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6"/>
  </p:notesMasterIdLst>
  <p:handoutMasterIdLst>
    <p:handoutMasterId r:id="rId57"/>
  </p:handoutMasterIdLst>
  <p:sldIdLst>
    <p:sldId id="404" r:id="rId2"/>
    <p:sldId id="406" r:id="rId3"/>
    <p:sldId id="405" r:id="rId4"/>
    <p:sldId id="378" r:id="rId5"/>
    <p:sldId id="379" r:id="rId6"/>
    <p:sldId id="380" r:id="rId7"/>
    <p:sldId id="381" r:id="rId8"/>
    <p:sldId id="382" r:id="rId9"/>
    <p:sldId id="383" r:id="rId10"/>
    <p:sldId id="384" r:id="rId11"/>
    <p:sldId id="385" r:id="rId12"/>
    <p:sldId id="386" r:id="rId13"/>
    <p:sldId id="387" r:id="rId14"/>
    <p:sldId id="388" r:id="rId15"/>
    <p:sldId id="389" r:id="rId16"/>
    <p:sldId id="390" r:id="rId17"/>
    <p:sldId id="391" r:id="rId18"/>
    <p:sldId id="392" r:id="rId19"/>
    <p:sldId id="393" r:id="rId20"/>
    <p:sldId id="394" r:id="rId21"/>
    <p:sldId id="395" r:id="rId22"/>
    <p:sldId id="396" r:id="rId23"/>
    <p:sldId id="397" r:id="rId24"/>
    <p:sldId id="398" r:id="rId25"/>
    <p:sldId id="399" r:id="rId26"/>
    <p:sldId id="400" r:id="rId27"/>
    <p:sldId id="401" r:id="rId28"/>
    <p:sldId id="402" r:id="rId29"/>
    <p:sldId id="403" r:id="rId30"/>
    <p:sldId id="377" r:id="rId31"/>
    <p:sldId id="376" r:id="rId32"/>
    <p:sldId id="358" r:id="rId33"/>
    <p:sldId id="375" r:id="rId34"/>
    <p:sldId id="360" r:id="rId35"/>
    <p:sldId id="361" r:id="rId36"/>
    <p:sldId id="362" r:id="rId37"/>
    <p:sldId id="373" r:id="rId38"/>
    <p:sldId id="364" r:id="rId39"/>
    <p:sldId id="372" r:id="rId40"/>
    <p:sldId id="366" r:id="rId41"/>
    <p:sldId id="371" r:id="rId42"/>
    <p:sldId id="370" r:id="rId43"/>
    <p:sldId id="409" r:id="rId44"/>
    <p:sldId id="410" r:id="rId45"/>
    <p:sldId id="411" r:id="rId46"/>
    <p:sldId id="412" r:id="rId47"/>
    <p:sldId id="413" r:id="rId48"/>
    <p:sldId id="414" r:id="rId49"/>
    <p:sldId id="416" r:id="rId50"/>
    <p:sldId id="417" r:id="rId51"/>
    <p:sldId id="418" r:id="rId52"/>
    <p:sldId id="419" r:id="rId53"/>
    <p:sldId id="420" r:id="rId54"/>
    <p:sldId id="421" r:id="rId5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e McGrath" initials="JM" lastIdx="1" clrIdx="0">
    <p:extLst>
      <p:ext uri="{19B8F6BF-5375-455C-9EA6-DF929625EA0E}">
        <p15:presenceInfo xmlns:p15="http://schemas.microsoft.com/office/powerpoint/2012/main" userId="S-1-5-21-828226499-1799353846-614564066-1364" providerId="AD"/>
      </p:ext>
    </p:extLst>
  </p:cmAuthor>
  <p:cmAuthor id="2" name="Deborah Roberts" initials="DR" lastIdx="1" clrIdx="1">
    <p:extLst>
      <p:ext uri="{19B8F6BF-5375-455C-9EA6-DF929625EA0E}">
        <p15:presenceInfo xmlns:p15="http://schemas.microsoft.com/office/powerpoint/2012/main" userId="S-1-5-21-828226499-1799353846-614564066-11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  <a:srgbClr val="66AF85"/>
    <a:srgbClr val="CCE4D6"/>
    <a:srgbClr val="F7F7F7"/>
    <a:srgbClr val="FDE9D9"/>
    <a:srgbClr val="017A37"/>
    <a:srgbClr val="00491F"/>
    <a:srgbClr val="33955C"/>
    <a:srgbClr val="007A33"/>
    <a:srgbClr val="EBF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77" autoAdjust="0"/>
    <p:restoredTop sz="96144" autoAdjust="0"/>
  </p:normalViewPr>
  <p:slideViewPr>
    <p:cSldViewPr>
      <p:cViewPr varScale="1">
        <p:scale>
          <a:sx n="68" d="100"/>
          <a:sy n="68" d="100"/>
        </p:scale>
        <p:origin x="28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\public\Q.%20Data%20and%20Reporting\Policy%20briefings\4.%20Recruitment%20and%20retention%20with%20WG%202020\Data%20and%20graphs\Copy%20of%20Policy%20briefing%20tables%20(00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 err="1">
                <a:solidFill>
                  <a:schemeClr val="tx1"/>
                </a:solidFill>
              </a:rPr>
              <a:t>Nifer</a:t>
            </a:r>
            <a:r>
              <a:rPr lang="en-GB" sz="1200" dirty="0">
                <a:solidFill>
                  <a:schemeClr val="tx1"/>
                </a:solidFill>
              </a:rPr>
              <a:t> y </a:t>
            </a:r>
            <a:r>
              <a:rPr lang="en-GB" sz="1200" dirty="0" err="1">
                <a:solidFill>
                  <a:schemeClr val="tx1"/>
                </a:solidFill>
              </a:rPr>
              <a:t>ceisiadau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fesul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hysbyseb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yn</a:t>
            </a:r>
            <a:r>
              <a:rPr lang="en-GB" sz="1200" dirty="0">
                <a:solidFill>
                  <a:schemeClr val="tx1"/>
                </a:solidFill>
              </a:rPr>
              <a:t> 2018 / Average number of applications per advertisement</a:t>
            </a:r>
            <a:r>
              <a:rPr lang="en-GB" sz="1200" baseline="0" dirty="0">
                <a:solidFill>
                  <a:schemeClr val="tx1"/>
                </a:solidFill>
              </a:rPr>
              <a:t> in 2018</a:t>
            </a:r>
            <a:endParaRPr lang="en-GB" sz="1200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'RuralNon Rural'!$L$3</c:f>
              <c:strCache>
                <c:ptCount val="1"/>
                <c:pt idx="0">
                  <c:v>Cynradd/Primary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'RuralNon Rural'!$K$4:$K$5</c:f>
              <c:strCache>
                <c:ptCount val="2"/>
                <c:pt idx="0">
                  <c:v>Gwledig/Rural</c:v>
                </c:pt>
                <c:pt idx="1">
                  <c:v>Di-wledig/Non-rural</c:v>
                </c:pt>
              </c:strCache>
            </c:strRef>
          </c:cat>
          <c:val>
            <c:numRef>
              <c:f>'RuralNon Rural'!$L$4:$L$5</c:f>
              <c:numCache>
                <c:formatCode>0.0</c:formatCode>
                <c:ptCount val="2"/>
                <c:pt idx="0">
                  <c:v>9.4535414586555007</c:v>
                </c:pt>
                <c:pt idx="1">
                  <c:v>17.73061646007648</c:v>
                </c:pt>
              </c:numCache>
            </c:numRef>
          </c:val>
        </c:ser>
        <c:ser>
          <c:idx val="1"/>
          <c:order val="1"/>
          <c:tx>
            <c:strRef>
              <c:f>'RuralNon Rural'!$M$3</c:f>
              <c:strCache>
                <c:ptCount val="1"/>
                <c:pt idx="0">
                  <c:v>Uwchradd a chanol/Secondary and Middle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'RuralNon Rural'!$K$4:$K$5</c:f>
              <c:strCache>
                <c:ptCount val="2"/>
                <c:pt idx="0">
                  <c:v>Gwledig/Rural</c:v>
                </c:pt>
                <c:pt idx="1">
                  <c:v>Di-wledig/Non-rural</c:v>
                </c:pt>
              </c:strCache>
            </c:strRef>
          </c:cat>
          <c:val>
            <c:numRef>
              <c:f>'RuralNon Rural'!$M$4:$M$5</c:f>
              <c:numCache>
                <c:formatCode>0.0</c:formatCode>
                <c:ptCount val="2"/>
                <c:pt idx="0">
                  <c:v>4.2521590669866534</c:v>
                </c:pt>
                <c:pt idx="1">
                  <c:v>7.9044117800716229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60836096"/>
        <c:axId val="-1860838816"/>
      </c:barChart>
      <c:catAx>
        <c:axId val="-1860836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0838816"/>
        <c:crosses val="autoZero"/>
        <c:auto val="1"/>
        <c:lblAlgn val="ctr"/>
        <c:lblOffset val="100"/>
        <c:noMultiLvlLbl val="0"/>
      </c:catAx>
      <c:valAx>
        <c:axId val="-1860838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0836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F91C3F-2B3D-4672-B925-E6DA226EE71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BF17C7E-CBF3-467E-8639-FB7F5BFB4743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en-GB" sz="1700" b="0" dirty="0"/>
            <a:t>high-quality marketing and </a:t>
          </a:r>
          <a:r>
            <a:rPr lang="en-GB" sz="1700" b="0" dirty="0" smtClean="0"/>
            <a:t>promotion</a:t>
          </a:r>
          <a:endParaRPr lang="en-GB" sz="1700" b="0" dirty="0"/>
        </a:p>
      </dgm:t>
    </dgm:pt>
    <dgm:pt modelId="{EF081E61-2678-40FA-ABB2-6ABA2312B4C4}" type="parTrans" cxnId="{BD2A1783-19A6-497C-8F7C-E07408E04492}">
      <dgm:prSet/>
      <dgm:spPr/>
      <dgm:t>
        <a:bodyPr/>
        <a:lstStyle/>
        <a:p>
          <a:endParaRPr lang="en-GB" sz="1400"/>
        </a:p>
      </dgm:t>
    </dgm:pt>
    <dgm:pt modelId="{BFA14C89-4672-4852-97C7-3A9E5064C308}" type="sibTrans" cxnId="{BD2A1783-19A6-497C-8F7C-E07408E04492}">
      <dgm:prSet/>
      <dgm:spPr/>
      <dgm:t>
        <a:bodyPr/>
        <a:lstStyle/>
        <a:p>
          <a:endParaRPr lang="en-GB" sz="1400"/>
        </a:p>
      </dgm:t>
    </dgm:pt>
    <dgm:pt modelId="{26A98D58-1D3C-42D8-955A-CF984BAF1E15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en-GB" sz="1500" b="0" dirty="0"/>
            <a:t>attractive </a:t>
          </a:r>
          <a:r>
            <a:rPr lang="en-GB" sz="1500" b="0" dirty="0" smtClean="0"/>
            <a:t>salaries</a:t>
          </a:r>
          <a:endParaRPr lang="en-GB" sz="1500" b="0" dirty="0"/>
        </a:p>
      </dgm:t>
    </dgm:pt>
    <dgm:pt modelId="{5059C206-593C-4870-ACC8-EAE28434962D}" type="parTrans" cxnId="{FAABF41A-AD79-421F-B23D-AC100EF9E5E6}">
      <dgm:prSet/>
      <dgm:spPr/>
      <dgm:t>
        <a:bodyPr/>
        <a:lstStyle/>
        <a:p>
          <a:endParaRPr lang="en-GB" sz="1400"/>
        </a:p>
      </dgm:t>
    </dgm:pt>
    <dgm:pt modelId="{5A039926-58E5-4E6B-91C1-936B325B12FF}" type="sibTrans" cxnId="{FAABF41A-AD79-421F-B23D-AC100EF9E5E6}">
      <dgm:prSet/>
      <dgm:spPr/>
      <dgm:t>
        <a:bodyPr/>
        <a:lstStyle/>
        <a:p>
          <a:endParaRPr lang="en-GB" sz="1400"/>
        </a:p>
      </dgm:t>
    </dgm:pt>
    <dgm:pt modelId="{1C315DA1-B254-41DF-968B-7065D7D30F34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en-GB" sz="1700" b="0" dirty="0"/>
            <a:t>job </a:t>
          </a:r>
          <a:r>
            <a:rPr lang="en-GB" sz="1700" b="0" dirty="0" smtClean="0"/>
            <a:t>security</a:t>
          </a:r>
          <a:endParaRPr lang="en-GB" sz="1700" b="0" dirty="0"/>
        </a:p>
      </dgm:t>
    </dgm:pt>
    <dgm:pt modelId="{4F96F97D-879B-4D11-897F-4947291ACFF5}" type="parTrans" cxnId="{47D86522-DBE3-4A52-9268-65D620B70F03}">
      <dgm:prSet/>
      <dgm:spPr/>
      <dgm:t>
        <a:bodyPr/>
        <a:lstStyle/>
        <a:p>
          <a:endParaRPr lang="en-GB" sz="1400"/>
        </a:p>
      </dgm:t>
    </dgm:pt>
    <dgm:pt modelId="{70AF4C3E-4047-4D71-B68C-D434938FDAF6}" type="sibTrans" cxnId="{47D86522-DBE3-4A52-9268-65D620B70F03}">
      <dgm:prSet/>
      <dgm:spPr/>
      <dgm:t>
        <a:bodyPr/>
        <a:lstStyle/>
        <a:p>
          <a:endParaRPr lang="en-GB" sz="1400"/>
        </a:p>
      </dgm:t>
    </dgm:pt>
    <dgm:pt modelId="{03F17C55-2398-499D-A399-5FD446C408E4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en-GB" sz="1700" b="0" dirty="0" smtClean="0"/>
            <a:t>work/life balance</a:t>
          </a:r>
          <a:endParaRPr lang="en-GB" sz="1700" b="0" dirty="0"/>
        </a:p>
      </dgm:t>
    </dgm:pt>
    <dgm:pt modelId="{DF5902CB-CAC8-48C7-B365-8C1195AECF22}" type="parTrans" cxnId="{8E50A015-379F-44CE-9DB6-C91E9CF09466}">
      <dgm:prSet/>
      <dgm:spPr/>
      <dgm:t>
        <a:bodyPr/>
        <a:lstStyle/>
        <a:p>
          <a:endParaRPr lang="en-GB" sz="1400"/>
        </a:p>
      </dgm:t>
    </dgm:pt>
    <dgm:pt modelId="{49738224-B97D-4896-BF21-9990045424AB}" type="sibTrans" cxnId="{8E50A015-379F-44CE-9DB6-C91E9CF09466}">
      <dgm:prSet/>
      <dgm:spPr/>
      <dgm:t>
        <a:bodyPr/>
        <a:lstStyle/>
        <a:p>
          <a:endParaRPr lang="en-GB" sz="1400"/>
        </a:p>
      </dgm:t>
    </dgm:pt>
    <dgm:pt modelId="{E1CE4B34-F825-4D78-9C0B-5011598FD1E5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en-GB" sz="1700" b="0" dirty="0"/>
            <a:t>early career support </a:t>
          </a:r>
        </a:p>
      </dgm:t>
    </dgm:pt>
    <dgm:pt modelId="{8FBB0A13-2CCE-4A1A-9E62-760B9F9CED8E}" type="parTrans" cxnId="{7D1498FF-47F2-4B74-885D-CABF4D9B6890}">
      <dgm:prSet/>
      <dgm:spPr/>
      <dgm:t>
        <a:bodyPr/>
        <a:lstStyle/>
        <a:p>
          <a:endParaRPr lang="en-GB" sz="1400"/>
        </a:p>
      </dgm:t>
    </dgm:pt>
    <dgm:pt modelId="{4EC02E03-A00D-4E27-916A-79451B2DBBAA}" type="sibTrans" cxnId="{7D1498FF-47F2-4B74-885D-CABF4D9B6890}">
      <dgm:prSet/>
      <dgm:spPr/>
      <dgm:t>
        <a:bodyPr/>
        <a:lstStyle/>
        <a:p>
          <a:endParaRPr lang="en-GB" sz="1400"/>
        </a:p>
      </dgm:t>
    </dgm:pt>
    <dgm:pt modelId="{CDCFAA9E-C565-4557-85AB-486B6625F794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en-GB" sz="1700" b="0" dirty="0"/>
            <a:t>professional </a:t>
          </a:r>
          <a:r>
            <a:rPr lang="en-GB" sz="1700" b="0" dirty="0" smtClean="0"/>
            <a:t>development</a:t>
          </a:r>
          <a:endParaRPr lang="en-GB" sz="1700" b="0" dirty="0"/>
        </a:p>
      </dgm:t>
    </dgm:pt>
    <dgm:pt modelId="{EA579B38-28BE-4CEF-83D1-4B632E3DEB3C}" type="parTrans" cxnId="{25D09F02-5176-4F16-AF00-32474DF1AB24}">
      <dgm:prSet/>
      <dgm:spPr/>
      <dgm:t>
        <a:bodyPr/>
        <a:lstStyle/>
        <a:p>
          <a:endParaRPr lang="en-GB" sz="1400"/>
        </a:p>
      </dgm:t>
    </dgm:pt>
    <dgm:pt modelId="{2434E81D-75DB-4E5C-B0AF-E541C87BDB7D}" type="sibTrans" cxnId="{25D09F02-5176-4F16-AF00-32474DF1AB24}">
      <dgm:prSet/>
      <dgm:spPr/>
      <dgm:t>
        <a:bodyPr/>
        <a:lstStyle/>
        <a:p>
          <a:endParaRPr lang="en-GB" sz="1400"/>
        </a:p>
      </dgm:t>
    </dgm:pt>
    <dgm:pt modelId="{83C0D487-C43D-41BA-9832-F2B708A82C04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en-GB" sz="1700" b="0" dirty="0"/>
            <a:t>career </a:t>
          </a:r>
          <a:r>
            <a:rPr lang="en-GB" sz="1700" b="0" dirty="0" smtClean="0"/>
            <a:t>progression</a:t>
          </a:r>
          <a:endParaRPr lang="en-GB" sz="1700" b="0" dirty="0"/>
        </a:p>
      </dgm:t>
    </dgm:pt>
    <dgm:pt modelId="{E1D1F73C-4FE9-428C-AE3F-5A5BC65B3089}" type="parTrans" cxnId="{2ADDF745-D150-430B-B9F0-C4E8BE917BBD}">
      <dgm:prSet/>
      <dgm:spPr/>
      <dgm:t>
        <a:bodyPr/>
        <a:lstStyle/>
        <a:p>
          <a:endParaRPr lang="en-GB" sz="1400"/>
        </a:p>
      </dgm:t>
    </dgm:pt>
    <dgm:pt modelId="{6890F1C1-1479-4A38-8BF5-3580D2F5EC85}" type="sibTrans" cxnId="{2ADDF745-D150-430B-B9F0-C4E8BE917BBD}">
      <dgm:prSet/>
      <dgm:spPr/>
      <dgm:t>
        <a:bodyPr/>
        <a:lstStyle/>
        <a:p>
          <a:endParaRPr lang="en-GB" sz="1400"/>
        </a:p>
      </dgm:t>
    </dgm:pt>
    <dgm:pt modelId="{49D91924-54D0-49EA-A20F-490F671E3CE1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en-GB" sz="1700" b="0" dirty="0"/>
            <a:t>flexible working</a:t>
          </a:r>
        </a:p>
      </dgm:t>
    </dgm:pt>
    <dgm:pt modelId="{07B28338-52C1-4CF0-B706-5A55EC2751A8}" type="parTrans" cxnId="{480C813F-9686-44DC-B2B8-0B5041C0B433}">
      <dgm:prSet/>
      <dgm:spPr/>
      <dgm:t>
        <a:bodyPr/>
        <a:lstStyle/>
        <a:p>
          <a:endParaRPr lang="en-GB" sz="1400"/>
        </a:p>
      </dgm:t>
    </dgm:pt>
    <dgm:pt modelId="{129613F6-C2B0-49FD-9A76-E94969D96E34}" type="sibTrans" cxnId="{480C813F-9686-44DC-B2B8-0B5041C0B433}">
      <dgm:prSet/>
      <dgm:spPr/>
      <dgm:t>
        <a:bodyPr/>
        <a:lstStyle/>
        <a:p>
          <a:endParaRPr lang="en-GB" sz="1400"/>
        </a:p>
      </dgm:t>
    </dgm:pt>
    <dgm:pt modelId="{44C64585-1500-47F0-BEB5-04231828E6C2}" type="pres">
      <dgm:prSet presAssocID="{B8F91C3F-2B3D-4672-B925-E6DA226EE71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B87177-62B7-4829-89E0-01798F098A9E}" type="pres">
      <dgm:prSet presAssocID="{DBF17C7E-CBF3-467E-8639-FB7F5BFB4743}" presName="composite" presStyleCnt="0"/>
      <dgm:spPr/>
    </dgm:pt>
    <dgm:pt modelId="{093072CD-D600-477E-A6D1-A1C44951E8F5}" type="pres">
      <dgm:prSet presAssocID="{DBF17C7E-CBF3-467E-8639-FB7F5BFB4743}" presName="imgShp" presStyleLbl="fgImgPlac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562BD2A3-7033-4F0A-836D-657077457D51}" type="pres">
      <dgm:prSet presAssocID="{DBF17C7E-CBF3-467E-8639-FB7F5BFB4743}" presName="txShp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6FEB8E-8EAE-4663-B3CA-C8963DCB595F}" type="pres">
      <dgm:prSet presAssocID="{BFA14C89-4672-4852-97C7-3A9E5064C308}" presName="spacing" presStyleCnt="0"/>
      <dgm:spPr/>
    </dgm:pt>
    <dgm:pt modelId="{A0679550-4502-4A70-AC49-CA3435561931}" type="pres">
      <dgm:prSet presAssocID="{26A98D58-1D3C-42D8-955A-CF984BAF1E15}" presName="composite" presStyleCnt="0"/>
      <dgm:spPr/>
    </dgm:pt>
    <dgm:pt modelId="{0D3DEA0D-D769-4566-8CC3-8E0A8A5B8571}" type="pres">
      <dgm:prSet presAssocID="{26A98D58-1D3C-42D8-955A-CF984BAF1E15}" presName="imgShp" presStyleLbl="fgImgPlace1" presStyleIdx="1" presStyleCnt="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4DC6A777-74C7-45D5-89ED-F006093A2015}" type="pres">
      <dgm:prSet presAssocID="{26A98D58-1D3C-42D8-955A-CF984BAF1E15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C861F-F39A-4538-93FD-F4097783FCFF}" type="pres">
      <dgm:prSet presAssocID="{5A039926-58E5-4E6B-91C1-936B325B12FF}" presName="spacing" presStyleCnt="0"/>
      <dgm:spPr/>
    </dgm:pt>
    <dgm:pt modelId="{C0EAAF00-1CF2-4D88-A21E-4D2210768B8B}" type="pres">
      <dgm:prSet presAssocID="{1C315DA1-B254-41DF-968B-7065D7D30F34}" presName="composite" presStyleCnt="0"/>
      <dgm:spPr/>
    </dgm:pt>
    <dgm:pt modelId="{2AF2EE2D-8DD5-4BA5-8752-6AC005618A2C}" type="pres">
      <dgm:prSet presAssocID="{1C315DA1-B254-41DF-968B-7065D7D30F34}" presName="imgShp" presStyleLbl="fgImgPlace1" presStyleIdx="2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9B79D72-8DA4-4B0D-935C-A1B9F91AA23F}" type="pres">
      <dgm:prSet presAssocID="{1C315DA1-B254-41DF-968B-7065D7D30F34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EEFA92-361A-43AC-8042-F615778B0466}" type="pres">
      <dgm:prSet presAssocID="{70AF4C3E-4047-4D71-B68C-D434938FDAF6}" presName="spacing" presStyleCnt="0"/>
      <dgm:spPr/>
    </dgm:pt>
    <dgm:pt modelId="{D4FA00D6-EF42-4C18-99A2-C1F0CB5A541A}" type="pres">
      <dgm:prSet presAssocID="{03F17C55-2398-499D-A399-5FD446C408E4}" presName="composite" presStyleCnt="0"/>
      <dgm:spPr/>
    </dgm:pt>
    <dgm:pt modelId="{07FE2D68-5DC4-4671-B16E-92FF47237A41}" type="pres">
      <dgm:prSet presAssocID="{03F17C55-2398-499D-A399-5FD446C408E4}" presName="imgShp" presStyleLbl="fgImgPlace1" presStyleIdx="3" presStyleCnt="8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088147E5-3180-4A52-9BB4-18E34D14FD98}" type="pres">
      <dgm:prSet presAssocID="{03F17C55-2398-499D-A399-5FD446C408E4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B12CCB-CF50-4A4C-A5C5-3476C1C84FC8}" type="pres">
      <dgm:prSet presAssocID="{49738224-B97D-4896-BF21-9990045424AB}" presName="spacing" presStyleCnt="0"/>
      <dgm:spPr/>
    </dgm:pt>
    <dgm:pt modelId="{6076A933-BC2F-4EAD-8625-826154F0A615}" type="pres">
      <dgm:prSet presAssocID="{E1CE4B34-F825-4D78-9C0B-5011598FD1E5}" presName="composite" presStyleCnt="0"/>
      <dgm:spPr/>
    </dgm:pt>
    <dgm:pt modelId="{553306A2-9834-4B98-842A-7DBAAAF8D0A9}" type="pres">
      <dgm:prSet presAssocID="{E1CE4B34-F825-4D78-9C0B-5011598FD1E5}" presName="imgShp" presStyleLbl="fgImgPlace1" presStyleIdx="4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0A444A29-097D-4E46-8BD8-4CD8F0810F46}" type="pres">
      <dgm:prSet presAssocID="{E1CE4B34-F825-4D78-9C0B-5011598FD1E5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89BA1E-4A86-4208-B05C-FA92C5CC933F}" type="pres">
      <dgm:prSet presAssocID="{4EC02E03-A00D-4E27-916A-79451B2DBBAA}" presName="spacing" presStyleCnt="0"/>
      <dgm:spPr/>
    </dgm:pt>
    <dgm:pt modelId="{09781AE3-98C1-4CFC-86B2-A1A99A60B860}" type="pres">
      <dgm:prSet presAssocID="{CDCFAA9E-C565-4557-85AB-486B6625F794}" presName="composite" presStyleCnt="0"/>
      <dgm:spPr/>
    </dgm:pt>
    <dgm:pt modelId="{0560F5ED-4A76-4C9B-8679-744B8CEB3A58}" type="pres">
      <dgm:prSet presAssocID="{CDCFAA9E-C565-4557-85AB-486B6625F794}" presName="imgShp" presStyleLbl="fgImgPlace1" presStyleIdx="5" presStyleCnt="8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BC729E8A-00F8-4EDD-B5BA-EC9446177465}" type="pres">
      <dgm:prSet presAssocID="{CDCFAA9E-C565-4557-85AB-486B6625F794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A7656B-E6CE-48DC-8E78-2D8A5A3E6BB4}" type="pres">
      <dgm:prSet presAssocID="{2434E81D-75DB-4E5C-B0AF-E541C87BDB7D}" presName="spacing" presStyleCnt="0"/>
      <dgm:spPr/>
    </dgm:pt>
    <dgm:pt modelId="{EC80B2DF-9DA5-4CF3-9F59-72BD707D7ECF}" type="pres">
      <dgm:prSet presAssocID="{83C0D487-C43D-41BA-9832-F2B708A82C04}" presName="composite" presStyleCnt="0"/>
      <dgm:spPr/>
    </dgm:pt>
    <dgm:pt modelId="{D68929BC-4698-4D43-942A-737D46B40D4B}" type="pres">
      <dgm:prSet presAssocID="{83C0D487-C43D-41BA-9832-F2B708A82C04}" presName="imgShp" presStyleLbl="fgImgPlace1" presStyleIdx="6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n-US"/>
        </a:p>
      </dgm:t>
    </dgm:pt>
    <dgm:pt modelId="{BD320090-BD06-4A7E-A5B6-655540FC5604}" type="pres">
      <dgm:prSet presAssocID="{83C0D487-C43D-41BA-9832-F2B708A82C04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57684E-FE7A-46CE-AEAC-8F56903E6B44}" type="pres">
      <dgm:prSet presAssocID="{6890F1C1-1479-4A38-8BF5-3580D2F5EC85}" presName="spacing" presStyleCnt="0"/>
      <dgm:spPr/>
    </dgm:pt>
    <dgm:pt modelId="{5F992CE7-4203-4111-8FFF-9AFC7C2CCFB0}" type="pres">
      <dgm:prSet presAssocID="{49D91924-54D0-49EA-A20F-490F671E3CE1}" presName="composite" presStyleCnt="0"/>
      <dgm:spPr/>
    </dgm:pt>
    <dgm:pt modelId="{36C15908-FCCA-40F0-A45B-4129EF8796F5}" type="pres">
      <dgm:prSet presAssocID="{49D91924-54D0-49EA-A20F-490F671E3CE1}" presName="imgShp" presStyleLbl="fgImgPlace1" presStyleIdx="7" presStyleCnt="8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C9A5049-E18E-4526-AEEF-5AA1844D1B41}" type="pres">
      <dgm:prSet presAssocID="{49D91924-54D0-49EA-A20F-490F671E3CE1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DDF745-D150-430B-B9F0-C4E8BE917BBD}" srcId="{B8F91C3F-2B3D-4672-B925-E6DA226EE71F}" destId="{83C0D487-C43D-41BA-9832-F2B708A82C04}" srcOrd="6" destOrd="0" parTransId="{E1D1F73C-4FE9-428C-AE3F-5A5BC65B3089}" sibTransId="{6890F1C1-1479-4A38-8BF5-3580D2F5EC85}"/>
    <dgm:cxn modelId="{25D09F02-5176-4F16-AF00-32474DF1AB24}" srcId="{B8F91C3F-2B3D-4672-B925-E6DA226EE71F}" destId="{CDCFAA9E-C565-4557-85AB-486B6625F794}" srcOrd="5" destOrd="0" parTransId="{EA579B38-28BE-4CEF-83D1-4B632E3DEB3C}" sibTransId="{2434E81D-75DB-4E5C-B0AF-E541C87BDB7D}"/>
    <dgm:cxn modelId="{758200E8-27FE-43B9-B87A-4A25AC2CFE5E}" type="presOf" srcId="{E1CE4B34-F825-4D78-9C0B-5011598FD1E5}" destId="{0A444A29-097D-4E46-8BD8-4CD8F0810F46}" srcOrd="0" destOrd="0" presId="urn:microsoft.com/office/officeart/2005/8/layout/vList3"/>
    <dgm:cxn modelId="{480C813F-9686-44DC-B2B8-0B5041C0B433}" srcId="{B8F91C3F-2B3D-4672-B925-E6DA226EE71F}" destId="{49D91924-54D0-49EA-A20F-490F671E3CE1}" srcOrd="7" destOrd="0" parTransId="{07B28338-52C1-4CF0-B706-5A55EC2751A8}" sibTransId="{129613F6-C2B0-49FD-9A76-E94969D96E34}"/>
    <dgm:cxn modelId="{9C1D5202-C7BC-4E43-955E-DEBF60FBB8B4}" type="presOf" srcId="{49D91924-54D0-49EA-A20F-490F671E3CE1}" destId="{5C9A5049-E18E-4526-AEEF-5AA1844D1B41}" srcOrd="0" destOrd="0" presId="urn:microsoft.com/office/officeart/2005/8/layout/vList3"/>
    <dgm:cxn modelId="{1BF407C5-9DB3-46F7-B608-07ED1B3699D4}" type="presOf" srcId="{03F17C55-2398-499D-A399-5FD446C408E4}" destId="{088147E5-3180-4A52-9BB4-18E34D14FD98}" srcOrd="0" destOrd="0" presId="urn:microsoft.com/office/officeart/2005/8/layout/vList3"/>
    <dgm:cxn modelId="{8E50A015-379F-44CE-9DB6-C91E9CF09466}" srcId="{B8F91C3F-2B3D-4672-B925-E6DA226EE71F}" destId="{03F17C55-2398-499D-A399-5FD446C408E4}" srcOrd="3" destOrd="0" parTransId="{DF5902CB-CAC8-48C7-B365-8C1195AECF22}" sibTransId="{49738224-B97D-4896-BF21-9990045424AB}"/>
    <dgm:cxn modelId="{9DF1DA09-9984-4BA3-A9FC-ABCEAFE30629}" type="presOf" srcId="{1C315DA1-B254-41DF-968B-7065D7D30F34}" destId="{39B79D72-8DA4-4B0D-935C-A1B9F91AA23F}" srcOrd="0" destOrd="0" presId="urn:microsoft.com/office/officeart/2005/8/layout/vList3"/>
    <dgm:cxn modelId="{FAABF41A-AD79-421F-B23D-AC100EF9E5E6}" srcId="{B8F91C3F-2B3D-4672-B925-E6DA226EE71F}" destId="{26A98D58-1D3C-42D8-955A-CF984BAF1E15}" srcOrd="1" destOrd="0" parTransId="{5059C206-593C-4870-ACC8-EAE28434962D}" sibTransId="{5A039926-58E5-4E6B-91C1-936B325B12FF}"/>
    <dgm:cxn modelId="{7D1498FF-47F2-4B74-885D-CABF4D9B6890}" srcId="{B8F91C3F-2B3D-4672-B925-E6DA226EE71F}" destId="{E1CE4B34-F825-4D78-9C0B-5011598FD1E5}" srcOrd="4" destOrd="0" parTransId="{8FBB0A13-2CCE-4A1A-9E62-760B9F9CED8E}" sibTransId="{4EC02E03-A00D-4E27-916A-79451B2DBBAA}"/>
    <dgm:cxn modelId="{292C1EE7-871B-4518-872C-D11E4703B1D2}" type="presOf" srcId="{83C0D487-C43D-41BA-9832-F2B708A82C04}" destId="{BD320090-BD06-4A7E-A5B6-655540FC5604}" srcOrd="0" destOrd="0" presId="urn:microsoft.com/office/officeart/2005/8/layout/vList3"/>
    <dgm:cxn modelId="{47D86522-DBE3-4A52-9268-65D620B70F03}" srcId="{B8F91C3F-2B3D-4672-B925-E6DA226EE71F}" destId="{1C315DA1-B254-41DF-968B-7065D7D30F34}" srcOrd="2" destOrd="0" parTransId="{4F96F97D-879B-4D11-897F-4947291ACFF5}" sibTransId="{70AF4C3E-4047-4D71-B68C-D434938FDAF6}"/>
    <dgm:cxn modelId="{45DBF7B7-6703-4719-B4C7-9CF2768BAFA0}" type="presOf" srcId="{CDCFAA9E-C565-4557-85AB-486B6625F794}" destId="{BC729E8A-00F8-4EDD-B5BA-EC9446177465}" srcOrd="0" destOrd="0" presId="urn:microsoft.com/office/officeart/2005/8/layout/vList3"/>
    <dgm:cxn modelId="{8A916656-B827-4A49-A104-3EA0234ADD06}" type="presOf" srcId="{B8F91C3F-2B3D-4672-B925-E6DA226EE71F}" destId="{44C64585-1500-47F0-BEB5-04231828E6C2}" srcOrd="0" destOrd="0" presId="urn:microsoft.com/office/officeart/2005/8/layout/vList3"/>
    <dgm:cxn modelId="{BD2A1783-19A6-497C-8F7C-E07408E04492}" srcId="{B8F91C3F-2B3D-4672-B925-E6DA226EE71F}" destId="{DBF17C7E-CBF3-467E-8639-FB7F5BFB4743}" srcOrd="0" destOrd="0" parTransId="{EF081E61-2678-40FA-ABB2-6ABA2312B4C4}" sibTransId="{BFA14C89-4672-4852-97C7-3A9E5064C308}"/>
    <dgm:cxn modelId="{E80F4BF0-738E-4C1A-96E7-FB202486F17B}" type="presOf" srcId="{DBF17C7E-CBF3-467E-8639-FB7F5BFB4743}" destId="{562BD2A3-7033-4F0A-836D-657077457D51}" srcOrd="0" destOrd="0" presId="urn:microsoft.com/office/officeart/2005/8/layout/vList3"/>
    <dgm:cxn modelId="{A462DB56-0A3A-45BC-AE06-C53ECE215C81}" type="presOf" srcId="{26A98D58-1D3C-42D8-955A-CF984BAF1E15}" destId="{4DC6A777-74C7-45D5-89ED-F006093A2015}" srcOrd="0" destOrd="0" presId="urn:microsoft.com/office/officeart/2005/8/layout/vList3"/>
    <dgm:cxn modelId="{D851027B-D84B-444B-A29F-7E455792CF11}" type="presParOf" srcId="{44C64585-1500-47F0-BEB5-04231828E6C2}" destId="{01B87177-62B7-4829-89E0-01798F098A9E}" srcOrd="0" destOrd="0" presId="urn:microsoft.com/office/officeart/2005/8/layout/vList3"/>
    <dgm:cxn modelId="{49F06026-D605-441B-8251-2AB0195C0CAA}" type="presParOf" srcId="{01B87177-62B7-4829-89E0-01798F098A9E}" destId="{093072CD-D600-477E-A6D1-A1C44951E8F5}" srcOrd="0" destOrd="0" presId="urn:microsoft.com/office/officeart/2005/8/layout/vList3"/>
    <dgm:cxn modelId="{F7CC86A3-F5CB-4659-A8D2-85EBD005E9B3}" type="presParOf" srcId="{01B87177-62B7-4829-89E0-01798F098A9E}" destId="{562BD2A3-7033-4F0A-836D-657077457D51}" srcOrd="1" destOrd="0" presId="urn:microsoft.com/office/officeart/2005/8/layout/vList3"/>
    <dgm:cxn modelId="{FAA9DDE8-C7B0-4477-9577-646B47A70C42}" type="presParOf" srcId="{44C64585-1500-47F0-BEB5-04231828E6C2}" destId="{066FEB8E-8EAE-4663-B3CA-C8963DCB595F}" srcOrd="1" destOrd="0" presId="urn:microsoft.com/office/officeart/2005/8/layout/vList3"/>
    <dgm:cxn modelId="{FF2AC077-C478-4474-BDF5-3A699346157B}" type="presParOf" srcId="{44C64585-1500-47F0-BEB5-04231828E6C2}" destId="{A0679550-4502-4A70-AC49-CA3435561931}" srcOrd="2" destOrd="0" presId="urn:microsoft.com/office/officeart/2005/8/layout/vList3"/>
    <dgm:cxn modelId="{A0AF6F03-37BD-4122-8E32-74FF8B4E7CD1}" type="presParOf" srcId="{A0679550-4502-4A70-AC49-CA3435561931}" destId="{0D3DEA0D-D769-4566-8CC3-8E0A8A5B8571}" srcOrd="0" destOrd="0" presId="urn:microsoft.com/office/officeart/2005/8/layout/vList3"/>
    <dgm:cxn modelId="{EE5B75EC-9F9E-47B2-9A19-FF0023FB6A4B}" type="presParOf" srcId="{A0679550-4502-4A70-AC49-CA3435561931}" destId="{4DC6A777-74C7-45D5-89ED-F006093A2015}" srcOrd="1" destOrd="0" presId="urn:microsoft.com/office/officeart/2005/8/layout/vList3"/>
    <dgm:cxn modelId="{064B0AD0-F5FD-4D3B-9BB8-02D7DFD7B7E7}" type="presParOf" srcId="{44C64585-1500-47F0-BEB5-04231828E6C2}" destId="{D79C861F-F39A-4538-93FD-F4097783FCFF}" srcOrd="3" destOrd="0" presId="urn:microsoft.com/office/officeart/2005/8/layout/vList3"/>
    <dgm:cxn modelId="{FDF656DB-9C3F-4903-B7C9-AD81941B3EBC}" type="presParOf" srcId="{44C64585-1500-47F0-BEB5-04231828E6C2}" destId="{C0EAAF00-1CF2-4D88-A21E-4D2210768B8B}" srcOrd="4" destOrd="0" presId="urn:microsoft.com/office/officeart/2005/8/layout/vList3"/>
    <dgm:cxn modelId="{1C75DE5A-99DD-4E15-8BD4-3ED7BB9C46E5}" type="presParOf" srcId="{C0EAAF00-1CF2-4D88-A21E-4D2210768B8B}" destId="{2AF2EE2D-8DD5-4BA5-8752-6AC005618A2C}" srcOrd="0" destOrd="0" presId="urn:microsoft.com/office/officeart/2005/8/layout/vList3"/>
    <dgm:cxn modelId="{991B4FE1-4EEF-448C-AAA3-0CF187D207AD}" type="presParOf" srcId="{C0EAAF00-1CF2-4D88-A21E-4D2210768B8B}" destId="{39B79D72-8DA4-4B0D-935C-A1B9F91AA23F}" srcOrd="1" destOrd="0" presId="urn:microsoft.com/office/officeart/2005/8/layout/vList3"/>
    <dgm:cxn modelId="{B524E905-62B7-49B6-81E1-397D7E7EA0BE}" type="presParOf" srcId="{44C64585-1500-47F0-BEB5-04231828E6C2}" destId="{59EEFA92-361A-43AC-8042-F615778B0466}" srcOrd="5" destOrd="0" presId="urn:microsoft.com/office/officeart/2005/8/layout/vList3"/>
    <dgm:cxn modelId="{2914CD97-95AC-4528-9F7C-C3B4AE86B01D}" type="presParOf" srcId="{44C64585-1500-47F0-BEB5-04231828E6C2}" destId="{D4FA00D6-EF42-4C18-99A2-C1F0CB5A541A}" srcOrd="6" destOrd="0" presId="urn:microsoft.com/office/officeart/2005/8/layout/vList3"/>
    <dgm:cxn modelId="{54E15240-7BDA-4319-9C56-02C355C1348E}" type="presParOf" srcId="{D4FA00D6-EF42-4C18-99A2-C1F0CB5A541A}" destId="{07FE2D68-5DC4-4671-B16E-92FF47237A41}" srcOrd="0" destOrd="0" presId="urn:microsoft.com/office/officeart/2005/8/layout/vList3"/>
    <dgm:cxn modelId="{879362F6-80FB-4F64-915F-22F6326CEB30}" type="presParOf" srcId="{D4FA00D6-EF42-4C18-99A2-C1F0CB5A541A}" destId="{088147E5-3180-4A52-9BB4-18E34D14FD98}" srcOrd="1" destOrd="0" presId="urn:microsoft.com/office/officeart/2005/8/layout/vList3"/>
    <dgm:cxn modelId="{92EE0732-2D27-4D98-A5B2-99BF1238D889}" type="presParOf" srcId="{44C64585-1500-47F0-BEB5-04231828E6C2}" destId="{93B12CCB-CF50-4A4C-A5C5-3476C1C84FC8}" srcOrd="7" destOrd="0" presId="urn:microsoft.com/office/officeart/2005/8/layout/vList3"/>
    <dgm:cxn modelId="{577B391A-4F1B-4EA5-9D0E-C6494D9B24D2}" type="presParOf" srcId="{44C64585-1500-47F0-BEB5-04231828E6C2}" destId="{6076A933-BC2F-4EAD-8625-826154F0A615}" srcOrd="8" destOrd="0" presId="urn:microsoft.com/office/officeart/2005/8/layout/vList3"/>
    <dgm:cxn modelId="{AD27007C-BC6F-478B-A8FE-4552284488DB}" type="presParOf" srcId="{6076A933-BC2F-4EAD-8625-826154F0A615}" destId="{553306A2-9834-4B98-842A-7DBAAAF8D0A9}" srcOrd="0" destOrd="0" presId="urn:microsoft.com/office/officeart/2005/8/layout/vList3"/>
    <dgm:cxn modelId="{527D4E37-7C35-4AFD-862F-97B6A5509117}" type="presParOf" srcId="{6076A933-BC2F-4EAD-8625-826154F0A615}" destId="{0A444A29-097D-4E46-8BD8-4CD8F0810F46}" srcOrd="1" destOrd="0" presId="urn:microsoft.com/office/officeart/2005/8/layout/vList3"/>
    <dgm:cxn modelId="{F70924D3-3EDD-48BB-A876-4287ACF5B006}" type="presParOf" srcId="{44C64585-1500-47F0-BEB5-04231828E6C2}" destId="{3F89BA1E-4A86-4208-B05C-FA92C5CC933F}" srcOrd="9" destOrd="0" presId="urn:microsoft.com/office/officeart/2005/8/layout/vList3"/>
    <dgm:cxn modelId="{BC583CFE-C364-496D-A76D-6256E7E05AF1}" type="presParOf" srcId="{44C64585-1500-47F0-BEB5-04231828E6C2}" destId="{09781AE3-98C1-4CFC-86B2-A1A99A60B860}" srcOrd="10" destOrd="0" presId="urn:microsoft.com/office/officeart/2005/8/layout/vList3"/>
    <dgm:cxn modelId="{F8EDCD18-5B3B-4019-B3B1-AB8556C1EFEB}" type="presParOf" srcId="{09781AE3-98C1-4CFC-86B2-A1A99A60B860}" destId="{0560F5ED-4A76-4C9B-8679-744B8CEB3A58}" srcOrd="0" destOrd="0" presId="urn:microsoft.com/office/officeart/2005/8/layout/vList3"/>
    <dgm:cxn modelId="{FF895B32-A451-4F5F-9A61-AE822A6FF256}" type="presParOf" srcId="{09781AE3-98C1-4CFC-86B2-A1A99A60B860}" destId="{BC729E8A-00F8-4EDD-B5BA-EC9446177465}" srcOrd="1" destOrd="0" presId="urn:microsoft.com/office/officeart/2005/8/layout/vList3"/>
    <dgm:cxn modelId="{83D31F37-58CB-40D2-8F1A-E00597C34D62}" type="presParOf" srcId="{44C64585-1500-47F0-BEB5-04231828E6C2}" destId="{EFA7656B-E6CE-48DC-8E78-2D8A5A3E6BB4}" srcOrd="11" destOrd="0" presId="urn:microsoft.com/office/officeart/2005/8/layout/vList3"/>
    <dgm:cxn modelId="{163A66EC-2380-4628-85B3-86C7C5E02DED}" type="presParOf" srcId="{44C64585-1500-47F0-BEB5-04231828E6C2}" destId="{EC80B2DF-9DA5-4CF3-9F59-72BD707D7ECF}" srcOrd="12" destOrd="0" presId="urn:microsoft.com/office/officeart/2005/8/layout/vList3"/>
    <dgm:cxn modelId="{A35299F8-375D-4B35-ACC5-AC69DD78EBA6}" type="presParOf" srcId="{EC80B2DF-9DA5-4CF3-9F59-72BD707D7ECF}" destId="{D68929BC-4698-4D43-942A-737D46B40D4B}" srcOrd="0" destOrd="0" presId="urn:microsoft.com/office/officeart/2005/8/layout/vList3"/>
    <dgm:cxn modelId="{E93BB9AD-859D-414D-BDAD-7348A8725CFD}" type="presParOf" srcId="{EC80B2DF-9DA5-4CF3-9F59-72BD707D7ECF}" destId="{BD320090-BD06-4A7E-A5B6-655540FC5604}" srcOrd="1" destOrd="0" presId="urn:microsoft.com/office/officeart/2005/8/layout/vList3"/>
    <dgm:cxn modelId="{43BA3351-039C-4388-B686-2FC6A0D8E4CD}" type="presParOf" srcId="{44C64585-1500-47F0-BEB5-04231828E6C2}" destId="{8B57684E-FE7A-46CE-AEAC-8F56903E6B44}" srcOrd="13" destOrd="0" presId="urn:microsoft.com/office/officeart/2005/8/layout/vList3"/>
    <dgm:cxn modelId="{CAF12263-79C7-44C2-8C00-3FAD87498F10}" type="presParOf" srcId="{44C64585-1500-47F0-BEB5-04231828E6C2}" destId="{5F992CE7-4203-4111-8FFF-9AFC7C2CCFB0}" srcOrd="14" destOrd="0" presId="urn:microsoft.com/office/officeart/2005/8/layout/vList3"/>
    <dgm:cxn modelId="{A1FA4D04-1806-4BCE-9F87-F4E4D9914042}" type="presParOf" srcId="{5F992CE7-4203-4111-8FFF-9AFC7C2CCFB0}" destId="{36C15908-FCCA-40F0-A45B-4129EF8796F5}" srcOrd="0" destOrd="0" presId="urn:microsoft.com/office/officeart/2005/8/layout/vList3"/>
    <dgm:cxn modelId="{74BA4AD5-0950-44C0-BF67-9B2B30E825D1}" type="presParOf" srcId="{5F992CE7-4203-4111-8FFF-9AFC7C2CCFB0}" destId="{5C9A5049-E18E-4526-AEEF-5AA1844D1B4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F91C3F-2B3D-4672-B925-E6DA226EE71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BF17C7E-CBF3-467E-8639-FB7F5BFB4743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cy-GB" sz="1700" dirty="0" smtClean="0"/>
            <a:t>marchnata a hyrwyddo o ansawdd uchel</a:t>
          </a:r>
          <a:endParaRPr lang="en-GB" sz="1700" dirty="0"/>
        </a:p>
      </dgm:t>
    </dgm:pt>
    <dgm:pt modelId="{EF081E61-2678-40FA-ABB2-6ABA2312B4C4}" type="parTrans" cxnId="{BD2A1783-19A6-497C-8F7C-E07408E04492}">
      <dgm:prSet/>
      <dgm:spPr/>
      <dgm:t>
        <a:bodyPr/>
        <a:lstStyle/>
        <a:p>
          <a:endParaRPr lang="en-GB"/>
        </a:p>
      </dgm:t>
    </dgm:pt>
    <dgm:pt modelId="{BFA14C89-4672-4852-97C7-3A9E5064C308}" type="sibTrans" cxnId="{BD2A1783-19A6-497C-8F7C-E07408E04492}">
      <dgm:prSet/>
      <dgm:spPr/>
      <dgm:t>
        <a:bodyPr/>
        <a:lstStyle/>
        <a:p>
          <a:endParaRPr lang="en-GB"/>
        </a:p>
      </dgm:t>
    </dgm:pt>
    <dgm:pt modelId="{26A98D58-1D3C-42D8-955A-CF984BAF1E15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cy-GB" sz="1700" dirty="0" smtClean="0"/>
            <a:t>cyflogau deniadol</a:t>
          </a:r>
          <a:endParaRPr lang="en-GB" sz="1700" dirty="0"/>
        </a:p>
      </dgm:t>
    </dgm:pt>
    <dgm:pt modelId="{5059C206-593C-4870-ACC8-EAE28434962D}" type="parTrans" cxnId="{FAABF41A-AD79-421F-B23D-AC100EF9E5E6}">
      <dgm:prSet/>
      <dgm:spPr/>
      <dgm:t>
        <a:bodyPr/>
        <a:lstStyle/>
        <a:p>
          <a:endParaRPr lang="en-GB"/>
        </a:p>
      </dgm:t>
    </dgm:pt>
    <dgm:pt modelId="{5A039926-58E5-4E6B-91C1-936B325B12FF}" type="sibTrans" cxnId="{FAABF41A-AD79-421F-B23D-AC100EF9E5E6}">
      <dgm:prSet/>
      <dgm:spPr/>
      <dgm:t>
        <a:bodyPr/>
        <a:lstStyle/>
        <a:p>
          <a:endParaRPr lang="en-GB"/>
        </a:p>
      </dgm:t>
    </dgm:pt>
    <dgm:pt modelId="{1C315DA1-B254-41DF-968B-7065D7D30F34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cy-GB" sz="1700" dirty="0" smtClean="0"/>
            <a:t>sicrwydd mewn swydd</a:t>
          </a:r>
          <a:endParaRPr lang="en-GB" sz="1700" dirty="0"/>
        </a:p>
      </dgm:t>
    </dgm:pt>
    <dgm:pt modelId="{4F96F97D-879B-4D11-897F-4947291ACFF5}" type="parTrans" cxnId="{47D86522-DBE3-4A52-9268-65D620B70F03}">
      <dgm:prSet/>
      <dgm:spPr/>
      <dgm:t>
        <a:bodyPr/>
        <a:lstStyle/>
        <a:p>
          <a:endParaRPr lang="en-GB"/>
        </a:p>
      </dgm:t>
    </dgm:pt>
    <dgm:pt modelId="{70AF4C3E-4047-4D71-B68C-D434938FDAF6}" type="sibTrans" cxnId="{47D86522-DBE3-4A52-9268-65D620B70F03}">
      <dgm:prSet/>
      <dgm:spPr/>
      <dgm:t>
        <a:bodyPr/>
        <a:lstStyle/>
        <a:p>
          <a:endParaRPr lang="en-GB"/>
        </a:p>
      </dgm:t>
    </dgm:pt>
    <dgm:pt modelId="{03F17C55-2398-499D-A399-5FD446C408E4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cy-GB" sz="1700" dirty="0" smtClean="0"/>
            <a:t>cydbwysedd bywyd/gwaith</a:t>
          </a:r>
          <a:endParaRPr lang="en-GB" sz="1700" dirty="0"/>
        </a:p>
      </dgm:t>
    </dgm:pt>
    <dgm:pt modelId="{DF5902CB-CAC8-48C7-B365-8C1195AECF22}" type="parTrans" cxnId="{8E50A015-379F-44CE-9DB6-C91E9CF09466}">
      <dgm:prSet/>
      <dgm:spPr/>
      <dgm:t>
        <a:bodyPr/>
        <a:lstStyle/>
        <a:p>
          <a:endParaRPr lang="en-GB"/>
        </a:p>
      </dgm:t>
    </dgm:pt>
    <dgm:pt modelId="{49738224-B97D-4896-BF21-9990045424AB}" type="sibTrans" cxnId="{8E50A015-379F-44CE-9DB6-C91E9CF09466}">
      <dgm:prSet/>
      <dgm:spPr/>
      <dgm:t>
        <a:bodyPr/>
        <a:lstStyle/>
        <a:p>
          <a:endParaRPr lang="en-GB"/>
        </a:p>
      </dgm:t>
    </dgm:pt>
    <dgm:pt modelId="{E1CE4B34-F825-4D78-9C0B-5011598FD1E5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cy-GB" sz="1700" dirty="0" smtClean="0"/>
            <a:t>cymorth â gyrfa cynnar</a:t>
          </a:r>
          <a:endParaRPr lang="en-GB" sz="1700" dirty="0"/>
        </a:p>
      </dgm:t>
    </dgm:pt>
    <dgm:pt modelId="{8FBB0A13-2CCE-4A1A-9E62-760B9F9CED8E}" type="parTrans" cxnId="{7D1498FF-47F2-4B74-885D-CABF4D9B6890}">
      <dgm:prSet/>
      <dgm:spPr/>
      <dgm:t>
        <a:bodyPr/>
        <a:lstStyle/>
        <a:p>
          <a:endParaRPr lang="en-GB"/>
        </a:p>
      </dgm:t>
    </dgm:pt>
    <dgm:pt modelId="{4EC02E03-A00D-4E27-916A-79451B2DBBAA}" type="sibTrans" cxnId="{7D1498FF-47F2-4B74-885D-CABF4D9B6890}">
      <dgm:prSet/>
      <dgm:spPr/>
      <dgm:t>
        <a:bodyPr/>
        <a:lstStyle/>
        <a:p>
          <a:endParaRPr lang="en-GB"/>
        </a:p>
      </dgm:t>
    </dgm:pt>
    <dgm:pt modelId="{CDCFAA9E-C565-4557-85AB-486B6625F794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cy-GB" sz="1700" dirty="0" smtClean="0"/>
            <a:t>datblygiad proffesiynol</a:t>
          </a:r>
          <a:endParaRPr lang="en-GB" sz="1700" dirty="0"/>
        </a:p>
      </dgm:t>
    </dgm:pt>
    <dgm:pt modelId="{EA579B38-28BE-4CEF-83D1-4B632E3DEB3C}" type="parTrans" cxnId="{25D09F02-5176-4F16-AF00-32474DF1AB24}">
      <dgm:prSet/>
      <dgm:spPr/>
      <dgm:t>
        <a:bodyPr/>
        <a:lstStyle/>
        <a:p>
          <a:endParaRPr lang="en-GB"/>
        </a:p>
      </dgm:t>
    </dgm:pt>
    <dgm:pt modelId="{2434E81D-75DB-4E5C-B0AF-E541C87BDB7D}" type="sibTrans" cxnId="{25D09F02-5176-4F16-AF00-32474DF1AB24}">
      <dgm:prSet/>
      <dgm:spPr/>
      <dgm:t>
        <a:bodyPr/>
        <a:lstStyle/>
        <a:p>
          <a:endParaRPr lang="en-GB"/>
        </a:p>
      </dgm:t>
    </dgm:pt>
    <dgm:pt modelId="{83C0D487-C43D-41BA-9832-F2B708A82C04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cy-GB" sz="1700" dirty="0" smtClean="0"/>
            <a:t>dilyniant gyrfaol</a:t>
          </a:r>
          <a:r>
            <a:rPr lang="en-GB" sz="1700" dirty="0" smtClean="0"/>
            <a:t> </a:t>
          </a:r>
          <a:endParaRPr lang="en-GB" sz="1700" dirty="0"/>
        </a:p>
      </dgm:t>
    </dgm:pt>
    <dgm:pt modelId="{E1D1F73C-4FE9-428C-AE3F-5A5BC65B3089}" type="parTrans" cxnId="{2ADDF745-D150-430B-B9F0-C4E8BE917BBD}">
      <dgm:prSet/>
      <dgm:spPr/>
      <dgm:t>
        <a:bodyPr/>
        <a:lstStyle/>
        <a:p>
          <a:endParaRPr lang="en-GB"/>
        </a:p>
      </dgm:t>
    </dgm:pt>
    <dgm:pt modelId="{6890F1C1-1479-4A38-8BF5-3580D2F5EC85}" type="sibTrans" cxnId="{2ADDF745-D150-430B-B9F0-C4E8BE917BBD}">
      <dgm:prSet/>
      <dgm:spPr/>
      <dgm:t>
        <a:bodyPr/>
        <a:lstStyle/>
        <a:p>
          <a:endParaRPr lang="en-GB"/>
        </a:p>
      </dgm:t>
    </dgm:pt>
    <dgm:pt modelId="{49D91924-54D0-49EA-A20F-490F671E3CE1}">
      <dgm:prSet custT="1"/>
      <dgm:spPr>
        <a:solidFill>
          <a:srgbClr val="00823B"/>
        </a:solidFill>
        <a:ln w="6350"/>
      </dgm:spPr>
      <dgm:t>
        <a:bodyPr/>
        <a:lstStyle/>
        <a:p>
          <a:pPr rtl="0"/>
          <a:r>
            <a:rPr lang="cy-GB" sz="1700" dirty="0" smtClean="0"/>
            <a:t>gweithio hyblyg</a:t>
          </a:r>
          <a:endParaRPr lang="en-GB" sz="1700" dirty="0"/>
        </a:p>
      </dgm:t>
    </dgm:pt>
    <dgm:pt modelId="{07B28338-52C1-4CF0-B706-5A55EC2751A8}" type="parTrans" cxnId="{480C813F-9686-44DC-B2B8-0B5041C0B433}">
      <dgm:prSet/>
      <dgm:spPr/>
      <dgm:t>
        <a:bodyPr/>
        <a:lstStyle/>
        <a:p>
          <a:endParaRPr lang="en-GB"/>
        </a:p>
      </dgm:t>
    </dgm:pt>
    <dgm:pt modelId="{129613F6-C2B0-49FD-9A76-E94969D96E34}" type="sibTrans" cxnId="{480C813F-9686-44DC-B2B8-0B5041C0B433}">
      <dgm:prSet/>
      <dgm:spPr/>
      <dgm:t>
        <a:bodyPr/>
        <a:lstStyle/>
        <a:p>
          <a:endParaRPr lang="en-GB"/>
        </a:p>
      </dgm:t>
    </dgm:pt>
    <dgm:pt modelId="{44C64585-1500-47F0-BEB5-04231828E6C2}" type="pres">
      <dgm:prSet presAssocID="{B8F91C3F-2B3D-4672-B925-E6DA226EE71F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B87177-62B7-4829-89E0-01798F098A9E}" type="pres">
      <dgm:prSet presAssocID="{DBF17C7E-CBF3-467E-8639-FB7F5BFB4743}" presName="composite" presStyleCnt="0"/>
      <dgm:spPr/>
    </dgm:pt>
    <dgm:pt modelId="{093072CD-D600-477E-A6D1-A1C44951E8F5}" type="pres">
      <dgm:prSet presAssocID="{DBF17C7E-CBF3-467E-8639-FB7F5BFB4743}" presName="imgShp" presStyleLbl="fgImgPlac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n-GB"/>
        </a:p>
      </dgm:t>
    </dgm:pt>
    <dgm:pt modelId="{562BD2A3-7033-4F0A-836D-657077457D51}" type="pres">
      <dgm:prSet presAssocID="{DBF17C7E-CBF3-467E-8639-FB7F5BFB4743}" presName="txShp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6FEB8E-8EAE-4663-B3CA-C8963DCB595F}" type="pres">
      <dgm:prSet presAssocID="{BFA14C89-4672-4852-97C7-3A9E5064C308}" presName="spacing" presStyleCnt="0"/>
      <dgm:spPr/>
    </dgm:pt>
    <dgm:pt modelId="{A0679550-4502-4A70-AC49-CA3435561931}" type="pres">
      <dgm:prSet presAssocID="{26A98D58-1D3C-42D8-955A-CF984BAF1E15}" presName="composite" presStyleCnt="0"/>
      <dgm:spPr/>
    </dgm:pt>
    <dgm:pt modelId="{0D3DEA0D-D769-4566-8CC3-8E0A8A5B8571}" type="pres">
      <dgm:prSet presAssocID="{26A98D58-1D3C-42D8-955A-CF984BAF1E15}" presName="imgShp" presStyleLbl="fgImgPlace1" presStyleIdx="1" presStyleCnt="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4DC6A777-74C7-45D5-89ED-F006093A2015}" type="pres">
      <dgm:prSet presAssocID="{26A98D58-1D3C-42D8-955A-CF984BAF1E15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C861F-F39A-4538-93FD-F4097783FCFF}" type="pres">
      <dgm:prSet presAssocID="{5A039926-58E5-4E6B-91C1-936B325B12FF}" presName="spacing" presStyleCnt="0"/>
      <dgm:spPr/>
    </dgm:pt>
    <dgm:pt modelId="{C0EAAF00-1CF2-4D88-A21E-4D2210768B8B}" type="pres">
      <dgm:prSet presAssocID="{1C315DA1-B254-41DF-968B-7065D7D30F34}" presName="composite" presStyleCnt="0"/>
      <dgm:spPr/>
    </dgm:pt>
    <dgm:pt modelId="{2AF2EE2D-8DD5-4BA5-8752-6AC005618A2C}" type="pres">
      <dgm:prSet presAssocID="{1C315DA1-B254-41DF-968B-7065D7D30F34}" presName="imgShp" presStyleLbl="fgImgPlace1" presStyleIdx="2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9B79D72-8DA4-4B0D-935C-A1B9F91AA23F}" type="pres">
      <dgm:prSet presAssocID="{1C315DA1-B254-41DF-968B-7065D7D30F34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EEFA92-361A-43AC-8042-F615778B0466}" type="pres">
      <dgm:prSet presAssocID="{70AF4C3E-4047-4D71-B68C-D434938FDAF6}" presName="spacing" presStyleCnt="0"/>
      <dgm:spPr/>
    </dgm:pt>
    <dgm:pt modelId="{D4FA00D6-EF42-4C18-99A2-C1F0CB5A541A}" type="pres">
      <dgm:prSet presAssocID="{03F17C55-2398-499D-A399-5FD446C408E4}" presName="composite" presStyleCnt="0"/>
      <dgm:spPr/>
    </dgm:pt>
    <dgm:pt modelId="{07FE2D68-5DC4-4671-B16E-92FF47237A41}" type="pres">
      <dgm:prSet presAssocID="{03F17C55-2398-499D-A399-5FD446C408E4}" presName="imgShp" presStyleLbl="fgImgPlace1" presStyleIdx="3" presStyleCnt="8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088147E5-3180-4A52-9BB4-18E34D14FD98}" type="pres">
      <dgm:prSet presAssocID="{03F17C55-2398-499D-A399-5FD446C408E4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B12CCB-CF50-4A4C-A5C5-3476C1C84FC8}" type="pres">
      <dgm:prSet presAssocID="{49738224-B97D-4896-BF21-9990045424AB}" presName="spacing" presStyleCnt="0"/>
      <dgm:spPr/>
    </dgm:pt>
    <dgm:pt modelId="{6076A933-BC2F-4EAD-8625-826154F0A615}" type="pres">
      <dgm:prSet presAssocID="{E1CE4B34-F825-4D78-9C0B-5011598FD1E5}" presName="composite" presStyleCnt="0"/>
      <dgm:spPr/>
    </dgm:pt>
    <dgm:pt modelId="{553306A2-9834-4B98-842A-7DBAAAF8D0A9}" type="pres">
      <dgm:prSet presAssocID="{E1CE4B34-F825-4D78-9C0B-5011598FD1E5}" presName="imgShp" presStyleLbl="fgImgPlace1" presStyleIdx="4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0A444A29-097D-4E46-8BD8-4CD8F0810F46}" type="pres">
      <dgm:prSet presAssocID="{E1CE4B34-F825-4D78-9C0B-5011598FD1E5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89BA1E-4A86-4208-B05C-FA92C5CC933F}" type="pres">
      <dgm:prSet presAssocID="{4EC02E03-A00D-4E27-916A-79451B2DBBAA}" presName="spacing" presStyleCnt="0"/>
      <dgm:spPr/>
    </dgm:pt>
    <dgm:pt modelId="{09781AE3-98C1-4CFC-86B2-A1A99A60B860}" type="pres">
      <dgm:prSet presAssocID="{CDCFAA9E-C565-4557-85AB-486B6625F794}" presName="composite" presStyleCnt="0"/>
      <dgm:spPr/>
    </dgm:pt>
    <dgm:pt modelId="{0560F5ED-4A76-4C9B-8679-744B8CEB3A58}" type="pres">
      <dgm:prSet presAssocID="{CDCFAA9E-C565-4557-85AB-486B6625F794}" presName="imgShp" presStyleLbl="fgImgPlace1" presStyleIdx="5" presStyleCnt="8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BC729E8A-00F8-4EDD-B5BA-EC9446177465}" type="pres">
      <dgm:prSet presAssocID="{CDCFAA9E-C565-4557-85AB-486B6625F794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A7656B-E6CE-48DC-8E78-2D8A5A3E6BB4}" type="pres">
      <dgm:prSet presAssocID="{2434E81D-75DB-4E5C-B0AF-E541C87BDB7D}" presName="spacing" presStyleCnt="0"/>
      <dgm:spPr/>
    </dgm:pt>
    <dgm:pt modelId="{EC80B2DF-9DA5-4CF3-9F59-72BD707D7ECF}" type="pres">
      <dgm:prSet presAssocID="{83C0D487-C43D-41BA-9832-F2B708A82C04}" presName="composite" presStyleCnt="0"/>
      <dgm:spPr/>
    </dgm:pt>
    <dgm:pt modelId="{D68929BC-4698-4D43-942A-737D46B40D4B}" type="pres">
      <dgm:prSet presAssocID="{83C0D487-C43D-41BA-9832-F2B708A82C04}" presName="imgShp" presStyleLbl="fgImgPlace1" presStyleIdx="6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n-US"/>
        </a:p>
      </dgm:t>
    </dgm:pt>
    <dgm:pt modelId="{BD320090-BD06-4A7E-A5B6-655540FC5604}" type="pres">
      <dgm:prSet presAssocID="{83C0D487-C43D-41BA-9832-F2B708A82C04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57684E-FE7A-46CE-AEAC-8F56903E6B44}" type="pres">
      <dgm:prSet presAssocID="{6890F1C1-1479-4A38-8BF5-3580D2F5EC85}" presName="spacing" presStyleCnt="0"/>
      <dgm:spPr/>
    </dgm:pt>
    <dgm:pt modelId="{5F992CE7-4203-4111-8FFF-9AFC7C2CCFB0}" type="pres">
      <dgm:prSet presAssocID="{49D91924-54D0-49EA-A20F-490F671E3CE1}" presName="composite" presStyleCnt="0"/>
      <dgm:spPr/>
    </dgm:pt>
    <dgm:pt modelId="{36C15908-FCCA-40F0-A45B-4129EF8796F5}" type="pres">
      <dgm:prSet presAssocID="{49D91924-54D0-49EA-A20F-490F671E3CE1}" presName="imgShp" presStyleLbl="fgImgPlace1" presStyleIdx="7" presStyleCnt="8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C9A5049-E18E-4526-AEEF-5AA1844D1B41}" type="pres">
      <dgm:prSet presAssocID="{49D91924-54D0-49EA-A20F-490F671E3CE1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DDF745-D150-430B-B9F0-C4E8BE917BBD}" srcId="{B8F91C3F-2B3D-4672-B925-E6DA226EE71F}" destId="{83C0D487-C43D-41BA-9832-F2B708A82C04}" srcOrd="6" destOrd="0" parTransId="{E1D1F73C-4FE9-428C-AE3F-5A5BC65B3089}" sibTransId="{6890F1C1-1479-4A38-8BF5-3580D2F5EC85}"/>
    <dgm:cxn modelId="{75757A82-3004-40CA-8D7A-EC329E564F09}" type="presOf" srcId="{B8F91C3F-2B3D-4672-B925-E6DA226EE71F}" destId="{44C64585-1500-47F0-BEB5-04231828E6C2}" srcOrd="0" destOrd="0" presId="urn:microsoft.com/office/officeart/2005/8/layout/vList3"/>
    <dgm:cxn modelId="{8124DC4F-EE9C-41BF-980C-8C570CE7F870}" type="presOf" srcId="{1C315DA1-B254-41DF-968B-7065D7D30F34}" destId="{39B79D72-8DA4-4B0D-935C-A1B9F91AA23F}" srcOrd="0" destOrd="0" presId="urn:microsoft.com/office/officeart/2005/8/layout/vList3"/>
    <dgm:cxn modelId="{25D09F02-5176-4F16-AF00-32474DF1AB24}" srcId="{B8F91C3F-2B3D-4672-B925-E6DA226EE71F}" destId="{CDCFAA9E-C565-4557-85AB-486B6625F794}" srcOrd="5" destOrd="0" parTransId="{EA579B38-28BE-4CEF-83D1-4B632E3DEB3C}" sibTransId="{2434E81D-75DB-4E5C-B0AF-E541C87BDB7D}"/>
    <dgm:cxn modelId="{480C813F-9686-44DC-B2B8-0B5041C0B433}" srcId="{B8F91C3F-2B3D-4672-B925-E6DA226EE71F}" destId="{49D91924-54D0-49EA-A20F-490F671E3CE1}" srcOrd="7" destOrd="0" parTransId="{07B28338-52C1-4CF0-B706-5A55EC2751A8}" sibTransId="{129613F6-C2B0-49FD-9A76-E94969D96E34}"/>
    <dgm:cxn modelId="{E0FFF447-7695-41DF-A219-9FEBF58B5459}" type="presOf" srcId="{CDCFAA9E-C565-4557-85AB-486B6625F794}" destId="{BC729E8A-00F8-4EDD-B5BA-EC9446177465}" srcOrd="0" destOrd="0" presId="urn:microsoft.com/office/officeart/2005/8/layout/vList3"/>
    <dgm:cxn modelId="{8E50A015-379F-44CE-9DB6-C91E9CF09466}" srcId="{B8F91C3F-2B3D-4672-B925-E6DA226EE71F}" destId="{03F17C55-2398-499D-A399-5FD446C408E4}" srcOrd="3" destOrd="0" parTransId="{DF5902CB-CAC8-48C7-B365-8C1195AECF22}" sibTransId="{49738224-B97D-4896-BF21-9990045424AB}"/>
    <dgm:cxn modelId="{FAABF41A-AD79-421F-B23D-AC100EF9E5E6}" srcId="{B8F91C3F-2B3D-4672-B925-E6DA226EE71F}" destId="{26A98D58-1D3C-42D8-955A-CF984BAF1E15}" srcOrd="1" destOrd="0" parTransId="{5059C206-593C-4870-ACC8-EAE28434962D}" sibTransId="{5A039926-58E5-4E6B-91C1-936B325B12FF}"/>
    <dgm:cxn modelId="{7D1498FF-47F2-4B74-885D-CABF4D9B6890}" srcId="{B8F91C3F-2B3D-4672-B925-E6DA226EE71F}" destId="{E1CE4B34-F825-4D78-9C0B-5011598FD1E5}" srcOrd="4" destOrd="0" parTransId="{8FBB0A13-2CCE-4A1A-9E62-760B9F9CED8E}" sibTransId="{4EC02E03-A00D-4E27-916A-79451B2DBBAA}"/>
    <dgm:cxn modelId="{890E9DD6-E89E-4B33-A0B8-E1CC702FC7A2}" type="presOf" srcId="{26A98D58-1D3C-42D8-955A-CF984BAF1E15}" destId="{4DC6A777-74C7-45D5-89ED-F006093A2015}" srcOrd="0" destOrd="0" presId="urn:microsoft.com/office/officeart/2005/8/layout/vList3"/>
    <dgm:cxn modelId="{42C7C61B-B991-410D-A0E8-39C013300B27}" type="presOf" srcId="{83C0D487-C43D-41BA-9832-F2B708A82C04}" destId="{BD320090-BD06-4A7E-A5B6-655540FC5604}" srcOrd="0" destOrd="0" presId="urn:microsoft.com/office/officeart/2005/8/layout/vList3"/>
    <dgm:cxn modelId="{17C7B08A-3AAA-4968-8FCE-23D1AA870AA9}" type="presOf" srcId="{DBF17C7E-CBF3-467E-8639-FB7F5BFB4743}" destId="{562BD2A3-7033-4F0A-836D-657077457D51}" srcOrd="0" destOrd="0" presId="urn:microsoft.com/office/officeart/2005/8/layout/vList3"/>
    <dgm:cxn modelId="{1442C987-33F4-43B6-BE26-60CDD6DBE01D}" type="presOf" srcId="{E1CE4B34-F825-4D78-9C0B-5011598FD1E5}" destId="{0A444A29-097D-4E46-8BD8-4CD8F0810F46}" srcOrd="0" destOrd="0" presId="urn:microsoft.com/office/officeart/2005/8/layout/vList3"/>
    <dgm:cxn modelId="{47D86522-DBE3-4A52-9268-65D620B70F03}" srcId="{B8F91C3F-2B3D-4672-B925-E6DA226EE71F}" destId="{1C315DA1-B254-41DF-968B-7065D7D30F34}" srcOrd="2" destOrd="0" parTransId="{4F96F97D-879B-4D11-897F-4947291ACFF5}" sibTransId="{70AF4C3E-4047-4D71-B68C-D434938FDAF6}"/>
    <dgm:cxn modelId="{922E2AE5-FA79-4A8A-9934-5501A83B92E0}" type="presOf" srcId="{03F17C55-2398-499D-A399-5FD446C408E4}" destId="{088147E5-3180-4A52-9BB4-18E34D14FD98}" srcOrd="0" destOrd="0" presId="urn:microsoft.com/office/officeart/2005/8/layout/vList3"/>
    <dgm:cxn modelId="{BD2A1783-19A6-497C-8F7C-E07408E04492}" srcId="{B8F91C3F-2B3D-4672-B925-E6DA226EE71F}" destId="{DBF17C7E-CBF3-467E-8639-FB7F5BFB4743}" srcOrd="0" destOrd="0" parTransId="{EF081E61-2678-40FA-ABB2-6ABA2312B4C4}" sibTransId="{BFA14C89-4672-4852-97C7-3A9E5064C308}"/>
    <dgm:cxn modelId="{56AD6AE4-66B8-49B2-ACBB-A19A62312C38}" type="presOf" srcId="{49D91924-54D0-49EA-A20F-490F671E3CE1}" destId="{5C9A5049-E18E-4526-AEEF-5AA1844D1B41}" srcOrd="0" destOrd="0" presId="urn:microsoft.com/office/officeart/2005/8/layout/vList3"/>
    <dgm:cxn modelId="{6C99F0E4-3B0E-45C0-9F2E-67CB74C774B3}" type="presParOf" srcId="{44C64585-1500-47F0-BEB5-04231828E6C2}" destId="{01B87177-62B7-4829-89E0-01798F098A9E}" srcOrd="0" destOrd="0" presId="urn:microsoft.com/office/officeart/2005/8/layout/vList3"/>
    <dgm:cxn modelId="{6A6AEDB9-6F82-4A8A-8BFC-EA9D5B62B79F}" type="presParOf" srcId="{01B87177-62B7-4829-89E0-01798F098A9E}" destId="{093072CD-D600-477E-A6D1-A1C44951E8F5}" srcOrd="0" destOrd="0" presId="urn:microsoft.com/office/officeart/2005/8/layout/vList3"/>
    <dgm:cxn modelId="{74E9AF7E-14D3-4646-896C-3222551DA42A}" type="presParOf" srcId="{01B87177-62B7-4829-89E0-01798F098A9E}" destId="{562BD2A3-7033-4F0A-836D-657077457D51}" srcOrd="1" destOrd="0" presId="urn:microsoft.com/office/officeart/2005/8/layout/vList3"/>
    <dgm:cxn modelId="{3D4921F8-4B34-4F82-A0E9-3DCC73ED0CC5}" type="presParOf" srcId="{44C64585-1500-47F0-BEB5-04231828E6C2}" destId="{066FEB8E-8EAE-4663-B3CA-C8963DCB595F}" srcOrd="1" destOrd="0" presId="urn:microsoft.com/office/officeart/2005/8/layout/vList3"/>
    <dgm:cxn modelId="{6C74DEE2-C8F0-423D-AC9B-2C4968589E82}" type="presParOf" srcId="{44C64585-1500-47F0-BEB5-04231828E6C2}" destId="{A0679550-4502-4A70-AC49-CA3435561931}" srcOrd="2" destOrd="0" presId="urn:microsoft.com/office/officeart/2005/8/layout/vList3"/>
    <dgm:cxn modelId="{78D6778E-3028-4E11-BC5C-AADC630809A0}" type="presParOf" srcId="{A0679550-4502-4A70-AC49-CA3435561931}" destId="{0D3DEA0D-D769-4566-8CC3-8E0A8A5B8571}" srcOrd="0" destOrd="0" presId="urn:microsoft.com/office/officeart/2005/8/layout/vList3"/>
    <dgm:cxn modelId="{212EE228-724D-4A87-84C4-213AE4E56779}" type="presParOf" srcId="{A0679550-4502-4A70-AC49-CA3435561931}" destId="{4DC6A777-74C7-45D5-89ED-F006093A2015}" srcOrd="1" destOrd="0" presId="urn:microsoft.com/office/officeart/2005/8/layout/vList3"/>
    <dgm:cxn modelId="{6059D0BF-037A-4DF7-BD4A-16E7BCED5AC6}" type="presParOf" srcId="{44C64585-1500-47F0-BEB5-04231828E6C2}" destId="{D79C861F-F39A-4538-93FD-F4097783FCFF}" srcOrd="3" destOrd="0" presId="urn:microsoft.com/office/officeart/2005/8/layout/vList3"/>
    <dgm:cxn modelId="{20C89142-EB81-480B-BAFE-D2DA800E8050}" type="presParOf" srcId="{44C64585-1500-47F0-BEB5-04231828E6C2}" destId="{C0EAAF00-1CF2-4D88-A21E-4D2210768B8B}" srcOrd="4" destOrd="0" presId="urn:microsoft.com/office/officeart/2005/8/layout/vList3"/>
    <dgm:cxn modelId="{E05425CC-76E3-4F4D-B3B0-BF9D60BFA743}" type="presParOf" srcId="{C0EAAF00-1CF2-4D88-A21E-4D2210768B8B}" destId="{2AF2EE2D-8DD5-4BA5-8752-6AC005618A2C}" srcOrd="0" destOrd="0" presId="urn:microsoft.com/office/officeart/2005/8/layout/vList3"/>
    <dgm:cxn modelId="{9595AA1E-B30B-46F9-989E-C70F0D325FCD}" type="presParOf" srcId="{C0EAAF00-1CF2-4D88-A21E-4D2210768B8B}" destId="{39B79D72-8DA4-4B0D-935C-A1B9F91AA23F}" srcOrd="1" destOrd="0" presId="urn:microsoft.com/office/officeart/2005/8/layout/vList3"/>
    <dgm:cxn modelId="{1D400BC2-9EEA-4B59-9B44-F25418932501}" type="presParOf" srcId="{44C64585-1500-47F0-BEB5-04231828E6C2}" destId="{59EEFA92-361A-43AC-8042-F615778B0466}" srcOrd="5" destOrd="0" presId="urn:microsoft.com/office/officeart/2005/8/layout/vList3"/>
    <dgm:cxn modelId="{0B1270B4-2DD6-4415-BCD3-058D6D376D99}" type="presParOf" srcId="{44C64585-1500-47F0-BEB5-04231828E6C2}" destId="{D4FA00D6-EF42-4C18-99A2-C1F0CB5A541A}" srcOrd="6" destOrd="0" presId="urn:microsoft.com/office/officeart/2005/8/layout/vList3"/>
    <dgm:cxn modelId="{63062FC1-89BE-4B68-B810-8CD618399A8A}" type="presParOf" srcId="{D4FA00D6-EF42-4C18-99A2-C1F0CB5A541A}" destId="{07FE2D68-5DC4-4671-B16E-92FF47237A41}" srcOrd="0" destOrd="0" presId="urn:microsoft.com/office/officeart/2005/8/layout/vList3"/>
    <dgm:cxn modelId="{EEE294EB-84F1-4761-BC93-CF05C6333385}" type="presParOf" srcId="{D4FA00D6-EF42-4C18-99A2-C1F0CB5A541A}" destId="{088147E5-3180-4A52-9BB4-18E34D14FD98}" srcOrd="1" destOrd="0" presId="urn:microsoft.com/office/officeart/2005/8/layout/vList3"/>
    <dgm:cxn modelId="{95C52768-0602-4BC6-BD53-B7E4F43D95AD}" type="presParOf" srcId="{44C64585-1500-47F0-BEB5-04231828E6C2}" destId="{93B12CCB-CF50-4A4C-A5C5-3476C1C84FC8}" srcOrd="7" destOrd="0" presId="urn:microsoft.com/office/officeart/2005/8/layout/vList3"/>
    <dgm:cxn modelId="{6E9CBB9C-552E-49C0-B80B-8028DA634381}" type="presParOf" srcId="{44C64585-1500-47F0-BEB5-04231828E6C2}" destId="{6076A933-BC2F-4EAD-8625-826154F0A615}" srcOrd="8" destOrd="0" presId="urn:microsoft.com/office/officeart/2005/8/layout/vList3"/>
    <dgm:cxn modelId="{A72193C9-A47A-4200-8ED3-4FF10F1B58D2}" type="presParOf" srcId="{6076A933-BC2F-4EAD-8625-826154F0A615}" destId="{553306A2-9834-4B98-842A-7DBAAAF8D0A9}" srcOrd="0" destOrd="0" presId="urn:microsoft.com/office/officeart/2005/8/layout/vList3"/>
    <dgm:cxn modelId="{ACDC1C6E-A136-4A77-AF82-9CF6954936D5}" type="presParOf" srcId="{6076A933-BC2F-4EAD-8625-826154F0A615}" destId="{0A444A29-097D-4E46-8BD8-4CD8F0810F46}" srcOrd="1" destOrd="0" presId="urn:microsoft.com/office/officeart/2005/8/layout/vList3"/>
    <dgm:cxn modelId="{F3CD3EE8-36A4-4519-B046-527CB51395B0}" type="presParOf" srcId="{44C64585-1500-47F0-BEB5-04231828E6C2}" destId="{3F89BA1E-4A86-4208-B05C-FA92C5CC933F}" srcOrd="9" destOrd="0" presId="urn:microsoft.com/office/officeart/2005/8/layout/vList3"/>
    <dgm:cxn modelId="{FE926FD6-EC96-4830-B414-B18F14461CFB}" type="presParOf" srcId="{44C64585-1500-47F0-BEB5-04231828E6C2}" destId="{09781AE3-98C1-4CFC-86B2-A1A99A60B860}" srcOrd="10" destOrd="0" presId="urn:microsoft.com/office/officeart/2005/8/layout/vList3"/>
    <dgm:cxn modelId="{B6005276-8505-4BFA-ADA0-0015A6B330D8}" type="presParOf" srcId="{09781AE3-98C1-4CFC-86B2-A1A99A60B860}" destId="{0560F5ED-4A76-4C9B-8679-744B8CEB3A58}" srcOrd="0" destOrd="0" presId="urn:microsoft.com/office/officeart/2005/8/layout/vList3"/>
    <dgm:cxn modelId="{26867C0A-A059-472F-BF00-661A204EB3A1}" type="presParOf" srcId="{09781AE3-98C1-4CFC-86B2-A1A99A60B860}" destId="{BC729E8A-00F8-4EDD-B5BA-EC9446177465}" srcOrd="1" destOrd="0" presId="urn:microsoft.com/office/officeart/2005/8/layout/vList3"/>
    <dgm:cxn modelId="{264D969A-0389-48E7-90B9-D7725F40C5EA}" type="presParOf" srcId="{44C64585-1500-47F0-BEB5-04231828E6C2}" destId="{EFA7656B-E6CE-48DC-8E78-2D8A5A3E6BB4}" srcOrd="11" destOrd="0" presId="urn:microsoft.com/office/officeart/2005/8/layout/vList3"/>
    <dgm:cxn modelId="{1DCBFDD4-BFF7-4BE7-A769-D10807DE3DB0}" type="presParOf" srcId="{44C64585-1500-47F0-BEB5-04231828E6C2}" destId="{EC80B2DF-9DA5-4CF3-9F59-72BD707D7ECF}" srcOrd="12" destOrd="0" presId="urn:microsoft.com/office/officeart/2005/8/layout/vList3"/>
    <dgm:cxn modelId="{AC7CED69-1310-4E2A-BA8B-DAE480531B2A}" type="presParOf" srcId="{EC80B2DF-9DA5-4CF3-9F59-72BD707D7ECF}" destId="{D68929BC-4698-4D43-942A-737D46B40D4B}" srcOrd="0" destOrd="0" presId="urn:microsoft.com/office/officeart/2005/8/layout/vList3"/>
    <dgm:cxn modelId="{9B7011FA-1552-43A3-9147-7B7469F567FB}" type="presParOf" srcId="{EC80B2DF-9DA5-4CF3-9F59-72BD707D7ECF}" destId="{BD320090-BD06-4A7E-A5B6-655540FC5604}" srcOrd="1" destOrd="0" presId="urn:microsoft.com/office/officeart/2005/8/layout/vList3"/>
    <dgm:cxn modelId="{1371724F-D095-4A85-A68D-935BB03C656C}" type="presParOf" srcId="{44C64585-1500-47F0-BEB5-04231828E6C2}" destId="{8B57684E-FE7A-46CE-AEAC-8F56903E6B44}" srcOrd="13" destOrd="0" presId="urn:microsoft.com/office/officeart/2005/8/layout/vList3"/>
    <dgm:cxn modelId="{1E591028-1D57-4996-A370-81351AE06848}" type="presParOf" srcId="{44C64585-1500-47F0-BEB5-04231828E6C2}" destId="{5F992CE7-4203-4111-8FFF-9AFC7C2CCFB0}" srcOrd="14" destOrd="0" presId="urn:microsoft.com/office/officeart/2005/8/layout/vList3"/>
    <dgm:cxn modelId="{4CB2733C-AC43-45F6-BE01-9741BDB1735F}" type="presParOf" srcId="{5F992CE7-4203-4111-8FFF-9AFC7C2CCFB0}" destId="{36C15908-FCCA-40F0-A45B-4129EF8796F5}" srcOrd="0" destOrd="0" presId="urn:microsoft.com/office/officeart/2005/8/layout/vList3"/>
    <dgm:cxn modelId="{D1AF8996-9767-4511-A427-185986DC18DF}" type="presParOf" srcId="{5F992CE7-4203-4111-8FFF-9AFC7C2CCFB0}" destId="{5C9A5049-E18E-4526-AEEF-5AA1844D1B41}" srcOrd="1" destOrd="0" presId="urn:microsoft.com/office/officeart/2005/8/layout/vList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82082A-BF12-41DB-985B-6CFFE416CDB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A3B6286-89A7-4F90-BA32-949A5EF5E741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en-GB" sz="900" b="0" dirty="0"/>
            <a:t>Review workload </a:t>
          </a:r>
        </a:p>
      </dgm:t>
    </dgm:pt>
    <dgm:pt modelId="{4E179EC3-B832-4A1F-89F1-DB9F753AC789}" type="parTrans" cxnId="{EF683670-293C-4693-BDC9-5B283A4DC421}">
      <dgm:prSet/>
      <dgm:spPr/>
      <dgm:t>
        <a:bodyPr/>
        <a:lstStyle/>
        <a:p>
          <a:endParaRPr lang="en-GB"/>
        </a:p>
      </dgm:t>
    </dgm:pt>
    <dgm:pt modelId="{60011D94-99E2-4B1F-9D0C-F15D1ED871F8}" type="sibTrans" cxnId="{EF683670-293C-4693-BDC9-5B283A4DC421}">
      <dgm:prSet/>
      <dgm:spPr/>
      <dgm:t>
        <a:bodyPr/>
        <a:lstStyle/>
        <a:p>
          <a:endParaRPr lang="en-GB"/>
        </a:p>
      </dgm:t>
    </dgm:pt>
    <dgm:pt modelId="{DF169F53-F152-462E-90D8-D09AF7232786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en-GB" sz="1000" b="0" dirty="0"/>
            <a:t>Expand routes into teaching</a:t>
          </a:r>
        </a:p>
      </dgm:t>
    </dgm:pt>
    <dgm:pt modelId="{0D531837-B628-42B2-B3CD-D3CE30E7BFB0}" type="parTrans" cxnId="{C8FECBA9-568B-4B07-BB5D-32D37A79C011}">
      <dgm:prSet/>
      <dgm:spPr/>
      <dgm:t>
        <a:bodyPr/>
        <a:lstStyle/>
        <a:p>
          <a:endParaRPr lang="en-GB"/>
        </a:p>
      </dgm:t>
    </dgm:pt>
    <dgm:pt modelId="{57CA512F-85F6-4CBD-9BE8-DA7899C0ACEB}" type="sibTrans" cxnId="{C8FECBA9-568B-4B07-BB5D-32D37A79C011}">
      <dgm:prSet/>
      <dgm:spPr/>
      <dgm:t>
        <a:bodyPr/>
        <a:lstStyle/>
        <a:p>
          <a:endParaRPr lang="en-GB"/>
        </a:p>
      </dgm:t>
    </dgm:pt>
    <dgm:pt modelId="{51FEA6E7-F038-44C5-B8DB-B96808A252DB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en-GB" sz="1000" b="0" dirty="0"/>
            <a:t>More flexible programmes</a:t>
          </a:r>
        </a:p>
      </dgm:t>
    </dgm:pt>
    <dgm:pt modelId="{66383B84-A7ED-43B0-A3D9-38C81DDFD824}" type="parTrans" cxnId="{3664B07F-28E1-4113-81BA-AFA9B995756D}">
      <dgm:prSet/>
      <dgm:spPr/>
      <dgm:t>
        <a:bodyPr/>
        <a:lstStyle/>
        <a:p>
          <a:endParaRPr lang="en-GB"/>
        </a:p>
      </dgm:t>
    </dgm:pt>
    <dgm:pt modelId="{1BCC5CB2-1ED2-4177-A807-1F91DE89CC51}" type="sibTrans" cxnId="{3664B07F-28E1-4113-81BA-AFA9B995756D}">
      <dgm:prSet/>
      <dgm:spPr/>
      <dgm:t>
        <a:bodyPr/>
        <a:lstStyle/>
        <a:p>
          <a:endParaRPr lang="en-GB"/>
        </a:p>
      </dgm:t>
    </dgm:pt>
    <dgm:pt modelId="{4DBB2A72-4CC8-48F3-A8A3-B8B711ED4252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en-GB" sz="1000" b="0" dirty="0"/>
            <a:t>Bursaries</a:t>
          </a:r>
        </a:p>
      </dgm:t>
    </dgm:pt>
    <dgm:pt modelId="{009BA728-55AC-4D65-ADAF-1AC622CFA34A}" type="parTrans" cxnId="{7B4EDF4F-25C2-4E99-8765-F3424986C475}">
      <dgm:prSet/>
      <dgm:spPr/>
      <dgm:t>
        <a:bodyPr/>
        <a:lstStyle/>
        <a:p>
          <a:endParaRPr lang="en-GB"/>
        </a:p>
      </dgm:t>
    </dgm:pt>
    <dgm:pt modelId="{6052A850-DBFE-486A-999F-279C55236FC4}" type="sibTrans" cxnId="{7B4EDF4F-25C2-4E99-8765-F3424986C475}">
      <dgm:prSet/>
      <dgm:spPr/>
      <dgm:t>
        <a:bodyPr/>
        <a:lstStyle/>
        <a:p>
          <a:endParaRPr lang="en-GB"/>
        </a:p>
      </dgm:t>
    </dgm:pt>
    <dgm:pt modelId="{BC57AAC8-6874-4085-A200-99C8DE5BF85F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en-GB" sz="1000" b="0"/>
            <a:t>Financial incentives</a:t>
          </a:r>
        </a:p>
      </dgm:t>
    </dgm:pt>
    <dgm:pt modelId="{B4FF7FDE-1FC0-4D1B-868F-2D368736EB27}" type="parTrans" cxnId="{F05EA7BD-FB0B-46E5-814A-F6FDCCE0CBBE}">
      <dgm:prSet/>
      <dgm:spPr/>
      <dgm:t>
        <a:bodyPr/>
        <a:lstStyle/>
        <a:p>
          <a:endParaRPr lang="en-GB"/>
        </a:p>
      </dgm:t>
    </dgm:pt>
    <dgm:pt modelId="{80BE8C79-2DE6-4F41-8AEE-DCB162040472}" type="sibTrans" cxnId="{F05EA7BD-FB0B-46E5-814A-F6FDCCE0CBBE}">
      <dgm:prSet/>
      <dgm:spPr/>
      <dgm:t>
        <a:bodyPr/>
        <a:lstStyle/>
        <a:p>
          <a:endParaRPr lang="en-GB"/>
        </a:p>
      </dgm:t>
    </dgm:pt>
    <dgm:pt modelId="{18D8FBC6-524D-4814-A2CF-83F8DFD94A0C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en-GB" sz="1000" b="0"/>
            <a:t>Teacher residencies </a:t>
          </a:r>
        </a:p>
      </dgm:t>
    </dgm:pt>
    <dgm:pt modelId="{FC4978A7-DFE6-4A2A-B770-2DE3ED2CCF5C}" type="parTrans" cxnId="{3C83CEB9-7478-4DBF-9AE0-AD625294B159}">
      <dgm:prSet/>
      <dgm:spPr/>
      <dgm:t>
        <a:bodyPr/>
        <a:lstStyle/>
        <a:p>
          <a:endParaRPr lang="en-GB"/>
        </a:p>
      </dgm:t>
    </dgm:pt>
    <dgm:pt modelId="{E9FEDE01-8689-4DDF-956F-5C573CE89C2B}" type="sibTrans" cxnId="{3C83CEB9-7478-4DBF-9AE0-AD625294B159}">
      <dgm:prSet/>
      <dgm:spPr/>
      <dgm:t>
        <a:bodyPr/>
        <a:lstStyle/>
        <a:p>
          <a:endParaRPr lang="en-GB"/>
        </a:p>
      </dgm:t>
    </dgm:pt>
    <dgm:pt modelId="{780D6E86-40DA-40BE-94CA-047D63169EA0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en-GB" sz="1000" b="0"/>
            <a:t>Mentoring</a:t>
          </a:r>
        </a:p>
      </dgm:t>
    </dgm:pt>
    <dgm:pt modelId="{9E9A271F-C383-4BB8-8079-B82025F96C2F}" type="parTrans" cxnId="{7191FE49-B345-4993-ABAA-7FB6750A68B5}">
      <dgm:prSet/>
      <dgm:spPr/>
      <dgm:t>
        <a:bodyPr/>
        <a:lstStyle/>
        <a:p>
          <a:endParaRPr lang="en-GB"/>
        </a:p>
      </dgm:t>
    </dgm:pt>
    <dgm:pt modelId="{3AE51389-632B-47DB-8B3D-D5D247644B18}" type="sibTrans" cxnId="{7191FE49-B345-4993-ABAA-7FB6750A68B5}">
      <dgm:prSet/>
      <dgm:spPr/>
      <dgm:t>
        <a:bodyPr/>
        <a:lstStyle/>
        <a:p>
          <a:endParaRPr lang="en-GB"/>
        </a:p>
      </dgm:t>
    </dgm:pt>
    <dgm:pt modelId="{9D99EAF6-9B25-4A32-B828-E0636A253F88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en-GB" sz="1000" b="0" dirty="0"/>
            <a:t>Progression / leadership pathways</a:t>
          </a:r>
        </a:p>
      </dgm:t>
    </dgm:pt>
    <dgm:pt modelId="{4BAA3D4E-1702-49CF-BA57-07A466A8390A}" type="parTrans" cxnId="{10D385D7-3D88-4706-ACF7-5078D6FEF7B4}">
      <dgm:prSet/>
      <dgm:spPr/>
      <dgm:t>
        <a:bodyPr/>
        <a:lstStyle/>
        <a:p>
          <a:endParaRPr lang="en-GB"/>
        </a:p>
      </dgm:t>
    </dgm:pt>
    <dgm:pt modelId="{59009C23-5B93-4B4D-901C-CAEF08404B5D}" type="sibTrans" cxnId="{10D385D7-3D88-4706-ACF7-5078D6FEF7B4}">
      <dgm:prSet/>
      <dgm:spPr/>
      <dgm:t>
        <a:bodyPr/>
        <a:lstStyle/>
        <a:p>
          <a:endParaRPr lang="en-GB"/>
        </a:p>
      </dgm:t>
    </dgm:pt>
    <dgm:pt modelId="{98601345-56F6-4929-A900-F5B42F3F99F4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en-GB" sz="1000" b="0" dirty="0"/>
            <a:t>National Accreditation Framework for professional learning</a:t>
          </a:r>
        </a:p>
      </dgm:t>
    </dgm:pt>
    <dgm:pt modelId="{FBBD73AF-8E2A-4660-A7F2-947A00BB8159}" type="parTrans" cxnId="{C77D010A-89B3-463B-9D0A-3073CF53B049}">
      <dgm:prSet/>
      <dgm:spPr/>
      <dgm:t>
        <a:bodyPr/>
        <a:lstStyle/>
        <a:p>
          <a:endParaRPr lang="en-GB"/>
        </a:p>
      </dgm:t>
    </dgm:pt>
    <dgm:pt modelId="{EF8B7CA6-046C-45E6-B564-B0868FC61208}" type="sibTrans" cxnId="{C77D010A-89B3-463B-9D0A-3073CF53B049}">
      <dgm:prSet/>
      <dgm:spPr/>
      <dgm:t>
        <a:bodyPr/>
        <a:lstStyle/>
        <a:p>
          <a:endParaRPr lang="en-GB"/>
        </a:p>
      </dgm:t>
    </dgm:pt>
    <dgm:pt modelId="{C5F7C97F-28D4-4B0A-9625-BF16FF53013D}" type="pres">
      <dgm:prSet presAssocID="{6982082A-BF12-41DB-985B-6CFFE416CDB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796146-C8DD-46A2-93E2-F4900C8DDB74}" type="pres">
      <dgm:prSet presAssocID="{2A3B6286-89A7-4F90-BA32-949A5EF5E741}" presName="node" presStyleLbl="node1" presStyleIdx="0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6A7328-86B0-4EAE-99B5-8F595AC6DCC3}" type="pres">
      <dgm:prSet presAssocID="{60011D94-99E2-4B1F-9D0C-F15D1ED871F8}" presName="sibTrans" presStyleLbl="sibTrans2D1" presStyleIdx="0" presStyleCnt="9"/>
      <dgm:spPr/>
      <dgm:t>
        <a:bodyPr/>
        <a:lstStyle/>
        <a:p>
          <a:endParaRPr lang="en-US"/>
        </a:p>
      </dgm:t>
    </dgm:pt>
    <dgm:pt modelId="{E15D0ECA-F9A0-4851-8C88-E892FE3652DD}" type="pres">
      <dgm:prSet presAssocID="{60011D94-99E2-4B1F-9D0C-F15D1ED871F8}" presName="connectorText" presStyleLbl="sibTrans2D1" presStyleIdx="0" presStyleCnt="9"/>
      <dgm:spPr/>
      <dgm:t>
        <a:bodyPr/>
        <a:lstStyle/>
        <a:p>
          <a:endParaRPr lang="en-US"/>
        </a:p>
      </dgm:t>
    </dgm:pt>
    <dgm:pt modelId="{DEA5BA90-EF08-4FEB-8AE9-08CD0D132365}" type="pres">
      <dgm:prSet presAssocID="{DF169F53-F152-462E-90D8-D09AF7232786}" presName="node" presStyleLbl="node1" presStyleIdx="1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4F475-9951-4576-B9AD-71D56FF91F0E}" type="pres">
      <dgm:prSet presAssocID="{57CA512F-85F6-4CBD-9BE8-DA7899C0ACEB}" presName="sibTrans" presStyleLbl="sibTrans2D1" presStyleIdx="1" presStyleCnt="9"/>
      <dgm:spPr/>
      <dgm:t>
        <a:bodyPr/>
        <a:lstStyle/>
        <a:p>
          <a:endParaRPr lang="en-US"/>
        </a:p>
      </dgm:t>
    </dgm:pt>
    <dgm:pt modelId="{2911CF99-BF08-47A7-80FA-97C8D157A887}" type="pres">
      <dgm:prSet presAssocID="{57CA512F-85F6-4CBD-9BE8-DA7899C0ACEB}" presName="connectorText" presStyleLbl="sibTrans2D1" presStyleIdx="1" presStyleCnt="9"/>
      <dgm:spPr/>
      <dgm:t>
        <a:bodyPr/>
        <a:lstStyle/>
        <a:p>
          <a:endParaRPr lang="en-US"/>
        </a:p>
      </dgm:t>
    </dgm:pt>
    <dgm:pt modelId="{C0A75433-3FB8-4070-B973-6AEF384D8D95}" type="pres">
      <dgm:prSet presAssocID="{51FEA6E7-F038-44C5-B8DB-B96808A252DB}" presName="node" presStyleLbl="node1" presStyleIdx="2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B50009-169B-4FDF-BA85-296FF75D1139}" type="pres">
      <dgm:prSet presAssocID="{1BCC5CB2-1ED2-4177-A807-1F91DE89CC51}" presName="sibTrans" presStyleLbl="sibTrans2D1" presStyleIdx="2" presStyleCnt="9"/>
      <dgm:spPr/>
      <dgm:t>
        <a:bodyPr/>
        <a:lstStyle/>
        <a:p>
          <a:endParaRPr lang="en-US"/>
        </a:p>
      </dgm:t>
    </dgm:pt>
    <dgm:pt modelId="{AFFFE6B1-86FB-4E8A-BA93-5793C3ED1F6F}" type="pres">
      <dgm:prSet presAssocID="{1BCC5CB2-1ED2-4177-A807-1F91DE89CC51}" presName="connectorText" presStyleLbl="sibTrans2D1" presStyleIdx="2" presStyleCnt="9"/>
      <dgm:spPr/>
      <dgm:t>
        <a:bodyPr/>
        <a:lstStyle/>
        <a:p>
          <a:endParaRPr lang="en-US"/>
        </a:p>
      </dgm:t>
    </dgm:pt>
    <dgm:pt modelId="{792970DE-0F62-4F96-A5BD-2663A97CD3B0}" type="pres">
      <dgm:prSet presAssocID="{4DBB2A72-4CC8-48F3-A8A3-B8B711ED4252}" presName="node" presStyleLbl="node1" presStyleIdx="3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7AD330-03C1-4AD4-AE01-830E168D65AC}" type="pres">
      <dgm:prSet presAssocID="{6052A850-DBFE-486A-999F-279C55236FC4}" presName="sibTrans" presStyleLbl="sibTrans2D1" presStyleIdx="3" presStyleCnt="9"/>
      <dgm:spPr/>
      <dgm:t>
        <a:bodyPr/>
        <a:lstStyle/>
        <a:p>
          <a:endParaRPr lang="en-US"/>
        </a:p>
      </dgm:t>
    </dgm:pt>
    <dgm:pt modelId="{4A4FC026-5469-4EE3-8EBA-7DFF3C7B9663}" type="pres">
      <dgm:prSet presAssocID="{6052A850-DBFE-486A-999F-279C55236FC4}" presName="connectorText" presStyleLbl="sibTrans2D1" presStyleIdx="3" presStyleCnt="9"/>
      <dgm:spPr/>
      <dgm:t>
        <a:bodyPr/>
        <a:lstStyle/>
        <a:p>
          <a:endParaRPr lang="en-US"/>
        </a:p>
      </dgm:t>
    </dgm:pt>
    <dgm:pt modelId="{61E616D4-DBA6-45AA-B832-2E3597E4B982}" type="pres">
      <dgm:prSet presAssocID="{BC57AAC8-6874-4085-A200-99C8DE5BF85F}" presName="node" presStyleLbl="node1" presStyleIdx="4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C16C69-E3F0-4B20-A788-1BFCAB213CD1}" type="pres">
      <dgm:prSet presAssocID="{80BE8C79-2DE6-4F41-8AEE-DCB162040472}" presName="sibTrans" presStyleLbl="sibTrans2D1" presStyleIdx="4" presStyleCnt="9"/>
      <dgm:spPr/>
      <dgm:t>
        <a:bodyPr/>
        <a:lstStyle/>
        <a:p>
          <a:endParaRPr lang="en-US"/>
        </a:p>
      </dgm:t>
    </dgm:pt>
    <dgm:pt modelId="{C62FF860-062E-493C-8D4D-6954C04398C6}" type="pres">
      <dgm:prSet presAssocID="{80BE8C79-2DE6-4F41-8AEE-DCB162040472}" presName="connectorText" presStyleLbl="sibTrans2D1" presStyleIdx="4" presStyleCnt="9"/>
      <dgm:spPr/>
      <dgm:t>
        <a:bodyPr/>
        <a:lstStyle/>
        <a:p>
          <a:endParaRPr lang="en-US"/>
        </a:p>
      </dgm:t>
    </dgm:pt>
    <dgm:pt modelId="{FC146D5A-84F9-4D84-A787-E32554BEA90C}" type="pres">
      <dgm:prSet presAssocID="{18D8FBC6-524D-4814-A2CF-83F8DFD94A0C}" presName="node" presStyleLbl="node1" presStyleIdx="5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50872-4BF1-49E8-B9C4-C8CADCD6300A}" type="pres">
      <dgm:prSet presAssocID="{E9FEDE01-8689-4DDF-956F-5C573CE89C2B}" presName="sibTrans" presStyleLbl="sibTrans2D1" presStyleIdx="5" presStyleCnt="9"/>
      <dgm:spPr/>
      <dgm:t>
        <a:bodyPr/>
        <a:lstStyle/>
        <a:p>
          <a:endParaRPr lang="en-US"/>
        </a:p>
      </dgm:t>
    </dgm:pt>
    <dgm:pt modelId="{080FB8C2-9D4A-4677-A3CB-34F75427A24D}" type="pres">
      <dgm:prSet presAssocID="{E9FEDE01-8689-4DDF-956F-5C573CE89C2B}" presName="connectorText" presStyleLbl="sibTrans2D1" presStyleIdx="5" presStyleCnt="9"/>
      <dgm:spPr/>
      <dgm:t>
        <a:bodyPr/>
        <a:lstStyle/>
        <a:p>
          <a:endParaRPr lang="en-US"/>
        </a:p>
      </dgm:t>
    </dgm:pt>
    <dgm:pt modelId="{37080BF5-594C-4FE5-A389-8D4A818B9B28}" type="pres">
      <dgm:prSet presAssocID="{780D6E86-40DA-40BE-94CA-047D63169EA0}" presName="node" presStyleLbl="node1" presStyleIdx="6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58485E-36B4-44F8-97D9-5CF686400078}" type="pres">
      <dgm:prSet presAssocID="{3AE51389-632B-47DB-8B3D-D5D247644B18}" presName="sibTrans" presStyleLbl="sibTrans2D1" presStyleIdx="6" presStyleCnt="9"/>
      <dgm:spPr/>
      <dgm:t>
        <a:bodyPr/>
        <a:lstStyle/>
        <a:p>
          <a:endParaRPr lang="en-US"/>
        </a:p>
      </dgm:t>
    </dgm:pt>
    <dgm:pt modelId="{42B895D0-8A3A-4F45-8A36-94F723CCAB25}" type="pres">
      <dgm:prSet presAssocID="{3AE51389-632B-47DB-8B3D-D5D247644B18}" presName="connectorText" presStyleLbl="sibTrans2D1" presStyleIdx="6" presStyleCnt="9"/>
      <dgm:spPr/>
      <dgm:t>
        <a:bodyPr/>
        <a:lstStyle/>
        <a:p>
          <a:endParaRPr lang="en-US"/>
        </a:p>
      </dgm:t>
    </dgm:pt>
    <dgm:pt modelId="{4ED1571C-F8F5-407A-A4E8-E8CBC96856C6}" type="pres">
      <dgm:prSet presAssocID="{9D99EAF6-9B25-4A32-B828-E0636A253F88}" presName="node" presStyleLbl="node1" presStyleIdx="7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9892F-B701-4684-A26F-3B04A8E16430}" type="pres">
      <dgm:prSet presAssocID="{59009C23-5B93-4B4D-901C-CAEF08404B5D}" presName="sibTrans" presStyleLbl="sibTrans2D1" presStyleIdx="7" presStyleCnt="9"/>
      <dgm:spPr/>
      <dgm:t>
        <a:bodyPr/>
        <a:lstStyle/>
        <a:p>
          <a:endParaRPr lang="en-US"/>
        </a:p>
      </dgm:t>
    </dgm:pt>
    <dgm:pt modelId="{C89D4743-A117-4ABC-AAB7-8F448352F696}" type="pres">
      <dgm:prSet presAssocID="{59009C23-5B93-4B4D-901C-CAEF08404B5D}" presName="connectorText" presStyleLbl="sibTrans2D1" presStyleIdx="7" presStyleCnt="9"/>
      <dgm:spPr/>
      <dgm:t>
        <a:bodyPr/>
        <a:lstStyle/>
        <a:p>
          <a:endParaRPr lang="en-US"/>
        </a:p>
      </dgm:t>
    </dgm:pt>
    <dgm:pt modelId="{B3405D52-ABEF-40FC-96DC-41F1122A41B2}" type="pres">
      <dgm:prSet presAssocID="{98601345-56F6-4929-A900-F5B42F3F99F4}" presName="node" presStyleLbl="node1" presStyleIdx="8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9B3C44-BBE8-43E4-B981-A0A3781CC082}" type="pres">
      <dgm:prSet presAssocID="{EF8B7CA6-046C-45E6-B564-B0868FC61208}" presName="sibTrans" presStyleLbl="sibTrans2D1" presStyleIdx="8" presStyleCnt="9"/>
      <dgm:spPr/>
      <dgm:t>
        <a:bodyPr/>
        <a:lstStyle/>
        <a:p>
          <a:endParaRPr lang="en-US"/>
        </a:p>
      </dgm:t>
    </dgm:pt>
    <dgm:pt modelId="{AC0C4C3C-A402-458F-92C6-308F0BE149E5}" type="pres">
      <dgm:prSet presAssocID="{EF8B7CA6-046C-45E6-B564-B0868FC61208}" presName="connectorText" presStyleLbl="sibTrans2D1" presStyleIdx="8" presStyleCnt="9"/>
      <dgm:spPr/>
      <dgm:t>
        <a:bodyPr/>
        <a:lstStyle/>
        <a:p>
          <a:endParaRPr lang="en-US"/>
        </a:p>
      </dgm:t>
    </dgm:pt>
  </dgm:ptLst>
  <dgm:cxnLst>
    <dgm:cxn modelId="{8D66BE62-5498-425A-B1D9-B773406467F7}" type="presOf" srcId="{BC57AAC8-6874-4085-A200-99C8DE5BF85F}" destId="{61E616D4-DBA6-45AA-B832-2E3597E4B982}" srcOrd="0" destOrd="0" presId="urn:microsoft.com/office/officeart/2005/8/layout/cycle2"/>
    <dgm:cxn modelId="{C77D010A-89B3-463B-9D0A-3073CF53B049}" srcId="{6982082A-BF12-41DB-985B-6CFFE416CDB0}" destId="{98601345-56F6-4929-A900-F5B42F3F99F4}" srcOrd="8" destOrd="0" parTransId="{FBBD73AF-8E2A-4660-A7F2-947A00BB8159}" sibTransId="{EF8B7CA6-046C-45E6-B564-B0868FC61208}"/>
    <dgm:cxn modelId="{EF683670-293C-4693-BDC9-5B283A4DC421}" srcId="{6982082A-BF12-41DB-985B-6CFFE416CDB0}" destId="{2A3B6286-89A7-4F90-BA32-949A5EF5E741}" srcOrd="0" destOrd="0" parTransId="{4E179EC3-B832-4A1F-89F1-DB9F753AC789}" sibTransId="{60011D94-99E2-4B1F-9D0C-F15D1ED871F8}"/>
    <dgm:cxn modelId="{70ACB312-51C2-4AA0-B2E7-EAD2DE230F06}" type="presOf" srcId="{18D8FBC6-524D-4814-A2CF-83F8DFD94A0C}" destId="{FC146D5A-84F9-4D84-A787-E32554BEA90C}" srcOrd="0" destOrd="0" presId="urn:microsoft.com/office/officeart/2005/8/layout/cycle2"/>
    <dgm:cxn modelId="{3664B07F-28E1-4113-81BA-AFA9B995756D}" srcId="{6982082A-BF12-41DB-985B-6CFFE416CDB0}" destId="{51FEA6E7-F038-44C5-B8DB-B96808A252DB}" srcOrd="2" destOrd="0" parTransId="{66383B84-A7ED-43B0-A3D9-38C81DDFD824}" sibTransId="{1BCC5CB2-1ED2-4177-A807-1F91DE89CC51}"/>
    <dgm:cxn modelId="{9F9C9D1D-3AB5-48D8-9FA2-A36305F5BEB6}" type="presOf" srcId="{9D99EAF6-9B25-4A32-B828-E0636A253F88}" destId="{4ED1571C-F8F5-407A-A4E8-E8CBC96856C6}" srcOrd="0" destOrd="0" presId="urn:microsoft.com/office/officeart/2005/8/layout/cycle2"/>
    <dgm:cxn modelId="{EFB92531-12C3-4C48-885E-D67688715932}" type="presOf" srcId="{80BE8C79-2DE6-4F41-8AEE-DCB162040472}" destId="{98C16C69-E3F0-4B20-A788-1BFCAB213CD1}" srcOrd="0" destOrd="0" presId="urn:microsoft.com/office/officeart/2005/8/layout/cycle2"/>
    <dgm:cxn modelId="{BD88C99D-5124-4F37-80E0-20BCFCB0B8D4}" type="presOf" srcId="{59009C23-5B93-4B4D-901C-CAEF08404B5D}" destId="{2719892F-B701-4684-A26F-3B04A8E16430}" srcOrd="0" destOrd="0" presId="urn:microsoft.com/office/officeart/2005/8/layout/cycle2"/>
    <dgm:cxn modelId="{AE4AE777-C77F-4CA8-A38A-FBAE66D5F8C3}" type="presOf" srcId="{98601345-56F6-4929-A900-F5B42F3F99F4}" destId="{B3405D52-ABEF-40FC-96DC-41F1122A41B2}" srcOrd="0" destOrd="0" presId="urn:microsoft.com/office/officeart/2005/8/layout/cycle2"/>
    <dgm:cxn modelId="{7191FE49-B345-4993-ABAA-7FB6750A68B5}" srcId="{6982082A-BF12-41DB-985B-6CFFE416CDB0}" destId="{780D6E86-40DA-40BE-94CA-047D63169EA0}" srcOrd="6" destOrd="0" parTransId="{9E9A271F-C383-4BB8-8079-B82025F96C2F}" sibTransId="{3AE51389-632B-47DB-8B3D-D5D247644B18}"/>
    <dgm:cxn modelId="{10D385D7-3D88-4706-ACF7-5078D6FEF7B4}" srcId="{6982082A-BF12-41DB-985B-6CFFE416CDB0}" destId="{9D99EAF6-9B25-4A32-B828-E0636A253F88}" srcOrd="7" destOrd="0" parTransId="{4BAA3D4E-1702-49CF-BA57-07A466A8390A}" sibTransId="{59009C23-5B93-4B4D-901C-CAEF08404B5D}"/>
    <dgm:cxn modelId="{83D4E9D6-D457-4B1C-B0F5-6F2B606CBA1E}" type="presOf" srcId="{60011D94-99E2-4B1F-9D0C-F15D1ED871F8}" destId="{E15D0ECA-F9A0-4851-8C88-E892FE3652DD}" srcOrd="1" destOrd="0" presId="urn:microsoft.com/office/officeart/2005/8/layout/cycle2"/>
    <dgm:cxn modelId="{8F189103-C43E-4902-A123-7266BB89CD53}" type="presOf" srcId="{DF169F53-F152-462E-90D8-D09AF7232786}" destId="{DEA5BA90-EF08-4FEB-8AE9-08CD0D132365}" srcOrd="0" destOrd="0" presId="urn:microsoft.com/office/officeart/2005/8/layout/cycle2"/>
    <dgm:cxn modelId="{8C2E4747-BF5C-4FF7-B64A-9AD7FF6A4C03}" type="presOf" srcId="{EF8B7CA6-046C-45E6-B564-B0868FC61208}" destId="{AC0C4C3C-A402-458F-92C6-308F0BE149E5}" srcOrd="1" destOrd="0" presId="urn:microsoft.com/office/officeart/2005/8/layout/cycle2"/>
    <dgm:cxn modelId="{4DCE508A-AD91-4B35-9470-AD06088947BD}" type="presOf" srcId="{57CA512F-85F6-4CBD-9BE8-DA7899C0ACEB}" destId="{E074F475-9951-4576-B9AD-71D56FF91F0E}" srcOrd="0" destOrd="0" presId="urn:microsoft.com/office/officeart/2005/8/layout/cycle2"/>
    <dgm:cxn modelId="{9BD4222D-8458-4598-B1C8-AE6955E298F5}" type="presOf" srcId="{6982082A-BF12-41DB-985B-6CFFE416CDB0}" destId="{C5F7C97F-28D4-4B0A-9625-BF16FF53013D}" srcOrd="0" destOrd="0" presId="urn:microsoft.com/office/officeart/2005/8/layout/cycle2"/>
    <dgm:cxn modelId="{055F7888-B2B6-4EF7-BD63-3F70291313D6}" type="presOf" srcId="{2A3B6286-89A7-4F90-BA32-949A5EF5E741}" destId="{32796146-C8DD-46A2-93E2-F4900C8DDB74}" srcOrd="0" destOrd="0" presId="urn:microsoft.com/office/officeart/2005/8/layout/cycle2"/>
    <dgm:cxn modelId="{0AEB9CDD-D3C1-4806-BB91-29EA2E3DC9C6}" type="presOf" srcId="{60011D94-99E2-4B1F-9D0C-F15D1ED871F8}" destId="{EE6A7328-86B0-4EAE-99B5-8F595AC6DCC3}" srcOrd="0" destOrd="0" presId="urn:microsoft.com/office/officeart/2005/8/layout/cycle2"/>
    <dgm:cxn modelId="{DECA105F-B824-429A-8D81-81E0DF1C9EB5}" type="presOf" srcId="{6052A850-DBFE-486A-999F-279C55236FC4}" destId="{237AD330-03C1-4AD4-AE01-830E168D65AC}" srcOrd="0" destOrd="0" presId="urn:microsoft.com/office/officeart/2005/8/layout/cycle2"/>
    <dgm:cxn modelId="{5C49BD7A-2E9F-4B89-A4A9-DFE7D2AC2C85}" type="presOf" srcId="{4DBB2A72-4CC8-48F3-A8A3-B8B711ED4252}" destId="{792970DE-0F62-4F96-A5BD-2663A97CD3B0}" srcOrd="0" destOrd="0" presId="urn:microsoft.com/office/officeart/2005/8/layout/cycle2"/>
    <dgm:cxn modelId="{9F798BCB-FFAB-4531-9185-EE0DC18B0B9B}" type="presOf" srcId="{6052A850-DBFE-486A-999F-279C55236FC4}" destId="{4A4FC026-5469-4EE3-8EBA-7DFF3C7B9663}" srcOrd="1" destOrd="0" presId="urn:microsoft.com/office/officeart/2005/8/layout/cycle2"/>
    <dgm:cxn modelId="{3C7152CA-6DE5-471F-9D5B-A85EF96FDD9E}" type="presOf" srcId="{51FEA6E7-F038-44C5-B8DB-B96808A252DB}" destId="{C0A75433-3FB8-4070-B973-6AEF384D8D95}" srcOrd="0" destOrd="0" presId="urn:microsoft.com/office/officeart/2005/8/layout/cycle2"/>
    <dgm:cxn modelId="{F05CEDF1-999A-4FAF-8D31-61BBEACC535F}" type="presOf" srcId="{3AE51389-632B-47DB-8B3D-D5D247644B18}" destId="{42B895D0-8A3A-4F45-8A36-94F723CCAB25}" srcOrd="1" destOrd="0" presId="urn:microsoft.com/office/officeart/2005/8/layout/cycle2"/>
    <dgm:cxn modelId="{F05EA7BD-FB0B-46E5-814A-F6FDCCE0CBBE}" srcId="{6982082A-BF12-41DB-985B-6CFFE416CDB0}" destId="{BC57AAC8-6874-4085-A200-99C8DE5BF85F}" srcOrd="4" destOrd="0" parTransId="{B4FF7FDE-1FC0-4D1B-868F-2D368736EB27}" sibTransId="{80BE8C79-2DE6-4F41-8AEE-DCB162040472}"/>
    <dgm:cxn modelId="{A9812D5D-1F12-499F-AFF4-CA81E94F096A}" type="presOf" srcId="{E9FEDE01-8689-4DDF-956F-5C573CE89C2B}" destId="{A7D50872-4BF1-49E8-B9C4-C8CADCD6300A}" srcOrd="0" destOrd="0" presId="urn:microsoft.com/office/officeart/2005/8/layout/cycle2"/>
    <dgm:cxn modelId="{F9DDC2BE-EF78-4BBE-BF09-D13D9F7DE11C}" type="presOf" srcId="{59009C23-5B93-4B4D-901C-CAEF08404B5D}" destId="{C89D4743-A117-4ABC-AAB7-8F448352F696}" srcOrd="1" destOrd="0" presId="urn:microsoft.com/office/officeart/2005/8/layout/cycle2"/>
    <dgm:cxn modelId="{8A133BAA-F7EC-488B-9F6F-35F537252E29}" type="presOf" srcId="{E9FEDE01-8689-4DDF-956F-5C573CE89C2B}" destId="{080FB8C2-9D4A-4677-A3CB-34F75427A24D}" srcOrd="1" destOrd="0" presId="urn:microsoft.com/office/officeart/2005/8/layout/cycle2"/>
    <dgm:cxn modelId="{11B70CE3-04C7-4CC3-B938-453158632CFF}" type="presOf" srcId="{57CA512F-85F6-4CBD-9BE8-DA7899C0ACEB}" destId="{2911CF99-BF08-47A7-80FA-97C8D157A887}" srcOrd="1" destOrd="0" presId="urn:microsoft.com/office/officeart/2005/8/layout/cycle2"/>
    <dgm:cxn modelId="{7B4EDF4F-25C2-4E99-8765-F3424986C475}" srcId="{6982082A-BF12-41DB-985B-6CFFE416CDB0}" destId="{4DBB2A72-4CC8-48F3-A8A3-B8B711ED4252}" srcOrd="3" destOrd="0" parTransId="{009BA728-55AC-4D65-ADAF-1AC622CFA34A}" sibTransId="{6052A850-DBFE-486A-999F-279C55236FC4}"/>
    <dgm:cxn modelId="{B4803919-89A5-4EAC-925E-80B7E3FD3875}" type="presOf" srcId="{1BCC5CB2-1ED2-4177-A807-1F91DE89CC51}" destId="{67B50009-169B-4FDF-BA85-296FF75D1139}" srcOrd="0" destOrd="0" presId="urn:microsoft.com/office/officeart/2005/8/layout/cycle2"/>
    <dgm:cxn modelId="{9ABC5AC3-9F0F-4249-954A-084EF4C3BF9B}" type="presOf" srcId="{1BCC5CB2-1ED2-4177-A807-1F91DE89CC51}" destId="{AFFFE6B1-86FB-4E8A-BA93-5793C3ED1F6F}" srcOrd="1" destOrd="0" presId="urn:microsoft.com/office/officeart/2005/8/layout/cycle2"/>
    <dgm:cxn modelId="{FE813E98-6B53-4070-8835-47B454E8402B}" type="presOf" srcId="{80BE8C79-2DE6-4F41-8AEE-DCB162040472}" destId="{C62FF860-062E-493C-8D4D-6954C04398C6}" srcOrd="1" destOrd="0" presId="urn:microsoft.com/office/officeart/2005/8/layout/cycle2"/>
    <dgm:cxn modelId="{3C83CEB9-7478-4DBF-9AE0-AD625294B159}" srcId="{6982082A-BF12-41DB-985B-6CFFE416CDB0}" destId="{18D8FBC6-524D-4814-A2CF-83F8DFD94A0C}" srcOrd="5" destOrd="0" parTransId="{FC4978A7-DFE6-4A2A-B770-2DE3ED2CCF5C}" sibTransId="{E9FEDE01-8689-4DDF-956F-5C573CE89C2B}"/>
    <dgm:cxn modelId="{C8FECBA9-568B-4B07-BB5D-32D37A79C011}" srcId="{6982082A-BF12-41DB-985B-6CFFE416CDB0}" destId="{DF169F53-F152-462E-90D8-D09AF7232786}" srcOrd="1" destOrd="0" parTransId="{0D531837-B628-42B2-B3CD-D3CE30E7BFB0}" sibTransId="{57CA512F-85F6-4CBD-9BE8-DA7899C0ACEB}"/>
    <dgm:cxn modelId="{8092CF78-12A3-4C83-9728-431E02F460B5}" type="presOf" srcId="{EF8B7CA6-046C-45E6-B564-B0868FC61208}" destId="{7E9B3C44-BBE8-43E4-B981-A0A3781CC082}" srcOrd="0" destOrd="0" presId="urn:microsoft.com/office/officeart/2005/8/layout/cycle2"/>
    <dgm:cxn modelId="{79957B38-2EA7-4443-836D-B9DBBC24988C}" type="presOf" srcId="{780D6E86-40DA-40BE-94CA-047D63169EA0}" destId="{37080BF5-594C-4FE5-A389-8D4A818B9B28}" srcOrd="0" destOrd="0" presId="urn:microsoft.com/office/officeart/2005/8/layout/cycle2"/>
    <dgm:cxn modelId="{013291FC-C696-44E0-99CD-E7F13B0AEC2F}" type="presOf" srcId="{3AE51389-632B-47DB-8B3D-D5D247644B18}" destId="{4958485E-36B4-44F8-97D9-5CF686400078}" srcOrd="0" destOrd="0" presId="urn:microsoft.com/office/officeart/2005/8/layout/cycle2"/>
    <dgm:cxn modelId="{32285DAA-D557-45F1-B54A-ECDFE39AE859}" type="presParOf" srcId="{C5F7C97F-28D4-4B0A-9625-BF16FF53013D}" destId="{32796146-C8DD-46A2-93E2-F4900C8DDB74}" srcOrd="0" destOrd="0" presId="urn:microsoft.com/office/officeart/2005/8/layout/cycle2"/>
    <dgm:cxn modelId="{F70245E0-8A9F-4137-A8C8-522E57911041}" type="presParOf" srcId="{C5F7C97F-28D4-4B0A-9625-BF16FF53013D}" destId="{EE6A7328-86B0-4EAE-99B5-8F595AC6DCC3}" srcOrd="1" destOrd="0" presId="urn:microsoft.com/office/officeart/2005/8/layout/cycle2"/>
    <dgm:cxn modelId="{3B724D19-6AA5-4B98-8866-6491B0C7E7EF}" type="presParOf" srcId="{EE6A7328-86B0-4EAE-99B5-8F595AC6DCC3}" destId="{E15D0ECA-F9A0-4851-8C88-E892FE3652DD}" srcOrd="0" destOrd="0" presId="urn:microsoft.com/office/officeart/2005/8/layout/cycle2"/>
    <dgm:cxn modelId="{5C0A2640-B759-41C1-A893-E6D63A6F2216}" type="presParOf" srcId="{C5F7C97F-28D4-4B0A-9625-BF16FF53013D}" destId="{DEA5BA90-EF08-4FEB-8AE9-08CD0D132365}" srcOrd="2" destOrd="0" presId="urn:microsoft.com/office/officeart/2005/8/layout/cycle2"/>
    <dgm:cxn modelId="{1AE2051D-9B1B-4E3F-BCEF-76A047997A2E}" type="presParOf" srcId="{C5F7C97F-28D4-4B0A-9625-BF16FF53013D}" destId="{E074F475-9951-4576-B9AD-71D56FF91F0E}" srcOrd="3" destOrd="0" presId="urn:microsoft.com/office/officeart/2005/8/layout/cycle2"/>
    <dgm:cxn modelId="{E8010944-0600-4B7E-8719-B04F07C2A9F3}" type="presParOf" srcId="{E074F475-9951-4576-B9AD-71D56FF91F0E}" destId="{2911CF99-BF08-47A7-80FA-97C8D157A887}" srcOrd="0" destOrd="0" presId="urn:microsoft.com/office/officeart/2005/8/layout/cycle2"/>
    <dgm:cxn modelId="{32C19894-8564-4D10-BA1E-6A84BBF87401}" type="presParOf" srcId="{C5F7C97F-28D4-4B0A-9625-BF16FF53013D}" destId="{C0A75433-3FB8-4070-B973-6AEF384D8D95}" srcOrd="4" destOrd="0" presId="urn:microsoft.com/office/officeart/2005/8/layout/cycle2"/>
    <dgm:cxn modelId="{7C2A8230-0881-4AC3-B9F1-7E1902F19B80}" type="presParOf" srcId="{C5F7C97F-28D4-4B0A-9625-BF16FF53013D}" destId="{67B50009-169B-4FDF-BA85-296FF75D1139}" srcOrd="5" destOrd="0" presId="urn:microsoft.com/office/officeart/2005/8/layout/cycle2"/>
    <dgm:cxn modelId="{61C7A76F-7400-4D92-8464-23704D3BB4D1}" type="presParOf" srcId="{67B50009-169B-4FDF-BA85-296FF75D1139}" destId="{AFFFE6B1-86FB-4E8A-BA93-5793C3ED1F6F}" srcOrd="0" destOrd="0" presId="urn:microsoft.com/office/officeart/2005/8/layout/cycle2"/>
    <dgm:cxn modelId="{13A52CB9-7239-473A-903A-A1C7AD3D5178}" type="presParOf" srcId="{C5F7C97F-28D4-4B0A-9625-BF16FF53013D}" destId="{792970DE-0F62-4F96-A5BD-2663A97CD3B0}" srcOrd="6" destOrd="0" presId="urn:microsoft.com/office/officeart/2005/8/layout/cycle2"/>
    <dgm:cxn modelId="{2F8BE85C-434C-401B-92C7-27780B2E8A0E}" type="presParOf" srcId="{C5F7C97F-28D4-4B0A-9625-BF16FF53013D}" destId="{237AD330-03C1-4AD4-AE01-830E168D65AC}" srcOrd="7" destOrd="0" presId="urn:microsoft.com/office/officeart/2005/8/layout/cycle2"/>
    <dgm:cxn modelId="{A6016754-661D-41C2-A4E2-8C6DCB02A379}" type="presParOf" srcId="{237AD330-03C1-4AD4-AE01-830E168D65AC}" destId="{4A4FC026-5469-4EE3-8EBA-7DFF3C7B9663}" srcOrd="0" destOrd="0" presId="urn:microsoft.com/office/officeart/2005/8/layout/cycle2"/>
    <dgm:cxn modelId="{425CD739-458A-4DC8-BD0B-E66433F39C56}" type="presParOf" srcId="{C5F7C97F-28D4-4B0A-9625-BF16FF53013D}" destId="{61E616D4-DBA6-45AA-B832-2E3597E4B982}" srcOrd="8" destOrd="0" presId="urn:microsoft.com/office/officeart/2005/8/layout/cycle2"/>
    <dgm:cxn modelId="{8263BD31-1611-496B-8A0E-82012E1326BA}" type="presParOf" srcId="{C5F7C97F-28D4-4B0A-9625-BF16FF53013D}" destId="{98C16C69-E3F0-4B20-A788-1BFCAB213CD1}" srcOrd="9" destOrd="0" presId="urn:microsoft.com/office/officeart/2005/8/layout/cycle2"/>
    <dgm:cxn modelId="{524BC3A0-875C-4420-B222-100D6AC5AD8E}" type="presParOf" srcId="{98C16C69-E3F0-4B20-A788-1BFCAB213CD1}" destId="{C62FF860-062E-493C-8D4D-6954C04398C6}" srcOrd="0" destOrd="0" presId="urn:microsoft.com/office/officeart/2005/8/layout/cycle2"/>
    <dgm:cxn modelId="{A326B52B-804F-4115-B09F-C1F7A2BDD681}" type="presParOf" srcId="{C5F7C97F-28D4-4B0A-9625-BF16FF53013D}" destId="{FC146D5A-84F9-4D84-A787-E32554BEA90C}" srcOrd="10" destOrd="0" presId="urn:microsoft.com/office/officeart/2005/8/layout/cycle2"/>
    <dgm:cxn modelId="{08E487B6-340E-4891-B9EE-7E49EAADCA7E}" type="presParOf" srcId="{C5F7C97F-28D4-4B0A-9625-BF16FF53013D}" destId="{A7D50872-4BF1-49E8-B9C4-C8CADCD6300A}" srcOrd="11" destOrd="0" presId="urn:microsoft.com/office/officeart/2005/8/layout/cycle2"/>
    <dgm:cxn modelId="{1E645FFC-BED1-4B2C-9C0E-D9A38A7D5AA8}" type="presParOf" srcId="{A7D50872-4BF1-49E8-B9C4-C8CADCD6300A}" destId="{080FB8C2-9D4A-4677-A3CB-34F75427A24D}" srcOrd="0" destOrd="0" presId="urn:microsoft.com/office/officeart/2005/8/layout/cycle2"/>
    <dgm:cxn modelId="{E9B76351-36A0-4664-93CD-C92FF0862F58}" type="presParOf" srcId="{C5F7C97F-28D4-4B0A-9625-BF16FF53013D}" destId="{37080BF5-594C-4FE5-A389-8D4A818B9B28}" srcOrd="12" destOrd="0" presId="urn:microsoft.com/office/officeart/2005/8/layout/cycle2"/>
    <dgm:cxn modelId="{EA413BCA-9399-4351-A91C-C8B3C200CA8D}" type="presParOf" srcId="{C5F7C97F-28D4-4B0A-9625-BF16FF53013D}" destId="{4958485E-36B4-44F8-97D9-5CF686400078}" srcOrd="13" destOrd="0" presId="urn:microsoft.com/office/officeart/2005/8/layout/cycle2"/>
    <dgm:cxn modelId="{992FDF7D-F83A-44B5-AFD3-E8DEC3DD4401}" type="presParOf" srcId="{4958485E-36B4-44F8-97D9-5CF686400078}" destId="{42B895D0-8A3A-4F45-8A36-94F723CCAB25}" srcOrd="0" destOrd="0" presId="urn:microsoft.com/office/officeart/2005/8/layout/cycle2"/>
    <dgm:cxn modelId="{3247A199-A87C-45E1-8F57-F83E74EE49DD}" type="presParOf" srcId="{C5F7C97F-28D4-4B0A-9625-BF16FF53013D}" destId="{4ED1571C-F8F5-407A-A4E8-E8CBC96856C6}" srcOrd="14" destOrd="0" presId="urn:microsoft.com/office/officeart/2005/8/layout/cycle2"/>
    <dgm:cxn modelId="{4E7CD268-B762-4612-8C2A-064799C98FA0}" type="presParOf" srcId="{C5F7C97F-28D4-4B0A-9625-BF16FF53013D}" destId="{2719892F-B701-4684-A26F-3B04A8E16430}" srcOrd="15" destOrd="0" presId="urn:microsoft.com/office/officeart/2005/8/layout/cycle2"/>
    <dgm:cxn modelId="{8E8C069C-3644-4EF2-80F2-F1A67987336F}" type="presParOf" srcId="{2719892F-B701-4684-A26F-3B04A8E16430}" destId="{C89D4743-A117-4ABC-AAB7-8F448352F696}" srcOrd="0" destOrd="0" presId="urn:microsoft.com/office/officeart/2005/8/layout/cycle2"/>
    <dgm:cxn modelId="{1280121D-CE50-4801-9145-DC3CDEC39267}" type="presParOf" srcId="{C5F7C97F-28D4-4B0A-9625-BF16FF53013D}" destId="{B3405D52-ABEF-40FC-96DC-41F1122A41B2}" srcOrd="16" destOrd="0" presId="urn:microsoft.com/office/officeart/2005/8/layout/cycle2"/>
    <dgm:cxn modelId="{7F2A4878-4EA6-4560-955C-FDCB270619B7}" type="presParOf" srcId="{C5F7C97F-28D4-4B0A-9625-BF16FF53013D}" destId="{7E9B3C44-BBE8-43E4-B981-A0A3781CC082}" srcOrd="17" destOrd="0" presId="urn:microsoft.com/office/officeart/2005/8/layout/cycle2"/>
    <dgm:cxn modelId="{BB0F5C55-BF52-464F-AEC4-27AAFA0AD4BB}" type="presParOf" srcId="{7E9B3C44-BBE8-43E4-B981-A0A3781CC082}" destId="{AC0C4C3C-A402-458F-92C6-308F0BE149E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82082A-BF12-41DB-985B-6CFFE416CDB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A3B6286-89A7-4F90-BA32-949A5EF5E741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cy-GB" sz="900" dirty="0" smtClean="0"/>
            <a:t>Adolygu baich gwaith</a:t>
          </a:r>
          <a:endParaRPr lang="en-GB" sz="900" b="0" dirty="0"/>
        </a:p>
      </dgm:t>
    </dgm:pt>
    <dgm:pt modelId="{4E179EC3-B832-4A1F-89F1-DB9F753AC789}" type="parTrans" cxnId="{EF683670-293C-4693-BDC9-5B283A4DC421}">
      <dgm:prSet/>
      <dgm:spPr/>
      <dgm:t>
        <a:bodyPr/>
        <a:lstStyle/>
        <a:p>
          <a:endParaRPr lang="en-GB"/>
        </a:p>
      </dgm:t>
    </dgm:pt>
    <dgm:pt modelId="{60011D94-99E2-4B1F-9D0C-F15D1ED871F8}" type="sibTrans" cxnId="{EF683670-293C-4693-BDC9-5B283A4DC421}">
      <dgm:prSet/>
      <dgm:spPr/>
      <dgm:t>
        <a:bodyPr/>
        <a:lstStyle/>
        <a:p>
          <a:endParaRPr lang="en-GB"/>
        </a:p>
      </dgm:t>
    </dgm:pt>
    <dgm:pt modelId="{DF169F53-F152-462E-90D8-D09AF7232786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cy-GB" sz="1000" dirty="0" smtClean="0"/>
            <a:t>Ehangu llwybrau i addysgu</a:t>
          </a:r>
          <a:endParaRPr lang="en-GB" sz="1000" b="0" dirty="0"/>
        </a:p>
      </dgm:t>
    </dgm:pt>
    <dgm:pt modelId="{0D531837-B628-42B2-B3CD-D3CE30E7BFB0}" type="parTrans" cxnId="{C8FECBA9-568B-4B07-BB5D-32D37A79C011}">
      <dgm:prSet/>
      <dgm:spPr/>
      <dgm:t>
        <a:bodyPr/>
        <a:lstStyle/>
        <a:p>
          <a:endParaRPr lang="en-GB"/>
        </a:p>
      </dgm:t>
    </dgm:pt>
    <dgm:pt modelId="{57CA512F-85F6-4CBD-9BE8-DA7899C0ACEB}" type="sibTrans" cxnId="{C8FECBA9-568B-4B07-BB5D-32D37A79C011}">
      <dgm:prSet/>
      <dgm:spPr/>
      <dgm:t>
        <a:bodyPr/>
        <a:lstStyle/>
        <a:p>
          <a:endParaRPr lang="en-GB"/>
        </a:p>
      </dgm:t>
    </dgm:pt>
    <dgm:pt modelId="{51FEA6E7-F038-44C5-B8DB-B96808A252DB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cy-GB" sz="1000" dirty="0" smtClean="0"/>
            <a:t>Rhaglenni mwy hyblyg</a:t>
          </a:r>
          <a:endParaRPr lang="en-GB" sz="1000" b="0" dirty="0"/>
        </a:p>
      </dgm:t>
    </dgm:pt>
    <dgm:pt modelId="{66383B84-A7ED-43B0-A3D9-38C81DDFD824}" type="parTrans" cxnId="{3664B07F-28E1-4113-81BA-AFA9B995756D}">
      <dgm:prSet/>
      <dgm:spPr/>
      <dgm:t>
        <a:bodyPr/>
        <a:lstStyle/>
        <a:p>
          <a:endParaRPr lang="en-GB"/>
        </a:p>
      </dgm:t>
    </dgm:pt>
    <dgm:pt modelId="{1BCC5CB2-1ED2-4177-A807-1F91DE89CC51}" type="sibTrans" cxnId="{3664B07F-28E1-4113-81BA-AFA9B995756D}">
      <dgm:prSet/>
      <dgm:spPr/>
      <dgm:t>
        <a:bodyPr/>
        <a:lstStyle/>
        <a:p>
          <a:endParaRPr lang="en-GB"/>
        </a:p>
      </dgm:t>
    </dgm:pt>
    <dgm:pt modelId="{4DBB2A72-4CC8-48F3-A8A3-B8B711ED4252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cy-GB" sz="1000" dirty="0" smtClean="0"/>
            <a:t>Bwrsariaethau</a:t>
          </a:r>
          <a:endParaRPr lang="en-GB" sz="1000" b="0" dirty="0"/>
        </a:p>
      </dgm:t>
    </dgm:pt>
    <dgm:pt modelId="{009BA728-55AC-4D65-ADAF-1AC622CFA34A}" type="parTrans" cxnId="{7B4EDF4F-25C2-4E99-8765-F3424986C475}">
      <dgm:prSet/>
      <dgm:spPr/>
      <dgm:t>
        <a:bodyPr/>
        <a:lstStyle/>
        <a:p>
          <a:endParaRPr lang="en-GB"/>
        </a:p>
      </dgm:t>
    </dgm:pt>
    <dgm:pt modelId="{6052A850-DBFE-486A-999F-279C55236FC4}" type="sibTrans" cxnId="{7B4EDF4F-25C2-4E99-8765-F3424986C475}">
      <dgm:prSet/>
      <dgm:spPr/>
      <dgm:t>
        <a:bodyPr/>
        <a:lstStyle/>
        <a:p>
          <a:endParaRPr lang="en-GB"/>
        </a:p>
      </dgm:t>
    </dgm:pt>
    <dgm:pt modelId="{BC57AAC8-6874-4085-A200-99C8DE5BF85F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cy-GB" sz="1000" dirty="0" smtClean="0"/>
            <a:t>Cymhellion ariannol</a:t>
          </a:r>
          <a:endParaRPr lang="en-GB" sz="1000" b="0" dirty="0"/>
        </a:p>
      </dgm:t>
    </dgm:pt>
    <dgm:pt modelId="{B4FF7FDE-1FC0-4D1B-868F-2D368736EB27}" type="parTrans" cxnId="{F05EA7BD-FB0B-46E5-814A-F6FDCCE0CBBE}">
      <dgm:prSet/>
      <dgm:spPr/>
      <dgm:t>
        <a:bodyPr/>
        <a:lstStyle/>
        <a:p>
          <a:endParaRPr lang="en-GB"/>
        </a:p>
      </dgm:t>
    </dgm:pt>
    <dgm:pt modelId="{80BE8C79-2DE6-4F41-8AEE-DCB162040472}" type="sibTrans" cxnId="{F05EA7BD-FB0B-46E5-814A-F6FDCCE0CBBE}">
      <dgm:prSet/>
      <dgm:spPr/>
      <dgm:t>
        <a:bodyPr/>
        <a:lstStyle/>
        <a:p>
          <a:endParaRPr lang="en-GB"/>
        </a:p>
      </dgm:t>
    </dgm:pt>
    <dgm:pt modelId="{18D8FBC6-524D-4814-A2CF-83F8DFD94A0C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cy-GB" sz="1000" dirty="0" smtClean="0"/>
            <a:t>Preswyliadau athrawon</a:t>
          </a:r>
          <a:endParaRPr lang="en-GB" sz="1000" b="0" dirty="0"/>
        </a:p>
      </dgm:t>
    </dgm:pt>
    <dgm:pt modelId="{FC4978A7-DFE6-4A2A-B770-2DE3ED2CCF5C}" type="parTrans" cxnId="{3C83CEB9-7478-4DBF-9AE0-AD625294B159}">
      <dgm:prSet/>
      <dgm:spPr/>
      <dgm:t>
        <a:bodyPr/>
        <a:lstStyle/>
        <a:p>
          <a:endParaRPr lang="en-GB"/>
        </a:p>
      </dgm:t>
    </dgm:pt>
    <dgm:pt modelId="{E9FEDE01-8689-4DDF-956F-5C573CE89C2B}" type="sibTrans" cxnId="{3C83CEB9-7478-4DBF-9AE0-AD625294B159}">
      <dgm:prSet/>
      <dgm:spPr/>
      <dgm:t>
        <a:bodyPr/>
        <a:lstStyle/>
        <a:p>
          <a:endParaRPr lang="en-GB"/>
        </a:p>
      </dgm:t>
    </dgm:pt>
    <dgm:pt modelId="{9D99EAF6-9B25-4A32-B828-E0636A253F88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cy-GB" sz="1000" dirty="0" smtClean="0"/>
            <a:t>Llwybrau dilyniant / arweinyddiaeth</a:t>
          </a:r>
          <a:endParaRPr lang="en-GB" sz="1000" b="0" dirty="0"/>
        </a:p>
      </dgm:t>
    </dgm:pt>
    <dgm:pt modelId="{4BAA3D4E-1702-49CF-BA57-07A466A8390A}" type="parTrans" cxnId="{10D385D7-3D88-4706-ACF7-5078D6FEF7B4}">
      <dgm:prSet/>
      <dgm:spPr/>
      <dgm:t>
        <a:bodyPr/>
        <a:lstStyle/>
        <a:p>
          <a:endParaRPr lang="en-GB"/>
        </a:p>
      </dgm:t>
    </dgm:pt>
    <dgm:pt modelId="{59009C23-5B93-4B4D-901C-CAEF08404B5D}" type="sibTrans" cxnId="{10D385D7-3D88-4706-ACF7-5078D6FEF7B4}">
      <dgm:prSet/>
      <dgm:spPr/>
      <dgm:t>
        <a:bodyPr/>
        <a:lstStyle/>
        <a:p>
          <a:endParaRPr lang="en-GB"/>
        </a:p>
      </dgm:t>
    </dgm:pt>
    <dgm:pt modelId="{98601345-56F6-4929-A900-F5B42F3F99F4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cy-GB" sz="1000" dirty="0" smtClean="0"/>
            <a:t>Fframwaith Achredu Cenedlaethol ar gyfer dysgu proffesiynol</a:t>
          </a:r>
          <a:endParaRPr lang="en-GB" sz="1000" b="0" dirty="0"/>
        </a:p>
      </dgm:t>
    </dgm:pt>
    <dgm:pt modelId="{FBBD73AF-8E2A-4660-A7F2-947A00BB8159}" type="parTrans" cxnId="{C77D010A-89B3-463B-9D0A-3073CF53B049}">
      <dgm:prSet/>
      <dgm:spPr/>
      <dgm:t>
        <a:bodyPr/>
        <a:lstStyle/>
        <a:p>
          <a:endParaRPr lang="en-GB"/>
        </a:p>
      </dgm:t>
    </dgm:pt>
    <dgm:pt modelId="{EF8B7CA6-046C-45E6-B564-B0868FC61208}" type="sibTrans" cxnId="{C77D010A-89B3-463B-9D0A-3073CF53B049}">
      <dgm:prSet/>
      <dgm:spPr/>
      <dgm:t>
        <a:bodyPr/>
        <a:lstStyle/>
        <a:p>
          <a:endParaRPr lang="en-GB"/>
        </a:p>
      </dgm:t>
    </dgm:pt>
    <dgm:pt modelId="{780D6E86-40DA-40BE-94CA-047D63169EA0}">
      <dgm:prSet custT="1"/>
      <dgm:spPr>
        <a:solidFill>
          <a:srgbClr val="00823B"/>
        </a:solidFill>
      </dgm:spPr>
      <dgm:t>
        <a:bodyPr/>
        <a:lstStyle/>
        <a:p>
          <a:pPr rtl="0"/>
          <a:r>
            <a:rPr lang="cy-GB" sz="1000" dirty="0" smtClean="0"/>
            <a:t>Mentora</a:t>
          </a:r>
          <a:endParaRPr lang="en-GB" sz="1000" b="0" dirty="0"/>
        </a:p>
      </dgm:t>
    </dgm:pt>
    <dgm:pt modelId="{3AE51389-632B-47DB-8B3D-D5D247644B18}" type="sibTrans" cxnId="{7191FE49-B345-4993-ABAA-7FB6750A68B5}">
      <dgm:prSet/>
      <dgm:spPr/>
      <dgm:t>
        <a:bodyPr/>
        <a:lstStyle/>
        <a:p>
          <a:endParaRPr lang="en-GB"/>
        </a:p>
      </dgm:t>
    </dgm:pt>
    <dgm:pt modelId="{9E9A271F-C383-4BB8-8079-B82025F96C2F}" type="parTrans" cxnId="{7191FE49-B345-4993-ABAA-7FB6750A68B5}">
      <dgm:prSet/>
      <dgm:spPr/>
      <dgm:t>
        <a:bodyPr/>
        <a:lstStyle/>
        <a:p>
          <a:endParaRPr lang="en-GB"/>
        </a:p>
      </dgm:t>
    </dgm:pt>
    <dgm:pt modelId="{C5F7C97F-28D4-4B0A-9625-BF16FF53013D}" type="pres">
      <dgm:prSet presAssocID="{6982082A-BF12-41DB-985B-6CFFE416CDB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796146-C8DD-46A2-93E2-F4900C8DDB74}" type="pres">
      <dgm:prSet presAssocID="{2A3B6286-89A7-4F90-BA32-949A5EF5E741}" presName="node" presStyleLbl="node1" presStyleIdx="0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6A7328-86B0-4EAE-99B5-8F595AC6DCC3}" type="pres">
      <dgm:prSet presAssocID="{60011D94-99E2-4B1F-9D0C-F15D1ED871F8}" presName="sibTrans" presStyleLbl="sibTrans2D1" presStyleIdx="0" presStyleCnt="9"/>
      <dgm:spPr/>
      <dgm:t>
        <a:bodyPr/>
        <a:lstStyle/>
        <a:p>
          <a:endParaRPr lang="en-US"/>
        </a:p>
      </dgm:t>
    </dgm:pt>
    <dgm:pt modelId="{E15D0ECA-F9A0-4851-8C88-E892FE3652DD}" type="pres">
      <dgm:prSet presAssocID="{60011D94-99E2-4B1F-9D0C-F15D1ED871F8}" presName="connectorText" presStyleLbl="sibTrans2D1" presStyleIdx="0" presStyleCnt="9"/>
      <dgm:spPr/>
      <dgm:t>
        <a:bodyPr/>
        <a:lstStyle/>
        <a:p>
          <a:endParaRPr lang="en-US"/>
        </a:p>
      </dgm:t>
    </dgm:pt>
    <dgm:pt modelId="{DEA5BA90-EF08-4FEB-8AE9-08CD0D132365}" type="pres">
      <dgm:prSet presAssocID="{DF169F53-F152-462E-90D8-D09AF7232786}" presName="node" presStyleLbl="node1" presStyleIdx="1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4F475-9951-4576-B9AD-71D56FF91F0E}" type="pres">
      <dgm:prSet presAssocID="{57CA512F-85F6-4CBD-9BE8-DA7899C0ACEB}" presName="sibTrans" presStyleLbl="sibTrans2D1" presStyleIdx="1" presStyleCnt="9"/>
      <dgm:spPr/>
      <dgm:t>
        <a:bodyPr/>
        <a:lstStyle/>
        <a:p>
          <a:endParaRPr lang="en-US"/>
        </a:p>
      </dgm:t>
    </dgm:pt>
    <dgm:pt modelId="{2911CF99-BF08-47A7-80FA-97C8D157A887}" type="pres">
      <dgm:prSet presAssocID="{57CA512F-85F6-4CBD-9BE8-DA7899C0ACEB}" presName="connectorText" presStyleLbl="sibTrans2D1" presStyleIdx="1" presStyleCnt="9"/>
      <dgm:spPr/>
      <dgm:t>
        <a:bodyPr/>
        <a:lstStyle/>
        <a:p>
          <a:endParaRPr lang="en-US"/>
        </a:p>
      </dgm:t>
    </dgm:pt>
    <dgm:pt modelId="{C0A75433-3FB8-4070-B973-6AEF384D8D95}" type="pres">
      <dgm:prSet presAssocID="{51FEA6E7-F038-44C5-B8DB-B96808A252DB}" presName="node" presStyleLbl="node1" presStyleIdx="2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B50009-169B-4FDF-BA85-296FF75D1139}" type="pres">
      <dgm:prSet presAssocID="{1BCC5CB2-1ED2-4177-A807-1F91DE89CC51}" presName="sibTrans" presStyleLbl="sibTrans2D1" presStyleIdx="2" presStyleCnt="9"/>
      <dgm:spPr/>
      <dgm:t>
        <a:bodyPr/>
        <a:lstStyle/>
        <a:p>
          <a:endParaRPr lang="en-US"/>
        </a:p>
      </dgm:t>
    </dgm:pt>
    <dgm:pt modelId="{AFFFE6B1-86FB-4E8A-BA93-5793C3ED1F6F}" type="pres">
      <dgm:prSet presAssocID="{1BCC5CB2-1ED2-4177-A807-1F91DE89CC51}" presName="connectorText" presStyleLbl="sibTrans2D1" presStyleIdx="2" presStyleCnt="9"/>
      <dgm:spPr/>
      <dgm:t>
        <a:bodyPr/>
        <a:lstStyle/>
        <a:p>
          <a:endParaRPr lang="en-US"/>
        </a:p>
      </dgm:t>
    </dgm:pt>
    <dgm:pt modelId="{792970DE-0F62-4F96-A5BD-2663A97CD3B0}" type="pres">
      <dgm:prSet presAssocID="{4DBB2A72-4CC8-48F3-A8A3-B8B711ED4252}" presName="node" presStyleLbl="node1" presStyleIdx="3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7AD330-03C1-4AD4-AE01-830E168D65AC}" type="pres">
      <dgm:prSet presAssocID="{6052A850-DBFE-486A-999F-279C55236FC4}" presName="sibTrans" presStyleLbl="sibTrans2D1" presStyleIdx="3" presStyleCnt="9"/>
      <dgm:spPr/>
      <dgm:t>
        <a:bodyPr/>
        <a:lstStyle/>
        <a:p>
          <a:endParaRPr lang="en-US"/>
        </a:p>
      </dgm:t>
    </dgm:pt>
    <dgm:pt modelId="{4A4FC026-5469-4EE3-8EBA-7DFF3C7B9663}" type="pres">
      <dgm:prSet presAssocID="{6052A850-DBFE-486A-999F-279C55236FC4}" presName="connectorText" presStyleLbl="sibTrans2D1" presStyleIdx="3" presStyleCnt="9"/>
      <dgm:spPr/>
      <dgm:t>
        <a:bodyPr/>
        <a:lstStyle/>
        <a:p>
          <a:endParaRPr lang="en-US"/>
        </a:p>
      </dgm:t>
    </dgm:pt>
    <dgm:pt modelId="{61E616D4-DBA6-45AA-B832-2E3597E4B982}" type="pres">
      <dgm:prSet presAssocID="{BC57AAC8-6874-4085-A200-99C8DE5BF85F}" presName="node" presStyleLbl="node1" presStyleIdx="4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C16C69-E3F0-4B20-A788-1BFCAB213CD1}" type="pres">
      <dgm:prSet presAssocID="{80BE8C79-2DE6-4F41-8AEE-DCB162040472}" presName="sibTrans" presStyleLbl="sibTrans2D1" presStyleIdx="4" presStyleCnt="9"/>
      <dgm:spPr/>
      <dgm:t>
        <a:bodyPr/>
        <a:lstStyle/>
        <a:p>
          <a:endParaRPr lang="en-US"/>
        </a:p>
      </dgm:t>
    </dgm:pt>
    <dgm:pt modelId="{C62FF860-062E-493C-8D4D-6954C04398C6}" type="pres">
      <dgm:prSet presAssocID="{80BE8C79-2DE6-4F41-8AEE-DCB162040472}" presName="connectorText" presStyleLbl="sibTrans2D1" presStyleIdx="4" presStyleCnt="9"/>
      <dgm:spPr/>
      <dgm:t>
        <a:bodyPr/>
        <a:lstStyle/>
        <a:p>
          <a:endParaRPr lang="en-US"/>
        </a:p>
      </dgm:t>
    </dgm:pt>
    <dgm:pt modelId="{FC146D5A-84F9-4D84-A787-E32554BEA90C}" type="pres">
      <dgm:prSet presAssocID="{18D8FBC6-524D-4814-A2CF-83F8DFD94A0C}" presName="node" presStyleLbl="node1" presStyleIdx="5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50872-4BF1-49E8-B9C4-C8CADCD6300A}" type="pres">
      <dgm:prSet presAssocID="{E9FEDE01-8689-4DDF-956F-5C573CE89C2B}" presName="sibTrans" presStyleLbl="sibTrans2D1" presStyleIdx="5" presStyleCnt="9"/>
      <dgm:spPr/>
      <dgm:t>
        <a:bodyPr/>
        <a:lstStyle/>
        <a:p>
          <a:endParaRPr lang="en-US"/>
        </a:p>
      </dgm:t>
    </dgm:pt>
    <dgm:pt modelId="{080FB8C2-9D4A-4677-A3CB-34F75427A24D}" type="pres">
      <dgm:prSet presAssocID="{E9FEDE01-8689-4DDF-956F-5C573CE89C2B}" presName="connectorText" presStyleLbl="sibTrans2D1" presStyleIdx="5" presStyleCnt="9"/>
      <dgm:spPr/>
      <dgm:t>
        <a:bodyPr/>
        <a:lstStyle/>
        <a:p>
          <a:endParaRPr lang="en-US"/>
        </a:p>
      </dgm:t>
    </dgm:pt>
    <dgm:pt modelId="{37080BF5-594C-4FE5-A389-8D4A818B9B28}" type="pres">
      <dgm:prSet presAssocID="{780D6E86-40DA-40BE-94CA-047D63169EA0}" presName="node" presStyleLbl="node1" presStyleIdx="6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58485E-36B4-44F8-97D9-5CF686400078}" type="pres">
      <dgm:prSet presAssocID="{3AE51389-632B-47DB-8B3D-D5D247644B18}" presName="sibTrans" presStyleLbl="sibTrans2D1" presStyleIdx="6" presStyleCnt="9"/>
      <dgm:spPr/>
      <dgm:t>
        <a:bodyPr/>
        <a:lstStyle/>
        <a:p>
          <a:endParaRPr lang="en-US"/>
        </a:p>
      </dgm:t>
    </dgm:pt>
    <dgm:pt modelId="{42B895D0-8A3A-4F45-8A36-94F723CCAB25}" type="pres">
      <dgm:prSet presAssocID="{3AE51389-632B-47DB-8B3D-D5D247644B18}" presName="connectorText" presStyleLbl="sibTrans2D1" presStyleIdx="6" presStyleCnt="9"/>
      <dgm:spPr/>
      <dgm:t>
        <a:bodyPr/>
        <a:lstStyle/>
        <a:p>
          <a:endParaRPr lang="en-US"/>
        </a:p>
      </dgm:t>
    </dgm:pt>
    <dgm:pt modelId="{4ED1571C-F8F5-407A-A4E8-E8CBC96856C6}" type="pres">
      <dgm:prSet presAssocID="{9D99EAF6-9B25-4A32-B828-E0636A253F88}" presName="node" presStyleLbl="node1" presStyleIdx="7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9892F-B701-4684-A26F-3B04A8E16430}" type="pres">
      <dgm:prSet presAssocID="{59009C23-5B93-4B4D-901C-CAEF08404B5D}" presName="sibTrans" presStyleLbl="sibTrans2D1" presStyleIdx="7" presStyleCnt="9"/>
      <dgm:spPr/>
      <dgm:t>
        <a:bodyPr/>
        <a:lstStyle/>
        <a:p>
          <a:endParaRPr lang="en-US"/>
        </a:p>
      </dgm:t>
    </dgm:pt>
    <dgm:pt modelId="{C89D4743-A117-4ABC-AAB7-8F448352F696}" type="pres">
      <dgm:prSet presAssocID="{59009C23-5B93-4B4D-901C-CAEF08404B5D}" presName="connectorText" presStyleLbl="sibTrans2D1" presStyleIdx="7" presStyleCnt="9"/>
      <dgm:spPr/>
      <dgm:t>
        <a:bodyPr/>
        <a:lstStyle/>
        <a:p>
          <a:endParaRPr lang="en-US"/>
        </a:p>
      </dgm:t>
    </dgm:pt>
    <dgm:pt modelId="{B3405D52-ABEF-40FC-96DC-41F1122A41B2}" type="pres">
      <dgm:prSet presAssocID="{98601345-56F6-4929-A900-F5B42F3F99F4}" presName="node" presStyleLbl="node1" presStyleIdx="8" presStyleCnt="9" custScaleX="133714" custScaleY="133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9B3C44-BBE8-43E4-B981-A0A3781CC082}" type="pres">
      <dgm:prSet presAssocID="{EF8B7CA6-046C-45E6-B564-B0868FC61208}" presName="sibTrans" presStyleLbl="sibTrans2D1" presStyleIdx="8" presStyleCnt="9"/>
      <dgm:spPr/>
      <dgm:t>
        <a:bodyPr/>
        <a:lstStyle/>
        <a:p>
          <a:endParaRPr lang="en-US"/>
        </a:p>
      </dgm:t>
    </dgm:pt>
    <dgm:pt modelId="{AC0C4C3C-A402-458F-92C6-308F0BE149E5}" type="pres">
      <dgm:prSet presAssocID="{EF8B7CA6-046C-45E6-B564-B0868FC61208}" presName="connectorText" presStyleLbl="sibTrans2D1" presStyleIdx="8" presStyleCnt="9"/>
      <dgm:spPr/>
      <dgm:t>
        <a:bodyPr/>
        <a:lstStyle/>
        <a:p>
          <a:endParaRPr lang="en-US"/>
        </a:p>
      </dgm:t>
    </dgm:pt>
  </dgm:ptLst>
  <dgm:cxnLst>
    <dgm:cxn modelId="{8D66BE62-5498-425A-B1D9-B773406467F7}" type="presOf" srcId="{BC57AAC8-6874-4085-A200-99C8DE5BF85F}" destId="{61E616D4-DBA6-45AA-B832-2E3597E4B982}" srcOrd="0" destOrd="0" presId="urn:microsoft.com/office/officeart/2005/8/layout/cycle2"/>
    <dgm:cxn modelId="{C77D010A-89B3-463B-9D0A-3073CF53B049}" srcId="{6982082A-BF12-41DB-985B-6CFFE416CDB0}" destId="{98601345-56F6-4929-A900-F5B42F3F99F4}" srcOrd="8" destOrd="0" parTransId="{FBBD73AF-8E2A-4660-A7F2-947A00BB8159}" sibTransId="{EF8B7CA6-046C-45E6-B564-B0868FC61208}"/>
    <dgm:cxn modelId="{EF683670-293C-4693-BDC9-5B283A4DC421}" srcId="{6982082A-BF12-41DB-985B-6CFFE416CDB0}" destId="{2A3B6286-89A7-4F90-BA32-949A5EF5E741}" srcOrd="0" destOrd="0" parTransId="{4E179EC3-B832-4A1F-89F1-DB9F753AC789}" sibTransId="{60011D94-99E2-4B1F-9D0C-F15D1ED871F8}"/>
    <dgm:cxn modelId="{70ACB312-51C2-4AA0-B2E7-EAD2DE230F06}" type="presOf" srcId="{18D8FBC6-524D-4814-A2CF-83F8DFD94A0C}" destId="{FC146D5A-84F9-4D84-A787-E32554BEA90C}" srcOrd="0" destOrd="0" presId="urn:microsoft.com/office/officeart/2005/8/layout/cycle2"/>
    <dgm:cxn modelId="{3664B07F-28E1-4113-81BA-AFA9B995756D}" srcId="{6982082A-BF12-41DB-985B-6CFFE416CDB0}" destId="{51FEA6E7-F038-44C5-B8DB-B96808A252DB}" srcOrd="2" destOrd="0" parTransId="{66383B84-A7ED-43B0-A3D9-38C81DDFD824}" sibTransId="{1BCC5CB2-1ED2-4177-A807-1F91DE89CC51}"/>
    <dgm:cxn modelId="{9F9C9D1D-3AB5-48D8-9FA2-A36305F5BEB6}" type="presOf" srcId="{9D99EAF6-9B25-4A32-B828-E0636A253F88}" destId="{4ED1571C-F8F5-407A-A4E8-E8CBC96856C6}" srcOrd="0" destOrd="0" presId="urn:microsoft.com/office/officeart/2005/8/layout/cycle2"/>
    <dgm:cxn modelId="{EFB92531-12C3-4C48-885E-D67688715932}" type="presOf" srcId="{80BE8C79-2DE6-4F41-8AEE-DCB162040472}" destId="{98C16C69-E3F0-4B20-A788-1BFCAB213CD1}" srcOrd="0" destOrd="0" presId="urn:microsoft.com/office/officeart/2005/8/layout/cycle2"/>
    <dgm:cxn modelId="{BD88C99D-5124-4F37-80E0-20BCFCB0B8D4}" type="presOf" srcId="{59009C23-5B93-4B4D-901C-CAEF08404B5D}" destId="{2719892F-B701-4684-A26F-3B04A8E16430}" srcOrd="0" destOrd="0" presId="urn:microsoft.com/office/officeart/2005/8/layout/cycle2"/>
    <dgm:cxn modelId="{AE4AE777-C77F-4CA8-A38A-FBAE66D5F8C3}" type="presOf" srcId="{98601345-56F6-4929-A900-F5B42F3F99F4}" destId="{B3405D52-ABEF-40FC-96DC-41F1122A41B2}" srcOrd="0" destOrd="0" presId="urn:microsoft.com/office/officeart/2005/8/layout/cycle2"/>
    <dgm:cxn modelId="{7191FE49-B345-4993-ABAA-7FB6750A68B5}" srcId="{6982082A-BF12-41DB-985B-6CFFE416CDB0}" destId="{780D6E86-40DA-40BE-94CA-047D63169EA0}" srcOrd="6" destOrd="0" parTransId="{9E9A271F-C383-4BB8-8079-B82025F96C2F}" sibTransId="{3AE51389-632B-47DB-8B3D-D5D247644B18}"/>
    <dgm:cxn modelId="{10D385D7-3D88-4706-ACF7-5078D6FEF7B4}" srcId="{6982082A-BF12-41DB-985B-6CFFE416CDB0}" destId="{9D99EAF6-9B25-4A32-B828-E0636A253F88}" srcOrd="7" destOrd="0" parTransId="{4BAA3D4E-1702-49CF-BA57-07A466A8390A}" sibTransId="{59009C23-5B93-4B4D-901C-CAEF08404B5D}"/>
    <dgm:cxn modelId="{83D4E9D6-D457-4B1C-B0F5-6F2B606CBA1E}" type="presOf" srcId="{60011D94-99E2-4B1F-9D0C-F15D1ED871F8}" destId="{E15D0ECA-F9A0-4851-8C88-E892FE3652DD}" srcOrd="1" destOrd="0" presId="urn:microsoft.com/office/officeart/2005/8/layout/cycle2"/>
    <dgm:cxn modelId="{8F189103-C43E-4902-A123-7266BB89CD53}" type="presOf" srcId="{DF169F53-F152-462E-90D8-D09AF7232786}" destId="{DEA5BA90-EF08-4FEB-8AE9-08CD0D132365}" srcOrd="0" destOrd="0" presId="urn:microsoft.com/office/officeart/2005/8/layout/cycle2"/>
    <dgm:cxn modelId="{8C2E4747-BF5C-4FF7-B64A-9AD7FF6A4C03}" type="presOf" srcId="{EF8B7CA6-046C-45E6-B564-B0868FC61208}" destId="{AC0C4C3C-A402-458F-92C6-308F0BE149E5}" srcOrd="1" destOrd="0" presId="urn:microsoft.com/office/officeart/2005/8/layout/cycle2"/>
    <dgm:cxn modelId="{4DCE508A-AD91-4B35-9470-AD06088947BD}" type="presOf" srcId="{57CA512F-85F6-4CBD-9BE8-DA7899C0ACEB}" destId="{E074F475-9951-4576-B9AD-71D56FF91F0E}" srcOrd="0" destOrd="0" presId="urn:microsoft.com/office/officeart/2005/8/layout/cycle2"/>
    <dgm:cxn modelId="{9BD4222D-8458-4598-B1C8-AE6955E298F5}" type="presOf" srcId="{6982082A-BF12-41DB-985B-6CFFE416CDB0}" destId="{C5F7C97F-28D4-4B0A-9625-BF16FF53013D}" srcOrd="0" destOrd="0" presId="urn:microsoft.com/office/officeart/2005/8/layout/cycle2"/>
    <dgm:cxn modelId="{055F7888-B2B6-4EF7-BD63-3F70291313D6}" type="presOf" srcId="{2A3B6286-89A7-4F90-BA32-949A5EF5E741}" destId="{32796146-C8DD-46A2-93E2-F4900C8DDB74}" srcOrd="0" destOrd="0" presId="urn:microsoft.com/office/officeart/2005/8/layout/cycle2"/>
    <dgm:cxn modelId="{0AEB9CDD-D3C1-4806-BB91-29EA2E3DC9C6}" type="presOf" srcId="{60011D94-99E2-4B1F-9D0C-F15D1ED871F8}" destId="{EE6A7328-86B0-4EAE-99B5-8F595AC6DCC3}" srcOrd="0" destOrd="0" presId="urn:microsoft.com/office/officeart/2005/8/layout/cycle2"/>
    <dgm:cxn modelId="{DECA105F-B824-429A-8D81-81E0DF1C9EB5}" type="presOf" srcId="{6052A850-DBFE-486A-999F-279C55236FC4}" destId="{237AD330-03C1-4AD4-AE01-830E168D65AC}" srcOrd="0" destOrd="0" presId="urn:microsoft.com/office/officeart/2005/8/layout/cycle2"/>
    <dgm:cxn modelId="{5C49BD7A-2E9F-4B89-A4A9-DFE7D2AC2C85}" type="presOf" srcId="{4DBB2A72-4CC8-48F3-A8A3-B8B711ED4252}" destId="{792970DE-0F62-4F96-A5BD-2663A97CD3B0}" srcOrd="0" destOrd="0" presId="urn:microsoft.com/office/officeart/2005/8/layout/cycle2"/>
    <dgm:cxn modelId="{9F798BCB-FFAB-4531-9185-EE0DC18B0B9B}" type="presOf" srcId="{6052A850-DBFE-486A-999F-279C55236FC4}" destId="{4A4FC026-5469-4EE3-8EBA-7DFF3C7B9663}" srcOrd="1" destOrd="0" presId="urn:microsoft.com/office/officeart/2005/8/layout/cycle2"/>
    <dgm:cxn modelId="{3C7152CA-6DE5-471F-9D5B-A85EF96FDD9E}" type="presOf" srcId="{51FEA6E7-F038-44C5-B8DB-B96808A252DB}" destId="{C0A75433-3FB8-4070-B973-6AEF384D8D95}" srcOrd="0" destOrd="0" presId="urn:microsoft.com/office/officeart/2005/8/layout/cycle2"/>
    <dgm:cxn modelId="{F05CEDF1-999A-4FAF-8D31-61BBEACC535F}" type="presOf" srcId="{3AE51389-632B-47DB-8B3D-D5D247644B18}" destId="{42B895D0-8A3A-4F45-8A36-94F723CCAB25}" srcOrd="1" destOrd="0" presId="urn:microsoft.com/office/officeart/2005/8/layout/cycle2"/>
    <dgm:cxn modelId="{F05EA7BD-FB0B-46E5-814A-F6FDCCE0CBBE}" srcId="{6982082A-BF12-41DB-985B-6CFFE416CDB0}" destId="{BC57AAC8-6874-4085-A200-99C8DE5BF85F}" srcOrd="4" destOrd="0" parTransId="{B4FF7FDE-1FC0-4D1B-868F-2D368736EB27}" sibTransId="{80BE8C79-2DE6-4F41-8AEE-DCB162040472}"/>
    <dgm:cxn modelId="{A9812D5D-1F12-499F-AFF4-CA81E94F096A}" type="presOf" srcId="{E9FEDE01-8689-4DDF-956F-5C573CE89C2B}" destId="{A7D50872-4BF1-49E8-B9C4-C8CADCD6300A}" srcOrd="0" destOrd="0" presId="urn:microsoft.com/office/officeart/2005/8/layout/cycle2"/>
    <dgm:cxn modelId="{F9DDC2BE-EF78-4BBE-BF09-D13D9F7DE11C}" type="presOf" srcId="{59009C23-5B93-4B4D-901C-CAEF08404B5D}" destId="{C89D4743-A117-4ABC-AAB7-8F448352F696}" srcOrd="1" destOrd="0" presId="urn:microsoft.com/office/officeart/2005/8/layout/cycle2"/>
    <dgm:cxn modelId="{8A133BAA-F7EC-488B-9F6F-35F537252E29}" type="presOf" srcId="{E9FEDE01-8689-4DDF-956F-5C573CE89C2B}" destId="{080FB8C2-9D4A-4677-A3CB-34F75427A24D}" srcOrd="1" destOrd="0" presId="urn:microsoft.com/office/officeart/2005/8/layout/cycle2"/>
    <dgm:cxn modelId="{11B70CE3-04C7-4CC3-B938-453158632CFF}" type="presOf" srcId="{57CA512F-85F6-4CBD-9BE8-DA7899C0ACEB}" destId="{2911CF99-BF08-47A7-80FA-97C8D157A887}" srcOrd="1" destOrd="0" presId="urn:microsoft.com/office/officeart/2005/8/layout/cycle2"/>
    <dgm:cxn modelId="{7B4EDF4F-25C2-4E99-8765-F3424986C475}" srcId="{6982082A-BF12-41DB-985B-6CFFE416CDB0}" destId="{4DBB2A72-4CC8-48F3-A8A3-B8B711ED4252}" srcOrd="3" destOrd="0" parTransId="{009BA728-55AC-4D65-ADAF-1AC622CFA34A}" sibTransId="{6052A850-DBFE-486A-999F-279C55236FC4}"/>
    <dgm:cxn modelId="{B4803919-89A5-4EAC-925E-80B7E3FD3875}" type="presOf" srcId="{1BCC5CB2-1ED2-4177-A807-1F91DE89CC51}" destId="{67B50009-169B-4FDF-BA85-296FF75D1139}" srcOrd="0" destOrd="0" presId="urn:microsoft.com/office/officeart/2005/8/layout/cycle2"/>
    <dgm:cxn modelId="{9ABC5AC3-9F0F-4249-954A-084EF4C3BF9B}" type="presOf" srcId="{1BCC5CB2-1ED2-4177-A807-1F91DE89CC51}" destId="{AFFFE6B1-86FB-4E8A-BA93-5793C3ED1F6F}" srcOrd="1" destOrd="0" presId="urn:microsoft.com/office/officeart/2005/8/layout/cycle2"/>
    <dgm:cxn modelId="{FE813E98-6B53-4070-8835-47B454E8402B}" type="presOf" srcId="{80BE8C79-2DE6-4F41-8AEE-DCB162040472}" destId="{C62FF860-062E-493C-8D4D-6954C04398C6}" srcOrd="1" destOrd="0" presId="urn:microsoft.com/office/officeart/2005/8/layout/cycle2"/>
    <dgm:cxn modelId="{3C83CEB9-7478-4DBF-9AE0-AD625294B159}" srcId="{6982082A-BF12-41DB-985B-6CFFE416CDB0}" destId="{18D8FBC6-524D-4814-A2CF-83F8DFD94A0C}" srcOrd="5" destOrd="0" parTransId="{FC4978A7-DFE6-4A2A-B770-2DE3ED2CCF5C}" sibTransId="{E9FEDE01-8689-4DDF-956F-5C573CE89C2B}"/>
    <dgm:cxn modelId="{C8FECBA9-568B-4B07-BB5D-32D37A79C011}" srcId="{6982082A-BF12-41DB-985B-6CFFE416CDB0}" destId="{DF169F53-F152-462E-90D8-D09AF7232786}" srcOrd="1" destOrd="0" parTransId="{0D531837-B628-42B2-B3CD-D3CE30E7BFB0}" sibTransId="{57CA512F-85F6-4CBD-9BE8-DA7899C0ACEB}"/>
    <dgm:cxn modelId="{8092CF78-12A3-4C83-9728-431E02F460B5}" type="presOf" srcId="{EF8B7CA6-046C-45E6-B564-B0868FC61208}" destId="{7E9B3C44-BBE8-43E4-B981-A0A3781CC082}" srcOrd="0" destOrd="0" presId="urn:microsoft.com/office/officeart/2005/8/layout/cycle2"/>
    <dgm:cxn modelId="{79957B38-2EA7-4443-836D-B9DBBC24988C}" type="presOf" srcId="{780D6E86-40DA-40BE-94CA-047D63169EA0}" destId="{37080BF5-594C-4FE5-A389-8D4A818B9B28}" srcOrd="0" destOrd="0" presId="urn:microsoft.com/office/officeart/2005/8/layout/cycle2"/>
    <dgm:cxn modelId="{013291FC-C696-44E0-99CD-E7F13B0AEC2F}" type="presOf" srcId="{3AE51389-632B-47DB-8B3D-D5D247644B18}" destId="{4958485E-36B4-44F8-97D9-5CF686400078}" srcOrd="0" destOrd="0" presId="urn:microsoft.com/office/officeart/2005/8/layout/cycle2"/>
    <dgm:cxn modelId="{32285DAA-D557-45F1-B54A-ECDFE39AE859}" type="presParOf" srcId="{C5F7C97F-28D4-4B0A-9625-BF16FF53013D}" destId="{32796146-C8DD-46A2-93E2-F4900C8DDB74}" srcOrd="0" destOrd="0" presId="urn:microsoft.com/office/officeart/2005/8/layout/cycle2"/>
    <dgm:cxn modelId="{F70245E0-8A9F-4137-A8C8-522E57911041}" type="presParOf" srcId="{C5F7C97F-28D4-4B0A-9625-BF16FF53013D}" destId="{EE6A7328-86B0-4EAE-99B5-8F595AC6DCC3}" srcOrd="1" destOrd="0" presId="urn:microsoft.com/office/officeart/2005/8/layout/cycle2"/>
    <dgm:cxn modelId="{3B724D19-6AA5-4B98-8866-6491B0C7E7EF}" type="presParOf" srcId="{EE6A7328-86B0-4EAE-99B5-8F595AC6DCC3}" destId="{E15D0ECA-F9A0-4851-8C88-E892FE3652DD}" srcOrd="0" destOrd="0" presId="urn:microsoft.com/office/officeart/2005/8/layout/cycle2"/>
    <dgm:cxn modelId="{5C0A2640-B759-41C1-A893-E6D63A6F2216}" type="presParOf" srcId="{C5F7C97F-28D4-4B0A-9625-BF16FF53013D}" destId="{DEA5BA90-EF08-4FEB-8AE9-08CD0D132365}" srcOrd="2" destOrd="0" presId="urn:microsoft.com/office/officeart/2005/8/layout/cycle2"/>
    <dgm:cxn modelId="{1AE2051D-9B1B-4E3F-BCEF-76A047997A2E}" type="presParOf" srcId="{C5F7C97F-28D4-4B0A-9625-BF16FF53013D}" destId="{E074F475-9951-4576-B9AD-71D56FF91F0E}" srcOrd="3" destOrd="0" presId="urn:microsoft.com/office/officeart/2005/8/layout/cycle2"/>
    <dgm:cxn modelId="{E8010944-0600-4B7E-8719-B04F07C2A9F3}" type="presParOf" srcId="{E074F475-9951-4576-B9AD-71D56FF91F0E}" destId="{2911CF99-BF08-47A7-80FA-97C8D157A887}" srcOrd="0" destOrd="0" presId="urn:microsoft.com/office/officeart/2005/8/layout/cycle2"/>
    <dgm:cxn modelId="{32C19894-8564-4D10-BA1E-6A84BBF87401}" type="presParOf" srcId="{C5F7C97F-28D4-4B0A-9625-BF16FF53013D}" destId="{C0A75433-3FB8-4070-B973-6AEF384D8D95}" srcOrd="4" destOrd="0" presId="urn:microsoft.com/office/officeart/2005/8/layout/cycle2"/>
    <dgm:cxn modelId="{7C2A8230-0881-4AC3-B9F1-7E1902F19B80}" type="presParOf" srcId="{C5F7C97F-28D4-4B0A-9625-BF16FF53013D}" destId="{67B50009-169B-4FDF-BA85-296FF75D1139}" srcOrd="5" destOrd="0" presId="urn:microsoft.com/office/officeart/2005/8/layout/cycle2"/>
    <dgm:cxn modelId="{61C7A76F-7400-4D92-8464-23704D3BB4D1}" type="presParOf" srcId="{67B50009-169B-4FDF-BA85-296FF75D1139}" destId="{AFFFE6B1-86FB-4E8A-BA93-5793C3ED1F6F}" srcOrd="0" destOrd="0" presId="urn:microsoft.com/office/officeart/2005/8/layout/cycle2"/>
    <dgm:cxn modelId="{13A52CB9-7239-473A-903A-A1C7AD3D5178}" type="presParOf" srcId="{C5F7C97F-28D4-4B0A-9625-BF16FF53013D}" destId="{792970DE-0F62-4F96-A5BD-2663A97CD3B0}" srcOrd="6" destOrd="0" presId="urn:microsoft.com/office/officeart/2005/8/layout/cycle2"/>
    <dgm:cxn modelId="{2F8BE85C-434C-401B-92C7-27780B2E8A0E}" type="presParOf" srcId="{C5F7C97F-28D4-4B0A-9625-BF16FF53013D}" destId="{237AD330-03C1-4AD4-AE01-830E168D65AC}" srcOrd="7" destOrd="0" presId="urn:microsoft.com/office/officeart/2005/8/layout/cycle2"/>
    <dgm:cxn modelId="{A6016754-661D-41C2-A4E2-8C6DCB02A379}" type="presParOf" srcId="{237AD330-03C1-4AD4-AE01-830E168D65AC}" destId="{4A4FC026-5469-4EE3-8EBA-7DFF3C7B9663}" srcOrd="0" destOrd="0" presId="urn:microsoft.com/office/officeart/2005/8/layout/cycle2"/>
    <dgm:cxn modelId="{425CD739-458A-4DC8-BD0B-E66433F39C56}" type="presParOf" srcId="{C5F7C97F-28D4-4B0A-9625-BF16FF53013D}" destId="{61E616D4-DBA6-45AA-B832-2E3597E4B982}" srcOrd="8" destOrd="0" presId="urn:microsoft.com/office/officeart/2005/8/layout/cycle2"/>
    <dgm:cxn modelId="{8263BD31-1611-496B-8A0E-82012E1326BA}" type="presParOf" srcId="{C5F7C97F-28D4-4B0A-9625-BF16FF53013D}" destId="{98C16C69-E3F0-4B20-A788-1BFCAB213CD1}" srcOrd="9" destOrd="0" presId="urn:microsoft.com/office/officeart/2005/8/layout/cycle2"/>
    <dgm:cxn modelId="{524BC3A0-875C-4420-B222-100D6AC5AD8E}" type="presParOf" srcId="{98C16C69-E3F0-4B20-A788-1BFCAB213CD1}" destId="{C62FF860-062E-493C-8D4D-6954C04398C6}" srcOrd="0" destOrd="0" presId="urn:microsoft.com/office/officeart/2005/8/layout/cycle2"/>
    <dgm:cxn modelId="{A326B52B-804F-4115-B09F-C1F7A2BDD681}" type="presParOf" srcId="{C5F7C97F-28D4-4B0A-9625-BF16FF53013D}" destId="{FC146D5A-84F9-4D84-A787-E32554BEA90C}" srcOrd="10" destOrd="0" presId="urn:microsoft.com/office/officeart/2005/8/layout/cycle2"/>
    <dgm:cxn modelId="{08E487B6-340E-4891-B9EE-7E49EAADCA7E}" type="presParOf" srcId="{C5F7C97F-28D4-4B0A-9625-BF16FF53013D}" destId="{A7D50872-4BF1-49E8-B9C4-C8CADCD6300A}" srcOrd="11" destOrd="0" presId="urn:microsoft.com/office/officeart/2005/8/layout/cycle2"/>
    <dgm:cxn modelId="{1E645FFC-BED1-4B2C-9C0E-D9A38A7D5AA8}" type="presParOf" srcId="{A7D50872-4BF1-49E8-B9C4-C8CADCD6300A}" destId="{080FB8C2-9D4A-4677-A3CB-34F75427A24D}" srcOrd="0" destOrd="0" presId="urn:microsoft.com/office/officeart/2005/8/layout/cycle2"/>
    <dgm:cxn modelId="{E9B76351-36A0-4664-93CD-C92FF0862F58}" type="presParOf" srcId="{C5F7C97F-28D4-4B0A-9625-BF16FF53013D}" destId="{37080BF5-594C-4FE5-A389-8D4A818B9B28}" srcOrd="12" destOrd="0" presId="urn:microsoft.com/office/officeart/2005/8/layout/cycle2"/>
    <dgm:cxn modelId="{EA413BCA-9399-4351-A91C-C8B3C200CA8D}" type="presParOf" srcId="{C5F7C97F-28D4-4B0A-9625-BF16FF53013D}" destId="{4958485E-36B4-44F8-97D9-5CF686400078}" srcOrd="13" destOrd="0" presId="urn:microsoft.com/office/officeart/2005/8/layout/cycle2"/>
    <dgm:cxn modelId="{992FDF7D-F83A-44B5-AFD3-E8DEC3DD4401}" type="presParOf" srcId="{4958485E-36B4-44F8-97D9-5CF686400078}" destId="{42B895D0-8A3A-4F45-8A36-94F723CCAB25}" srcOrd="0" destOrd="0" presId="urn:microsoft.com/office/officeart/2005/8/layout/cycle2"/>
    <dgm:cxn modelId="{3247A199-A87C-45E1-8F57-F83E74EE49DD}" type="presParOf" srcId="{C5F7C97F-28D4-4B0A-9625-BF16FF53013D}" destId="{4ED1571C-F8F5-407A-A4E8-E8CBC96856C6}" srcOrd="14" destOrd="0" presId="urn:microsoft.com/office/officeart/2005/8/layout/cycle2"/>
    <dgm:cxn modelId="{4E7CD268-B762-4612-8C2A-064799C98FA0}" type="presParOf" srcId="{C5F7C97F-28D4-4B0A-9625-BF16FF53013D}" destId="{2719892F-B701-4684-A26F-3B04A8E16430}" srcOrd="15" destOrd="0" presId="urn:microsoft.com/office/officeart/2005/8/layout/cycle2"/>
    <dgm:cxn modelId="{8E8C069C-3644-4EF2-80F2-F1A67987336F}" type="presParOf" srcId="{2719892F-B701-4684-A26F-3B04A8E16430}" destId="{C89D4743-A117-4ABC-AAB7-8F448352F696}" srcOrd="0" destOrd="0" presId="urn:microsoft.com/office/officeart/2005/8/layout/cycle2"/>
    <dgm:cxn modelId="{1280121D-CE50-4801-9145-DC3CDEC39267}" type="presParOf" srcId="{C5F7C97F-28D4-4B0A-9625-BF16FF53013D}" destId="{B3405D52-ABEF-40FC-96DC-41F1122A41B2}" srcOrd="16" destOrd="0" presId="urn:microsoft.com/office/officeart/2005/8/layout/cycle2"/>
    <dgm:cxn modelId="{7F2A4878-4EA6-4560-955C-FDCB270619B7}" type="presParOf" srcId="{C5F7C97F-28D4-4B0A-9625-BF16FF53013D}" destId="{7E9B3C44-BBE8-43E4-B981-A0A3781CC082}" srcOrd="17" destOrd="0" presId="urn:microsoft.com/office/officeart/2005/8/layout/cycle2"/>
    <dgm:cxn modelId="{BB0F5C55-BF52-464F-AEC4-27AAFA0AD4BB}" type="presParOf" srcId="{7E9B3C44-BBE8-43E4-B981-A0A3781CC082}" destId="{AC0C4C3C-A402-458F-92C6-308F0BE149E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6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55" y="6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A4998-72AF-4B2A-9B00-D6619871D338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2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55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079E8-7D0C-4B67-AB14-EB8F488E9A0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820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6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55" y="6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9F7AD-B2AE-45AB-A8EC-F66431610328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2" y="9430097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55" y="9430097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DF4C6-0FC0-4898-8650-14A799520EF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480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3544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4439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625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187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5153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74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76835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182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3769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370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783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89122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0706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7176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08759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6641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8964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2476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8918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2200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0841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672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5502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6933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9638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6670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210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5858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290857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98004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2367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59940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04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79102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78076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56392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557168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250450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34100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820201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25726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89806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98494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2809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13320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21452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6812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695913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38992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647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289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780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676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228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373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2331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040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638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548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70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762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27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214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53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9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B9A3E-77A3-422B-9E7C-5C62BA55C463}" type="datetimeFigureOut">
              <a:rPr lang="en-GB" smtClean="0"/>
              <a:t>15/10/2020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04800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84" y="6321426"/>
            <a:ext cx="12202584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43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image" Target="../media/image53.jp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hyperlink" Target="mailto:gwybodaeth@educators.cymru" TargetMode="External"/><Relationship Id="rId4" Type="http://schemas.openxmlformats.org/officeDocument/2006/relationships/hyperlink" Target="mailto:information@educators.wale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7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770766" y="2583625"/>
            <a:ext cx="2635842" cy="77336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0"/>
              </a:spcAft>
              <a:tabLst>
                <a:tab pos="762000" algn="l"/>
              </a:tabLst>
            </a:pPr>
            <a:r>
              <a:rPr lang="en-US" sz="1050" b="1" dirty="0" smtClean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Note</a:t>
            </a:r>
            <a:r>
              <a:rPr lang="en-US" sz="105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05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050" dirty="0">
                <a:ea typeface="Times New Roman" panose="02020603050405020304" pitchFamily="18" charset="0"/>
                <a:cs typeface="Arial" panose="020B0604020202020204" pitchFamily="34" charset="0"/>
              </a:rPr>
              <a:t> Included 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are </a:t>
            </a:r>
            <a:r>
              <a:rPr lang="en-GB" sz="1050" dirty="0">
                <a:ea typeface="Times New Roman" panose="02020603050405020304" pitchFamily="18" charset="0"/>
                <a:cs typeface="Arial" panose="020B0604020202020204" pitchFamily="34" charset="0"/>
              </a:rPr>
              <a:t>a small number of students from 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Canada. For 2019-20 was 61</a:t>
            </a:r>
            <a:r>
              <a:rPr lang="en-GB" sz="105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en-GB" sz="105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45010" y="3453789"/>
          <a:ext cx="5400600" cy="9113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04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278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330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5926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46534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 err="1" smtClean="0">
                          <a:effectLst/>
                          <a:latin typeface="+mn-lt"/>
                        </a:rPr>
                        <a:t>Myfyrwyr</a:t>
                      </a:r>
                      <a:r>
                        <a:rPr lang="en-GB" sz="110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1100" u="none" strike="noStrike" baseline="0" dirty="0" err="1" smtClean="0">
                          <a:effectLst/>
                          <a:latin typeface="+mn-lt"/>
                        </a:rPr>
                        <a:t>cynradd</a:t>
                      </a:r>
                      <a:r>
                        <a:rPr lang="en-GB" sz="1100" u="none" strike="noStrike" baseline="0" dirty="0" smtClean="0">
                          <a:effectLst/>
                          <a:latin typeface="+mn-lt"/>
                        </a:rPr>
                        <a:t> - </a:t>
                      </a:r>
                      <a:r>
                        <a:rPr lang="en-GB" sz="1100" u="none" strike="noStrike" baseline="0" dirty="0" err="1" smtClean="0">
                          <a:effectLst/>
                          <a:latin typeface="+mn-lt"/>
                        </a:rPr>
                        <a:t>Israddedig</a:t>
                      </a:r>
                      <a:r>
                        <a:rPr lang="en-GB" sz="1100" u="none" strike="noStrike" baseline="0" dirty="0" smtClean="0">
                          <a:effectLst/>
                          <a:latin typeface="+mn-lt"/>
                        </a:rPr>
                        <a:t> ac </a:t>
                      </a:r>
                      <a:r>
                        <a:rPr lang="en-GB" sz="1100" u="none" strike="noStrike" baseline="0" dirty="0" err="1" smtClean="0">
                          <a:effectLst/>
                          <a:latin typeface="+mn-lt"/>
                        </a:rPr>
                        <a:t>Ôl-raddedig</a:t>
                      </a:r>
                      <a:r>
                        <a:rPr lang="en-GB" sz="1100" u="none" strike="noStrike" baseline="0" dirty="0" smtClean="0">
                          <a:effectLst/>
                          <a:latin typeface="+mn-lt"/>
                        </a:rPr>
                        <a:t> / </a:t>
                      </a:r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Primary students - </a:t>
                      </a:r>
                      <a:r>
                        <a:rPr lang="en-GB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Undergraduate and Postgraduate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Myfyrwyr</a:t>
                      </a:r>
                      <a:r>
                        <a:rPr lang="en-GB" sz="1100" b="1" u="none" strike="noStrike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u="none" strike="noStrike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uwchradd</a:t>
                      </a:r>
                      <a:r>
                        <a:rPr lang="en-GB" sz="1100" b="1" u="none" strike="noStrike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GB" sz="1100" b="1" u="none" strike="noStrike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Israddedig</a:t>
                      </a:r>
                      <a:r>
                        <a:rPr lang="en-GB" sz="1100" b="1" u="none" strike="noStrike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100" b="1" u="none" strike="noStrike" kern="1200" baseline="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Ôl-raddedig</a:t>
                      </a:r>
                      <a:r>
                        <a:rPr lang="en-GB" sz="1100" b="1" u="none" strike="noStrike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Secondary students</a:t>
                      </a:r>
                      <a:r>
                        <a:rPr lang="en-GB" sz="1100" u="none" strike="noStrike" baseline="0" dirty="0" smtClean="0">
                          <a:effectLst/>
                          <a:latin typeface="+mn-lt"/>
                        </a:rPr>
                        <a:t> -</a:t>
                      </a:r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Undergraduate and Postgraduate</a:t>
                      </a: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6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Nifer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/Number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Nifer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/Number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17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405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66706" y="332656"/>
            <a:ext cx="2802143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100" b="1" dirty="0" smtClean="0"/>
              <a:t>AGA </a:t>
            </a:r>
            <a:r>
              <a:rPr lang="en-GB" sz="1100" b="1" dirty="0" err="1" smtClean="0"/>
              <a:t>fesul</a:t>
            </a:r>
            <a:r>
              <a:rPr lang="en-GB" sz="1100" b="1" dirty="0" smtClean="0"/>
              <a:t> </a:t>
            </a:r>
            <a:r>
              <a:rPr lang="en-GB" sz="1100" b="1" dirty="0" err="1" smtClean="0"/>
              <a:t>blwyddyn</a:t>
            </a:r>
            <a:endParaRPr lang="en-GB" sz="11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437" y="3068960"/>
            <a:ext cx="3046283" cy="335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100" b="1" dirty="0" smtClean="0"/>
              <a:t>975 o </a:t>
            </a:r>
            <a:r>
              <a:rPr lang="en-GB" sz="1100" b="1" dirty="0" err="1" smtClean="0"/>
              <a:t>fyfyrwyr</a:t>
            </a:r>
            <a:r>
              <a:rPr lang="en-GB" sz="1100" b="1" dirty="0" smtClean="0"/>
              <a:t> </a:t>
            </a:r>
            <a:r>
              <a:rPr lang="en-GB" sz="1100" b="1" dirty="0" err="1" smtClean="0"/>
              <a:t>fesul</a:t>
            </a:r>
            <a:r>
              <a:rPr lang="en-GB" sz="1100" b="1" dirty="0" smtClean="0"/>
              <a:t> </a:t>
            </a:r>
            <a:r>
              <a:rPr lang="en-GB" sz="1100" b="1" dirty="0" err="1" smtClean="0"/>
              <a:t>cyfnod</a:t>
            </a:r>
            <a:r>
              <a:rPr lang="en-GB" sz="1100" b="1" dirty="0" smtClean="0"/>
              <a:t> </a:t>
            </a:r>
            <a:r>
              <a:rPr lang="en-GB" sz="1100" b="1" dirty="0" err="1" smtClean="0"/>
              <a:t>hyfforddi</a:t>
            </a:r>
            <a:r>
              <a:rPr lang="en-GB" sz="1100" b="1" dirty="0" smtClean="0"/>
              <a:t> (2019-20)</a:t>
            </a:r>
            <a:endParaRPr lang="en-GB" sz="11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663952" y="620688"/>
            <a:ext cx="0" cy="4247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9729799" y="4816902"/>
            <a:ext cx="2733616" cy="3391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b="1" dirty="0" smtClean="0"/>
              <a:t>Other routes to QTS (April-March)</a:t>
            </a:r>
            <a:endParaRPr lang="en-GB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336360" y="6237312"/>
            <a:ext cx="2930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251 </a:t>
            </a:r>
            <a:r>
              <a:rPr lang="en-GB" sz="1000" dirty="0"/>
              <a:t>applications have been received for recognition </a:t>
            </a:r>
            <a:r>
              <a:rPr lang="en-GB" sz="1000" dirty="0" smtClean="0"/>
              <a:t>but did </a:t>
            </a:r>
            <a:r>
              <a:rPr lang="en-GB" sz="1000" dirty="0"/>
              <a:t>not meet the criteria. 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341013"/>
              </p:ext>
            </p:extLst>
          </p:nvPr>
        </p:nvGraphicFramePr>
        <p:xfrm>
          <a:off x="5782295" y="559518"/>
          <a:ext cx="6336113" cy="42466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502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138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20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780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 smtClean="0">
                          <a:effectLst/>
                        </a:rPr>
                        <a:t>AGA (</a:t>
                      </a:r>
                      <a:r>
                        <a:rPr lang="en-GB" sz="1000" u="none" strike="noStrike" dirty="0" err="1" smtClean="0">
                          <a:effectLst/>
                        </a:rPr>
                        <a:t>Cymru</a:t>
                      </a:r>
                      <a:r>
                        <a:rPr lang="en-GB" sz="1000" u="none" strike="noStrike" dirty="0" smtClean="0">
                          <a:effectLst/>
                        </a:rPr>
                        <a:t>) 2019-20 </a:t>
                      </a:r>
                      <a:r>
                        <a:rPr lang="en-GB" sz="1000" u="none" strike="noStrike" dirty="0" err="1" smtClean="0">
                          <a:effectLst/>
                        </a:rPr>
                        <a:t>pwnc</a:t>
                      </a:r>
                      <a:r>
                        <a:rPr lang="en-GB" sz="1000" u="none" strike="noStrike" dirty="0" smtClean="0">
                          <a:effectLst/>
                        </a:rPr>
                        <a:t> </a:t>
                      </a:r>
                      <a:r>
                        <a:rPr lang="en-GB" sz="1000" dirty="0" err="1" smtClean="0"/>
                        <a:t>yr</a:t>
                      </a:r>
                      <a:r>
                        <a:rPr lang="en-GB" sz="1000" dirty="0" smtClean="0"/>
                        <a:t> </a:t>
                      </a:r>
                      <a:r>
                        <a:rPr lang="en-GB" sz="1000" dirty="0" err="1" smtClean="0"/>
                        <a:t>hyfforddwyd</a:t>
                      </a:r>
                      <a:r>
                        <a:rPr lang="en-GB" sz="1000" dirty="0" smtClean="0"/>
                        <a:t> </a:t>
                      </a:r>
                      <a:r>
                        <a:rPr lang="en-GB" sz="1000" dirty="0" err="1" smtClean="0"/>
                        <a:t>ynddo</a:t>
                      </a:r>
                      <a:r>
                        <a:rPr lang="en-GB" sz="1000" dirty="0" smtClean="0"/>
                        <a:t> / </a:t>
                      </a:r>
                      <a:r>
                        <a:rPr lang="en-GB" sz="1000" u="none" strike="noStrike" dirty="0" smtClean="0">
                          <a:effectLst/>
                        </a:rPr>
                        <a:t>ITE</a:t>
                      </a:r>
                      <a:r>
                        <a:rPr lang="en-GB" sz="1000" u="none" strike="noStrike" baseline="0" dirty="0" smtClean="0">
                          <a:effectLst/>
                        </a:rPr>
                        <a:t> (Wales) </a:t>
                      </a:r>
                      <a:r>
                        <a:rPr lang="en-GB" sz="1000" u="none" strike="noStrike" dirty="0" smtClean="0">
                          <a:effectLst/>
                        </a:rPr>
                        <a:t>2019-20</a:t>
                      </a:r>
                      <a:r>
                        <a:rPr lang="en-GB" sz="1000" u="none" strike="noStrike" baseline="0" dirty="0" smtClean="0">
                          <a:effectLst/>
                        </a:rPr>
                        <a:t> S</a:t>
                      </a:r>
                      <a:r>
                        <a:rPr lang="en-GB" sz="1000" u="none" strike="noStrike" dirty="0" smtClean="0">
                          <a:effectLst/>
                        </a:rPr>
                        <a:t>ubject trained</a:t>
                      </a:r>
                      <a:endParaRPr lang="en-GB" sz="10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 err="1" smtClean="0">
                          <a:effectLst/>
                        </a:rPr>
                        <a:t>Wedi</a:t>
                      </a:r>
                      <a:r>
                        <a:rPr lang="en-GB" sz="1000" u="none" strike="noStrike" dirty="0" smtClean="0">
                          <a:effectLst/>
                        </a:rPr>
                        <a:t> </a:t>
                      </a:r>
                      <a:r>
                        <a:rPr lang="en-GB" sz="1000" u="none" strike="noStrike" dirty="0" err="1" smtClean="0">
                          <a:effectLst/>
                        </a:rPr>
                        <a:t>llwyddo</a:t>
                      </a:r>
                      <a:r>
                        <a:rPr lang="en-GB" sz="1000" u="none" strike="noStrike" dirty="0" smtClean="0">
                          <a:effectLst/>
                        </a:rPr>
                        <a:t>/Passes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 smtClean="0">
                          <a:effectLst/>
                        </a:rPr>
                        <a:t>(%)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Celf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Art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1.2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Celf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a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dylunio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Art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and Design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3.7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Bioleg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Biology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2.7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Cemeg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n-GB" sz="1000" b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/ 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Chemistry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3.0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11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Cyfuniad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Gwyddoniaeth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Cyffredinol</a:t>
                      </a:r>
                      <a:r>
                        <a:rPr lang="en-GB" sz="1000" b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 algn="l" rtl="0" fontAlgn="ctr"/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Combined/General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Science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16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4.0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Dylunio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a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thechnoleg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</a:t>
                      </a:r>
                      <a:r>
                        <a:rPr lang="en-GB" sz="1000" b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D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esign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and Technology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13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3.2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Drama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23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5.7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Saesneg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English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49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12.1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Daearyddiaeth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Geography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28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6.9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Hanes /</a:t>
                      </a:r>
                      <a:r>
                        <a:rPr lang="en-GB" sz="1000" b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History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44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10.9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TGCh</a:t>
                      </a:r>
                      <a:r>
                        <a:rPr lang="en-GB" sz="1000" b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/ 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ICT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1.0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Mathemateg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Mathematics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9.1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Cerddoriaeth</a:t>
                      </a:r>
                      <a:r>
                        <a:rPr lang="en-GB" sz="1000" b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/ 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Music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3.2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Addysg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Awyr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Agored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Outdoor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Education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1.0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Addysg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Gorfforol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Physical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Education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54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13.3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Ffiseg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Physics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1.2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Addysg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Grefyddol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Religious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Education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3.7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Gwyddoniaeth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Science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0.5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Cymraeg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Welsh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21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5.2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Astudiaethau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Busnes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Business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Studies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1.2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Technoleg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Gwybodaeth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Information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Technology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1.0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Ieithoedd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Tramor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Modern</a:t>
                      </a:r>
                      <a:r>
                        <a:rPr lang="en-GB" sz="1000" b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/ 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Modern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Foreign Languages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4.7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Ffrangeg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French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0.5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073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Sbaeneg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/ Spanish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u="none" strike="noStrike" dirty="0">
                          <a:effectLst/>
                        </a:rPr>
                        <a:t>1.0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5947926" y="5079620"/>
          <a:ext cx="6124737" cy="1151756"/>
        </p:xfrm>
        <a:graphic>
          <a:graphicData uri="http://schemas.openxmlformats.org/drawingml/2006/table">
            <a:tbl>
              <a:tblPr/>
              <a:tblGrid>
                <a:gridCol w="16606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590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084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493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450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9270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Blwyddyn</a:t>
                      </a:r>
                      <a:r>
                        <a:rPr lang="en-GB" sz="10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5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cyflawni</a:t>
                      </a:r>
                      <a:r>
                        <a:rPr lang="en-GB" sz="105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SAC/ </a:t>
                      </a:r>
                      <a:r>
                        <a:rPr lang="en-GB" sz="10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 </a:t>
                      </a:r>
                      <a:r>
                        <a:rPr lang="en-GB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of award of QTS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AEE/ EEA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Gogledd</a:t>
                      </a:r>
                      <a:r>
                        <a:rPr lang="en-GB" sz="10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5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Iwerddon</a:t>
                      </a:r>
                      <a:r>
                        <a:rPr lang="en-GB" sz="10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05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Northern </a:t>
                      </a:r>
                      <a:r>
                        <a:rPr lang="en-GB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Ireland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0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Alban / Scotland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Rhaglen</a:t>
                      </a:r>
                      <a:r>
                        <a:rPr lang="en-GB" sz="10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5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05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5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Graddedig</a:t>
                      </a:r>
                      <a:r>
                        <a:rPr lang="en-GB" sz="105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10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GTP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Teach First </a:t>
                      </a:r>
                      <a:r>
                        <a:rPr lang="en-GB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Cymru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11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Cyn</a:t>
                      </a:r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2017/ Prior </a:t>
                      </a:r>
                      <a:r>
                        <a:rPr lang="en-GB" sz="1000" b="1" i="0" u="none" strike="noStrike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to 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11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2017 </a:t>
                      </a:r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en-GB" sz="1000" b="1" i="0" u="none" strike="noStrike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11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2018 </a:t>
                      </a:r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en-GB" sz="1000" b="1" i="0" u="none" strike="noStrike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11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2019 </a:t>
                      </a:r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en-GB" sz="1000" b="1" i="0" u="none" strike="noStrike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>
          <a:xfrm>
            <a:off x="738957" y="116632"/>
            <a:ext cx="4259784" cy="589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err="1" smtClean="0"/>
              <a:t>ANGau</a:t>
            </a:r>
            <a:endParaRPr lang="en-GB" sz="2800" b="1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405918" y="116632"/>
            <a:ext cx="4259784" cy="589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/>
              <a:t>NQTs</a:t>
            </a:r>
            <a:endParaRPr lang="en-GB" sz="2800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119336" y="4502850"/>
          <a:ext cx="5451948" cy="1734462"/>
        </p:xfrm>
        <a:graphic>
          <a:graphicData uri="http://schemas.openxmlformats.org/drawingml/2006/table">
            <a:tbl>
              <a:tblPr/>
              <a:tblGrid>
                <a:gridCol w="29989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26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135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135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358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1358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38601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62148"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488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100" b="0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llwyddo</a:t>
                      </a:r>
                      <a:r>
                        <a:rPr lang="en-GB" sz="1100" b="0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AGA </a:t>
                      </a:r>
                      <a:r>
                        <a:rPr lang="en-GB" sz="1100" b="0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/</a:t>
                      </a:r>
                      <a:r>
                        <a:rPr lang="en-GB" sz="1100" b="0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ITE </a:t>
                      </a:r>
                      <a:r>
                        <a:rPr lang="en-GB" sz="1100" b="0" i="0" u="none" strike="noStrike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Wales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1,049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1,018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ANGau</a:t>
                      </a:r>
                      <a:r>
                        <a:rPr lang="en-GB" sz="1100" b="0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hyfforddwyd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1100" b="0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Registered </a:t>
                      </a:r>
                      <a:r>
                        <a:rPr lang="en-GB" sz="1100" b="0" i="0" u="none" strike="noStrike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NQTs trained in Wales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1,356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n/a</a:t>
                      </a:r>
                      <a:endParaRPr lang="en-GB" sz="1100" dirty="0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i="0" u="none" strike="noStrike" kern="120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ANGau</a:t>
                      </a:r>
                      <a:r>
                        <a:rPr lang="en-GB" sz="1100" b="0" i="0" u="none" strike="noStrike" kern="120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cofrestredig</a:t>
                      </a:r>
                      <a:r>
                        <a:rPr lang="en-GB" sz="1100" b="0" i="0" u="none" strike="noStrike" kern="120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yr</a:t>
                      </a:r>
                      <a:r>
                        <a:rPr lang="en-GB" sz="1100" b="0" i="0" u="none" strike="noStrike" kern="1200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hyfforddwyd</a:t>
                      </a:r>
                      <a:r>
                        <a:rPr lang="en-GB" sz="1100" b="0" i="0" u="none" strike="noStrike" kern="1200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100" b="0" i="0" u="none" strike="noStrike" kern="1200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Lloegr</a:t>
                      </a:r>
                      <a:r>
                        <a:rPr lang="en-GB" sz="1100" b="0" i="0" u="none" strike="noStrike" kern="1200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100" b="0" i="0" u="none" strike="noStrike" kern="1200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gweddill</a:t>
                      </a:r>
                      <a:r>
                        <a:rPr lang="en-GB" sz="1100" b="0" i="0" u="none" strike="noStrike" kern="1200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y DU / </a:t>
                      </a:r>
                      <a:r>
                        <a:rPr lang="en-GB" sz="1100" b="0" i="0" u="none" strike="noStrike" kern="120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Registered </a:t>
                      </a:r>
                      <a:r>
                        <a:rPr lang="en-GB" sz="1100" b="0" i="0" u="none" strike="noStrike" kern="1200" dirty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NQTs trained in England and rest of UK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n/a</a:t>
                      </a:r>
                      <a:endParaRPr lang="en-GB" sz="1100" dirty="0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79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i="0" u="none" strike="noStrike" kern="120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Cyflawnwyd</a:t>
                      </a:r>
                      <a:r>
                        <a:rPr lang="en-GB" sz="1100" b="0" i="0" u="none" strike="noStrike" kern="1200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sefydlu</a:t>
                      </a:r>
                      <a:r>
                        <a:rPr lang="en-GB" sz="1100" b="0" i="0" u="none" strike="noStrike" kern="1200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yng</a:t>
                      </a:r>
                      <a:r>
                        <a:rPr lang="en-GB" sz="1100" b="0" i="0" u="none" strike="noStrike" kern="1200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u="none" strike="noStrike" kern="1200" baseline="0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Nghymru</a:t>
                      </a:r>
                      <a:r>
                        <a:rPr lang="en-GB" sz="1100" b="0" i="0" u="none" strike="noStrike" kern="1200" baseline="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100" b="0" i="0" u="none" strike="noStrike" kern="1200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Completed induction in Wales </a:t>
                      </a:r>
                      <a:endParaRPr lang="en-GB" sz="1100" b="0" i="0" u="none" strike="noStrike" kern="1200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1,260</a:t>
                      </a: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1,067</a:t>
                      </a: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1,095</a:t>
                      </a: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1,027</a:t>
                      </a: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1,093</a:t>
                      </a: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Title 1"/>
          <p:cNvSpPr txBox="1">
            <a:spLocks/>
          </p:cNvSpPr>
          <p:nvPr/>
        </p:nvSpPr>
        <p:spPr>
          <a:xfrm>
            <a:off x="6256544" y="4797152"/>
            <a:ext cx="2580233" cy="3391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b="1" dirty="0" err="1" smtClean="0"/>
              <a:t>Llwybrau</a:t>
            </a:r>
            <a:r>
              <a:rPr lang="en-GB" sz="1100" b="1" dirty="0" smtClean="0"/>
              <a:t> </a:t>
            </a:r>
            <a:r>
              <a:rPr lang="en-GB" sz="1100" b="1" dirty="0" err="1" smtClean="0"/>
              <a:t>eraill</a:t>
            </a:r>
            <a:r>
              <a:rPr lang="en-GB" sz="1100" b="1" dirty="0" smtClean="0"/>
              <a:t> </a:t>
            </a:r>
            <a:r>
              <a:rPr lang="en-GB" sz="1100" b="1" dirty="0" err="1" smtClean="0"/>
              <a:t>i</a:t>
            </a:r>
            <a:r>
              <a:rPr lang="en-GB" sz="1100" b="1" dirty="0" smtClean="0"/>
              <a:t> SAC (</a:t>
            </a:r>
            <a:r>
              <a:rPr lang="en-GB" sz="1100" b="1" dirty="0" err="1" smtClean="0"/>
              <a:t>Ebrill-Mawrth</a:t>
            </a:r>
            <a:r>
              <a:rPr lang="en-GB" sz="1100" b="1" dirty="0" smtClean="0"/>
              <a:t>)</a:t>
            </a:r>
            <a:endParaRPr lang="en-GB" sz="11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947927" y="6237312"/>
            <a:ext cx="3028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Derbyniwyd</a:t>
            </a:r>
            <a:r>
              <a:rPr lang="en-GB" sz="1000" dirty="0" smtClean="0"/>
              <a:t> 251 o </a:t>
            </a:r>
            <a:r>
              <a:rPr lang="en-GB" sz="1000" dirty="0" err="1" smtClean="0"/>
              <a:t>geisiadau</a:t>
            </a:r>
            <a:r>
              <a:rPr lang="en-GB" sz="1000" dirty="0" smtClean="0"/>
              <a:t> </a:t>
            </a:r>
            <a:r>
              <a:rPr lang="en-GB" sz="1000" dirty="0" err="1" smtClean="0"/>
              <a:t>ar</a:t>
            </a:r>
            <a:r>
              <a:rPr lang="en-GB" sz="1000" dirty="0" smtClean="0"/>
              <a:t> </a:t>
            </a:r>
            <a:r>
              <a:rPr lang="en-GB" sz="1000" dirty="0" err="1" smtClean="0"/>
              <a:t>gyfer</a:t>
            </a:r>
            <a:r>
              <a:rPr lang="en-GB" sz="1000" dirty="0" smtClean="0"/>
              <a:t> </a:t>
            </a:r>
            <a:r>
              <a:rPr lang="en-GB" sz="1000" dirty="0" err="1" smtClean="0"/>
              <a:t>cydnabyddiaeth</a:t>
            </a:r>
            <a:r>
              <a:rPr lang="en-GB" sz="1000" dirty="0" smtClean="0"/>
              <a:t> </a:t>
            </a:r>
            <a:r>
              <a:rPr lang="en-GB" sz="1000" dirty="0" err="1" smtClean="0"/>
              <a:t>ond</a:t>
            </a:r>
            <a:r>
              <a:rPr lang="en-GB" sz="1000" dirty="0"/>
              <a:t> </a:t>
            </a:r>
            <a:r>
              <a:rPr lang="en-GB" sz="1000" dirty="0" err="1"/>
              <a:t>nad</a:t>
            </a:r>
            <a:r>
              <a:rPr lang="en-GB" sz="1000" dirty="0"/>
              <a:t> </a:t>
            </a:r>
            <a:r>
              <a:rPr lang="en-GB" sz="1000" dirty="0" err="1"/>
              <a:t>oedden</a:t>
            </a:r>
            <a:r>
              <a:rPr lang="en-GB" sz="1000" dirty="0"/>
              <a:t> </a:t>
            </a:r>
            <a:r>
              <a:rPr lang="en-GB" sz="1000" dirty="0" err="1"/>
              <a:t>nhw’n</a:t>
            </a:r>
            <a:r>
              <a:rPr lang="en-GB" sz="1000" dirty="0"/>
              <a:t> </a:t>
            </a:r>
            <a:r>
              <a:rPr lang="en-GB" sz="1000" dirty="0" err="1"/>
              <a:t>bodloni’r</a:t>
            </a:r>
            <a:r>
              <a:rPr lang="en-GB" sz="1000" dirty="0"/>
              <a:t> </a:t>
            </a:r>
            <a:r>
              <a:rPr lang="en-GB" sz="1000" dirty="0" err="1" smtClean="0"/>
              <a:t>meini</a:t>
            </a:r>
            <a:r>
              <a:rPr lang="en-GB" sz="1000" dirty="0" smtClean="0"/>
              <a:t> </a:t>
            </a:r>
            <a:r>
              <a:rPr lang="en-GB" sz="1000" dirty="0" err="1" smtClean="0"/>
              <a:t>prawf</a:t>
            </a:r>
            <a:r>
              <a:rPr lang="en-GB" sz="1000" dirty="0" smtClean="0">
                <a:solidFill>
                  <a:srgbClr val="FF0000"/>
                </a:solidFill>
              </a:rPr>
              <a:t>.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748467" y="332656"/>
            <a:ext cx="1106411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100" b="1" dirty="0" smtClean="0"/>
              <a:t>ITE by year</a:t>
            </a:r>
            <a:endParaRPr lang="en-GB" sz="1100" b="1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770767" y="3154699"/>
            <a:ext cx="2848436" cy="2022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100" b="1" dirty="0" smtClean="0"/>
              <a:t>The 975 students by phase trained (2019-20)</a:t>
            </a:r>
            <a:endParaRPr lang="en-GB" sz="1100" b="1" dirty="0"/>
          </a:p>
        </p:txBody>
      </p:sp>
      <p:sp>
        <p:nvSpPr>
          <p:cNvPr id="24" name="Rectangle 23"/>
          <p:cNvSpPr/>
          <p:nvPr/>
        </p:nvSpPr>
        <p:spPr>
          <a:xfrm>
            <a:off x="66706" y="2583625"/>
            <a:ext cx="27338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62000" algn="l"/>
              </a:tabLst>
            </a:pPr>
            <a:r>
              <a:rPr lang="en-US" sz="1050" b="1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Sylwch</a:t>
            </a:r>
            <a:r>
              <a:rPr lang="en-US" sz="105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Mae </a:t>
            </a:r>
            <a:r>
              <a:rPr lang="en-GB" sz="105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nifer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05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fach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GB" sz="105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fyfyrwyr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o Canada </a:t>
            </a:r>
            <a:r>
              <a:rPr lang="en-GB" sz="105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wedi’u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05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cynnwys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05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yma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. 61 </a:t>
            </a:r>
            <a:r>
              <a:rPr lang="en-GB" sz="105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oedd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05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hyn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05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yn</a:t>
            </a:r>
            <a:r>
              <a:rPr lang="en-GB" sz="105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2019-20</a:t>
            </a:r>
            <a:endParaRPr lang="en-GB" sz="1200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89" y="802866"/>
            <a:ext cx="5407621" cy="179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06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9032" y="260648"/>
            <a:ext cx="5917008" cy="571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 smtClean="0"/>
              <a:t>% </a:t>
            </a:r>
            <a:r>
              <a:rPr lang="en-GB" sz="3000" b="1" dirty="0" err="1" smtClean="0"/>
              <a:t>recriwtio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i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darged</a:t>
            </a:r>
            <a:r>
              <a:rPr lang="en-GB" sz="3000" b="1" dirty="0" smtClean="0"/>
              <a:t> AGA</a:t>
            </a:r>
            <a:endParaRPr lang="en-GB" sz="30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320136" y="233107"/>
            <a:ext cx="4548856" cy="5719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 smtClean="0"/>
              <a:t>% ITE recruitment to target</a:t>
            </a:r>
            <a:endParaRPr lang="en-GB" sz="30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578394"/>
              </p:ext>
            </p:extLst>
          </p:nvPr>
        </p:nvGraphicFramePr>
        <p:xfrm>
          <a:off x="4007767" y="839904"/>
          <a:ext cx="7855046" cy="5643780"/>
        </p:xfrm>
        <a:graphic>
          <a:graphicData uri="http://schemas.openxmlformats.org/drawingml/2006/table">
            <a:tbl>
              <a:tblPr/>
              <a:tblGrid>
                <a:gridCol w="31640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18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18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818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8183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8183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8183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Blwyddyn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Derbyn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/ Intake 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Year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8520" marR="8520" marT="85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2018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2020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HESES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HESES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HESES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HESES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CGA / </a:t>
                      </a:r>
                      <a:r>
                        <a:rPr lang="en-GB" sz="10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EWC</a:t>
                      </a:r>
                      <a:endParaRPr lang="en-GB" sz="10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CGA / </a:t>
                      </a:r>
                      <a:r>
                        <a:rPr lang="en-GB" sz="10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EWC</a:t>
                      </a:r>
                      <a:endParaRPr lang="en-GB" sz="10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2672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Ôl-raddedig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Postgraduate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Cynradd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Primary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2672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Uwchradd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– </a:t>
                      </a:r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pynciau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blaenorthiaethol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Secondary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-priority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subjects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Mathemateg</a:t>
                      </a:r>
                      <a:r>
                        <a:rPr lang="en-GB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Mathematics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Cemeg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Chemistry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Ffiseg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Physics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Cemeg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a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Ffiseg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Chemistry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&amp; Physics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n/a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n/a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n/a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n/a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Ieithoedd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Modern / Modern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Languages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Cymraeg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Welsh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Technoleg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Gwybodaeth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Information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Technology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Uwchradd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– </a:t>
                      </a:r>
                      <a:r>
                        <a:rPr lang="en-GB" sz="10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Pynciau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eraill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Secondary 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 Other subjects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Celf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Art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78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972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Bioleg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a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Gwyddoniaeth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Integredig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Biology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and Integrated science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Astudiaethau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Busnes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Business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Studies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Dylunio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a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Thechnoleg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Design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&amp; Technology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Drama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Saesneg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English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Daearyddiaeth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Geography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Hanes / History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Cerddoriaeth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Music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77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Gweithgareddau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awyr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agored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Outdoor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activities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Addysg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Gorfforol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Physical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Education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Addysg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Grefyddol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Religious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Education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53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Cyfanswm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Uwchradd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Secondary 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63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52672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Israddedig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Undergraduate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Cynradd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Primary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81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Mathemateg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Mathematics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59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n/a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n/a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Gwyddoniaeth</a:t>
                      </a:r>
                      <a:r>
                        <a:rPr lang="en-GB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Science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82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n/a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n/a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Dylunio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a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Thechnoleg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Design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&amp;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Technology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n/a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n/a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Cymraeg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Welsh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n/a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n/a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2"/>
                  </a:ext>
                </a:extLst>
              </a:tr>
              <a:tr h="152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Cerddoriaeth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/ Music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n/a</a:t>
                      </a: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n/a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20" marR="8520" marT="8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33"/>
                  </a:ext>
                </a:extLst>
              </a:tr>
            </a:tbl>
          </a:graphicData>
        </a:graphic>
      </p:graphicFrame>
      <p:sp>
        <p:nvSpPr>
          <p:cNvPr id="9" name="Content Placeholder 27"/>
          <p:cNvSpPr txBox="1">
            <a:spLocks/>
          </p:cNvSpPr>
          <p:nvPr/>
        </p:nvSpPr>
        <p:spPr>
          <a:xfrm>
            <a:off x="191344" y="2348880"/>
            <a:ext cx="19337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err="1" smtClean="0"/>
              <a:t>Mae’r</a:t>
            </a:r>
            <a:r>
              <a:rPr lang="en-GB" sz="1400" dirty="0" smtClean="0"/>
              <a:t> </a:t>
            </a:r>
            <a:r>
              <a:rPr lang="en-GB" sz="1400" dirty="0" err="1" smtClean="0"/>
              <a:t>ffigurau</a:t>
            </a:r>
            <a:r>
              <a:rPr lang="en-GB" sz="1400" dirty="0" smtClean="0"/>
              <a:t> </a:t>
            </a:r>
            <a:r>
              <a:rPr lang="en-GB" sz="1400" dirty="0" err="1" smtClean="0"/>
              <a:t>yn</a:t>
            </a:r>
            <a:r>
              <a:rPr lang="en-GB" sz="1400" dirty="0" smtClean="0"/>
              <a:t> </a:t>
            </a:r>
            <a:r>
              <a:rPr lang="en-GB" sz="1400" dirty="0" err="1" smtClean="0"/>
              <a:t>seiliedig</a:t>
            </a:r>
            <a:r>
              <a:rPr lang="en-GB" sz="1400" dirty="0" smtClean="0"/>
              <a:t> </a:t>
            </a:r>
            <a:r>
              <a:rPr lang="en-GB" sz="1400" dirty="0" err="1" smtClean="0"/>
              <a:t>ar</a:t>
            </a:r>
            <a:r>
              <a:rPr lang="en-GB" sz="1400" dirty="0" smtClean="0"/>
              <a:t> </a:t>
            </a:r>
            <a:r>
              <a:rPr lang="en-GB" sz="1400" dirty="0" err="1" smtClean="0"/>
              <a:t>ffigurau</a:t>
            </a:r>
            <a:r>
              <a:rPr lang="en-GB" sz="1400" dirty="0" smtClean="0"/>
              <a:t> </a:t>
            </a:r>
            <a:r>
              <a:rPr lang="en-GB" sz="1400" dirty="0" err="1" smtClean="0"/>
              <a:t>targed</a:t>
            </a:r>
            <a:r>
              <a:rPr lang="en-GB" sz="1400" dirty="0" smtClean="0"/>
              <a:t> AGA a </a:t>
            </a:r>
            <a:r>
              <a:rPr lang="en-GB" sz="1400" dirty="0" err="1" smtClean="0"/>
              <a:t>oedd</a:t>
            </a:r>
            <a:r>
              <a:rPr lang="en-GB" sz="1400" dirty="0" smtClean="0"/>
              <a:t> </a:t>
            </a:r>
            <a:r>
              <a:rPr lang="en-GB" sz="1400" dirty="0" err="1" smtClean="0"/>
              <a:t>yn</a:t>
            </a:r>
            <a:r>
              <a:rPr lang="en-GB" sz="1400" dirty="0" smtClean="0"/>
              <a:t> </a:t>
            </a:r>
            <a:r>
              <a:rPr lang="en-GB" sz="1400" dirty="0" err="1" smtClean="0"/>
              <a:t>cael</a:t>
            </a:r>
            <a:r>
              <a:rPr lang="en-GB" sz="1400" dirty="0" smtClean="0"/>
              <a:t> </a:t>
            </a:r>
            <a:r>
              <a:rPr lang="en-GB" sz="1400" dirty="0" err="1" smtClean="0"/>
              <a:t>eu</a:t>
            </a:r>
            <a:r>
              <a:rPr lang="en-GB" sz="1400" dirty="0" smtClean="0"/>
              <a:t> </a:t>
            </a:r>
            <a:r>
              <a:rPr lang="en-GB" sz="1400" dirty="0" err="1" smtClean="0"/>
              <a:t>monitro</a:t>
            </a:r>
            <a:r>
              <a:rPr lang="en-GB" sz="1400" dirty="0" smtClean="0"/>
              <a:t> </a:t>
            </a:r>
            <a:r>
              <a:rPr lang="en-GB" sz="1400" dirty="0" err="1" smtClean="0"/>
              <a:t>gan</a:t>
            </a:r>
            <a:r>
              <a:rPr lang="en-GB" sz="1400" dirty="0" smtClean="0"/>
              <a:t> HEFCW (2015 </a:t>
            </a:r>
            <a:r>
              <a:rPr lang="en-GB" sz="1400" dirty="0" err="1" smtClean="0"/>
              <a:t>hyd</a:t>
            </a:r>
            <a:r>
              <a:rPr lang="en-GB" sz="1400" dirty="0" smtClean="0"/>
              <a:t> at 2020) a </a:t>
            </a:r>
            <a:r>
              <a:rPr lang="en-GB" sz="1400" dirty="0"/>
              <a:t>EWC (2019 </a:t>
            </a:r>
            <a:r>
              <a:rPr lang="en-GB" sz="1400" dirty="0" err="1" smtClean="0"/>
              <a:t>hyd</a:t>
            </a:r>
            <a:r>
              <a:rPr lang="en-GB" sz="1400" dirty="0" smtClean="0"/>
              <a:t> at </a:t>
            </a:r>
            <a:r>
              <a:rPr lang="en-GB" sz="1400" dirty="0"/>
              <a:t>2020). </a:t>
            </a:r>
            <a:r>
              <a:rPr lang="en-GB" sz="1400" dirty="0" err="1" smtClean="0"/>
              <a:t>Ffynhonnell</a:t>
            </a:r>
            <a:r>
              <a:rPr lang="en-GB" sz="1400" dirty="0" smtClean="0"/>
              <a:t>: HEFCW, HESES, HESA</a:t>
            </a:r>
            <a:endParaRPr lang="en-GB" sz="1400" dirty="0"/>
          </a:p>
        </p:txBody>
      </p:sp>
      <p:sp>
        <p:nvSpPr>
          <p:cNvPr id="10" name="Content Placeholder 27"/>
          <p:cNvSpPr txBox="1">
            <a:spLocks/>
          </p:cNvSpPr>
          <p:nvPr/>
        </p:nvSpPr>
        <p:spPr>
          <a:xfrm>
            <a:off x="2125079" y="2348880"/>
            <a:ext cx="1598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/>
              <a:t>Figures based on ITE </a:t>
            </a:r>
            <a:r>
              <a:rPr lang="en-GB" sz="1400" dirty="0" smtClean="0"/>
              <a:t>intake </a:t>
            </a:r>
            <a:r>
              <a:rPr lang="en-GB" sz="1400" dirty="0"/>
              <a:t>target figures </a:t>
            </a:r>
            <a:r>
              <a:rPr lang="en-GB" sz="1400" dirty="0" smtClean="0"/>
              <a:t>monitored </a:t>
            </a:r>
            <a:r>
              <a:rPr lang="en-GB" sz="1400" dirty="0"/>
              <a:t>by HEFCW (2015 to 2018) and EWC (2019 to 2020). Source</a:t>
            </a:r>
            <a:r>
              <a:rPr lang="en-GB" sz="1400" dirty="0" smtClean="0"/>
              <a:t>: HEFCW, HESES, HESA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042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8117" y="4765371"/>
            <a:ext cx="14843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Gall </a:t>
            </a:r>
            <a:r>
              <a:rPr lang="en-GB" sz="1100" dirty="0" err="1" smtClean="0"/>
              <a:t>cyflogaeth</a:t>
            </a:r>
            <a:r>
              <a:rPr lang="en-GB" sz="1100" dirty="0" smtClean="0"/>
              <a:t> </a:t>
            </a:r>
            <a:r>
              <a:rPr lang="en-GB" sz="1100" dirty="0" err="1" smtClean="0"/>
              <a:t>athro</a:t>
            </a:r>
            <a:r>
              <a:rPr lang="en-GB" sz="1100" dirty="0" smtClean="0"/>
              <a:t> (math o </a:t>
            </a:r>
            <a:r>
              <a:rPr lang="en-GB" sz="1100" dirty="0" err="1" smtClean="0"/>
              <a:t>gytundeb</a:t>
            </a:r>
            <a:r>
              <a:rPr lang="en-GB" sz="1100" dirty="0" smtClean="0"/>
              <a:t> a/</a:t>
            </a:r>
            <a:r>
              <a:rPr lang="en-GB" sz="1100" dirty="0" err="1" smtClean="0"/>
              <a:t>neu</a:t>
            </a:r>
            <a:r>
              <a:rPr lang="en-GB" sz="1100" dirty="0" smtClean="0"/>
              <a:t> </a:t>
            </a:r>
            <a:r>
              <a:rPr lang="en-GB" sz="1100" dirty="0" err="1" smtClean="0"/>
              <a:t>oriau</a:t>
            </a:r>
            <a:r>
              <a:rPr lang="en-GB" sz="1100" dirty="0" smtClean="0"/>
              <a:t> </a:t>
            </a:r>
            <a:r>
              <a:rPr lang="en-GB" sz="1100" dirty="0" err="1" smtClean="0"/>
              <a:t>gweithio</a:t>
            </a:r>
            <a:r>
              <a:rPr lang="en-GB" sz="1100" dirty="0" smtClean="0"/>
              <a:t>) </a:t>
            </a:r>
            <a:r>
              <a:rPr lang="en-GB" sz="1100" dirty="0" err="1" smtClean="0"/>
              <a:t>newid</a:t>
            </a:r>
            <a:r>
              <a:rPr lang="en-GB" sz="1100" dirty="0" smtClean="0"/>
              <a:t> </a:t>
            </a:r>
            <a:r>
              <a:rPr lang="en-GB" sz="1100" dirty="0" err="1" smtClean="0"/>
              <a:t>yn</a:t>
            </a:r>
            <a:r>
              <a:rPr lang="en-GB" sz="1100" dirty="0" smtClean="0"/>
              <a:t> </a:t>
            </a:r>
            <a:r>
              <a:rPr lang="en-GB" sz="1100" dirty="0" err="1" smtClean="0"/>
              <a:t>ystod</a:t>
            </a:r>
            <a:r>
              <a:rPr lang="en-GB" sz="1100" dirty="0" smtClean="0"/>
              <a:t> y </a:t>
            </a:r>
            <a:r>
              <a:rPr lang="en-GB" sz="1100" dirty="0" err="1" smtClean="0"/>
              <a:t>cyfnod</a:t>
            </a:r>
            <a:r>
              <a:rPr lang="en-GB" sz="1100" dirty="0" smtClean="0"/>
              <a:t> </a:t>
            </a:r>
            <a:r>
              <a:rPr lang="en-GB" sz="1100" dirty="0" err="1" smtClean="0"/>
              <a:t>Sefydlu</a:t>
            </a:r>
            <a:r>
              <a:rPr lang="en-GB" sz="1100" dirty="0" smtClean="0"/>
              <a:t>. 3 </a:t>
            </a:r>
            <a:r>
              <a:rPr lang="en-GB" sz="1100" dirty="0" err="1" smtClean="0"/>
              <a:t>thymor</a:t>
            </a:r>
            <a:r>
              <a:rPr lang="en-GB" sz="1100" dirty="0" smtClean="0"/>
              <a:t> </a:t>
            </a:r>
            <a:r>
              <a:rPr lang="en-GB" sz="1100" dirty="0" err="1" smtClean="0"/>
              <a:t>neu</a:t>
            </a:r>
            <a:r>
              <a:rPr lang="en-GB" sz="1100" dirty="0" smtClean="0"/>
              <a:t> </a:t>
            </a:r>
            <a:r>
              <a:rPr lang="en-GB" sz="1100" dirty="0" err="1" smtClean="0"/>
              <a:t>gyfwerth</a:t>
            </a:r>
            <a:r>
              <a:rPr lang="en-GB" sz="1100" dirty="0" smtClean="0"/>
              <a:t> </a:t>
            </a:r>
            <a:r>
              <a:rPr lang="en-GB" sz="1100" dirty="0" err="1" smtClean="0"/>
              <a:t>yw’r</a:t>
            </a:r>
            <a:r>
              <a:rPr lang="en-GB" sz="1100" dirty="0" smtClean="0"/>
              <a:t> </a:t>
            </a:r>
            <a:r>
              <a:rPr lang="en-GB" sz="1100" dirty="0" err="1" smtClean="0"/>
              <a:t>gofyniad</a:t>
            </a:r>
            <a:r>
              <a:rPr lang="en-GB" sz="1100" dirty="0" smtClean="0"/>
              <a:t> </a:t>
            </a:r>
            <a:r>
              <a:rPr lang="en-GB" sz="1100" dirty="0" err="1" smtClean="0"/>
              <a:t>lleiafswm</a:t>
            </a:r>
            <a:endParaRPr lang="en-GB" sz="1000" dirty="0"/>
          </a:p>
        </p:txBody>
      </p:sp>
      <p:sp>
        <p:nvSpPr>
          <p:cNvPr id="3" name="TextBox 2"/>
          <p:cNvSpPr txBox="1"/>
          <p:nvPr/>
        </p:nvSpPr>
        <p:spPr>
          <a:xfrm>
            <a:off x="2780220" y="995192"/>
            <a:ext cx="23796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Most NQTs start induction on a temporary contract, supply or part time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14463" y="4110458"/>
            <a:ext cx="2093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Mae </a:t>
            </a:r>
            <a:r>
              <a:rPr lang="en-GB" sz="1200" dirty="0" err="1" smtClean="0"/>
              <a:t>cyflenwi’n</a:t>
            </a:r>
            <a:r>
              <a:rPr lang="en-GB" sz="1200" dirty="0" smtClean="0"/>
              <a:t> </a:t>
            </a:r>
            <a:r>
              <a:rPr lang="en-GB" sz="1200" dirty="0" err="1" smtClean="0"/>
              <a:t>cynnwys</a:t>
            </a:r>
            <a:r>
              <a:rPr lang="en-GB" sz="1200" dirty="0" smtClean="0"/>
              <a:t> </a:t>
            </a:r>
            <a:r>
              <a:rPr lang="en-GB" sz="1200" dirty="0" err="1" smtClean="0"/>
              <a:t>lleoliadau</a:t>
            </a:r>
            <a:r>
              <a:rPr lang="en-GB" sz="1200" dirty="0" smtClean="0"/>
              <a:t> ad-hoc ac </a:t>
            </a:r>
            <a:r>
              <a:rPr lang="en-GB" sz="1200" dirty="0" err="1" smtClean="0"/>
              <a:t>estynedig</a:t>
            </a:r>
            <a:endParaRPr lang="en-GB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68651" y="4765371"/>
          <a:ext cx="8781994" cy="1375758"/>
        </p:xfrm>
        <a:graphic>
          <a:graphicData uri="http://schemas.openxmlformats.org/drawingml/2006/table">
            <a:tbl>
              <a:tblPr/>
              <a:tblGrid>
                <a:gridCol w="22617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5202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20257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1" i="0" u="none" strike="noStrike" kern="120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100" b="1" i="0" u="none" strike="noStrike" kern="1200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i="0" u="none" strike="noStrike" kern="1200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wedi</a:t>
                      </a:r>
                      <a:r>
                        <a:rPr lang="en-GB" sz="1100" b="1" i="0" u="none" strike="noStrike" kern="1200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i="0" u="none" strike="noStrike" kern="1200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pasio</a:t>
                      </a:r>
                      <a:r>
                        <a:rPr lang="en-GB" sz="1100" b="1" i="0" u="none" strike="noStrike" kern="1200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i="0" u="none" strike="noStrike" kern="1200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Sefydlu</a:t>
                      </a:r>
                      <a:r>
                        <a:rPr lang="en-GB" sz="1100" b="1" i="0" u="none" strike="noStrike" kern="1200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i="0" u="none" strike="noStrike" kern="1200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Medi-Awst</a:t>
                      </a:r>
                      <a:r>
                        <a:rPr lang="en-GB" sz="1100" b="1" i="0" u="none" strike="noStrike" kern="1200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1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Induction passes Sept – Aug</a:t>
                      </a:r>
                      <a:endParaRPr lang="en-GB" sz="1100" b="0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2015 –2016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 –2017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 –2018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 –2019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 –2020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87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Phase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007A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87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/ Primary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38.0%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37.8%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33.8%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39.2%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39.0%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7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/ Middle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1.4%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1.9%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3.1%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4.1%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4.3%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7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/ Secondary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34.2%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33.1%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32.1%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34.4%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33.6%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768599" y="1124744"/>
          <a:ext cx="5904656" cy="3128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="" xmlns:a16="http://schemas.microsoft.com/office/drawing/2014/main" val="3437391865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4256737581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3799485714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3803002666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812020761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1380782476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706797627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3945290637"/>
                    </a:ext>
                  </a:extLst>
                </a:gridCol>
              </a:tblGrid>
              <a:tr h="630912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Amser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i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gwblhau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sefydlu</a:t>
                      </a:r>
                      <a:r>
                        <a:rPr lang="en-GB" sz="1200" baseline="0" dirty="0" smtClean="0"/>
                        <a:t> / </a:t>
                      </a:r>
                      <a:r>
                        <a:rPr lang="en-GB" sz="1200" dirty="0" smtClean="0"/>
                        <a:t>Time to complete induction</a:t>
                      </a:r>
                      <a:endParaRPr lang="en-GB" sz="1200" dirty="0"/>
                    </a:p>
                  </a:txBody>
                  <a:tcP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2011-12</a:t>
                      </a:r>
                      <a:endParaRPr lang="en-GB" sz="1200" dirty="0"/>
                    </a:p>
                  </a:txBody>
                  <a:tcPr vert="vert270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2012-13</a:t>
                      </a:r>
                      <a:endParaRPr lang="en-GB" sz="1200" dirty="0"/>
                    </a:p>
                  </a:txBody>
                  <a:tcPr vert="vert270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2013-14</a:t>
                      </a:r>
                      <a:endParaRPr lang="en-GB" sz="1200" dirty="0"/>
                    </a:p>
                  </a:txBody>
                  <a:tcPr vert="vert270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2014-15</a:t>
                      </a:r>
                      <a:endParaRPr lang="en-GB" sz="1200" dirty="0"/>
                    </a:p>
                  </a:txBody>
                  <a:tcPr vert="vert270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2015-16</a:t>
                      </a:r>
                      <a:endParaRPr lang="en-GB" sz="1200" dirty="0"/>
                    </a:p>
                  </a:txBody>
                  <a:tcPr vert="vert270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2016-17</a:t>
                      </a:r>
                      <a:endParaRPr lang="en-GB" sz="1200" dirty="0"/>
                    </a:p>
                  </a:txBody>
                  <a:tcPr vert="vert270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2017-18</a:t>
                      </a:r>
                      <a:endParaRPr lang="en-GB" sz="1200" dirty="0"/>
                    </a:p>
                  </a:txBody>
                  <a:tcPr vert="vert270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2018-19</a:t>
                      </a:r>
                      <a:endParaRPr lang="en-GB" sz="1200" dirty="0"/>
                    </a:p>
                  </a:txBody>
                  <a:tcPr vert="vert270"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701587"/>
                  </a:ext>
                </a:extLst>
              </a:tr>
              <a:tr h="152876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thymor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3 terms</a:t>
                      </a:r>
                      <a:endParaRPr lang="en-GB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41.3%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48.7%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54.8%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58.6%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58.5%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60.9%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51.9%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03574007"/>
                  </a:ext>
                </a:extLst>
              </a:tr>
              <a:tr h="152876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4-6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tymor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4-6 terms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29.9%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34.7%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31.6%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30.7%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26.0%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28.5%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22.6%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31.2%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03325333"/>
                  </a:ext>
                </a:extLst>
              </a:tr>
              <a:tr h="15287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7-9 </a:t>
                      </a:r>
                      <a:r>
                        <a:rPr lang="en-GB" sz="1200" dirty="0" err="1" smtClean="0"/>
                        <a:t>tymor</a:t>
                      </a:r>
                      <a:r>
                        <a:rPr lang="en-GB" sz="1200" dirty="0" smtClean="0"/>
                        <a:t>/ 7-9  terms</a:t>
                      </a:r>
                      <a:endParaRPr lang="en-GB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7.1%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4.6%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4.1%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4.7%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2.9%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27569354"/>
                  </a:ext>
                </a:extLst>
              </a:tr>
              <a:tr h="15287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10-12 </a:t>
                      </a:r>
                      <a:r>
                        <a:rPr lang="en-GB" sz="1200" dirty="0" err="1" smtClean="0"/>
                        <a:t>tymor</a:t>
                      </a:r>
                      <a:r>
                        <a:rPr lang="en-GB" sz="1200" dirty="0" smtClean="0"/>
                        <a:t>/ 10-12 terms</a:t>
                      </a:r>
                      <a:endParaRPr lang="en-GB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45965739"/>
                  </a:ext>
                </a:extLst>
              </a:tr>
              <a:tr h="15287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13+ </a:t>
                      </a:r>
                      <a:r>
                        <a:rPr lang="en-GB" sz="1200" dirty="0" err="1" smtClean="0"/>
                        <a:t>tymor</a:t>
                      </a:r>
                      <a:r>
                        <a:rPr lang="en-GB" sz="1200" dirty="0" smtClean="0"/>
                        <a:t>/ 13+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/>
                        <a:t>terms</a:t>
                      </a:r>
                      <a:endParaRPr lang="en-GB" sz="1200" dirty="0"/>
                    </a:p>
                  </a:txBody>
                  <a:tcPr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2.3%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68543298"/>
                  </a:ext>
                </a:extLst>
              </a:tr>
              <a:tr h="152876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Heb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ei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gyflawni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eto</a:t>
                      </a:r>
                      <a:r>
                        <a:rPr lang="en-GB" sz="1200" baseline="0" dirty="0" smtClean="0"/>
                        <a:t>/ </a:t>
                      </a:r>
                      <a:r>
                        <a:rPr lang="en-GB" sz="1200" dirty="0" smtClean="0"/>
                        <a:t>Not yet completed</a:t>
                      </a:r>
                      <a:endParaRPr lang="en-GB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18.1%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7.0%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8.7%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9.5%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9.7%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15.2%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16.9%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77335947"/>
                  </a:ext>
                </a:extLst>
              </a:tr>
              <a:tr h="152876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Methwyd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sefydlu</a:t>
                      </a:r>
                      <a:r>
                        <a:rPr lang="en-GB" sz="1200" baseline="0" dirty="0" smtClean="0"/>
                        <a:t> / </a:t>
                      </a:r>
                      <a:r>
                        <a:rPr lang="en-GB" sz="1200" dirty="0" smtClean="0"/>
                        <a:t>Failed</a:t>
                      </a:r>
                      <a:r>
                        <a:rPr lang="en-GB" sz="1200" baseline="0" dirty="0" smtClean="0"/>
                        <a:t> induction</a:t>
                      </a:r>
                      <a:endParaRPr lang="en-GB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Ddb</a:t>
                      </a:r>
                    </a:p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4991454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282714"/>
            <a:ext cx="65144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err="1" smtClean="0"/>
              <a:t>ANGau</a:t>
            </a:r>
            <a:r>
              <a:rPr lang="en-GB" sz="3000" b="1" dirty="0" smtClean="0"/>
              <a:t> - </a:t>
            </a:r>
            <a:r>
              <a:rPr lang="en-GB" sz="3000" b="1" dirty="0" err="1" smtClean="0"/>
              <a:t>Sefydlu</a:t>
            </a:r>
            <a:endParaRPr lang="en-GB" sz="3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88007" y="282714"/>
            <a:ext cx="63904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smtClean="0"/>
              <a:t>NQTs - Induction</a:t>
            </a:r>
            <a:endParaRPr lang="en-GB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560496" y="4742313"/>
            <a:ext cx="1473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During induction </a:t>
            </a:r>
            <a:r>
              <a:rPr lang="en-GB" sz="1100" dirty="0"/>
              <a:t>a teacher’s employment (contract type and/or hours worked) may change</a:t>
            </a:r>
            <a:r>
              <a:rPr lang="en-GB" sz="1100" dirty="0" smtClean="0"/>
              <a:t>. 3 </a:t>
            </a:r>
            <a:r>
              <a:rPr lang="en-GB" sz="1100" dirty="0"/>
              <a:t>term or equivalent is the minimum requirement</a:t>
            </a:r>
            <a:r>
              <a:rPr lang="en-GB" sz="1000" dirty="0"/>
              <a:t>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08176" y="4119463"/>
            <a:ext cx="18661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Supply includes ad-hoc and longer term placements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462" y="986187"/>
            <a:ext cx="2641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Mae’r</a:t>
            </a:r>
            <a:r>
              <a:rPr lang="en-GB" sz="1400" dirty="0" smtClean="0"/>
              <a:t> </a:t>
            </a:r>
            <a:r>
              <a:rPr lang="en-GB" sz="1400" dirty="0" err="1" smtClean="0"/>
              <a:t>mwyafrif</a:t>
            </a:r>
            <a:r>
              <a:rPr lang="en-GB" sz="1400" dirty="0" smtClean="0"/>
              <a:t> o </a:t>
            </a:r>
            <a:r>
              <a:rPr lang="en-GB" sz="1400" dirty="0" err="1" smtClean="0"/>
              <a:t>ANGau</a:t>
            </a:r>
            <a:r>
              <a:rPr lang="en-GB" sz="1400" dirty="0" smtClean="0"/>
              <a:t> </a:t>
            </a:r>
            <a:r>
              <a:rPr lang="en-GB" sz="1400" dirty="0" err="1" smtClean="0"/>
              <a:t>yn</a:t>
            </a:r>
            <a:r>
              <a:rPr lang="en-GB" sz="1400" dirty="0" smtClean="0"/>
              <a:t> </a:t>
            </a:r>
            <a:r>
              <a:rPr lang="en-GB" sz="1400" dirty="0" err="1" smtClean="0"/>
              <a:t>dechrau</a:t>
            </a:r>
            <a:r>
              <a:rPr lang="en-GB" sz="1400" dirty="0" smtClean="0"/>
              <a:t> </a:t>
            </a:r>
            <a:r>
              <a:rPr lang="en-GB" sz="1400" dirty="0" err="1" smtClean="0"/>
              <a:t>ar</a:t>
            </a:r>
            <a:r>
              <a:rPr lang="en-GB" sz="1400" dirty="0" smtClean="0"/>
              <a:t> </a:t>
            </a:r>
            <a:r>
              <a:rPr lang="en-GB" sz="1400" dirty="0" err="1" smtClean="0"/>
              <a:t>gytundeb</a:t>
            </a:r>
            <a:r>
              <a:rPr lang="en-GB" sz="1400" dirty="0" smtClean="0"/>
              <a:t> </a:t>
            </a:r>
            <a:r>
              <a:rPr lang="en-GB" sz="1400" dirty="0" err="1" smtClean="0"/>
              <a:t>byrdymor</a:t>
            </a:r>
            <a:r>
              <a:rPr lang="en-GB" sz="1400" dirty="0" smtClean="0"/>
              <a:t>, </a:t>
            </a:r>
            <a:r>
              <a:rPr lang="en-GB" sz="1400" dirty="0" err="1" smtClean="0"/>
              <a:t>cyflenwi</a:t>
            </a:r>
            <a:r>
              <a:rPr lang="en-GB" sz="1400" dirty="0" smtClean="0"/>
              <a:t> </a:t>
            </a:r>
            <a:r>
              <a:rPr lang="en-GB" sz="1400" dirty="0" err="1" smtClean="0"/>
              <a:t>neu</a:t>
            </a:r>
            <a:r>
              <a:rPr lang="en-GB" sz="1400" dirty="0" smtClean="0"/>
              <a:t> </a:t>
            </a:r>
            <a:r>
              <a:rPr lang="en-GB" sz="1400" dirty="0" err="1" smtClean="0"/>
              <a:t>rhan</a:t>
            </a:r>
            <a:r>
              <a:rPr lang="en-GB" sz="1400" dirty="0" smtClean="0"/>
              <a:t> </a:t>
            </a:r>
            <a:r>
              <a:rPr lang="en-GB" sz="1400" dirty="0" err="1" smtClean="0"/>
              <a:t>amser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43" y="1737088"/>
            <a:ext cx="5175953" cy="242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7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332656"/>
            <a:ext cx="73448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err="1" smtClean="0">
                <a:latin typeface="+mn-lt"/>
                <a:ea typeface="+mn-ea"/>
                <a:cs typeface="+mn-cs"/>
              </a:rPr>
              <a:t>Heriau</a:t>
            </a:r>
            <a:endParaRPr lang="en-GB" sz="30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129244" y="1268760"/>
            <a:ext cx="5894748" cy="468128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err="1" smtClean="0">
                <a:solidFill>
                  <a:schemeClr val="tx1"/>
                </a:solidFill>
              </a:rPr>
              <a:t>Materion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byd-eang</a:t>
            </a:r>
            <a:r>
              <a:rPr lang="en-GB" sz="2100" dirty="0" smtClean="0">
                <a:solidFill>
                  <a:schemeClr val="tx1"/>
                </a:solidFill>
              </a:rPr>
              <a:t> o ran </a:t>
            </a:r>
            <a:r>
              <a:rPr lang="en-GB" sz="2100" dirty="0" err="1" smtClean="0">
                <a:solidFill>
                  <a:schemeClr val="tx1"/>
                </a:solidFill>
              </a:rPr>
              <a:t>recriwtio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athrawon</a:t>
            </a:r>
            <a:endParaRPr lang="en-GB" sz="2100" dirty="0" smtClean="0">
              <a:solidFill>
                <a:schemeClr val="tx1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err="1" smtClean="0">
                <a:solidFill>
                  <a:schemeClr val="tx1"/>
                </a:solidFill>
              </a:rPr>
              <a:t>Gofyn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i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hyfforddeion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fod</a:t>
            </a:r>
            <a:r>
              <a:rPr lang="en-GB" sz="2100" dirty="0" smtClean="0">
                <a:solidFill>
                  <a:schemeClr val="tx1"/>
                </a:solidFill>
              </a:rPr>
              <a:t> â </a:t>
            </a:r>
            <a:r>
              <a:rPr lang="en-GB" sz="2100" dirty="0" err="1" smtClean="0">
                <a:solidFill>
                  <a:schemeClr val="tx1"/>
                </a:solidFill>
              </a:rPr>
              <a:t>gradd</a:t>
            </a:r>
            <a:r>
              <a:rPr lang="en-GB" sz="2100" dirty="0" smtClean="0">
                <a:solidFill>
                  <a:schemeClr val="tx1"/>
                </a:solidFill>
              </a:rPr>
              <a:t> ‘B’ </a:t>
            </a:r>
            <a:r>
              <a:rPr lang="en-GB" sz="2100" dirty="0" err="1" smtClean="0">
                <a:solidFill>
                  <a:schemeClr val="tx1"/>
                </a:solidFill>
              </a:rPr>
              <a:t>mewn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Saesneg</a:t>
            </a:r>
            <a:r>
              <a:rPr lang="en-GB" sz="2100" dirty="0" smtClean="0">
                <a:solidFill>
                  <a:schemeClr val="tx1"/>
                </a:solidFill>
              </a:rPr>
              <a:t> a </a:t>
            </a:r>
            <a:r>
              <a:rPr lang="en-GB" sz="2100" dirty="0" err="1" smtClean="0">
                <a:solidFill>
                  <a:schemeClr val="tx1"/>
                </a:solidFill>
              </a:rPr>
              <a:t>Mathemateg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err="1" smtClean="0">
                <a:solidFill>
                  <a:schemeClr val="tx1"/>
                </a:solidFill>
              </a:rPr>
              <a:t>Gwell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gymhelliannau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ariannol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i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hyfforddi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fel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athro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ysgol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yn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Lloegr</a:t>
            </a:r>
            <a:endParaRPr lang="en-GB" sz="2100" dirty="0" smtClean="0">
              <a:solidFill>
                <a:schemeClr val="tx1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err="1" smtClean="0">
                <a:solidFill>
                  <a:schemeClr val="tx1"/>
                </a:solidFill>
              </a:rPr>
              <a:t>Cyhoeddusrwydd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blaenorol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negyddol</a:t>
            </a:r>
            <a:r>
              <a:rPr lang="en-GB" sz="2100" dirty="0" smtClean="0">
                <a:solidFill>
                  <a:schemeClr val="tx1"/>
                </a:solidFill>
              </a:rPr>
              <a:t> am </a:t>
            </a:r>
            <a:r>
              <a:rPr lang="en-GB" sz="2100" dirty="0" err="1" smtClean="0">
                <a:solidFill>
                  <a:schemeClr val="tx1"/>
                </a:solidFill>
              </a:rPr>
              <a:t>ansawdd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hyfforddiant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yng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Nghymru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err="1" smtClean="0">
                <a:solidFill>
                  <a:schemeClr val="tx1"/>
                </a:solidFill>
              </a:rPr>
              <a:t>Adborth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blynyddol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gan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fyfyrwyr</a:t>
            </a:r>
            <a:r>
              <a:rPr lang="en-GB" sz="2100" dirty="0" smtClean="0">
                <a:solidFill>
                  <a:schemeClr val="tx1"/>
                </a:solidFill>
              </a:rPr>
              <a:t> – y </a:t>
            </a:r>
            <a:r>
              <a:rPr lang="en-GB" sz="2100" dirty="0" err="1" smtClean="0">
                <a:solidFill>
                  <a:schemeClr val="tx1"/>
                </a:solidFill>
              </a:rPr>
              <a:t>farn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>
                <a:solidFill>
                  <a:schemeClr val="tx1"/>
                </a:solidFill>
              </a:rPr>
              <a:t>f</a:t>
            </a:r>
            <a:r>
              <a:rPr lang="en-GB" sz="2100" dirty="0" err="1" smtClean="0">
                <a:solidFill>
                  <a:schemeClr val="tx1"/>
                </a:solidFill>
              </a:rPr>
              <a:t>od</a:t>
            </a:r>
            <a:r>
              <a:rPr lang="en-GB" sz="2100" dirty="0" smtClean="0">
                <a:solidFill>
                  <a:schemeClr val="tx1"/>
                </a:solidFill>
              </a:rPr>
              <a:t> y </a:t>
            </a:r>
            <a:r>
              <a:rPr lang="en-GB" sz="2100" dirty="0" err="1" smtClean="0">
                <a:solidFill>
                  <a:schemeClr val="tx1"/>
                </a:solidFill>
              </a:rPr>
              <a:t>gyrfa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yn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dod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yn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fwyfwy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anodd</a:t>
            </a:r>
            <a:r>
              <a:rPr lang="en-GB" sz="2100" dirty="0" smtClean="0">
                <a:solidFill>
                  <a:schemeClr val="tx1"/>
                </a:solidFill>
              </a:rPr>
              <a:t> a bod y </a:t>
            </a:r>
            <a:r>
              <a:rPr lang="en-GB" sz="2100" dirty="0" err="1" smtClean="0">
                <a:solidFill>
                  <a:schemeClr val="tx1"/>
                </a:solidFill>
              </a:rPr>
              <a:t>proffesiwn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ddim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yn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ddeniadol</a:t>
            </a:r>
            <a:endParaRPr lang="en-GB" sz="2100" dirty="0" smtClean="0">
              <a:solidFill>
                <a:schemeClr val="tx1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smtClean="0">
                <a:solidFill>
                  <a:schemeClr val="tx1"/>
                </a:solidFill>
              </a:rPr>
              <a:t>Y </a:t>
            </a:r>
            <a:r>
              <a:rPr lang="en-GB" sz="2100" dirty="0" err="1" smtClean="0">
                <a:solidFill>
                  <a:schemeClr val="tx1"/>
                </a:solidFill>
              </a:rPr>
              <a:t>baich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gwaith</a:t>
            </a:r>
            <a:r>
              <a:rPr lang="en-GB" sz="2100" dirty="0" smtClean="0">
                <a:solidFill>
                  <a:schemeClr val="tx1"/>
                </a:solidFill>
              </a:rPr>
              <a:t> a </a:t>
            </a:r>
            <a:r>
              <a:rPr lang="en-GB" sz="2100" dirty="0" err="1" smtClean="0">
                <a:solidFill>
                  <a:schemeClr val="tx1"/>
                </a:solidFill>
              </a:rPr>
              <a:t>gweinyddu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canfyddedig</a:t>
            </a:r>
            <a:r>
              <a:rPr lang="en-GB" sz="2100" dirty="0" smtClean="0">
                <a:solidFill>
                  <a:schemeClr val="tx1"/>
                </a:solidFill>
              </a:rPr>
              <a:t>  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err="1" smtClean="0">
                <a:solidFill>
                  <a:schemeClr val="tx1"/>
                </a:solidFill>
              </a:rPr>
              <a:t>Anawsterau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wrth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lwyddo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cael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swyddi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parhaol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yng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Nghymru</a:t>
            </a:r>
            <a:r>
              <a:rPr lang="en-GB" sz="2100" dirty="0" smtClean="0">
                <a:solidFill>
                  <a:schemeClr val="tx1"/>
                </a:solidFill>
              </a:rPr>
              <a:t>.</a:t>
            </a:r>
            <a:endParaRPr lang="en-GB" sz="21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5976047" y="1235932"/>
            <a:ext cx="5894748" cy="468128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smtClean="0">
                <a:solidFill>
                  <a:schemeClr val="tx1"/>
                </a:solidFill>
              </a:rPr>
              <a:t>Global issues in teacher recruitment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smtClean="0">
                <a:solidFill>
                  <a:schemeClr val="tx1"/>
                </a:solidFill>
              </a:rPr>
              <a:t>The requirement for trainees to hold a B grade in Mathematics and English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smtClean="0">
                <a:solidFill>
                  <a:schemeClr val="tx1"/>
                </a:solidFill>
              </a:rPr>
              <a:t>Better financial incentives to train as a school teacher in England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smtClean="0">
                <a:solidFill>
                  <a:schemeClr val="tx1"/>
                </a:solidFill>
              </a:rPr>
              <a:t>Previous negative publicity about the quality of training in Wales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smtClean="0">
                <a:solidFill>
                  <a:schemeClr val="tx1"/>
                </a:solidFill>
              </a:rPr>
              <a:t>Annual student feedback - perception that the career is getting harder and that the profession is unattractive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smtClean="0">
                <a:solidFill>
                  <a:schemeClr val="tx1"/>
                </a:solidFill>
              </a:rPr>
              <a:t>Perceived workload and administration  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100" dirty="0" smtClean="0">
                <a:solidFill>
                  <a:schemeClr val="tx1"/>
                </a:solidFill>
              </a:rPr>
              <a:t>Difficulties in obtaining permanent posts in Wales</a:t>
            </a:r>
            <a:endParaRPr lang="en-GB" sz="21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87888" y="299828"/>
            <a:ext cx="73448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smtClean="0">
                <a:latin typeface="+mn-lt"/>
                <a:ea typeface="+mn-ea"/>
                <a:cs typeface="+mn-cs"/>
              </a:rPr>
              <a:t>Challenges</a:t>
            </a:r>
            <a:endParaRPr lang="en-GB" sz="30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234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748" y="247312"/>
            <a:ext cx="40110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smtClean="0">
                <a:solidFill>
                  <a:prstClr val="black"/>
                </a:solidFill>
              </a:rPr>
              <a:t>Y Gymraeg</a:t>
            </a:r>
            <a:endParaRPr lang="en-GB" sz="3000" b="1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498958" y="5204461"/>
            <a:ext cx="13804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</a:rPr>
              <a:t>HESES, HESA, PLASC</a:t>
            </a:r>
            <a:endParaRPr lang="en-GB" sz="1100" dirty="0">
              <a:solidFill>
                <a:prstClr val="black"/>
              </a:solidFill>
            </a:endParaRPr>
          </a:p>
          <a:p>
            <a:r>
              <a:rPr lang="en-GB" sz="1100" dirty="0" smtClean="0">
                <a:solidFill>
                  <a:prstClr val="black"/>
                </a:solidFill>
              </a:rPr>
              <a:t> </a:t>
            </a:r>
            <a:endParaRPr lang="en-GB" sz="1100" dirty="0">
              <a:solidFill>
                <a:prstClr val="black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7149875" y="3979341"/>
          <a:ext cx="4600221" cy="712470"/>
        </p:xfrm>
        <a:graphic>
          <a:graphicData uri="http://schemas.openxmlformats.org/drawingml/2006/table">
            <a:tbl>
              <a:tblPr/>
              <a:tblGrid>
                <a:gridCol w="9361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5433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138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3978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2792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Athrawon</a:t>
                      </a:r>
                      <a:r>
                        <a:rPr lang="en-GB" sz="11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ysgol</a:t>
                      </a:r>
                      <a:r>
                        <a:rPr lang="en-GB" sz="11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GB" sz="1100" b="0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s</a:t>
                      </a:r>
                      <a:r>
                        <a:rPr lang="en-GB" sz="11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chool teachers</a:t>
                      </a:r>
                      <a:endParaRPr lang="en-GB" sz="11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Heb</a:t>
                      </a:r>
                      <a:r>
                        <a:rPr lang="en-GB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0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sgiliau</a:t>
                      </a:r>
                      <a:r>
                        <a:rPr lang="en-GB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GB" sz="10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</a:t>
                      </a:r>
                      <a:r>
                        <a:rPr lang="en-GB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skills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Mynediad</a:t>
                      </a:r>
                      <a:r>
                        <a:rPr lang="en-GB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Entry </a:t>
                      </a:r>
                      <a:r>
                        <a:rPr lang="en-GB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Sylfaenol</a:t>
                      </a:r>
                      <a:r>
                        <a:rPr lang="en-GB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Foundation </a:t>
                      </a:r>
                      <a:r>
                        <a:rPr lang="en-GB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Canolradd</a:t>
                      </a:r>
                      <a:r>
                        <a:rPr lang="en-GB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I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ntermediate </a:t>
                      </a:r>
                      <a:r>
                        <a:rPr lang="en-GB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Uwch</a:t>
                      </a:r>
                      <a:r>
                        <a:rPr lang="en-GB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Advanced </a:t>
                      </a:r>
                      <a:r>
                        <a:rPr lang="en-GB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Hyfedredd</a:t>
                      </a:r>
                      <a:r>
                        <a:rPr lang="en-GB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Proficient </a:t>
                      </a:r>
                      <a:r>
                        <a:rPr lang="en-GB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23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Cymru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Wales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5926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4885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1785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29677" y="781747"/>
            <a:ext cx="350242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prstClr val="black"/>
                </a:solidFill>
              </a:rPr>
              <a:t>Target of 1 million welsh speakers by </a:t>
            </a:r>
            <a:r>
              <a:rPr lang="en-GB" sz="1200" b="1" dirty="0" smtClean="0">
                <a:solidFill>
                  <a:prstClr val="black"/>
                </a:solidFill>
              </a:rPr>
              <a:t>2050 </a:t>
            </a:r>
            <a:r>
              <a:rPr lang="en-GB" sz="1400" b="1" dirty="0" smtClean="0">
                <a:solidFill>
                  <a:prstClr val="black"/>
                </a:solidFill>
              </a:rPr>
              <a:t>- </a:t>
            </a:r>
            <a:r>
              <a:rPr lang="en-GB" sz="1200" dirty="0" smtClean="0">
                <a:solidFill>
                  <a:prstClr val="black"/>
                </a:solidFill>
              </a:rPr>
              <a:t>The </a:t>
            </a:r>
            <a:r>
              <a:rPr lang="en-GB" sz="1200" dirty="0">
                <a:solidFill>
                  <a:prstClr val="black"/>
                </a:solidFill>
              </a:rPr>
              <a:t>trend of school teachers who are Welsh speakers (</a:t>
            </a:r>
            <a:r>
              <a:rPr lang="en-GB" sz="1200" dirty="0" smtClean="0">
                <a:solidFill>
                  <a:prstClr val="black"/>
                </a:solidFill>
              </a:rPr>
              <a:t>33.6%) </a:t>
            </a:r>
            <a:r>
              <a:rPr lang="en-GB" sz="1200" dirty="0">
                <a:solidFill>
                  <a:prstClr val="black"/>
                </a:solidFill>
              </a:rPr>
              <a:t>or are able to work through the medium of Welsh (</a:t>
            </a:r>
            <a:r>
              <a:rPr lang="en-GB" sz="1200" dirty="0" smtClean="0">
                <a:solidFill>
                  <a:prstClr val="black"/>
                </a:solidFill>
              </a:rPr>
              <a:t>27.2%) has continued to remain </a:t>
            </a:r>
            <a:r>
              <a:rPr lang="en-GB" sz="1200" dirty="0">
                <a:solidFill>
                  <a:prstClr val="black"/>
                </a:solidFill>
              </a:rPr>
              <a:t>fairly static with little variance year on year.  (</a:t>
            </a:r>
            <a:r>
              <a:rPr lang="en-GB" sz="1200" dirty="0" smtClean="0">
                <a:solidFill>
                  <a:prstClr val="black"/>
                </a:solidFill>
              </a:rPr>
              <a:t>3.8% </a:t>
            </a:r>
            <a:r>
              <a:rPr lang="en-GB" sz="1200" dirty="0">
                <a:solidFill>
                  <a:prstClr val="black"/>
                </a:solidFill>
              </a:rPr>
              <a:t>unknown in both). 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6529" y="5177834"/>
            <a:ext cx="2976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% of Welsh medium vacancies unfilled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7944" y="5127016"/>
            <a:ext cx="34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>
                <a:solidFill>
                  <a:prstClr val="black"/>
                </a:solidFill>
              </a:rPr>
              <a:t>% of non-Welsh medium vacancies unfilled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24192" y="241339"/>
            <a:ext cx="40110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solidFill>
                  <a:prstClr val="black"/>
                </a:solidFill>
              </a:rPr>
              <a:t>Welsh language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262" y="764704"/>
            <a:ext cx="34914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solidFill>
                  <a:prstClr val="black"/>
                </a:solidFill>
              </a:rPr>
              <a:t>Targed</a:t>
            </a:r>
            <a:r>
              <a:rPr lang="en-GB" sz="1200" b="1" dirty="0" smtClean="0">
                <a:solidFill>
                  <a:prstClr val="black"/>
                </a:solidFill>
              </a:rPr>
              <a:t> 1 </a:t>
            </a:r>
            <a:r>
              <a:rPr lang="en-GB" sz="1200" b="1" dirty="0" err="1" smtClean="0">
                <a:solidFill>
                  <a:prstClr val="black"/>
                </a:solidFill>
              </a:rPr>
              <a:t>miliwn</a:t>
            </a:r>
            <a:r>
              <a:rPr lang="en-GB" sz="1200" b="1" dirty="0" smtClean="0">
                <a:solidFill>
                  <a:prstClr val="black"/>
                </a:solidFill>
              </a:rPr>
              <a:t> o </a:t>
            </a:r>
            <a:r>
              <a:rPr lang="en-GB" sz="1200" b="1" dirty="0" err="1" smtClean="0">
                <a:solidFill>
                  <a:prstClr val="black"/>
                </a:solidFill>
              </a:rPr>
              <a:t>siaradwyr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Cymraeg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erbyn</a:t>
            </a:r>
            <a:r>
              <a:rPr lang="en-GB" sz="1200" b="1" dirty="0" smtClean="0">
                <a:solidFill>
                  <a:prstClr val="black"/>
                </a:solidFill>
              </a:rPr>
              <a:t> 2050 </a:t>
            </a:r>
            <a:r>
              <a:rPr lang="en-GB" sz="1400" b="1" dirty="0" smtClean="0">
                <a:solidFill>
                  <a:prstClr val="black"/>
                </a:solidFill>
              </a:rPr>
              <a:t>– </a:t>
            </a:r>
            <a:r>
              <a:rPr lang="en-GB" sz="1200" dirty="0" err="1" smtClean="0">
                <a:solidFill>
                  <a:prstClr val="black"/>
                </a:solidFill>
              </a:rPr>
              <a:t>Mae’r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tueddiad</a:t>
            </a:r>
            <a:r>
              <a:rPr lang="en-GB" sz="1200" dirty="0" smtClean="0">
                <a:solidFill>
                  <a:prstClr val="black"/>
                </a:solidFill>
              </a:rPr>
              <a:t> o </a:t>
            </a:r>
            <a:r>
              <a:rPr lang="en-GB" sz="1200" dirty="0" err="1" smtClean="0">
                <a:solidFill>
                  <a:prstClr val="black"/>
                </a:solidFill>
              </a:rPr>
              <a:t>athrawon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ysgol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sy’n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siarad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Cymraeg</a:t>
            </a:r>
            <a:r>
              <a:rPr lang="en-GB" sz="1200" dirty="0" smtClean="0">
                <a:solidFill>
                  <a:prstClr val="black"/>
                </a:solidFill>
              </a:rPr>
              <a:t> (33.6%) </a:t>
            </a:r>
            <a:r>
              <a:rPr lang="en-GB" sz="1200" dirty="0" err="1" smtClean="0">
                <a:solidFill>
                  <a:prstClr val="black"/>
                </a:solidFill>
              </a:rPr>
              <a:t>neu’n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gallu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gweithio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trwy’r</a:t>
            </a:r>
            <a:r>
              <a:rPr lang="en-GB" sz="1200" dirty="0" smtClean="0">
                <a:solidFill>
                  <a:prstClr val="black"/>
                </a:solidFill>
              </a:rPr>
              <a:t> Gymraeg (27.2%) </a:t>
            </a:r>
            <a:r>
              <a:rPr lang="en-GB" sz="1200" dirty="0" err="1" smtClean="0">
                <a:solidFill>
                  <a:prstClr val="black"/>
                </a:solidFill>
              </a:rPr>
              <a:t>wedi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parhau’n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weddol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sefydlog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gydag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ychydig</a:t>
            </a:r>
            <a:r>
              <a:rPr lang="en-GB" sz="1200" dirty="0" smtClean="0">
                <a:solidFill>
                  <a:prstClr val="black"/>
                </a:solidFill>
              </a:rPr>
              <a:t> o </a:t>
            </a:r>
            <a:r>
              <a:rPr lang="en-GB" sz="1200" dirty="0" err="1" smtClean="0">
                <a:solidFill>
                  <a:prstClr val="black"/>
                </a:solidFill>
              </a:rPr>
              <a:t>amrywio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blwyddyn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ar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flwyddyn</a:t>
            </a:r>
            <a:r>
              <a:rPr lang="en-GB" sz="1200" dirty="0" smtClean="0">
                <a:solidFill>
                  <a:prstClr val="black"/>
                </a:solidFill>
              </a:rPr>
              <a:t>. (3.8% </a:t>
            </a:r>
            <a:r>
              <a:rPr lang="en-GB" sz="1200" dirty="0" err="1" smtClean="0">
                <a:solidFill>
                  <a:prstClr val="black"/>
                </a:solidFill>
              </a:rPr>
              <a:t>yn</a:t>
            </a:r>
            <a:r>
              <a:rPr lang="en-GB" sz="1200" dirty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anhysbys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yn</a:t>
            </a:r>
            <a:r>
              <a:rPr lang="en-GB" sz="1200" dirty="0" smtClean="0">
                <a:solidFill>
                  <a:prstClr val="black"/>
                </a:solidFill>
              </a:rPr>
              <a:t> y </a:t>
            </a:r>
            <a:r>
              <a:rPr lang="en-GB" sz="1200" dirty="0" err="1" smtClean="0">
                <a:solidFill>
                  <a:prstClr val="black"/>
                </a:solidFill>
              </a:rPr>
              <a:t>ddau</a:t>
            </a:r>
            <a:r>
              <a:rPr lang="en-GB" sz="1200" dirty="0" smtClean="0">
                <a:solidFill>
                  <a:prstClr val="black"/>
                </a:solidFill>
              </a:rPr>
              <a:t>). 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8609" y="5151675"/>
            <a:ext cx="3451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% y </a:t>
            </a:r>
            <a:r>
              <a:rPr lang="en-GB" sz="1200" b="1" dirty="0" err="1" smtClean="0">
                <a:solidFill>
                  <a:prstClr val="black"/>
                </a:solidFill>
              </a:rPr>
              <a:t>swyddi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gwag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cyfrwng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Cymraeg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heb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eu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llenwi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2783" y="5085500"/>
            <a:ext cx="247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% y </a:t>
            </a:r>
            <a:r>
              <a:rPr lang="en-GB" sz="1200" b="1" dirty="0" err="1" smtClean="0">
                <a:solidFill>
                  <a:prstClr val="black"/>
                </a:solidFill>
              </a:rPr>
              <a:t>swyddi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gwag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heblaw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cyfrwng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Cymraeg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heb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eu</a:t>
            </a:r>
            <a:r>
              <a:rPr lang="en-GB" sz="1200" b="1" dirty="0" smtClean="0">
                <a:solidFill>
                  <a:prstClr val="black"/>
                </a:solidFill>
              </a:rPr>
              <a:t> </a:t>
            </a:r>
            <a:r>
              <a:rPr lang="en-GB" sz="1200" b="1" dirty="0" err="1" smtClean="0">
                <a:solidFill>
                  <a:prstClr val="black"/>
                </a:solidFill>
              </a:rPr>
              <a:t>llenwi</a:t>
            </a:r>
            <a:endParaRPr lang="en-GB" sz="1200" b="1" dirty="0">
              <a:solidFill>
                <a:prstClr val="black"/>
              </a:solidFill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/>
          </p:nvPr>
        </p:nvGraphicFramePr>
        <p:xfrm>
          <a:off x="6920203" y="5465768"/>
          <a:ext cx="5194791" cy="712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92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74554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1281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2010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bg1"/>
                          </a:solidFill>
                          <a:effectLst/>
                        </a:rPr>
                        <a:t>2011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bg1"/>
                          </a:solidFill>
                          <a:effectLst/>
                        </a:rPr>
                        <a:t>2012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bg1"/>
                          </a:solidFill>
                          <a:effectLst/>
                        </a:rPr>
                        <a:t>2014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bg1"/>
                          </a:solidFill>
                          <a:effectLst/>
                        </a:rPr>
                        <a:t>2015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2017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2019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 smtClean="0">
                          <a:effectLst/>
                        </a:rPr>
                        <a:t>Cynradd</a:t>
                      </a:r>
                      <a:r>
                        <a:rPr lang="en-GB" sz="1100" u="none" strike="noStrike" dirty="0" smtClean="0">
                          <a:effectLst/>
                        </a:rPr>
                        <a:t> / Primary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4.0%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5.0%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3.0%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6.9%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4.9%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7.8%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6.5%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10.0%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7.4%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 smtClean="0">
                          <a:effectLst/>
                        </a:rPr>
                        <a:t>Uwchradd</a:t>
                      </a:r>
                      <a:r>
                        <a:rPr lang="en-GB" sz="1100" u="none" strike="noStrike" dirty="0" smtClean="0">
                          <a:effectLst/>
                        </a:rPr>
                        <a:t> a </a:t>
                      </a:r>
                      <a:r>
                        <a:rPr lang="en-GB" sz="1100" u="none" strike="noStrike" dirty="0" err="1" smtClean="0">
                          <a:effectLst/>
                        </a:rPr>
                        <a:t>Chanol</a:t>
                      </a:r>
                      <a:r>
                        <a:rPr lang="en-GB" sz="1100" u="none" strike="noStrike" dirty="0" smtClean="0">
                          <a:effectLst/>
                        </a:rPr>
                        <a:t> / Secondary </a:t>
                      </a:r>
                      <a:r>
                        <a:rPr lang="en-GB" sz="1100" u="none" strike="noStrike" dirty="0">
                          <a:effectLst/>
                        </a:rPr>
                        <a:t>and </a:t>
                      </a:r>
                      <a:r>
                        <a:rPr lang="en-GB" sz="1100" u="none" strike="noStrike" dirty="0" smtClean="0">
                          <a:effectLst/>
                        </a:rPr>
                        <a:t>Middle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2.9%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2.4%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4.0%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3.0%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7.4%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7.2%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5.7%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9.0%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7.6%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10.3%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397355" y="5470068"/>
          <a:ext cx="5741306" cy="725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48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17647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2010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2011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2012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2014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2015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2017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2019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82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 smtClean="0">
                          <a:effectLst/>
                        </a:rPr>
                        <a:t>Cynradd</a:t>
                      </a:r>
                      <a:r>
                        <a:rPr lang="en-GB" sz="1100" u="none" strike="noStrike" dirty="0" smtClean="0">
                          <a:effectLst/>
                        </a:rPr>
                        <a:t>/ Primary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2.3%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2.6%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3.2%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2.8%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4.4%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6.0%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6.8%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4.1%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3.5%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4.0%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 smtClean="0">
                          <a:effectLst/>
                        </a:rPr>
                        <a:t>Uwchradd</a:t>
                      </a:r>
                      <a:r>
                        <a:rPr lang="en-GB" sz="1100" u="none" strike="noStrike" dirty="0" smtClean="0">
                          <a:effectLst/>
                        </a:rPr>
                        <a:t> a </a:t>
                      </a:r>
                      <a:r>
                        <a:rPr lang="en-GB" sz="1100" u="none" strike="noStrike" dirty="0" err="1" smtClean="0">
                          <a:effectLst/>
                        </a:rPr>
                        <a:t>chanol</a:t>
                      </a:r>
                      <a:r>
                        <a:rPr lang="en-GB" sz="1100" u="none" strike="noStrike" dirty="0" smtClean="0">
                          <a:effectLst/>
                        </a:rPr>
                        <a:t>/ Secondary </a:t>
                      </a:r>
                      <a:r>
                        <a:rPr lang="en-GB" sz="1100" u="none" strike="noStrike" dirty="0">
                          <a:effectLst/>
                        </a:rPr>
                        <a:t>and  Middle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1.8%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2.6%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9.2%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3.2%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9.9%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7.6%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23.6%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9.5%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62" y="2166413"/>
            <a:ext cx="6553768" cy="2950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367" y="857090"/>
            <a:ext cx="5334462" cy="302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89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42372" y="255780"/>
            <a:ext cx="35283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smtClean="0"/>
              <a:t>Welsh language</a:t>
            </a:r>
            <a:endParaRPr lang="en-GB" sz="30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343472" y="1841491"/>
          <a:ext cx="8428584" cy="13792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14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99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42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742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7282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757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8738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Targedau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derbyn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a 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chrynodeb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o 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recriwtio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2020/21/ Intake targets and summary of recruitment 2020/21</a:t>
                      </a: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Nifer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targed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cyffredinol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Overall </a:t>
                      </a:r>
                      <a:r>
                        <a:rPr lang="en-GB" sz="1100" b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target number</a:t>
                      </a:r>
                      <a:endParaRPr lang="en-GB" sz="11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Nifer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gwirioneddol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a </a:t>
                      </a:r>
                      <a:r>
                        <a:rPr lang="en-GB" sz="1100" b="0" u="none" strike="noStrike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recriwtiwyd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Actual </a:t>
                      </a:r>
                      <a:r>
                        <a:rPr lang="en-GB" sz="1100" b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recruitment number</a:t>
                      </a:r>
                      <a:endParaRPr lang="en-GB" sz="11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% 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o’r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darged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% </a:t>
                      </a:r>
                      <a:r>
                        <a:rPr lang="en-GB" sz="1100" b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of target figure</a:t>
                      </a:r>
                      <a:endParaRPr lang="en-GB" sz="11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Nifer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cyfrwng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Cymraeg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a </a:t>
                      </a:r>
                      <a:r>
                        <a:rPr lang="en-GB" sz="1100" b="0" u="none" strike="noStrike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recriwtiwyd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Welsh </a:t>
                      </a:r>
                      <a:r>
                        <a:rPr lang="en-GB" sz="1100" b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medium recruitment number</a:t>
                      </a:r>
                      <a:endParaRPr lang="en-GB" sz="11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%% 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o’r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darged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– </a:t>
                      </a:r>
                      <a:r>
                        <a:rPr lang="en-GB" sz="1100" b="0" u="none" strike="noStrike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cyfrwng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Cymraeg</a:t>
                      </a:r>
                      <a:r>
                        <a:rPr lang="en-GB" sz="1100" b="0" u="none" strike="noStrike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1100" b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of target figure - Welsh medium</a:t>
                      </a:r>
                      <a:endParaRPr lang="en-GB" sz="11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416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 err="1" smtClean="0">
                          <a:effectLst/>
                          <a:latin typeface="+mn-lt"/>
                        </a:rPr>
                        <a:t>Cynradd</a:t>
                      </a:r>
                      <a:r>
                        <a:rPr lang="en-GB" sz="1100" b="1" u="none" strike="noStrike" dirty="0" smtClean="0">
                          <a:effectLst/>
                          <a:latin typeface="+mn-lt"/>
                        </a:rPr>
                        <a:t>/</a:t>
                      </a:r>
                      <a:r>
                        <a:rPr lang="en-GB" sz="1100" b="1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1" u="none" strike="noStrike" dirty="0" smtClean="0">
                          <a:effectLst/>
                          <a:latin typeface="+mn-lt"/>
                        </a:rPr>
                        <a:t>Primary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724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113.5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416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 err="1" smtClean="0">
                          <a:effectLst/>
                          <a:latin typeface="+mn-lt"/>
                        </a:rPr>
                        <a:t>Uwchradd</a:t>
                      </a:r>
                      <a:r>
                        <a:rPr lang="en-GB" sz="1100" b="1" u="none" strike="noStrike" dirty="0" smtClean="0">
                          <a:effectLst/>
                          <a:latin typeface="+mn-lt"/>
                        </a:rPr>
                        <a:t>/ Secondary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1,003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11.6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416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 err="1" smtClean="0"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1100" b="1" u="none" strike="noStrike" dirty="0" smtClean="0">
                          <a:effectLst/>
                          <a:latin typeface="+mn-lt"/>
                        </a:rPr>
                        <a:t>/ Total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1,727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748" y="5917705"/>
            <a:ext cx="5413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Ffynhonnell</a:t>
            </a:r>
            <a:r>
              <a:rPr lang="en-GB" sz="1200" dirty="0" smtClean="0"/>
              <a:t>/ Source: PLASC, SWAC 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68747" y="980175"/>
            <a:ext cx="5955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Mae’r</a:t>
            </a:r>
            <a:r>
              <a:rPr lang="en-GB" sz="1600" dirty="0" smtClean="0"/>
              <a:t> </a:t>
            </a:r>
            <a:r>
              <a:rPr lang="en-GB" sz="1600" dirty="0" err="1" smtClean="0"/>
              <a:t>nifer</a:t>
            </a:r>
            <a:r>
              <a:rPr lang="en-GB" sz="1600" dirty="0" smtClean="0"/>
              <a:t> o </a:t>
            </a:r>
            <a:r>
              <a:rPr lang="en-GB" sz="1600" dirty="0" err="1" smtClean="0"/>
              <a:t>ANGau</a:t>
            </a:r>
            <a:r>
              <a:rPr lang="en-GB" sz="1600" dirty="0" smtClean="0"/>
              <a:t> (</a:t>
            </a:r>
            <a:r>
              <a:rPr lang="en-GB" sz="1600" dirty="0" err="1" smtClean="0"/>
              <a:t>wedi’u</a:t>
            </a:r>
            <a:r>
              <a:rPr lang="en-GB" sz="1600" dirty="0" smtClean="0"/>
              <a:t> </a:t>
            </a:r>
            <a:r>
              <a:rPr lang="en-GB" sz="1600" dirty="0" err="1" smtClean="0"/>
              <a:t>hyfforddi</a:t>
            </a:r>
            <a:r>
              <a:rPr lang="en-GB" sz="1600" dirty="0" smtClean="0"/>
              <a:t> </a:t>
            </a:r>
            <a:r>
              <a:rPr lang="en-GB" sz="1600" dirty="0" err="1" smtClean="0"/>
              <a:t>yng</a:t>
            </a:r>
            <a:r>
              <a:rPr lang="en-GB" sz="1600" dirty="0" smtClean="0"/>
              <a:t> </a:t>
            </a:r>
            <a:r>
              <a:rPr lang="en-GB" sz="1600" dirty="0" err="1" smtClean="0"/>
              <a:t>Nghymru</a:t>
            </a:r>
            <a:r>
              <a:rPr lang="en-GB" sz="1600" dirty="0" smtClean="0"/>
              <a:t>) </a:t>
            </a:r>
            <a:r>
              <a:rPr lang="en-GB" sz="1600" dirty="0" err="1" smtClean="0"/>
              <a:t>sy’n</a:t>
            </a:r>
            <a:r>
              <a:rPr lang="en-GB" sz="1600" dirty="0" smtClean="0"/>
              <a:t> </a:t>
            </a:r>
            <a:r>
              <a:rPr lang="en-GB" sz="1600" dirty="0" err="1" smtClean="0"/>
              <a:t>gallu</a:t>
            </a:r>
            <a:r>
              <a:rPr lang="en-GB" sz="1600" dirty="0" smtClean="0"/>
              <a:t> </a:t>
            </a:r>
            <a:r>
              <a:rPr lang="en-GB" sz="1600" dirty="0" err="1" smtClean="0"/>
              <a:t>siarad</a:t>
            </a:r>
            <a:r>
              <a:rPr lang="en-GB" sz="1600" dirty="0" smtClean="0"/>
              <a:t> </a:t>
            </a:r>
            <a:r>
              <a:rPr lang="en-GB" sz="1600" dirty="0" err="1" smtClean="0"/>
              <a:t>Cymraeg</a:t>
            </a:r>
            <a:r>
              <a:rPr lang="en-GB" sz="1600" dirty="0" smtClean="0"/>
              <a:t> </a:t>
            </a:r>
            <a:r>
              <a:rPr lang="en-GB" sz="1600" dirty="0" err="1" smtClean="0"/>
              <a:t>wedi</a:t>
            </a:r>
            <a:r>
              <a:rPr lang="en-GB" sz="1600" dirty="0" smtClean="0"/>
              <a:t> </a:t>
            </a:r>
            <a:r>
              <a:rPr lang="en-GB" sz="1600" dirty="0" err="1" smtClean="0"/>
              <a:t>cynyddu</a:t>
            </a:r>
            <a:r>
              <a:rPr lang="en-GB" sz="1600" dirty="0" smtClean="0"/>
              <a:t> o 23.4% </a:t>
            </a:r>
            <a:r>
              <a:rPr lang="en-GB" sz="1600" dirty="0" err="1" smtClean="0"/>
              <a:t>yn</a:t>
            </a:r>
            <a:r>
              <a:rPr lang="en-GB" sz="1600" dirty="0" smtClean="0"/>
              <a:t> 2016 </a:t>
            </a:r>
            <a:r>
              <a:rPr lang="en-GB" sz="1600" dirty="0" err="1" smtClean="0"/>
              <a:t>i</a:t>
            </a:r>
            <a:r>
              <a:rPr lang="en-GB" sz="1600" dirty="0" smtClean="0"/>
              <a:t> 34.6% </a:t>
            </a:r>
            <a:r>
              <a:rPr lang="en-GB" sz="1600" dirty="0" err="1" smtClean="0"/>
              <a:t>yn</a:t>
            </a:r>
            <a:r>
              <a:rPr lang="en-GB" sz="1600" dirty="0" smtClean="0"/>
              <a:t> 2020.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8748" y="247312"/>
            <a:ext cx="40110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smtClean="0"/>
              <a:t>Y Gymraeg</a:t>
            </a:r>
            <a:endParaRPr lang="en-GB" sz="3000" b="1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6312023" y="1025478"/>
            <a:ext cx="555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NQTs (trained in Wales) able to speak Welsh has increased from 23.4% in 2016 to 34.6% in 2020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3335404"/>
            <a:ext cx="10735986" cy="262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56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41667" y="120749"/>
            <a:ext cx="2160240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err="1" smtClean="0">
                <a:solidFill>
                  <a:prstClr val="black"/>
                </a:solidFill>
              </a:rPr>
              <a:t>Pynciau</a:t>
            </a:r>
            <a:endParaRPr lang="en-GB" sz="2800" b="1" dirty="0">
              <a:solidFill>
                <a:prstClr val="black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52925" y="715963"/>
          <a:ext cx="11598442" cy="5106137"/>
        </p:xfrm>
        <a:graphic>
          <a:graphicData uri="http://schemas.openxmlformats.org/drawingml/2006/table">
            <a:tbl>
              <a:tblPr/>
              <a:tblGrid>
                <a:gridCol w="1710627">
                  <a:extLst>
                    <a:ext uri="{9D8B030D-6E8A-4147-A177-3AD203B41FA5}">
                      <a16:colId xmlns="" xmlns:a16="http://schemas.microsoft.com/office/drawing/2014/main" val="874783589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376666180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649810172"/>
                    </a:ext>
                  </a:extLst>
                </a:gridCol>
                <a:gridCol w="1311097">
                  <a:extLst>
                    <a:ext uri="{9D8B030D-6E8A-4147-A177-3AD203B41FA5}">
                      <a16:colId xmlns="" xmlns:a16="http://schemas.microsoft.com/office/drawing/2014/main" val="4287956939"/>
                    </a:ext>
                  </a:extLst>
                </a:gridCol>
                <a:gridCol w="1507958">
                  <a:extLst>
                    <a:ext uri="{9D8B030D-6E8A-4147-A177-3AD203B41FA5}">
                      <a16:colId xmlns="" xmlns:a16="http://schemas.microsoft.com/office/drawing/2014/main" val="4237825274"/>
                    </a:ext>
                  </a:extLst>
                </a:gridCol>
                <a:gridCol w="1315453">
                  <a:extLst>
                    <a:ext uri="{9D8B030D-6E8A-4147-A177-3AD203B41FA5}">
                      <a16:colId xmlns="" xmlns:a16="http://schemas.microsoft.com/office/drawing/2014/main" val="2998517653"/>
                    </a:ext>
                  </a:extLst>
                </a:gridCol>
                <a:gridCol w="1554124">
                  <a:extLst>
                    <a:ext uri="{9D8B030D-6E8A-4147-A177-3AD203B41FA5}">
                      <a16:colId xmlns="" xmlns:a16="http://schemas.microsoft.com/office/drawing/2014/main" val="3173124624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1044765037"/>
                    </a:ext>
                  </a:extLst>
                </a:gridCol>
                <a:gridCol w="958823">
                  <a:extLst>
                    <a:ext uri="{9D8B030D-6E8A-4147-A177-3AD203B41FA5}">
                      <a16:colId xmlns="" xmlns:a16="http://schemas.microsoft.com/office/drawing/2014/main" val="3143967624"/>
                    </a:ext>
                  </a:extLst>
                </a:gridCol>
              </a:tblGrid>
              <a:tr h="16486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Pwnc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addysgir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erbyn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pwnc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hyfforddiant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Subject t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aught Vs trained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Hyfforddwyd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pwnc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Trained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subject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Hyfforddwyd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pwnc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Trained in subject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n-GB" sz="1400" b="1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Hyfforddwyd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mewn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pwnc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gwahanol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Trained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another subject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Hyfforddwyd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mewn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pwnc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gwahanol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Trained in another subject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(%)</a:t>
                      </a:r>
                      <a:endParaRPr lang="en-GB" sz="1400" b="1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Pwnc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hyfforddi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anhysbys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Subject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trained unknown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Pwnc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hyfforddi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anhysbys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Subject trained unknown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n-GB" sz="1400" b="1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Cyfanswm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Total</a:t>
                      </a:r>
                      <a:endParaRPr lang="en-GB" sz="1400" b="1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Cyfanswm</a:t>
                      </a:r>
                      <a:r>
                        <a:rPr lang="en-GB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(%)</a:t>
                      </a:r>
                      <a:endParaRPr lang="en-GB" sz="1400" b="1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32881832"/>
                  </a:ext>
                </a:extLst>
              </a:tr>
              <a:tr h="384286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Bioleg</a:t>
                      </a:r>
                      <a:r>
                        <a:rPr lang="en-GB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Biology</a:t>
                      </a:r>
                      <a:endParaRPr lang="en-GB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40.7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459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58479011"/>
                  </a:ext>
                </a:extLst>
              </a:tr>
              <a:tr h="384286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Cemeg</a:t>
                      </a:r>
                      <a:r>
                        <a:rPr lang="en-GB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Chemistry</a:t>
                      </a:r>
                      <a:endParaRPr lang="en-GB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48.7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50.3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433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44955985"/>
                  </a:ext>
                </a:extLst>
              </a:tr>
              <a:tr h="384286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Saesneg</a:t>
                      </a:r>
                      <a:r>
                        <a:rPr lang="en-GB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English</a:t>
                      </a:r>
                      <a:endParaRPr lang="en-GB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1,208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75.2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22.8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1,607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55959078"/>
                  </a:ext>
                </a:extLst>
              </a:tr>
              <a:tr h="519509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Mathemateg</a:t>
                      </a:r>
                      <a:r>
                        <a:rPr lang="en-GB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Mathematics</a:t>
                      </a:r>
                      <a:endParaRPr lang="en-GB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1,239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78.6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1,576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400" i="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41954364"/>
                  </a:ext>
                </a:extLst>
              </a:tr>
              <a:tr h="384286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Ffiseg</a:t>
                      </a:r>
                      <a:r>
                        <a:rPr lang="en-GB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Physics</a:t>
                      </a:r>
                      <a:endParaRPr lang="en-GB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42.7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56.2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379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49947379"/>
                  </a:ext>
                </a:extLst>
              </a:tr>
              <a:tr h="519509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Grefyddol</a:t>
                      </a:r>
                      <a:r>
                        <a:rPr lang="en-GB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Religious 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Education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64.6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625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56790093"/>
                  </a:ext>
                </a:extLst>
              </a:tr>
              <a:tr h="4802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Gwyddoniaeth</a:t>
                      </a:r>
                      <a:r>
                        <a:rPr lang="en-GB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</a:t>
                      </a:r>
                      <a:endParaRPr lang="en-GB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64.3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1,220</a:t>
                      </a:r>
                      <a:endParaRPr lang="en-US" sz="1400" i="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32880959"/>
                  </a:ext>
                </a:extLst>
              </a:tr>
              <a:tr h="384286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Cymraeg</a:t>
                      </a:r>
                      <a:r>
                        <a:rPr lang="en-GB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Welsh</a:t>
                      </a:r>
                      <a:endParaRPr lang="en-GB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999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400"/>
                        </a:spcAft>
                      </a:pPr>
                      <a:r>
                        <a:rPr lang="en-US" sz="1400" b="1" i="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US" sz="1400" i="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A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8383353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9416" y="5842991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</a:rPr>
              <a:t>Nid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err="1" smtClean="0">
                <a:solidFill>
                  <a:prstClr val="black"/>
                </a:solidFill>
              </a:rPr>
              <a:t>yw</a:t>
            </a:r>
            <a:r>
              <a:rPr lang="en-GB" dirty="0" smtClean="0">
                <a:solidFill>
                  <a:prstClr val="black"/>
                </a:solidFill>
              </a:rPr>
              <a:t> SAC </a:t>
            </a:r>
            <a:r>
              <a:rPr lang="en-GB" dirty="0" err="1" smtClean="0">
                <a:solidFill>
                  <a:prstClr val="black"/>
                </a:solidFill>
              </a:rPr>
              <a:t>yn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err="1" smtClean="0">
                <a:solidFill>
                  <a:prstClr val="black"/>
                </a:solidFill>
              </a:rPr>
              <a:t>benodol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err="1" smtClean="0">
                <a:solidFill>
                  <a:prstClr val="black"/>
                </a:solidFill>
              </a:rPr>
              <a:t>i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err="1" smtClean="0">
                <a:solidFill>
                  <a:prstClr val="black"/>
                </a:solidFill>
              </a:rPr>
              <a:t>bwnc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err="1" smtClean="0">
                <a:solidFill>
                  <a:prstClr val="black"/>
                </a:solidFill>
              </a:rPr>
              <a:t>nac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err="1" smtClean="0">
                <a:solidFill>
                  <a:prstClr val="black"/>
                </a:solidFill>
              </a:rPr>
              <a:t>ystod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err="1" smtClean="0">
                <a:solidFill>
                  <a:prstClr val="black"/>
                </a:solidFill>
              </a:rPr>
              <a:t>oedran</a:t>
            </a:r>
            <a:r>
              <a:rPr lang="en-GB" dirty="0" smtClean="0">
                <a:solidFill>
                  <a:prstClr val="black"/>
                </a:solidFill>
              </a:rPr>
              <a:t>.</a:t>
            </a: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36414" y="120749"/>
            <a:ext cx="2160240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prstClr val="black"/>
                </a:solidFill>
              </a:rPr>
              <a:t>Subjects</a:t>
            </a:r>
            <a:endParaRPr lang="en-GB" sz="28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08168" y="5857374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QTS not age range or subject specific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98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24412" y="3573016"/>
          <a:ext cx="6132508" cy="25091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10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95867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</a:tblGrid>
              <a:tr h="1584176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Celf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/Art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Bioleg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/Biology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Cemeg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/Chemistry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D&amp;T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Saesneg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/English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Daeryddiaeth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/Geography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Hanes/History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TG/IT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Maths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Ieithoedd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Tramor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/MFL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Cerdd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/Music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Ymarfer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Corff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/PE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Ffiseg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/Physics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Addysg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Grefyddol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 RE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Gwydoniaeth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/Science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Cymraeg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/Welsh 1af/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st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Cymraeg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/Welsh 2il/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nd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AAA/SEN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Arall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/Other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2015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34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32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2016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36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54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2017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31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35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2018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36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27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2019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816078" y="657412"/>
          <a:ext cx="5089340" cy="29578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4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54467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</a:tblGrid>
              <a:tr h="1600732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Celf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/Art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Bioleg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/Biology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Cemeg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/Chemistry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D&amp;T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Saesneg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/English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Daeryddiaeth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/Geography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Hanes/History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TG/IT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Maths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Ieithoedd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Tramor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/MFL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Cerdd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/Music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Ymarfer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Corff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/PE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Ffiseg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/Physics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Addysg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Grefyddol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 RE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Gwydoniaeth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/Science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Cymraeg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/Welsh 1af/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st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Cymraeg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/Welsh 2il/</a:t>
                      </a:r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nd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AAA/SEN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Arall</a:t>
                      </a:r>
                      <a:r>
                        <a:rPr lang="en-GB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/Other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vert="vert270" anchor="ctr"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61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2014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12.4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10.6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14.7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8.8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12.8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11.4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12.4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9.8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16.8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5.1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9.3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8.4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5.8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10.1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9.1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10.5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61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2015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15.2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12.6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10.9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15.5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7.4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6.8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6.6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8.0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11.0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7.5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10.0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8.7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12.2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61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2016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9.3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12.4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8.0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10.4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15.9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4.6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11.2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7.9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3.5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12.7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61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2017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10.7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8.0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9.6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9.0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16.2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9.2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5.8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3.6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6.1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4.6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8.6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61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2018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13.4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7.3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11.6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4.0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4.0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10.6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10.6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61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2019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11.0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4.3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4.5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9.0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5.6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2.8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7.7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9.7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9" marR="6429" marT="6429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2228" y="3107689"/>
            <a:ext cx="2527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 err="1" smtClean="0"/>
              <a:t>Nifer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</a:t>
            </a:r>
            <a:r>
              <a:rPr lang="en-GB" sz="1200" dirty="0" err="1" smtClean="0"/>
              <a:t>athrawon</a:t>
            </a:r>
            <a:r>
              <a:rPr lang="en-GB" sz="1200" dirty="0" smtClean="0"/>
              <a:t> </a:t>
            </a:r>
            <a:r>
              <a:rPr lang="en-GB" sz="1200" dirty="0" err="1" smtClean="0"/>
              <a:t>uchradd</a:t>
            </a:r>
            <a:r>
              <a:rPr lang="en-GB" sz="1200" dirty="0" smtClean="0"/>
              <a:t> a </a:t>
            </a:r>
            <a:r>
              <a:rPr lang="en-GB" sz="1200" dirty="0" err="1" smtClean="0"/>
              <a:t>adawodd</a:t>
            </a:r>
            <a:r>
              <a:rPr lang="en-GB" sz="1200" dirty="0" smtClean="0"/>
              <a:t> y </a:t>
            </a:r>
            <a:r>
              <a:rPr lang="en-GB" sz="1200" dirty="0" err="1" smtClean="0"/>
              <a:t>proffesiwn</a:t>
            </a:r>
            <a:r>
              <a:rPr lang="en-GB" sz="1200" dirty="0" smtClean="0"/>
              <a:t> </a:t>
            </a:r>
            <a:r>
              <a:rPr lang="en-GB" sz="1200" dirty="0" err="1" smtClean="0"/>
              <a:t>fesul</a:t>
            </a:r>
            <a:r>
              <a:rPr lang="en-GB" sz="1200" dirty="0" smtClean="0"/>
              <a:t> </a:t>
            </a:r>
            <a:r>
              <a:rPr lang="en-GB" sz="1200" dirty="0" err="1" smtClean="0"/>
              <a:t>pwnc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9768408" y="261407"/>
            <a:ext cx="2279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 smtClean="0"/>
              <a:t>Average </a:t>
            </a:r>
            <a:r>
              <a:rPr lang="en-GB" sz="1200" dirty="0"/>
              <a:t>number of applications per post by subject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46990" y="6252107"/>
            <a:ext cx="5413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Ffynhonnell</a:t>
            </a:r>
            <a:r>
              <a:rPr lang="en-GB" sz="1200" dirty="0" smtClean="0"/>
              <a:t> / Source: PLASC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007067" y="3095801"/>
            <a:ext cx="236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/>
              <a:t>Number of secondary teachers leaving the profession by subject</a:t>
            </a:r>
          </a:p>
        </p:txBody>
      </p:sp>
      <p:sp>
        <p:nvSpPr>
          <p:cNvPr id="2" name="Rectangle 1"/>
          <p:cNvSpPr/>
          <p:nvPr/>
        </p:nvSpPr>
        <p:spPr>
          <a:xfrm>
            <a:off x="6815007" y="215241"/>
            <a:ext cx="25290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/>
              <a:t>Nifer</a:t>
            </a:r>
            <a:r>
              <a:rPr lang="en-GB" sz="1200" dirty="0"/>
              <a:t> </a:t>
            </a:r>
            <a:r>
              <a:rPr lang="en-GB" sz="1200" dirty="0" err="1"/>
              <a:t>cyfartalog</a:t>
            </a:r>
            <a:r>
              <a:rPr lang="en-GB" sz="1200" dirty="0"/>
              <a:t> y </a:t>
            </a:r>
            <a:r>
              <a:rPr lang="en-GB" sz="1200" dirty="0" err="1"/>
              <a:t>ceisiadau</a:t>
            </a:r>
            <a:r>
              <a:rPr lang="en-GB" sz="1200" dirty="0"/>
              <a:t> </a:t>
            </a:r>
            <a:r>
              <a:rPr lang="en-GB" sz="1200" dirty="0" err="1"/>
              <a:t>fesul</a:t>
            </a:r>
            <a:r>
              <a:rPr lang="en-GB" sz="1200" dirty="0"/>
              <a:t> </a:t>
            </a:r>
            <a:r>
              <a:rPr lang="en-GB" sz="1200" dirty="0" err="1"/>
              <a:t>swydd</a:t>
            </a:r>
            <a:r>
              <a:rPr lang="en-GB" sz="1200" dirty="0"/>
              <a:t> </a:t>
            </a:r>
            <a:r>
              <a:rPr lang="en-GB" sz="1200" dirty="0" err="1"/>
              <a:t>fesul</a:t>
            </a:r>
            <a:r>
              <a:rPr lang="en-GB" sz="1200" dirty="0"/>
              <a:t> </a:t>
            </a:r>
            <a:r>
              <a:rPr lang="en-GB" sz="1200" dirty="0" err="1"/>
              <a:t>pwnc</a:t>
            </a:r>
            <a:r>
              <a:rPr lang="en-GB" sz="1200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61" y="355424"/>
            <a:ext cx="6267231" cy="27861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709" y="3779572"/>
            <a:ext cx="5096698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3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5570" y="21684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/>
              <a:t>Penaethiaid</a:t>
            </a:r>
            <a:endParaRPr lang="en-GB" sz="3200" b="1" dirty="0"/>
          </a:p>
        </p:txBody>
      </p:sp>
      <p:sp>
        <p:nvSpPr>
          <p:cNvPr id="5" name="TextBox 170"/>
          <p:cNvSpPr txBox="1"/>
          <p:nvPr/>
        </p:nvSpPr>
        <p:spPr>
          <a:xfrm>
            <a:off x="4890169" y="3387615"/>
            <a:ext cx="1820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b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Penaethiaid</a:t>
            </a:r>
            <a:r>
              <a:rPr lang="en-GB" sz="1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sy’n</a:t>
            </a:r>
            <a:r>
              <a:rPr lang="en-GB" sz="1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siaradwyr</a:t>
            </a:r>
            <a:r>
              <a:rPr lang="en-GB" sz="1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 smtClean="0">
                <a:solidFill>
                  <a:srgbClr val="00823B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Cymraeg</a:t>
            </a:r>
            <a:endParaRPr lang="en-GB" sz="1200" dirty="0">
              <a:solidFill>
                <a:srgbClr val="00823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752551" y="2370862"/>
            <a:ext cx="2125723" cy="840900"/>
            <a:chOff x="0" y="0"/>
            <a:chExt cx="2320308" cy="1352363"/>
          </a:xfrm>
        </p:grpSpPr>
        <p:sp>
          <p:nvSpPr>
            <p:cNvPr id="7" name="Oval Callout 6"/>
            <p:cNvSpPr/>
            <p:nvPr/>
          </p:nvSpPr>
          <p:spPr>
            <a:xfrm>
              <a:off x="0" y="0"/>
              <a:ext cx="2320308" cy="1352363"/>
            </a:xfrm>
            <a:prstGeom prst="wedgeEllipseCallout">
              <a:avLst>
                <a:gd name="adj1" fmla="val -50637"/>
                <a:gd name="adj2" fmla="val 63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" name="Oval Callout 7"/>
            <p:cNvSpPr/>
            <p:nvPr/>
          </p:nvSpPr>
          <p:spPr>
            <a:xfrm>
              <a:off x="275007" y="144577"/>
              <a:ext cx="1770293" cy="1063210"/>
            </a:xfrm>
            <a:prstGeom prst="wedgeEllipseCallout">
              <a:avLst>
                <a:gd name="adj1" fmla="val -52848"/>
                <a:gd name="adj2" fmla="val 66966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" name="Oval Callout 8"/>
            <p:cNvSpPr/>
            <p:nvPr/>
          </p:nvSpPr>
          <p:spPr>
            <a:xfrm>
              <a:off x="182874" y="390697"/>
              <a:ext cx="1487641" cy="791152"/>
            </a:xfrm>
            <a:prstGeom prst="wedgeEllipseCallout">
              <a:avLst>
                <a:gd name="adj1" fmla="val -36649"/>
                <a:gd name="adj2" fmla="val 54117"/>
              </a:avLst>
            </a:prstGeom>
            <a:solidFill>
              <a:srgbClr val="007A33"/>
            </a:solidFill>
            <a:ln w="12700" cap="flat" cmpd="sng" algn="ctr">
              <a:solidFill>
                <a:srgbClr val="007A3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GB" sz="115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CYMRAEG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2" name="TextBox 4"/>
          <p:cNvSpPr txBox="1"/>
          <p:nvPr/>
        </p:nvSpPr>
        <p:spPr>
          <a:xfrm>
            <a:off x="8896603" y="1732094"/>
            <a:ext cx="1717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800" b="1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33.6%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/>
          </p:nvPr>
        </p:nvGraphicFramePr>
        <p:xfrm>
          <a:off x="399223" y="1052736"/>
          <a:ext cx="3732974" cy="3834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2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332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332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3328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332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3328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3328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17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2014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2015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2017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2019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2020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17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1,597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1,523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1,478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1,458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1,451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1,428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1,386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308469" y="679963"/>
            <a:ext cx="17317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 number of </a:t>
            </a:r>
            <a:r>
              <a:rPr lang="en-GB" sz="1600" dirty="0" err="1" smtClean="0"/>
              <a:t>headteachers</a:t>
            </a:r>
            <a:r>
              <a:rPr lang="en-GB" sz="1600" dirty="0" smtClean="0"/>
              <a:t> has declined by 6.2% in the last five years to 1,386 in 2020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48310" y="3985900"/>
            <a:ext cx="24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 smtClean="0"/>
              <a:t>Nifer</a:t>
            </a:r>
            <a:r>
              <a:rPr lang="en-GB" sz="1400" b="1" dirty="0" smtClean="0"/>
              <a:t> y </a:t>
            </a:r>
            <a:r>
              <a:rPr lang="en-GB" sz="1400" b="1" dirty="0" err="1" smtClean="0"/>
              <a:t>penaethiaid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fesul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cyfnod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rhwng</a:t>
            </a:r>
            <a:r>
              <a:rPr lang="en-GB" sz="1400" b="1" dirty="0" smtClean="0"/>
              <a:t> 2014 a 2020</a:t>
            </a:r>
            <a:endParaRPr lang="en-GB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986612" y="254337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/>
              <a:t>Headteachers</a:t>
            </a:r>
            <a:endParaRPr lang="en-GB" sz="3200" b="1" dirty="0"/>
          </a:p>
        </p:txBody>
      </p:sp>
      <p:grpSp>
        <p:nvGrpSpPr>
          <p:cNvPr id="30" name="Group 29"/>
          <p:cNvGrpSpPr/>
          <p:nvPr/>
        </p:nvGrpSpPr>
        <p:grpSpPr>
          <a:xfrm>
            <a:off x="10527819" y="1449015"/>
            <a:ext cx="1472837" cy="1193323"/>
            <a:chOff x="-36811" y="0"/>
            <a:chExt cx="2734291" cy="2349500"/>
          </a:xfrm>
        </p:grpSpPr>
        <p:sp>
          <p:nvSpPr>
            <p:cNvPr id="31" name="Rounded Rectangle 30"/>
            <p:cNvSpPr/>
            <p:nvPr/>
          </p:nvSpPr>
          <p:spPr>
            <a:xfrm>
              <a:off x="-36811" y="0"/>
              <a:ext cx="2692400" cy="1930401"/>
            </a:xfrm>
            <a:prstGeom prst="roundRect">
              <a:avLst/>
            </a:prstGeom>
            <a:noFill/>
            <a:ln w="85725">
              <a:solidFill>
                <a:srgbClr val="007A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6200" y="622300"/>
              <a:ext cx="2065020" cy="1727200"/>
              <a:chOff x="76200" y="622300"/>
              <a:chExt cx="2065020" cy="1727200"/>
            </a:xfrm>
          </p:grpSpPr>
          <p:sp>
            <p:nvSpPr>
              <p:cNvPr id="36" name="Flowchart: Connector 35"/>
              <p:cNvSpPr/>
              <p:nvPr/>
            </p:nvSpPr>
            <p:spPr>
              <a:xfrm>
                <a:off x="263573" y="622300"/>
                <a:ext cx="635000" cy="622300"/>
              </a:xfrm>
              <a:prstGeom prst="flowChartConnector">
                <a:avLst/>
              </a:prstGeom>
              <a:solidFill>
                <a:srgbClr val="007A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sp>
            <p:nvSpPr>
              <p:cNvPr id="37" name="Round Same Side Corner Rectangle 36"/>
              <p:cNvSpPr/>
              <p:nvPr/>
            </p:nvSpPr>
            <p:spPr>
              <a:xfrm>
                <a:off x="76200" y="1244600"/>
                <a:ext cx="1014095" cy="1104900"/>
              </a:xfrm>
              <a:prstGeom prst="round2SameRect">
                <a:avLst/>
              </a:prstGeom>
              <a:solidFill>
                <a:srgbClr val="007A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 rot="1385787">
                <a:off x="1060618" y="1377665"/>
                <a:ext cx="596899" cy="325081"/>
              </a:xfrm>
              <a:prstGeom prst="rect">
                <a:avLst/>
              </a:prstGeom>
              <a:solidFill>
                <a:srgbClr val="007A33"/>
              </a:solidFill>
              <a:ln>
                <a:solidFill>
                  <a:srgbClr val="007A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sp>
            <p:nvSpPr>
              <p:cNvPr id="39" name="Isosceles Triangle 38"/>
              <p:cNvSpPr/>
              <p:nvPr/>
            </p:nvSpPr>
            <p:spPr>
              <a:xfrm flipV="1">
                <a:off x="304800" y="1244600"/>
                <a:ext cx="521396" cy="342900"/>
              </a:xfrm>
              <a:prstGeom prst="triangle">
                <a:avLst>
                  <a:gd name="adj" fmla="val 52222"/>
                </a:avLst>
              </a:prstGeom>
              <a:solidFill>
                <a:schemeClr val="bg1"/>
              </a:solidFill>
              <a:ln cap="rnd">
                <a:solidFill>
                  <a:srgbClr val="3363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sp>
            <p:nvSpPr>
              <p:cNvPr id="40" name="Round Same Side Corner Rectangle 39"/>
              <p:cNvSpPr/>
              <p:nvPr/>
            </p:nvSpPr>
            <p:spPr>
              <a:xfrm rot="2262084">
                <a:off x="1449438" y="1090291"/>
                <a:ext cx="244466" cy="716556"/>
              </a:xfrm>
              <a:prstGeom prst="round2SameRect">
                <a:avLst/>
              </a:prstGeom>
              <a:solidFill>
                <a:srgbClr val="007A33"/>
              </a:solidFill>
              <a:ln>
                <a:solidFill>
                  <a:srgbClr val="007A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 flipV="1">
                <a:off x="1790700" y="698500"/>
                <a:ext cx="350520" cy="444500"/>
              </a:xfrm>
              <a:prstGeom prst="line">
                <a:avLst/>
              </a:prstGeom>
              <a:ln w="57150" cap="rnd">
                <a:solidFill>
                  <a:srgbClr val="007A33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Connector 32"/>
            <p:cNvCxnSpPr/>
            <p:nvPr/>
          </p:nvCxnSpPr>
          <p:spPr>
            <a:xfrm>
              <a:off x="1257300" y="317500"/>
              <a:ext cx="1125776" cy="0"/>
            </a:xfrm>
            <a:prstGeom prst="line">
              <a:avLst/>
            </a:prstGeom>
            <a:ln w="44450">
              <a:solidFill>
                <a:srgbClr val="007A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257300" y="508000"/>
              <a:ext cx="1125776" cy="0"/>
            </a:xfrm>
            <a:prstGeom prst="line">
              <a:avLst/>
            </a:prstGeom>
            <a:noFill/>
            <a:ln w="47625" cap="flat" cmpd="sng" algn="ctr">
              <a:solidFill>
                <a:srgbClr val="007A33"/>
              </a:solidFill>
              <a:prstDash val="solid"/>
              <a:miter lim="800000"/>
            </a:ln>
            <a:effectLst/>
          </p:spPr>
        </p:cxnSp>
        <p:sp>
          <p:nvSpPr>
            <p:cNvPr id="35" name="Rounded Rectangle 34"/>
            <p:cNvSpPr/>
            <p:nvPr/>
          </p:nvSpPr>
          <p:spPr>
            <a:xfrm>
              <a:off x="1092200" y="1955800"/>
              <a:ext cx="1605280" cy="139700"/>
            </a:xfrm>
            <a:prstGeom prst="roundRect">
              <a:avLst/>
            </a:prstGeom>
            <a:solidFill>
              <a:srgbClr val="007A33"/>
            </a:solidFill>
            <a:ln w="15875">
              <a:solidFill>
                <a:srgbClr val="007A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8240294" y="1124744"/>
            <a:ext cx="2266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err="1" smtClean="0">
                <a:solidFill>
                  <a:srgbClr val="00823B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Yn</a:t>
            </a:r>
            <a:r>
              <a:rPr lang="en-GB" sz="1600" dirty="0" smtClean="0">
                <a:solidFill>
                  <a:srgbClr val="00823B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823B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gallu</a:t>
            </a:r>
            <a:r>
              <a:rPr lang="en-GB" sz="1600" dirty="0" smtClean="0">
                <a:solidFill>
                  <a:srgbClr val="00823B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gweithio</a:t>
            </a:r>
            <a:r>
              <a:rPr lang="en-GB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trwy</a:t>
            </a:r>
            <a:r>
              <a:rPr lang="en-GB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gyfrwng</a:t>
            </a:r>
            <a:r>
              <a:rPr lang="en-GB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GB" sz="1600" dirty="0" smtClean="0">
                <a:solidFill>
                  <a:srgbClr val="00823B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Gymraeg</a:t>
            </a:r>
            <a:endParaRPr lang="en-GB" sz="1600" dirty="0">
              <a:solidFill>
                <a:srgbClr val="00823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04638" y="2274026"/>
            <a:ext cx="24824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able to work 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through the medium of 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Welsh</a:t>
            </a:r>
            <a:endParaRPr lang="en-GB" sz="1600" dirty="0">
              <a:solidFill>
                <a:srgbClr val="007A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04591" y="692696"/>
            <a:ext cx="17438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err="1" smtClean="0"/>
              <a:t>Mae’r</a:t>
            </a:r>
            <a:r>
              <a:rPr lang="en-GB" sz="1600" dirty="0" smtClean="0"/>
              <a:t> </a:t>
            </a:r>
            <a:r>
              <a:rPr lang="en-GB" sz="1600" dirty="0" err="1" smtClean="0"/>
              <a:t>nifer</a:t>
            </a:r>
            <a:r>
              <a:rPr lang="en-GB" sz="1600" dirty="0" smtClean="0"/>
              <a:t> o </a:t>
            </a:r>
            <a:r>
              <a:rPr lang="en-GB" sz="1600" dirty="0" err="1" smtClean="0"/>
              <a:t>benaethiaid</a:t>
            </a:r>
            <a:r>
              <a:rPr lang="en-GB" sz="1600" dirty="0" smtClean="0"/>
              <a:t> </a:t>
            </a:r>
            <a:r>
              <a:rPr lang="en-GB" sz="1600" dirty="0" err="1" smtClean="0"/>
              <a:t>wedi</a:t>
            </a:r>
            <a:r>
              <a:rPr lang="en-GB" sz="1600" dirty="0" smtClean="0"/>
              <a:t> </a:t>
            </a:r>
            <a:r>
              <a:rPr lang="en-GB" sz="1600" dirty="0" err="1" smtClean="0"/>
              <a:t>gostwng</a:t>
            </a:r>
            <a:r>
              <a:rPr lang="en-GB" sz="1600" dirty="0" smtClean="0"/>
              <a:t> </a:t>
            </a:r>
            <a:r>
              <a:rPr lang="en-GB" sz="1600" dirty="0" err="1" smtClean="0"/>
              <a:t>gan</a:t>
            </a:r>
            <a:r>
              <a:rPr lang="en-GB" sz="1600" dirty="0" smtClean="0"/>
              <a:t> 6.2% o </a:t>
            </a:r>
            <a:r>
              <a:rPr lang="en-GB" sz="1600" dirty="0" err="1" smtClean="0"/>
              <a:t>fewn</a:t>
            </a:r>
            <a:r>
              <a:rPr lang="en-GB" sz="1600" dirty="0" smtClean="0"/>
              <a:t> y </a:t>
            </a:r>
            <a:r>
              <a:rPr lang="en-GB" sz="1600" dirty="0" err="1" smtClean="0"/>
              <a:t>pum</a:t>
            </a:r>
            <a:r>
              <a:rPr lang="en-GB" sz="1600" dirty="0" smtClean="0"/>
              <a:t> </a:t>
            </a:r>
            <a:r>
              <a:rPr lang="en-GB" sz="1600" dirty="0" err="1" smtClean="0"/>
              <a:t>mlynedd</a:t>
            </a:r>
            <a:r>
              <a:rPr lang="en-GB" sz="1600" dirty="0" smtClean="0"/>
              <a:t> </a:t>
            </a:r>
            <a:r>
              <a:rPr lang="en-GB" sz="1600" dirty="0" err="1" smtClean="0"/>
              <a:t>diwethaf</a:t>
            </a:r>
            <a:r>
              <a:rPr lang="en-GB" sz="1600" dirty="0" smtClean="0"/>
              <a:t> </a:t>
            </a:r>
            <a:r>
              <a:rPr lang="en-GB" sz="1600" dirty="0" err="1" smtClean="0"/>
              <a:t>i</a:t>
            </a:r>
            <a:r>
              <a:rPr lang="en-GB" sz="1600" dirty="0" smtClean="0"/>
              <a:t> 1,386 </a:t>
            </a:r>
            <a:r>
              <a:rPr lang="en-GB" sz="1600" dirty="0" err="1" smtClean="0"/>
              <a:t>yn</a:t>
            </a:r>
            <a:r>
              <a:rPr lang="en-GB" sz="1600" dirty="0" smtClean="0"/>
              <a:t> 2020</a:t>
            </a:r>
            <a:endParaRPr lang="en-GB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2311457" y="3949706"/>
            <a:ext cx="24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The number of </a:t>
            </a:r>
            <a:r>
              <a:rPr lang="en-GB" sz="1400" b="1" dirty="0" err="1" smtClean="0"/>
              <a:t>headteachers</a:t>
            </a:r>
            <a:r>
              <a:rPr lang="en-GB" sz="1400" b="1" dirty="0" smtClean="0"/>
              <a:t> by phase from 2014 to 2020</a:t>
            </a:r>
            <a:endParaRPr lang="en-GB" sz="1400" b="1" dirty="0"/>
          </a:p>
        </p:txBody>
      </p:sp>
      <p:sp>
        <p:nvSpPr>
          <p:cNvPr id="46" name="TextBox 170"/>
          <p:cNvSpPr txBox="1"/>
          <p:nvPr/>
        </p:nvSpPr>
        <p:spPr>
          <a:xfrm>
            <a:off x="4890169" y="4435720"/>
            <a:ext cx="1878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headteachers</a:t>
            </a:r>
            <a:endParaRPr lang="en-GB" sz="1600" b="1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1600" b="1" kern="1200" dirty="0" smtClean="0">
                <a:solidFill>
                  <a:srgbClr val="007A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Welsh </a:t>
            </a:r>
            <a:r>
              <a:rPr lang="en-GB" sz="1600" b="1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speakers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2462" y="3973432"/>
            <a:ext cx="10534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39.1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GB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1" y="1547201"/>
            <a:ext cx="4541914" cy="23959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3109" y="3224663"/>
            <a:ext cx="5108891" cy="33165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083" y="4472926"/>
            <a:ext cx="1603387" cy="18106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1608" y="4490519"/>
            <a:ext cx="1603387" cy="183505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2299" y="4468836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3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00115" y="764704"/>
          <a:ext cx="11800541" cy="84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35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0425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2329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j-lt"/>
                        </a:rPr>
                        <a:t>CPCP / NPQH</a:t>
                      </a:r>
                      <a:endParaRPr lang="en-GB" sz="11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Meithrin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a </a:t>
                      </a:r>
                      <a:r>
                        <a:rPr lang="en-GB" sz="1100" baseline="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Chynradd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/ </a:t>
                      </a:r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j-lt"/>
                        </a:rPr>
                        <a:t>Nursery and primary</a:t>
                      </a:r>
                      <a:endParaRPr lang="en-GB" sz="11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Canol</a:t>
                      </a:r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j-lt"/>
                        </a:rPr>
                        <a:t>/ Middle</a:t>
                      </a:r>
                      <a:endParaRPr lang="en-GB" sz="11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Uwchradd</a:t>
                      </a:r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j-lt"/>
                        </a:rPr>
                        <a:t>/ Secondary</a:t>
                      </a:r>
                      <a:endParaRPr lang="en-GB" sz="11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j-lt"/>
                        </a:rPr>
                        <a:t>UCD, </a:t>
                      </a:r>
                      <a:r>
                        <a:rPr lang="en-GB" sz="11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annibynnol</a:t>
                      </a:r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j-lt"/>
                        </a:rPr>
                        <a:t>/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j-lt"/>
                        </a:rPr>
                        <a:t>PRU,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independent</a:t>
                      </a:r>
                      <a:endParaRPr lang="en-GB" sz="11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Cyfanswm</a:t>
                      </a:r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j-lt"/>
                        </a:rPr>
                        <a:t>/ Total</a:t>
                      </a:r>
                      <a:endParaRPr lang="en-GB" sz="11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3977">
                <a:tc>
                  <a:txBody>
                    <a:bodyPr/>
                    <a:lstStyle/>
                    <a:p>
                      <a:r>
                        <a:rPr lang="en-GB" sz="1100" dirty="0" err="1" smtClean="0">
                          <a:latin typeface="+mj-lt"/>
                        </a:rPr>
                        <a:t>Pennaeth</a:t>
                      </a:r>
                      <a:r>
                        <a:rPr lang="en-GB" sz="1100" dirty="0" smtClean="0">
                          <a:latin typeface="+mj-lt"/>
                        </a:rPr>
                        <a:t> </a:t>
                      </a:r>
                      <a:r>
                        <a:rPr lang="en-GB" sz="1100" dirty="0" err="1" smtClean="0">
                          <a:latin typeface="+mj-lt"/>
                        </a:rPr>
                        <a:t>gyda</a:t>
                      </a:r>
                      <a:r>
                        <a:rPr lang="en-GB" sz="1100" baseline="0" dirty="0" smtClean="0">
                          <a:latin typeface="+mj-lt"/>
                        </a:rPr>
                        <a:t> CPCP/ </a:t>
                      </a:r>
                      <a:r>
                        <a:rPr lang="en-GB" sz="1100" dirty="0" err="1" smtClean="0">
                          <a:latin typeface="+mj-lt"/>
                        </a:rPr>
                        <a:t>Headteacher</a:t>
                      </a:r>
                      <a:r>
                        <a:rPr lang="en-GB" sz="1100" dirty="0" smtClean="0">
                          <a:latin typeface="+mj-lt"/>
                        </a:rPr>
                        <a:t> with NPQH</a:t>
                      </a:r>
                      <a:endParaRPr lang="en-GB" sz="110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937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1,126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3977">
                <a:tc>
                  <a:txBody>
                    <a:bodyPr/>
                    <a:lstStyle/>
                    <a:p>
                      <a:r>
                        <a:rPr lang="en-GB" sz="1100" dirty="0" err="1" smtClean="0">
                          <a:latin typeface="+mj-lt"/>
                        </a:rPr>
                        <a:t>Pennaeth</a:t>
                      </a:r>
                      <a:r>
                        <a:rPr lang="en-GB" sz="1100" dirty="0" smtClean="0">
                          <a:latin typeface="+mj-lt"/>
                        </a:rPr>
                        <a:t> </a:t>
                      </a:r>
                      <a:r>
                        <a:rPr lang="en-GB" sz="1100" dirty="0" err="1" smtClean="0">
                          <a:latin typeface="+mj-lt"/>
                        </a:rPr>
                        <a:t>heb</a:t>
                      </a:r>
                      <a:r>
                        <a:rPr lang="en-GB" sz="1100" dirty="0" smtClean="0">
                          <a:latin typeface="+mj-lt"/>
                        </a:rPr>
                        <a:t> CPCP/</a:t>
                      </a:r>
                      <a:r>
                        <a:rPr lang="en-GB" sz="1100" dirty="0" err="1" smtClean="0">
                          <a:latin typeface="+mj-lt"/>
                        </a:rPr>
                        <a:t>Headteacher</a:t>
                      </a:r>
                      <a:r>
                        <a:rPr lang="en-GB" sz="1100" dirty="0" smtClean="0">
                          <a:latin typeface="+mj-lt"/>
                        </a:rPr>
                        <a:t> without NPQH</a:t>
                      </a:r>
                      <a:endParaRPr lang="en-GB" sz="110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Content Placeholder 4"/>
          <p:cNvGraphicFramePr>
            <a:graphicFrameLocks/>
          </p:cNvGraphicFramePr>
          <p:nvPr>
            <p:extLst/>
          </p:nvPr>
        </p:nvGraphicFramePr>
        <p:xfrm>
          <a:off x="196280" y="1700808"/>
          <a:ext cx="11780495" cy="957048"/>
        </p:xfrm>
        <a:graphic>
          <a:graphicData uri="http://schemas.openxmlformats.org/drawingml/2006/table">
            <a:tbl>
              <a:tblPr/>
              <a:tblGrid>
                <a:gridCol w="56974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05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905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CPCP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nid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yw’n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bennaeth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en-GB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fesul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blwyddyn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cyflawni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NPQH  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(not </a:t>
                      </a:r>
                      <a:r>
                        <a:rPr lang="en-GB" sz="1100" b="1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headteachers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by year of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award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 a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chyn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 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prior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2001 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2005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2006 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 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 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Cyfanswm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Total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2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Dirprwy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bennaeth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Deputy </a:t>
                      </a:r>
                      <a:r>
                        <a:rPr lang="en-GB" sz="11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headteacher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2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Pennaeth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cynorthwyol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Assistant </a:t>
                      </a:r>
                      <a:r>
                        <a:rPr lang="en-GB" sz="11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headteacher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2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Pennaeth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blwyddyn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GB" sz="11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pennaeth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adran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Head of year, head of department or teacher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GB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GB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GB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GB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GB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GB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63352" y="2780928"/>
          <a:ext cx="11579499" cy="3417348"/>
        </p:xfrm>
        <a:graphic>
          <a:graphicData uri="http://schemas.openxmlformats.org/drawingml/2006/table">
            <a:tbl>
              <a:tblPr firstRow="1" firstCol="1" bandRow="1"/>
              <a:tblGrid>
                <a:gridCol w="51433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012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5389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9273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8848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CPCP (</a:t>
                      </a: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ddim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benaethiaid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)/</a:t>
                      </a:r>
                      <a:r>
                        <a:rPr lang="en-GB" sz="11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NPQH (not </a:t>
                      </a: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headteachers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Meithrin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chynradd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 Nursery </a:t>
                      </a:r>
                      <a:r>
                        <a:rPr lang="en-GB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and Primary</a:t>
                      </a:r>
                    </a:p>
                  </a:txBody>
                  <a:tcPr marL="9077" marR="9077" marT="9077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Canol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 Middle</a:t>
                      </a:r>
                      <a:endParaRPr lang="en-GB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Uwchradd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 Secondary</a:t>
                      </a:r>
                      <a:endParaRPr lang="en-GB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1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100" b="1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Uned</a:t>
                      </a:r>
                      <a:r>
                        <a:rPr lang="en-GB" sz="11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Cyfeirio</a:t>
                      </a:r>
                      <a:r>
                        <a:rPr lang="en-GB" sz="11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Disgyblion</a:t>
                      </a:r>
                      <a:r>
                        <a:rPr lang="en-GB" sz="11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 Special and P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upil Referral Unit</a:t>
                      </a:r>
                      <a:endParaRPr lang="en-GB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Cyfanswm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1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GB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Dirprwy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bennaeth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/ Deputy </a:t>
                      </a:r>
                      <a:r>
                        <a:rPr lang="en-GB" sz="10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headteacher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316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14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458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AF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Dan 30/ Under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30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30 -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39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40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- 49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50 - 59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60 +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Pennaeth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cynorthwyol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/ Assistant </a:t>
                      </a:r>
                      <a:r>
                        <a:rPr lang="en-GB" sz="10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headteacher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Dan 30/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Under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30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30 -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39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40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- 49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50 - 59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60 +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Pennaeth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adran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, </a:t>
                      </a: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pennaeth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blwyddyn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neu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athro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/ Head of</a:t>
                      </a:r>
                      <a:r>
                        <a:rPr lang="en-GB" sz="10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department, Head of year or teacher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107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8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38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16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169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Under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30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30 –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39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18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21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40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– 49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42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4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7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63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50 – 59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42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3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24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8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77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60 +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5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8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15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Cyfanswm</a:t>
                      </a: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/ Total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472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38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217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37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764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9077" marR="9077" marT="907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0611526" y="290581"/>
            <a:ext cx="1389130" cy="40211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 smtClean="0">
                <a:solidFill>
                  <a:prstClr val="black"/>
                </a:solidFill>
              </a:rPr>
              <a:t>NPQH</a:t>
            </a:r>
            <a:endParaRPr lang="en-GB" sz="3000" b="1" dirty="0">
              <a:solidFill>
                <a:prstClr val="black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6280" y="290581"/>
            <a:ext cx="1389130" cy="40211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 smtClean="0">
                <a:solidFill>
                  <a:prstClr val="black"/>
                </a:solidFill>
              </a:rPr>
              <a:t>CPCP</a:t>
            </a:r>
            <a:endParaRPr lang="en-GB" sz="3000" b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56240" y="6237312"/>
            <a:ext cx="39357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Not included are 6 registrant employed in the independent sector</a:t>
            </a:r>
            <a:endParaRPr lang="en-GB" sz="1100" dirty="0"/>
          </a:p>
        </p:txBody>
      </p:sp>
      <p:sp>
        <p:nvSpPr>
          <p:cNvPr id="8" name="Rectangle 7"/>
          <p:cNvSpPr/>
          <p:nvPr/>
        </p:nvSpPr>
        <p:spPr>
          <a:xfrm>
            <a:off x="3863752" y="6237312"/>
            <a:ext cx="50023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</a:rPr>
              <a:t>Mae 6 </a:t>
            </a:r>
            <a:r>
              <a:rPr lang="en-GB" sz="11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cofrestrai</a:t>
            </a:r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1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sy’n</a:t>
            </a:r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1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gweithio</a:t>
            </a:r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1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yn</a:t>
            </a:r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</a:rPr>
              <a:t> y sector </a:t>
            </a:r>
            <a:r>
              <a:rPr lang="en-GB" sz="11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annibynnol</a:t>
            </a:r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1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heb</a:t>
            </a:r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1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eu</a:t>
            </a:r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1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cynnwys</a:t>
            </a:r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1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yma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08844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0" y="1196752"/>
            <a:ext cx="4680520" cy="4088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Share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latest data, emerging trends and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look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 other countries and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professions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Invite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panel of experts to share their views and answer your questions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Showcase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latest plans to tackle recruitment and retention issues in Wales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Give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exclusive insight to the new national website and service to promote careers and career progression in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education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9688" y="1196752"/>
            <a:ext cx="5496272" cy="4503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Rhannu’r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data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diweddaraf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tueddiadau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ymddangosol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ac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edrych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wledydd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phroffesiynau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eraill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Gwahodd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panel o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arbenigwyr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rannu’u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barn ac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ateb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eich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cwestiynau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Arddangos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cynlluniau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diweddaraf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gyfer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mynd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i’r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afael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â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materion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sy’n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ymwneud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â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recriwtio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chadw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yng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Nghymru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Rhoi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mewnwelediad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wefan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genedlaethol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gwasanaeth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newydd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hyrwyddo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gyrfaoedd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dilyniant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gyrfaol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mewn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addysg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2"/>
          </p:nvPr>
        </p:nvSpPr>
        <p:spPr>
          <a:xfrm>
            <a:off x="256035" y="486267"/>
            <a:ext cx="6600056" cy="93610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3000" b="1" dirty="0" smtClean="0">
                <a:solidFill>
                  <a:prstClr val="black"/>
                </a:solidFill>
              </a:rPr>
              <a:t>Y bore ‘ma </a:t>
            </a:r>
            <a:r>
              <a:rPr lang="en-GB" sz="3000" b="1" dirty="0" err="1" smtClean="0">
                <a:solidFill>
                  <a:prstClr val="black"/>
                </a:solidFill>
              </a:rPr>
              <a:t>byddwn</a:t>
            </a:r>
            <a:r>
              <a:rPr lang="en-GB" sz="3000" b="1" dirty="0" smtClean="0">
                <a:solidFill>
                  <a:prstClr val="black"/>
                </a:solidFill>
              </a:rPr>
              <a:t> </a:t>
            </a:r>
            <a:r>
              <a:rPr lang="en-GB" sz="3000" b="1" dirty="0" err="1" smtClean="0">
                <a:solidFill>
                  <a:prstClr val="black"/>
                </a:solidFill>
              </a:rPr>
              <a:t>yn</a:t>
            </a:r>
            <a:r>
              <a:rPr lang="en-GB" sz="4400" b="1" dirty="0" smtClean="0">
                <a:solidFill>
                  <a:prstClr val="black"/>
                </a:solidFill>
              </a:rPr>
              <a:t>…</a:t>
            </a:r>
            <a:endParaRPr lang="cy-GB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2"/>
          </p:nvPr>
        </p:nvSpPr>
        <p:spPr>
          <a:xfrm>
            <a:off x="6023992" y="682007"/>
            <a:ext cx="6336704" cy="72967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3000" b="1" dirty="0" smtClean="0">
                <a:solidFill>
                  <a:prstClr val="black"/>
                </a:solidFill>
              </a:rPr>
              <a:t>This morning we’ll…</a:t>
            </a:r>
            <a:endParaRPr lang="cy-GB" sz="3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472" y="4797152"/>
            <a:ext cx="165618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687" y="334978"/>
            <a:ext cx="54862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b="1" dirty="0" err="1"/>
              <a:t>Rhai</a:t>
            </a:r>
            <a:r>
              <a:rPr lang="en-GB" sz="2500" b="1" dirty="0"/>
              <a:t> </a:t>
            </a:r>
            <a:r>
              <a:rPr lang="en-GB" sz="2500" b="1" dirty="0" err="1"/>
              <a:t>o’r</a:t>
            </a:r>
            <a:r>
              <a:rPr lang="en-GB" sz="2500" b="1" dirty="0"/>
              <a:t> </a:t>
            </a:r>
            <a:r>
              <a:rPr lang="en-GB" sz="2500" b="1" dirty="0" err="1"/>
              <a:t>rhesymau</a:t>
            </a:r>
            <a:r>
              <a:rPr lang="en-GB" sz="2500" b="1" dirty="0"/>
              <a:t> pam </a:t>
            </a:r>
            <a:r>
              <a:rPr lang="en-GB" sz="2500" b="1" dirty="0" smtClean="0"/>
              <a:t>bod </a:t>
            </a:r>
            <a:r>
              <a:rPr lang="en-GB" sz="2500" b="1" dirty="0" err="1"/>
              <a:t>rhai</a:t>
            </a:r>
            <a:r>
              <a:rPr lang="en-GB" sz="2500" b="1" dirty="0"/>
              <a:t> </a:t>
            </a:r>
            <a:r>
              <a:rPr lang="en-GB" sz="2500" b="1" dirty="0" err="1"/>
              <a:t>swyddi</a:t>
            </a:r>
            <a:r>
              <a:rPr lang="en-GB" sz="2500" b="1" dirty="0"/>
              <a:t> </a:t>
            </a:r>
            <a:r>
              <a:rPr lang="en-GB" sz="2500" b="1" dirty="0" err="1"/>
              <a:t>penaethiaid</a:t>
            </a:r>
            <a:r>
              <a:rPr lang="en-GB" sz="2500" b="1" dirty="0"/>
              <a:t> </a:t>
            </a:r>
            <a:r>
              <a:rPr lang="en-GB" sz="2500" b="1" dirty="0" err="1"/>
              <a:t>yn</a:t>
            </a:r>
            <a:r>
              <a:rPr lang="en-GB" sz="2500" b="1" dirty="0"/>
              <a:t> </a:t>
            </a:r>
            <a:r>
              <a:rPr lang="en-GB" sz="2500" b="1" dirty="0" err="1"/>
              <a:t>anodd</a:t>
            </a:r>
            <a:r>
              <a:rPr lang="en-GB" sz="2500" b="1" dirty="0"/>
              <a:t> </a:t>
            </a:r>
            <a:r>
              <a:rPr lang="en-GB" sz="2500" b="1" dirty="0" err="1"/>
              <a:t>i’w</a:t>
            </a:r>
            <a:r>
              <a:rPr lang="en-GB" sz="2500" b="1" dirty="0"/>
              <a:t> </a:t>
            </a:r>
            <a:r>
              <a:rPr lang="en-GB" sz="2500" b="1" dirty="0" err="1"/>
              <a:t>llenwi</a:t>
            </a:r>
            <a:endParaRPr lang="en-GB" sz="25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98" y="1298693"/>
            <a:ext cx="2021162" cy="40211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b="1" dirty="0" err="1" smtClean="0">
                <a:solidFill>
                  <a:prstClr val="black"/>
                </a:solidFill>
              </a:rPr>
              <a:t>Recriwtio</a:t>
            </a:r>
            <a:r>
              <a:rPr lang="en-GB" sz="1400" b="1" dirty="0" smtClean="0">
                <a:solidFill>
                  <a:prstClr val="black"/>
                </a:solidFill>
              </a:rPr>
              <a:t> </a:t>
            </a:r>
            <a:r>
              <a:rPr lang="en-GB" sz="1400" b="1" dirty="0" err="1" smtClean="0">
                <a:solidFill>
                  <a:prstClr val="black"/>
                </a:solidFill>
              </a:rPr>
              <a:t>i</a:t>
            </a:r>
            <a:r>
              <a:rPr lang="en-GB" sz="1400" b="1" dirty="0" smtClean="0">
                <a:solidFill>
                  <a:prstClr val="black"/>
                </a:solidFill>
              </a:rPr>
              <a:t> </a:t>
            </a:r>
            <a:r>
              <a:rPr lang="en-GB" sz="1400" b="1" dirty="0" err="1">
                <a:solidFill>
                  <a:prstClr val="black"/>
                </a:solidFill>
              </a:rPr>
              <a:t>rolau</a:t>
            </a:r>
            <a:r>
              <a:rPr lang="en-GB" sz="1400" b="1" dirty="0">
                <a:solidFill>
                  <a:prstClr val="black"/>
                </a:solidFill>
              </a:rPr>
              <a:t> </a:t>
            </a:r>
            <a:r>
              <a:rPr lang="en-GB" sz="1400" b="1" dirty="0" err="1">
                <a:solidFill>
                  <a:prstClr val="black"/>
                </a:solidFill>
              </a:rPr>
              <a:t>arwain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3063" y="6258329"/>
            <a:ext cx="2042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 smtClean="0">
                <a:solidFill>
                  <a:prstClr val="black"/>
                </a:solidFill>
              </a:rPr>
              <a:t>Ffynhonnell</a:t>
            </a:r>
            <a:r>
              <a:rPr lang="en-GB" sz="1100" dirty="0" smtClean="0">
                <a:solidFill>
                  <a:prstClr val="black"/>
                </a:solidFill>
              </a:rPr>
              <a:t>/ Source: PLASC</a:t>
            </a:r>
            <a:endParaRPr lang="en-GB" sz="1100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240" y="1110977"/>
            <a:ext cx="3947860" cy="31670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432215" y="1318191"/>
            <a:ext cx="27812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Recruitment of leadership roles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5797" y="2721972"/>
            <a:ext cx="3816814" cy="37918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03833" y="338857"/>
            <a:ext cx="55422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b="1" dirty="0" smtClean="0"/>
              <a:t>Reasons some </a:t>
            </a:r>
            <a:r>
              <a:rPr lang="en-GB" sz="2500" b="1" dirty="0" err="1" smtClean="0"/>
              <a:t>headteacher</a:t>
            </a:r>
            <a:r>
              <a:rPr lang="en-GB" sz="2500" b="1" dirty="0" smtClean="0"/>
              <a:t> posts are more difficult to fill</a:t>
            </a:r>
            <a:endParaRPr lang="en-GB" sz="25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10" y="1631731"/>
            <a:ext cx="4840644" cy="21520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803" y="3783806"/>
            <a:ext cx="4639458" cy="246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3472" y="350637"/>
            <a:ext cx="18713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Cadw</a:t>
            </a:r>
            <a:endParaRPr lang="en-GB" sz="3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2425" y="935412"/>
            <a:ext cx="4591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/>
              <a:t>Athrawon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newydd</a:t>
            </a:r>
            <a:r>
              <a:rPr lang="en-GB" sz="2000" b="1" dirty="0" smtClean="0"/>
              <a:t> – AGA </a:t>
            </a:r>
            <a:r>
              <a:rPr lang="en-GB" sz="2000" b="1" dirty="0" err="1" smtClean="0"/>
              <a:t>Cymru</a:t>
            </a:r>
            <a:endParaRPr lang="en-GB" sz="2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25794" y="1412776"/>
          <a:ext cx="11398360" cy="1944916"/>
        </p:xfrm>
        <a:graphic>
          <a:graphicData uri="http://schemas.openxmlformats.org/drawingml/2006/table">
            <a:tbl>
              <a:tblPr/>
              <a:tblGrid>
                <a:gridCol w="3205910">
                  <a:extLst>
                    <a:ext uri="{9D8B030D-6E8A-4147-A177-3AD203B41FA5}">
                      <a16:colId xmlns="" xmlns:a16="http://schemas.microsoft.com/office/drawing/2014/main" val="2542224500"/>
                    </a:ext>
                  </a:extLst>
                </a:gridCol>
                <a:gridCol w="810002">
                  <a:extLst>
                    <a:ext uri="{9D8B030D-6E8A-4147-A177-3AD203B41FA5}">
                      <a16:colId xmlns="" xmlns:a16="http://schemas.microsoft.com/office/drawing/2014/main" val="3068913643"/>
                    </a:ext>
                  </a:extLst>
                </a:gridCol>
                <a:gridCol w="820272">
                  <a:extLst>
                    <a:ext uri="{9D8B030D-6E8A-4147-A177-3AD203B41FA5}">
                      <a16:colId xmlns="" xmlns:a16="http://schemas.microsoft.com/office/drawing/2014/main" val="3309564777"/>
                    </a:ext>
                  </a:extLst>
                </a:gridCol>
                <a:gridCol w="820272">
                  <a:extLst>
                    <a:ext uri="{9D8B030D-6E8A-4147-A177-3AD203B41FA5}">
                      <a16:colId xmlns="" xmlns:a16="http://schemas.microsoft.com/office/drawing/2014/main" val="2667860744"/>
                    </a:ext>
                  </a:extLst>
                </a:gridCol>
                <a:gridCol w="820272">
                  <a:extLst>
                    <a:ext uri="{9D8B030D-6E8A-4147-A177-3AD203B41FA5}">
                      <a16:colId xmlns="" xmlns:a16="http://schemas.microsoft.com/office/drawing/2014/main" val="3566552357"/>
                    </a:ext>
                  </a:extLst>
                </a:gridCol>
                <a:gridCol w="820272">
                  <a:extLst>
                    <a:ext uri="{9D8B030D-6E8A-4147-A177-3AD203B41FA5}">
                      <a16:colId xmlns="" xmlns:a16="http://schemas.microsoft.com/office/drawing/2014/main" val="4286298017"/>
                    </a:ext>
                  </a:extLst>
                </a:gridCol>
                <a:gridCol w="820272">
                  <a:extLst>
                    <a:ext uri="{9D8B030D-6E8A-4147-A177-3AD203B41FA5}">
                      <a16:colId xmlns="" xmlns:a16="http://schemas.microsoft.com/office/drawing/2014/main" val="275005921"/>
                    </a:ext>
                  </a:extLst>
                </a:gridCol>
                <a:gridCol w="820272">
                  <a:extLst>
                    <a:ext uri="{9D8B030D-6E8A-4147-A177-3AD203B41FA5}">
                      <a16:colId xmlns="" xmlns:a16="http://schemas.microsoft.com/office/drawing/2014/main" val="1067236461"/>
                    </a:ext>
                  </a:extLst>
                </a:gridCol>
                <a:gridCol w="820272">
                  <a:extLst>
                    <a:ext uri="{9D8B030D-6E8A-4147-A177-3AD203B41FA5}">
                      <a16:colId xmlns="" xmlns:a16="http://schemas.microsoft.com/office/drawing/2014/main" val="1492648076"/>
                    </a:ext>
                  </a:extLst>
                </a:gridCol>
                <a:gridCol w="820272">
                  <a:extLst>
                    <a:ext uri="{9D8B030D-6E8A-4147-A177-3AD203B41FA5}">
                      <a16:colId xmlns="" xmlns:a16="http://schemas.microsoft.com/office/drawing/2014/main" val="961145426"/>
                    </a:ext>
                  </a:extLst>
                </a:gridCol>
                <a:gridCol w="820272">
                  <a:extLst>
                    <a:ext uri="{9D8B030D-6E8A-4147-A177-3AD203B41FA5}">
                      <a16:colId xmlns="" xmlns:a16="http://schemas.microsoft.com/office/drawing/2014/main" val="136286905"/>
                    </a:ext>
                  </a:extLst>
                </a:gridCol>
              </a:tblGrid>
              <a:tr h="178904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5830027"/>
                  </a:ext>
                </a:extLst>
              </a:tr>
              <a:tr h="17890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39120327"/>
                  </a:ext>
                </a:extLst>
              </a:tr>
              <a:tr h="2961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myfyrwyr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ennill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SAC/ N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umber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 students awarded QTS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1,049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1,060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1,018 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903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975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27010741"/>
                  </a:ext>
                </a:extLst>
              </a:tr>
              <a:tr h="17890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CGA 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ôl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ennill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SAC/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Registered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EWC following award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822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78.4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856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80.8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802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78.8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727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80.5</a:t>
                      </a: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9" marR="6169" marT="6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6083584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5794" y="3429000"/>
            <a:ext cx="4591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/>
              <a:t>Athrawon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newydd</a:t>
            </a:r>
            <a:r>
              <a:rPr lang="en-GB" sz="2000" b="1" dirty="0" smtClean="0"/>
              <a:t> – AGA </a:t>
            </a:r>
            <a:r>
              <a:rPr lang="en-GB" sz="2000" b="1" dirty="0" err="1" smtClean="0"/>
              <a:t>Lloegr</a:t>
            </a:r>
            <a:endParaRPr lang="en-GB" sz="20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24937" y="3864572"/>
          <a:ext cx="11446080" cy="1633496"/>
        </p:xfrm>
        <a:graphic>
          <a:graphicData uri="http://schemas.openxmlformats.org/drawingml/2006/table">
            <a:tbl>
              <a:tblPr/>
              <a:tblGrid>
                <a:gridCol w="4405757">
                  <a:extLst>
                    <a:ext uri="{9D8B030D-6E8A-4147-A177-3AD203B41FA5}">
                      <a16:colId xmlns="" xmlns:a16="http://schemas.microsoft.com/office/drawing/2014/main" val="576316267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3223889619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3257882428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4051893687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2556860192"/>
                    </a:ext>
                  </a:extLst>
                </a:gridCol>
                <a:gridCol w="1351691">
                  <a:extLst>
                    <a:ext uri="{9D8B030D-6E8A-4147-A177-3AD203B41FA5}">
                      <a16:colId xmlns="" xmlns:a16="http://schemas.microsoft.com/office/drawing/2014/main" val="4209467027"/>
                    </a:ext>
                  </a:extLst>
                </a:gridCol>
              </a:tblGrid>
              <a:tr h="18415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92390669"/>
                  </a:ext>
                </a:extLst>
              </a:tr>
              <a:tr h="4015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67600079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Lloegr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CGA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ôl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ennill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SAC/</a:t>
                      </a:r>
                    </a:p>
                    <a:p>
                      <a:pPr algn="l" rtl="0" fontAlgn="ctr"/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rained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England, registered with EWC following award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6883347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2725" y="5642084"/>
            <a:ext cx="6104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Sylwch</a:t>
            </a:r>
            <a:r>
              <a:rPr lang="en-GB" sz="1400" dirty="0" smtClean="0"/>
              <a:t>: </a:t>
            </a:r>
            <a:r>
              <a:rPr lang="en-GB" sz="1400" dirty="0" err="1" smtClean="0"/>
              <a:t>mae’r</a:t>
            </a:r>
            <a:r>
              <a:rPr lang="en-GB" sz="1400" dirty="0" smtClean="0"/>
              <a:t> y </a:t>
            </a:r>
            <a:r>
              <a:rPr lang="en-GB" sz="1400" dirty="0" err="1" smtClean="0"/>
              <a:t>niferoedd</a:t>
            </a:r>
            <a:r>
              <a:rPr lang="en-GB" sz="1400" dirty="0" smtClean="0"/>
              <a:t> </a:t>
            </a:r>
            <a:r>
              <a:rPr lang="en-GB" sz="1400" dirty="0" err="1" smtClean="0"/>
              <a:t>wedi’u</a:t>
            </a:r>
            <a:r>
              <a:rPr lang="en-GB" sz="1400" dirty="0" smtClean="0"/>
              <a:t> </a:t>
            </a:r>
            <a:r>
              <a:rPr lang="en-GB" sz="1400" dirty="0" err="1" smtClean="0"/>
              <a:t>cofrestru</a:t>
            </a:r>
            <a:r>
              <a:rPr lang="en-GB" sz="1400" dirty="0" smtClean="0"/>
              <a:t> </a:t>
            </a:r>
            <a:r>
              <a:rPr lang="en-GB" sz="1400" dirty="0" err="1" smtClean="0"/>
              <a:t>ar</a:t>
            </a:r>
            <a:r>
              <a:rPr lang="en-GB" sz="1400" dirty="0" smtClean="0"/>
              <a:t> </a:t>
            </a:r>
            <a:r>
              <a:rPr lang="en-GB" sz="1400" dirty="0" err="1" smtClean="0"/>
              <a:t>gyfer</a:t>
            </a:r>
            <a:r>
              <a:rPr lang="en-GB" sz="1400" dirty="0" smtClean="0"/>
              <a:t> 2020 </a:t>
            </a:r>
            <a:r>
              <a:rPr lang="en-GB" sz="1400" dirty="0" err="1" smtClean="0"/>
              <a:t>yn</a:t>
            </a:r>
            <a:r>
              <a:rPr lang="en-GB" sz="1400" dirty="0" smtClean="0"/>
              <a:t> y </a:t>
            </a:r>
            <a:r>
              <a:rPr lang="en-GB" sz="1400" dirty="0" err="1" smtClean="0"/>
              <a:t>ddau</a:t>
            </a:r>
            <a:r>
              <a:rPr lang="en-GB" sz="1400" dirty="0" smtClean="0"/>
              <a:t> </a:t>
            </a:r>
            <a:r>
              <a:rPr lang="en-GB" sz="1400" dirty="0" err="1" smtClean="0"/>
              <a:t>dabl</a:t>
            </a:r>
            <a:r>
              <a:rPr lang="en-GB" sz="1400" dirty="0" smtClean="0"/>
              <a:t> </a:t>
            </a:r>
            <a:r>
              <a:rPr lang="en-GB" sz="1400" dirty="0" err="1" smtClean="0"/>
              <a:t>fel</a:t>
            </a:r>
            <a:r>
              <a:rPr lang="en-GB" sz="1400" dirty="0" smtClean="0"/>
              <a:t> </a:t>
            </a:r>
            <a:r>
              <a:rPr lang="en-GB" sz="1400" dirty="0" err="1" smtClean="0"/>
              <a:t>ar</a:t>
            </a:r>
            <a:r>
              <a:rPr lang="en-GB" sz="1400" dirty="0" smtClean="0"/>
              <a:t> 8 </a:t>
            </a:r>
            <a:r>
              <a:rPr lang="en-GB" sz="1400" dirty="0" err="1" smtClean="0"/>
              <a:t>Hydref</a:t>
            </a:r>
            <a:r>
              <a:rPr lang="en-GB" sz="1400" dirty="0" smtClean="0"/>
              <a:t> a </a:t>
            </a:r>
            <a:r>
              <a:rPr lang="en-GB" sz="1400" dirty="0" err="1" smtClean="0"/>
              <a:t>bydd</a:t>
            </a:r>
            <a:r>
              <a:rPr lang="en-GB" sz="1400" dirty="0" smtClean="0"/>
              <a:t> </a:t>
            </a:r>
            <a:r>
              <a:rPr lang="en-GB" sz="1400" dirty="0" err="1" smtClean="0"/>
              <a:t>hyn</a:t>
            </a:r>
            <a:r>
              <a:rPr lang="en-GB" sz="1400" dirty="0" smtClean="0"/>
              <a:t> </a:t>
            </a:r>
            <a:r>
              <a:rPr lang="en-GB" sz="1400" dirty="0" err="1" smtClean="0"/>
              <a:t>yn</a:t>
            </a:r>
            <a:r>
              <a:rPr lang="en-GB" sz="1400" dirty="0" smtClean="0"/>
              <a:t> </a:t>
            </a:r>
            <a:r>
              <a:rPr lang="en-GB" sz="1400" dirty="0" err="1" smtClean="0"/>
              <a:t>cynyddu</a:t>
            </a:r>
            <a:r>
              <a:rPr lang="en-GB" sz="1400" dirty="0" smtClean="0"/>
              <a:t> </a:t>
            </a:r>
            <a:r>
              <a:rPr lang="en-GB" sz="1400" dirty="0" err="1" smtClean="0"/>
              <a:t>hyd</a:t>
            </a:r>
            <a:r>
              <a:rPr lang="en-GB" sz="1400" dirty="0" smtClean="0"/>
              <a:t> at </a:t>
            </a:r>
            <a:r>
              <a:rPr lang="en-GB" sz="1400" dirty="0" err="1" smtClean="0"/>
              <a:t>ddiwedd</a:t>
            </a:r>
            <a:r>
              <a:rPr lang="en-GB" sz="1400" dirty="0" smtClean="0"/>
              <a:t> y </a:t>
            </a:r>
            <a:r>
              <a:rPr lang="en-GB" sz="1400" dirty="0" err="1" smtClean="0"/>
              <a:t>flwyddyn</a:t>
            </a:r>
            <a:r>
              <a:rPr lang="en-GB" sz="1400" dirty="0" smtClean="0"/>
              <a:t>. 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9120336" y="381414"/>
            <a:ext cx="18713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/>
              <a:t>Retention</a:t>
            </a:r>
            <a:endParaRPr lang="en-GB" sz="3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04402" y="940658"/>
            <a:ext cx="2919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New teachers – ITE Wales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695792" y="3429000"/>
            <a:ext cx="4591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New teachers – ITE England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61880" y="5642084"/>
            <a:ext cx="5262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Note: The numbers registered for 2020 in both tables is as at 8 October 2020 and will continue to increase until year end.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2445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474" y="2348880"/>
            <a:ext cx="307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 smtClean="0"/>
              <a:t>Dadansoddiad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o’r</a:t>
            </a:r>
            <a:r>
              <a:rPr lang="en-GB" sz="1400" b="1" dirty="0" smtClean="0"/>
              <a:t> 818 o </a:t>
            </a:r>
            <a:r>
              <a:rPr lang="en-GB" sz="1400" b="1" dirty="0" err="1" smtClean="0"/>
              <a:t>gofrestreion</a:t>
            </a:r>
            <a:r>
              <a:rPr lang="en-GB" sz="1400" b="1" dirty="0" smtClean="0"/>
              <a:t> o </a:t>
            </a:r>
            <a:r>
              <a:rPr lang="en-GB" sz="1400" b="1" dirty="0" err="1" smtClean="0"/>
              <a:t>garfan</a:t>
            </a:r>
            <a:r>
              <a:rPr lang="en-GB" sz="1400" b="1" dirty="0" smtClean="0"/>
              <a:t> 2014 </a:t>
            </a:r>
            <a:r>
              <a:rPr lang="en-GB" sz="1400" b="1" dirty="0" err="1" smtClean="0"/>
              <a:t>Cymru</a:t>
            </a:r>
            <a:r>
              <a:rPr lang="en-GB" sz="1400" b="1" dirty="0"/>
              <a:t> - </a:t>
            </a:r>
            <a:r>
              <a:rPr lang="en-GB" sz="1400" b="1" dirty="0" err="1"/>
              <a:t>Mawrth</a:t>
            </a:r>
            <a:r>
              <a:rPr lang="en-GB" sz="1400" b="1" dirty="0"/>
              <a:t> 2020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8466" y="260648"/>
            <a:ext cx="24351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Gyrfa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cynnar</a:t>
            </a:r>
            <a:endParaRPr lang="en-GB" sz="3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48466" y="836713"/>
          <a:ext cx="11265837" cy="1368154"/>
        </p:xfrm>
        <a:graphic>
          <a:graphicData uri="http://schemas.openxmlformats.org/drawingml/2006/table">
            <a:tbl>
              <a:tblPr/>
              <a:tblGrid>
                <a:gridCol w="7115686">
                  <a:extLst>
                    <a:ext uri="{9D8B030D-6E8A-4147-A177-3AD203B41FA5}">
                      <a16:colId xmlns="" xmlns:a16="http://schemas.microsoft.com/office/drawing/2014/main" val="3624408020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3684986458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659087212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3307816659"/>
                    </a:ext>
                  </a:extLst>
                </a:gridCol>
                <a:gridCol w="693767">
                  <a:extLst>
                    <a:ext uri="{9D8B030D-6E8A-4147-A177-3AD203B41FA5}">
                      <a16:colId xmlns="" xmlns:a16="http://schemas.microsoft.com/office/drawing/2014/main" val="3671568434"/>
                    </a:ext>
                  </a:extLst>
                </a:gridCol>
              </a:tblGrid>
              <a:tr h="227554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AGA</a:t>
                      </a:r>
                      <a:r>
                        <a:rPr lang="en-GB" sz="13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Cymru</a:t>
                      </a:r>
                      <a:r>
                        <a:rPr lang="en-GB" sz="13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I</a:t>
                      </a:r>
                      <a:r>
                        <a:rPr lang="en-GB" sz="13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 </a:t>
                      </a:r>
                      <a:r>
                        <a:rPr lang="en-GB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Wales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AGA</a:t>
                      </a:r>
                      <a:r>
                        <a:rPr lang="en-GB" sz="13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Lloegr</a:t>
                      </a:r>
                      <a:r>
                        <a:rPr lang="en-GB" sz="13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13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ITE </a:t>
                      </a:r>
                      <a:r>
                        <a:rPr lang="en-GB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England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82881476"/>
                  </a:ext>
                </a:extLst>
              </a:tr>
              <a:tr h="227554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76062434"/>
                  </a:ext>
                </a:extLst>
              </a:tr>
              <a:tr h="22755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3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81431530"/>
                  </a:ext>
                </a:extLst>
              </a:tr>
              <a:tr h="22755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myfyrwyr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enillodd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SAC / Number of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students who gained QTS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75479889"/>
                  </a:ext>
                </a:extLst>
              </a:tr>
              <a:tr h="23038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CGA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ôl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ennill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SAC/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Registered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with EWC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following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award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1,012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32947663"/>
                  </a:ext>
                </a:extLst>
              </a:tr>
              <a:tr h="22755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ym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2015 a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2020/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Registered March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2015 and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2020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782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77.3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8790964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48466" y="2852936"/>
          <a:ext cx="11281371" cy="1839857"/>
        </p:xfrm>
        <a:graphic>
          <a:graphicData uri="http://schemas.openxmlformats.org/drawingml/2006/table">
            <a:tbl>
              <a:tblPr/>
              <a:tblGrid>
                <a:gridCol w="48114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50138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9162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Nursery </a:t>
                      </a:r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and primary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Middle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Secondary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Annibynnol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UCD / Independent/ Special/PRU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Supply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allan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Others in/out of service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83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Headteacher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383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bennaeth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Assistant and Deputy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383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adran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Head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 department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383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blwyddyn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 year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4909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uwch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Teacher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 senior teacher</a:t>
                      </a: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573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Total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322</a:t>
                      </a:r>
                      <a:endParaRPr lang="en-GB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  <a:endParaRPr lang="en-GB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47206" y="4869160"/>
            <a:ext cx="4543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 smtClean="0"/>
              <a:t>Dadansoddiad</a:t>
            </a:r>
            <a:r>
              <a:rPr lang="en-GB" sz="1400" b="1" dirty="0" smtClean="0"/>
              <a:t> o </a:t>
            </a:r>
            <a:r>
              <a:rPr lang="en-GB" sz="1400" b="1" dirty="0" err="1" smtClean="0"/>
              <a:t>gyflogaeth</a:t>
            </a:r>
            <a:r>
              <a:rPr lang="en-GB" sz="1400" b="1" dirty="0" smtClean="0"/>
              <a:t> y 72 o </a:t>
            </a:r>
            <a:r>
              <a:rPr lang="en-GB" sz="1400" b="1" dirty="0" err="1" smtClean="0"/>
              <a:t>gofrestreion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yr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hyfforddwyd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yn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Lloegr</a:t>
            </a:r>
            <a:r>
              <a:rPr lang="en-GB" sz="1400" b="1" dirty="0" smtClean="0"/>
              <a:t> </a:t>
            </a:r>
            <a:r>
              <a:rPr lang="en-GB" sz="1400" b="1" dirty="0"/>
              <a:t>- </a:t>
            </a:r>
            <a:r>
              <a:rPr lang="en-GB" sz="1400" b="1" dirty="0" err="1"/>
              <a:t>Mawrth</a:t>
            </a:r>
            <a:r>
              <a:rPr lang="en-GB" sz="1400" b="1" dirty="0"/>
              <a:t> </a:t>
            </a:r>
            <a:r>
              <a:rPr lang="en-GB" sz="1400" b="1" dirty="0" smtClean="0"/>
              <a:t>2020    </a:t>
            </a:r>
            <a:endParaRPr lang="en-GB" sz="1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48468" y="5373216"/>
          <a:ext cx="11364157" cy="811530"/>
        </p:xfrm>
        <a:graphic>
          <a:graphicData uri="http://schemas.openxmlformats.org/drawingml/2006/table">
            <a:tbl>
              <a:tblPr/>
              <a:tblGrid>
                <a:gridCol w="3803316">
                  <a:extLst>
                    <a:ext uri="{9D8B030D-6E8A-4147-A177-3AD203B41FA5}">
                      <a16:colId xmlns="" xmlns:a16="http://schemas.microsoft.com/office/drawing/2014/main" val="172569573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1483138183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1356118555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08823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349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Nursery and primary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Secondary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Sup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ply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allan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3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Others in/out of service</a:t>
                      </a:r>
                      <a:endParaRPr lang="en-GB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13677042"/>
                  </a:ext>
                </a:extLst>
              </a:tr>
              <a:tr h="1206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uwch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Teacher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 senior teacher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05324198"/>
                  </a:ext>
                </a:extLst>
              </a:tr>
              <a:tr h="1206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Total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5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624392" y="260648"/>
            <a:ext cx="24351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/>
              <a:t>Early career</a:t>
            </a:r>
            <a:endParaRPr lang="en-GB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328248" y="2329716"/>
            <a:ext cx="3514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March 2020 employment breakdown of the 818 registrants from the 2014 Welsh cohort    </a:t>
            </a:r>
            <a:endParaRPr lang="en-GB" sz="1400" b="1" dirty="0"/>
          </a:p>
        </p:txBody>
      </p:sp>
      <p:sp>
        <p:nvSpPr>
          <p:cNvPr id="11" name="Rectangle 10"/>
          <p:cNvSpPr/>
          <p:nvPr/>
        </p:nvSpPr>
        <p:spPr>
          <a:xfrm>
            <a:off x="7977162" y="4869160"/>
            <a:ext cx="3822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b="1" dirty="0"/>
              <a:t>March 2020 employment breakdown of the </a:t>
            </a:r>
            <a:r>
              <a:rPr lang="en-GB" sz="1400" b="1" dirty="0" smtClean="0"/>
              <a:t>72 registrants who trained in England   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60745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50671" y="869571"/>
            <a:ext cx="42487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 smtClean="0"/>
              <a:t>Mawrth</a:t>
            </a:r>
            <a:r>
              <a:rPr lang="en-GB" sz="1400" b="1" dirty="0" smtClean="0"/>
              <a:t> 2020 – y </a:t>
            </a:r>
            <a:r>
              <a:rPr lang="en-GB" sz="1400" b="1" dirty="0" err="1" smtClean="0"/>
              <a:t>rhanbarth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mae’r</a:t>
            </a:r>
            <a:r>
              <a:rPr lang="en-GB" sz="1400" b="1" dirty="0" smtClean="0"/>
              <a:t> 818 o </a:t>
            </a:r>
            <a:r>
              <a:rPr lang="en-GB" sz="1400" b="1" dirty="0" err="1" smtClean="0"/>
              <a:t>gofrestreion</a:t>
            </a:r>
            <a:r>
              <a:rPr lang="en-GB" sz="1400" b="1" dirty="0" smtClean="0"/>
              <a:t> o </a:t>
            </a:r>
            <a:r>
              <a:rPr lang="en-GB" sz="1400" b="1" dirty="0" err="1" smtClean="0"/>
              <a:t>garfan</a:t>
            </a:r>
            <a:r>
              <a:rPr lang="en-GB" sz="1400" b="1" dirty="0" smtClean="0"/>
              <a:t> 2014 </a:t>
            </a:r>
            <a:r>
              <a:rPr lang="en-GB" sz="1400" b="1" dirty="0" err="1" smtClean="0"/>
              <a:t>Cymru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yn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gweithio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ynddyn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nhw</a:t>
            </a:r>
            <a:endParaRPr lang="en-GB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670" y="332656"/>
            <a:ext cx="2964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Gyrfa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cynnar</a:t>
            </a:r>
            <a:endParaRPr lang="en-GB" sz="3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59496" y="1401742"/>
          <a:ext cx="9073008" cy="2161776"/>
        </p:xfrm>
        <a:graphic>
          <a:graphicData uri="http://schemas.openxmlformats.org/drawingml/2006/table">
            <a:tbl>
              <a:tblPr/>
              <a:tblGrid>
                <a:gridCol w="46805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5119">
                <a:tc rowSpan="2"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Rhanbarth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egion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2020/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Registered in 2020</a:t>
                      </a:r>
                      <a:endParaRPr lang="en-GB" sz="2000" dirty="0"/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15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AGA </a:t>
                      </a:r>
                      <a:r>
                        <a:rPr lang="en-GB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Cymru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ITE 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Wales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152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GCA/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EAS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460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GwE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896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CCD/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152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152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Annibynnol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Independent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152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Eraill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mewn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ac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allan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swydd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O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thers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 and out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of service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152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Total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487488" y="3730727"/>
            <a:ext cx="4031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 smtClean="0"/>
              <a:t>Mawrth</a:t>
            </a:r>
            <a:r>
              <a:rPr lang="en-GB" sz="1400" b="1" dirty="0" smtClean="0"/>
              <a:t> 2020 – y </a:t>
            </a:r>
            <a:r>
              <a:rPr lang="en-GB" sz="1400" b="1" dirty="0" err="1" smtClean="0"/>
              <a:t>rhanbarth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mae’r</a:t>
            </a:r>
            <a:r>
              <a:rPr lang="en-GB" sz="1400" b="1" dirty="0" smtClean="0"/>
              <a:t> 72 o </a:t>
            </a:r>
            <a:r>
              <a:rPr lang="en-GB" sz="1400" b="1" dirty="0" err="1" smtClean="0"/>
              <a:t>gofrestreion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yr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hyfforddwyd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yn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Lloegr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yn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gweithio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ynddo</a:t>
            </a:r>
            <a:endParaRPr lang="en-GB" sz="14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559496" y="4250978"/>
          <a:ext cx="9073008" cy="1945852"/>
        </p:xfrm>
        <a:graphic>
          <a:graphicData uri="http://schemas.openxmlformats.org/drawingml/2006/table">
            <a:tbl>
              <a:tblPr/>
              <a:tblGrid>
                <a:gridCol w="4896544">
                  <a:extLst>
                    <a:ext uri="{9D8B030D-6E8A-4147-A177-3AD203B41FA5}">
                      <a16:colId xmlns="" xmlns:a16="http://schemas.microsoft.com/office/drawing/2014/main" val="2074338853"/>
                    </a:ext>
                  </a:extLst>
                </a:gridCol>
                <a:gridCol w="4176464">
                  <a:extLst>
                    <a:ext uri="{9D8B030D-6E8A-4147-A177-3AD203B41FA5}">
                      <a16:colId xmlns="" xmlns:a16="http://schemas.microsoft.com/office/drawing/2014/main" val="1208824408"/>
                    </a:ext>
                  </a:extLst>
                </a:gridCol>
              </a:tblGrid>
              <a:tr h="241300">
                <a:tc rowSpan="2"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Rhanbarth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r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egion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2020/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Registered 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2020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65495891"/>
                  </a:ext>
                </a:extLst>
              </a:tr>
              <a:tr h="2694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AGA </a:t>
                      </a:r>
                      <a:r>
                        <a:rPr lang="en-GB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Lloegr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ITE England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06725190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GCA/ EAS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53942569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02872442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CCD/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41964803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6833763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ac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allan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Others in and out of service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6162616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Total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6039231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56240" y="332656"/>
            <a:ext cx="2964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000" b="1" dirty="0" smtClean="0"/>
              <a:t>Early career</a:t>
            </a:r>
            <a:endParaRPr lang="en-GB" sz="3000" b="1" dirty="0"/>
          </a:p>
        </p:txBody>
      </p:sp>
      <p:sp>
        <p:nvSpPr>
          <p:cNvPr id="8" name="Rectangle 7"/>
          <p:cNvSpPr/>
          <p:nvPr/>
        </p:nvSpPr>
        <p:spPr>
          <a:xfrm>
            <a:off x="6600317" y="3749891"/>
            <a:ext cx="4032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b="1" dirty="0"/>
              <a:t>March 2020 </a:t>
            </a:r>
            <a:r>
              <a:rPr lang="en-GB" sz="1400" b="1" dirty="0" smtClean="0"/>
              <a:t>region working of </a:t>
            </a:r>
            <a:r>
              <a:rPr lang="en-GB" sz="1400" b="1" dirty="0"/>
              <a:t>the </a:t>
            </a:r>
            <a:r>
              <a:rPr lang="en-GB" sz="1400" b="1" dirty="0" smtClean="0"/>
              <a:t>72 registrants who trained in England    </a:t>
            </a:r>
            <a:endParaRPr lang="en-GB" sz="1400" b="1" dirty="0"/>
          </a:p>
        </p:txBody>
      </p:sp>
      <p:sp>
        <p:nvSpPr>
          <p:cNvPr id="9" name="Rectangle 8"/>
          <p:cNvSpPr/>
          <p:nvPr/>
        </p:nvSpPr>
        <p:spPr>
          <a:xfrm>
            <a:off x="6561261" y="880007"/>
            <a:ext cx="41102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b="1" dirty="0"/>
              <a:t>March 2020 </a:t>
            </a:r>
            <a:r>
              <a:rPr lang="en-GB" sz="1400" b="1" dirty="0" smtClean="0"/>
              <a:t>region working of </a:t>
            </a:r>
            <a:r>
              <a:rPr lang="en-GB" sz="1400" b="1" dirty="0"/>
              <a:t>the 818 registrants from the 2014 Welsh cohort    </a:t>
            </a:r>
          </a:p>
        </p:txBody>
      </p:sp>
    </p:spTree>
    <p:extLst>
      <p:ext uri="{BB962C8B-B14F-4D97-AF65-F5344CB8AC3E}">
        <p14:creationId xmlns:p14="http://schemas.microsoft.com/office/powerpoint/2010/main" val="162786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7099" y="331863"/>
            <a:ext cx="4680520" cy="5766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 err="1" smtClean="0"/>
              <a:t>Canol</a:t>
            </a:r>
            <a:r>
              <a:rPr lang="en-GB" sz="3000" b="1" dirty="0"/>
              <a:t> </a:t>
            </a:r>
            <a:r>
              <a:rPr lang="en-GB" sz="3000" b="1" dirty="0" err="1" smtClean="0"/>
              <a:t>gyrfa</a:t>
            </a:r>
            <a:r>
              <a:rPr lang="en-GB" sz="3000" b="1" dirty="0" smtClean="0"/>
              <a:t>/ </a:t>
            </a:r>
            <a:r>
              <a:rPr lang="en-GB" sz="3000" b="1" dirty="0" err="1" smtClean="0"/>
              <a:t>Gyrfa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hwyr</a:t>
            </a:r>
            <a:endParaRPr lang="en-GB" sz="3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4077072"/>
            <a:ext cx="5772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Mae </a:t>
            </a:r>
            <a:r>
              <a:rPr lang="en-GB" dirty="0" err="1" smtClean="0"/>
              <a:t>proffil</a:t>
            </a:r>
            <a:r>
              <a:rPr lang="en-GB" dirty="0" smtClean="0"/>
              <a:t> </a:t>
            </a:r>
            <a:r>
              <a:rPr lang="en-GB" dirty="0" err="1" smtClean="0"/>
              <a:t>oedran</a:t>
            </a:r>
            <a:r>
              <a:rPr lang="en-GB" dirty="0" smtClean="0"/>
              <a:t> y </a:t>
            </a:r>
            <a:r>
              <a:rPr lang="en-GB" dirty="0" err="1" smtClean="0"/>
              <a:t>rheiny</a:t>
            </a:r>
            <a:r>
              <a:rPr lang="en-GB" dirty="0" smtClean="0"/>
              <a:t> </a:t>
            </a:r>
            <a:r>
              <a:rPr lang="en-GB" dirty="0" err="1" smtClean="0"/>
              <a:t>sydd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</a:t>
            </a:r>
            <a:r>
              <a:rPr lang="en-GB" dirty="0" err="1" smtClean="0"/>
              <a:t>ganol</a:t>
            </a:r>
            <a:r>
              <a:rPr lang="en-GB" dirty="0" smtClean="0"/>
              <a:t> </a:t>
            </a:r>
            <a:r>
              <a:rPr lang="en-GB" dirty="0" err="1" smtClean="0"/>
              <a:t>eu</a:t>
            </a:r>
            <a:r>
              <a:rPr lang="en-GB" dirty="0" smtClean="0"/>
              <a:t> </a:t>
            </a:r>
            <a:r>
              <a:rPr lang="en-GB" dirty="0" err="1" smtClean="0"/>
              <a:t>gyrfa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parhau’n</a:t>
            </a:r>
            <a:r>
              <a:rPr lang="en-GB" dirty="0" smtClean="0"/>
              <a:t> </a:t>
            </a:r>
            <a:r>
              <a:rPr lang="en-GB" dirty="0" err="1" smtClean="0"/>
              <a:t>iach</a:t>
            </a:r>
            <a:r>
              <a:rPr lang="en-GB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Rydym</a:t>
            </a:r>
            <a:r>
              <a:rPr lang="en-GB" dirty="0" smtClean="0"/>
              <a:t> </a:t>
            </a:r>
            <a:r>
              <a:rPr lang="en-GB" dirty="0" err="1" smtClean="0"/>
              <a:t>wedi</a:t>
            </a:r>
            <a:r>
              <a:rPr lang="en-GB" dirty="0" smtClean="0"/>
              <a:t> </a:t>
            </a:r>
            <a:r>
              <a:rPr lang="en-GB" dirty="0" err="1" smtClean="0"/>
              <a:t>edrych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</a:t>
            </a:r>
            <a:r>
              <a:rPr lang="en-GB" dirty="0" err="1" smtClean="0"/>
              <a:t>broffil</a:t>
            </a:r>
            <a:r>
              <a:rPr lang="en-GB" dirty="0" smtClean="0"/>
              <a:t> y </a:t>
            </a:r>
            <a:r>
              <a:rPr lang="en-GB" dirty="0" err="1" smtClean="0"/>
              <a:t>cofrestreion</a:t>
            </a:r>
            <a:r>
              <a:rPr lang="en-GB" dirty="0" smtClean="0"/>
              <a:t> </a:t>
            </a:r>
            <a:r>
              <a:rPr lang="en-GB" dirty="0" err="1" smtClean="0"/>
              <a:t>hyn</a:t>
            </a:r>
            <a:r>
              <a:rPr lang="en-GB" dirty="0" smtClean="0"/>
              <a:t> </a:t>
            </a:r>
            <a:r>
              <a:rPr lang="en-GB" dirty="0" err="1" smtClean="0"/>
              <a:t>fesul</a:t>
            </a:r>
            <a:r>
              <a:rPr lang="en-GB" dirty="0" smtClean="0"/>
              <a:t> </a:t>
            </a:r>
            <a:r>
              <a:rPr lang="en-GB" dirty="0" err="1" smtClean="0"/>
              <a:t>rhanbarth</a:t>
            </a:r>
            <a:r>
              <a:rPr lang="en-GB" dirty="0" smtClean="0"/>
              <a:t> </a:t>
            </a:r>
            <a:r>
              <a:rPr lang="en-GB" dirty="0" err="1" smtClean="0"/>
              <a:t>a’r</a:t>
            </a:r>
            <a:r>
              <a:rPr lang="en-GB" dirty="0" smtClean="0"/>
              <a:t> </a:t>
            </a:r>
            <a:r>
              <a:rPr lang="en-GB" dirty="0" err="1" smtClean="0"/>
              <a:t>cyfnod</a:t>
            </a:r>
            <a:r>
              <a:rPr lang="en-GB" dirty="0" smtClean="0"/>
              <a:t> </a:t>
            </a:r>
            <a:r>
              <a:rPr lang="en-GB" dirty="0" err="1" smtClean="0"/>
              <a:t>maent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gweithio</a:t>
            </a:r>
            <a:r>
              <a:rPr lang="en-GB" dirty="0" smtClean="0"/>
              <a:t> </a:t>
            </a:r>
            <a:r>
              <a:rPr lang="en-GB" dirty="0" err="1" smtClean="0"/>
              <a:t>ynddo</a:t>
            </a:r>
            <a:r>
              <a:rPr lang="en-GB" dirty="0" smtClean="0"/>
              <a:t> </a:t>
            </a:r>
            <a:r>
              <a:rPr lang="en-GB" dirty="0" err="1" smtClean="0"/>
              <a:t>dros</a:t>
            </a:r>
            <a:r>
              <a:rPr lang="en-GB" dirty="0" smtClean="0"/>
              <a:t> y 5 </a:t>
            </a:r>
            <a:r>
              <a:rPr lang="en-GB" dirty="0" err="1" smtClean="0"/>
              <a:t>mlynedd</a:t>
            </a:r>
            <a:r>
              <a:rPr lang="en-GB" dirty="0" smtClean="0"/>
              <a:t> </a:t>
            </a:r>
            <a:r>
              <a:rPr lang="en-GB" dirty="0" err="1" smtClean="0"/>
              <a:t>diwethaf</a:t>
            </a:r>
            <a:r>
              <a:rPr lang="en-GB" dirty="0" smtClean="0"/>
              <a:t> – </a:t>
            </a:r>
            <a:r>
              <a:rPr lang="en-GB" dirty="0" err="1" smtClean="0"/>
              <a:t>nid</a:t>
            </a:r>
            <a:r>
              <a:rPr lang="en-GB" dirty="0" smtClean="0"/>
              <a:t> </a:t>
            </a:r>
            <a:r>
              <a:rPr lang="en-GB" dirty="0" err="1" smtClean="0"/>
              <a:t>oes</a:t>
            </a:r>
            <a:r>
              <a:rPr lang="en-GB" dirty="0" smtClean="0"/>
              <a:t> </a:t>
            </a:r>
            <a:r>
              <a:rPr lang="en-GB" dirty="0" err="1" smtClean="0"/>
              <a:t>pryderon</a:t>
            </a:r>
            <a:r>
              <a:rPr lang="en-GB" dirty="0" smtClean="0"/>
              <a:t> </a:t>
            </a:r>
            <a:r>
              <a:rPr lang="en-GB" dirty="0" err="1"/>
              <a:t>i</a:t>
            </a:r>
            <a:r>
              <a:rPr lang="en-GB" dirty="0" err="1" smtClean="0"/>
              <a:t>’w</a:t>
            </a:r>
            <a:r>
              <a:rPr lang="en-GB" dirty="0" smtClean="0"/>
              <a:t> </a:t>
            </a:r>
            <a:r>
              <a:rPr lang="en-GB" dirty="0" err="1" smtClean="0"/>
              <a:t>nodi</a:t>
            </a:r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Rhaid</a:t>
            </a:r>
            <a:r>
              <a:rPr lang="en-GB" dirty="0" smtClean="0"/>
              <a:t> </a:t>
            </a:r>
            <a:r>
              <a:rPr lang="en-GB" dirty="0" err="1" smtClean="0"/>
              <a:t>nodi’r</a:t>
            </a:r>
            <a:r>
              <a:rPr lang="en-GB" dirty="0" smtClean="0"/>
              <a:t> </a:t>
            </a:r>
            <a:r>
              <a:rPr lang="en-GB" dirty="0" err="1" smtClean="0"/>
              <a:t>gostyniad</a:t>
            </a:r>
            <a:r>
              <a:rPr lang="en-GB" dirty="0" smtClean="0"/>
              <a:t> </a:t>
            </a:r>
            <a:r>
              <a:rPr lang="en-GB" dirty="0" err="1" smtClean="0"/>
              <a:t>graddol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y </a:t>
            </a:r>
            <a:r>
              <a:rPr lang="en-GB" dirty="0" err="1" smtClean="0"/>
              <a:t>ganran</a:t>
            </a:r>
            <a:r>
              <a:rPr lang="en-GB" dirty="0" smtClean="0"/>
              <a:t> o </a:t>
            </a:r>
            <a:r>
              <a:rPr lang="en-GB" dirty="0" err="1" smtClean="0"/>
              <a:t>athrawon</a:t>
            </a:r>
            <a:r>
              <a:rPr lang="en-GB" dirty="0" smtClean="0"/>
              <a:t> </a:t>
            </a:r>
            <a:r>
              <a:rPr lang="en-GB" dirty="0" err="1" smtClean="0"/>
              <a:t>ysgol</a:t>
            </a:r>
            <a:r>
              <a:rPr lang="en-GB" dirty="0" smtClean="0"/>
              <a:t> </a:t>
            </a:r>
            <a:r>
              <a:rPr lang="en-GB" dirty="0" err="1" smtClean="0"/>
              <a:t>sy’n</a:t>
            </a:r>
            <a:r>
              <a:rPr lang="en-GB" dirty="0" smtClean="0"/>
              <a:t> </a:t>
            </a:r>
            <a:r>
              <a:rPr lang="en-GB" dirty="0" err="1" smtClean="0"/>
              <a:t>gweithio</a:t>
            </a:r>
            <a:r>
              <a:rPr lang="en-GB" dirty="0" smtClean="0"/>
              <a:t> y </a:t>
            </a:r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hwnt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60 </a:t>
            </a:r>
            <a:r>
              <a:rPr lang="en-GB" dirty="0" err="1" smtClean="0"/>
              <a:t>oed</a:t>
            </a:r>
            <a:endParaRPr lang="en-GB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839416" y="1196752"/>
          <a:ext cx="10638744" cy="2482850"/>
        </p:xfrm>
        <a:graphic>
          <a:graphicData uri="http://schemas.openxmlformats.org/drawingml/2006/table">
            <a:tbl>
              <a:tblPr/>
              <a:tblGrid>
                <a:gridCol w="1772674">
                  <a:extLst>
                    <a:ext uri="{9D8B030D-6E8A-4147-A177-3AD203B41FA5}">
                      <a16:colId xmlns="" xmlns:a16="http://schemas.microsoft.com/office/drawing/2014/main" val="1497992126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1044837325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1926650110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3188619617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95990524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906911354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613394963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282470334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1630425366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2390701420"/>
                    </a:ext>
                  </a:extLst>
                </a:gridCol>
                <a:gridCol w="886607">
                  <a:extLst>
                    <a:ext uri="{9D8B030D-6E8A-4147-A177-3AD203B41FA5}">
                      <a16:colId xmlns="" xmlns:a16="http://schemas.microsoft.com/office/drawing/2014/main" val="3478519040"/>
                    </a:ext>
                  </a:extLst>
                </a:gridCol>
              </a:tblGrid>
              <a:tr h="55245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Proffil</a:t>
                      </a:r>
                      <a:r>
                        <a:rPr lang="en-GB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oedran</a:t>
                      </a:r>
                      <a:r>
                        <a:rPr lang="en-GB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holl</a:t>
                      </a:r>
                      <a:r>
                        <a:rPr lang="en-GB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Age </a:t>
                      </a:r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profile all </a:t>
                      </a:r>
                      <a:endParaRPr lang="en-GB" sz="16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n-GB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s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chool </a:t>
                      </a:r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teachers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64209664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No.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559948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30/ Under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6,334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6,192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5,827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5,614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645329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10,686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10,690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10,709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10,555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10,390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7735485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10,078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10,177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10,192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10,336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10,459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7556552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7,192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6,919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6,707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6,612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6,672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6918451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+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2,661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2,448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2,311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2,036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6645360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Total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36,951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36,426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35,929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35,545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35,171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350759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6816080" y="331863"/>
            <a:ext cx="4680520" cy="5766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000" b="1" dirty="0" smtClean="0"/>
              <a:t>Mid-year/late career</a:t>
            </a:r>
            <a:endParaRPr lang="en-GB" sz="3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68008" y="4077072"/>
            <a:ext cx="5772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age profile of those mid career remains healthy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have looked at the profile of these registrants by region and phase working over the last 5 years – there are no concerns to note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Of note is the gradual percentage reduction in school teachers working past the age of 60</a:t>
            </a:r>
          </a:p>
        </p:txBody>
      </p:sp>
    </p:spTree>
    <p:extLst>
      <p:ext uri="{BB962C8B-B14F-4D97-AF65-F5344CB8AC3E}">
        <p14:creationId xmlns:p14="http://schemas.microsoft.com/office/powerpoint/2010/main" val="260579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6096001" y="711118"/>
          <a:ext cx="5757083" cy="5377416"/>
        </p:xfrm>
        <a:graphic>
          <a:graphicData uri="http://schemas.openxmlformats.org/drawingml/2006/table">
            <a:tbl>
              <a:tblPr/>
              <a:tblGrid>
                <a:gridCol w="35920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79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885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85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8858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Ymddeoliad</a:t>
                      </a:r>
                      <a:r>
                        <a:rPr lang="en-GB" sz="13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cynnar</a:t>
                      </a:r>
                      <a:r>
                        <a:rPr lang="en-GB" sz="13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/ Early </a:t>
                      </a:r>
                      <a:r>
                        <a:rPr lang="en-GB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retirement </a:t>
                      </a:r>
                    </a:p>
                  </a:txBody>
                  <a:tcPr marL="9429" marR="9429" marT="94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Secondary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Celf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Art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Bioleg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Biology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Cemeg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Chemistry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thechnoleg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Design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&amp; Technology 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Saesneg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English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Daearyddiaeth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Geography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Hanes/ History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Technoleg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Gwybodaeth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I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nformation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Mathemateg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Mathematics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Ieithoedd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Tramor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Modern/ Modern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Foreign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Languages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Cerddoriaeth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Music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Gorfforol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Physical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Education 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Ffiseg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Physics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Grefyddol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Religious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Education 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Science 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gyntaf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Welsh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language 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ail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Welsh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 language 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Cydlynydd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AAY/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coordinator 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Pwnc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Other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subject 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bennaeth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ac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ati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Headteacher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/deputy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 etc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885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Total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</a:t>
                      </a:r>
                    </a:p>
                  </a:txBody>
                  <a:tcPr marL="9429" marR="9429" marT="94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1344" y="497607"/>
            <a:ext cx="2604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/>
              <a:t>Athrawon</a:t>
            </a:r>
            <a:r>
              <a:rPr lang="en-GB" sz="1200" b="1" dirty="0" smtClean="0"/>
              <a:t> a </a:t>
            </a:r>
            <a:r>
              <a:rPr lang="en-GB" sz="1200" b="1" dirty="0" err="1" smtClean="0"/>
              <a:t>adawodd</a:t>
            </a:r>
            <a:r>
              <a:rPr lang="en-GB" sz="1200" b="1" dirty="0" smtClean="0"/>
              <a:t> y </a:t>
            </a:r>
            <a:r>
              <a:rPr lang="en-GB" sz="1200" b="1" dirty="0" err="1" smtClean="0"/>
              <a:t>proffesiwn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fesul</a:t>
            </a:r>
            <a:r>
              <a:rPr lang="en-GB" sz="1200" b="1" dirty="0" smtClean="0"/>
              <a:t> y </a:t>
            </a:r>
            <a:r>
              <a:rPr lang="en-GB" sz="1200" b="1" dirty="0" err="1" smtClean="0"/>
              <a:t>nifer</a:t>
            </a:r>
            <a:r>
              <a:rPr lang="en-GB" sz="1200" b="1" dirty="0" smtClean="0"/>
              <a:t> o </a:t>
            </a:r>
            <a:r>
              <a:rPr lang="en-GB" sz="1200" b="1" dirty="0" err="1" smtClean="0"/>
              <a:t>flynyddoedd</a:t>
            </a:r>
            <a:r>
              <a:rPr lang="en-GB" sz="1200" b="1" dirty="0" smtClean="0"/>
              <a:t> o </a:t>
            </a:r>
            <a:r>
              <a:rPr lang="en-GB" sz="1200" b="1" dirty="0" err="1" smtClean="0"/>
              <a:t>brofiad</a:t>
            </a:r>
            <a:endParaRPr lang="en-GB" sz="1200" b="1" dirty="0"/>
          </a:p>
        </p:txBody>
      </p:sp>
      <p:sp>
        <p:nvSpPr>
          <p:cNvPr id="6" name="TextBox 14"/>
          <p:cNvSpPr txBox="1"/>
          <p:nvPr/>
        </p:nvSpPr>
        <p:spPr>
          <a:xfrm>
            <a:off x="4007768" y="6237312"/>
            <a:ext cx="2592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 smtClean="0"/>
              <a:t>Ffynhonnell</a:t>
            </a:r>
            <a:r>
              <a:rPr lang="en-GB" sz="1200" dirty="0" smtClean="0"/>
              <a:t>/ Source: PLASC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497606"/>
            <a:ext cx="2604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/>
              <a:t>Teachers who left the profession by number of years experience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91348" y="1052736"/>
          <a:ext cx="5688628" cy="2106930"/>
        </p:xfrm>
        <a:graphic>
          <a:graphicData uri="http://schemas.openxmlformats.org/drawingml/2006/table">
            <a:tbl>
              <a:tblPr/>
              <a:tblGrid>
                <a:gridCol w="15121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Nifer</a:t>
                      </a:r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y</a:t>
                      </a:r>
                      <a:r>
                        <a:rPr lang="en-GB" sz="11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</a:t>
                      </a:r>
                      <a:r>
                        <a:rPr lang="en-GB" sz="11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lynyddoedd</a:t>
                      </a:r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o </a:t>
                      </a:r>
                      <a:r>
                        <a:rPr lang="en-GB" sz="11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brofiad</a:t>
                      </a:r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Number of years experience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2019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0-5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6-10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11-15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16-20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21-25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26-30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+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Total 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07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Cynradd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Primary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7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Uwchradd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Secondary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07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Total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07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2015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0-5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6-10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11-15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16-20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21-25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26-30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+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Total 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09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Cynradd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Primary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07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Uwchradd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Secondary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07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Total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580" y="3326299"/>
            <a:ext cx="5803895" cy="288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3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455254" y="295721"/>
          <a:ext cx="11408146" cy="2747911"/>
        </p:xfrm>
        <a:graphic>
          <a:graphicData uri="http://schemas.openxmlformats.org/drawingml/2006/table">
            <a:tbl>
              <a:tblPr/>
              <a:tblGrid>
                <a:gridCol w="7529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60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060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766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766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0602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7663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7663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0602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0602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7663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91783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91783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770830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635423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</a:tblGrid>
              <a:tr h="171052">
                <a:tc rowSpan="3">
                  <a:txBody>
                    <a:bodyPr/>
                    <a:lstStyle/>
                    <a:p>
                      <a:pPr algn="ctr" fontAlgn="ctr"/>
                      <a:endParaRPr lang="en-GB" sz="9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: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Athrawon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cymwysedig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: Qualified teachers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: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athrawon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cymwysedig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: Qualified teachers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Athro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heb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gymhwyso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Unqualified 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teacher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Athrawon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eraill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Other 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teachers (1)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Athro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cyflenwi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parhaol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Permanent 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supply teacher (2)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Athro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cyflenwi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dan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gytundeb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Contracted 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supply teacher (3)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Hyfforddeion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AGA/ ITT 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Trainees (4)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athrawon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Total 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teachers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4309">
                <a:tc vMerge="1"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3531" marR="3531" marT="3531" marB="0" anchor="ctr">
                    <a:lnL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Pennaeth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gweithredol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Executive </a:t>
                      </a:r>
                      <a:r>
                        <a:rPr lang="en-GB" sz="95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headteacher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Penaethiaid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Headteachers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GB" sz="95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Penaethiaid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dros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dro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Acting </a:t>
                      </a:r>
                      <a:r>
                        <a:rPr lang="en-GB" sz="95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headteachers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Dirprwy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benaethiaid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Deputy </a:t>
                      </a:r>
                      <a:r>
                        <a:rPr lang="en-GB" sz="95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headteachers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Penaethiaid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cynorthwyol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Assistant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headteachers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GB" sz="95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Ymarferydd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arweiniol</a:t>
                      </a:r>
                      <a:r>
                        <a:rPr lang="en-GB" sz="95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L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eading 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practitioner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Athrawon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dosbarth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5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cymwysedig</a:t>
                      </a:r>
                      <a:r>
                        <a:rPr lang="en-GB" sz="95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 Qualified </a:t>
                      </a:r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classroom teachers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75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3531" marR="3531" marT="3531" marB="0" anchor="ctr">
                    <a:lnL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3531" marR="3531" marT="3531" marB="0" anchor="ctr">
                    <a:lnL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3531" marR="3531" marT="3531" marB="0" anchor="ctr">
                    <a:lnL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3531" marR="3531" marT="3531" marB="0" anchor="ctr">
                    <a:lnL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3531" marR="3531" marT="3531" marB="0" anchor="ctr">
                    <a:lnL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3531" marR="3531" marT="3531" marB="0" anchor="ctr">
                    <a:lnL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3531" marR="3531" marT="3531" marB="0" anchor="ctr">
                    <a:lnL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5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Dan 25/ Under 25</a:t>
                      </a:r>
                      <a:endParaRPr lang="en-GB" sz="1000" b="1" i="0" u="none" strike="noStrike" dirty="0">
                        <a:solidFill>
                          <a:srgbClr val="007A33"/>
                        </a:solidFill>
                        <a:effectLst/>
                        <a:latin typeface="+mn-lt"/>
                      </a:endParaRP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05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25 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- </a:t>
                      </a:r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29 </a:t>
                      </a:r>
                      <a:endParaRPr lang="en-GB" sz="1000" b="1" i="0" u="none" strike="noStrike" dirty="0">
                        <a:solidFill>
                          <a:srgbClr val="007A33"/>
                        </a:solidFill>
                        <a:effectLst/>
                        <a:latin typeface="+mn-lt"/>
                      </a:endParaRP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3265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505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30 - </a:t>
                      </a:r>
                      <a:r>
                        <a:rPr lang="en-GB" sz="1000" b="1" i="0" u="none" strike="noStrike" dirty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39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7700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8410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8800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505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40 - </a:t>
                      </a:r>
                      <a:r>
                        <a:rPr lang="en-GB" sz="1000" b="1" i="0" u="none" strike="noStrike" dirty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49 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6485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8185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8505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505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50 -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59 </a:t>
                      </a:r>
                      <a:endParaRPr lang="en-GB" sz="1000" b="1" i="0" u="none" strike="noStrike" dirty="0">
                        <a:solidFill>
                          <a:srgbClr val="007A33"/>
                        </a:solidFill>
                        <a:effectLst/>
                        <a:latin typeface="+mn-lt"/>
                      </a:endParaRP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3225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4305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4505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505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60 + </a:t>
                      </a:r>
                      <a:endParaRPr lang="en-GB" sz="1000" b="1" i="0" u="none" strike="noStrike" dirty="0">
                        <a:solidFill>
                          <a:srgbClr val="007A33"/>
                        </a:solidFill>
                        <a:effectLst/>
                        <a:latin typeface="+mn-lt"/>
                      </a:endParaRP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err="1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Anhysbys</a:t>
                      </a:r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1000" b="1" i="0" u="none" strike="noStrike" kern="1200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Unknown</a:t>
                      </a:r>
                      <a:r>
                        <a:rPr lang="en-GB" sz="1000" b="1" i="0" u="none" strike="noStrike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GB" sz="1000" b="1" i="0" u="none" strike="noStrike" dirty="0">
                        <a:solidFill>
                          <a:srgbClr val="007A33"/>
                        </a:solidFill>
                        <a:effectLst/>
                        <a:latin typeface="+mn-lt"/>
                      </a:endParaRP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000" b="1" i="0" u="none" strike="noStrike" kern="1200" dirty="0" err="1" smtClean="0">
                          <a:solidFill>
                            <a:srgbClr val="007A3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Cyfanswm</a:t>
                      </a:r>
                      <a:r>
                        <a:rPr lang="en-GB" sz="1000" b="1" i="0" u="none" strike="noStrike" kern="1200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en-GB" sz="1000" b="1" i="0" u="none" strike="noStrike" kern="1200" dirty="0" smtClean="0">
                          <a:solidFill>
                            <a:srgbClr val="007A3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GB" sz="1000" b="1" i="0" u="none" strike="noStrike" kern="1200" dirty="0">
                        <a:solidFill>
                          <a:srgbClr val="007A33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1305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21875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25490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195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26880</a:t>
                      </a:r>
                    </a:p>
                  </a:txBody>
                  <a:tcPr marL="3531" marR="3531" marT="353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55254" y="3558769"/>
          <a:ext cx="5813508" cy="2557077"/>
        </p:xfrm>
        <a:graphic>
          <a:graphicData uri="http://schemas.openxmlformats.org/drawingml/2006/table">
            <a:tbl>
              <a:tblPr/>
              <a:tblGrid>
                <a:gridCol w="12482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5652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27241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Cyfnod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Phase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2014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2015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2017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2018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241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Cynradd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Primary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2.4%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241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Canol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Middle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321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Uwchradd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Secondary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2.9%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2.9%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241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/ Total (%)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2.9%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2.4%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2.4%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5122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Cyfanswm</a:t>
                      </a:r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yr</a:t>
                      </a:r>
                      <a:r>
                        <a:rPr lang="en-GB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athrawon</a:t>
                      </a:r>
                      <a:r>
                        <a:rPr lang="en-GB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number of teachers (headcount)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27,108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26,869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27,056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27,064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26,755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26,453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26,172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26,129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25,802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25,844</a:t>
                      </a:r>
                    </a:p>
                  </a:txBody>
                  <a:tcPr marL="8386" marR="8386" marT="83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18409" y="3085464"/>
            <a:ext cx="2725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/>
              <a:t>Canran</a:t>
            </a:r>
            <a:r>
              <a:rPr lang="en-GB" sz="1200" b="1" dirty="0" smtClean="0"/>
              <a:t> o </a:t>
            </a:r>
            <a:r>
              <a:rPr lang="en-GB" sz="1200" b="1" dirty="0" err="1" smtClean="0"/>
              <a:t>athrawon</a:t>
            </a:r>
            <a:r>
              <a:rPr lang="en-GB" sz="1200" b="1" dirty="0" smtClean="0"/>
              <a:t> a </a:t>
            </a:r>
            <a:r>
              <a:rPr lang="en-GB" sz="1200" b="1" dirty="0" err="1" smtClean="0"/>
              <a:t>adawodd</a:t>
            </a:r>
            <a:r>
              <a:rPr lang="en-GB" sz="1200" b="1" dirty="0" smtClean="0"/>
              <a:t> y </a:t>
            </a:r>
            <a:r>
              <a:rPr lang="en-GB" sz="1200" b="1" dirty="0" err="1" smtClean="0"/>
              <a:t>proffesiwn</a:t>
            </a:r>
            <a:endParaRPr lang="en-GB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007768" y="6309320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Ffynhonnell</a:t>
            </a:r>
            <a:r>
              <a:rPr lang="en-GB" sz="1200" dirty="0" smtClean="0"/>
              <a:t>/ Source: PLASC/SWAC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863752" y="3049452"/>
            <a:ext cx="240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0000"/>
                </a:solidFill>
              </a:rPr>
              <a:t>Percentage of teachers who left the </a:t>
            </a:r>
            <a:r>
              <a:rPr lang="en-GB" sz="1200" b="1" dirty="0" smtClean="0">
                <a:solidFill>
                  <a:srgbClr val="000000"/>
                </a:solidFill>
              </a:rPr>
              <a:t>profession</a:t>
            </a:r>
            <a:endParaRPr lang="en-GB" sz="1200" b="1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962" y="3237106"/>
            <a:ext cx="5523455" cy="331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9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15480" y="26007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 err="1" smtClean="0"/>
              <a:t>Ymchwil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ansoddol</a:t>
            </a:r>
            <a:endParaRPr lang="en-GB" sz="3000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8738" y="827263"/>
            <a:ext cx="6119270" cy="504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err="1" smtClean="0">
                <a:solidFill>
                  <a:schemeClr val="tx1"/>
                </a:solidFill>
              </a:rPr>
              <a:t>Lle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mae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recriwtio’n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fwy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heriol</a:t>
            </a:r>
            <a:r>
              <a:rPr lang="en-GB" sz="1300" dirty="0" smtClean="0">
                <a:solidFill>
                  <a:schemeClr val="tx1"/>
                </a:solidFill>
              </a:rPr>
              <a:t>:  </a:t>
            </a:r>
          </a:p>
          <a:p>
            <a:pPr marL="1085850" lvl="2" indent="-1714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err="1" smtClean="0">
                <a:solidFill>
                  <a:schemeClr val="tx1"/>
                </a:solidFill>
              </a:rPr>
              <a:t>Cyfrwng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Cymraeg</a:t>
            </a:r>
            <a:r>
              <a:rPr lang="en-GB" sz="1300" dirty="0" smtClean="0">
                <a:solidFill>
                  <a:schemeClr val="tx1"/>
                </a:solidFill>
              </a:rPr>
              <a:t>, </a:t>
            </a:r>
            <a:r>
              <a:rPr lang="en-GB" sz="1300" dirty="0" err="1" smtClean="0">
                <a:solidFill>
                  <a:schemeClr val="tx1"/>
                </a:solidFill>
              </a:rPr>
              <a:t>pynciau</a:t>
            </a:r>
            <a:r>
              <a:rPr lang="en-GB" sz="1300" dirty="0" smtClean="0">
                <a:solidFill>
                  <a:schemeClr val="tx1"/>
                </a:solidFill>
              </a:rPr>
              <a:t> STEM, </a:t>
            </a:r>
            <a:r>
              <a:rPr lang="en-GB" sz="1300" dirty="0" err="1" smtClean="0">
                <a:solidFill>
                  <a:schemeClr val="tx1"/>
                </a:solidFill>
              </a:rPr>
              <a:t>ysgolion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gwledig</a:t>
            </a:r>
            <a:r>
              <a:rPr lang="en-GB" sz="1300" dirty="0" smtClean="0">
                <a:solidFill>
                  <a:schemeClr val="tx1"/>
                </a:solidFill>
              </a:rPr>
              <a:t>, </a:t>
            </a:r>
            <a:r>
              <a:rPr lang="en-GB" sz="1300" dirty="0" err="1" smtClean="0">
                <a:solidFill>
                  <a:schemeClr val="tx1"/>
                </a:solidFill>
              </a:rPr>
              <a:t>rolau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arweinyddiaeth</a:t>
            </a:r>
            <a:r>
              <a:rPr lang="en-GB" sz="1300" dirty="0" smtClean="0">
                <a:solidFill>
                  <a:schemeClr val="tx1"/>
                </a:solidFill>
              </a:rPr>
              <a:t> (</a:t>
            </a:r>
            <a:r>
              <a:rPr lang="en-GB" sz="1300" dirty="0" err="1" smtClean="0">
                <a:solidFill>
                  <a:schemeClr val="tx1"/>
                </a:solidFill>
              </a:rPr>
              <a:t>yn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enwedig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cyfrwng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Cymraeg</a:t>
            </a:r>
            <a:r>
              <a:rPr lang="en-GB" sz="1300" dirty="0" smtClean="0">
                <a:solidFill>
                  <a:schemeClr val="tx1"/>
                </a:solidFill>
              </a:rPr>
              <a:t>, </a:t>
            </a:r>
            <a:r>
              <a:rPr lang="en-GB" sz="1300" dirty="0" err="1" smtClean="0">
                <a:solidFill>
                  <a:schemeClr val="tx1"/>
                </a:solidFill>
              </a:rPr>
              <a:t>ardaloedd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gwledig</a:t>
            </a:r>
            <a:r>
              <a:rPr lang="en-GB" sz="1300" dirty="0" smtClean="0">
                <a:solidFill>
                  <a:schemeClr val="tx1"/>
                </a:solidFill>
              </a:rPr>
              <a:t> ac </a:t>
            </a:r>
            <a:r>
              <a:rPr lang="en-GB" sz="1300" dirty="0" err="1" smtClean="0">
                <a:solidFill>
                  <a:schemeClr val="tx1"/>
                </a:solidFill>
              </a:rPr>
              <a:t>ysgolion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ffydd</a:t>
            </a:r>
            <a:r>
              <a:rPr lang="en-GB" sz="1300" dirty="0" smtClean="0">
                <a:solidFill>
                  <a:schemeClr val="tx1"/>
                </a:solidFill>
              </a:rPr>
              <a:t>).</a:t>
            </a:r>
          </a:p>
          <a:p>
            <a:pPr marL="1143000" lvl="1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30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err="1" smtClean="0">
                <a:solidFill>
                  <a:schemeClr val="tx1"/>
                </a:solidFill>
              </a:rPr>
              <a:t>Ansawdd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ysgolion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cael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effaith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recriwtio</a:t>
            </a:r>
            <a:r>
              <a:rPr lang="en-GB" sz="1300" dirty="0" smtClean="0">
                <a:solidFill>
                  <a:schemeClr val="tx1"/>
                </a:solidFill>
              </a:rPr>
              <a:t>, </a:t>
            </a:r>
            <a:r>
              <a:rPr lang="en-GB" sz="1300" dirty="0" err="1" smtClean="0">
                <a:solidFill>
                  <a:schemeClr val="tx1"/>
                </a:solidFill>
              </a:rPr>
              <a:t>i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rolau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arweinyddiaeth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yn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arbennig</a:t>
            </a:r>
            <a:r>
              <a:rPr lang="en-GB" sz="1300" dirty="0" smtClean="0">
                <a:solidFill>
                  <a:schemeClr val="tx1"/>
                </a:solidFill>
              </a:rPr>
              <a:t>. 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err="1" smtClean="0">
                <a:solidFill>
                  <a:schemeClr val="tx1"/>
                </a:solidFill>
              </a:rPr>
              <a:t>Anodd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recriwtio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athrawon</a:t>
            </a:r>
            <a:r>
              <a:rPr lang="en-GB" sz="1300" dirty="0" smtClean="0">
                <a:solidFill>
                  <a:schemeClr val="tx1"/>
                </a:solidFill>
              </a:rPr>
              <a:t> o </a:t>
            </a:r>
            <a:r>
              <a:rPr lang="en-GB" sz="1300" dirty="0" err="1" smtClean="0">
                <a:solidFill>
                  <a:schemeClr val="tx1"/>
                </a:solidFill>
              </a:rPr>
              <a:t>gefndiroedd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lleiafrifol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ethnig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oherwydd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niferoedd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isel</a:t>
            </a:r>
            <a:r>
              <a:rPr lang="en-GB" sz="1300" dirty="0" smtClean="0">
                <a:solidFill>
                  <a:schemeClr val="tx1"/>
                </a:solidFill>
              </a:rPr>
              <a:t> o </a:t>
            </a:r>
            <a:r>
              <a:rPr lang="en-GB" sz="1300" dirty="0" err="1" smtClean="0">
                <a:solidFill>
                  <a:schemeClr val="tx1"/>
                </a:solidFill>
              </a:rPr>
              <a:t>athrawon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cymwysedig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smtClean="0">
                <a:solidFill>
                  <a:schemeClr val="tx1"/>
                </a:solidFill>
              </a:rPr>
              <a:t>o </a:t>
            </a:r>
            <a:r>
              <a:rPr lang="en-GB" sz="1300" dirty="0" err="1">
                <a:solidFill>
                  <a:schemeClr val="tx1"/>
                </a:solidFill>
              </a:rPr>
              <a:t>gefndiroedd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duon</a:t>
            </a:r>
            <a:r>
              <a:rPr lang="en-GB" sz="1300" dirty="0">
                <a:solidFill>
                  <a:schemeClr val="tx1"/>
                </a:solidFill>
              </a:rPr>
              <a:t> ac </a:t>
            </a:r>
            <a:r>
              <a:rPr lang="en-GB" sz="1300" dirty="0" err="1">
                <a:solidFill>
                  <a:schemeClr val="tx1"/>
                </a:solidFill>
              </a:rPr>
              <a:t>Asiaidd</a:t>
            </a:r>
            <a:r>
              <a:rPr lang="en-GB" sz="1300" dirty="0">
                <a:solidFill>
                  <a:schemeClr val="tx1"/>
                </a:solidFill>
              </a:rPr>
              <a:t> a </a:t>
            </a:r>
            <a:r>
              <a:rPr lang="en-GB" sz="1300" dirty="0" err="1">
                <a:solidFill>
                  <a:schemeClr val="tx1"/>
                </a:solidFill>
              </a:rPr>
              <a:t>lleiafrifoedd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ethnig</a:t>
            </a:r>
            <a:r>
              <a:rPr lang="en-GB" sz="1300" dirty="0" smtClean="0">
                <a:solidFill>
                  <a:schemeClr val="tx1"/>
                </a:solidFill>
              </a:rPr>
              <a:t> (BAME).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smtClean="0">
                <a:solidFill>
                  <a:schemeClr val="tx1"/>
                </a:solidFill>
              </a:rPr>
              <a:t>“</a:t>
            </a:r>
            <a:r>
              <a:rPr lang="en-GB" sz="1300" dirty="0" err="1" smtClean="0">
                <a:solidFill>
                  <a:schemeClr val="tx1"/>
                </a:solidFill>
              </a:rPr>
              <a:t>Gradd</a:t>
            </a:r>
            <a:r>
              <a:rPr lang="en-GB" sz="1300" dirty="0" smtClean="0">
                <a:solidFill>
                  <a:schemeClr val="tx1"/>
                </a:solidFill>
              </a:rPr>
              <a:t> B” </a:t>
            </a:r>
            <a:r>
              <a:rPr lang="en-GB" sz="1300" dirty="0" err="1" smtClean="0">
                <a:solidFill>
                  <a:schemeClr val="tx1"/>
                </a:solidFill>
              </a:rPr>
              <a:t>yn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rhan</a:t>
            </a:r>
            <a:r>
              <a:rPr lang="en-GB" sz="1300" dirty="0" smtClean="0">
                <a:solidFill>
                  <a:schemeClr val="tx1"/>
                </a:solidFill>
              </a:rPr>
              <a:t> o </a:t>
            </a:r>
            <a:r>
              <a:rPr lang="en-GB" sz="1300" dirty="0" err="1" smtClean="0">
                <a:solidFill>
                  <a:schemeClr val="tx1"/>
                </a:solidFill>
              </a:rPr>
              <a:t>ofynion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mynediad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efallai’n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cael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effaith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negyddol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recriwtio</a:t>
            </a:r>
            <a:r>
              <a:rPr lang="en-GB" sz="13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err="1" smtClean="0">
                <a:solidFill>
                  <a:schemeClr val="tx1"/>
                </a:solidFill>
              </a:rPr>
              <a:t>Gwella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hyrwyddo’r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proffesiwn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yng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Nghymru</a:t>
            </a:r>
            <a:r>
              <a:rPr lang="en-GB" sz="1300" dirty="0">
                <a:solidFill>
                  <a:schemeClr val="tx1"/>
                </a:solidFill>
              </a:rPr>
              <a:t>: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Elfen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greadigol</a:t>
            </a:r>
            <a:r>
              <a:rPr lang="en-GB" sz="1300" dirty="0" smtClean="0">
                <a:solidFill>
                  <a:schemeClr val="tx1"/>
                </a:solidFill>
              </a:rPr>
              <a:t> y </a:t>
            </a:r>
            <a:r>
              <a:rPr lang="en-GB" sz="1300" dirty="0" err="1" smtClean="0">
                <a:solidFill>
                  <a:schemeClr val="tx1"/>
                </a:solidFill>
              </a:rPr>
              <a:t>cwricwlwm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newydd</a:t>
            </a:r>
            <a:r>
              <a:rPr lang="en-GB" sz="1300" dirty="0" smtClean="0">
                <a:solidFill>
                  <a:schemeClr val="tx1"/>
                </a:solidFill>
              </a:rPr>
              <a:t>; </a:t>
            </a:r>
            <a:r>
              <a:rPr lang="en-GB" sz="1300" dirty="0" err="1" smtClean="0">
                <a:solidFill>
                  <a:schemeClr val="tx1"/>
                </a:solidFill>
              </a:rPr>
              <a:t>diwylliant</a:t>
            </a:r>
            <a:r>
              <a:rPr lang="en-GB" sz="1300" dirty="0" smtClean="0">
                <a:solidFill>
                  <a:schemeClr val="tx1"/>
                </a:solidFill>
              </a:rPr>
              <a:t> o </a:t>
            </a:r>
            <a:r>
              <a:rPr lang="en-GB" sz="1300" dirty="0" err="1" smtClean="0">
                <a:solidFill>
                  <a:schemeClr val="tx1"/>
                </a:solidFill>
              </a:rPr>
              <a:t>gydweithredu</a:t>
            </a:r>
            <a:r>
              <a:rPr lang="en-GB" sz="1300" dirty="0" smtClean="0">
                <a:solidFill>
                  <a:schemeClr val="tx1"/>
                </a:solidFill>
              </a:rPr>
              <a:t> o </a:t>
            </a:r>
            <a:r>
              <a:rPr lang="en-GB" sz="1300" dirty="0" err="1" smtClean="0">
                <a:solidFill>
                  <a:schemeClr val="tx1"/>
                </a:solidFill>
              </a:rPr>
              <a:t>fewn</a:t>
            </a:r>
            <a:r>
              <a:rPr lang="en-GB" sz="1300" dirty="0" smtClean="0">
                <a:solidFill>
                  <a:schemeClr val="tx1"/>
                </a:solidFill>
              </a:rPr>
              <a:t> system </a:t>
            </a:r>
            <a:r>
              <a:rPr lang="en-GB" sz="1300" dirty="0" err="1" smtClean="0">
                <a:solidFill>
                  <a:schemeClr val="tx1"/>
                </a:solidFill>
              </a:rPr>
              <a:t>addysg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Cymru</a:t>
            </a:r>
            <a:r>
              <a:rPr lang="en-GB" sz="1300" dirty="0" smtClean="0">
                <a:solidFill>
                  <a:schemeClr val="tx1"/>
                </a:solidFill>
              </a:rPr>
              <a:t>; </a:t>
            </a:r>
            <a:r>
              <a:rPr lang="en-GB" sz="1300" dirty="0" err="1" smtClean="0">
                <a:solidFill>
                  <a:schemeClr val="tx1"/>
                </a:solidFill>
              </a:rPr>
              <a:t>lefel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newydd</a:t>
            </a:r>
            <a:r>
              <a:rPr lang="en-GB" sz="1300" dirty="0" smtClean="0">
                <a:solidFill>
                  <a:schemeClr val="tx1"/>
                </a:solidFill>
              </a:rPr>
              <a:t> o her </a:t>
            </a:r>
            <a:r>
              <a:rPr lang="en-GB" sz="1300" dirty="0" err="1" smtClean="0">
                <a:solidFill>
                  <a:schemeClr val="tx1"/>
                </a:solidFill>
              </a:rPr>
              <a:t>ddeallusol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smtClean="0">
                <a:solidFill>
                  <a:schemeClr val="tx1"/>
                </a:solidFill>
              </a:rPr>
              <a:t>y </a:t>
            </a:r>
            <a:r>
              <a:rPr lang="en-GB" sz="1300" dirty="0" err="1" smtClean="0">
                <a:solidFill>
                  <a:schemeClr val="tx1"/>
                </a:solidFill>
              </a:rPr>
              <a:t>rhaglenni</a:t>
            </a:r>
            <a:r>
              <a:rPr lang="en-GB" sz="1300" dirty="0" smtClean="0">
                <a:solidFill>
                  <a:schemeClr val="tx1"/>
                </a:solidFill>
              </a:rPr>
              <a:t> AGA </a:t>
            </a:r>
            <a:r>
              <a:rPr lang="en-GB" sz="1300" dirty="0" err="1" smtClean="0">
                <a:solidFill>
                  <a:schemeClr val="tx1"/>
                </a:solidFill>
              </a:rPr>
              <a:t>newydd</a:t>
            </a:r>
            <a:r>
              <a:rPr lang="en-GB" sz="13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err="1" smtClean="0">
                <a:solidFill>
                  <a:schemeClr val="tx1"/>
                </a:solidFill>
              </a:rPr>
              <a:t>Rhwystr</a:t>
            </a:r>
            <a:r>
              <a:rPr lang="en-GB" sz="1300" dirty="0" smtClean="0">
                <a:solidFill>
                  <a:schemeClr val="tx1"/>
                </a:solidFill>
              </a:rPr>
              <a:t> o </a:t>
            </a:r>
            <a:r>
              <a:rPr lang="en-GB" sz="1300" dirty="0" err="1" smtClean="0">
                <a:solidFill>
                  <a:schemeClr val="tx1"/>
                </a:solidFill>
              </a:rPr>
              <a:t>fewn</a:t>
            </a:r>
            <a:r>
              <a:rPr lang="en-GB" sz="1300" dirty="0" smtClean="0">
                <a:solidFill>
                  <a:schemeClr val="tx1"/>
                </a:solidFill>
              </a:rPr>
              <a:t> y </a:t>
            </a:r>
            <a:r>
              <a:rPr lang="en-GB" sz="1300" dirty="0" err="1" smtClean="0">
                <a:solidFill>
                  <a:schemeClr val="tx1"/>
                </a:solidFill>
              </a:rPr>
              <a:t>sytem</a:t>
            </a:r>
            <a:r>
              <a:rPr lang="en-GB" sz="1300" dirty="0" smtClean="0">
                <a:solidFill>
                  <a:schemeClr val="tx1"/>
                </a:solidFill>
              </a:rPr>
              <a:t> o ran </a:t>
            </a:r>
            <a:r>
              <a:rPr lang="en-GB" sz="1300" dirty="0" err="1" smtClean="0">
                <a:solidFill>
                  <a:schemeClr val="tx1"/>
                </a:solidFill>
              </a:rPr>
              <a:t>arweinyddiaeth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ganol</a:t>
            </a:r>
            <a:r>
              <a:rPr lang="en-GB" sz="1300" dirty="0" smtClean="0">
                <a:solidFill>
                  <a:schemeClr val="tx1"/>
                </a:solidFill>
              </a:rPr>
              <a:t> – </a:t>
            </a:r>
            <a:r>
              <a:rPr lang="en-GB" sz="1300" dirty="0" err="1" smtClean="0">
                <a:solidFill>
                  <a:schemeClr val="tx1"/>
                </a:solidFill>
              </a:rPr>
              <a:t>dirprwyon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nad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ydynt</a:t>
            </a:r>
            <a:r>
              <a:rPr lang="en-GB" sz="1300" dirty="0" smtClean="0">
                <a:solidFill>
                  <a:schemeClr val="tx1"/>
                </a:solidFill>
              </a:rPr>
              <a:t> am </a:t>
            </a:r>
            <a:r>
              <a:rPr lang="en-GB" sz="1300" dirty="0" err="1" smtClean="0">
                <a:solidFill>
                  <a:schemeClr val="tx1"/>
                </a:solidFill>
              </a:rPr>
              <a:t>symud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ymlaen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i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brifathrawiaeth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oherwydd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baich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gwaith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ychwanegol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rhwystro’r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rheiny</a:t>
            </a:r>
            <a:r>
              <a:rPr lang="en-GB" sz="1300" dirty="0" smtClean="0">
                <a:solidFill>
                  <a:schemeClr val="tx1"/>
                </a:solidFill>
              </a:rPr>
              <a:t> y </a:t>
            </a:r>
            <a:r>
              <a:rPr lang="en-GB" sz="1300" dirty="0" err="1" smtClean="0">
                <a:solidFill>
                  <a:schemeClr val="tx1"/>
                </a:solidFill>
              </a:rPr>
              <a:t>mae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angen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arnynt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ennill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profiad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fel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dirprwy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cyn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iddynt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allu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ymgeisio</a:t>
            </a:r>
            <a:r>
              <a:rPr lang="en-GB" sz="1300" dirty="0" smtClean="0">
                <a:solidFill>
                  <a:schemeClr val="tx1"/>
                </a:solidFill>
              </a:rPr>
              <a:t> am </a:t>
            </a:r>
            <a:r>
              <a:rPr lang="en-GB" sz="1300" dirty="0" err="1" smtClean="0">
                <a:solidFill>
                  <a:schemeClr val="tx1"/>
                </a:solidFill>
              </a:rPr>
              <a:t>rôl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fel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pennaeth</a:t>
            </a:r>
            <a:r>
              <a:rPr lang="en-GB" sz="1300" dirty="0" smtClean="0">
                <a:solidFill>
                  <a:schemeClr val="tx1"/>
                </a:solidFill>
              </a:rPr>
              <a:t>. 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err="1" smtClean="0">
                <a:solidFill>
                  <a:schemeClr val="tx1"/>
                </a:solidFill>
              </a:rPr>
              <a:t>Pryderon</a:t>
            </a:r>
            <a:r>
              <a:rPr lang="en-GB" sz="1300" dirty="0" smtClean="0">
                <a:solidFill>
                  <a:schemeClr val="tx1"/>
                </a:solidFill>
              </a:rPr>
              <a:t> o ran a </a:t>
            </a:r>
            <a:r>
              <a:rPr lang="en-GB" sz="1300" dirty="0" err="1" smtClean="0">
                <a:solidFill>
                  <a:schemeClr val="tx1"/>
                </a:solidFill>
              </a:rPr>
              <a:t>yw’r</a:t>
            </a:r>
            <a:r>
              <a:rPr lang="en-GB" sz="1300" dirty="0" smtClean="0">
                <a:solidFill>
                  <a:schemeClr val="tx1"/>
                </a:solidFill>
              </a:rPr>
              <a:t> CPCP </a:t>
            </a:r>
            <a:r>
              <a:rPr lang="en-GB" sz="1300" dirty="0" err="1" smtClean="0">
                <a:solidFill>
                  <a:schemeClr val="tx1"/>
                </a:solidFill>
              </a:rPr>
              <a:t>yn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addas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i’r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diben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neu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beidio</a:t>
            </a:r>
            <a:r>
              <a:rPr lang="en-GB" sz="1300" dirty="0" smtClean="0">
                <a:solidFill>
                  <a:schemeClr val="tx1"/>
                </a:solidFill>
              </a:rPr>
              <a:t>, ac a </a:t>
            </a:r>
            <a:r>
              <a:rPr lang="en-GB" sz="1300" dirty="0" err="1" smtClean="0">
                <a:solidFill>
                  <a:schemeClr val="tx1"/>
                </a:solidFill>
              </a:rPr>
              <a:t>yw’n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cael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effaith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negyddol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recriwtio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uwch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arweinwyr</a:t>
            </a:r>
            <a:r>
              <a:rPr lang="en-GB" sz="1300" dirty="0" smtClean="0">
                <a:solidFill>
                  <a:schemeClr val="tx1"/>
                </a:solidFill>
              </a:rPr>
              <a:t> o </a:t>
            </a:r>
            <a:r>
              <a:rPr lang="en-GB" sz="1300" dirty="0" err="1" smtClean="0">
                <a:solidFill>
                  <a:schemeClr val="tx1"/>
                </a:solidFill>
              </a:rPr>
              <a:t>safon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uchel</a:t>
            </a:r>
            <a:r>
              <a:rPr lang="en-GB" sz="1300" dirty="0" smtClean="0">
                <a:solidFill>
                  <a:schemeClr val="tx1"/>
                </a:solidFill>
              </a:rPr>
              <a:t>. 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err="1" smtClean="0">
                <a:solidFill>
                  <a:schemeClr val="tx1"/>
                </a:solidFill>
              </a:rPr>
              <a:t>Dysgu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proffesiynol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elfen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allweddol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wrth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gefnogi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cadw</a:t>
            </a:r>
            <a:r>
              <a:rPr lang="en-GB" sz="1300" dirty="0" smtClean="0">
                <a:solidFill>
                  <a:schemeClr val="tx1"/>
                </a:solidFill>
              </a:rPr>
              <a:t>. 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300" dirty="0" err="1" smtClean="0">
                <a:solidFill>
                  <a:schemeClr val="tx1"/>
                </a:solidFill>
              </a:rPr>
              <a:t>Lleoliad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ysgolion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yn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cael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effaith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recriwtio</a:t>
            </a:r>
            <a:r>
              <a:rPr lang="en-GB" sz="1300" dirty="0" smtClean="0">
                <a:solidFill>
                  <a:schemeClr val="tx1"/>
                </a:solidFill>
              </a:rPr>
              <a:t>: </a:t>
            </a:r>
            <a:r>
              <a:rPr lang="en-GB" sz="1300" dirty="0" err="1" smtClean="0">
                <a:solidFill>
                  <a:schemeClr val="tx1"/>
                </a:solidFill>
              </a:rPr>
              <a:t>manteision</a:t>
            </a:r>
            <a:r>
              <a:rPr lang="en-GB" sz="1300" dirty="0" smtClean="0">
                <a:solidFill>
                  <a:schemeClr val="tx1"/>
                </a:solidFill>
              </a:rPr>
              <a:t> bod </a:t>
            </a:r>
            <a:r>
              <a:rPr lang="en-GB" sz="1300" dirty="0" err="1" smtClean="0">
                <a:solidFill>
                  <a:schemeClr val="tx1"/>
                </a:solidFill>
              </a:rPr>
              <a:t>ar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goridor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yr</a:t>
            </a:r>
            <a:r>
              <a:rPr lang="en-GB" sz="1300" dirty="0" smtClean="0">
                <a:solidFill>
                  <a:schemeClr val="tx1"/>
                </a:solidFill>
              </a:rPr>
              <a:t> M4; </a:t>
            </a:r>
            <a:r>
              <a:rPr lang="en-GB" sz="1300" dirty="0" err="1" smtClean="0">
                <a:solidFill>
                  <a:schemeClr val="tx1"/>
                </a:solidFill>
              </a:rPr>
              <a:t>anawsterau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i’r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siroedd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yr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arfordir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wrth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iddynt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golli</a:t>
            </a:r>
            <a:r>
              <a:rPr lang="en-GB" sz="1300" dirty="0" smtClean="0">
                <a:solidFill>
                  <a:schemeClr val="tx1"/>
                </a:solidFill>
              </a:rPr>
              <a:t> staff </a:t>
            </a:r>
            <a:r>
              <a:rPr lang="en-GB" sz="1300" dirty="0" err="1" smtClean="0">
                <a:solidFill>
                  <a:schemeClr val="tx1"/>
                </a:solidFill>
              </a:rPr>
              <a:t>i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r>
              <a:rPr lang="en-GB" sz="1300" dirty="0" err="1" smtClean="0">
                <a:solidFill>
                  <a:schemeClr val="tx1"/>
                </a:solidFill>
              </a:rPr>
              <a:t>Loegr</a:t>
            </a:r>
            <a:r>
              <a:rPr lang="en-GB" sz="1300" dirty="0" smtClean="0">
                <a:solidFill>
                  <a:schemeClr val="tx1"/>
                </a:solidFill>
              </a:rPr>
              <a:t>.</a:t>
            </a: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250" dirty="0" smtClean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250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12024" y="851272"/>
            <a:ext cx="5760640" cy="504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Recruitment is more challenging: </a:t>
            </a:r>
          </a:p>
          <a:p>
            <a:pPr marL="1600200" lvl="2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Welsh medium; STEM subjects; rural schools; leadership roles (particularly in Welsh medium, rural schools and faith schools).</a:t>
            </a:r>
          </a:p>
          <a:p>
            <a:pPr marL="1143000" lvl="1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250" dirty="0" smtClean="0">
              <a:solidFill>
                <a:schemeClr val="tx1"/>
              </a:solidFill>
            </a:endParaRP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Quality of schools impacts on recruitment, especially for leadership roles</a:t>
            </a: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Difficult to recruit teachers from minority ethnic backgrounds due to the low numbers of BAME qualified teachers.</a:t>
            </a: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‘B grade’ entry requirement for ITE potentially having a negative impact on recruitment.</a:t>
            </a: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Improve promotion of the profession in Wales: creativity offered by the new curriculum; culture of collaboration in the education system in Wales; new level of intellectual challenge offered by the new ITE programmes.</a:t>
            </a: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Blockage in the system around middle leadership – deputies not wishing to progress to headship due to additional workload are stopping those who need to get experience as a deputy before being able to apply for headship.</a:t>
            </a: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Concerns around whether the NPQH is fit for purpose, and whether it is having a negative impact on the recruitment of quality senior leaders.</a:t>
            </a: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Effective professional learning is a key element in supporting retention.</a:t>
            </a: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50" dirty="0" smtClean="0">
                <a:solidFill>
                  <a:schemeClr val="tx1"/>
                </a:solidFill>
              </a:rPr>
              <a:t>Location of schools does impact on recruitment: benefits to being on M4 corridor; difficulties for border counties losing staff to England.</a:t>
            </a:r>
          </a:p>
          <a:p>
            <a:pPr marL="685800" indent="-6858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250" dirty="0" smtClean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250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927648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000" b="1" dirty="0" smtClean="0"/>
              <a:t>Qualitative research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40751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3472" y="332656"/>
            <a:ext cx="2210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/>
              <a:t>Crynodeb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22116" y="332655"/>
            <a:ext cx="2210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Summary</a:t>
            </a:r>
            <a:endParaRPr lang="en-GB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3031" y="1196752"/>
            <a:ext cx="548694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wahanol</a:t>
            </a:r>
            <a:r>
              <a:rPr lang="en-GB" sz="1600" dirty="0" smtClean="0"/>
              <a:t> </a:t>
            </a:r>
            <a:r>
              <a:rPr lang="en-GB" sz="1600" dirty="0" err="1" smtClean="0"/>
              <a:t>i’r</a:t>
            </a:r>
            <a:r>
              <a:rPr lang="en-GB" sz="1600" dirty="0" smtClean="0"/>
              <a:t> </a:t>
            </a:r>
            <a:r>
              <a:rPr lang="en-GB" sz="1600" dirty="0" err="1" smtClean="0"/>
              <a:t>boblogaeth</a:t>
            </a:r>
            <a:r>
              <a:rPr lang="en-GB" sz="1600" dirty="0" smtClean="0"/>
              <a:t> </a:t>
            </a:r>
            <a:r>
              <a:rPr lang="en-GB" sz="1600" dirty="0" err="1" smtClean="0"/>
              <a:t>gyffredinol</a:t>
            </a:r>
            <a:r>
              <a:rPr lang="en-GB" sz="1600" dirty="0" smtClean="0"/>
              <a:t> </a:t>
            </a:r>
            <a:r>
              <a:rPr lang="en-GB" sz="1600" dirty="0" err="1" smtClean="0"/>
              <a:t>yng</a:t>
            </a:r>
            <a:r>
              <a:rPr lang="en-GB" sz="1600" dirty="0" smtClean="0"/>
              <a:t> </a:t>
            </a:r>
            <a:r>
              <a:rPr lang="en-GB" sz="1600" dirty="0" err="1" smtClean="0"/>
              <a:t>Nghyrmu</a:t>
            </a:r>
            <a:r>
              <a:rPr lang="en-GB" sz="1600" dirty="0" smtClean="0"/>
              <a:t> </a:t>
            </a:r>
            <a:r>
              <a:rPr lang="en-GB" sz="1600" dirty="0" err="1" smtClean="0"/>
              <a:t>nid</a:t>
            </a:r>
            <a:r>
              <a:rPr lang="en-GB" sz="1600" dirty="0" smtClean="0"/>
              <a:t> </a:t>
            </a:r>
            <a:r>
              <a:rPr lang="en-GB" sz="1600" dirty="0" err="1" smtClean="0"/>
              <a:t>yw</a:t>
            </a:r>
            <a:r>
              <a:rPr lang="en-GB" sz="1600" dirty="0" smtClean="0"/>
              <a:t> </a:t>
            </a:r>
            <a:r>
              <a:rPr lang="en-GB" sz="1600" b="1" dirty="0" err="1" smtClean="0"/>
              <a:t>proffil</a:t>
            </a:r>
            <a:r>
              <a:rPr lang="en-GB" sz="1600" b="1" dirty="0" smtClean="0"/>
              <a:t> </a:t>
            </a:r>
            <a:r>
              <a:rPr lang="en-GB" sz="1600" dirty="0" err="1" smtClean="0"/>
              <a:t>athrawon</a:t>
            </a:r>
            <a:r>
              <a:rPr lang="en-GB" sz="1600" dirty="0" smtClean="0"/>
              <a:t> </a:t>
            </a:r>
            <a:r>
              <a:rPr lang="en-GB" sz="1600" dirty="0" err="1" smtClean="0"/>
              <a:t>ysgol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amrywio</a:t>
            </a:r>
            <a:r>
              <a:rPr lang="en-GB" sz="1600" dirty="0" smtClean="0"/>
              <a:t> – </a:t>
            </a:r>
            <a:r>
              <a:rPr lang="en-GB" sz="1600" dirty="0" err="1" smtClean="0"/>
              <a:t>Cymreig</a:t>
            </a:r>
            <a:r>
              <a:rPr lang="en-GB" sz="1600" dirty="0" smtClean="0"/>
              <a:t>, Gwyn, </a:t>
            </a:r>
            <a:r>
              <a:rPr lang="en-GB" sz="1600" dirty="0" err="1" smtClean="0"/>
              <a:t>Benywod</a:t>
            </a:r>
            <a:r>
              <a:rPr lang="en-GB" sz="1600" dirty="0" smtClean="0"/>
              <a:t> </a:t>
            </a:r>
            <a:r>
              <a:rPr lang="en-GB" sz="1600" dirty="0" err="1" smtClean="0"/>
              <a:t>gyda</a:t>
            </a:r>
            <a:r>
              <a:rPr lang="en-GB" sz="1600" dirty="0" smtClean="0"/>
              <a:t> </a:t>
            </a:r>
            <a:r>
              <a:rPr lang="en-GB" sz="1600" dirty="0" err="1" smtClean="0"/>
              <a:t>lefelau</a:t>
            </a:r>
            <a:r>
              <a:rPr lang="en-GB" sz="1600" dirty="0" smtClean="0"/>
              <a:t> </a:t>
            </a:r>
            <a:r>
              <a:rPr lang="en-GB" sz="1600" dirty="0" err="1" smtClean="0"/>
              <a:t>isel</a:t>
            </a:r>
            <a:r>
              <a:rPr lang="en-GB" sz="1600" dirty="0" smtClean="0"/>
              <a:t> o </a:t>
            </a:r>
            <a:r>
              <a:rPr lang="en-GB" sz="1600" dirty="0" err="1" smtClean="0"/>
              <a:t>athrawon</a:t>
            </a:r>
            <a:r>
              <a:rPr lang="en-GB" sz="1600" dirty="0" smtClean="0"/>
              <a:t> </a:t>
            </a:r>
            <a:r>
              <a:rPr lang="en-GB" sz="1600" dirty="0" err="1" smtClean="0"/>
              <a:t>duon</a:t>
            </a:r>
            <a:r>
              <a:rPr lang="en-GB" sz="1600" dirty="0" smtClean="0"/>
              <a:t> </a:t>
            </a:r>
            <a:r>
              <a:rPr lang="en-GB" sz="1600" dirty="0"/>
              <a:t>ac </a:t>
            </a:r>
            <a:r>
              <a:rPr lang="en-GB" sz="1600" dirty="0" err="1"/>
              <a:t>Asiaidd</a:t>
            </a:r>
            <a:r>
              <a:rPr lang="en-GB" sz="1600" dirty="0"/>
              <a:t> a </a:t>
            </a:r>
            <a:r>
              <a:rPr lang="en-GB" sz="1600" dirty="0" err="1"/>
              <a:t>lleiafrifoedd</a:t>
            </a:r>
            <a:r>
              <a:rPr lang="en-GB" sz="1600" dirty="0"/>
              <a:t> </a:t>
            </a:r>
            <a:r>
              <a:rPr lang="en-GB" sz="1600" dirty="0" err="1" smtClean="0"/>
              <a:t>ethnig</a:t>
            </a:r>
            <a:r>
              <a:rPr lang="en-GB" sz="1600" dirty="0" smtClean="0"/>
              <a:t> </a:t>
            </a:r>
            <a:r>
              <a:rPr lang="en-GB" sz="1600" dirty="0" err="1" smtClean="0"/>
              <a:t>neu’r</a:t>
            </a:r>
            <a:r>
              <a:rPr lang="en-GB" sz="1600" dirty="0" smtClean="0"/>
              <a:t> </a:t>
            </a:r>
            <a:r>
              <a:rPr lang="en-GB" sz="1600" dirty="0" err="1" smtClean="0"/>
              <a:t>rheiny</a:t>
            </a:r>
            <a:r>
              <a:rPr lang="en-GB" sz="1600" dirty="0" smtClean="0"/>
              <a:t> </a:t>
            </a:r>
            <a:r>
              <a:rPr lang="en-GB" sz="1600" dirty="0" err="1" smtClean="0"/>
              <a:t>sydd</a:t>
            </a:r>
            <a:r>
              <a:rPr lang="en-GB" sz="1600" dirty="0" smtClean="0"/>
              <a:t> </a:t>
            </a:r>
            <a:r>
              <a:rPr lang="en-GB" sz="1600" dirty="0" err="1" smtClean="0"/>
              <a:t>wedi</a:t>
            </a:r>
            <a:r>
              <a:rPr lang="en-GB" sz="1600" dirty="0" smtClean="0"/>
              <a:t> </a:t>
            </a:r>
            <a:r>
              <a:rPr lang="en-GB" sz="1600" dirty="0" err="1" smtClean="0"/>
              <a:t>datgan</a:t>
            </a:r>
            <a:r>
              <a:rPr lang="en-GB" sz="1600" dirty="0" smtClean="0"/>
              <a:t> </a:t>
            </a:r>
            <a:r>
              <a:rPr lang="en-GB" sz="1600" dirty="0" err="1" smtClean="0"/>
              <a:t>anabledd</a:t>
            </a:r>
            <a:r>
              <a:rPr lang="en-GB" sz="1600" dirty="0" smtClean="0"/>
              <a:t>.</a:t>
            </a: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 err="1" smtClean="0"/>
              <a:t>Mae’r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proffil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oedran</a:t>
            </a:r>
            <a:r>
              <a:rPr lang="en-GB" sz="1600" b="1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gytbwys</a:t>
            </a:r>
            <a:r>
              <a:rPr lang="en-GB" sz="1600" dirty="0" smtClean="0"/>
              <a:t> </a:t>
            </a:r>
            <a:r>
              <a:rPr lang="en-GB" sz="1600" dirty="0" err="1" smtClean="0"/>
              <a:t>ond</a:t>
            </a:r>
            <a:r>
              <a:rPr lang="en-GB" sz="1600" dirty="0" smtClean="0"/>
              <a:t> </a:t>
            </a:r>
            <a:r>
              <a:rPr lang="en-GB" sz="1600" dirty="0" err="1" smtClean="0"/>
              <a:t>bydd</a:t>
            </a:r>
            <a:r>
              <a:rPr lang="en-GB" sz="1600" dirty="0" smtClean="0"/>
              <a:t> </a:t>
            </a:r>
            <a:r>
              <a:rPr lang="en-GB" sz="1600" dirty="0" err="1" smtClean="0"/>
              <a:t>proffil</a:t>
            </a:r>
            <a:r>
              <a:rPr lang="en-GB" sz="1600" dirty="0" smtClean="0"/>
              <a:t> y </a:t>
            </a:r>
            <a:r>
              <a:rPr lang="en-GB" sz="1600" dirty="0" err="1" smtClean="0"/>
              <a:t>grŵp</a:t>
            </a:r>
            <a:r>
              <a:rPr lang="en-GB" sz="1600" dirty="0" smtClean="0"/>
              <a:t> </a:t>
            </a:r>
            <a:r>
              <a:rPr lang="en-GB" sz="1600" dirty="0" err="1" smtClean="0"/>
              <a:t>canol-gyrfa</a:t>
            </a:r>
            <a:r>
              <a:rPr lang="en-GB" sz="1600" dirty="0" smtClean="0"/>
              <a:t> </a:t>
            </a:r>
            <a:r>
              <a:rPr lang="en-GB" sz="1600" dirty="0" err="1" smtClean="0"/>
              <a:t>presennol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heneiddo</a:t>
            </a:r>
            <a:r>
              <a:rPr lang="en-GB" sz="1600" dirty="0" smtClean="0"/>
              <a:t> a </a:t>
            </a:r>
            <a:r>
              <a:rPr lang="en-GB" sz="1600" dirty="0" err="1" smtClean="0"/>
              <a:t>bydd</a:t>
            </a:r>
            <a:r>
              <a:rPr lang="en-GB" sz="1600" dirty="0" smtClean="0"/>
              <a:t> </a:t>
            </a:r>
            <a:r>
              <a:rPr lang="en-GB" sz="1600" dirty="0" err="1" smtClean="0"/>
              <a:t>angen</a:t>
            </a:r>
            <a:r>
              <a:rPr lang="en-GB" sz="1600" dirty="0" smtClean="0"/>
              <a:t> </a:t>
            </a:r>
            <a:r>
              <a:rPr lang="en-GB" sz="1600" dirty="0" err="1" smtClean="0"/>
              <a:t>iddo</a:t>
            </a:r>
            <a:r>
              <a:rPr lang="en-GB" sz="1600" dirty="0" smtClean="0"/>
              <a:t> </a:t>
            </a:r>
            <a:r>
              <a:rPr lang="en-GB" sz="1600" dirty="0" err="1" smtClean="0"/>
              <a:t>gael</a:t>
            </a:r>
            <a:r>
              <a:rPr lang="en-GB" sz="1600" dirty="0" smtClean="0"/>
              <a:t> </a:t>
            </a:r>
            <a:r>
              <a:rPr lang="en-GB" sz="1600" dirty="0" err="1" smtClean="0"/>
              <a:t>ei</a:t>
            </a:r>
            <a:r>
              <a:rPr lang="en-GB" sz="1600" dirty="0" smtClean="0"/>
              <a:t> </a:t>
            </a:r>
            <a:r>
              <a:rPr lang="en-GB" sz="1600" dirty="0" err="1" smtClean="0"/>
              <a:t>gefnogi</a:t>
            </a:r>
            <a:r>
              <a:rPr lang="en-GB" sz="1600" dirty="0" smtClean="0"/>
              <a:t> </a:t>
            </a:r>
            <a:r>
              <a:rPr lang="en-GB" sz="1600" dirty="0" err="1" smtClean="0"/>
              <a:t>gan</a:t>
            </a:r>
            <a:r>
              <a:rPr lang="en-GB" sz="1600" dirty="0" smtClean="0"/>
              <a:t> </a:t>
            </a:r>
            <a:r>
              <a:rPr lang="en-GB" sz="1600" dirty="0" err="1" smtClean="0"/>
              <a:t>fewnbwn</a:t>
            </a:r>
            <a:r>
              <a:rPr lang="en-GB" sz="1600" dirty="0" smtClean="0"/>
              <a:t> </a:t>
            </a:r>
            <a:r>
              <a:rPr lang="en-GB" sz="1600" dirty="0" err="1" smtClean="0"/>
              <a:t>iach</a:t>
            </a:r>
            <a:r>
              <a:rPr lang="en-GB" sz="1600" dirty="0" smtClean="0"/>
              <a:t> o </a:t>
            </a:r>
            <a:r>
              <a:rPr lang="en-GB" sz="1600" dirty="0" err="1" smtClean="0"/>
              <a:t>ANGau</a:t>
            </a:r>
            <a:r>
              <a:rPr lang="en-GB" sz="1600" dirty="0" smtClean="0"/>
              <a:t>.</a:t>
            </a: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Mae </a:t>
            </a:r>
            <a:r>
              <a:rPr lang="en-GB" sz="1600" dirty="0" err="1" smtClean="0"/>
              <a:t>recriwtio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y sector </a:t>
            </a:r>
            <a:r>
              <a:rPr lang="en-GB" sz="1600" b="1" dirty="0" err="1" smtClean="0"/>
              <a:t>Cynradd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ddigonol</a:t>
            </a:r>
            <a:r>
              <a:rPr lang="en-GB" sz="1600" dirty="0" smtClean="0"/>
              <a:t>. Mae </a:t>
            </a:r>
            <a:r>
              <a:rPr lang="en-GB" sz="1600" dirty="0" err="1" smtClean="0"/>
              <a:t>angen</a:t>
            </a:r>
            <a:r>
              <a:rPr lang="en-GB" sz="1600" dirty="0" smtClean="0"/>
              <a:t> </a:t>
            </a:r>
            <a:r>
              <a:rPr lang="en-GB" sz="1600" dirty="0" err="1" smtClean="0"/>
              <a:t>gwella</a:t>
            </a:r>
            <a:r>
              <a:rPr lang="en-GB" sz="1600" dirty="0" smtClean="0"/>
              <a:t> </a:t>
            </a:r>
            <a:r>
              <a:rPr lang="en-GB" sz="1600" dirty="0" err="1" smtClean="0"/>
              <a:t>hyn</a:t>
            </a:r>
            <a:r>
              <a:rPr lang="en-GB" sz="1600" dirty="0" smtClean="0"/>
              <a:t> </a:t>
            </a:r>
            <a:r>
              <a:rPr lang="en-GB" sz="1600" dirty="0" err="1" smtClean="0"/>
              <a:t>mewn</a:t>
            </a:r>
            <a:r>
              <a:rPr lang="en-GB" sz="1600" dirty="0" smtClean="0"/>
              <a:t> </a:t>
            </a:r>
            <a:r>
              <a:rPr lang="en-GB" sz="1600" dirty="0" err="1" smtClean="0"/>
              <a:t>rhai</a:t>
            </a:r>
            <a:r>
              <a:rPr lang="en-GB" sz="1600" dirty="0" smtClean="0"/>
              <a:t> </a:t>
            </a:r>
            <a:r>
              <a:rPr lang="en-GB" sz="1600" dirty="0" err="1" smtClean="0"/>
              <a:t>pynciau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y sector </a:t>
            </a:r>
            <a:r>
              <a:rPr lang="en-GB" sz="1600" b="1" dirty="0" err="1" smtClean="0"/>
              <a:t>uwchradd</a:t>
            </a:r>
            <a:r>
              <a:rPr lang="en-GB" sz="1600" dirty="0" smtClean="0"/>
              <a:t>.  </a:t>
            </a: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 err="1" smtClean="0"/>
              <a:t>Arwyddion</a:t>
            </a:r>
            <a:r>
              <a:rPr lang="en-GB" sz="1600" dirty="0" smtClean="0"/>
              <a:t> </a:t>
            </a:r>
            <a:r>
              <a:rPr lang="en-GB" sz="1600" dirty="0" err="1" smtClean="0"/>
              <a:t>cynnar</a:t>
            </a:r>
            <a:r>
              <a:rPr lang="en-GB" sz="1600" dirty="0" smtClean="0"/>
              <a:t> o </a:t>
            </a:r>
            <a:r>
              <a:rPr lang="en-GB" sz="1600" dirty="0" err="1" smtClean="0"/>
              <a:t>gynnydd</a:t>
            </a:r>
            <a:r>
              <a:rPr lang="en-GB" sz="1600" dirty="0" smtClean="0"/>
              <a:t> </a:t>
            </a:r>
            <a:r>
              <a:rPr lang="en-GB" sz="1600" dirty="0" err="1" smtClean="0"/>
              <a:t>mewn</a:t>
            </a:r>
            <a:r>
              <a:rPr lang="en-GB" sz="1600" dirty="0" smtClean="0"/>
              <a:t> </a:t>
            </a:r>
            <a:r>
              <a:rPr lang="en-GB" sz="1600" dirty="0" err="1" smtClean="0"/>
              <a:t>recriwtio</a:t>
            </a:r>
            <a:r>
              <a:rPr lang="en-GB" sz="1600" dirty="0" smtClean="0"/>
              <a:t> </a:t>
            </a:r>
            <a:r>
              <a:rPr lang="en-GB" sz="1600" dirty="0" err="1" smtClean="0"/>
              <a:t>i</a:t>
            </a:r>
            <a:r>
              <a:rPr lang="en-GB" sz="1600" dirty="0" smtClean="0"/>
              <a:t> AGA (</a:t>
            </a:r>
            <a:r>
              <a:rPr lang="en-GB" sz="1600" dirty="0" err="1" smtClean="0"/>
              <a:t>cynradd</a:t>
            </a:r>
            <a:r>
              <a:rPr lang="en-GB" sz="1600" dirty="0" smtClean="0"/>
              <a:t> ac </a:t>
            </a:r>
            <a:r>
              <a:rPr lang="en-GB" sz="1600" dirty="0" err="1" smtClean="0"/>
              <a:t>uwchradd</a:t>
            </a:r>
            <a:r>
              <a:rPr lang="en-GB" sz="1600" dirty="0" smtClean="0"/>
              <a:t>). % </a:t>
            </a:r>
            <a:r>
              <a:rPr lang="en-GB" sz="1600" dirty="0" err="1" smtClean="0"/>
              <a:t>cynyddol</a:t>
            </a:r>
            <a:r>
              <a:rPr lang="en-GB" sz="1600" dirty="0" smtClean="0"/>
              <a:t> o </a:t>
            </a:r>
            <a:r>
              <a:rPr lang="en-GB" sz="1600" dirty="0" err="1" smtClean="0"/>
              <a:t>ANGau</a:t>
            </a:r>
            <a:r>
              <a:rPr lang="en-GB" sz="1600" dirty="0" smtClean="0"/>
              <a:t> </a:t>
            </a:r>
            <a:r>
              <a:rPr lang="en-GB" sz="1600" dirty="0" err="1" smtClean="0"/>
              <a:t>cofrestredig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cael</a:t>
            </a:r>
            <a:r>
              <a:rPr lang="en-GB" sz="1600" dirty="0" smtClean="0"/>
              <a:t> </a:t>
            </a:r>
            <a:r>
              <a:rPr lang="en-GB" sz="1600" dirty="0" err="1" smtClean="0"/>
              <a:t>eu</a:t>
            </a:r>
            <a:r>
              <a:rPr lang="en-GB" sz="1600" dirty="0" smtClean="0"/>
              <a:t> </a:t>
            </a:r>
            <a:r>
              <a:rPr lang="en-GB" sz="1600" dirty="0" err="1" smtClean="0"/>
              <a:t>hyfforddi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Lloegr</a:t>
            </a:r>
            <a:r>
              <a:rPr lang="en-GB" sz="1600" dirty="0" smtClean="0"/>
              <a:t> </a:t>
            </a:r>
            <a:r>
              <a:rPr lang="en-GB" sz="1600" dirty="0" err="1" smtClean="0"/>
              <a:t>i</a:t>
            </a:r>
            <a:r>
              <a:rPr lang="en-GB" sz="1600" dirty="0" smtClean="0"/>
              <a:t> AGA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peri</a:t>
            </a:r>
            <a:r>
              <a:rPr lang="en-GB" sz="1600" dirty="0" smtClean="0"/>
              <a:t> </a:t>
            </a:r>
            <a:r>
              <a:rPr lang="en-GB" sz="1600" dirty="0" err="1" smtClean="0"/>
              <a:t>goblygiadau</a:t>
            </a:r>
            <a:r>
              <a:rPr lang="en-GB" sz="1600" dirty="0" smtClean="0"/>
              <a:t>. 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 err="1" smtClean="0"/>
              <a:t>Mae’r</a:t>
            </a:r>
            <a:r>
              <a:rPr lang="en-GB" sz="1600" dirty="0" smtClean="0"/>
              <a:t> </a:t>
            </a:r>
            <a:r>
              <a:rPr lang="en-GB" sz="1600" dirty="0" err="1" smtClean="0"/>
              <a:t>nifer</a:t>
            </a:r>
            <a:r>
              <a:rPr lang="en-GB" sz="1600" dirty="0" smtClean="0"/>
              <a:t> </a:t>
            </a:r>
            <a:r>
              <a:rPr lang="en-GB" sz="1600" dirty="0" err="1" smtClean="0"/>
              <a:t>sy’n</a:t>
            </a:r>
            <a:r>
              <a:rPr lang="en-GB" sz="1600" dirty="0" smtClean="0"/>
              <a:t> </a:t>
            </a:r>
            <a:r>
              <a:rPr lang="en-GB" sz="1600" dirty="0" err="1" smtClean="0"/>
              <a:t>cwblhau’r</a:t>
            </a:r>
            <a:r>
              <a:rPr lang="en-GB" sz="1600" dirty="0"/>
              <a:t> </a:t>
            </a:r>
            <a:r>
              <a:rPr lang="en-GB" sz="1600" dirty="0" smtClean="0"/>
              <a:t>broses </a:t>
            </a:r>
            <a:r>
              <a:rPr lang="en-GB" sz="1600" b="1" dirty="0" err="1" smtClean="0"/>
              <a:t>Sefydlu</a:t>
            </a:r>
            <a:r>
              <a:rPr lang="en-GB" sz="1600" dirty="0" smtClean="0"/>
              <a:t> bob </a:t>
            </a:r>
            <a:r>
              <a:rPr lang="en-GB" sz="1600" dirty="0" err="1" smtClean="0"/>
              <a:t>blywddyn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braidd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codi</a:t>
            </a:r>
            <a:r>
              <a:rPr lang="en-GB" sz="1600" dirty="0" smtClean="0"/>
              <a:t> </a:t>
            </a:r>
            <a:r>
              <a:rPr lang="en-GB" sz="1600" dirty="0" err="1" smtClean="0"/>
              <a:t>neu</a:t>
            </a:r>
            <a:r>
              <a:rPr lang="en-GB" sz="1600" dirty="0" smtClean="0"/>
              <a:t> </a:t>
            </a:r>
            <a:r>
              <a:rPr lang="en-GB" sz="1600" dirty="0" err="1" smtClean="0"/>
              <a:t>gostwng</a:t>
            </a:r>
            <a:r>
              <a:rPr lang="en-GB" sz="1600" dirty="0" smtClean="0"/>
              <a:t>. 5 </a:t>
            </a:r>
            <a:r>
              <a:rPr lang="en-GB" sz="1600" dirty="0" err="1" smtClean="0"/>
              <a:t>uchel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</a:t>
            </a:r>
            <a:r>
              <a:rPr lang="en-GB" sz="1600" dirty="0" err="1" smtClean="0"/>
              <a:t>ei</a:t>
            </a:r>
            <a:r>
              <a:rPr lang="en-GB" sz="1600" dirty="0" smtClean="0"/>
              <a:t> </a:t>
            </a:r>
            <a:r>
              <a:rPr lang="en-GB" sz="1600" dirty="0" err="1" smtClean="0"/>
              <a:t>gwblhau</a:t>
            </a:r>
            <a:r>
              <a:rPr lang="en-GB" sz="1600" dirty="0" smtClean="0"/>
              <a:t> </a:t>
            </a:r>
            <a:r>
              <a:rPr lang="en-GB" sz="1600" dirty="0" err="1" smtClean="0"/>
              <a:t>trwy</a:t>
            </a:r>
            <a:r>
              <a:rPr lang="en-GB" sz="1600" dirty="0" smtClean="0"/>
              <a:t> </a:t>
            </a:r>
            <a:r>
              <a:rPr lang="en-GB" sz="1600" dirty="0" err="1" smtClean="0"/>
              <a:t>gytundebau</a:t>
            </a:r>
            <a:r>
              <a:rPr lang="en-GB" sz="1600" dirty="0" smtClean="0"/>
              <a:t> </a:t>
            </a:r>
            <a:r>
              <a:rPr lang="en-GB" sz="1600" dirty="0" err="1" smtClean="0"/>
              <a:t>cyfnod</a:t>
            </a:r>
            <a:r>
              <a:rPr lang="en-GB" sz="1600" dirty="0" smtClean="0"/>
              <a:t> </a:t>
            </a:r>
            <a:r>
              <a:rPr lang="en-GB" sz="1600" dirty="0" err="1" smtClean="0"/>
              <a:t>penodol</a:t>
            </a:r>
            <a:r>
              <a:rPr lang="en-GB" sz="1600" dirty="0" smtClean="0"/>
              <a:t> </a:t>
            </a:r>
            <a:r>
              <a:rPr lang="en-GB" sz="1600" dirty="0" err="1" smtClean="0"/>
              <a:t>neu</a:t>
            </a:r>
            <a:r>
              <a:rPr lang="en-GB" sz="1600" dirty="0" smtClean="0"/>
              <a:t> </a:t>
            </a:r>
            <a:r>
              <a:rPr lang="en-GB" sz="1600" dirty="0" err="1" smtClean="0"/>
              <a:t>gyflenwi</a:t>
            </a:r>
            <a:r>
              <a:rPr lang="en-GB" sz="1600" dirty="0" smtClean="0"/>
              <a:t>.</a:t>
            </a: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384032" y="1196752"/>
            <a:ext cx="5486945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Profile</a:t>
            </a:r>
            <a:r>
              <a:rPr lang="en-GB" sz="1600" dirty="0"/>
              <a:t> of school teachers unvarying unlike the general population in Wales – Welsh, White and </a:t>
            </a:r>
            <a:r>
              <a:rPr lang="en-GB" sz="1600" dirty="0" smtClean="0"/>
              <a:t>Female </a:t>
            </a:r>
            <a:r>
              <a:rPr lang="en-GB" sz="1600" dirty="0"/>
              <a:t>with low levels of BAME teachers or those with a disability recorded.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/>
              <a:t>Age </a:t>
            </a:r>
            <a:r>
              <a:rPr lang="en-GB" sz="1600" b="1" dirty="0"/>
              <a:t>profile</a:t>
            </a:r>
            <a:r>
              <a:rPr lang="en-GB" sz="1600" dirty="0"/>
              <a:t> is balanced but the </a:t>
            </a:r>
            <a:r>
              <a:rPr lang="en-GB" sz="1600" dirty="0" smtClean="0"/>
              <a:t>current mid-career group </a:t>
            </a:r>
            <a:r>
              <a:rPr lang="en-GB" sz="1600" dirty="0"/>
              <a:t>will get older and needs to be supported by a healthy throughput of NQTs.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/>
              <a:t>Primary </a:t>
            </a:r>
            <a:r>
              <a:rPr lang="en-GB" sz="1600" dirty="0" smtClean="0"/>
              <a:t>recruitment is sufficient. </a:t>
            </a:r>
            <a:r>
              <a:rPr lang="en-GB" sz="1600" b="1" dirty="0" smtClean="0"/>
              <a:t>Secondary</a:t>
            </a:r>
            <a:r>
              <a:rPr lang="en-GB" sz="1600" dirty="0" smtClean="0"/>
              <a:t> requires improvement in some subjects. 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Early signs of an increase in recruitment to </a:t>
            </a:r>
            <a:r>
              <a:rPr lang="en-GB" sz="1600" b="1" dirty="0" smtClean="0"/>
              <a:t>ITE </a:t>
            </a:r>
            <a:r>
              <a:rPr lang="en-GB" sz="1600" dirty="0" smtClean="0"/>
              <a:t>(primary an secondary). Increasing % of registered NQTs being trained in England has implications. 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Number </a:t>
            </a:r>
            <a:r>
              <a:rPr lang="en-GB" sz="1600" dirty="0"/>
              <a:t>completing </a:t>
            </a:r>
            <a:r>
              <a:rPr lang="en-GB" sz="1600" b="1" dirty="0"/>
              <a:t>Induction</a:t>
            </a:r>
            <a:r>
              <a:rPr lang="en-GB" sz="1600" dirty="0"/>
              <a:t> each year barely fluctuates.  High </a:t>
            </a:r>
            <a:r>
              <a:rPr lang="en-GB" sz="1600" dirty="0" smtClean="0"/>
              <a:t>% </a:t>
            </a:r>
            <a:r>
              <a:rPr lang="en-GB" sz="1600" dirty="0"/>
              <a:t>complete via fixed term contracts or supply. 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5549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79513" y="260648"/>
            <a:ext cx="6204519" cy="597666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600" b="1" dirty="0"/>
          </a:p>
          <a:p>
            <a:pPr>
              <a:buFont typeface="+mj-lt"/>
              <a:buAutoNum type="arabicPeriod" startAt="6"/>
            </a:pPr>
            <a:r>
              <a:rPr lang="en-GB" sz="1700" dirty="0" err="1" smtClean="0"/>
              <a:t>Anoddach</a:t>
            </a:r>
            <a:r>
              <a:rPr lang="en-GB" sz="1700" dirty="0" smtClean="0"/>
              <a:t> </a:t>
            </a:r>
            <a:r>
              <a:rPr lang="en-GB" sz="1700" dirty="0" err="1" smtClean="0"/>
              <a:t>recriwtio</a:t>
            </a:r>
            <a:r>
              <a:rPr lang="en-GB" sz="1700" dirty="0" smtClean="0"/>
              <a:t> </a:t>
            </a:r>
            <a:r>
              <a:rPr lang="en-GB" sz="1700" dirty="0" err="1" smtClean="0"/>
              <a:t>i</a:t>
            </a:r>
            <a:r>
              <a:rPr lang="en-GB" sz="1700" dirty="0" smtClean="0"/>
              <a:t> </a:t>
            </a:r>
            <a:r>
              <a:rPr lang="en-GB" sz="1700" dirty="0" err="1" smtClean="0"/>
              <a:t>swyddi</a:t>
            </a:r>
            <a:r>
              <a:rPr lang="en-GB" sz="1700" dirty="0" smtClean="0"/>
              <a:t> </a:t>
            </a:r>
            <a:r>
              <a:rPr lang="en-GB" sz="1700" b="1" dirty="0" err="1" smtClean="0"/>
              <a:t>cyfrwng</a:t>
            </a:r>
            <a:r>
              <a:rPr lang="en-GB" sz="1700" b="1" dirty="0" smtClean="0"/>
              <a:t> </a:t>
            </a:r>
            <a:r>
              <a:rPr lang="en-GB" sz="1700" b="1" dirty="0" err="1" smtClean="0"/>
              <a:t>Cymraeg</a:t>
            </a:r>
            <a:r>
              <a:rPr lang="en-GB" sz="1700" b="1" dirty="0" smtClean="0"/>
              <a:t>. </a:t>
            </a:r>
            <a:r>
              <a:rPr lang="en-GB" sz="1700" dirty="0" smtClean="0"/>
              <a:t>% </a:t>
            </a:r>
            <a:r>
              <a:rPr lang="en-GB" sz="1700" dirty="0" err="1" smtClean="0"/>
              <a:t>o’r</a:t>
            </a:r>
            <a:r>
              <a:rPr lang="en-GB" sz="1700" dirty="0" smtClean="0"/>
              <a:t> </a:t>
            </a:r>
            <a:r>
              <a:rPr lang="en-GB" sz="1700" dirty="0" err="1" smtClean="0"/>
              <a:t>gweithlu</a:t>
            </a:r>
            <a:r>
              <a:rPr lang="en-GB" sz="1700" dirty="0" smtClean="0"/>
              <a:t> </a:t>
            </a:r>
            <a:r>
              <a:rPr lang="en-GB" sz="1700" dirty="0" err="1" smtClean="0"/>
              <a:t>yn</a:t>
            </a:r>
            <a:r>
              <a:rPr lang="en-GB" sz="1700" dirty="0" smtClean="0"/>
              <a:t> </a:t>
            </a:r>
            <a:r>
              <a:rPr lang="en-GB" sz="1700" dirty="0" err="1" smtClean="0"/>
              <a:t>gallu</a:t>
            </a:r>
            <a:r>
              <a:rPr lang="en-GB" sz="1700" dirty="0" smtClean="0"/>
              <a:t> </a:t>
            </a:r>
            <a:r>
              <a:rPr lang="en-GB" sz="1700" dirty="0" err="1" smtClean="0"/>
              <a:t>gweithio</a:t>
            </a:r>
            <a:r>
              <a:rPr lang="en-GB" sz="1700" dirty="0" smtClean="0"/>
              <a:t> </a:t>
            </a:r>
            <a:r>
              <a:rPr lang="en-GB" sz="1700" dirty="0" err="1" smtClean="0"/>
              <a:t>trwy</a:t>
            </a:r>
            <a:r>
              <a:rPr lang="en-GB" sz="1700" dirty="0" smtClean="0"/>
              <a:t> </a:t>
            </a:r>
            <a:r>
              <a:rPr lang="en-GB" sz="1700" dirty="0" err="1" smtClean="0"/>
              <a:t>gyfrwng</a:t>
            </a:r>
            <a:r>
              <a:rPr lang="en-GB" sz="1700" dirty="0" smtClean="0"/>
              <a:t> y Gymraeg </a:t>
            </a:r>
            <a:r>
              <a:rPr lang="en-GB" sz="1700" dirty="0" err="1" smtClean="0"/>
              <a:t>yn</a:t>
            </a:r>
            <a:r>
              <a:rPr lang="en-GB" sz="1700" dirty="0" smtClean="0"/>
              <a:t> </a:t>
            </a:r>
            <a:r>
              <a:rPr lang="en-GB" sz="1700" dirty="0" err="1" smtClean="0"/>
              <a:t>weddol</a:t>
            </a:r>
            <a:r>
              <a:rPr lang="en-GB" sz="1700" dirty="0" smtClean="0"/>
              <a:t> </a:t>
            </a:r>
            <a:r>
              <a:rPr lang="en-GB" sz="1700" dirty="0" err="1" smtClean="0"/>
              <a:t>sefydlog</a:t>
            </a:r>
            <a:r>
              <a:rPr lang="en-GB" sz="1700" dirty="0" smtClean="0"/>
              <a:t> – </a:t>
            </a:r>
            <a:r>
              <a:rPr lang="en-GB" sz="1700" dirty="0" err="1" smtClean="0"/>
              <a:t>mae</a:t>
            </a:r>
            <a:r>
              <a:rPr lang="en-GB" sz="1700" dirty="0" smtClean="0"/>
              <a:t> </a:t>
            </a:r>
            <a:r>
              <a:rPr lang="en-GB" sz="1700" dirty="0" err="1" smtClean="0"/>
              <a:t>hyn</a:t>
            </a:r>
            <a:r>
              <a:rPr lang="en-GB" sz="1700" dirty="0" smtClean="0"/>
              <a:t> </a:t>
            </a:r>
            <a:r>
              <a:rPr lang="en-GB" sz="1700" dirty="0" err="1" smtClean="0"/>
              <a:t>yn</a:t>
            </a:r>
            <a:r>
              <a:rPr lang="en-GB" sz="1700" dirty="0" smtClean="0"/>
              <a:t> </a:t>
            </a:r>
            <a:r>
              <a:rPr lang="en-GB" sz="1700" dirty="0" err="1" smtClean="0"/>
              <a:t>peri</a:t>
            </a:r>
            <a:r>
              <a:rPr lang="en-GB" sz="1700" dirty="0" smtClean="0"/>
              <a:t> </a:t>
            </a:r>
            <a:r>
              <a:rPr lang="en-GB" sz="1700" dirty="0" err="1" smtClean="0"/>
              <a:t>goblygiadau</a:t>
            </a:r>
            <a:r>
              <a:rPr lang="en-GB" sz="1700" dirty="0" smtClean="0"/>
              <a:t> </a:t>
            </a:r>
            <a:r>
              <a:rPr lang="en-GB" sz="1700" dirty="0" err="1" smtClean="0"/>
              <a:t>i</a:t>
            </a:r>
            <a:r>
              <a:rPr lang="en-GB" sz="1700" dirty="0" smtClean="0"/>
              <a:t> </a:t>
            </a:r>
            <a:r>
              <a:rPr lang="en-GB" sz="1700" dirty="0" err="1" smtClean="0"/>
              <a:t>darged</a:t>
            </a:r>
            <a:r>
              <a:rPr lang="en-GB" sz="1700" dirty="0" smtClean="0"/>
              <a:t> 2050. </a:t>
            </a:r>
          </a:p>
          <a:p>
            <a:pPr>
              <a:buFont typeface="+mj-lt"/>
              <a:buAutoNum type="arabicPeriod" startAt="6"/>
            </a:pPr>
            <a:endParaRPr lang="en-GB" sz="1700" dirty="0"/>
          </a:p>
          <a:p>
            <a:pPr>
              <a:buFont typeface="+mj-lt"/>
              <a:buAutoNum type="arabicPeriod" startAt="6"/>
            </a:pPr>
            <a:r>
              <a:rPr lang="en-GB" sz="1700" dirty="0" err="1" smtClean="0"/>
              <a:t>Anoddach</a:t>
            </a:r>
            <a:r>
              <a:rPr lang="en-GB" sz="1700" dirty="0" smtClean="0"/>
              <a:t> </a:t>
            </a:r>
            <a:r>
              <a:rPr lang="en-GB" sz="1700" dirty="0" err="1" smtClean="0"/>
              <a:t>recriwtio</a:t>
            </a:r>
            <a:r>
              <a:rPr lang="en-GB" sz="1700" dirty="0" smtClean="0"/>
              <a:t> </a:t>
            </a:r>
            <a:r>
              <a:rPr lang="en-GB" sz="1700" dirty="0" err="1" smtClean="0"/>
              <a:t>i</a:t>
            </a:r>
            <a:r>
              <a:rPr lang="en-GB" sz="1700" dirty="0" smtClean="0"/>
              <a:t> </a:t>
            </a:r>
            <a:r>
              <a:rPr lang="en-GB" sz="1700" b="1" dirty="0" err="1" smtClean="0"/>
              <a:t>bynciau</a:t>
            </a:r>
            <a:r>
              <a:rPr lang="en-GB" sz="1700" b="1" dirty="0" smtClean="0"/>
              <a:t> </a:t>
            </a:r>
            <a:r>
              <a:rPr lang="en-GB" sz="1700" b="1" dirty="0" err="1" smtClean="0"/>
              <a:t>uwchradd</a:t>
            </a:r>
            <a:r>
              <a:rPr lang="en-GB" sz="1700" b="1" dirty="0" smtClean="0"/>
              <a:t> </a:t>
            </a:r>
            <a:r>
              <a:rPr lang="en-GB" sz="1700" dirty="0" err="1" smtClean="0"/>
              <a:t>penodol</a:t>
            </a:r>
            <a:r>
              <a:rPr lang="en-GB" sz="1700" dirty="0" smtClean="0"/>
              <a:t>. </a:t>
            </a:r>
            <a:r>
              <a:rPr lang="en-GB" sz="1700" dirty="0" err="1" smtClean="0"/>
              <a:t>Rhai</a:t>
            </a:r>
            <a:r>
              <a:rPr lang="en-GB" sz="1700" dirty="0" smtClean="0"/>
              <a:t> </a:t>
            </a:r>
            <a:r>
              <a:rPr lang="en-GB" sz="1700" dirty="0" err="1" smtClean="0"/>
              <a:t>athrawon</a:t>
            </a:r>
            <a:r>
              <a:rPr lang="en-GB" sz="1700" dirty="0" smtClean="0"/>
              <a:t> </a:t>
            </a:r>
            <a:r>
              <a:rPr lang="en-GB" sz="1700" dirty="0" err="1" smtClean="0"/>
              <a:t>yn</a:t>
            </a:r>
            <a:r>
              <a:rPr lang="en-GB" sz="1700" dirty="0" smtClean="0"/>
              <a:t> </a:t>
            </a:r>
            <a:r>
              <a:rPr lang="en-GB" sz="1700" dirty="0" err="1" smtClean="0"/>
              <a:t>dysgu</a:t>
            </a:r>
            <a:r>
              <a:rPr lang="en-GB" sz="1700" dirty="0" smtClean="0"/>
              <a:t> </a:t>
            </a:r>
            <a:r>
              <a:rPr lang="en-GB" sz="1700" dirty="0" err="1" smtClean="0"/>
              <a:t>pynciau</a:t>
            </a:r>
            <a:r>
              <a:rPr lang="en-GB" sz="1700" dirty="0" smtClean="0"/>
              <a:t> </a:t>
            </a:r>
            <a:r>
              <a:rPr lang="en-GB" sz="1700" dirty="0" err="1" smtClean="0"/>
              <a:t>na</a:t>
            </a:r>
            <a:r>
              <a:rPr lang="en-GB" sz="1700" dirty="0" smtClean="0"/>
              <a:t> </a:t>
            </a:r>
            <a:r>
              <a:rPr lang="en-GB" sz="1700" dirty="0" err="1" smtClean="0"/>
              <a:t>chawsant</a:t>
            </a:r>
            <a:r>
              <a:rPr lang="en-GB" sz="1700" dirty="0" smtClean="0"/>
              <a:t> </a:t>
            </a:r>
            <a:r>
              <a:rPr lang="en-GB" sz="1700" dirty="0" err="1" smtClean="0"/>
              <a:t>eu</a:t>
            </a:r>
            <a:r>
              <a:rPr lang="en-GB" sz="1700" dirty="0" smtClean="0"/>
              <a:t> </a:t>
            </a:r>
            <a:r>
              <a:rPr lang="en-GB" sz="1700" dirty="0" err="1" smtClean="0"/>
              <a:t>hyfforddi</a:t>
            </a:r>
            <a:r>
              <a:rPr lang="en-GB" sz="1700" dirty="0" smtClean="0"/>
              <a:t> </a:t>
            </a:r>
            <a:r>
              <a:rPr lang="en-GB" sz="1700" dirty="0" err="1"/>
              <a:t>i</a:t>
            </a:r>
            <a:r>
              <a:rPr lang="en-GB" sz="1700" dirty="0" err="1" smtClean="0"/>
              <a:t>’w</a:t>
            </a:r>
            <a:r>
              <a:rPr lang="en-GB" sz="1700" dirty="0" smtClean="0"/>
              <a:t> </a:t>
            </a:r>
            <a:r>
              <a:rPr lang="en-GB" sz="1700" dirty="0" err="1" smtClean="0"/>
              <a:t>dysgu</a:t>
            </a:r>
            <a:r>
              <a:rPr lang="en-GB" sz="1700" dirty="0" smtClean="0"/>
              <a:t>. </a:t>
            </a:r>
          </a:p>
          <a:p>
            <a:pPr>
              <a:buFont typeface="+mj-lt"/>
              <a:buAutoNum type="arabicPeriod" startAt="6"/>
            </a:pPr>
            <a:endParaRPr lang="en-GB" sz="1700" dirty="0"/>
          </a:p>
          <a:p>
            <a:pPr>
              <a:buFont typeface="+mj-lt"/>
              <a:buAutoNum type="arabicPeriod" startAt="6"/>
            </a:pPr>
            <a:r>
              <a:rPr lang="en-GB" sz="1700" dirty="0" err="1" smtClean="0"/>
              <a:t>Anoddach</a:t>
            </a:r>
            <a:r>
              <a:rPr lang="en-GB" sz="1700" dirty="0" smtClean="0"/>
              <a:t> </a:t>
            </a:r>
            <a:r>
              <a:rPr lang="en-GB" sz="1700" dirty="0" err="1" smtClean="0"/>
              <a:t>recriwtio</a:t>
            </a:r>
            <a:r>
              <a:rPr lang="en-GB" sz="1700" dirty="0" smtClean="0"/>
              <a:t> </a:t>
            </a:r>
            <a:r>
              <a:rPr lang="en-GB" sz="1700" b="1" dirty="0" err="1" smtClean="0"/>
              <a:t>penaethiaid</a:t>
            </a:r>
            <a:r>
              <a:rPr lang="en-GB" sz="1700" dirty="0" smtClean="0"/>
              <a:t> </a:t>
            </a:r>
            <a:r>
              <a:rPr lang="en-GB" sz="1700" dirty="0" err="1" smtClean="0"/>
              <a:t>mewn</a:t>
            </a:r>
            <a:r>
              <a:rPr lang="en-GB" sz="1700" dirty="0" smtClean="0"/>
              <a:t> </a:t>
            </a:r>
            <a:r>
              <a:rPr lang="en-GB" sz="1700" dirty="0" err="1" smtClean="0"/>
              <a:t>rhan</a:t>
            </a:r>
            <a:r>
              <a:rPr lang="en-GB" sz="1700" dirty="0" smtClean="0"/>
              <a:t> </a:t>
            </a:r>
            <a:r>
              <a:rPr lang="en-GB" sz="1700" dirty="0" err="1" smtClean="0"/>
              <a:t>amgylchiadau</a:t>
            </a:r>
            <a:r>
              <a:rPr lang="en-GB" sz="1700" dirty="0" smtClean="0"/>
              <a:t>, </a:t>
            </a:r>
            <a:r>
              <a:rPr lang="en-GB" sz="1700" dirty="0" err="1" smtClean="0"/>
              <a:t>e.e</a:t>
            </a:r>
            <a:r>
              <a:rPr lang="en-GB" sz="1700" dirty="0" smtClean="0"/>
              <a:t>. </a:t>
            </a:r>
            <a:r>
              <a:rPr lang="en-GB" sz="1700" dirty="0" err="1" smtClean="0"/>
              <a:t>uwchradd</a:t>
            </a:r>
            <a:r>
              <a:rPr lang="en-GB" sz="1700" dirty="0" smtClean="0"/>
              <a:t>, </a:t>
            </a:r>
            <a:r>
              <a:rPr lang="en-GB" sz="1700" dirty="0" err="1" smtClean="0"/>
              <a:t>cyfrwng</a:t>
            </a:r>
            <a:r>
              <a:rPr lang="en-GB" sz="1700" dirty="0" smtClean="0"/>
              <a:t> </a:t>
            </a:r>
            <a:r>
              <a:rPr lang="en-GB" sz="1700" dirty="0" err="1" smtClean="0"/>
              <a:t>Cymraeg</a:t>
            </a:r>
            <a:r>
              <a:rPr lang="en-GB" sz="1700" dirty="0" smtClean="0"/>
              <a:t>, </a:t>
            </a:r>
            <a:r>
              <a:rPr lang="en-GB" sz="1700" dirty="0" err="1" smtClean="0"/>
              <a:t>ardaloedd</a:t>
            </a:r>
            <a:r>
              <a:rPr lang="en-GB" sz="1700" dirty="0" smtClean="0"/>
              <a:t> </a:t>
            </a:r>
            <a:r>
              <a:rPr lang="en-GB" sz="1700" dirty="0" err="1" smtClean="0"/>
              <a:t>gwledig</a:t>
            </a:r>
            <a:r>
              <a:rPr lang="en-GB" sz="1700" dirty="0" smtClean="0"/>
              <a:t>. CPCP </a:t>
            </a:r>
            <a:r>
              <a:rPr lang="en-GB" sz="1700" dirty="0" err="1" smtClean="0"/>
              <a:t>yn</a:t>
            </a:r>
            <a:r>
              <a:rPr lang="en-GB" sz="1700" dirty="0" smtClean="0"/>
              <a:t> </a:t>
            </a:r>
            <a:r>
              <a:rPr lang="en-GB" sz="1700" dirty="0" err="1" smtClean="0"/>
              <a:t>ffactor</a:t>
            </a:r>
            <a:r>
              <a:rPr lang="en-GB" sz="1700" dirty="0" smtClean="0"/>
              <a:t>. </a:t>
            </a:r>
          </a:p>
          <a:p>
            <a:pPr>
              <a:buFont typeface="+mj-lt"/>
              <a:buAutoNum type="arabicPeriod" startAt="6"/>
            </a:pPr>
            <a:endParaRPr lang="en-GB" sz="1700" dirty="0">
              <a:solidFill>
                <a:schemeClr val="accent6"/>
              </a:solidFill>
            </a:endParaRPr>
          </a:p>
          <a:p>
            <a:pPr lvl="0">
              <a:buFont typeface="+mj-lt"/>
              <a:buAutoNum type="arabicPeriod" startAt="6"/>
            </a:pPr>
            <a:r>
              <a:rPr lang="en-GB" sz="1700" dirty="0" err="1" smtClean="0"/>
              <a:t>Nid</a:t>
            </a:r>
            <a:r>
              <a:rPr lang="en-GB" sz="1700" dirty="0" smtClean="0"/>
              <a:t> </a:t>
            </a:r>
            <a:r>
              <a:rPr lang="en-GB" sz="1700" dirty="0" err="1" smtClean="0"/>
              <a:t>yw</a:t>
            </a:r>
            <a:r>
              <a:rPr lang="en-GB" sz="1700" dirty="0" smtClean="0"/>
              <a:t> </a:t>
            </a:r>
            <a:r>
              <a:rPr lang="en-GB" sz="1700" b="1" dirty="0" err="1" smtClean="0"/>
              <a:t>cadw</a:t>
            </a:r>
            <a:r>
              <a:rPr lang="en-GB" sz="1700" b="1" dirty="0" smtClean="0"/>
              <a:t> </a:t>
            </a:r>
            <a:r>
              <a:rPr lang="en-GB" sz="1700" dirty="0" err="1" smtClean="0"/>
              <a:t>athrawon</a:t>
            </a:r>
            <a:r>
              <a:rPr lang="en-GB" sz="1700" dirty="0" smtClean="0"/>
              <a:t> </a:t>
            </a:r>
            <a:r>
              <a:rPr lang="en-GB" sz="1700" dirty="0" err="1" smtClean="0"/>
              <a:t>yng</a:t>
            </a:r>
            <a:r>
              <a:rPr lang="en-GB" sz="1700" dirty="0" smtClean="0"/>
              <a:t> </a:t>
            </a:r>
            <a:r>
              <a:rPr lang="en-GB" sz="1700" dirty="0" err="1" smtClean="0"/>
              <a:t>Nghymru</a:t>
            </a:r>
            <a:r>
              <a:rPr lang="en-GB" sz="1700" dirty="0" smtClean="0"/>
              <a:t> </a:t>
            </a:r>
            <a:r>
              <a:rPr lang="en-GB" sz="1700" dirty="0" err="1" smtClean="0"/>
              <a:t>yn</a:t>
            </a:r>
            <a:r>
              <a:rPr lang="en-GB" sz="1700" dirty="0" smtClean="0"/>
              <a:t> </a:t>
            </a:r>
            <a:r>
              <a:rPr lang="en-GB" sz="1700" dirty="0" err="1" smtClean="0"/>
              <a:t>broblem</a:t>
            </a:r>
            <a:r>
              <a:rPr lang="en-GB" sz="1700" dirty="0" smtClean="0"/>
              <a:t> </a:t>
            </a:r>
            <a:r>
              <a:rPr lang="en-GB" sz="1700" dirty="0" err="1" smtClean="0"/>
              <a:t>arwyddocaol</a:t>
            </a:r>
            <a:r>
              <a:rPr lang="en-GB" sz="1700" dirty="0" smtClean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err="1" smtClean="0"/>
              <a:t>Mewnbwn</a:t>
            </a:r>
            <a:r>
              <a:rPr lang="en-GB" sz="1700" dirty="0" smtClean="0"/>
              <a:t> o AGA </a:t>
            </a:r>
            <a:r>
              <a:rPr lang="en-GB" sz="1700" dirty="0" err="1" smtClean="0"/>
              <a:t>i</a:t>
            </a:r>
            <a:r>
              <a:rPr lang="en-GB" sz="1700" dirty="0" smtClean="0"/>
              <a:t> </a:t>
            </a:r>
            <a:r>
              <a:rPr lang="en-GB" sz="1700" dirty="0" err="1" smtClean="0"/>
              <a:t>gofrestru</a:t>
            </a:r>
            <a:r>
              <a:rPr lang="en-GB" sz="1700" dirty="0" smtClean="0"/>
              <a:t> â CGA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err="1" smtClean="0"/>
              <a:t>Cadw</a:t>
            </a:r>
            <a:r>
              <a:rPr lang="en-GB" sz="1700" dirty="0" smtClean="0"/>
              <a:t> </a:t>
            </a:r>
            <a:r>
              <a:rPr lang="en-GB" sz="1700" dirty="0" err="1" smtClean="0"/>
              <a:t>ar</a:t>
            </a:r>
            <a:r>
              <a:rPr lang="en-GB" sz="1700" dirty="0" smtClean="0"/>
              <a:t> </a:t>
            </a:r>
            <a:r>
              <a:rPr lang="en-GB" sz="1700" dirty="0" err="1" smtClean="0"/>
              <a:t>ôl</a:t>
            </a:r>
            <a:r>
              <a:rPr lang="en-GB" sz="1700" dirty="0" smtClean="0"/>
              <a:t> 5 </a:t>
            </a:r>
            <a:r>
              <a:rPr lang="en-GB" sz="1700" dirty="0" err="1" smtClean="0"/>
              <a:t>mlynedd</a:t>
            </a:r>
            <a:endParaRPr lang="en-GB" sz="17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err="1" smtClean="0"/>
              <a:t>Cadw</a:t>
            </a:r>
            <a:r>
              <a:rPr lang="en-GB" sz="1700" dirty="0" smtClean="0"/>
              <a:t> </a:t>
            </a:r>
            <a:r>
              <a:rPr lang="en-GB" sz="1700" dirty="0" err="1" smtClean="0"/>
              <a:t>mewn-gyrfa</a:t>
            </a:r>
            <a:endParaRPr lang="en-GB" sz="17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err="1" smtClean="0"/>
              <a:t>Ymddeoliad</a:t>
            </a:r>
            <a:r>
              <a:rPr lang="en-GB" sz="1700" dirty="0" smtClean="0"/>
              <a:t> </a:t>
            </a:r>
            <a:r>
              <a:rPr lang="en-GB" sz="1700" dirty="0" err="1" smtClean="0"/>
              <a:t>cynnar</a:t>
            </a:r>
            <a:endParaRPr lang="en-GB" sz="1700" dirty="0" smtClean="0"/>
          </a:p>
          <a:p>
            <a:pPr marL="0" indent="0">
              <a:buNone/>
            </a:pPr>
            <a:endParaRPr lang="en-GB" sz="1700" dirty="0" smtClean="0"/>
          </a:p>
          <a:p>
            <a:pPr marL="0" indent="0">
              <a:buNone/>
            </a:pPr>
            <a:r>
              <a:rPr lang="en-GB" sz="1700" dirty="0" smtClean="0"/>
              <a:t>10. </a:t>
            </a:r>
            <a:r>
              <a:rPr lang="en-GB" sz="1700" dirty="0" err="1" smtClean="0"/>
              <a:t>Nifer</a:t>
            </a:r>
            <a:r>
              <a:rPr lang="en-GB" sz="1700" dirty="0" smtClean="0"/>
              <a:t> o </a:t>
            </a:r>
            <a:r>
              <a:rPr lang="en-GB" sz="1700" dirty="0" err="1" smtClean="0"/>
              <a:t>ffactorau</a:t>
            </a:r>
            <a:r>
              <a:rPr lang="en-GB" sz="1700" dirty="0" smtClean="0"/>
              <a:t> y </a:t>
            </a:r>
            <a:r>
              <a:rPr lang="en-GB" sz="1700" dirty="0" err="1" smtClean="0"/>
              <a:t>mae</a:t>
            </a:r>
            <a:r>
              <a:rPr lang="en-GB" sz="1700" dirty="0" smtClean="0"/>
              <a:t> </a:t>
            </a:r>
            <a:r>
              <a:rPr lang="en-GB" sz="1700" dirty="0" err="1" smtClean="0"/>
              <a:t>angen</a:t>
            </a:r>
            <a:r>
              <a:rPr lang="en-GB" sz="1700" dirty="0" smtClean="0"/>
              <a:t> </a:t>
            </a:r>
            <a:r>
              <a:rPr lang="en-GB" sz="1700" dirty="0" err="1" smtClean="0"/>
              <a:t>i</a:t>
            </a:r>
            <a:r>
              <a:rPr lang="en-GB" sz="1700" dirty="0" smtClean="0"/>
              <a:t> </a:t>
            </a:r>
            <a:r>
              <a:rPr lang="en-GB" sz="1700" dirty="0" err="1" smtClean="0"/>
              <a:t>ni</a:t>
            </a:r>
            <a:r>
              <a:rPr lang="en-GB" sz="1700" dirty="0" smtClean="0"/>
              <a:t> </a:t>
            </a:r>
            <a:r>
              <a:rPr lang="en-GB" sz="1700" dirty="0" err="1" smtClean="0"/>
              <a:t>fod</a:t>
            </a:r>
            <a:r>
              <a:rPr lang="en-GB" sz="1700" dirty="0" smtClean="0"/>
              <a:t> </a:t>
            </a:r>
            <a:r>
              <a:rPr lang="en-GB" sz="1700" dirty="0" err="1" smtClean="0"/>
              <a:t>yn</a:t>
            </a:r>
            <a:r>
              <a:rPr lang="en-GB" sz="1700" dirty="0" smtClean="0"/>
              <a:t> </a:t>
            </a:r>
            <a:r>
              <a:rPr lang="en-GB" sz="1700" dirty="0" err="1" smtClean="0"/>
              <a:t>ystyriol</a:t>
            </a:r>
            <a:r>
              <a:rPr lang="en-GB" sz="1700" dirty="0" smtClean="0"/>
              <a:t> </a:t>
            </a:r>
            <a:r>
              <a:rPr lang="en-GB" sz="1700" dirty="0" err="1" smtClean="0"/>
              <a:t>ohonyn</a:t>
            </a:r>
            <a:r>
              <a:rPr lang="en-GB" sz="1700" dirty="0" smtClean="0"/>
              <a:t> </a:t>
            </a:r>
            <a:r>
              <a:rPr lang="en-GB" sz="1700" dirty="0" err="1" smtClean="0"/>
              <a:t>nhw</a:t>
            </a:r>
            <a:r>
              <a:rPr lang="en-GB" sz="1700" dirty="0" smtClean="0"/>
              <a:t> </a:t>
            </a:r>
            <a:r>
              <a:rPr lang="en-GB" sz="1700" dirty="0" err="1" smtClean="0"/>
              <a:t>mewn</a:t>
            </a:r>
            <a:r>
              <a:rPr lang="en-GB" sz="1700" dirty="0" smtClean="0"/>
              <a:t> </a:t>
            </a:r>
            <a:r>
              <a:rPr lang="en-GB" sz="1700" dirty="0" err="1" smtClean="0"/>
              <a:t>perthynas</a:t>
            </a:r>
            <a:r>
              <a:rPr lang="en-GB" sz="1700" dirty="0" smtClean="0"/>
              <a:t> â </a:t>
            </a:r>
            <a:r>
              <a:rPr lang="en-GB" sz="1700" b="1" dirty="0" err="1" smtClean="0"/>
              <a:t>chadw</a:t>
            </a:r>
            <a:r>
              <a:rPr lang="en-GB" sz="1700" b="1" dirty="0" smtClean="0"/>
              <a:t>, </a:t>
            </a:r>
            <a:r>
              <a:rPr lang="en-GB" sz="1700" dirty="0" err="1" smtClean="0"/>
              <a:t>e.e</a:t>
            </a:r>
            <a:r>
              <a:rPr lang="en-GB" sz="1700" dirty="0" smtClean="0"/>
              <a:t> </a:t>
            </a:r>
            <a:r>
              <a:rPr lang="en-GB" sz="1700" dirty="0" err="1" smtClean="0"/>
              <a:t>llesiant</a:t>
            </a:r>
            <a:r>
              <a:rPr lang="en-GB" sz="1700" dirty="0" smtClean="0"/>
              <a:t>, </a:t>
            </a:r>
            <a:r>
              <a:rPr lang="en-GB" sz="1700" dirty="0" err="1" smtClean="0"/>
              <a:t>tâl</a:t>
            </a:r>
            <a:r>
              <a:rPr lang="en-GB" sz="1700" dirty="0" smtClean="0"/>
              <a:t> ac </a:t>
            </a:r>
            <a:r>
              <a:rPr lang="en-GB" sz="1700" dirty="0" err="1" smtClean="0"/>
              <a:t>amodau</a:t>
            </a:r>
            <a:r>
              <a:rPr lang="en-GB" sz="1700" dirty="0" smtClean="0"/>
              <a:t>, </a:t>
            </a:r>
            <a:r>
              <a:rPr lang="en-GB" sz="1700" dirty="0" err="1" smtClean="0"/>
              <a:t>strwythur</a:t>
            </a:r>
            <a:r>
              <a:rPr lang="en-GB" sz="1700" dirty="0" smtClean="0"/>
              <a:t> </a:t>
            </a:r>
            <a:r>
              <a:rPr lang="en-GB" sz="1700" dirty="0" err="1" smtClean="0"/>
              <a:t>gyrfaol</a:t>
            </a:r>
            <a:r>
              <a:rPr lang="en-GB" sz="1700" dirty="0" smtClean="0"/>
              <a:t>, </a:t>
            </a:r>
            <a:r>
              <a:rPr lang="en-GB" sz="1700" dirty="0" err="1" smtClean="0"/>
              <a:t>dysgu</a:t>
            </a:r>
            <a:r>
              <a:rPr lang="en-GB" sz="1700" dirty="0" smtClean="0"/>
              <a:t> </a:t>
            </a:r>
            <a:r>
              <a:rPr lang="en-GB" sz="1700" dirty="0" err="1" smtClean="0"/>
              <a:t>proffesiynol</a:t>
            </a:r>
            <a:r>
              <a:rPr lang="en-GB" sz="1700" dirty="0" smtClean="0"/>
              <a:t>, </a:t>
            </a:r>
            <a:r>
              <a:rPr lang="en-GB" sz="1700" dirty="0" err="1" smtClean="0"/>
              <a:t>baich</a:t>
            </a:r>
            <a:r>
              <a:rPr lang="en-GB" sz="1700" dirty="0" smtClean="0"/>
              <a:t> </a:t>
            </a:r>
            <a:r>
              <a:rPr lang="en-GB" sz="1700" dirty="0" err="1" smtClean="0"/>
              <a:t>gwaith</a:t>
            </a:r>
            <a:r>
              <a:rPr lang="en-GB" sz="1700" dirty="0" smtClean="0"/>
              <a:t>, </a:t>
            </a:r>
            <a:r>
              <a:rPr lang="en-GB" sz="1700" dirty="0" err="1" smtClean="0"/>
              <a:t>biwrocratiaeth</a:t>
            </a:r>
            <a:r>
              <a:rPr lang="en-GB" sz="1700" dirty="0" smtClean="0"/>
              <a:t>, </a:t>
            </a:r>
            <a:r>
              <a:rPr lang="en-GB" sz="1700" dirty="0" err="1" smtClean="0"/>
              <a:t>atebolrwydd</a:t>
            </a:r>
            <a:r>
              <a:rPr lang="en-GB" sz="1700" dirty="0" smtClean="0"/>
              <a:t> </a:t>
            </a:r>
            <a:r>
              <a:rPr lang="en-GB" sz="1700" dirty="0" err="1" smtClean="0"/>
              <a:t>a’r</a:t>
            </a:r>
            <a:r>
              <a:rPr lang="en-GB" sz="1700" dirty="0" smtClean="0"/>
              <a:t> </a:t>
            </a:r>
            <a:r>
              <a:rPr lang="en-GB" sz="1700" dirty="0" err="1" smtClean="0"/>
              <a:t>economi</a:t>
            </a:r>
            <a:r>
              <a:rPr lang="en-GB" sz="1700" dirty="0" smtClean="0"/>
              <a:t> </a:t>
            </a:r>
            <a:r>
              <a:rPr lang="en-GB" sz="1700" dirty="0" err="1" smtClean="0"/>
              <a:t>ehangach</a:t>
            </a:r>
            <a:r>
              <a:rPr lang="en-GB" sz="1700" dirty="0" smtClean="0"/>
              <a:t>.  </a:t>
            </a:r>
          </a:p>
          <a:p>
            <a:pPr marL="0" indent="0">
              <a:buNone/>
            </a:pPr>
            <a:endParaRPr lang="en-GB" sz="1700" dirty="0"/>
          </a:p>
          <a:p>
            <a:pPr marL="0" indent="0">
              <a:buNone/>
            </a:pPr>
            <a:r>
              <a:rPr lang="en-GB" sz="1700" dirty="0" err="1" smtClean="0"/>
              <a:t>Cynhelir</a:t>
            </a:r>
            <a:r>
              <a:rPr lang="en-GB" sz="1700" dirty="0" smtClean="0"/>
              <a:t> </a:t>
            </a:r>
            <a:r>
              <a:rPr lang="en-GB" sz="1700" dirty="0" err="1" smtClean="0"/>
              <a:t>briffiadau</a:t>
            </a:r>
            <a:r>
              <a:rPr lang="en-GB" sz="1700" dirty="0" smtClean="0"/>
              <a:t> </a:t>
            </a:r>
            <a:r>
              <a:rPr lang="en-GB" sz="1700" dirty="0" err="1" smtClean="0"/>
              <a:t>pellach</a:t>
            </a:r>
            <a:r>
              <a:rPr lang="en-GB" sz="1700" dirty="0" smtClean="0"/>
              <a:t> </a:t>
            </a:r>
            <a:r>
              <a:rPr lang="en-GB" sz="1700" dirty="0" err="1" smtClean="0"/>
              <a:t>mwy</a:t>
            </a:r>
            <a:r>
              <a:rPr lang="en-GB" sz="1700" dirty="0" smtClean="0"/>
              <a:t> </a:t>
            </a:r>
            <a:r>
              <a:rPr lang="en-GB" sz="1700" dirty="0" err="1" smtClean="0"/>
              <a:t>penodol</a:t>
            </a:r>
            <a:r>
              <a:rPr lang="en-GB" sz="1700" dirty="0" smtClean="0"/>
              <a:t> </a:t>
            </a:r>
            <a:r>
              <a:rPr lang="en-GB" sz="1700" dirty="0" err="1" smtClean="0"/>
              <a:t>ar</a:t>
            </a:r>
            <a:r>
              <a:rPr lang="en-GB" sz="1700" dirty="0" smtClean="0"/>
              <a:t> </a:t>
            </a:r>
            <a:r>
              <a:rPr lang="en-GB" sz="1700" dirty="0" err="1" smtClean="0"/>
              <a:t>Gyflenwi</a:t>
            </a:r>
            <a:r>
              <a:rPr lang="en-GB" sz="1700" dirty="0" smtClean="0"/>
              <a:t>, y Gymraeg, </a:t>
            </a:r>
            <a:r>
              <a:rPr lang="en-GB" sz="1700" dirty="0" err="1" smtClean="0"/>
              <a:t>Arweinyddiaeth</a:t>
            </a:r>
            <a:r>
              <a:rPr lang="en-GB" sz="1700" dirty="0" smtClean="0"/>
              <a:t> a </a:t>
            </a:r>
            <a:r>
              <a:rPr lang="en-GB" sz="1700" dirty="0" err="1" smtClean="0"/>
              <a:t>Gweithwyr</a:t>
            </a:r>
            <a:r>
              <a:rPr lang="en-GB" sz="1700" dirty="0" smtClean="0"/>
              <a:t> </a:t>
            </a:r>
            <a:r>
              <a:rPr lang="en-GB" sz="1700" dirty="0" err="1" smtClean="0"/>
              <a:t>Cefnogi</a:t>
            </a:r>
            <a:r>
              <a:rPr lang="en-GB" sz="1700" dirty="0" smtClean="0"/>
              <a:t> </a:t>
            </a:r>
            <a:r>
              <a:rPr lang="en-GB" sz="1700" dirty="0" err="1" smtClean="0"/>
              <a:t>Dysgu</a:t>
            </a:r>
            <a:r>
              <a:rPr lang="en-GB" sz="1700" dirty="0" smtClean="0"/>
              <a:t> Ysgol. </a:t>
            </a:r>
            <a:endParaRPr lang="en-GB" sz="17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528048" y="278588"/>
            <a:ext cx="5663952" cy="597666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600" b="1" dirty="0"/>
          </a:p>
          <a:p>
            <a:pPr>
              <a:buFont typeface="+mj-lt"/>
              <a:buAutoNum type="arabicPeriod" startAt="6"/>
            </a:pPr>
            <a:r>
              <a:rPr lang="en-GB" sz="1700" dirty="0" smtClean="0"/>
              <a:t>Harder </a:t>
            </a:r>
            <a:r>
              <a:rPr lang="en-GB" sz="1700" dirty="0"/>
              <a:t>to recruit to </a:t>
            </a:r>
            <a:r>
              <a:rPr lang="en-GB" sz="1700" b="1" dirty="0" smtClean="0"/>
              <a:t>Welsh-medium </a:t>
            </a:r>
            <a:r>
              <a:rPr lang="en-GB" sz="1700" dirty="0" smtClean="0"/>
              <a:t>posts. % of workforce </a:t>
            </a:r>
            <a:r>
              <a:rPr lang="en-GB" sz="1700" dirty="0"/>
              <a:t>able to work through the medium of Welsh is fairly static </a:t>
            </a:r>
            <a:r>
              <a:rPr lang="en-GB" sz="1700" dirty="0" smtClean="0"/>
              <a:t>– has implications for 2050 Target. </a:t>
            </a:r>
            <a:endParaRPr lang="en-GB" sz="1700" dirty="0"/>
          </a:p>
          <a:p>
            <a:pPr>
              <a:buFont typeface="+mj-lt"/>
              <a:buAutoNum type="arabicPeriod" startAt="6"/>
            </a:pPr>
            <a:endParaRPr lang="en-GB" sz="1700" dirty="0"/>
          </a:p>
          <a:p>
            <a:pPr>
              <a:buFont typeface="+mj-lt"/>
              <a:buAutoNum type="arabicPeriod" startAt="6"/>
            </a:pPr>
            <a:r>
              <a:rPr lang="en-GB" sz="1700" dirty="0" smtClean="0"/>
              <a:t>Harder to </a:t>
            </a:r>
            <a:r>
              <a:rPr lang="en-GB" sz="1700" dirty="0"/>
              <a:t>recruit to certain </a:t>
            </a:r>
            <a:r>
              <a:rPr lang="en-GB" sz="1700" b="1" dirty="0" smtClean="0"/>
              <a:t>secondary subjects</a:t>
            </a:r>
            <a:r>
              <a:rPr lang="en-GB" sz="1700" dirty="0" smtClean="0"/>
              <a:t>. Some teachers </a:t>
            </a:r>
            <a:r>
              <a:rPr lang="en-GB" sz="1700" dirty="0"/>
              <a:t>are teaching subjects they have not trained to teach in</a:t>
            </a:r>
            <a:r>
              <a:rPr lang="en-GB" sz="1700" dirty="0" smtClean="0"/>
              <a:t>. </a:t>
            </a:r>
          </a:p>
          <a:p>
            <a:pPr>
              <a:buFont typeface="+mj-lt"/>
              <a:buAutoNum type="arabicPeriod" startAt="6"/>
            </a:pPr>
            <a:endParaRPr lang="en-GB" sz="1700" dirty="0"/>
          </a:p>
          <a:p>
            <a:pPr>
              <a:buFont typeface="+mj-lt"/>
              <a:buAutoNum type="arabicPeriod" startAt="6"/>
            </a:pPr>
            <a:r>
              <a:rPr lang="en-GB" sz="1700" dirty="0" smtClean="0"/>
              <a:t>͏͏͏͏͏͏</a:t>
            </a:r>
            <a:r>
              <a:rPr lang="en-GB" sz="1700" b="1" dirty="0" err="1" smtClean="0"/>
              <a:t>Headteachers</a:t>
            </a:r>
            <a:r>
              <a:rPr lang="en-GB" sz="1700" dirty="0" smtClean="0"/>
              <a:t> harder to </a:t>
            </a:r>
            <a:r>
              <a:rPr lang="en-GB" sz="1700" dirty="0"/>
              <a:t>recruit in certain circumstances e.g. secondary, Welsh </a:t>
            </a:r>
            <a:r>
              <a:rPr lang="en-GB" sz="1700" dirty="0" smtClean="0"/>
              <a:t>medium, rural </a:t>
            </a:r>
            <a:r>
              <a:rPr lang="en-GB" sz="1700" dirty="0"/>
              <a:t>areas.</a:t>
            </a:r>
            <a:r>
              <a:rPr lang="en-GB" sz="1700" dirty="0">
                <a:solidFill>
                  <a:schemeClr val="accent6"/>
                </a:solidFill>
              </a:rPr>
              <a:t> </a:t>
            </a:r>
            <a:r>
              <a:rPr lang="en-GB" sz="1700" dirty="0" smtClean="0"/>
              <a:t>NPQH </a:t>
            </a:r>
            <a:r>
              <a:rPr lang="en-GB" sz="1700" dirty="0"/>
              <a:t>is a </a:t>
            </a:r>
            <a:r>
              <a:rPr lang="en-GB" sz="1700" dirty="0" smtClean="0"/>
              <a:t>factor.</a:t>
            </a:r>
            <a:endParaRPr lang="en-GB" sz="1700" dirty="0"/>
          </a:p>
          <a:p>
            <a:pPr lvl="0">
              <a:buFont typeface="+mj-lt"/>
              <a:buAutoNum type="arabicPeriod" startAt="6"/>
            </a:pPr>
            <a:endParaRPr lang="en-GB" sz="1700" dirty="0">
              <a:solidFill>
                <a:schemeClr val="accent6"/>
              </a:solidFill>
            </a:endParaRPr>
          </a:p>
          <a:p>
            <a:pPr lvl="0">
              <a:buFont typeface="+mj-lt"/>
              <a:buAutoNum type="arabicPeriod" startAt="6"/>
            </a:pPr>
            <a:r>
              <a:rPr lang="en-GB" sz="1700" dirty="0" smtClean="0"/>
              <a:t>Teacher </a:t>
            </a:r>
            <a:r>
              <a:rPr lang="en-GB" sz="1700" b="1" dirty="0" smtClean="0"/>
              <a:t>retention</a:t>
            </a:r>
            <a:r>
              <a:rPr lang="en-GB" sz="1700" dirty="0" smtClean="0"/>
              <a:t> in Wales is not a significant problem: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smtClean="0"/>
              <a:t>Throughput from ITE to EWC registration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smtClean="0"/>
              <a:t>Retention after 5 years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smtClean="0"/>
              <a:t>In - career retention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smtClean="0"/>
              <a:t>Early retirement</a:t>
            </a:r>
          </a:p>
          <a:p>
            <a:pPr marL="0" indent="0">
              <a:buNone/>
            </a:pPr>
            <a:endParaRPr lang="en-GB" sz="1700" dirty="0" smtClean="0"/>
          </a:p>
          <a:p>
            <a:pPr marL="0" indent="0">
              <a:buNone/>
            </a:pPr>
            <a:r>
              <a:rPr lang="en-GB" sz="1700" dirty="0" smtClean="0"/>
              <a:t>10. A number of factors that we need to be mindful of in respect of </a:t>
            </a:r>
            <a:r>
              <a:rPr lang="en-GB" sz="1700" b="1" dirty="0" smtClean="0"/>
              <a:t>retention</a:t>
            </a:r>
            <a:r>
              <a:rPr lang="en-GB" sz="1700" dirty="0" smtClean="0"/>
              <a:t> e.g. wellbeing, pay &amp; conditions, career structure, professional learning, workload, bureaucracy, accountability, the wider economy.</a:t>
            </a:r>
          </a:p>
          <a:p>
            <a:pPr marL="0" indent="0">
              <a:buNone/>
            </a:pPr>
            <a:endParaRPr lang="en-GB" sz="1700" dirty="0"/>
          </a:p>
          <a:p>
            <a:pPr marL="0" indent="0">
              <a:buNone/>
            </a:pPr>
            <a:r>
              <a:rPr lang="en-GB" sz="1700" dirty="0" smtClean="0"/>
              <a:t>Further </a:t>
            </a:r>
            <a:r>
              <a:rPr lang="en-GB" sz="1700" dirty="0"/>
              <a:t>briefings will be held more specifically on S</a:t>
            </a:r>
            <a:r>
              <a:rPr lang="en-GB" sz="1700" dirty="0" smtClean="0"/>
              <a:t>upply</a:t>
            </a:r>
            <a:r>
              <a:rPr lang="en-GB" sz="1700" dirty="0"/>
              <a:t>, Welsh language, </a:t>
            </a:r>
            <a:r>
              <a:rPr lang="en-GB" sz="1700" dirty="0" smtClean="0"/>
              <a:t>Leadership </a:t>
            </a:r>
            <a:r>
              <a:rPr lang="en-GB" sz="1700" dirty="0"/>
              <a:t>and School Learning Support Workers.</a:t>
            </a:r>
          </a:p>
          <a:p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319745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06796" y="745887"/>
            <a:ext cx="5521490" cy="208683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GB" sz="4400" b="1" dirty="0"/>
              <a:t>Beth </a:t>
            </a:r>
            <a:r>
              <a:rPr lang="en-GB" sz="4400" b="1" dirty="0" err="1"/>
              <a:t>mae’r</a:t>
            </a:r>
            <a:r>
              <a:rPr lang="en-GB" sz="4400" b="1" dirty="0"/>
              <a:t> </a:t>
            </a:r>
            <a:r>
              <a:rPr lang="en-GB" sz="4400" b="1" dirty="0" err="1"/>
              <a:t>data’n</a:t>
            </a:r>
            <a:r>
              <a:rPr lang="en-GB" sz="4400" b="1" dirty="0"/>
              <a:t> </a:t>
            </a:r>
            <a:r>
              <a:rPr lang="en-GB" sz="4400" b="1" dirty="0" err="1"/>
              <a:t>ei</a:t>
            </a:r>
            <a:r>
              <a:rPr lang="en-GB" sz="4400" b="1" dirty="0"/>
              <a:t> </a:t>
            </a:r>
            <a:r>
              <a:rPr lang="en-GB" sz="4400" b="1" dirty="0" err="1" smtClean="0"/>
              <a:t>ddangos</a:t>
            </a:r>
            <a:r>
              <a:rPr lang="en-GB" sz="4400" b="1" dirty="0" smtClean="0"/>
              <a:t>: </a:t>
            </a:r>
            <a:r>
              <a:rPr lang="en-GB" sz="4400" b="1" dirty="0" err="1"/>
              <a:t>dadansoddiad</a:t>
            </a:r>
            <a:r>
              <a:rPr lang="en-GB" sz="4400" b="1" dirty="0"/>
              <a:t> </a:t>
            </a:r>
            <a:r>
              <a:rPr lang="en-GB" sz="4400" b="1" dirty="0" err="1"/>
              <a:t>o’r</a:t>
            </a:r>
            <a:r>
              <a:rPr lang="en-GB" sz="4400" b="1" dirty="0"/>
              <a:t> </a:t>
            </a:r>
            <a:r>
              <a:rPr lang="en-GB" sz="4400" b="1" dirty="0" err="1"/>
              <a:t>darlun</a:t>
            </a:r>
            <a:r>
              <a:rPr lang="en-GB" sz="4400" b="1" dirty="0"/>
              <a:t> </a:t>
            </a:r>
            <a:r>
              <a:rPr lang="en-GB" sz="4400" b="1" dirty="0" err="1"/>
              <a:t>recriwtio</a:t>
            </a:r>
            <a:r>
              <a:rPr lang="en-GB" sz="4400" b="1" dirty="0"/>
              <a:t> a </a:t>
            </a:r>
            <a:r>
              <a:rPr lang="en-GB" sz="4400" b="1" dirty="0" err="1"/>
              <a:t>chadw</a:t>
            </a:r>
            <a:r>
              <a:rPr lang="en-GB" sz="4400" b="1" dirty="0"/>
              <a:t> </a:t>
            </a:r>
            <a:r>
              <a:rPr lang="en-GB" sz="4400" b="1" dirty="0" err="1"/>
              <a:t>yng</a:t>
            </a:r>
            <a:r>
              <a:rPr lang="en-GB" sz="4400" b="1" dirty="0"/>
              <a:t> </a:t>
            </a:r>
            <a:r>
              <a:rPr lang="en-GB" sz="4400" b="1" dirty="0" err="1" smtClean="0"/>
              <a:t>Nghymru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744072" y="634904"/>
            <a:ext cx="5184293" cy="2304256"/>
          </a:xfrm>
        </p:spPr>
        <p:txBody>
          <a:bodyPr>
            <a:normAutofit fontScale="77500" lnSpcReduction="20000"/>
          </a:bodyPr>
          <a:lstStyle/>
          <a:p>
            <a:pPr marL="0" lvl="0" indent="0" algn="ctr">
              <a:buNone/>
            </a:pPr>
            <a:r>
              <a:rPr lang="en-GB" sz="4400" b="1" dirty="0">
                <a:solidFill>
                  <a:prstClr val="black"/>
                </a:solidFill>
              </a:rPr>
              <a:t>What the data shows: </a:t>
            </a:r>
            <a:endParaRPr lang="en-GB" sz="4400" b="1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en-GB" sz="4400" b="1" dirty="0">
                <a:solidFill>
                  <a:prstClr val="black"/>
                </a:solidFill>
              </a:rPr>
              <a:t>a</a:t>
            </a:r>
            <a:r>
              <a:rPr lang="en-GB" sz="4400" b="1" dirty="0" smtClean="0">
                <a:solidFill>
                  <a:prstClr val="black"/>
                </a:solidFill>
              </a:rPr>
              <a:t>n </a:t>
            </a:r>
            <a:r>
              <a:rPr lang="en-GB" sz="4400" b="1" dirty="0">
                <a:solidFill>
                  <a:prstClr val="black"/>
                </a:solidFill>
              </a:rPr>
              <a:t>analysis of the recruitment and retention picture in Wales</a:t>
            </a:r>
            <a:endParaRPr lang="cy-GB" dirty="0"/>
          </a:p>
        </p:txBody>
      </p:sp>
      <p:sp>
        <p:nvSpPr>
          <p:cNvPr id="4" name="TextBox 3"/>
          <p:cNvSpPr txBox="1"/>
          <p:nvPr/>
        </p:nvSpPr>
        <p:spPr>
          <a:xfrm>
            <a:off x="1798310" y="5098539"/>
            <a:ext cx="787529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b="1" dirty="0" smtClean="0"/>
              <a:t>Elizabeth Brimble</a:t>
            </a:r>
          </a:p>
          <a:p>
            <a:pPr algn="ctr"/>
            <a:r>
              <a:rPr lang="en-GB" sz="2200" dirty="0" err="1" smtClean="0"/>
              <a:t>Cyfarwyddwr</a:t>
            </a:r>
            <a:r>
              <a:rPr lang="en-GB" sz="2200" dirty="0" smtClean="0"/>
              <a:t> </a:t>
            </a:r>
            <a:r>
              <a:rPr lang="en-GB" sz="2200" dirty="0" err="1" smtClean="0"/>
              <a:t>Cofrestru</a:t>
            </a:r>
            <a:r>
              <a:rPr lang="en-GB" sz="2200" dirty="0" smtClean="0"/>
              <a:t>, </a:t>
            </a:r>
            <a:r>
              <a:rPr lang="en-GB" sz="2200" dirty="0" err="1" smtClean="0"/>
              <a:t>Cymwysterau</a:t>
            </a:r>
            <a:r>
              <a:rPr lang="en-GB" sz="2200" dirty="0" smtClean="0"/>
              <a:t> a </a:t>
            </a:r>
            <a:r>
              <a:rPr lang="en-GB" sz="2200" dirty="0" err="1" smtClean="0"/>
              <a:t>Phriodoldeb</a:t>
            </a:r>
            <a:r>
              <a:rPr lang="en-GB" sz="2200" dirty="0" smtClean="0"/>
              <a:t> </a:t>
            </a:r>
            <a:r>
              <a:rPr lang="en-GB" sz="2200" dirty="0" err="1" smtClean="0"/>
              <a:t>i</a:t>
            </a:r>
            <a:r>
              <a:rPr lang="en-GB" sz="2200" dirty="0" smtClean="0"/>
              <a:t> </a:t>
            </a:r>
            <a:r>
              <a:rPr lang="en-GB" sz="2200" dirty="0" err="1" smtClean="0"/>
              <a:t>Ymarfer</a:t>
            </a:r>
            <a:r>
              <a:rPr lang="en-GB" sz="2200" dirty="0" smtClean="0"/>
              <a:t>, CGA</a:t>
            </a:r>
            <a:endParaRPr lang="en-GB" sz="2200" dirty="0"/>
          </a:p>
          <a:p>
            <a:pPr algn="ctr"/>
            <a:r>
              <a:rPr lang="en-GB" sz="2200" dirty="0" smtClean="0"/>
              <a:t>Director of Registration, Qualifications and Fitness to Practise, EWC</a:t>
            </a:r>
          </a:p>
        </p:txBody>
      </p:sp>
      <p:sp>
        <p:nvSpPr>
          <p:cNvPr id="5" name="Rectangle 4"/>
          <p:cNvSpPr/>
          <p:nvPr/>
        </p:nvSpPr>
        <p:spPr>
          <a:xfrm>
            <a:off x="4428903" y="2832720"/>
            <a:ext cx="261411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200" b="1" dirty="0"/>
              <a:t>Hayden </a:t>
            </a:r>
            <a:r>
              <a:rPr lang="en-GB" sz="2200" b="1" dirty="0" smtClean="0"/>
              <a:t>Llewellyn</a:t>
            </a:r>
          </a:p>
          <a:p>
            <a:pPr algn="ctr"/>
            <a:r>
              <a:rPr lang="en-GB" sz="2200" dirty="0" err="1" smtClean="0"/>
              <a:t>Prif</a:t>
            </a:r>
            <a:r>
              <a:rPr lang="en-GB" sz="2200" dirty="0" smtClean="0"/>
              <a:t> </a:t>
            </a:r>
            <a:r>
              <a:rPr lang="en-GB" sz="2200" dirty="0" err="1" smtClean="0"/>
              <a:t>Weithredwr</a:t>
            </a:r>
            <a:r>
              <a:rPr lang="en-GB" sz="2200" dirty="0" smtClean="0"/>
              <a:t>, CGA</a:t>
            </a:r>
          </a:p>
          <a:p>
            <a:pPr algn="ctr"/>
            <a:r>
              <a:rPr lang="en-GB" sz="2200" dirty="0" smtClean="0"/>
              <a:t>Chief Executive, EWC</a:t>
            </a:r>
            <a:endParaRPr lang="en-GB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064683" y="3977188"/>
            <a:ext cx="53425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b="1" dirty="0" smtClean="0"/>
              <a:t>Deborah Roberts</a:t>
            </a:r>
          </a:p>
          <a:p>
            <a:pPr algn="ctr"/>
            <a:r>
              <a:rPr lang="en-GB" sz="2200" dirty="0" err="1" smtClean="0"/>
              <a:t>Rheolwr</a:t>
            </a:r>
            <a:r>
              <a:rPr lang="en-GB" sz="2200" dirty="0" smtClean="0"/>
              <a:t> </a:t>
            </a:r>
            <a:r>
              <a:rPr lang="en-GB" sz="2200" dirty="0" err="1" smtClean="0"/>
              <a:t>Casglu</a:t>
            </a:r>
            <a:r>
              <a:rPr lang="en-GB" sz="2200" dirty="0" smtClean="0"/>
              <a:t> Data ac </a:t>
            </a:r>
            <a:r>
              <a:rPr lang="en-GB" sz="2200" dirty="0" err="1" smtClean="0"/>
              <a:t>Adrodd</a:t>
            </a:r>
            <a:r>
              <a:rPr lang="en-GB" sz="2200" dirty="0" smtClean="0"/>
              <a:t>, CGA</a:t>
            </a:r>
            <a:endParaRPr lang="en-GB" sz="2200" dirty="0"/>
          </a:p>
          <a:p>
            <a:pPr algn="ctr"/>
            <a:r>
              <a:rPr lang="en-GB" sz="2200" dirty="0" smtClean="0"/>
              <a:t>Data Collection and Reporting Manager, EWC</a:t>
            </a:r>
          </a:p>
        </p:txBody>
      </p:sp>
    </p:spTree>
    <p:extLst>
      <p:ext uri="{BB962C8B-B14F-4D97-AF65-F5344CB8AC3E}">
        <p14:creationId xmlns:p14="http://schemas.microsoft.com/office/powerpoint/2010/main" val="30766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095999" y="955431"/>
            <a:ext cx="5953539" cy="45259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4400" b="1" dirty="0"/>
              <a:t>Recruitment and retention – other countries and professions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21595" y="959984"/>
            <a:ext cx="4554325" cy="2304256"/>
          </a:xfrm>
        </p:spPr>
        <p:txBody>
          <a:bodyPr>
            <a:normAutofit fontScale="92500"/>
          </a:bodyPr>
          <a:lstStyle/>
          <a:p>
            <a:pPr marL="0" lvl="0" indent="0" algn="ctr">
              <a:buNone/>
            </a:pPr>
            <a:r>
              <a:rPr lang="cy-GB" sz="4400" b="1" dirty="0" smtClean="0">
                <a:solidFill>
                  <a:prstClr val="black"/>
                </a:solidFill>
              </a:rPr>
              <a:t>Recriwtio a chadw – gwledydd a phroffesiynau eraill</a:t>
            </a:r>
            <a:endParaRPr lang="cy-GB" sz="44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cy-GB" dirty="0"/>
          </a:p>
        </p:txBody>
      </p:sp>
      <p:sp>
        <p:nvSpPr>
          <p:cNvPr id="4" name="TextBox 3"/>
          <p:cNvSpPr txBox="1"/>
          <p:nvPr/>
        </p:nvSpPr>
        <p:spPr>
          <a:xfrm>
            <a:off x="1839887" y="3394434"/>
            <a:ext cx="87236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Bethan Holliday-Stacey</a:t>
            </a:r>
          </a:p>
          <a:p>
            <a:pPr algn="ctr"/>
            <a:r>
              <a:rPr lang="en-GB" sz="2400" dirty="0" err="1" smtClean="0"/>
              <a:t>Cyfarwyddwr</a:t>
            </a:r>
            <a:r>
              <a:rPr lang="en-GB" sz="2400" dirty="0" smtClean="0"/>
              <a:t> </a:t>
            </a:r>
            <a:r>
              <a:rPr lang="en-GB" sz="2400" dirty="0" err="1" smtClean="0"/>
              <a:t>Datblygiad</a:t>
            </a:r>
            <a:r>
              <a:rPr lang="en-GB" sz="2400" dirty="0" smtClean="0"/>
              <a:t> </a:t>
            </a:r>
            <a:r>
              <a:rPr lang="en-GB" sz="2400" dirty="0" err="1" smtClean="0"/>
              <a:t>Proffesiynol</a:t>
            </a:r>
            <a:r>
              <a:rPr lang="en-GB" sz="2400" dirty="0" smtClean="0"/>
              <a:t>, </a:t>
            </a:r>
            <a:r>
              <a:rPr lang="en-GB" sz="2400" dirty="0" err="1" smtClean="0"/>
              <a:t>Achredu</a:t>
            </a:r>
            <a:r>
              <a:rPr lang="en-GB" sz="2400" dirty="0" smtClean="0"/>
              <a:t> a </a:t>
            </a:r>
            <a:r>
              <a:rPr lang="en-GB" sz="2400" dirty="0" err="1" smtClean="0"/>
              <a:t>Pholisi</a:t>
            </a:r>
            <a:r>
              <a:rPr lang="en-GB" sz="2400" dirty="0" smtClean="0"/>
              <a:t>, CGA	</a:t>
            </a:r>
          </a:p>
          <a:p>
            <a:pPr algn="ctr"/>
            <a:r>
              <a:rPr lang="en-GB" sz="2400" dirty="0" smtClean="0"/>
              <a:t>Director of Professional Development, Accreditation and Policy, EWC</a:t>
            </a:r>
          </a:p>
        </p:txBody>
      </p:sp>
      <p:sp>
        <p:nvSpPr>
          <p:cNvPr id="5" name="Rectangle 4"/>
          <p:cNvSpPr/>
          <p:nvPr/>
        </p:nvSpPr>
        <p:spPr>
          <a:xfrm>
            <a:off x="4678592" y="4724957"/>
            <a:ext cx="28348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/>
              <a:t>Hayden </a:t>
            </a:r>
            <a:r>
              <a:rPr lang="en-GB" sz="2400" b="1" dirty="0" smtClean="0"/>
              <a:t>Llewellyn</a:t>
            </a:r>
          </a:p>
          <a:p>
            <a:pPr algn="ctr"/>
            <a:r>
              <a:rPr lang="en-GB" sz="2400" dirty="0" err="1" smtClean="0"/>
              <a:t>Prif</a:t>
            </a:r>
            <a:r>
              <a:rPr lang="en-GB" sz="2400" dirty="0" smtClean="0"/>
              <a:t> </a:t>
            </a:r>
            <a:r>
              <a:rPr lang="en-GB" sz="2400" dirty="0" err="1" smtClean="0"/>
              <a:t>Weithredwr</a:t>
            </a:r>
            <a:r>
              <a:rPr lang="en-GB" sz="2400" dirty="0" smtClean="0"/>
              <a:t>, CGA</a:t>
            </a:r>
          </a:p>
          <a:p>
            <a:pPr algn="ctr"/>
            <a:r>
              <a:rPr lang="en-GB" sz="2400" dirty="0" smtClean="0"/>
              <a:t>Chief Executive, EWC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3709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31</a:t>
            </a:fld>
            <a:endParaRPr lang="en-GB" dirty="0"/>
          </a:p>
        </p:txBody>
      </p:sp>
      <p:pic>
        <p:nvPicPr>
          <p:cNvPr id="34" name="Content Placeholder 33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10178" b="2317"/>
          <a:stretch/>
        </p:blipFill>
        <p:spPr>
          <a:xfrm>
            <a:off x="4639019" y="908720"/>
            <a:ext cx="2703688" cy="3150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7441758" y="523485"/>
            <a:ext cx="439248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/>
              <a:t>International context: </a:t>
            </a:r>
          </a:p>
          <a:p>
            <a:pPr algn="ctr"/>
            <a:r>
              <a:rPr lang="en-GB" sz="3000" b="1" dirty="0"/>
              <a:t>A global challenge</a:t>
            </a:r>
          </a:p>
          <a:p>
            <a:pPr>
              <a:spcBef>
                <a:spcPts val="600"/>
              </a:spcBef>
            </a:pPr>
            <a:endParaRPr lang="en-GB" sz="2600" dirty="0" smtClean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 smtClean="0"/>
              <a:t>There </a:t>
            </a:r>
            <a:r>
              <a:rPr lang="en-GB" sz="2200" dirty="0"/>
              <a:t>are </a:t>
            </a:r>
            <a:r>
              <a:rPr lang="en-GB" sz="2200" dirty="0" smtClean="0"/>
              <a:t>challenges </a:t>
            </a:r>
            <a:r>
              <a:rPr lang="en-GB" sz="2200" dirty="0"/>
              <a:t>in Wales</a:t>
            </a:r>
          </a:p>
          <a:p>
            <a:pPr marL="914400" lvl="1" indent="-4572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200" dirty="0"/>
              <a:t>Downward trends in teacher recruitment</a:t>
            </a:r>
          </a:p>
          <a:p>
            <a:pPr marL="914400" lvl="1" indent="-4572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200" dirty="0"/>
              <a:t>STEM, Welsh language and </a:t>
            </a:r>
            <a:r>
              <a:rPr lang="en-GB" sz="2200" dirty="0" smtClean="0"/>
              <a:t>headship</a:t>
            </a:r>
            <a:endParaRPr lang="en-GB" sz="2200" dirty="0"/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200" dirty="0" smtClean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/>
              <a:t>Other countries face similar issues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200" dirty="0"/>
              <a:t>69m teachers required by 2030 (OECD 2019)</a:t>
            </a:r>
            <a:endParaRPr lang="en-GB" sz="2200" dirty="0">
              <a:solidFill>
                <a:schemeClr val="bg1"/>
              </a:solidFill>
            </a:endParaRPr>
          </a:p>
          <a:p>
            <a:pPr lvl="1">
              <a:spcBef>
                <a:spcPts val="600"/>
              </a:spcBef>
            </a:pPr>
            <a:endParaRPr lang="en-GB" sz="2600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1"/>
          </p:nvPr>
        </p:nvSpPr>
        <p:spPr>
          <a:xfrm>
            <a:off x="119338" y="523485"/>
            <a:ext cx="4296353" cy="595632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cy-GB" sz="3000" b="1" dirty="0" smtClean="0"/>
              <a:t>Cyd-destun rhyngwladol: Her fyd-eang</a:t>
            </a:r>
          </a:p>
          <a:p>
            <a:pPr marL="0" indent="0">
              <a:spcBef>
                <a:spcPts val="600"/>
              </a:spcBef>
              <a:buNone/>
            </a:pPr>
            <a:endParaRPr lang="cy-GB" sz="2400" dirty="0" smtClean="0"/>
          </a:p>
          <a:p>
            <a:pPr>
              <a:spcBef>
                <a:spcPts val="600"/>
              </a:spcBef>
            </a:pPr>
            <a:r>
              <a:rPr lang="cy-GB" sz="2200" dirty="0" smtClean="0"/>
              <a:t>Mae heriau yng Nghymru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y-GB" sz="2200" dirty="0" smtClean="0"/>
              <a:t>Tueddiadau ar i </a:t>
            </a:r>
            <a:r>
              <a:rPr lang="cy-GB" sz="2200" dirty="0"/>
              <a:t>lawr o ran recriwtio athrawon</a:t>
            </a:r>
            <a:endParaRPr lang="cy-GB" sz="2200" dirty="0" smtClean="0"/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y-GB" sz="2200" dirty="0" smtClean="0"/>
              <a:t>STEM, y Gymraeg a phrifathrawiaeth</a:t>
            </a:r>
          </a:p>
          <a:p>
            <a:pPr lvl="1">
              <a:spcBef>
                <a:spcPts val="600"/>
              </a:spcBef>
            </a:pPr>
            <a:endParaRPr lang="cy-GB" sz="2200" dirty="0" smtClean="0"/>
          </a:p>
          <a:p>
            <a:pPr>
              <a:spcBef>
                <a:spcPts val="600"/>
              </a:spcBef>
            </a:pPr>
            <a:r>
              <a:rPr lang="cy-GB" sz="2200" dirty="0" smtClean="0"/>
              <a:t>Mae gwledydd eraill yn wynebu problemau tebyg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y-GB" sz="2200" dirty="0" smtClean="0"/>
              <a:t>Angen 69m o athrawon erbyn 2030 (OECD 2019)</a:t>
            </a:r>
          </a:p>
          <a:p>
            <a:endParaRPr lang="cy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965" y="4509120"/>
            <a:ext cx="2378940" cy="184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0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ile:Globe icon.svg - Wikimedia Commons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593" y="3912431"/>
            <a:ext cx="2239629" cy="22396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32</a:t>
            </a:fld>
            <a:endParaRPr lang="en-GB" dirty="0"/>
          </a:p>
        </p:txBody>
      </p:sp>
      <p:sp>
        <p:nvSpPr>
          <p:cNvPr id="28" name="Content Placeholder 4"/>
          <p:cNvSpPr txBox="1">
            <a:spLocks/>
          </p:cNvSpPr>
          <p:nvPr/>
        </p:nvSpPr>
        <p:spPr>
          <a:xfrm>
            <a:off x="95116" y="1085604"/>
            <a:ext cx="4056668" cy="50405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0" name="Content Placeholder 8"/>
          <p:cNvSpPr txBox="1">
            <a:spLocks/>
          </p:cNvSpPr>
          <p:nvPr/>
        </p:nvSpPr>
        <p:spPr>
          <a:xfrm>
            <a:off x="7599099" y="673649"/>
            <a:ext cx="3708470" cy="5649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3000" b="1" dirty="0" smtClean="0"/>
              <a:t>Our research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GB" dirty="0" smtClean="0"/>
          </a:p>
          <a:p>
            <a:pPr>
              <a:spcBef>
                <a:spcPts val="600"/>
              </a:spcBef>
            </a:pPr>
            <a:r>
              <a:rPr lang="en-GB" sz="2200" b="1" dirty="0" smtClean="0"/>
              <a:t>Evidence base: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200" dirty="0" smtClean="0"/>
              <a:t>EWC commissioned OU / Swansea University study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200" dirty="0" smtClean="0"/>
              <a:t>Journals, news articles, government reports etc.</a:t>
            </a:r>
          </a:p>
          <a:p>
            <a:pPr marL="457200" lvl="1" indent="0">
              <a:spcBef>
                <a:spcPts val="600"/>
              </a:spcBef>
              <a:buNone/>
            </a:pPr>
            <a:endParaRPr lang="en-GB" sz="2200" dirty="0" smtClean="0"/>
          </a:p>
          <a:p>
            <a:pPr marL="457200" indent="-457200">
              <a:spcBef>
                <a:spcPts val="600"/>
              </a:spcBef>
            </a:pPr>
            <a:r>
              <a:rPr lang="en-GB" sz="2200" b="1" dirty="0" smtClean="0"/>
              <a:t>Countries considered: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200" dirty="0" smtClean="0"/>
              <a:t>England; Scotland; Ireland; other EU nations; Australia; Canada; USA.</a:t>
            </a:r>
          </a:p>
          <a:p>
            <a:pPr marL="457200" lvl="1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11" name="Content Placeholder 8"/>
          <p:cNvSpPr txBox="1">
            <a:spLocks/>
          </p:cNvSpPr>
          <p:nvPr/>
        </p:nvSpPr>
        <p:spPr>
          <a:xfrm>
            <a:off x="480869" y="706859"/>
            <a:ext cx="4332178" cy="56494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cy-GB" sz="3200" b="1" dirty="0" smtClean="0"/>
              <a:t>Ein hymchwil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cy-GB" dirty="0" smtClean="0"/>
          </a:p>
          <a:p>
            <a:pPr>
              <a:spcBef>
                <a:spcPts val="600"/>
              </a:spcBef>
            </a:pPr>
            <a:r>
              <a:rPr lang="cy-GB" sz="2400" b="1" dirty="0" smtClean="0"/>
              <a:t>Sail dystiolaeth: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y-GB" dirty="0" smtClean="0"/>
              <a:t>Astudiaeth y Brifysgol Agored / Prifysgol Abertawe wedi’i chomisiynu gan CGA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y-GB" dirty="0" smtClean="0"/>
              <a:t>Cyfnodolion, erthyglau newyddion, adroddiadau’r llywodraeth ac ati</a:t>
            </a:r>
          </a:p>
          <a:p>
            <a:pPr marL="457200" lvl="1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cy-GB" dirty="0" smtClean="0"/>
          </a:p>
          <a:p>
            <a:pPr>
              <a:spcBef>
                <a:spcPts val="600"/>
              </a:spcBef>
            </a:pPr>
            <a:r>
              <a:rPr lang="cy-GB" sz="2400" b="1" dirty="0" smtClean="0"/>
              <a:t>Ystyriwyd y gwledydd canlynol: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y-GB" dirty="0" smtClean="0"/>
              <a:t>Lloegr; Yr Alban; Iwerddon; gwledydd eraill yr Undeb Ewropeaidd; Awstralia; Canada; UDA.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y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709" y="1267076"/>
            <a:ext cx="1324726" cy="9363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340" y="2526204"/>
            <a:ext cx="2123466" cy="5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93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>
            <a:extLst>
              <a:ext uri="{FF2B5EF4-FFF2-40B4-BE49-F238E27FC236}">
                <a16:creationId xmlns="" xmlns:a16="http://schemas.microsoft.com/office/drawing/2014/main" id="{7853D8BC-73D2-1941-B0B4-4C972F425A28}"/>
              </a:ext>
            </a:extLst>
          </p:cNvPr>
          <p:cNvSpPr/>
          <p:nvPr/>
        </p:nvSpPr>
        <p:spPr>
          <a:xfrm>
            <a:off x="738154" y="811392"/>
            <a:ext cx="11025081" cy="551150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6422" h="13211">
                <a:moveTo>
                  <a:pt x="6731" y="5710"/>
                </a:moveTo>
                <a:lnTo>
                  <a:pt x="6723" y="5710"/>
                </a:lnTo>
                <a:close/>
                <a:moveTo>
                  <a:pt x="6634" y="6715"/>
                </a:moveTo>
                <a:lnTo>
                  <a:pt x="6643" y="6724"/>
                </a:lnTo>
                <a:lnTo>
                  <a:pt x="6652" y="6724"/>
                </a:lnTo>
                <a:lnTo>
                  <a:pt x="6652" y="6715"/>
                </a:lnTo>
                <a:lnTo>
                  <a:pt x="6643" y="6715"/>
                </a:lnTo>
                <a:lnTo>
                  <a:pt x="6634" y="6706"/>
                </a:lnTo>
                <a:close/>
                <a:moveTo>
                  <a:pt x="6714" y="6443"/>
                </a:moveTo>
                <a:lnTo>
                  <a:pt x="6714" y="6452"/>
                </a:lnTo>
                <a:lnTo>
                  <a:pt x="6723" y="6452"/>
                </a:lnTo>
                <a:lnTo>
                  <a:pt x="6731" y="6460"/>
                </a:lnTo>
                <a:lnTo>
                  <a:pt x="6740" y="6460"/>
                </a:lnTo>
                <a:lnTo>
                  <a:pt x="6749" y="6469"/>
                </a:lnTo>
                <a:lnTo>
                  <a:pt x="6758" y="6478"/>
                </a:lnTo>
                <a:lnTo>
                  <a:pt x="6758" y="6487"/>
                </a:lnTo>
                <a:lnTo>
                  <a:pt x="6758" y="6496"/>
                </a:lnTo>
                <a:lnTo>
                  <a:pt x="6758" y="6505"/>
                </a:lnTo>
                <a:lnTo>
                  <a:pt x="6749" y="6505"/>
                </a:lnTo>
                <a:lnTo>
                  <a:pt x="6758" y="6513"/>
                </a:lnTo>
                <a:lnTo>
                  <a:pt x="6758" y="6505"/>
                </a:lnTo>
                <a:lnTo>
                  <a:pt x="6758" y="6496"/>
                </a:lnTo>
                <a:lnTo>
                  <a:pt x="6767" y="6478"/>
                </a:lnTo>
                <a:lnTo>
                  <a:pt x="6758" y="6478"/>
                </a:lnTo>
                <a:lnTo>
                  <a:pt x="6758" y="6469"/>
                </a:lnTo>
                <a:lnTo>
                  <a:pt x="6749" y="6460"/>
                </a:lnTo>
                <a:lnTo>
                  <a:pt x="6731" y="6460"/>
                </a:lnTo>
                <a:lnTo>
                  <a:pt x="6723" y="6452"/>
                </a:lnTo>
                <a:lnTo>
                  <a:pt x="6723" y="6443"/>
                </a:lnTo>
                <a:close/>
                <a:moveTo>
                  <a:pt x="6758" y="5693"/>
                </a:moveTo>
                <a:lnTo>
                  <a:pt x="6749" y="5693"/>
                </a:lnTo>
                <a:lnTo>
                  <a:pt x="6740" y="5701"/>
                </a:lnTo>
                <a:lnTo>
                  <a:pt x="6731" y="5719"/>
                </a:lnTo>
                <a:lnTo>
                  <a:pt x="6731" y="5710"/>
                </a:lnTo>
                <a:lnTo>
                  <a:pt x="6749" y="5701"/>
                </a:lnTo>
                <a:close/>
                <a:moveTo>
                  <a:pt x="6767" y="6593"/>
                </a:moveTo>
                <a:lnTo>
                  <a:pt x="6776" y="6593"/>
                </a:lnTo>
                <a:lnTo>
                  <a:pt x="6784" y="6602"/>
                </a:lnTo>
                <a:lnTo>
                  <a:pt x="6793" y="6609"/>
                </a:lnTo>
                <a:lnTo>
                  <a:pt x="6793" y="6602"/>
                </a:lnTo>
                <a:lnTo>
                  <a:pt x="6784" y="6602"/>
                </a:lnTo>
                <a:lnTo>
                  <a:pt x="6776" y="6593"/>
                </a:lnTo>
                <a:close/>
                <a:moveTo>
                  <a:pt x="6661" y="6575"/>
                </a:moveTo>
                <a:lnTo>
                  <a:pt x="6661" y="6566"/>
                </a:lnTo>
                <a:lnTo>
                  <a:pt x="6652" y="6557"/>
                </a:lnTo>
                <a:lnTo>
                  <a:pt x="6652" y="6549"/>
                </a:lnTo>
                <a:lnTo>
                  <a:pt x="6643" y="6557"/>
                </a:lnTo>
                <a:lnTo>
                  <a:pt x="6643" y="6549"/>
                </a:lnTo>
                <a:lnTo>
                  <a:pt x="6652" y="6549"/>
                </a:lnTo>
                <a:lnTo>
                  <a:pt x="6643" y="6540"/>
                </a:lnTo>
                <a:lnTo>
                  <a:pt x="6634" y="6549"/>
                </a:lnTo>
                <a:lnTo>
                  <a:pt x="6626" y="6549"/>
                </a:lnTo>
                <a:lnTo>
                  <a:pt x="6634" y="6557"/>
                </a:lnTo>
                <a:lnTo>
                  <a:pt x="6634" y="6575"/>
                </a:lnTo>
                <a:lnTo>
                  <a:pt x="6643" y="6575"/>
                </a:lnTo>
                <a:lnTo>
                  <a:pt x="6643" y="6584"/>
                </a:lnTo>
                <a:lnTo>
                  <a:pt x="6652" y="6584"/>
                </a:lnTo>
                <a:close/>
                <a:moveTo>
                  <a:pt x="6670" y="6487"/>
                </a:moveTo>
                <a:lnTo>
                  <a:pt x="6679" y="6487"/>
                </a:lnTo>
                <a:lnTo>
                  <a:pt x="6679" y="6478"/>
                </a:lnTo>
                <a:lnTo>
                  <a:pt x="6670" y="6478"/>
                </a:lnTo>
                <a:lnTo>
                  <a:pt x="6661" y="6478"/>
                </a:lnTo>
                <a:lnTo>
                  <a:pt x="6652" y="6487"/>
                </a:lnTo>
                <a:lnTo>
                  <a:pt x="6661" y="6487"/>
                </a:lnTo>
                <a:close/>
                <a:moveTo>
                  <a:pt x="6793" y="5604"/>
                </a:moveTo>
                <a:lnTo>
                  <a:pt x="6793" y="5613"/>
                </a:lnTo>
                <a:lnTo>
                  <a:pt x="6802" y="5613"/>
                </a:lnTo>
                <a:close/>
                <a:moveTo>
                  <a:pt x="6829" y="6627"/>
                </a:moveTo>
                <a:lnTo>
                  <a:pt x="6837" y="6636"/>
                </a:lnTo>
                <a:lnTo>
                  <a:pt x="6846" y="6636"/>
                </a:lnTo>
                <a:lnTo>
                  <a:pt x="6855" y="6654"/>
                </a:lnTo>
                <a:lnTo>
                  <a:pt x="6855" y="6645"/>
                </a:lnTo>
                <a:lnTo>
                  <a:pt x="6846" y="6636"/>
                </a:lnTo>
                <a:lnTo>
                  <a:pt x="6837" y="6627"/>
                </a:lnTo>
                <a:lnTo>
                  <a:pt x="6837" y="6618"/>
                </a:lnTo>
                <a:lnTo>
                  <a:pt x="6829" y="6609"/>
                </a:lnTo>
                <a:lnTo>
                  <a:pt x="6829" y="6602"/>
                </a:lnTo>
                <a:lnTo>
                  <a:pt x="6820" y="6593"/>
                </a:lnTo>
                <a:lnTo>
                  <a:pt x="6820" y="6602"/>
                </a:lnTo>
                <a:lnTo>
                  <a:pt x="6829" y="6602"/>
                </a:lnTo>
                <a:lnTo>
                  <a:pt x="6837" y="6618"/>
                </a:lnTo>
                <a:lnTo>
                  <a:pt x="6837" y="6627"/>
                </a:lnTo>
                <a:close/>
                <a:moveTo>
                  <a:pt x="6829" y="5428"/>
                </a:moveTo>
                <a:lnTo>
                  <a:pt x="6820" y="5445"/>
                </a:lnTo>
                <a:lnTo>
                  <a:pt x="6829" y="5428"/>
                </a:lnTo>
                <a:lnTo>
                  <a:pt x="6837" y="5419"/>
                </a:lnTo>
                <a:lnTo>
                  <a:pt x="6837" y="5410"/>
                </a:lnTo>
                <a:close/>
                <a:moveTo>
                  <a:pt x="6890" y="6557"/>
                </a:moveTo>
                <a:lnTo>
                  <a:pt x="6881" y="6557"/>
                </a:lnTo>
                <a:lnTo>
                  <a:pt x="6881" y="6566"/>
                </a:lnTo>
                <a:close/>
                <a:moveTo>
                  <a:pt x="6899" y="6654"/>
                </a:moveTo>
                <a:lnTo>
                  <a:pt x="6899" y="6662"/>
                </a:lnTo>
                <a:lnTo>
                  <a:pt x="6908" y="6662"/>
                </a:lnTo>
                <a:lnTo>
                  <a:pt x="6917" y="6662"/>
                </a:lnTo>
                <a:lnTo>
                  <a:pt x="6908" y="6662"/>
                </a:lnTo>
                <a:close/>
                <a:moveTo>
                  <a:pt x="6793" y="6513"/>
                </a:moveTo>
                <a:lnTo>
                  <a:pt x="6793" y="6522"/>
                </a:lnTo>
                <a:lnTo>
                  <a:pt x="6802" y="6522"/>
                </a:lnTo>
                <a:lnTo>
                  <a:pt x="6811" y="6540"/>
                </a:lnTo>
                <a:lnTo>
                  <a:pt x="6811" y="6549"/>
                </a:lnTo>
                <a:lnTo>
                  <a:pt x="6811" y="6557"/>
                </a:lnTo>
                <a:lnTo>
                  <a:pt x="6820" y="6549"/>
                </a:lnTo>
                <a:lnTo>
                  <a:pt x="6811" y="6531"/>
                </a:lnTo>
                <a:lnTo>
                  <a:pt x="6802" y="6531"/>
                </a:lnTo>
                <a:close/>
                <a:moveTo>
                  <a:pt x="6784" y="5666"/>
                </a:moveTo>
                <a:lnTo>
                  <a:pt x="6776" y="5675"/>
                </a:lnTo>
                <a:close/>
                <a:moveTo>
                  <a:pt x="6802" y="5657"/>
                </a:moveTo>
                <a:lnTo>
                  <a:pt x="6793" y="5666"/>
                </a:lnTo>
                <a:lnTo>
                  <a:pt x="6802" y="5666"/>
                </a:lnTo>
                <a:lnTo>
                  <a:pt x="6811" y="5657"/>
                </a:lnTo>
                <a:lnTo>
                  <a:pt x="6811" y="5648"/>
                </a:lnTo>
                <a:lnTo>
                  <a:pt x="6811" y="5640"/>
                </a:lnTo>
                <a:lnTo>
                  <a:pt x="6811" y="5622"/>
                </a:lnTo>
                <a:lnTo>
                  <a:pt x="6811" y="5640"/>
                </a:lnTo>
                <a:lnTo>
                  <a:pt x="6811" y="5648"/>
                </a:lnTo>
                <a:close/>
                <a:moveTo>
                  <a:pt x="6634" y="6706"/>
                </a:moveTo>
                <a:lnTo>
                  <a:pt x="6634" y="6698"/>
                </a:lnTo>
                <a:lnTo>
                  <a:pt x="6626" y="6698"/>
                </a:lnTo>
                <a:lnTo>
                  <a:pt x="6617" y="6706"/>
                </a:lnTo>
                <a:lnTo>
                  <a:pt x="6626" y="6706"/>
                </a:lnTo>
                <a:close/>
                <a:moveTo>
                  <a:pt x="6908" y="5287"/>
                </a:moveTo>
                <a:lnTo>
                  <a:pt x="6899" y="5295"/>
                </a:lnTo>
                <a:lnTo>
                  <a:pt x="6899" y="5304"/>
                </a:lnTo>
                <a:close/>
                <a:moveTo>
                  <a:pt x="6361" y="6513"/>
                </a:moveTo>
                <a:lnTo>
                  <a:pt x="6361" y="6522"/>
                </a:lnTo>
                <a:close/>
                <a:moveTo>
                  <a:pt x="6608" y="6689"/>
                </a:moveTo>
                <a:lnTo>
                  <a:pt x="6617" y="6698"/>
                </a:lnTo>
                <a:lnTo>
                  <a:pt x="6626" y="6698"/>
                </a:lnTo>
                <a:lnTo>
                  <a:pt x="6617" y="6698"/>
                </a:lnTo>
                <a:lnTo>
                  <a:pt x="6617" y="6689"/>
                </a:lnTo>
                <a:lnTo>
                  <a:pt x="6608" y="6680"/>
                </a:lnTo>
                <a:close/>
                <a:moveTo>
                  <a:pt x="6405" y="6505"/>
                </a:moveTo>
                <a:lnTo>
                  <a:pt x="6396" y="6505"/>
                </a:lnTo>
                <a:lnTo>
                  <a:pt x="6396" y="6513"/>
                </a:lnTo>
                <a:lnTo>
                  <a:pt x="6396" y="6505"/>
                </a:lnTo>
                <a:close/>
                <a:moveTo>
                  <a:pt x="6379" y="6513"/>
                </a:moveTo>
                <a:lnTo>
                  <a:pt x="6370" y="6505"/>
                </a:lnTo>
                <a:close/>
                <a:moveTo>
                  <a:pt x="6326" y="6372"/>
                </a:moveTo>
                <a:lnTo>
                  <a:pt x="6326" y="6363"/>
                </a:lnTo>
                <a:lnTo>
                  <a:pt x="6317" y="6354"/>
                </a:lnTo>
                <a:lnTo>
                  <a:pt x="6317" y="6363"/>
                </a:lnTo>
                <a:close/>
                <a:moveTo>
                  <a:pt x="6255" y="6751"/>
                </a:moveTo>
                <a:lnTo>
                  <a:pt x="6246" y="6751"/>
                </a:lnTo>
                <a:lnTo>
                  <a:pt x="6255" y="6759"/>
                </a:lnTo>
                <a:lnTo>
                  <a:pt x="6264" y="6759"/>
                </a:lnTo>
                <a:lnTo>
                  <a:pt x="6282" y="6751"/>
                </a:lnTo>
                <a:lnTo>
                  <a:pt x="6290" y="6751"/>
                </a:lnTo>
                <a:lnTo>
                  <a:pt x="6282" y="6733"/>
                </a:lnTo>
                <a:lnTo>
                  <a:pt x="6282" y="6724"/>
                </a:lnTo>
                <a:lnTo>
                  <a:pt x="6273" y="6724"/>
                </a:lnTo>
                <a:lnTo>
                  <a:pt x="6255" y="6724"/>
                </a:lnTo>
                <a:lnTo>
                  <a:pt x="6255" y="6733"/>
                </a:lnTo>
                <a:lnTo>
                  <a:pt x="6246" y="6733"/>
                </a:lnTo>
                <a:close/>
                <a:moveTo>
                  <a:pt x="6123" y="6116"/>
                </a:moveTo>
                <a:lnTo>
                  <a:pt x="6105" y="6125"/>
                </a:lnTo>
                <a:lnTo>
                  <a:pt x="6114" y="6116"/>
                </a:lnTo>
                <a:lnTo>
                  <a:pt x="6132" y="6116"/>
                </a:lnTo>
                <a:close/>
                <a:moveTo>
                  <a:pt x="6317" y="6372"/>
                </a:moveTo>
                <a:lnTo>
                  <a:pt x="6326" y="6372"/>
                </a:lnTo>
                <a:lnTo>
                  <a:pt x="6317" y="6372"/>
                </a:lnTo>
                <a:lnTo>
                  <a:pt x="6317" y="6363"/>
                </a:lnTo>
                <a:close/>
                <a:moveTo>
                  <a:pt x="6352" y="6522"/>
                </a:moveTo>
                <a:lnTo>
                  <a:pt x="6343" y="6522"/>
                </a:lnTo>
                <a:close/>
                <a:moveTo>
                  <a:pt x="6679" y="6354"/>
                </a:moveTo>
                <a:lnTo>
                  <a:pt x="6670" y="6346"/>
                </a:lnTo>
                <a:lnTo>
                  <a:pt x="6661" y="6346"/>
                </a:lnTo>
                <a:lnTo>
                  <a:pt x="6661" y="6337"/>
                </a:lnTo>
                <a:lnTo>
                  <a:pt x="6652" y="6337"/>
                </a:lnTo>
                <a:lnTo>
                  <a:pt x="6643" y="6337"/>
                </a:lnTo>
                <a:lnTo>
                  <a:pt x="6634" y="6337"/>
                </a:lnTo>
                <a:lnTo>
                  <a:pt x="6626" y="6337"/>
                </a:lnTo>
                <a:lnTo>
                  <a:pt x="6643" y="6337"/>
                </a:lnTo>
                <a:lnTo>
                  <a:pt x="6661" y="6346"/>
                </a:lnTo>
                <a:lnTo>
                  <a:pt x="6670" y="6363"/>
                </a:lnTo>
                <a:lnTo>
                  <a:pt x="6679" y="6363"/>
                </a:lnTo>
                <a:lnTo>
                  <a:pt x="6679" y="6372"/>
                </a:lnTo>
                <a:lnTo>
                  <a:pt x="6679" y="6381"/>
                </a:lnTo>
                <a:lnTo>
                  <a:pt x="6679" y="6390"/>
                </a:lnTo>
                <a:lnTo>
                  <a:pt x="6679" y="6399"/>
                </a:lnTo>
                <a:lnTo>
                  <a:pt x="6670" y="6407"/>
                </a:lnTo>
                <a:lnTo>
                  <a:pt x="6679" y="6416"/>
                </a:lnTo>
                <a:lnTo>
                  <a:pt x="6687" y="6416"/>
                </a:lnTo>
                <a:lnTo>
                  <a:pt x="6687" y="6390"/>
                </a:lnTo>
                <a:lnTo>
                  <a:pt x="6696" y="6381"/>
                </a:lnTo>
                <a:lnTo>
                  <a:pt x="6696" y="6363"/>
                </a:lnTo>
                <a:lnTo>
                  <a:pt x="6687" y="6363"/>
                </a:lnTo>
                <a:close/>
                <a:moveTo>
                  <a:pt x="6608" y="6531"/>
                </a:moveTo>
                <a:lnTo>
                  <a:pt x="6617" y="6522"/>
                </a:lnTo>
                <a:lnTo>
                  <a:pt x="6617" y="6531"/>
                </a:lnTo>
                <a:lnTo>
                  <a:pt x="6617" y="6540"/>
                </a:lnTo>
                <a:lnTo>
                  <a:pt x="6626" y="6540"/>
                </a:lnTo>
                <a:lnTo>
                  <a:pt x="6634" y="6540"/>
                </a:lnTo>
                <a:lnTo>
                  <a:pt x="6634" y="6531"/>
                </a:lnTo>
                <a:lnTo>
                  <a:pt x="6643" y="6531"/>
                </a:lnTo>
                <a:lnTo>
                  <a:pt x="6643" y="6522"/>
                </a:lnTo>
                <a:lnTo>
                  <a:pt x="6643" y="6513"/>
                </a:lnTo>
                <a:lnTo>
                  <a:pt x="6634" y="6505"/>
                </a:lnTo>
                <a:lnTo>
                  <a:pt x="6626" y="6487"/>
                </a:lnTo>
                <a:lnTo>
                  <a:pt x="6626" y="6478"/>
                </a:lnTo>
                <a:lnTo>
                  <a:pt x="6608" y="6469"/>
                </a:lnTo>
                <a:lnTo>
                  <a:pt x="6608" y="6487"/>
                </a:lnTo>
                <a:lnTo>
                  <a:pt x="6608" y="6496"/>
                </a:lnTo>
                <a:lnTo>
                  <a:pt x="6599" y="6505"/>
                </a:lnTo>
                <a:lnTo>
                  <a:pt x="6608" y="6513"/>
                </a:lnTo>
                <a:lnTo>
                  <a:pt x="6599" y="6522"/>
                </a:lnTo>
                <a:lnTo>
                  <a:pt x="6599" y="6513"/>
                </a:lnTo>
                <a:lnTo>
                  <a:pt x="6590" y="6513"/>
                </a:lnTo>
                <a:lnTo>
                  <a:pt x="6599" y="6522"/>
                </a:lnTo>
                <a:close/>
                <a:moveTo>
                  <a:pt x="6573" y="6363"/>
                </a:moveTo>
                <a:lnTo>
                  <a:pt x="6564" y="6363"/>
                </a:lnTo>
                <a:lnTo>
                  <a:pt x="6555" y="6354"/>
                </a:lnTo>
                <a:lnTo>
                  <a:pt x="6564" y="6363"/>
                </a:lnTo>
                <a:lnTo>
                  <a:pt x="6573" y="6372"/>
                </a:lnTo>
                <a:lnTo>
                  <a:pt x="6590" y="6363"/>
                </a:lnTo>
                <a:lnTo>
                  <a:pt x="6608" y="6354"/>
                </a:lnTo>
                <a:lnTo>
                  <a:pt x="6626" y="6354"/>
                </a:lnTo>
                <a:lnTo>
                  <a:pt x="6617" y="6354"/>
                </a:lnTo>
                <a:lnTo>
                  <a:pt x="6608" y="6354"/>
                </a:lnTo>
                <a:lnTo>
                  <a:pt x="6599" y="6354"/>
                </a:lnTo>
                <a:lnTo>
                  <a:pt x="6590" y="6354"/>
                </a:lnTo>
                <a:lnTo>
                  <a:pt x="6581" y="6346"/>
                </a:lnTo>
                <a:lnTo>
                  <a:pt x="6581" y="6354"/>
                </a:lnTo>
                <a:close/>
                <a:moveTo>
                  <a:pt x="6423" y="6496"/>
                </a:moveTo>
                <a:lnTo>
                  <a:pt x="6414" y="6496"/>
                </a:lnTo>
                <a:lnTo>
                  <a:pt x="6414" y="6505"/>
                </a:lnTo>
                <a:lnTo>
                  <a:pt x="6423" y="6505"/>
                </a:lnTo>
                <a:close/>
                <a:moveTo>
                  <a:pt x="19999" y="8269"/>
                </a:moveTo>
                <a:lnTo>
                  <a:pt x="19999" y="8277"/>
                </a:lnTo>
                <a:lnTo>
                  <a:pt x="20008" y="8277"/>
                </a:lnTo>
                <a:lnTo>
                  <a:pt x="20008" y="8269"/>
                </a:lnTo>
                <a:close/>
                <a:moveTo>
                  <a:pt x="6432" y="6496"/>
                </a:moveTo>
                <a:close/>
                <a:moveTo>
                  <a:pt x="6458" y="6460"/>
                </a:moveTo>
                <a:lnTo>
                  <a:pt x="6449" y="6460"/>
                </a:lnTo>
                <a:lnTo>
                  <a:pt x="6449" y="6469"/>
                </a:lnTo>
                <a:lnTo>
                  <a:pt x="6440" y="6478"/>
                </a:lnTo>
                <a:lnTo>
                  <a:pt x="6440" y="6487"/>
                </a:lnTo>
                <a:lnTo>
                  <a:pt x="6432" y="6487"/>
                </a:lnTo>
                <a:lnTo>
                  <a:pt x="6449" y="6478"/>
                </a:lnTo>
                <a:close/>
                <a:moveTo>
                  <a:pt x="5214" y="6266"/>
                </a:moveTo>
                <a:lnTo>
                  <a:pt x="5205" y="6293"/>
                </a:lnTo>
                <a:lnTo>
                  <a:pt x="5196" y="6302"/>
                </a:lnTo>
                <a:lnTo>
                  <a:pt x="5196" y="6310"/>
                </a:lnTo>
                <a:lnTo>
                  <a:pt x="5205" y="6310"/>
                </a:lnTo>
                <a:lnTo>
                  <a:pt x="5205" y="6284"/>
                </a:lnTo>
                <a:lnTo>
                  <a:pt x="5223" y="6266"/>
                </a:lnTo>
                <a:close/>
                <a:moveTo>
                  <a:pt x="6996" y="6689"/>
                </a:moveTo>
                <a:lnTo>
                  <a:pt x="7005" y="6698"/>
                </a:lnTo>
                <a:lnTo>
                  <a:pt x="7014" y="6689"/>
                </a:lnTo>
                <a:lnTo>
                  <a:pt x="7005" y="6689"/>
                </a:lnTo>
                <a:lnTo>
                  <a:pt x="6996" y="6689"/>
                </a:lnTo>
                <a:lnTo>
                  <a:pt x="6987" y="6689"/>
                </a:lnTo>
                <a:lnTo>
                  <a:pt x="6978" y="6680"/>
                </a:lnTo>
                <a:lnTo>
                  <a:pt x="6978" y="6689"/>
                </a:lnTo>
                <a:lnTo>
                  <a:pt x="6987" y="6689"/>
                </a:lnTo>
                <a:close/>
                <a:moveTo>
                  <a:pt x="5999" y="7148"/>
                </a:moveTo>
                <a:lnTo>
                  <a:pt x="5990" y="7148"/>
                </a:lnTo>
                <a:lnTo>
                  <a:pt x="6008" y="7148"/>
                </a:lnTo>
                <a:lnTo>
                  <a:pt x="6017" y="7139"/>
                </a:lnTo>
                <a:lnTo>
                  <a:pt x="6008" y="7139"/>
                </a:lnTo>
                <a:close/>
                <a:moveTo>
                  <a:pt x="5840" y="6072"/>
                </a:moveTo>
                <a:lnTo>
                  <a:pt x="5849" y="6072"/>
                </a:lnTo>
                <a:lnTo>
                  <a:pt x="5832" y="6072"/>
                </a:lnTo>
                <a:close/>
                <a:moveTo>
                  <a:pt x="5964" y="6830"/>
                </a:moveTo>
                <a:lnTo>
                  <a:pt x="5964" y="6839"/>
                </a:lnTo>
                <a:lnTo>
                  <a:pt x="5964" y="6848"/>
                </a:lnTo>
                <a:lnTo>
                  <a:pt x="5973" y="6839"/>
                </a:lnTo>
                <a:lnTo>
                  <a:pt x="5982" y="6830"/>
                </a:lnTo>
                <a:lnTo>
                  <a:pt x="5973" y="6830"/>
                </a:lnTo>
                <a:close/>
                <a:moveTo>
                  <a:pt x="5867" y="6072"/>
                </a:moveTo>
                <a:lnTo>
                  <a:pt x="5876" y="6072"/>
                </a:lnTo>
                <a:lnTo>
                  <a:pt x="5885" y="6072"/>
                </a:lnTo>
                <a:close/>
                <a:moveTo>
                  <a:pt x="5982" y="6777"/>
                </a:moveTo>
                <a:close/>
                <a:moveTo>
                  <a:pt x="6043" y="7139"/>
                </a:moveTo>
                <a:lnTo>
                  <a:pt x="6035" y="7139"/>
                </a:lnTo>
                <a:lnTo>
                  <a:pt x="6043" y="7139"/>
                </a:lnTo>
                <a:lnTo>
                  <a:pt x="6052" y="7130"/>
                </a:lnTo>
                <a:lnTo>
                  <a:pt x="6043" y="7130"/>
                </a:lnTo>
                <a:close/>
                <a:moveTo>
                  <a:pt x="6449" y="6275"/>
                </a:moveTo>
                <a:lnTo>
                  <a:pt x="6449" y="6266"/>
                </a:lnTo>
                <a:lnTo>
                  <a:pt x="6449" y="6284"/>
                </a:lnTo>
                <a:lnTo>
                  <a:pt x="6458" y="6302"/>
                </a:lnTo>
                <a:lnTo>
                  <a:pt x="6467" y="6310"/>
                </a:lnTo>
                <a:close/>
                <a:moveTo>
                  <a:pt x="6370" y="6019"/>
                </a:moveTo>
                <a:lnTo>
                  <a:pt x="6370" y="6028"/>
                </a:lnTo>
                <a:lnTo>
                  <a:pt x="6370" y="6037"/>
                </a:lnTo>
                <a:lnTo>
                  <a:pt x="6370" y="6010"/>
                </a:lnTo>
                <a:close/>
                <a:moveTo>
                  <a:pt x="5805" y="6081"/>
                </a:moveTo>
                <a:lnTo>
                  <a:pt x="5796" y="6081"/>
                </a:lnTo>
                <a:lnTo>
                  <a:pt x="5796" y="6090"/>
                </a:lnTo>
                <a:lnTo>
                  <a:pt x="5787" y="6090"/>
                </a:lnTo>
                <a:lnTo>
                  <a:pt x="5796" y="6090"/>
                </a:lnTo>
                <a:lnTo>
                  <a:pt x="5796" y="6081"/>
                </a:lnTo>
                <a:close/>
                <a:moveTo>
                  <a:pt x="5382" y="6151"/>
                </a:moveTo>
                <a:lnTo>
                  <a:pt x="5364" y="6160"/>
                </a:lnTo>
                <a:lnTo>
                  <a:pt x="5373" y="6160"/>
                </a:lnTo>
                <a:lnTo>
                  <a:pt x="5382" y="6151"/>
                </a:lnTo>
                <a:lnTo>
                  <a:pt x="5390" y="6143"/>
                </a:lnTo>
                <a:close/>
                <a:moveTo>
                  <a:pt x="5267" y="6222"/>
                </a:moveTo>
                <a:lnTo>
                  <a:pt x="5249" y="6231"/>
                </a:lnTo>
                <a:lnTo>
                  <a:pt x="5240" y="6240"/>
                </a:lnTo>
                <a:lnTo>
                  <a:pt x="5258" y="6231"/>
                </a:lnTo>
                <a:close/>
                <a:moveTo>
                  <a:pt x="5611" y="6125"/>
                </a:moveTo>
                <a:lnTo>
                  <a:pt x="5602" y="6125"/>
                </a:lnTo>
                <a:lnTo>
                  <a:pt x="5602" y="6116"/>
                </a:lnTo>
                <a:lnTo>
                  <a:pt x="5593" y="6125"/>
                </a:lnTo>
                <a:lnTo>
                  <a:pt x="5611" y="6134"/>
                </a:lnTo>
                <a:close/>
                <a:moveTo>
                  <a:pt x="5832" y="6107"/>
                </a:moveTo>
                <a:lnTo>
                  <a:pt x="5832" y="6099"/>
                </a:lnTo>
                <a:lnTo>
                  <a:pt x="5832" y="6090"/>
                </a:lnTo>
                <a:lnTo>
                  <a:pt x="5823" y="6090"/>
                </a:lnTo>
                <a:lnTo>
                  <a:pt x="5832" y="6099"/>
                </a:lnTo>
                <a:lnTo>
                  <a:pt x="5823" y="6107"/>
                </a:lnTo>
                <a:close/>
                <a:moveTo>
                  <a:pt x="5232" y="6249"/>
                </a:moveTo>
                <a:lnTo>
                  <a:pt x="5223" y="6257"/>
                </a:lnTo>
                <a:lnTo>
                  <a:pt x="5232" y="6249"/>
                </a:lnTo>
                <a:lnTo>
                  <a:pt x="5240" y="6249"/>
                </a:lnTo>
                <a:lnTo>
                  <a:pt x="5240" y="6240"/>
                </a:lnTo>
                <a:lnTo>
                  <a:pt x="5232" y="6240"/>
                </a:lnTo>
                <a:close/>
                <a:moveTo>
                  <a:pt x="5823" y="6116"/>
                </a:moveTo>
                <a:lnTo>
                  <a:pt x="5823" y="6107"/>
                </a:lnTo>
                <a:close/>
                <a:moveTo>
                  <a:pt x="6908" y="5207"/>
                </a:moveTo>
                <a:lnTo>
                  <a:pt x="6899" y="5216"/>
                </a:lnTo>
                <a:lnTo>
                  <a:pt x="6908" y="5216"/>
                </a:lnTo>
                <a:lnTo>
                  <a:pt x="6908" y="5207"/>
                </a:lnTo>
                <a:lnTo>
                  <a:pt x="6917" y="5207"/>
                </a:lnTo>
                <a:close/>
                <a:moveTo>
                  <a:pt x="5620" y="6971"/>
                </a:moveTo>
                <a:lnTo>
                  <a:pt x="5629" y="6962"/>
                </a:lnTo>
                <a:lnTo>
                  <a:pt x="5611" y="6971"/>
                </a:lnTo>
                <a:close/>
                <a:moveTo>
                  <a:pt x="6943" y="6795"/>
                </a:moveTo>
                <a:lnTo>
                  <a:pt x="6961" y="6795"/>
                </a:lnTo>
                <a:lnTo>
                  <a:pt x="6978" y="6795"/>
                </a:lnTo>
                <a:lnTo>
                  <a:pt x="6987" y="6786"/>
                </a:lnTo>
                <a:lnTo>
                  <a:pt x="6987" y="6777"/>
                </a:lnTo>
                <a:lnTo>
                  <a:pt x="6987" y="6768"/>
                </a:lnTo>
                <a:lnTo>
                  <a:pt x="6978" y="6777"/>
                </a:lnTo>
                <a:lnTo>
                  <a:pt x="6978" y="6786"/>
                </a:lnTo>
                <a:lnTo>
                  <a:pt x="6970" y="6786"/>
                </a:lnTo>
                <a:lnTo>
                  <a:pt x="6961" y="6777"/>
                </a:lnTo>
                <a:lnTo>
                  <a:pt x="6952" y="6777"/>
                </a:lnTo>
                <a:lnTo>
                  <a:pt x="6952" y="6786"/>
                </a:lnTo>
                <a:lnTo>
                  <a:pt x="6943" y="6786"/>
                </a:lnTo>
                <a:close/>
                <a:moveTo>
                  <a:pt x="6996" y="6751"/>
                </a:moveTo>
                <a:lnTo>
                  <a:pt x="6987" y="6751"/>
                </a:lnTo>
                <a:lnTo>
                  <a:pt x="6987" y="6759"/>
                </a:lnTo>
                <a:lnTo>
                  <a:pt x="6996" y="6759"/>
                </a:lnTo>
                <a:close/>
                <a:moveTo>
                  <a:pt x="7005" y="6962"/>
                </a:moveTo>
                <a:lnTo>
                  <a:pt x="6996" y="6954"/>
                </a:lnTo>
                <a:lnTo>
                  <a:pt x="6987" y="6954"/>
                </a:lnTo>
                <a:lnTo>
                  <a:pt x="6978" y="6945"/>
                </a:lnTo>
                <a:lnTo>
                  <a:pt x="6970" y="6954"/>
                </a:lnTo>
                <a:lnTo>
                  <a:pt x="6987" y="6962"/>
                </a:lnTo>
                <a:lnTo>
                  <a:pt x="7005" y="6971"/>
                </a:lnTo>
                <a:close/>
                <a:moveTo>
                  <a:pt x="6996" y="6865"/>
                </a:moveTo>
                <a:lnTo>
                  <a:pt x="7005" y="6865"/>
                </a:lnTo>
                <a:lnTo>
                  <a:pt x="7014" y="6874"/>
                </a:lnTo>
                <a:lnTo>
                  <a:pt x="7023" y="6865"/>
                </a:lnTo>
                <a:lnTo>
                  <a:pt x="7014" y="6865"/>
                </a:lnTo>
                <a:lnTo>
                  <a:pt x="7005" y="6865"/>
                </a:lnTo>
                <a:close/>
                <a:moveTo>
                  <a:pt x="7349" y="4872"/>
                </a:moveTo>
                <a:lnTo>
                  <a:pt x="7340" y="4872"/>
                </a:lnTo>
                <a:lnTo>
                  <a:pt x="7331" y="4872"/>
                </a:lnTo>
                <a:lnTo>
                  <a:pt x="7331" y="4881"/>
                </a:lnTo>
                <a:lnTo>
                  <a:pt x="7340" y="4889"/>
                </a:lnTo>
                <a:lnTo>
                  <a:pt x="7340" y="4881"/>
                </a:lnTo>
                <a:lnTo>
                  <a:pt x="7349" y="4881"/>
                </a:lnTo>
                <a:close/>
                <a:moveTo>
                  <a:pt x="6308" y="7660"/>
                </a:moveTo>
                <a:lnTo>
                  <a:pt x="6308" y="7668"/>
                </a:lnTo>
                <a:lnTo>
                  <a:pt x="6317" y="7660"/>
                </a:lnTo>
                <a:close/>
                <a:moveTo>
                  <a:pt x="7031" y="5172"/>
                </a:moveTo>
                <a:lnTo>
                  <a:pt x="7049" y="5163"/>
                </a:lnTo>
                <a:lnTo>
                  <a:pt x="7040" y="5163"/>
                </a:lnTo>
                <a:lnTo>
                  <a:pt x="7023" y="5172"/>
                </a:lnTo>
                <a:lnTo>
                  <a:pt x="7005" y="5181"/>
                </a:lnTo>
                <a:lnTo>
                  <a:pt x="6987" y="5181"/>
                </a:lnTo>
                <a:lnTo>
                  <a:pt x="6978" y="5181"/>
                </a:lnTo>
                <a:lnTo>
                  <a:pt x="6970" y="5181"/>
                </a:lnTo>
                <a:lnTo>
                  <a:pt x="6961" y="5181"/>
                </a:lnTo>
                <a:lnTo>
                  <a:pt x="6952" y="5181"/>
                </a:lnTo>
                <a:lnTo>
                  <a:pt x="6943" y="5181"/>
                </a:lnTo>
                <a:lnTo>
                  <a:pt x="6943" y="5189"/>
                </a:lnTo>
                <a:lnTo>
                  <a:pt x="6934" y="5189"/>
                </a:lnTo>
                <a:lnTo>
                  <a:pt x="6926" y="5189"/>
                </a:lnTo>
                <a:lnTo>
                  <a:pt x="6917" y="5198"/>
                </a:lnTo>
                <a:lnTo>
                  <a:pt x="6917" y="5207"/>
                </a:lnTo>
                <a:lnTo>
                  <a:pt x="6926" y="5207"/>
                </a:lnTo>
                <a:lnTo>
                  <a:pt x="6934" y="5207"/>
                </a:lnTo>
                <a:lnTo>
                  <a:pt x="6926" y="5216"/>
                </a:lnTo>
                <a:lnTo>
                  <a:pt x="6934" y="5207"/>
                </a:lnTo>
                <a:lnTo>
                  <a:pt x="6943" y="5207"/>
                </a:lnTo>
                <a:lnTo>
                  <a:pt x="6970" y="5207"/>
                </a:lnTo>
                <a:lnTo>
                  <a:pt x="6978" y="5207"/>
                </a:lnTo>
                <a:lnTo>
                  <a:pt x="7005" y="5189"/>
                </a:lnTo>
                <a:lnTo>
                  <a:pt x="7014" y="5189"/>
                </a:lnTo>
                <a:lnTo>
                  <a:pt x="7023" y="5189"/>
                </a:lnTo>
                <a:lnTo>
                  <a:pt x="7031" y="5189"/>
                </a:lnTo>
                <a:lnTo>
                  <a:pt x="7040" y="5181"/>
                </a:lnTo>
                <a:lnTo>
                  <a:pt x="7076" y="5172"/>
                </a:lnTo>
                <a:lnTo>
                  <a:pt x="7067" y="5172"/>
                </a:lnTo>
                <a:lnTo>
                  <a:pt x="7058" y="5172"/>
                </a:lnTo>
                <a:lnTo>
                  <a:pt x="7049" y="5172"/>
                </a:lnTo>
                <a:lnTo>
                  <a:pt x="7040" y="5172"/>
                </a:lnTo>
                <a:lnTo>
                  <a:pt x="7031" y="5181"/>
                </a:lnTo>
                <a:lnTo>
                  <a:pt x="7023" y="5181"/>
                </a:lnTo>
                <a:close/>
                <a:moveTo>
                  <a:pt x="7067" y="6724"/>
                </a:moveTo>
                <a:lnTo>
                  <a:pt x="7076" y="6733"/>
                </a:lnTo>
                <a:lnTo>
                  <a:pt x="7076" y="6724"/>
                </a:lnTo>
                <a:close/>
                <a:moveTo>
                  <a:pt x="7040" y="6733"/>
                </a:moveTo>
                <a:lnTo>
                  <a:pt x="7049" y="6733"/>
                </a:lnTo>
                <a:lnTo>
                  <a:pt x="7058" y="6733"/>
                </a:lnTo>
                <a:lnTo>
                  <a:pt x="7049" y="6733"/>
                </a:lnTo>
                <a:close/>
                <a:moveTo>
                  <a:pt x="6917" y="6680"/>
                </a:moveTo>
                <a:lnTo>
                  <a:pt x="6917" y="6689"/>
                </a:lnTo>
                <a:lnTo>
                  <a:pt x="6908" y="6689"/>
                </a:lnTo>
                <a:lnTo>
                  <a:pt x="6899" y="6698"/>
                </a:lnTo>
                <a:lnTo>
                  <a:pt x="6899" y="6706"/>
                </a:lnTo>
                <a:lnTo>
                  <a:pt x="6899" y="6698"/>
                </a:lnTo>
                <a:lnTo>
                  <a:pt x="6908" y="6698"/>
                </a:lnTo>
                <a:lnTo>
                  <a:pt x="6917" y="6689"/>
                </a:lnTo>
                <a:lnTo>
                  <a:pt x="6934" y="6680"/>
                </a:lnTo>
                <a:lnTo>
                  <a:pt x="6926" y="6662"/>
                </a:lnTo>
                <a:lnTo>
                  <a:pt x="6917" y="6662"/>
                </a:lnTo>
                <a:lnTo>
                  <a:pt x="6917" y="6671"/>
                </a:lnTo>
                <a:lnTo>
                  <a:pt x="6926" y="6671"/>
                </a:lnTo>
                <a:lnTo>
                  <a:pt x="6926" y="6680"/>
                </a:lnTo>
                <a:close/>
                <a:moveTo>
                  <a:pt x="7314" y="4889"/>
                </a:moveTo>
                <a:lnTo>
                  <a:pt x="7305" y="4889"/>
                </a:lnTo>
                <a:close/>
                <a:moveTo>
                  <a:pt x="7340" y="7457"/>
                </a:moveTo>
                <a:lnTo>
                  <a:pt x="7340" y="7466"/>
                </a:lnTo>
                <a:lnTo>
                  <a:pt x="7340" y="7457"/>
                </a:lnTo>
                <a:lnTo>
                  <a:pt x="7331" y="7448"/>
                </a:lnTo>
                <a:lnTo>
                  <a:pt x="7331" y="7457"/>
                </a:lnTo>
                <a:close/>
                <a:moveTo>
                  <a:pt x="7217" y="5154"/>
                </a:moveTo>
                <a:lnTo>
                  <a:pt x="7217" y="5145"/>
                </a:lnTo>
                <a:lnTo>
                  <a:pt x="7208" y="5137"/>
                </a:lnTo>
                <a:lnTo>
                  <a:pt x="7208" y="5145"/>
                </a:lnTo>
                <a:lnTo>
                  <a:pt x="7199" y="5145"/>
                </a:lnTo>
                <a:lnTo>
                  <a:pt x="7208" y="5154"/>
                </a:lnTo>
                <a:close/>
                <a:moveTo>
                  <a:pt x="7084" y="6733"/>
                </a:moveTo>
                <a:lnTo>
                  <a:pt x="7093" y="6733"/>
                </a:lnTo>
                <a:lnTo>
                  <a:pt x="7076" y="6733"/>
                </a:lnTo>
                <a:close/>
                <a:moveTo>
                  <a:pt x="7173" y="5137"/>
                </a:moveTo>
                <a:lnTo>
                  <a:pt x="7164" y="5137"/>
                </a:lnTo>
                <a:lnTo>
                  <a:pt x="7155" y="5145"/>
                </a:lnTo>
                <a:lnTo>
                  <a:pt x="7173" y="5145"/>
                </a:lnTo>
                <a:close/>
                <a:moveTo>
                  <a:pt x="7111" y="5128"/>
                </a:moveTo>
                <a:lnTo>
                  <a:pt x="7111" y="5137"/>
                </a:lnTo>
                <a:close/>
                <a:moveTo>
                  <a:pt x="7120" y="5119"/>
                </a:moveTo>
                <a:lnTo>
                  <a:pt x="7120" y="5128"/>
                </a:lnTo>
                <a:lnTo>
                  <a:pt x="7111" y="5128"/>
                </a:lnTo>
                <a:lnTo>
                  <a:pt x="7111" y="5137"/>
                </a:lnTo>
                <a:lnTo>
                  <a:pt x="7120" y="5137"/>
                </a:lnTo>
                <a:lnTo>
                  <a:pt x="7120" y="5128"/>
                </a:lnTo>
                <a:close/>
                <a:moveTo>
                  <a:pt x="6529" y="6671"/>
                </a:moveTo>
                <a:lnTo>
                  <a:pt x="6529" y="6662"/>
                </a:lnTo>
                <a:lnTo>
                  <a:pt x="6520" y="6662"/>
                </a:lnTo>
                <a:lnTo>
                  <a:pt x="6511" y="6654"/>
                </a:lnTo>
                <a:lnTo>
                  <a:pt x="6502" y="6654"/>
                </a:lnTo>
                <a:lnTo>
                  <a:pt x="6511" y="6654"/>
                </a:lnTo>
                <a:lnTo>
                  <a:pt x="6511" y="6662"/>
                </a:lnTo>
                <a:close/>
                <a:moveTo>
                  <a:pt x="7975" y="7377"/>
                </a:moveTo>
                <a:lnTo>
                  <a:pt x="7975" y="7386"/>
                </a:lnTo>
                <a:lnTo>
                  <a:pt x="7984" y="7395"/>
                </a:lnTo>
                <a:lnTo>
                  <a:pt x="7984" y="7386"/>
                </a:lnTo>
                <a:lnTo>
                  <a:pt x="7993" y="7386"/>
                </a:lnTo>
                <a:lnTo>
                  <a:pt x="7984" y="7377"/>
                </a:lnTo>
                <a:lnTo>
                  <a:pt x="7975" y="7368"/>
                </a:lnTo>
                <a:close/>
                <a:moveTo>
                  <a:pt x="7931" y="4748"/>
                </a:moveTo>
                <a:lnTo>
                  <a:pt x="7940" y="4748"/>
                </a:lnTo>
                <a:lnTo>
                  <a:pt x="7949" y="4739"/>
                </a:lnTo>
                <a:lnTo>
                  <a:pt x="7958" y="4731"/>
                </a:lnTo>
                <a:lnTo>
                  <a:pt x="7949" y="4722"/>
                </a:lnTo>
                <a:lnTo>
                  <a:pt x="7958" y="4722"/>
                </a:lnTo>
                <a:lnTo>
                  <a:pt x="7958" y="4713"/>
                </a:lnTo>
                <a:lnTo>
                  <a:pt x="7949" y="4713"/>
                </a:lnTo>
                <a:lnTo>
                  <a:pt x="7940" y="4704"/>
                </a:lnTo>
                <a:lnTo>
                  <a:pt x="7931" y="4713"/>
                </a:lnTo>
                <a:lnTo>
                  <a:pt x="7931" y="4704"/>
                </a:lnTo>
                <a:lnTo>
                  <a:pt x="7922" y="4695"/>
                </a:lnTo>
                <a:lnTo>
                  <a:pt x="7922" y="4704"/>
                </a:lnTo>
                <a:lnTo>
                  <a:pt x="7914" y="4704"/>
                </a:lnTo>
                <a:lnTo>
                  <a:pt x="7914" y="4713"/>
                </a:lnTo>
                <a:lnTo>
                  <a:pt x="7905" y="4713"/>
                </a:lnTo>
                <a:lnTo>
                  <a:pt x="7905" y="4722"/>
                </a:lnTo>
                <a:lnTo>
                  <a:pt x="7896" y="4731"/>
                </a:lnTo>
                <a:lnTo>
                  <a:pt x="7914" y="4731"/>
                </a:lnTo>
                <a:lnTo>
                  <a:pt x="7896" y="4748"/>
                </a:lnTo>
                <a:lnTo>
                  <a:pt x="7887" y="4748"/>
                </a:lnTo>
                <a:lnTo>
                  <a:pt x="7878" y="4748"/>
                </a:lnTo>
                <a:lnTo>
                  <a:pt x="7870" y="4757"/>
                </a:lnTo>
                <a:lnTo>
                  <a:pt x="7870" y="4748"/>
                </a:lnTo>
                <a:lnTo>
                  <a:pt x="7878" y="4739"/>
                </a:lnTo>
                <a:lnTo>
                  <a:pt x="7870" y="4739"/>
                </a:lnTo>
                <a:lnTo>
                  <a:pt x="7878" y="4739"/>
                </a:lnTo>
                <a:lnTo>
                  <a:pt x="7887" y="4731"/>
                </a:lnTo>
                <a:lnTo>
                  <a:pt x="7878" y="4731"/>
                </a:lnTo>
                <a:lnTo>
                  <a:pt x="7870" y="4731"/>
                </a:lnTo>
                <a:lnTo>
                  <a:pt x="7878" y="4722"/>
                </a:lnTo>
                <a:lnTo>
                  <a:pt x="7887" y="4722"/>
                </a:lnTo>
                <a:lnTo>
                  <a:pt x="7896" y="4722"/>
                </a:lnTo>
                <a:lnTo>
                  <a:pt x="7905" y="4713"/>
                </a:lnTo>
                <a:lnTo>
                  <a:pt x="7905" y="4704"/>
                </a:lnTo>
                <a:lnTo>
                  <a:pt x="7914" y="4704"/>
                </a:lnTo>
                <a:lnTo>
                  <a:pt x="7914" y="4695"/>
                </a:lnTo>
                <a:lnTo>
                  <a:pt x="7914" y="4686"/>
                </a:lnTo>
                <a:lnTo>
                  <a:pt x="7922" y="4669"/>
                </a:lnTo>
                <a:lnTo>
                  <a:pt x="7922" y="4660"/>
                </a:lnTo>
                <a:lnTo>
                  <a:pt x="7914" y="4642"/>
                </a:lnTo>
                <a:lnTo>
                  <a:pt x="7914" y="4633"/>
                </a:lnTo>
                <a:lnTo>
                  <a:pt x="7905" y="4633"/>
                </a:lnTo>
                <a:lnTo>
                  <a:pt x="7887" y="4651"/>
                </a:lnTo>
                <a:lnTo>
                  <a:pt x="7878" y="4660"/>
                </a:lnTo>
                <a:lnTo>
                  <a:pt x="7878" y="4669"/>
                </a:lnTo>
                <a:lnTo>
                  <a:pt x="7852" y="4695"/>
                </a:lnTo>
                <a:lnTo>
                  <a:pt x="7852" y="4704"/>
                </a:lnTo>
                <a:lnTo>
                  <a:pt x="7843" y="4713"/>
                </a:lnTo>
                <a:lnTo>
                  <a:pt x="7834" y="4722"/>
                </a:lnTo>
                <a:lnTo>
                  <a:pt x="7834" y="4731"/>
                </a:lnTo>
                <a:lnTo>
                  <a:pt x="7843" y="4757"/>
                </a:lnTo>
                <a:lnTo>
                  <a:pt x="7852" y="4766"/>
                </a:lnTo>
                <a:lnTo>
                  <a:pt x="7861" y="4766"/>
                </a:lnTo>
                <a:lnTo>
                  <a:pt x="7870" y="4766"/>
                </a:lnTo>
                <a:lnTo>
                  <a:pt x="7878" y="4766"/>
                </a:lnTo>
                <a:lnTo>
                  <a:pt x="7887" y="4766"/>
                </a:lnTo>
                <a:lnTo>
                  <a:pt x="7896" y="4766"/>
                </a:lnTo>
                <a:lnTo>
                  <a:pt x="7922" y="4757"/>
                </a:lnTo>
                <a:close/>
                <a:moveTo>
                  <a:pt x="7878" y="7686"/>
                </a:moveTo>
                <a:lnTo>
                  <a:pt x="7870" y="7695"/>
                </a:lnTo>
                <a:lnTo>
                  <a:pt x="7870" y="7704"/>
                </a:lnTo>
                <a:lnTo>
                  <a:pt x="7878" y="7704"/>
                </a:lnTo>
                <a:lnTo>
                  <a:pt x="7887" y="7695"/>
                </a:lnTo>
                <a:close/>
                <a:moveTo>
                  <a:pt x="7905" y="7518"/>
                </a:moveTo>
                <a:lnTo>
                  <a:pt x="7896" y="7527"/>
                </a:lnTo>
                <a:lnTo>
                  <a:pt x="7887" y="7527"/>
                </a:lnTo>
                <a:lnTo>
                  <a:pt x="7887" y="7536"/>
                </a:lnTo>
                <a:lnTo>
                  <a:pt x="7896" y="7527"/>
                </a:lnTo>
                <a:lnTo>
                  <a:pt x="7905" y="7527"/>
                </a:lnTo>
                <a:close/>
                <a:moveTo>
                  <a:pt x="8337" y="4395"/>
                </a:moveTo>
                <a:lnTo>
                  <a:pt x="8328" y="4395"/>
                </a:lnTo>
                <a:lnTo>
                  <a:pt x="8328" y="4386"/>
                </a:lnTo>
                <a:lnTo>
                  <a:pt x="8328" y="4395"/>
                </a:lnTo>
                <a:lnTo>
                  <a:pt x="8328" y="4404"/>
                </a:lnTo>
                <a:lnTo>
                  <a:pt x="8337" y="4395"/>
                </a:lnTo>
                <a:lnTo>
                  <a:pt x="8346" y="4395"/>
                </a:lnTo>
                <a:lnTo>
                  <a:pt x="8346" y="4386"/>
                </a:lnTo>
                <a:close/>
                <a:moveTo>
                  <a:pt x="8214" y="4651"/>
                </a:moveTo>
                <a:lnTo>
                  <a:pt x="8222" y="4651"/>
                </a:lnTo>
                <a:lnTo>
                  <a:pt x="8222" y="4642"/>
                </a:lnTo>
                <a:lnTo>
                  <a:pt x="8222" y="4633"/>
                </a:lnTo>
                <a:lnTo>
                  <a:pt x="8222" y="4625"/>
                </a:lnTo>
                <a:lnTo>
                  <a:pt x="8214" y="4625"/>
                </a:lnTo>
                <a:lnTo>
                  <a:pt x="8214" y="4642"/>
                </a:lnTo>
                <a:close/>
                <a:moveTo>
                  <a:pt x="8381" y="4572"/>
                </a:moveTo>
                <a:lnTo>
                  <a:pt x="8372" y="4581"/>
                </a:lnTo>
                <a:lnTo>
                  <a:pt x="8372" y="4589"/>
                </a:lnTo>
                <a:lnTo>
                  <a:pt x="8364" y="4598"/>
                </a:lnTo>
                <a:lnTo>
                  <a:pt x="8372" y="4598"/>
                </a:lnTo>
                <a:lnTo>
                  <a:pt x="8381" y="4581"/>
                </a:lnTo>
                <a:close/>
                <a:moveTo>
                  <a:pt x="8231" y="4651"/>
                </a:moveTo>
                <a:lnTo>
                  <a:pt x="8222" y="4651"/>
                </a:lnTo>
                <a:lnTo>
                  <a:pt x="8222" y="4660"/>
                </a:lnTo>
                <a:lnTo>
                  <a:pt x="8231" y="4660"/>
                </a:lnTo>
                <a:close/>
                <a:moveTo>
                  <a:pt x="7887" y="7677"/>
                </a:moveTo>
                <a:lnTo>
                  <a:pt x="7896" y="7677"/>
                </a:lnTo>
                <a:lnTo>
                  <a:pt x="7887" y="7677"/>
                </a:lnTo>
                <a:lnTo>
                  <a:pt x="7878" y="7677"/>
                </a:lnTo>
                <a:lnTo>
                  <a:pt x="7878" y="7686"/>
                </a:lnTo>
                <a:lnTo>
                  <a:pt x="7887" y="7686"/>
                </a:lnTo>
                <a:close/>
                <a:moveTo>
                  <a:pt x="7817" y="7466"/>
                </a:moveTo>
                <a:lnTo>
                  <a:pt x="7825" y="7466"/>
                </a:lnTo>
                <a:lnTo>
                  <a:pt x="7825" y="7457"/>
                </a:lnTo>
                <a:close/>
                <a:moveTo>
                  <a:pt x="7878" y="7554"/>
                </a:moveTo>
                <a:lnTo>
                  <a:pt x="7870" y="7554"/>
                </a:lnTo>
                <a:lnTo>
                  <a:pt x="7861" y="7563"/>
                </a:lnTo>
                <a:lnTo>
                  <a:pt x="7843" y="7563"/>
                </a:lnTo>
                <a:lnTo>
                  <a:pt x="7834" y="7563"/>
                </a:lnTo>
                <a:lnTo>
                  <a:pt x="7825" y="7563"/>
                </a:lnTo>
                <a:lnTo>
                  <a:pt x="7834" y="7571"/>
                </a:lnTo>
                <a:lnTo>
                  <a:pt x="7843" y="7580"/>
                </a:lnTo>
                <a:lnTo>
                  <a:pt x="7834" y="7598"/>
                </a:lnTo>
                <a:lnTo>
                  <a:pt x="7825" y="7598"/>
                </a:lnTo>
                <a:lnTo>
                  <a:pt x="7825" y="7607"/>
                </a:lnTo>
                <a:lnTo>
                  <a:pt x="7808" y="7616"/>
                </a:lnTo>
                <a:lnTo>
                  <a:pt x="7817" y="7616"/>
                </a:lnTo>
                <a:lnTo>
                  <a:pt x="7825" y="7616"/>
                </a:lnTo>
                <a:lnTo>
                  <a:pt x="7861" y="7616"/>
                </a:lnTo>
                <a:lnTo>
                  <a:pt x="7870" y="7607"/>
                </a:lnTo>
                <a:lnTo>
                  <a:pt x="7870" y="7598"/>
                </a:lnTo>
                <a:lnTo>
                  <a:pt x="7878" y="7598"/>
                </a:lnTo>
                <a:lnTo>
                  <a:pt x="7870" y="7589"/>
                </a:lnTo>
                <a:lnTo>
                  <a:pt x="7870" y="7580"/>
                </a:lnTo>
                <a:lnTo>
                  <a:pt x="7870" y="7571"/>
                </a:lnTo>
                <a:lnTo>
                  <a:pt x="7870" y="7563"/>
                </a:lnTo>
                <a:close/>
                <a:moveTo>
                  <a:pt x="7861" y="7386"/>
                </a:moveTo>
                <a:lnTo>
                  <a:pt x="7861" y="7377"/>
                </a:lnTo>
                <a:lnTo>
                  <a:pt x="7861" y="7368"/>
                </a:lnTo>
                <a:lnTo>
                  <a:pt x="7852" y="7377"/>
                </a:lnTo>
                <a:close/>
                <a:moveTo>
                  <a:pt x="7852" y="7210"/>
                </a:moveTo>
                <a:lnTo>
                  <a:pt x="7852" y="7201"/>
                </a:lnTo>
                <a:lnTo>
                  <a:pt x="7843" y="7201"/>
                </a:lnTo>
                <a:lnTo>
                  <a:pt x="7834" y="7210"/>
                </a:lnTo>
                <a:lnTo>
                  <a:pt x="7843" y="7218"/>
                </a:lnTo>
                <a:lnTo>
                  <a:pt x="7843" y="7227"/>
                </a:lnTo>
                <a:lnTo>
                  <a:pt x="7852" y="7227"/>
                </a:lnTo>
                <a:lnTo>
                  <a:pt x="7852" y="7218"/>
                </a:lnTo>
                <a:close/>
                <a:moveTo>
                  <a:pt x="7834" y="7157"/>
                </a:moveTo>
                <a:lnTo>
                  <a:pt x="7843" y="7157"/>
                </a:lnTo>
                <a:lnTo>
                  <a:pt x="7852" y="7157"/>
                </a:lnTo>
                <a:lnTo>
                  <a:pt x="7861" y="7157"/>
                </a:lnTo>
                <a:lnTo>
                  <a:pt x="7852" y="7148"/>
                </a:lnTo>
                <a:lnTo>
                  <a:pt x="7843" y="7139"/>
                </a:lnTo>
                <a:lnTo>
                  <a:pt x="7843" y="7130"/>
                </a:lnTo>
                <a:lnTo>
                  <a:pt x="7834" y="7139"/>
                </a:lnTo>
                <a:lnTo>
                  <a:pt x="7834" y="7148"/>
                </a:lnTo>
                <a:close/>
                <a:moveTo>
                  <a:pt x="7808" y="7095"/>
                </a:moveTo>
                <a:lnTo>
                  <a:pt x="7817" y="7095"/>
                </a:lnTo>
                <a:lnTo>
                  <a:pt x="7825" y="7095"/>
                </a:lnTo>
                <a:lnTo>
                  <a:pt x="7825" y="7086"/>
                </a:lnTo>
                <a:lnTo>
                  <a:pt x="7817" y="7086"/>
                </a:lnTo>
                <a:lnTo>
                  <a:pt x="7808" y="7086"/>
                </a:lnTo>
                <a:close/>
                <a:moveTo>
                  <a:pt x="7817" y="7051"/>
                </a:moveTo>
                <a:lnTo>
                  <a:pt x="7817" y="7042"/>
                </a:lnTo>
                <a:lnTo>
                  <a:pt x="7808" y="7042"/>
                </a:lnTo>
                <a:lnTo>
                  <a:pt x="7808" y="7051"/>
                </a:lnTo>
                <a:lnTo>
                  <a:pt x="7817" y="7060"/>
                </a:lnTo>
                <a:close/>
                <a:moveTo>
                  <a:pt x="7825" y="7148"/>
                </a:moveTo>
                <a:lnTo>
                  <a:pt x="7817" y="7148"/>
                </a:lnTo>
                <a:lnTo>
                  <a:pt x="7817" y="7165"/>
                </a:lnTo>
                <a:lnTo>
                  <a:pt x="7825" y="7174"/>
                </a:lnTo>
                <a:lnTo>
                  <a:pt x="7834" y="7174"/>
                </a:lnTo>
                <a:lnTo>
                  <a:pt x="7834" y="7165"/>
                </a:lnTo>
                <a:lnTo>
                  <a:pt x="7834" y="7157"/>
                </a:lnTo>
                <a:lnTo>
                  <a:pt x="7834" y="7148"/>
                </a:lnTo>
                <a:close/>
                <a:moveTo>
                  <a:pt x="529" y="3486"/>
                </a:moveTo>
                <a:lnTo>
                  <a:pt x="547" y="3460"/>
                </a:lnTo>
                <a:lnTo>
                  <a:pt x="538" y="3460"/>
                </a:lnTo>
                <a:lnTo>
                  <a:pt x="521" y="3468"/>
                </a:lnTo>
                <a:lnTo>
                  <a:pt x="512" y="3468"/>
                </a:lnTo>
                <a:lnTo>
                  <a:pt x="521" y="3486"/>
                </a:lnTo>
                <a:close/>
                <a:moveTo>
                  <a:pt x="3353" y="4581"/>
                </a:moveTo>
                <a:lnTo>
                  <a:pt x="3353" y="4572"/>
                </a:lnTo>
                <a:lnTo>
                  <a:pt x="3344" y="4572"/>
                </a:lnTo>
                <a:lnTo>
                  <a:pt x="3344" y="4581"/>
                </a:lnTo>
                <a:close/>
                <a:moveTo>
                  <a:pt x="7861" y="7174"/>
                </a:moveTo>
                <a:lnTo>
                  <a:pt x="7852" y="7174"/>
                </a:lnTo>
                <a:lnTo>
                  <a:pt x="7852" y="7183"/>
                </a:lnTo>
                <a:lnTo>
                  <a:pt x="7861" y="7183"/>
                </a:lnTo>
                <a:close/>
                <a:moveTo>
                  <a:pt x="4411" y="2454"/>
                </a:moveTo>
                <a:lnTo>
                  <a:pt x="4411" y="2462"/>
                </a:lnTo>
                <a:lnTo>
                  <a:pt x="4420" y="2462"/>
                </a:lnTo>
                <a:lnTo>
                  <a:pt x="4420" y="2471"/>
                </a:lnTo>
                <a:lnTo>
                  <a:pt x="4429" y="2462"/>
                </a:lnTo>
                <a:lnTo>
                  <a:pt x="4429" y="2454"/>
                </a:lnTo>
                <a:lnTo>
                  <a:pt x="4420" y="2454"/>
                </a:lnTo>
                <a:lnTo>
                  <a:pt x="4420" y="2445"/>
                </a:lnTo>
                <a:lnTo>
                  <a:pt x="4420" y="2436"/>
                </a:lnTo>
                <a:lnTo>
                  <a:pt x="4411" y="2427"/>
                </a:lnTo>
                <a:lnTo>
                  <a:pt x="4411" y="2436"/>
                </a:lnTo>
                <a:lnTo>
                  <a:pt x="4411" y="2445"/>
                </a:lnTo>
                <a:close/>
                <a:moveTo>
                  <a:pt x="168" y="2595"/>
                </a:moveTo>
                <a:lnTo>
                  <a:pt x="150" y="2604"/>
                </a:lnTo>
                <a:lnTo>
                  <a:pt x="141" y="2604"/>
                </a:lnTo>
                <a:lnTo>
                  <a:pt x="150" y="2604"/>
                </a:lnTo>
                <a:lnTo>
                  <a:pt x="159" y="2604"/>
                </a:lnTo>
                <a:close/>
                <a:moveTo>
                  <a:pt x="3326" y="4616"/>
                </a:moveTo>
                <a:lnTo>
                  <a:pt x="3326" y="4607"/>
                </a:lnTo>
                <a:close/>
                <a:moveTo>
                  <a:pt x="3317" y="4492"/>
                </a:moveTo>
                <a:lnTo>
                  <a:pt x="3308" y="4483"/>
                </a:lnTo>
                <a:lnTo>
                  <a:pt x="3300" y="4483"/>
                </a:lnTo>
                <a:lnTo>
                  <a:pt x="3308" y="4492"/>
                </a:lnTo>
                <a:lnTo>
                  <a:pt x="3317" y="4501"/>
                </a:lnTo>
                <a:close/>
                <a:moveTo>
                  <a:pt x="3353" y="4519"/>
                </a:moveTo>
                <a:lnTo>
                  <a:pt x="3353" y="4510"/>
                </a:lnTo>
                <a:lnTo>
                  <a:pt x="3344" y="4510"/>
                </a:lnTo>
                <a:lnTo>
                  <a:pt x="3335" y="4519"/>
                </a:lnTo>
                <a:lnTo>
                  <a:pt x="3335" y="4528"/>
                </a:lnTo>
                <a:lnTo>
                  <a:pt x="3344" y="4528"/>
                </a:lnTo>
                <a:lnTo>
                  <a:pt x="3344" y="4536"/>
                </a:lnTo>
                <a:lnTo>
                  <a:pt x="3353" y="4545"/>
                </a:lnTo>
                <a:lnTo>
                  <a:pt x="3361" y="4545"/>
                </a:lnTo>
                <a:lnTo>
                  <a:pt x="3361" y="4554"/>
                </a:lnTo>
                <a:lnTo>
                  <a:pt x="3361" y="4545"/>
                </a:lnTo>
                <a:lnTo>
                  <a:pt x="3353" y="4536"/>
                </a:lnTo>
                <a:lnTo>
                  <a:pt x="3344" y="4528"/>
                </a:lnTo>
                <a:lnTo>
                  <a:pt x="3344" y="4519"/>
                </a:lnTo>
                <a:lnTo>
                  <a:pt x="3335" y="4519"/>
                </a:lnTo>
                <a:close/>
                <a:moveTo>
                  <a:pt x="3353" y="4598"/>
                </a:moveTo>
                <a:lnTo>
                  <a:pt x="3361" y="4598"/>
                </a:lnTo>
                <a:lnTo>
                  <a:pt x="3361" y="4589"/>
                </a:lnTo>
                <a:lnTo>
                  <a:pt x="3353" y="4589"/>
                </a:lnTo>
                <a:close/>
                <a:moveTo>
                  <a:pt x="8381" y="4378"/>
                </a:moveTo>
                <a:lnTo>
                  <a:pt x="8372" y="4386"/>
                </a:lnTo>
                <a:lnTo>
                  <a:pt x="8372" y="4378"/>
                </a:lnTo>
                <a:lnTo>
                  <a:pt x="8364" y="4378"/>
                </a:lnTo>
                <a:lnTo>
                  <a:pt x="8364" y="4386"/>
                </a:lnTo>
                <a:lnTo>
                  <a:pt x="8364" y="4395"/>
                </a:lnTo>
                <a:lnTo>
                  <a:pt x="8372" y="4395"/>
                </a:lnTo>
                <a:lnTo>
                  <a:pt x="8390" y="4386"/>
                </a:lnTo>
                <a:close/>
                <a:moveTo>
                  <a:pt x="8284" y="4201"/>
                </a:moveTo>
                <a:lnTo>
                  <a:pt x="8275" y="4201"/>
                </a:lnTo>
                <a:lnTo>
                  <a:pt x="8267" y="4201"/>
                </a:lnTo>
                <a:lnTo>
                  <a:pt x="8267" y="4210"/>
                </a:lnTo>
                <a:lnTo>
                  <a:pt x="8249" y="4210"/>
                </a:lnTo>
                <a:lnTo>
                  <a:pt x="8249" y="4201"/>
                </a:lnTo>
                <a:lnTo>
                  <a:pt x="8240" y="4201"/>
                </a:lnTo>
                <a:lnTo>
                  <a:pt x="8222" y="4210"/>
                </a:lnTo>
                <a:lnTo>
                  <a:pt x="8205" y="4219"/>
                </a:lnTo>
                <a:lnTo>
                  <a:pt x="8196" y="4219"/>
                </a:lnTo>
                <a:lnTo>
                  <a:pt x="8187" y="4227"/>
                </a:lnTo>
                <a:lnTo>
                  <a:pt x="8178" y="4245"/>
                </a:lnTo>
                <a:lnTo>
                  <a:pt x="8170" y="4254"/>
                </a:lnTo>
                <a:lnTo>
                  <a:pt x="8161" y="4254"/>
                </a:lnTo>
                <a:lnTo>
                  <a:pt x="8170" y="4263"/>
                </a:lnTo>
                <a:lnTo>
                  <a:pt x="8161" y="4272"/>
                </a:lnTo>
                <a:lnTo>
                  <a:pt x="8161" y="4280"/>
                </a:lnTo>
                <a:lnTo>
                  <a:pt x="8152" y="4280"/>
                </a:lnTo>
                <a:lnTo>
                  <a:pt x="8143" y="4289"/>
                </a:lnTo>
                <a:lnTo>
                  <a:pt x="8152" y="4289"/>
                </a:lnTo>
                <a:lnTo>
                  <a:pt x="8152" y="4298"/>
                </a:lnTo>
                <a:lnTo>
                  <a:pt x="8143" y="4298"/>
                </a:lnTo>
                <a:lnTo>
                  <a:pt x="8134" y="4307"/>
                </a:lnTo>
                <a:lnTo>
                  <a:pt x="8125" y="4333"/>
                </a:lnTo>
                <a:lnTo>
                  <a:pt x="8117" y="4351"/>
                </a:lnTo>
                <a:lnTo>
                  <a:pt x="8099" y="4378"/>
                </a:lnTo>
                <a:lnTo>
                  <a:pt x="8099" y="4386"/>
                </a:lnTo>
                <a:lnTo>
                  <a:pt x="8108" y="4395"/>
                </a:lnTo>
                <a:lnTo>
                  <a:pt x="8108" y="4404"/>
                </a:lnTo>
                <a:lnTo>
                  <a:pt x="8099" y="4395"/>
                </a:lnTo>
                <a:lnTo>
                  <a:pt x="8090" y="4395"/>
                </a:lnTo>
                <a:lnTo>
                  <a:pt x="8090" y="4404"/>
                </a:lnTo>
                <a:lnTo>
                  <a:pt x="8081" y="4404"/>
                </a:lnTo>
                <a:lnTo>
                  <a:pt x="8081" y="4413"/>
                </a:lnTo>
                <a:lnTo>
                  <a:pt x="8081" y="4422"/>
                </a:lnTo>
                <a:lnTo>
                  <a:pt x="8090" y="4422"/>
                </a:lnTo>
                <a:lnTo>
                  <a:pt x="8099" y="4422"/>
                </a:lnTo>
                <a:lnTo>
                  <a:pt x="8099" y="4430"/>
                </a:lnTo>
                <a:lnTo>
                  <a:pt x="8090" y="4430"/>
                </a:lnTo>
                <a:lnTo>
                  <a:pt x="8090" y="4439"/>
                </a:lnTo>
                <a:lnTo>
                  <a:pt x="8090" y="4448"/>
                </a:lnTo>
                <a:lnTo>
                  <a:pt x="8099" y="4448"/>
                </a:lnTo>
                <a:lnTo>
                  <a:pt x="8090" y="4448"/>
                </a:lnTo>
                <a:lnTo>
                  <a:pt x="8081" y="4439"/>
                </a:lnTo>
                <a:lnTo>
                  <a:pt x="8072" y="4439"/>
                </a:lnTo>
                <a:lnTo>
                  <a:pt x="8064" y="4439"/>
                </a:lnTo>
                <a:lnTo>
                  <a:pt x="8055" y="4448"/>
                </a:lnTo>
                <a:lnTo>
                  <a:pt x="8055" y="4457"/>
                </a:lnTo>
                <a:lnTo>
                  <a:pt x="8046" y="4475"/>
                </a:lnTo>
                <a:lnTo>
                  <a:pt x="8046" y="4483"/>
                </a:lnTo>
                <a:lnTo>
                  <a:pt x="8037" y="4483"/>
                </a:lnTo>
                <a:lnTo>
                  <a:pt x="8028" y="4483"/>
                </a:lnTo>
                <a:lnTo>
                  <a:pt x="8028" y="4475"/>
                </a:lnTo>
                <a:lnTo>
                  <a:pt x="8037" y="4475"/>
                </a:lnTo>
                <a:lnTo>
                  <a:pt x="8028" y="4475"/>
                </a:lnTo>
                <a:lnTo>
                  <a:pt x="8020" y="4483"/>
                </a:lnTo>
                <a:lnTo>
                  <a:pt x="8011" y="4492"/>
                </a:lnTo>
                <a:lnTo>
                  <a:pt x="8028" y="4492"/>
                </a:lnTo>
                <a:lnTo>
                  <a:pt x="8037" y="4492"/>
                </a:lnTo>
                <a:lnTo>
                  <a:pt x="8046" y="4492"/>
                </a:lnTo>
                <a:lnTo>
                  <a:pt x="8055" y="4492"/>
                </a:lnTo>
                <a:lnTo>
                  <a:pt x="8072" y="4492"/>
                </a:lnTo>
                <a:lnTo>
                  <a:pt x="8055" y="4501"/>
                </a:lnTo>
                <a:lnTo>
                  <a:pt x="8046" y="4501"/>
                </a:lnTo>
                <a:lnTo>
                  <a:pt x="8046" y="4510"/>
                </a:lnTo>
                <a:lnTo>
                  <a:pt x="8020" y="4528"/>
                </a:lnTo>
                <a:lnTo>
                  <a:pt x="8002" y="4545"/>
                </a:lnTo>
                <a:lnTo>
                  <a:pt x="7993" y="4545"/>
                </a:lnTo>
                <a:lnTo>
                  <a:pt x="7993" y="4554"/>
                </a:lnTo>
                <a:lnTo>
                  <a:pt x="7993" y="4563"/>
                </a:lnTo>
                <a:lnTo>
                  <a:pt x="8002" y="4581"/>
                </a:lnTo>
                <a:lnTo>
                  <a:pt x="8011" y="4581"/>
                </a:lnTo>
                <a:lnTo>
                  <a:pt x="8028" y="4581"/>
                </a:lnTo>
                <a:lnTo>
                  <a:pt x="8046" y="4581"/>
                </a:lnTo>
                <a:lnTo>
                  <a:pt x="8055" y="4572"/>
                </a:lnTo>
                <a:lnTo>
                  <a:pt x="8064" y="4572"/>
                </a:lnTo>
                <a:lnTo>
                  <a:pt x="8072" y="4563"/>
                </a:lnTo>
                <a:lnTo>
                  <a:pt x="8072" y="4572"/>
                </a:lnTo>
                <a:lnTo>
                  <a:pt x="8099" y="4572"/>
                </a:lnTo>
                <a:lnTo>
                  <a:pt x="8117" y="4581"/>
                </a:lnTo>
                <a:lnTo>
                  <a:pt x="8134" y="4581"/>
                </a:lnTo>
                <a:lnTo>
                  <a:pt x="8170" y="4581"/>
                </a:lnTo>
                <a:lnTo>
                  <a:pt x="8187" y="4581"/>
                </a:lnTo>
                <a:lnTo>
                  <a:pt x="8205" y="4581"/>
                </a:lnTo>
                <a:lnTo>
                  <a:pt x="8214" y="4572"/>
                </a:lnTo>
                <a:lnTo>
                  <a:pt x="8222" y="4572"/>
                </a:lnTo>
                <a:lnTo>
                  <a:pt x="8231" y="4563"/>
                </a:lnTo>
                <a:lnTo>
                  <a:pt x="8240" y="4563"/>
                </a:lnTo>
                <a:lnTo>
                  <a:pt x="8249" y="4563"/>
                </a:lnTo>
                <a:lnTo>
                  <a:pt x="8249" y="4581"/>
                </a:lnTo>
                <a:lnTo>
                  <a:pt x="8231" y="4589"/>
                </a:lnTo>
                <a:lnTo>
                  <a:pt x="8249" y="4589"/>
                </a:lnTo>
                <a:lnTo>
                  <a:pt x="8258" y="4589"/>
                </a:lnTo>
                <a:lnTo>
                  <a:pt x="8275" y="4589"/>
                </a:lnTo>
                <a:lnTo>
                  <a:pt x="8284" y="4589"/>
                </a:lnTo>
                <a:lnTo>
                  <a:pt x="8284" y="4581"/>
                </a:lnTo>
                <a:lnTo>
                  <a:pt x="8284" y="4572"/>
                </a:lnTo>
                <a:lnTo>
                  <a:pt x="8302" y="4572"/>
                </a:lnTo>
                <a:lnTo>
                  <a:pt x="8311" y="4572"/>
                </a:lnTo>
                <a:lnTo>
                  <a:pt x="8311" y="4581"/>
                </a:lnTo>
                <a:lnTo>
                  <a:pt x="8319" y="4581"/>
                </a:lnTo>
                <a:lnTo>
                  <a:pt x="8328" y="4572"/>
                </a:lnTo>
                <a:lnTo>
                  <a:pt x="8328" y="4581"/>
                </a:lnTo>
                <a:lnTo>
                  <a:pt x="8319" y="4589"/>
                </a:lnTo>
                <a:lnTo>
                  <a:pt x="8302" y="4589"/>
                </a:lnTo>
                <a:lnTo>
                  <a:pt x="8284" y="4607"/>
                </a:lnTo>
                <a:lnTo>
                  <a:pt x="8284" y="4616"/>
                </a:lnTo>
                <a:lnTo>
                  <a:pt x="8275" y="4616"/>
                </a:lnTo>
                <a:lnTo>
                  <a:pt x="8267" y="4625"/>
                </a:lnTo>
                <a:lnTo>
                  <a:pt x="8258" y="4625"/>
                </a:lnTo>
                <a:lnTo>
                  <a:pt x="8249" y="4625"/>
                </a:lnTo>
                <a:lnTo>
                  <a:pt x="8249" y="4633"/>
                </a:lnTo>
                <a:lnTo>
                  <a:pt x="8240" y="4642"/>
                </a:lnTo>
                <a:lnTo>
                  <a:pt x="8249" y="4642"/>
                </a:lnTo>
                <a:lnTo>
                  <a:pt x="8249" y="4651"/>
                </a:lnTo>
                <a:lnTo>
                  <a:pt x="8258" y="4651"/>
                </a:lnTo>
                <a:lnTo>
                  <a:pt x="8267" y="4642"/>
                </a:lnTo>
                <a:lnTo>
                  <a:pt x="8275" y="4642"/>
                </a:lnTo>
                <a:lnTo>
                  <a:pt x="8284" y="4642"/>
                </a:lnTo>
                <a:lnTo>
                  <a:pt x="8293" y="4642"/>
                </a:lnTo>
                <a:lnTo>
                  <a:pt x="8302" y="4633"/>
                </a:lnTo>
                <a:lnTo>
                  <a:pt x="8311" y="4625"/>
                </a:lnTo>
                <a:lnTo>
                  <a:pt x="8311" y="4616"/>
                </a:lnTo>
                <a:lnTo>
                  <a:pt x="8328" y="4598"/>
                </a:lnTo>
                <a:lnTo>
                  <a:pt x="8337" y="4598"/>
                </a:lnTo>
                <a:lnTo>
                  <a:pt x="8346" y="4589"/>
                </a:lnTo>
                <a:lnTo>
                  <a:pt x="8355" y="4581"/>
                </a:lnTo>
                <a:lnTo>
                  <a:pt x="8355" y="4589"/>
                </a:lnTo>
                <a:lnTo>
                  <a:pt x="8346" y="4598"/>
                </a:lnTo>
                <a:lnTo>
                  <a:pt x="8355" y="4598"/>
                </a:lnTo>
                <a:lnTo>
                  <a:pt x="8355" y="4589"/>
                </a:lnTo>
                <a:lnTo>
                  <a:pt x="8355" y="4581"/>
                </a:lnTo>
                <a:lnTo>
                  <a:pt x="8372" y="4563"/>
                </a:lnTo>
                <a:lnTo>
                  <a:pt x="8372" y="4554"/>
                </a:lnTo>
                <a:lnTo>
                  <a:pt x="8381" y="4563"/>
                </a:lnTo>
                <a:lnTo>
                  <a:pt x="8390" y="4563"/>
                </a:lnTo>
                <a:lnTo>
                  <a:pt x="8390" y="4572"/>
                </a:lnTo>
                <a:lnTo>
                  <a:pt x="8399" y="4589"/>
                </a:lnTo>
                <a:lnTo>
                  <a:pt x="8399" y="4598"/>
                </a:lnTo>
                <a:lnTo>
                  <a:pt x="8390" y="4607"/>
                </a:lnTo>
                <a:lnTo>
                  <a:pt x="8381" y="4625"/>
                </a:lnTo>
                <a:lnTo>
                  <a:pt x="8381" y="4642"/>
                </a:lnTo>
                <a:lnTo>
                  <a:pt x="8372" y="4642"/>
                </a:lnTo>
                <a:lnTo>
                  <a:pt x="8381" y="4651"/>
                </a:lnTo>
                <a:lnTo>
                  <a:pt x="8390" y="4651"/>
                </a:lnTo>
                <a:lnTo>
                  <a:pt x="8399" y="4642"/>
                </a:lnTo>
                <a:lnTo>
                  <a:pt x="8408" y="4633"/>
                </a:lnTo>
                <a:lnTo>
                  <a:pt x="8408" y="4625"/>
                </a:lnTo>
                <a:lnTo>
                  <a:pt x="8417" y="4625"/>
                </a:lnTo>
                <a:lnTo>
                  <a:pt x="8417" y="4633"/>
                </a:lnTo>
                <a:lnTo>
                  <a:pt x="8417" y="4642"/>
                </a:lnTo>
                <a:lnTo>
                  <a:pt x="8417" y="4669"/>
                </a:lnTo>
                <a:lnTo>
                  <a:pt x="8425" y="4669"/>
                </a:lnTo>
                <a:lnTo>
                  <a:pt x="8434" y="4660"/>
                </a:lnTo>
                <a:lnTo>
                  <a:pt x="8443" y="4660"/>
                </a:lnTo>
                <a:lnTo>
                  <a:pt x="8443" y="4669"/>
                </a:lnTo>
                <a:lnTo>
                  <a:pt x="8452" y="4669"/>
                </a:lnTo>
                <a:lnTo>
                  <a:pt x="8461" y="4669"/>
                </a:lnTo>
                <a:lnTo>
                  <a:pt x="8461" y="4660"/>
                </a:lnTo>
                <a:lnTo>
                  <a:pt x="8461" y="4651"/>
                </a:lnTo>
                <a:lnTo>
                  <a:pt x="8469" y="4633"/>
                </a:lnTo>
                <a:lnTo>
                  <a:pt x="8469" y="4625"/>
                </a:lnTo>
                <a:lnTo>
                  <a:pt x="8487" y="4598"/>
                </a:lnTo>
                <a:lnTo>
                  <a:pt x="8487" y="4589"/>
                </a:lnTo>
                <a:lnTo>
                  <a:pt x="8487" y="4581"/>
                </a:lnTo>
                <a:lnTo>
                  <a:pt x="8487" y="4572"/>
                </a:lnTo>
                <a:lnTo>
                  <a:pt x="8487" y="4563"/>
                </a:lnTo>
                <a:lnTo>
                  <a:pt x="8478" y="4563"/>
                </a:lnTo>
                <a:lnTo>
                  <a:pt x="8478" y="4572"/>
                </a:lnTo>
                <a:lnTo>
                  <a:pt x="8469" y="4581"/>
                </a:lnTo>
                <a:lnTo>
                  <a:pt x="8461" y="4589"/>
                </a:lnTo>
                <a:lnTo>
                  <a:pt x="8452" y="4589"/>
                </a:lnTo>
                <a:lnTo>
                  <a:pt x="8452" y="4572"/>
                </a:lnTo>
                <a:lnTo>
                  <a:pt x="8452" y="4563"/>
                </a:lnTo>
                <a:lnTo>
                  <a:pt x="8461" y="4545"/>
                </a:lnTo>
                <a:lnTo>
                  <a:pt x="8469" y="4536"/>
                </a:lnTo>
                <a:lnTo>
                  <a:pt x="8469" y="4528"/>
                </a:lnTo>
                <a:lnTo>
                  <a:pt x="8452" y="4536"/>
                </a:lnTo>
                <a:lnTo>
                  <a:pt x="8443" y="4545"/>
                </a:lnTo>
                <a:lnTo>
                  <a:pt x="8425" y="4563"/>
                </a:lnTo>
                <a:lnTo>
                  <a:pt x="8417" y="4572"/>
                </a:lnTo>
                <a:lnTo>
                  <a:pt x="8408" y="4572"/>
                </a:lnTo>
                <a:lnTo>
                  <a:pt x="8399" y="4572"/>
                </a:lnTo>
                <a:lnTo>
                  <a:pt x="8399" y="4563"/>
                </a:lnTo>
                <a:lnTo>
                  <a:pt x="8408" y="4545"/>
                </a:lnTo>
                <a:lnTo>
                  <a:pt x="8417" y="4545"/>
                </a:lnTo>
                <a:lnTo>
                  <a:pt x="8417" y="4536"/>
                </a:lnTo>
                <a:lnTo>
                  <a:pt x="8408" y="4545"/>
                </a:lnTo>
                <a:lnTo>
                  <a:pt x="8399" y="4536"/>
                </a:lnTo>
                <a:lnTo>
                  <a:pt x="8408" y="4536"/>
                </a:lnTo>
                <a:lnTo>
                  <a:pt x="8417" y="4536"/>
                </a:lnTo>
                <a:lnTo>
                  <a:pt x="8425" y="4528"/>
                </a:lnTo>
                <a:lnTo>
                  <a:pt x="8417" y="4528"/>
                </a:lnTo>
                <a:lnTo>
                  <a:pt x="8417" y="4519"/>
                </a:lnTo>
                <a:lnTo>
                  <a:pt x="8425" y="4519"/>
                </a:lnTo>
                <a:lnTo>
                  <a:pt x="8434" y="4510"/>
                </a:lnTo>
                <a:lnTo>
                  <a:pt x="8443" y="4510"/>
                </a:lnTo>
                <a:lnTo>
                  <a:pt x="8452" y="4510"/>
                </a:lnTo>
                <a:lnTo>
                  <a:pt x="8452" y="4501"/>
                </a:lnTo>
                <a:lnTo>
                  <a:pt x="8461" y="4501"/>
                </a:lnTo>
                <a:lnTo>
                  <a:pt x="8461" y="4492"/>
                </a:lnTo>
                <a:lnTo>
                  <a:pt x="8461" y="4483"/>
                </a:lnTo>
                <a:lnTo>
                  <a:pt x="8452" y="4483"/>
                </a:lnTo>
                <a:lnTo>
                  <a:pt x="8443" y="4483"/>
                </a:lnTo>
                <a:lnTo>
                  <a:pt x="8443" y="4492"/>
                </a:lnTo>
                <a:lnTo>
                  <a:pt x="8434" y="4492"/>
                </a:lnTo>
                <a:lnTo>
                  <a:pt x="8425" y="4492"/>
                </a:lnTo>
                <a:lnTo>
                  <a:pt x="8417" y="4492"/>
                </a:lnTo>
                <a:lnTo>
                  <a:pt x="8408" y="4492"/>
                </a:lnTo>
                <a:lnTo>
                  <a:pt x="8399" y="4501"/>
                </a:lnTo>
                <a:lnTo>
                  <a:pt x="8390" y="4501"/>
                </a:lnTo>
                <a:lnTo>
                  <a:pt x="8381" y="4501"/>
                </a:lnTo>
                <a:lnTo>
                  <a:pt x="8399" y="4492"/>
                </a:lnTo>
                <a:lnTo>
                  <a:pt x="8408" y="4492"/>
                </a:lnTo>
                <a:lnTo>
                  <a:pt x="8408" y="4483"/>
                </a:lnTo>
                <a:lnTo>
                  <a:pt x="8408" y="4475"/>
                </a:lnTo>
                <a:lnTo>
                  <a:pt x="8399" y="4475"/>
                </a:lnTo>
                <a:lnTo>
                  <a:pt x="8390" y="4475"/>
                </a:lnTo>
                <a:lnTo>
                  <a:pt x="8399" y="4466"/>
                </a:lnTo>
                <a:lnTo>
                  <a:pt x="8390" y="4466"/>
                </a:lnTo>
                <a:lnTo>
                  <a:pt x="8381" y="4466"/>
                </a:lnTo>
                <a:lnTo>
                  <a:pt x="8372" y="4466"/>
                </a:lnTo>
                <a:lnTo>
                  <a:pt x="8399" y="4457"/>
                </a:lnTo>
                <a:lnTo>
                  <a:pt x="8399" y="4448"/>
                </a:lnTo>
                <a:lnTo>
                  <a:pt x="8408" y="4448"/>
                </a:lnTo>
                <a:lnTo>
                  <a:pt x="8417" y="4439"/>
                </a:lnTo>
                <a:lnTo>
                  <a:pt x="8417" y="4430"/>
                </a:lnTo>
                <a:lnTo>
                  <a:pt x="8417" y="4422"/>
                </a:lnTo>
                <a:lnTo>
                  <a:pt x="8417" y="4413"/>
                </a:lnTo>
                <a:lnTo>
                  <a:pt x="8408" y="4413"/>
                </a:lnTo>
                <a:lnTo>
                  <a:pt x="8399" y="4404"/>
                </a:lnTo>
                <a:lnTo>
                  <a:pt x="8390" y="4404"/>
                </a:lnTo>
                <a:lnTo>
                  <a:pt x="8372" y="4404"/>
                </a:lnTo>
                <a:lnTo>
                  <a:pt x="8364" y="4404"/>
                </a:lnTo>
                <a:lnTo>
                  <a:pt x="8364" y="4413"/>
                </a:lnTo>
                <a:lnTo>
                  <a:pt x="8355" y="4413"/>
                </a:lnTo>
                <a:lnTo>
                  <a:pt x="8355" y="4404"/>
                </a:lnTo>
                <a:lnTo>
                  <a:pt x="8355" y="4395"/>
                </a:lnTo>
                <a:lnTo>
                  <a:pt x="8346" y="4404"/>
                </a:lnTo>
                <a:lnTo>
                  <a:pt x="8337" y="4404"/>
                </a:lnTo>
                <a:lnTo>
                  <a:pt x="8337" y="4413"/>
                </a:lnTo>
                <a:lnTo>
                  <a:pt x="8328" y="4413"/>
                </a:lnTo>
                <a:lnTo>
                  <a:pt x="8319" y="4422"/>
                </a:lnTo>
                <a:lnTo>
                  <a:pt x="8311" y="4422"/>
                </a:lnTo>
                <a:lnTo>
                  <a:pt x="8302" y="4422"/>
                </a:lnTo>
                <a:lnTo>
                  <a:pt x="8293" y="4430"/>
                </a:lnTo>
                <a:lnTo>
                  <a:pt x="8293" y="4439"/>
                </a:lnTo>
                <a:lnTo>
                  <a:pt x="8293" y="4430"/>
                </a:lnTo>
                <a:lnTo>
                  <a:pt x="8293" y="4422"/>
                </a:lnTo>
                <a:lnTo>
                  <a:pt x="8302" y="4413"/>
                </a:lnTo>
                <a:lnTo>
                  <a:pt x="8302" y="4404"/>
                </a:lnTo>
                <a:lnTo>
                  <a:pt x="8302" y="4395"/>
                </a:lnTo>
                <a:lnTo>
                  <a:pt x="8293" y="4395"/>
                </a:lnTo>
                <a:lnTo>
                  <a:pt x="8293" y="4413"/>
                </a:lnTo>
                <a:lnTo>
                  <a:pt x="8293" y="4404"/>
                </a:lnTo>
                <a:lnTo>
                  <a:pt x="8284" y="4404"/>
                </a:lnTo>
                <a:lnTo>
                  <a:pt x="8275" y="4404"/>
                </a:lnTo>
                <a:lnTo>
                  <a:pt x="8267" y="4404"/>
                </a:lnTo>
                <a:lnTo>
                  <a:pt x="8258" y="4395"/>
                </a:lnTo>
                <a:lnTo>
                  <a:pt x="8240" y="4404"/>
                </a:lnTo>
                <a:lnTo>
                  <a:pt x="8231" y="4404"/>
                </a:lnTo>
                <a:lnTo>
                  <a:pt x="8249" y="4395"/>
                </a:lnTo>
                <a:lnTo>
                  <a:pt x="8249" y="4386"/>
                </a:lnTo>
                <a:lnTo>
                  <a:pt x="8240" y="4386"/>
                </a:lnTo>
                <a:lnTo>
                  <a:pt x="8231" y="4386"/>
                </a:lnTo>
                <a:lnTo>
                  <a:pt x="8240" y="4378"/>
                </a:lnTo>
                <a:lnTo>
                  <a:pt x="8258" y="4369"/>
                </a:lnTo>
                <a:lnTo>
                  <a:pt x="8275" y="4360"/>
                </a:lnTo>
                <a:lnTo>
                  <a:pt x="8275" y="4351"/>
                </a:lnTo>
                <a:lnTo>
                  <a:pt x="8267" y="4360"/>
                </a:lnTo>
                <a:lnTo>
                  <a:pt x="8258" y="4360"/>
                </a:lnTo>
                <a:lnTo>
                  <a:pt x="8249" y="4351"/>
                </a:lnTo>
                <a:lnTo>
                  <a:pt x="8240" y="4351"/>
                </a:lnTo>
                <a:lnTo>
                  <a:pt x="8231" y="4360"/>
                </a:lnTo>
                <a:lnTo>
                  <a:pt x="8231" y="4351"/>
                </a:lnTo>
                <a:lnTo>
                  <a:pt x="8231" y="4342"/>
                </a:lnTo>
                <a:lnTo>
                  <a:pt x="8222" y="4342"/>
                </a:lnTo>
                <a:lnTo>
                  <a:pt x="8214" y="4351"/>
                </a:lnTo>
                <a:lnTo>
                  <a:pt x="8214" y="4360"/>
                </a:lnTo>
                <a:lnTo>
                  <a:pt x="8205" y="4369"/>
                </a:lnTo>
                <a:lnTo>
                  <a:pt x="8196" y="4369"/>
                </a:lnTo>
                <a:lnTo>
                  <a:pt x="8187" y="4386"/>
                </a:lnTo>
                <a:lnTo>
                  <a:pt x="8178" y="4386"/>
                </a:lnTo>
                <a:lnTo>
                  <a:pt x="8178" y="4378"/>
                </a:lnTo>
                <a:lnTo>
                  <a:pt x="8178" y="4369"/>
                </a:lnTo>
                <a:lnTo>
                  <a:pt x="8187" y="4369"/>
                </a:lnTo>
                <a:lnTo>
                  <a:pt x="8187" y="4360"/>
                </a:lnTo>
                <a:lnTo>
                  <a:pt x="8187" y="4351"/>
                </a:lnTo>
                <a:lnTo>
                  <a:pt x="8205" y="4333"/>
                </a:lnTo>
                <a:lnTo>
                  <a:pt x="8205" y="4325"/>
                </a:lnTo>
                <a:lnTo>
                  <a:pt x="8205" y="4316"/>
                </a:lnTo>
                <a:lnTo>
                  <a:pt x="8214" y="4316"/>
                </a:lnTo>
                <a:lnTo>
                  <a:pt x="8231" y="4298"/>
                </a:lnTo>
                <a:lnTo>
                  <a:pt x="8231" y="4289"/>
                </a:lnTo>
                <a:lnTo>
                  <a:pt x="8231" y="4280"/>
                </a:lnTo>
                <a:lnTo>
                  <a:pt x="8240" y="4272"/>
                </a:lnTo>
                <a:lnTo>
                  <a:pt x="8249" y="4263"/>
                </a:lnTo>
                <a:lnTo>
                  <a:pt x="8258" y="4254"/>
                </a:lnTo>
                <a:lnTo>
                  <a:pt x="8258" y="4245"/>
                </a:lnTo>
                <a:lnTo>
                  <a:pt x="8258" y="4236"/>
                </a:lnTo>
                <a:lnTo>
                  <a:pt x="8249" y="4236"/>
                </a:lnTo>
                <a:lnTo>
                  <a:pt x="8240" y="4236"/>
                </a:lnTo>
                <a:lnTo>
                  <a:pt x="8240" y="4227"/>
                </a:lnTo>
                <a:lnTo>
                  <a:pt x="8249" y="4219"/>
                </a:lnTo>
                <a:lnTo>
                  <a:pt x="8258" y="4219"/>
                </a:lnTo>
                <a:lnTo>
                  <a:pt x="8267" y="4219"/>
                </a:lnTo>
                <a:lnTo>
                  <a:pt x="8275" y="4219"/>
                </a:lnTo>
                <a:lnTo>
                  <a:pt x="8275" y="4210"/>
                </a:lnTo>
                <a:close/>
                <a:moveTo>
                  <a:pt x="8293" y="4166"/>
                </a:moveTo>
                <a:lnTo>
                  <a:pt x="8293" y="4157"/>
                </a:lnTo>
                <a:lnTo>
                  <a:pt x="8284" y="4166"/>
                </a:lnTo>
                <a:close/>
                <a:moveTo>
                  <a:pt x="8267" y="4280"/>
                </a:moveTo>
                <a:lnTo>
                  <a:pt x="8275" y="4280"/>
                </a:lnTo>
                <a:lnTo>
                  <a:pt x="8284" y="4280"/>
                </a:lnTo>
                <a:lnTo>
                  <a:pt x="8284" y="4272"/>
                </a:lnTo>
                <a:lnTo>
                  <a:pt x="8275" y="4272"/>
                </a:lnTo>
                <a:close/>
                <a:moveTo>
                  <a:pt x="4411" y="2506"/>
                </a:moveTo>
                <a:lnTo>
                  <a:pt x="4411" y="2515"/>
                </a:lnTo>
                <a:lnTo>
                  <a:pt x="4420" y="2524"/>
                </a:lnTo>
                <a:lnTo>
                  <a:pt x="4420" y="2533"/>
                </a:lnTo>
                <a:lnTo>
                  <a:pt x="4429" y="2524"/>
                </a:lnTo>
                <a:lnTo>
                  <a:pt x="4429" y="2515"/>
                </a:lnTo>
                <a:lnTo>
                  <a:pt x="4420" y="2515"/>
                </a:lnTo>
                <a:close/>
                <a:moveTo>
                  <a:pt x="8337" y="2136"/>
                </a:moveTo>
                <a:lnTo>
                  <a:pt x="8328" y="2136"/>
                </a:lnTo>
                <a:lnTo>
                  <a:pt x="8319" y="2162"/>
                </a:lnTo>
                <a:lnTo>
                  <a:pt x="8328" y="2171"/>
                </a:lnTo>
                <a:lnTo>
                  <a:pt x="8328" y="2180"/>
                </a:lnTo>
                <a:lnTo>
                  <a:pt x="8337" y="2180"/>
                </a:lnTo>
                <a:lnTo>
                  <a:pt x="8355" y="2180"/>
                </a:lnTo>
                <a:lnTo>
                  <a:pt x="8381" y="2180"/>
                </a:lnTo>
                <a:lnTo>
                  <a:pt x="8390" y="2189"/>
                </a:lnTo>
                <a:lnTo>
                  <a:pt x="8399" y="2189"/>
                </a:lnTo>
                <a:lnTo>
                  <a:pt x="8408" y="2189"/>
                </a:lnTo>
                <a:lnTo>
                  <a:pt x="8408" y="2198"/>
                </a:lnTo>
                <a:lnTo>
                  <a:pt x="8417" y="2198"/>
                </a:lnTo>
                <a:lnTo>
                  <a:pt x="8399" y="2198"/>
                </a:lnTo>
                <a:lnTo>
                  <a:pt x="8381" y="2198"/>
                </a:lnTo>
                <a:lnTo>
                  <a:pt x="8372" y="2206"/>
                </a:lnTo>
                <a:lnTo>
                  <a:pt x="8381" y="2206"/>
                </a:lnTo>
                <a:lnTo>
                  <a:pt x="8381" y="2215"/>
                </a:lnTo>
                <a:lnTo>
                  <a:pt x="8399" y="2215"/>
                </a:lnTo>
                <a:lnTo>
                  <a:pt x="8408" y="2224"/>
                </a:lnTo>
                <a:lnTo>
                  <a:pt x="8417" y="2224"/>
                </a:lnTo>
                <a:lnTo>
                  <a:pt x="8461" y="2215"/>
                </a:lnTo>
                <a:lnTo>
                  <a:pt x="8478" y="2206"/>
                </a:lnTo>
                <a:lnTo>
                  <a:pt x="8531" y="2198"/>
                </a:lnTo>
                <a:lnTo>
                  <a:pt x="8540" y="2189"/>
                </a:lnTo>
                <a:lnTo>
                  <a:pt x="8540" y="2180"/>
                </a:lnTo>
                <a:lnTo>
                  <a:pt x="8540" y="2171"/>
                </a:lnTo>
                <a:lnTo>
                  <a:pt x="8531" y="2171"/>
                </a:lnTo>
                <a:lnTo>
                  <a:pt x="8540" y="2162"/>
                </a:lnTo>
                <a:lnTo>
                  <a:pt x="8531" y="2153"/>
                </a:lnTo>
                <a:lnTo>
                  <a:pt x="8505" y="2145"/>
                </a:lnTo>
                <a:lnTo>
                  <a:pt x="8478" y="2136"/>
                </a:lnTo>
                <a:lnTo>
                  <a:pt x="8452" y="2109"/>
                </a:lnTo>
                <a:lnTo>
                  <a:pt x="8443" y="2101"/>
                </a:lnTo>
                <a:lnTo>
                  <a:pt x="8434" y="2101"/>
                </a:lnTo>
                <a:lnTo>
                  <a:pt x="8390" y="2092"/>
                </a:lnTo>
                <a:lnTo>
                  <a:pt x="8364" y="2083"/>
                </a:lnTo>
                <a:lnTo>
                  <a:pt x="8337" y="2092"/>
                </a:lnTo>
                <a:lnTo>
                  <a:pt x="8328" y="2101"/>
                </a:lnTo>
                <a:lnTo>
                  <a:pt x="8328" y="2109"/>
                </a:lnTo>
                <a:lnTo>
                  <a:pt x="8328" y="2118"/>
                </a:lnTo>
                <a:lnTo>
                  <a:pt x="8337" y="2127"/>
                </a:lnTo>
                <a:lnTo>
                  <a:pt x="8364" y="2136"/>
                </a:lnTo>
                <a:close/>
                <a:moveTo>
                  <a:pt x="5505" y="3115"/>
                </a:moveTo>
                <a:lnTo>
                  <a:pt x="5514" y="3124"/>
                </a:lnTo>
                <a:lnTo>
                  <a:pt x="5523" y="3115"/>
                </a:lnTo>
                <a:lnTo>
                  <a:pt x="5514" y="3115"/>
                </a:lnTo>
                <a:close/>
                <a:moveTo>
                  <a:pt x="7878" y="3742"/>
                </a:moveTo>
                <a:lnTo>
                  <a:pt x="7870" y="3742"/>
                </a:lnTo>
                <a:lnTo>
                  <a:pt x="7861" y="3742"/>
                </a:lnTo>
                <a:lnTo>
                  <a:pt x="7861" y="3751"/>
                </a:lnTo>
                <a:lnTo>
                  <a:pt x="7878" y="3751"/>
                </a:lnTo>
                <a:close/>
                <a:moveTo>
                  <a:pt x="6511" y="4166"/>
                </a:moveTo>
                <a:lnTo>
                  <a:pt x="6520" y="4166"/>
                </a:lnTo>
                <a:lnTo>
                  <a:pt x="6529" y="4166"/>
                </a:lnTo>
                <a:lnTo>
                  <a:pt x="6529" y="4157"/>
                </a:lnTo>
                <a:lnTo>
                  <a:pt x="6529" y="4148"/>
                </a:lnTo>
                <a:lnTo>
                  <a:pt x="6502" y="4157"/>
                </a:lnTo>
                <a:lnTo>
                  <a:pt x="6511" y="4157"/>
                </a:lnTo>
                <a:close/>
                <a:moveTo>
                  <a:pt x="7746" y="7068"/>
                </a:moveTo>
                <a:lnTo>
                  <a:pt x="7737" y="7068"/>
                </a:lnTo>
                <a:lnTo>
                  <a:pt x="7746" y="7077"/>
                </a:lnTo>
                <a:lnTo>
                  <a:pt x="7755" y="7077"/>
                </a:lnTo>
                <a:close/>
                <a:moveTo>
                  <a:pt x="7587" y="6989"/>
                </a:moveTo>
                <a:lnTo>
                  <a:pt x="7578" y="6998"/>
                </a:lnTo>
                <a:lnTo>
                  <a:pt x="7587" y="6998"/>
                </a:lnTo>
                <a:close/>
                <a:moveTo>
                  <a:pt x="7640" y="7545"/>
                </a:moveTo>
                <a:lnTo>
                  <a:pt x="7649" y="7554"/>
                </a:lnTo>
                <a:lnTo>
                  <a:pt x="7658" y="7554"/>
                </a:lnTo>
                <a:lnTo>
                  <a:pt x="7667" y="7545"/>
                </a:lnTo>
                <a:lnTo>
                  <a:pt x="7667" y="7536"/>
                </a:lnTo>
                <a:lnTo>
                  <a:pt x="7658" y="7536"/>
                </a:lnTo>
                <a:lnTo>
                  <a:pt x="7649" y="7536"/>
                </a:lnTo>
                <a:lnTo>
                  <a:pt x="7649" y="7545"/>
                </a:lnTo>
                <a:lnTo>
                  <a:pt x="7640" y="7545"/>
                </a:lnTo>
                <a:lnTo>
                  <a:pt x="7640" y="7536"/>
                </a:lnTo>
                <a:lnTo>
                  <a:pt x="7631" y="7536"/>
                </a:lnTo>
                <a:lnTo>
                  <a:pt x="7631" y="7545"/>
                </a:lnTo>
                <a:lnTo>
                  <a:pt x="7623" y="7545"/>
                </a:lnTo>
                <a:close/>
                <a:moveTo>
                  <a:pt x="7614" y="7042"/>
                </a:moveTo>
                <a:lnTo>
                  <a:pt x="7605" y="7042"/>
                </a:lnTo>
                <a:lnTo>
                  <a:pt x="7596" y="7033"/>
                </a:lnTo>
                <a:lnTo>
                  <a:pt x="7587" y="7042"/>
                </a:lnTo>
                <a:lnTo>
                  <a:pt x="7605" y="7042"/>
                </a:lnTo>
                <a:close/>
                <a:moveTo>
                  <a:pt x="7561" y="7015"/>
                </a:moveTo>
                <a:lnTo>
                  <a:pt x="7552" y="7007"/>
                </a:lnTo>
                <a:lnTo>
                  <a:pt x="7543" y="7007"/>
                </a:lnTo>
                <a:lnTo>
                  <a:pt x="7534" y="7015"/>
                </a:lnTo>
                <a:lnTo>
                  <a:pt x="7543" y="7015"/>
                </a:lnTo>
                <a:lnTo>
                  <a:pt x="7552" y="7015"/>
                </a:lnTo>
                <a:close/>
                <a:moveTo>
                  <a:pt x="7561" y="7554"/>
                </a:moveTo>
                <a:lnTo>
                  <a:pt x="7561" y="7545"/>
                </a:lnTo>
                <a:lnTo>
                  <a:pt x="7552" y="7545"/>
                </a:lnTo>
                <a:lnTo>
                  <a:pt x="7552" y="7554"/>
                </a:lnTo>
                <a:close/>
                <a:moveTo>
                  <a:pt x="7623" y="6980"/>
                </a:moveTo>
                <a:lnTo>
                  <a:pt x="7623" y="6989"/>
                </a:lnTo>
                <a:lnTo>
                  <a:pt x="7631" y="6980"/>
                </a:lnTo>
                <a:close/>
                <a:moveTo>
                  <a:pt x="7605" y="5896"/>
                </a:moveTo>
                <a:lnTo>
                  <a:pt x="7596" y="5904"/>
                </a:lnTo>
                <a:lnTo>
                  <a:pt x="7587" y="5904"/>
                </a:lnTo>
                <a:lnTo>
                  <a:pt x="7587" y="5913"/>
                </a:lnTo>
                <a:lnTo>
                  <a:pt x="7596" y="5913"/>
                </a:lnTo>
                <a:lnTo>
                  <a:pt x="7596" y="5904"/>
                </a:lnTo>
                <a:close/>
                <a:moveTo>
                  <a:pt x="7596" y="6998"/>
                </a:moveTo>
                <a:lnTo>
                  <a:pt x="7605" y="6998"/>
                </a:lnTo>
                <a:close/>
                <a:moveTo>
                  <a:pt x="7614" y="6989"/>
                </a:moveTo>
                <a:lnTo>
                  <a:pt x="7605" y="6989"/>
                </a:lnTo>
                <a:close/>
                <a:moveTo>
                  <a:pt x="6837" y="6874"/>
                </a:moveTo>
                <a:lnTo>
                  <a:pt x="6846" y="6874"/>
                </a:lnTo>
                <a:lnTo>
                  <a:pt x="6855" y="6874"/>
                </a:lnTo>
                <a:lnTo>
                  <a:pt x="6873" y="6865"/>
                </a:lnTo>
                <a:lnTo>
                  <a:pt x="6890" y="6865"/>
                </a:lnTo>
                <a:lnTo>
                  <a:pt x="6899" y="6865"/>
                </a:lnTo>
                <a:lnTo>
                  <a:pt x="6908" y="6857"/>
                </a:lnTo>
                <a:lnTo>
                  <a:pt x="6908" y="6848"/>
                </a:lnTo>
                <a:lnTo>
                  <a:pt x="6899" y="6848"/>
                </a:lnTo>
                <a:lnTo>
                  <a:pt x="6890" y="6848"/>
                </a:lnTo>
                <a:lnTo>
                  <a:pt x="6881" y="6839"/>
                </a:lnTo>
                <a:lnTo>
                  <a:pt x="6873" y="6830"/>
                </a:lnTo>
                <a:lnTo>
                  <a:pt x="6864" y="6830"/>
                </a:lnTo>
                <a:lnTo>
                  <a:pt x="6855" y="6821"/>
                </a:lnTo>
                <a:lnTo>
                  <a:pt x="6846" y="6821"/>
                </a:lnTo>
                <a:lnTo>
                  <a:pt x="6829" y="6812"/>
                </a:lnTo>
                <a:lnTo>
                  <a:pt x="6820" y="6821"/>
                </a:lnTo>
                <a:lnTo>
                  <a:pt x="6802" y="6812"/>
                </a:lnTo>
                <a:lnTo>
                  <a:pt x="6793" y="6812"/>
                </a:lnTo>
                <a:lnTo>
                  <a:pt x="6784" y="6812"/>
                </a:lnTo>
                <a:lnTo>
                  <a:pt x="6793" y="6812"/>
                </a:lnTo>
                <a:lnTo>
                  <a:pt x="6802" y="6804"/>
                </a:lnTo>
                <a:lnTo>
                  <a:pt x="6793" y="6804"/>
                </a:lnTo>
                <a:lnTo>
                  <a:pt x="6793" y="6795"/>
                </a:lnTo>
                <a:lnTo>
                  <a:pt x="6802" y="6795"/>
                </a:lnTo>
                <a:lnTo>
                  <a:pt x="6802" y="6786"/>
                </a:lnTo>
                <a:lnTo>
                  <a:pt x="6793" y="6786"/>
                </a:lnTo>
                <a:lnTo>
                  <a:pt x="6776" y="6786"/>
                </a:lnTo>
                <a:lnTo>
                  <a:pt x="6767" y="6786"/>
                </a:lnTo>
                <a:lnTo>
                  <a:pt x="6749" y="6777"/>
                </a:lnTo>
                <a:lnTo>
                  <a:pt x="6740" y="6777"/>
                </a:lnTo>
                <a:lnTo>
                  <a:pt x="6731" y="6777"/>
                </a:lnTo>
                <a:lnTo>
                  <a:pt x="6723" y="6768"/>
                </a:lnTo>
                <a:lnTo>
                  <a:pt x="6714" y="6768"/>
                </a:lnTo>
                <a:lnTo>
                  <a:pt x="6705" y="6768"/>
                </a:lnTo>
                <a:lnTo>
                  <a:pt x="6714" y="6759"/>
                </a:lnTo>
                <a:lnTo>
                  <a:pt x="6705" y="6759"/>
                </a:lnTo>
                <a:lnTo>
                  <a:pt x="6687" y="6751"/>
                </a:lnTo>
                <a:lnTo>
                  <a:pt x="6679" y="6759"/>
                </a:lnTo>
                <a:lnTo>
                  <a:pt x="6679" y="6751"/>
                </a:lnTo>
                <a:lnTo>
                  <a:pt x="6670" y="6751"/>
                </a:lnTo>
                <a:lnTo>
                  <a:pt x="6679" y="6751"/>
                </a:lnTo>
                <a:lnTo>
                  <a:pt x="6687" y="6751"/>
                </a:lnTo>
                <a:lnTo>
                  <a:pt x="6687" y="6742"/>
                </a:lnTo>
                <a:lnTo>
                  <a:pt x="6679" y="6742"/>
                </a:lnTo>
                <a:lnTo>
                  <a:pt x="6670" y="6733"/>
                </a:lnTo>
                <a:lnTo>
                  <a:pt x="6661" y="6724"/>
                </a:lnTo>
                <a:lnTo>
                  <a:pt x="6652" y="6724"/>
                </a:lnTo>
                <a:lnTo>
                  <a:pt x="6661" y="6733"/>
                </a:lnTo>
                <a:lnTo>
                  <a:pt x="6652" y="6733"/>
                </a:lnTo>
                <a:lnTo>
                  <a:pt x="6634" y="6724"/>
                </a:lnTo>
                <a:lnTo>
                  <a:pt x="6626" y="6724"/>
                </a:lnTo>
                <a:lnTo>
                  <a:pt x="6617" y="6706"/>
                </a:lnTo>
                <a:lnTo>
                  <a:pt x="6573" y="6689"/>
                </a:lnTo>
                <a:lnTo>
                  <a:pt x="6564" y="6689"/>
                </a:lnTo>
                <a:lnTo>
                  <a:pt x="6555" y="6689"/>
                </a:lnTo>
                <a:lnTo>
                  <a:pt x="6537" y="6689"/>
                </a:lnTo>
                <a:lnTo>
                  <a:pt x="6529" y="6689"/>
                </a:lnTo>
                <a:lnTo>
                  <a:pt x="6529" y="6680"/>
                </a:lnTo>
                <a:lnTo>
                  <a:pt x="6520" y="6680"/>
                </a:lnTo>
                <a:lnTo>
                  <a:pt x="6511" y="6671"/>
                </a:lnTo>
                <a:lnTo>
                  <a:pt x="6502" y="6662"/>
                </a:lnTo>
                <a:lnTo>
                  <a:pt x="6484" y="6654"/>
                </a:lnTo>
                <a:lnTo>
                  <a:pt x="6493" y="6654"/>
                </a:lnTo>
                <a:lnTo>
                  <a:pt x="6484" y="6654"/>
                </a:lnTo>
                <a:lnTo>
                  <a:pt x="6476" y="6654"/>
                </a:lnTo>
                <a:lnTo>
                  <a:pt x="6476" y="6645"/>
                </a:lnTo>
                <a:lnTo>
                  <a:pt x="6467" y="6645"/>
                </a:lnTo>
                <a:lnTo>
                  <a:pt x="6458" y="6645"/>
                </a:lnTo>
                <a:lnTo>
                  <a:pt x="6449" y="6645"/>
                </a:lnTo>
                <a:lnTo>
                  <a:pt x="6440" y="6645"/>
                </a:lnTo>
                <a:lnTo>
                  <a:pt x="6440" y="6636"/>
                </a:lnTo>
                <a:lnTo>
                  <a:pt x="6432" y="6636"/>
                </a:lnTo>
                <a:lnTo>
                  <a:pt x="6405" y="6636"/>
                </a:lnTo>
                <a:lnTo>
                  <a:pt x="6396" y="6636"/>
                </a:lnTo>
                <a:lnTo>
                  <a:pt x="6387" y="6636"/>
                </a:lnTo>
                <a:lnTo>
                  <a:pt x="6387" y="6627"/>
                </a:lnTo>
                <a:lnTo>
                  <a:pt x="6379" y="6627"/>
                </a:lnTo>
                <a:lnTo>
                  <a:pt x="6361" y="6636"/>
                </a:lnTo>
                <a:lnTo>
                  <a:pt x="6343" y="6627"/>
                </a:lnTo>
                <a:lnTo>
                  <a:pt x="6326" y="6627"/>
                </a:lnTo>
                <a:lnTo>
                  <a:pt x="6308" y="6627"/>
                </a:lnTo>
                <a:lnTo>
                  <a:pt x="6290" y="6636"/>
                </a:lnTo>
                <a:lnTo>
                  <a:pt x="6282" y="6636"/>
                </a:lnTo>
                <a:lnTo>
                  <a:pt x="6246" y="6645"/>
                </a:lnTo>
                <a:lnTo>
                  <a:pt x="6237" y="6645"/>
                </a:lnTo>
                <a:lnTo>
                  <a:pt x="6176" y="6662"/>
                </a:lnTo>
                <a:lnTo>
                  <a:pt x="6176" y="6671"/>
                </a:lnTo>
                <a:lnTo>
                  <a:pt x="6158" y="6680"/>
                </a:lnTo>
                <a:lnTo>
                  <a:pt x="6158" y="6689"/>
                </a:lnTo>
                <a:lnTo>
                  <a:pt x="6158" y="6698"/>
                </a:lnTo>
                <a:lnTo>
                  <a:pt x="6158" y="6715"/>
                </a:lnTo>
                <a:lnTo>
                  <a:pt x="6149" y="6715"/>
                </a:lnTo>
                <a:lnTo>
                  <a:pt x="6140" y="6715"/>
                </a:lnTo>
                <a:lnTo>
                  <a:pt x="6123" y="6724"/>
                </a:lnTo>
                <a:lnTo>
                  <a:pt x="6114" y="6733"/>
                </a:lnTo>
                <a:lnTo>
                  <a:pt x="6123" y="6733"/>
                </a:lnTo>
                <a:lnTo>
                  <a:pt x="6132" y="6724"/>
                </a:lnTo>
                <a:lnTo>
                  <a:pt x="6140" y="6724"/>
                </a:lnTo>
                <a:lnTo>
                  <a:pt x="6149" y="6724"/>
                </a:lnTo>
                <a:lnTo>
                  <a:pt x="6149" y="6733"/>
                </a:lnTo>
                <a:lnTo>
                  <a:pt x="6167" y="6724"/>
                </a:lnTo>
                <a:lnTo>
                  <a:pt x="6176" y="6724"/>
                </a:lnTo>
                <a:lnTo>
                  <a:pt x="6184" y="6724"/>
                </a:lnTo>
                <a:lnTo>
                  <a:pt x="6184" y="6715"/>
                </a:lnTo>
                <a:lnTo>
                  <a:pt x="6184" y="6706"/>
                </a:lnTo>
                <a:lnTo>
                  <a:pt x="6193" y="6706"/>
                </a:lnTo>
                <a:lnTo>
                  <a:pt x="6202" y="6706"/>
                </a:lnTo>
                <a:lnTo>
                  <a:pt x="6211" y="6706"/>
                </a:lnTo>
                <a:lnTo>
                  <a:pt x="6211" y="6698"/>
                </a:lnTo>
                <a:lnTo>
                  <a:pt x="6220" y="6698"/>
                </a:lnTo>
                <a:lnTo>
                  <a:pt x="6220" y="6706"/>
                </a:lnTo>
                <a:lnTo>
                  <a:pt x="6229" y="6698"/>
                </a:lnTo>
                <a:lnTo>
                  <a:pt x="6237" y="6698"/>
                </a:lnTo>
                <a:lnTo>
                  <a:pt x="6246" y="6689"/>
                </a:lnTo>
                <a:lnTo>
                  <a:pt x="6255" y="6680"/>
                </a:lnTo>
                <a:lnTo>
                  <a:pt x="6264" y="6671"/>
                </a:lnTo>
                <a:lnTo>
                  <a:pt x="6273" y="6671"/>
                </a:lnTo>
                <a:lnTo>
                  <a:pt x="6273" y="6662"/>
                </a:lnTo>
                <a:lnTo>
                  <a:pt x="6334" y="6662"/>
                </a:lnTo>
                <a:lnTo>
                  <a:pt x="6343" y="6662"/>
                </a:lnTo>
                <a:lnTo>
                  <a:pt x="6343" y="6671"/>
                </a:lnTo>
                <a:lnTo>
                  <a:pt x="6352" y="6671"/>
                </a:lnTo>
                <a:lnTo>
                  <a:pt x="6352" y="6680"/>
                </a:lnTo>
                <a:lnTo>
                  <a:pt x="6334" y="6689"/>
                </a:lnTo>
                <a:lnTo>
                  <a:pt x="6326" y="6689"/>
                </a:lnTo>
                <a:lnTo>
                  <a:pt x="6334" y="6698"/>
                </a:lnTo>
                <a:lnTo>
                  <a:pt x="6343" y="6698"/>
                </a:lnTo>
                <a:lnTo>
                  <a:pt x="6343" y="6706"/>
                </a:lnTo>
                <a:lnTo>
                  <a:pt x="6370" y="6706"/>
                </a:lnTo>
                <a:lnTo>
                  <a:pt x="6379" y="6706"/>
                </a:lnTo>
                <a:lnTo>
                  <a:pt x="6387" y="6706"/>
                </a:lnTo>
                <a:lnTo>
                  <a:pt x="6387" y="6698"/>
                </a:lnTo>
                <a:lnTo>
                  <a:pt x="6396" y="6698"/>
                </a:lnTo>
                <a:lnTo>
                  <a:pt x="6396" y="6706"/>
                </a:lnTo>
                <a:lnTo>
                  <a:pt x="6405" y="6715"/>
                </a:lnTo>
                <a:lnTo>
                  <a:pt x="6440" y="6715"/>
                </a:lnTo>
                <a:lnTo>
                  <a:pt x="6440" y="6706"/>
                </a:lnTo>
                <a:lnTo>
                  <a:pt x="6449" y="6715"/>
                </a:lnTo>
                <a:lnTo>
                  <a:pt x="6458" y="6724"/>
                </a:lnTo>
                <a:lnTo>
                  <a:pt x="6467" y="6733"/>
                </a:lnTo>
                <a:lnTo>
                  <a:pt x="6484" y="6733"/>
                </a:lnTo>
                <a:lnTo>
                  <a:pt x="6529" y="6751"/>
                </a:lnTo>
                <a:lnTo>
                  <a:pt x="6537" y="6751"/>
                </a:lnTo>
                <a:lnTo>
                  <a:pt x="6564" y="6751"/>
                </a:lnTo>
                <a:lnTo>
                  <a:pt x="6573" y="6751"/>
                </a:lnTo>
                <a:lnTo>
                  <a:pt x="6581" y="6751"/>
                </a:lnTo>
                <a:lnTo>
                  <a:pt x="6581" y="6759"/>
                </a:lnTo>
                <a:lnTo>
                  <a:pt x="6581" y="6768"/>
                </a:lnTo>
                <a:lnTo>
                  <a:pt x="6590" y="6786"/>
                </a:lnTo>
                <a:lnTo>
                  <a:pt x="6590" y="6795"/>
                </a:lnTo>
                <a:lnTo>
                  <a:pt x="6599" y="6804"/>
                </a:lnTo>
                <a:lnTo>
                  <a:pt x="6617" y="6812"/>
                </a:lnTo>
                <a:lnTo>
                  <a:pt x="6626" y="6812"/>
                </a:lnTo>
                <a:lnTo>
                  <a:pt x="6634" y="6812"/>
                </a:lnTo>
                <a:lnTo>
                  <a:pt x="6652" y="6821"/>
                </a:lnTo>
                <a:lnTo>
                  <a:pt x="6661" y="6821"/>
                </a:lnTo>
                <a:lnTo>
                  <a:pt x="6670" y="6821"/>
                </a:lnTo>
                <a:lnTo>
                  <a:pt x="6679" y="6821"/>
                </a:lnTo>
                <a:lnTo>
                  <a:pt x="6687" y="6830"/>
                </a:lnTo>
                <a:lnTo>
                  <a:pt x="6687" y="6839"/>
                </a:lnTo>
                <a:lnTo>
                  <a:pt x="6687" y="6848"/>
                </a:lnTo>
                <a:lnTo>
                  <a:pt x="6679" y="6848"/>
                </a:lnTo>
                <a:lnTo>
                  <a:pt x="6661" y="6865"/>
                </a:lnTo>
                <a:lnTo>
                  <a:pt x="6643" y="6883"/>
                </a:lnTo>
                <a:lnTo>
                  <a:pt x="6661" y="6883"/>
                </a:lnTo>
                <a:lnTo>
                  <a:pt x="6679" y="6874"/>
                </a:lnTo>
                <a:lnTo>
                  <a:pt x="6696" y="6874"/>
                </a:lnTo>
                <a:lnTo>
                  <a:pt x="6705" y="6874"/>
                </a:lnTo>
                <a:lnTo>
                  <a:pt x="6714" y="6874"/>
                </a:lnTo>
                <a:lnTo>
                  <a:pt x="6731" y="6874"/>
                </a:lnTo>
                <a:lnTo>
                  <a:pt x="6749" y="6874"/>
                </a:lnTo>
                <a:lnTo>
                  <a:pt x="6758" y="6874"/>
                </a:lnTo>
                <a:lnTo>
                  <a:pt x="6784" y="6874"/>
                </a:lnTo>
                <a:lnTo>
                  <a:pt x="6793" y="6874"/>
                </a:lnTo>
                <a:lnTo>
                  <a:pt x="6802" y="6883"/>
                </a:lnTo>
                <a:lnTo>
                  <a:pt x="6820" y="6874"/>
                </a:lnTo>
                <a:lnTo>
                  <a:pt x="6829" y="6874"/>
                </a:lnTo>
                <a:lnTo>
                  <a:pt x="6837" y="6865"/>
                </a:lnTo>
                <a:close/>
                <a:moveTo>
                  <a:pt x="7287" y="7457"/>
                </a:moveTo>
                <a:lnTo>
                  <a:pt x="7278" y="7448"/>
                </a:lnTo>
                <a:lnTo>
                  <a:pt x="7278" y="7439"/>
                </a:lnTo>
                <a:lnTo>
                  <a:pt x="7270" y="7439"/>
                </a:lnTo>
                <a:lnTo>
                  <a:pt x="7278" y="7448"/>
                </a:lnTo>
                <a:lnTo>
                  <a:pt x="7287" y="7457"/>
                </a:lnTo>
                <a:lnTo>
                  <a:pt x="7296" y="7466"/>
                </a:lnTo>
                <a:lnTo>
                  <a:pt x="7305" y="7466"/>
                </a:lnTo>
                <a:lnTo>
                  <a:pt x="7296" y="7457"/>
                </a:lnTo>
                <a:close/>
                <a:moveTo>
                  <a:pt x="7217" y="7439"/>
                </a:moveTo>
                <a:lnTo>
                  <a:pt x="7217" y="7430"/>
                </a:lnTo>
                <a:lnTo>
                  <a:pt x="7208" y="7421"/>
                </a:lnTo>
                <a:lnTo>
                  <a:pt x="7208" y="7430"/>
                </a:lnTo>
                <a:close/>
                <a:moveTo>
                  <a:pt x="6723" y="7024"/>
                </a:moveTo>
                <a:lnTo>
                  <a:pt x="6723" y="7033"/>
                </a:lnTo>
                <a:lnTo>
                  <a:pt x="6731" y="7033"/>
                </a:lnTo>
                <a:lnTo>
                  <a:pt x="6740" y="7033"/>
                </a:lnTo>
                <a:lnTo>
                  <a:pt x="6749" y="7033"/>
                </a:lnTo>
                <a:lnTo>
                  <a:pt x="6758" y="7024"/>
                </a:lnTo>
                <a:lnTo>
                  <a:pt x="6749" y="7007"/>
                </a:lnTo>
                <a:lnTo>
                  <a:pt x="6723" y="7007"/>
                </a:lnTo>
                <a:lnTo>
                  <a:pt x="6714" y="6998"/>
                </a:lnTo>
                <a:lnTo>
                  <a:pt x="6705" y="6989"/>
                </a:lnTo>
                <a:lnTo>
                  <a:pt x="6696" y="6989"/>
                </a:lnTo>
                <a:lnTo>
                  <a:pt x="6687" y="6989"/>
                </a:lnTo>
                <a:lnTo>
                  <a:pt x="6679" y="6989"/>
                </a:lnTo>
                <a:lnTo>
                  <a:pt x="6670" y="6989"/>
                </a:lnTo>
                <a:lnTo>
                  <a:pt x="6661" y="6989"/>
                </a:lnTo>
                <a:lnTo>
                  <a:pt x="6634" y="6980"/>
                </a:lnTo>
                <a:lnTo>
                  <a:pt x="6626" y="6980"/>
                </a:lnTo>
                <a:lnTo>
                  <a:pt x="6626" y="6989"/>
                </a:lnTo>
                <a:lnTo>
                  <a:pt x="6617" y="6989"/>
                </a:lnTo>
                <a:lnTo>
                  <a:pt x="6608" y="6989"/>
                </a:lnTo>
                <a:lnTo>
                  <a:pt x="6599" y="6998"/>
                </a:lnTo>
                <a:lnTo>
                  <a:pt x="6599" y="7007"/>
                </a:lnTo>
                <a:lnTo>
                  <a:pt x="6617" y="7007"/>
                </a:lnTo>
                <a:lnTo>
                  <a:pt x="6626" y="7015"/>
                </a:lnTo>
                <a:lnTo>
                  <a:pt x="6634" y="7024"/>
                </a:lnTo>
                <a:lnTo>
                  <a:pt x="6643" y="7033"/>
                </a:lnTo>
                <a:lnTo>
                  <a:pt x="6652" y="7033"/>
                </a:lnTo>
                <a:lnTo>
                  <a:pt x="6661" y="7033"/>
                </a:lnTo>
                <a:lnTo>
                  <a:pt x="6670" y="7033"/>
                </a:lnTo>
                <a:lnTo>
                  <a:pt x="6679" y="7042"/>
                </a:lnTo>
                <a:lnTo>
                  <a:pt x="6687" y="7033"/>
                </a:lnTo>
                <a:lnTo>
                  <a:pt x="6696" y="7033"/>
                </a:lnTo>
                <a:lnTo>
                  <a:pt x="6705" y="7033"/>
                </a:lnTo>
                <a:lnTo>
                  <a:pt x="6705" y="7024"/>
                </a:lnTo>
                <a:lnTo>
                  <a:pt x="6714" y="7024"/>
                </a:lnTo>
                <a:close/>
                <a:moveTo>
                  <a:pt x="7490" y="4872"/>
                </a:moveTo>
                <a:lnTo>
                  <a:pt x="7481" y="4881"/>
                </a:lnTo>
                <a:lnTo>
                  <a:pt x="7481" y="4889"/>
                </a:lnTo>
                <a:lnTo>
                  <a:pt x="7490" y="4881"/>
                </a:lnTo>
                <a:close/>
                <a:moveTo>
                  <a:pt x="7455" y="4845"/>
                </a:moveTo>
                <a:lnTo>
                  <a:pt x="7455" y="4836"/>
                </a:lnTo>
                <a:lnTo>
                  <a:pt x="7446" y="4836"/>
                </a:lnTo>
                <a:lnTo>
                  <a:pt x="7437" y="4854"/>
                </a:lnTo>
                <a:lnTo>
                  <a:pt x="7446" y="4845"/>
                </a:lnTo>
                <a:close/>
                <a:moveTo>
                  <a:pt x="7305" y="7007"/>
                </a:moveTo>
                <a:lnTo>
                  <a:pt x="7314" y="7007"/>
                </a:lnTo>
                <a:lnTo>
                  <a:pt x="7314" y="6998"/>
                </a:lnTo>
                <a:lnTo>
                  <a:pt x="7323" y="6989"/>
                </a:lnTo>
                <a:lnTo>
                  <a:pt x="7331" y="6980"/>
                </a:lnTo>
                <a:lnTo>
                  <a:pt x="7331" y="6971"/>
                </a:lnTo>
                <a:lnTo>
                  <a:pt x="7323" y="6971"/>
                </a:lnTo>
                <a:lnTo>
                  <a:pt x="7305" y="6954"/>
                </a:lnTo>
                <a:lnTo>
                  <a:pt x="7296" y="6945"/>
                </a:lnTo>
                <a:lnTo>
                  <a:pt x="7287" y="6945"/>
                </a:lnTo>
                <a:lnTo>
                  <a:pt x="7270" y="6945"/>
                </a:lnTo>
                <a:lnTo>
                  <a:pt x="7261" y="6945"/>
                </a:lnTo>
                <a:lnTo>
                  <a:pt x="7261" y="6936"/>
                </a:lnTo>
                <a:lnTo>
                  <a:pt x="7252" y="6936"/>
                </a:lnTo>
                <a:lnTo>
                  <a:pt x="7243" y="6936"/>
                </a:lnTo>
                <a:lnTo>
                  <a:pt x="7243" y="6927"/>
                </a:lnTo>
                <a:lnTo>
                  <a:pt x="7261" y="6927"/>
                </a:lnTo>
                <a:lnTo>
                  <a:pt x="7270" y="6927"/>
                </a:lnTo>
                <a:lnTo>
                  <a:pt x="7261" y="6918"/>
                </a:lnTo>
                <a:lnTo>
                  <a:pt x="7234" y="6927"/>
                </a:lnTo>
                <a:lnTo>
                  <a:pt x="7226" y="6918"/>
                </a:lnTo>
                <a:lnTo>
                  <a:pt x="7217" y="6909"/>
                </a:lnTo>
                <a:lnTo>
                  <a:pt x="7217" y="6901"/>
                </a:lnTo>
                <a:lnTo>
                  <a:pt x="7217" y="6892"/>
                </a:lnTo>
                <a:lnTo>
                  <a:pt x="7208" y="6892"/>
                </a:lnTo>
                <a:lnTo>
                  <a:pt x="7199" y="6901"/>
                </a:lnTo>
                <a:lnTo>
                  <a:pt x="7190" y="6892"/>
                </a:lnTo>
                <a:lnTo>
                  <a:pt x="7181" y="6892"/>
                </a:lnTo>
                <a:lnTo>
                  <a:pt x="7173" y="6883"/>
                </a:lnTo>
                <a:lnTo>
                  <a:pt x="7164" y="6892"/>
                </a:lnTo>
                <a:lnTo>
                  <a:pt x="7164" y="6883"/>
                </a:lnTo>
                <a:lnTo>
                  <a:pt x="7155" y="6883"/>
                </a:lnTo>
                <a:lnTo>
                  <a:pt x="7146" y="6874"/>
                </a:lnTo>
                <a:lnTo>
                  <a:pt x="7128" y="6883"/>
                </a:lnTo>
                <a:lnTo>
                  <a:pt x="7120" y="6883"/>
                </a:lnTo>
                <a:lnTo>
                  <a:pt x="7102" y="6874"/>
                </a:lnTo>
                <a:lnTo>
                  <a:pt x="7093" y="6883"/>
                </a:lnTo>
                <a:lnTo>
                  <a:pt x="7084" y="6883"/>
                </a:lnTo>
                <a:lnTo>
                  <a:pt x="7084" y="6892"/>
                </a:lnTo>
                <a:lnTo>
                  <a:pt x="7076" y="6892"/>
                </a:lnTo>
                <a:lnTo>
                  <a:pt x="7067" y="6892"/>
                </a:lnTo>
                <a:lnTo>
                  <a:pt x="7049" y="6892"/>
                </a:lnTo>
                <a:lnTo>
                  <a:pt x="7031" y="6883"/>
                </a:lnTo>
                <a:lnTo>
                  <a:pt x="7023" y="6874"/>
                </a:lnTo>
                <a:lnTo>
                  <a:pt x="7005" y="6874"/>
                </a:lnTo>
                <a:lnTo>
                  <a:pt x="6987" y="6874"/>
                </a:lnTo>
                <a:lnTo>
                  <a:pt x="6978" y="6883"/>
                </a:lnTo>
                <a:lnTo>
                  <a:pt x="6970" y="6883"/>
                </a:lnTo>
                <a:lnTo>
                  <a:pt x="6961" y="6883"/>
                </a:lnTo>
                <a:lnTo>
                  <a:pt x="6961" y="6892"/>
                </a:lnTo>
                <a:lnTo>
                  <a:pt x="6961" y="6901"/>
                </a:lnTo>
                <a:lnTo>
                  <a:pt x="6970" y="6901"/>
                </a:lnTo>
                <a:lnTo>
                  <a:pt x="6987" y="6901"/>
                </a:lnTo>
                <a:lnTo>
                  <a:pt x="7005" y="6909"/>
                </a:lnTo>
                <a:lnTo>
                  <a:pt x="7014" y="6909"/>
                </a:lnTo>
                <a:lnTo>
                  <a:pt x="7014" y="6918"/>
                </a:lnTo>
                <a:lnTo>
                  <a:pt x="7005" y="6927"/>
                </a:lnTo>
                <a:lnTo>
                  <a:pt x="7014" y="6936"/>
                </a:lnTo>
                <a:lnTo>
                  <a:pt x="7005" y="6945"/>
                </a:lnTo>
                <a:lnTo>
                  <a:pt x="7014" y="6954"/>
                </a:lnTo>
                <a:lnTo>
                  <a:pt x="7031" y="6962"/>
                </a:lnTo>
                <a:lnTo>
                  <a:pt x="7040" y="6971"/>
                </a:lnTo>
                <a:lnTo>
                  <a:pt x="7040" y="6980"/>
                </a:lnTo>
                <a:lnTo>
                  <a:pt x="7031" y="6980"/>
                </a:lnTo>
                <a:lnTo>
                  <a:pt x="7023" y="6980"/>
                </a:lnTo>
                <a:lnTo>
                  <a:pt x="7014" y="6980"/>
                </a:lnTo>
                <a:lnTo>
                  <a:pt x="7014" y="6989"/>
                </a:lnTo>
                <a:lnTo>
                  <a:pt x="7005" y="6989"/>
                </a:lnTo>
                <a:lnTo>
                  <a:pt x="6996" y="6989"/>
                </a:lnTo>
                <a:lnTo>
                  <a:pt x="6952" y="6980"/>
                </a:lnTo>
                <a:lnTo>
                  <a:pt x="6943" y="6980"/>
                </a:lnTo>
                <a:lnTo>
                  <a:pt x="6926" y="6980"/>
                </a:lnTo>
                <a:lnTo>
                  <a:pt x="6917" y="6980"/>
                </a:lnTo>
                <a:lnTo>
                  <a:pt x="6908" y="6971"/>
                </a:lnTo>
                <a:lnTo>
                  <a:pt x="6899" y="6971"/>
                </a:lnTo>
                <a:lnTo>
                  <a:pt x="6890" y="6971"/>
                </a:lnTo>
                <a:lnTo>
                  <a:pt x="6881" y="6989"/>
                </a:lnTo>
                <a:lnTo>
                  <a:pt x="6890" y="6998"/>
                </a:lnTo>
                <a:lnTo>
                  <a:pt x="6908" y="6998"/>
                </a:lnTo>
                <a:lnTo>
                  <a:pt x="6908" y="7007"/>
                </a:lnTo>
                <a:lnTo>
                  <a:pt x="6917" y="7015"/>
                </a:lnTo>
                <a:lnTo>
                  <a:pt x="6926" y="7015"/>
                </a:lnTo>
                <a:lnTo>
                  <a:pt x="6934" y="7015"/>
                </a:lnTo>
                <a:lnTo>
                  <a:pt x="6934" y="7007"/>
                </a:lnTo>
                <a:lnTo>
                  <a:pt x="6943" y="7007"/>
                </a:lnTo>
                <a:lnTo>
                  <a:pt x="6952" y="7007"/>
                </a:lnTo>
                <a:lnTo>
                  <a:pt x="6961" y="7007"/>
                </a:lnTo>
                <a:lnTo>
                  <a:pt x="6970" y="7007"/>
                </a:lnTo>
                <a:lnTo>
                  <a:pt x="6978" y="7007"/>
                </a:lnTo>
                <a:lnTo>
                  <a:pt x="7005" y="7007"/>
                </a:lnTo>
                <a:lnTo>
                  <a:pt x="7014" y="7007"/>
                </a:lnTo>
                <a:lnTo>
                  <a:pt x="7023" y="7007"/>
                </a:lnTo>
                <a:lnTo>
                  <a:pt x="7031" y="7007"/>
                </a:lnTo>
                <a:lnTo>
                  <a:pt x="7058" y="7007"/>
                </a:lnTo>
                <a:lnTo>
                  <a:pt x="7067" y="7007"/>
                </a:lnTo>
                <a:lnTo>
                  <a:pt x="7076" y="7015"/>
                </a:lnTo>
                <a:lnTo>
                  <a:pt x="7084" y="7015"/>
                </a:lnTo>
                <a:lnTo>
                  <a:pt x="7084" y="7024"/>
                </a:lnTo>
                <a:lnTo>
                  <a:pt x="7093" y="7024"/>
                </a:lnTo>
                <a:lnTo>
                  <a:pt x="7093" y="7033"/>
                </a:lnTo>
                <a:lnTo>
                  <a:pt x="7093" y="7042"/>
                </a:lnTo>
                <a:lnTo>
                  <a:pt x="7102" y="7042"/>
                </a:lnTo>
                <a:lnTo>
                  <a:pt x="7102" y="7051"/>
                </a:lnTo>
                <a:lnTo>
                  <a:pt x="7111" y="7051"/>
                </a:lnTo>
                <a:lnTo>
                  <a:pt x="7111" y="7042"/>
                </a:lnTo>
                <a:lnTo>
                  <a:pt x="7120" y="7033"/>
                </a:lnTo>
                <a:lnTo>
                  <a:pt x="7128" y="7015"/>
                </a:lnTo>
                <a:lnTo>
                  <a:pt x="7128" y="7007"/>
                </a:lnTo>
                <a:lnTo>
                  <a:pt x="7137" y="7007"/>
                </a:lnTo>
                <a:lnTo>
                  <a:pt x="7137" y="6998"/>
                </a:lnTo>
                <a:lnTo>
                  <a:pt x="7146" y="6998"/>
                </a:lnTo>
                <a:lnTo>
                  <a:pt x="7155" y="6998"/>
                </a:lnTo>
                <a:lnTo>
                  <a:pt x="7164" y="6998"/>
                </a:lnTo>
                <a:lnTo>
                  <a:pt x="7173" y="6998"/>
                </a:lnTo>
                <a:lnTo>
                  <a:pt x="7173" y="7007"/>
                </a:lnTo>
                <a:lnTo>
                  <a:pt x="7199" y="7007"/>
                </a:lnTo>
                <a:lnTo>
                  <a:pt x="7199" y="6998"/>
                </a:lnTo>
                <a:lnTo>
                  <a:pt x="7208" y="6998"/>
                </a:lnTo>
                <a:lnTo>
                  <a:pt x="7217" y="6989"/>
                </a:lnTo>
                <a:lnTo>
                  <a:pt x="7226" y="6989"/>
                </a:lnTo>
                <a:lnTo>
                  <a:pt x="7234" y="6989"/>
                </a:lnTo>
                <a:lnTo>
                  <a:pt x="7243" y="6989"/>
                </a:lnTo>
                <a:lnTo>
                  <a:pt x="7261" y="6989"/>
                </a:lnTo>
                <a:lnTo>
                  <a:pt x="7270" y="6989"/>
                </a:lnTo>
                <a:lnTo>
                  <a:pt x="7278" y="6989"/>
                </a:lnTo>
                <a:lnTo>
                  <a:pt x="7287" y="6989"/>
                </a:lnTo>
                <a:lnTo>
                  <a:pt x="7296" y="6998"/>
                </a:lnTo>
                <a:lnTo>
                  <a:pt x="7305" y="6998"/>
                </a:lnTo>
                <a:close/>
                <a:moveTo>
                  <a:pt x="7420" y="7024"/>
                </a:moveTo>
                <a:lnTo>
                  <a:pt x="7428" y="7024"/>
                </a:lnTo>
                <a:lnTo>
                  <a:pt x="7437" y="7024"/>
                </a:lnTo>
                <a:lnTo>
                  <a:pt x="7446" y="7024"/>
                </a:lnTo>
                <a:lnTo>
                  <a:pt x="7464" y="7024"/>
                </a:lnTo>
                <a:lnTo>
                  <a:pt x="7473" y="7024"/>
                </a:lnTo>
                <a:lnTo>
                  <a:pt x="7481" y="7024"/>
                </a:lnTo>
                <a:lnTo>
                  <a:pt x="7490" y="7024"/>
                </a:lnTo>
                <a:lnTo>
                  <a:pt x="7499" y="7024"/>
                </a:lnTo>
                <a:lnTo>
                  <a:pt x="7508" y="7024"/>
                </a:lnTo>
                <a:lnTo>
                  <a:pt x="7517" y="7015"/>
                </a:lnTo>
                <a:lnTo>
                  <a:pt x="7525" y="7015"/>
                </a:lnTo>
                <a:lnTo>
                  <a:pt x="7525" y="7007"/>
                </a:lnTo>
                <a:lnTo>
                  <a:pt x="7534" y="7007"/>
                </a:lnTo>
                <a:lnTo>
                  <a:pt x="7534" y="6989"/>
                </a:lnTo>
                <a:lnTo>
                  <a:pt x="7525" y="6989"/>
                </a:lnTo>
                <a:lnTo>
                  <a:pt x="7517" y="6989"/>
                </a:lnTo>
                <a:lnTo>
                  <a:pt x="7499" y="6989"/>
                </a:lnTo>
                <a:lnTo>
                  <a:pt x="7490" y="6989"/>
                </a:lnTo>
                <a:lnTo>
                  <a:pt x="7446" y="6989"/>
                </a:lnTo>
                <a:lnTo>
                  <a:pt x="7428" y="6980"/>
                </a:lnTo>
                <a:lnTo>
                  <a:pt x="7420" y="6980"/>
                </a:lnTo>
                <a:lnTo>
                  <a:pt x="7420" y="6989"/>
                </a:lnTo>
                <a:lnTo>
                  <a:pt x="7411" y="6998"/>
                </a:lnTo>
                <a:lnTo>
                  <a:pt x="7420" y="6998"/>
                </a:lnTo>
                <a:lnTo>
                  <a:pt x="7420" y="7007"/>
                </a:lnTo>
                <a:close/>
                <a:moveTo>
                  <a:pt x="7817" y="4439"/>
                </a:moveTo>
                <a:lnTo>
                  <a:pt x="7825" y="4430"/>
                </a:lnTo>
                <a:lnTo>
                  <a:pt x="7817" y="4430"/>
                </a:lnTo>
                <a:lnTo>
                  <a:pt x="7817" y="4422"/>
                </a:lnTo>
                <a:lnTo>
                  <a:pt x="7799" y="4413"/>
                </a:lnTo>
                <a:lnTo>
                  <a:pt x="7790" y="4413"/>
                </a:lnTo>
                <a:lnTo>
                  <a:pt x="7755" y="4386"/>
                </a:lnTo>
                <a:lnTo>
                  <a:pt x="7737" y="4378"/>
                </a:lnTo>
                <a:lnTo>
                  <a:pt x="7720" y="4378"/>
                </a:lnTo>
                <a:lnTo>
                  <a:pt x="7702" y="4369"/>
                </a:lnTo>
                <a:lnTo>
                  <a:pt x="7667" y="4369"/>
                </a:lnTo>
                <a:lnTo>
                  <a:pt x="7640" y="4360"/>
                </a:lnTo>
                <a:lnTo>
                  <a:pt x="7631" y="4360"/>
                </a:lnTo>
                <a:lnTo>
                  <a:pt x="7623" y="4360"/>
                </a:lnTo>
                <a:lnTo>
                  <a:pt x="7614" y="4360"/>
                </a:lnTo>
                <a:lnTo>
                  <a:pt x="7623" y="4369"/>
                </a:lnTo>
                <a:lnTo>
                  <a:pt x="7658" y="4386"/>
                </a:lnTo>
                <a:lnTo>
                  <a:pt x="7667" y="4386"/>
                </a:lnTo>
                <a:lnTo>
                  <a:pt x="7675" y="4395"/>
                </a:lnTo>
                <a:lnTo>
                  <a:pt x="7684" y="4404"/>
                </a:lnTo>
                <a:lnTo>
                  <a:pt x="7684" y="4413"/>
                </a:lnTo>
                <a:lnTo>
                  <a:pt x="7720" y="4430"/>
                </a:lnTo>
                <a:lnTo>
                  <a:pt x="7737" y="4430"/>
                </a:lnTo>
                <a:lnTo>
                  <a:pt x="7764" y="4430"/>
                </a:lnTo>
                <a:lnTo>
                  <a:pt x="7781" y="4439"/>
                </a:lnTo>
                <a:close/>
                <a:moveTo>
                  <a:pt x="7940" y="4916"/>
                </a:moveTo>
                <a:lnTo>
                  <a:pt x="7949" y="4916"/>
                </a:lnTo>
                <a:lnTo>
                  <a:pt x="7967" y="4916"/>
                </a:lnTo>
                <a:lnTo>
                  <a:pt x="7967" y="4907"/>
                </a:lnTo>
                <a:lnTo>
                  <a:pt x="7958" y="4916"/>
                </a:lnTo>
                <a:lnTo>
                  <a:pt x="7949" y="4916"/>
                </a:lnTo>
                <a:close/>
                <a:moveTo>
                  <a:pt x="7773" y="4704"/>
                </a:moveTo>
                <a:lnTo>
                  <a:pt x="7790" y="4695"/>
                </a:lnTo>
                <a:lnTo>
                  <a:pt x="7799" y="4686"/>
                </a:lnTo>
                <a:lnTo>
                  <a:pt x="7790" y="4686"/>
                </a:lnTo>
                <a:lnTo>
                  <a:pt x="7773" y="4686"/>
                </a:lnTo>
                <a:lnTo>
                  <a:pt x="7746" y="4686"/>
                </a:lnTo>
                <a:lnTo>
                  <a:pt x="7728" y="4686"/>
                </a:lnTo>
                <a:lnTo>
                  <a:pt x="7720" y="4686"/>
                </a:lnTo>
                <a:lnTo>
                  <a:pt x="7702" y="4686"/>
                </a:lnTo>
                <a:lnTo>
                  <a:pt x="7702" y="4678"/>
                </a:lnTo>
                <a:lnTo>
                  <a:pt x="7693" y="4678"/>
                </a:lnTo>
                <a:lnTo>
                  <a:pt x="7684" y="4678"/>
                </a:lnTo>
                <a:lnTo>
                  <a:pt x="7675" y="4678"/>
                </a:lnTo>
                <a:lnTo>
                  <a:pt x="7675" y="4686"/>
                </a:lnTo>
                <a:lnTo>
                  <a:pt x="7667" y="4686"/>
                </a:lnTo>
                <a:lnTo>
                  <a:pt x="7667" y="4678"/>
                </a:lnTo>
                <a:lnTo>
                  <a:pt x="7658" y="4678"/>
                </a:lnTo>
                <a:lnTo>
                  <a:pt x="7667" y="4678"/>
                </a:lnTo>
                <a:lnTo>
                  <a:pt x="7658" y="4669"/>
                </a:lnTo>
                <a:lnTo>
                  <a:pt x="7649" y="4660"/>
                </a:lnTo>
                <a:lnTo>
                  <a:pt x="7658" y="4642"/>
                </a:lnTo>
                <a:lnTo>
                  <a:pt x="7649" y="4633"/>
                </a:lnTo>
                <a:lnTo>
                  <a:pt x="7658" y="4633"/>
                </a:lnTo>
                <a:lnTo>
                  <a:pt x="7640" y="4642"/>
                </a:lnTo>
                <a:lnTo>
                  <a:pt x="7631" y="4651"/>
                </a:lnTo>
                <a:lnTo>
                  <a:pt x="7631" y="4660"/>
                </a:lnTo>
                <a:lnTo>
                  <a:pt x="7623" y="4660"/>
                </a:lnTo>
                <a:lnTo>
                  <a:pt x="7623" y="4669"/>
                </a:lnTo>
                <a:lnTo>
                  <a:pt x="7640" y="4669"/>
                </a:lnTo>
                <a:lnTo>
                  <a:pt x="7649" y="4678"/>
                </a:lnTo>
                <a:lnTo>
                  <a:pt x="7649" y="4686"/>
                </a:lnTo>
                <a:lnTo>
                  <a:pt x="7667" y="4686"/>
                </a:lnTo>
                <a:lnTo>
                  <a:pt x="7675" y="4695"/>
                </a:lnTo>
                <a:lnTo>
                  <a:pt x="7667" y="4695"/>
                </a:lnTo>
                <a:lnTo>
                  <a:pt x="7675" y="4704"/>
                </a:lnTo>
                <a:lnTo>
                  <a:pt x="7684" y="4704"/>
                </a:lnTo>
                <a:lnTo>
                  <a:pt x="7711" y="4713"/>
                </a:lnTo>
                <a:lnTo>
                  <a:pt x="7720" y="4713"/>
                </a:lnTo>
                <a:lnTo>
                  <a:pt x="7711" y="4713"/>
                </a:lnTo>
                <a:lnTo>
                  <a:pt x="7711" y="4704"/>
                </a:lnTo>
                <a:lnTo>
                  <a:pt x="7720" y="4704"/>
                </a:lnTo>
                <a:lnTo>
                  <a:pt x="7728" y="4695"/>
                </a:lnTo>
                <a:lnTo>
                  <a:pt x="7728" y="4704"/>
                </a:lnTo>
                <a:lnTo>
                  <a:pt x="7720" y="4704"/>
                </a:lnTo>
                <a:lnTo>
                  <a:pt x="7728" y="4713"/>
                </a:lnTo>
                <a:lnTo>
                  <a:pt x="7737" y="4713"/>
                </a:lnTo>
                <a:lnTo>
                  <a:pt x="7728" y="4722"/>
                </a:lnTo>
                <a:lnTo>
                  <a:pt x="7737" y="4722"/>
                </a:lnTo>
                <a:lnTo>
                  <a:pt x="7737" y="4731"/>
                </a:lnTo>
                <a:lnTo>
                  <a:pt x="7746" y="4731"/>
                </a:lnTo>
                <a:lnTo>
                  <a:pt x="7764" y="4731"/>
                </a:lnTo>
                <a:lnTo>
                  <a:pt x="7764" y="4722"/>
                </a:lnTo>
                <a:lnTo>
                  <a:pt x="7764" y="4713"/>
                </a:lnTo>
                <a:close/>
                <a:moveTo>
                  <a:pt x="7878" y="7324"/>
                </a:moveTo>
                <a:lnTo>
                  <a:pt x="7878" y="7315"/>
                </a:lnTo>
                <a:lnTo>
                  <a:pt x="7870" y="7324"/>
                </a:lnTo>
                <a:lnTo>
                  <a:pt x="7870" y="7333"/>
                </a:lnTo>
                <a:lnTo>
                  <a:pt x="7870" y="7342"/>
                </a:lnTo>
                <a:lnTo>
                  <a:pt x="7878" y="7342"/>
                </a:lnTo>
                <a:lnTo>
                  <a:pt x="7878" y="7333"/>
                </a:lnTo>
                <a:close/>
                <a:moveTo>
                  <a:pt x="7128" y="4642"/>
                </a:moveTo>
                <a:lnTo>
                  <a:pt x="7128" y="4651"/>
                </a:lnTo>
                <a:lnTo>
                  <a:pt x="7137" y="4651"/>
                </a:lnTo>
                <a:lnTo>
                  <a:pt x="7146" y="4642"/>
                </a:lnTo>
                <a:lnTo>
                  <a:pt x="7155" y="4633"/>
                </a:lnTo>
                <a:lnTo>
                  <a:pt x="7146" y="4633"/>
                </a:lnTo>
                <a:lnTo>
                  <a:pt x="7137" y="4642"/>
                </a:lnTo>
                <a:close/>
                <a:moveTo>
                  <a:pt x="7887" y="7289"/>
                </a:moveTo>
                <a:lnTo>
                  <a:pt x="7887" y="7280"/>
                </a:lnTo>
                <a:lnTo>
                  <a:pt x="7878" y="7271"/>
                </a:lnTo>
                <a:lnTo>
                  <a:pt x="7878" y="7263"/>
                </a:lnTo>
                <a:lnTo>
                  <a:pt x="7870" y="7263"/>
                </a:lnTo>
                <a:lnTo>
                  <a:pt x="7861" y="7254"/>
                </a:lnTo>
                <a:lnTo>
                  <a:pt x="7861" y="7263"/>
                </a:lnTo>
                <a:lnTo>
                  <a:pt x="7861" y="7271"/>
                </a:lnTo>
                <a:lnTo>
                  <a:pt x="7870" y="7271"/>
                </a:lnTo>
                <a:lnTo>
                  <a:pt x="7870" y="7280"/>
                </a:lnTo>
                <a:lnTo>
                  <a:pt x="7870" y="7289"/>
                </a:lnTo>
                <a:lnTo>
                  <a:pt x="7878" y="7289"/>
                </a:lnTo>
                <a:close/>
                <a:moveTo>
                  <a:pt x="6926" y="4775"/>
                </a:moveTo>
                <a:lnTo>
                  <a:pt x="6934" y="4775"/>
                </a:lnTo>
                <a:lnTo>
                  <a:pt x="6943" y="4775"/>
                </a:lnTo>
                <a:lnTo>
                  <a:pt x="6952" y="4775"/>
                </a:lnTo>
                <a:lnTo>
                  <a:pt x="6952" y="4766"/>
                </a:lnTo>
                <a:lnTo>
                  <a:pt x="6961" y="4757"/>
                </a:lnTo>
                <a:lnTo>
                  <a:pt x="6952" y="4757"/>
                </a:lnTo>
                <a:lnTo>
                  <a:pt x="6943" y="4766"/>
                </a:lnTo>
                <a:lnTo>
                  <a:pt x="6926" y="4775"/>
                </a:lnTo>
                <a:lnTo>
                  <a:pt x="6917" y="4775"/>
                </a:lnTo>
                <a:close/>
                <a:moveTo>
                  <a:pt x="7878" y="4775"/>
                </a:moveTo>
                <a:lnTo>
                  <a:pt x="7878" y="4766"/>
                </a:lnTo>
                <a:lnTo>
                  <a:pt x="7870" y="4766"/>
                </a:lnTo>
                <a:lnTo>
                  <a:pt x="7870" y="4775"/>
                </a:lnTo>
                <a:close/>
                <a:moveTo>
                  <a:pt x="7817" y="4598"/>
                </a:moveTo>
                <a:lnTo>
                  <a:pt x="7825" y="4589"/>
                </a:lnTo>
                <a:lnTo>
                  <a:pt x="7834" y="4581"/>
                </a:lnTo>
                <a:lnTo>
                  <a:pt x="7843" y="4581"/>
                </a:lnTo>
                <a:lnTo>
                  <a:pt x="7843" y="4572"/>
                </a:lnTo>
                <a:lnTo>
                  <a:pt x="7834" y="4581"/>
                </a:lnTo>
                <a:lnTo>
                  <a:pt x="7825" y="4581"/>
                </a:lnTo>
                <a:lnTo>
                  <a:pt x="7817" y="4589"/>
                </a:lnTo>
                <a:lnTo>
                  <a:pt x="7808" y="4598"/>
                </a:lnTo>
                <a:lnTo>
                  <a:pt x="7799" y="4616"/>
                </a:lnTo>
                <a:lnTo>
                  <a:pt x="7808" y="4616"/>
                </a:lnTo>
                <a:lnTo>
                  <a:pt x="7817" y="4616"/>
                </a:lnTo>
                <a:lnTo>
                  <a:pt x="7817" y="4607"/>
                </a:lnTo>
                <a:lnTo>
                  <a:pt x="7808" y="4607"/>
                </a:lnTo>
                <a:close/>
                <a:moveTo>
                  <a:pt x="7605" y="4563"/>
                </a:moveTo>
                <a:lnTo>
                  <a:pt x="7614" y="4563"/>
                </a:lnTo>
                <a:lnTo>
                  <a:pt x="7614" y="4554"/>
                </a:lnTo>
                <a:lnTo>
                  <a:pt x="7605" y="4554"/>
                </a:lnTo>
                <a:close/>
                <a:moveTo>
                  <a:pt x="6943" y="4766"/>
                </a:moveTo>
                <a:lnTo>
                  <a:pt x="6952" y="4757"/>
                </a:lnTo>
                <a:lnTo>
                  <a:pt x="6934" y="4757"/>
                </a:lnTo>
                <a:lnTo>
                  <a:pt x="6926" y="4766"/>
                </a:lnTo>
                <a:lnTo>
                  <a:pt x="6934" y="4766"/>
                </a:lnTo>
                <a:close/>
                <a:moveTo>
                  <a:pt x="7728" y="6998"/>
                </a:moveTo>
                <a:lnTo>
                  <a:pt x="7720" y="7007"/>
                </a:lnTo>
                <a:lnTo>
                  <a:pt x="7711" y="7007"/>
                </a:lnTo>
                <a:lnTo>
                  <a:pt x="7728" y="7007"/>
                </a:lnTo>
                <a:close/>
                <a:moveTo>
                  <a:pt x="7755" y="7086"/>
                </a:moveTo>
                <a:lnTo>
                  <a:pt x="7764" y="7086"/>
                </a:lnTo>
                <a:close/>
                <a:moveTo>
                  <a:pt x="6379" y="6918"/>
                </a:moveTo>
                <a:lnTo>
                  <a:pt x="6370" y="6918"/>
                </a:lnTo>
                <a:lnTo>
                  <a:pt x="6370" y="6927"/>
                </a:lnTo>
                <a:lnTo>
                  <a:pt x="6379" y="6927"/>
                </a:lnTo>
                <a:lnTo>
                  <a:pt x="6387" y="6927"/>
                </a:lnTo>
                <a:lnTo>
                  <a:pt x="6396" y="6927"/>
                </a:lnTo>
                <a:lnTo>
                  <a:pt x="6396" y="6918"/>
                </a:lnTo>
                <a:close/>
                <a:moveTo>
                  <a:pt x="7720" y="7015"/>
                </a:moveTo>
                <a:lnTo>
                  <a:pt x="7728" y="7024"/>
                </a:lnTo>
                <a:lnTo>
                  <a:pt x="7728" y="7015"/>
                </a:lnTo>
                <a:close/>
                <a:moveTo>
                  <a:pt x="7614" y="4545"/>
                </a:moveTo>
                <a:lnTo>
                  <a:pt x="7614" y="4536"/>
                </a:lnTo>
                <a:lnTo>
                  <a:pt x="7614" y="4545"/>
                </a:lnTo>
                <a:lnTo>
                  <a:pt x="7614" y="4554"/>
                </a:lnTo>
                <a:lnTo>
                  <a:pt x="7623" y="4545"/>
                </a:lnTo>
                <a:close/>
                <a:moveTo>
                  <a:pt x="7781" y="7112"/>
                </a:moveTo>
                <a:lnTo>
                  <a:pt x="7781" y="7121"/>
                </a:lnTo>
                <a:lnTo>
                  <a:pt x="7790" y="7121"/>
                </a:lnTo>
                <a:lnTo>
                  <a:pt x="7790" y="7112"/>
                </a:lnTo>
                <a:close/>
                <a:moveTo>
                  <a:pt x="11125" y="6240"/>
                </a:moveTo>
                <a:lnTo>
                  <a:pt x="11134" y="6249"/>
                </a:lnTo>
                <a:lnTo>
                  <a:pt x="11143" y="6249"/>
                </a:lnTo>
                <a:lnTo>
                  <a:pt x="11151" y="6240"/>
                </a:lnTo>
                <a:lnTo>
                  <a:pt x="11160" y="6222"/>
                </a:lnTo>
                <a:lnTo>
                  <a:pt x="11169" y="6213"/>
                </a:lnTo>
                <a:lnTo>
                  <a:pt x="11169" y="6204"/>
                </a:lnTo>
                <a:lnTo>
                  <a:pt x="11160" y="6204"/>
                </a:lnTo>
                <a:lnTo>
                  <a:pt x="11143" y="6222"/>
                </a:lnTo>
                <a:lnTo>
                  <a:pt x="11125" y="6222"/>
                </a:lnTo>
                <a:lnTo>
                  <a:pt x="11116" y="6222"/>
                </a:lnTo>
                <a:lnTo>
                  <a:pt x="11116" y="6231"/>
                </a:lnTo>
                <a:close/>
                <a:moveTo>
                  <a:pt x="19196" y="7430"/>
                </a:moveTo>
                <a:lnTo>
                  <a:pt x="19188" y="7404"/>
                </a:lnTo>
                <a:lnTo>
                  <a:pt x="19188" y="7395"/>
                </a:lnTo>
                <a:lnTo>
                  <a:pt x="19196" y="7386"/>
                </a:lnTo>
                <a:lnTo>
                  <a:pt x="19196" y="7377"/>
                </a:lnTo>
                <a:lnTo>
                  <a:pt x="19196" y="7368"/>
                </a:lnTo>
                <a:lnTo>
                  <a:pt x="19196" y="7360"/>
                </a:lnTo>
                <a:lnTo>
                  <a:pt x="19188" y="7360"/>
                </a:lnTo>
                <a:lnTo>
                  <a:pt x="19179" y="7368"/>
                </a:lnTo>
                <a:lnTo>
                  <a:pt x="19179" y="7377"/>
                </a:lnTo>
                <a:lnTo>
                  <a:pt x="19179" y="7395"/>
                </a:lnTo>
                <a:lnTo>
                  <a:pt x="19179" y="7404"/>
                </a:lnTo>
                <a:lnTo>
                  <a:pt x="19179" y="7413"/>
                </a:lnTo>
                <a:lnTo>
                  <a:pt x="19170" y="7413"/>
                </a:lnTo>
                <a:lnTo>
                  <a:pt x="19179" y="7421"/>
                </a:lnTo>
                <a:lnTo>
                  <a:pt x="19170" y="7421"/>
                </a:lnTo>
                <a:lnTo>
                  <a:pt x="19170" y="7430"/>
                </a:lnTo>
                <a:lnTo>
                  <a:pt x="19170" y="7448"/>
                </a:lnTo>
                <a:lnTo>
                  <a:pt x="19179" y="7448"/>
                </a:lnTo>
                <a:lnTo>
                  <a:pt x="19179" y="7457"/>
                </a:lnTo>
                <a:lnTo>
                  <a:pt x="19170" y="7457"/>
                </a:lnTo>
                <a:lnTo>
                  <a:pt x="19170" y="7466"/>
                </a:lnTo>
                <a:lnTo>
                  <a:pt x="19161" y="7474"/>
                </a:lnTo>
                <a:lnTo>
                  <a:pt x="19161" y="7483"/>
                </a:lnTo>
                <a:lnTo>
                  <a:pt x="19161" y="7492"/>
                </a:lnTo>
                <a:lnTo>
                  <a:pt x="19170" y="7501"/>
                </a:lnTo>
                <a:lnTo>
                  <a:pt x="19170" y="7510"/>
                </a:lnTo>
                <a:lnTo>
                  <a:pt x="19170" y="7501"/>
                </a:lnTo>
                <a:lnTo>
                  <a:pt x="19179" y="7501"/>
                </a:lnTo>
                <a:lnTo>
                  <a:pt x="19179" y="7492"/>
                </a:lnTo>
                <a:lnTo>
                  <a:pt x="19179" y="7483"/>
                </a:lnTo>
                <a:lnTo>
                  <a:pt x="19179" y="7474"/>
                </a:lnTo>
                <a:lnTo>
                  <a:pt x="19179" y="7466"/>
                </a:lnTo>
                <a:lnTo>
                  <a:pt x="19188" y="7457"/>
                </a:lnTo>
                <a:lnTo>
                  <a:pt x="19179" y="7439"/>
                </a:lnTo>
                <a:lnTo>
                  <a:pt x="19188" y="7439"/>
                </a:lnTo>
                <a:close/>
                <a:moveTo>
                  <a:pt x="19223" y="7766"/>
                </a:moveTo>
                <a:lnTo>
                  <a:pt x="19214" y="7766"/>
                </a:lnTo>
                <a:lnTo>
                  <a:pt x="19214" y="7774"/>
                </a:lnTo>
                <a:lnTo>
                  <a:pt x="19223" y="7774"/>
                </a:lnTo>
                <a:close/>
                <a:moveTo>
                  <a:pt x="19232" y="7748"/>
                </a:moveTo>
                <a:lnTo>
                  <a:pt x="19223" y="7757"/>
                </a:lnTo>
                <a:lnTo>
                  <a:pt x="19232" y="7757"/>
                </a:lnTo>
                <a:lnTo>
                  <a:pt x="19232" y="7766"/>
                </a:lnTo>
                <a:lnTo>
                  <a:pt x="19232" y="7757"/>
                </a:lnTo>
                <a:close/>
                <a:moveTo>
                  <a:pt x="19196" y="7739"/>
                </a:moveTo>
                <a:lnTo>
                  <a:pt x="19196" y="7748"/>
                </a:lnTo>
                <a:lnTo>
                  <a:pt x="19205" y="7748"/>
                </a:lnTo>
                <a:close/>
                <a:moveTo>
                  <a:pt x="19241" y="6971"/>
                </a:moveTo>
                <a:lnTo>
                  <a:pt x="19249" y="6971"/>
                </a:lnTo>
                <a:lnTo>
                  <a:pt x="19249" y="6962"/>
                </a:lnTo>
                <a:lnTo>
                  <a:pt x="19249" y="6954"/>
                </a:lnTo>
                <a:lnTo>
                  <a:pt x="19241" y="6954"/>
                </a:lnTo>
                <a:lnTo>
                  <a:pt x="19232" y="6954"/>
                </a:lnTo>
                <a:lnTo>
                  <a:pt x="19232" y="6962"/>
                </a:lnTo>
                <a:close/>
                <a:moveTo>
                  <a:pt x="19170" y="7404"/>
                </a:moveTo>
                <a:lnTo>
                  <a:pt x="19170" y="7395"/>
                </a:lnTo>
                <a:lnTo>
                  <a:pt x="19170" y="7404"/>
                </a:lnTo>
                <a:lnTo>
                  <a:pt x="19170" y="7413"/>
                </a:lnTo>
                <a:close/>
                <a:moveTo>
                  <a:pt x="19196" y="6883"/>
                </a:moveTo>
                <a:lnTo>
                  <a:pt x="19196" y="6874"/>
                </a:lnTo>
                <a:lnTo>
                  <a:pt x="19188" y="6865"/>
                </a:lnTo>
                <a:lnTo>
                  <a:pt x="19188" y="6874"/>
                </a:lnTo>
                <a:lnTo>
                  <a:pt x="19188" y="6883"/>
                </a:lnTo>
                <a:close/>
                <a:moveTo>
                  <a:pt x="19196" y="7466"/>
                </a:moveTo>
                <a:lnTo>
                  <a:pt x="19188" y="7474"/>
                </a:lnTo>
                <a:lnTo>
                  <a:pt x="19196" y="7474"/>
                </a:lnTo>
                <a:close/>
                <a:moveTo>
                  <a:pt x="19232" y="6892"/>
                </a:moveTo>
                <a:lnTo>
                  <a:pt x="19232" y="6874"/>
                </a:lnTo>
                <a:lnTo>
                  <a:pt x="19223" y="6874"/>
                </a:lnTo>
                <a:lnTo>
                  <a:pt x="19223" y="6883"/>
                </a:lnTo>
                <a:close/>
                <a:moveTo>
                  <a:pt x="19514" y="8198"/>
                </a:moveTo>
                <a:lnTo>
                  <a:pt x="19505" y="8189"/>
                </a:lnTo>
                <a:lnTo>
                  <a:pt x="19496" y="8189"/>
                </a:lnTo>
                <a:lnTo>
                  <a:pt x="19505" y="8189"/>
                </a:lnTo>
                <a:close/>
                <a:moveTo>
                  <a:pt x="19549" y="8269"/>
                </a:moveTo>
                <a:lnTo>
                  <a:pt x="19541" y="8269"/>
                </a:lnTo>
                <a:lnTo>
                  <a:pt x="19523" y="8242"/>
                </a:lnTo>
                <a:lnTo>
                  <a:pt x="19514" y="8242"/>
                </a:lnTo>
                <a:lnTo>
                  <a:pt x="19505" y="8251"/>
                </a:lnTo>
                <a:lnTo>
                  <a:pt x="19496" y="8251"/>
                </a:lnTo>
                <a:lnTo>
                  <a:pt x="19505" y="8269"/>
                </a:lnTo>
                <a:lnTo>
                  <a:pt x="19514" y="8277"/>
                </a:lnTo>
                <a:lnTo>
                  <a:pt x="19514" y="8286"/>
                </a:lnTo>
                <a:lnTo>
                  <a:pt x="19523" y="8286"/>
                </a:lnTo>
                <a:lnTo>
                  <a:pt x="19532" y="8286"/>
                </a:lnTo>
                <a:lnTo>
                  <a:pt x="19541" y="8304"/>
                </a:lnTo>
                <a:lnTo>
                  <a:pt x="19549" y="8313"/>
                </a:lnTo>
                <a:lnTo>
                  <a:pt x="19549" y="8304"/>
                </a:lnTo>
                <a:lnTo>
                  <a:pt x="19549" y="8286"/>
                </a:lnTo>
                <a:lnTo>
                  <a:pt x="19558" y="8277"/>
                </a:lnTo>
                <a:lnTo>
                  <a:pt x="19549" y="8277"/>
                </a:lnTo>
                <a:close/>
                <a:moveTo>
                  <a:pt x="19444" y="8172"/>
                </a:moveTo>
                <a:lnTo>
                  <a:pt x="19426" y="8154"/>
                </a:lnTo>
                <a:lnTo>
                  <a:pt x="19417" y="8154"/>
                </a:lnTo>
                <a:lnTo>
                  <a:pt x="19417" y="8145"/>
                </a:lnTo>
                <a:lnTo>
                  <a:pt x="19408" y="8136"/>
                </a:lnTo>
                <a:lnTo>
                  <a:pt x="19399" y="8136"/>
                </a:lnTo>
                <a:lnTo>
                  <a:pt x="19399" y="8145"/>
                </a:lnTo>
                <a:lnTo>
                  <a:pt x="19391" y="8145"/>
                </a:lnTo>
                <a:lnTo>
                  <a:pt x="19399" y="8154"/>
                </a:lnTo>
                <a:lnTo>
                  <a:pt x="19408" y="8154"/>
                </a:lnTo>
                <a:lnTo>
                  <a:pt x="19408" y="8163"/>
                </a:lnTo>
                <a:lnTo>
                  <a:pt x="19417" y="8163"/>
                </a:lnTo>
                <a:lnTo>
                  <a:pt x="19435" y="8172"/>
                </a:lnTo>
                <a:lnTo>
                  <a:pt x="19435" y="8180"/>
                </a:lnTo>
                <a:lnTo>
                  <a:pt x="19444" y="8180"/>
                </a:lnTo>
                <a:close/>
                <a:moveTo>
                  <a:pt x="19241" y="7810"/>
                </a:moveTo>
                <a:lnTo>
                  <a:pt x="19241" y="7819"/>
                </a:lnTo>
                <a:lnTo>
                  <a:pt x="19249" y="7810"/>
                </a:lnTo>
                <a:close/>
                <a:moveTo>
                  <a:pt x="19593" y="8348"/>
                </a:moveTo>
                <a:lnTo>
                  <a:pt x="19585" y="8348"/>
                </a:lnTo>
                <a:lnTo>
                  <a:pt x="19593" y="8366"/>
                </a:lnTo>
                <a:lnTo>
                  <a:pt x="19593" y="8375"/>
                </a:lnTo>
                <a:lnTo>
                  <a:pt x="19585" y="8375"/>
                </a:lnTo>
                <a:lnTo>
                  <a:pt x="19585" y="8383"/>
                </a:lnTo>
                <a:lnTo>
                  <a:pt x="19585" y="8392"/>
                </a:lnTo>
                <a:lnTo>
                  <a:pt x="19593" y="8392"/>
                </a:lnTo>
                <a:lnTo>
                  <a:pt x="19602" y="8375"/>
                </a:lnTo>
                <a:lnTo>
                  <a:pt x="19602" y="8366"/>
                </a:lnTo>
                <a:lnTo>
                  <a:pt x="19593" y="8366"/>
                </a:lnTo>
                <a:close/>
                <a:moveTo>
                  <a:pt x="19249" y="7819"/>
                </a:moveTo>
                <a:lnTo>
                  <a:pt x="19241" y="7827"/>
                </a:lnTo>
                <a:lnTo>
                  <a:pt x="19241" y="7836"/>
                </a:lnTo>
                <a:lnTo>
                  <a:pt x="19249" y="7836"/>
                </a:lnTo>
                <a:lnTo>
                  <a:pt x="19258" y="7854"/>
                </a:lnTo>
                <a:lnTo>
                  <a:pt x="19258" y="7845"/>
                </a:lnTo>
                <a:lnTo>
                  <a:pt x="19258" y="7827"/>
                </a:lnTo>
                <a:close/>
                <a:moveTo>
                  <a:pt x="19320" y="7183"/>
                </a:moveTo>
                <a:lnTo>
                  <a:pt x="19320" y="7192"/>
                </a:lnTo>
                <a:lnTo>
                  <a:pt x="19329" y="7183"/>
                </a:lnTo>
                <a:lnTo>
                  <a:pt x="19329" y="7174"/>
                </a:lnTo>
                <a:close/>
                <a:moveTo>
                  <a:pt x="19311" y="7157"/>
                </a:moveTo>
                <a:lnTo>
                  <a:pt x="19302" y="7165"/>
                </a:lnTo>
                <a:lnTo>
                  <a:pt x="19294" y="7174"/>
                </a:lnTo>
                <a:lnTo>
                  <a:pt x="19294" y="7183"/>
                </a:lnTo>
                <a:lnTo>
                  <a:pt x="19302" y="7174"/>
                </a:lnTo>
                <a:lnTo>
                  <a:pt x="19311" y="7174"/>
                </a:lnTo>
                <a:lnTo>
                  <a:pt x="19311" y="7165"/>
                </a:lnTo>
                <a:close/>
                <a:moveTo>
                  <a:pt x="17750" y="8119"/>
                </a:moveTo>
                <a:lnTo>
                  <a:pt x="17758" y="8110"/>
                </a:lnTo>
                <a:lnTo>
                  <a:pt x="17750" y="8110"/>
                </a:lnTo>
                <a:close/>
                <a:moveTo>
                  <a:pt x="18235" y="7642"/>
                </a:moveTo>
                <a:lnTo>
                  <a:pt x="18226" y="7633"/>
                </a:lnTo>
                <a:lnTo>
                  <a:pt x="18226" y="7642"/>
                </a:lnTo>
                <a:close/>
                <a:moveTo>
                  <a:pt x="17758" y="8048"/>
                </a:moveTo>
                <a:lnTo>
                  <a:pt x="17758" y="8039"/>
                </a:lnTo>
                <a:close/>
                <a:moveTo>
                  <a:pt x="18376" y="7810"/>
                </a:moveTo>
                <a:lnTo>
                  <a:pt x="18367" y="7801"/>
                </a:lnTo>
                <a:lnTo>
                  <a:pt x="18367" y="7792"/>
                </a:lnTo>
                <a:lnTo>
                  <a:pt x="18358" y="7792"/>
                </a:lnTo>
                <a:lnTo>
                  <a:pt x="18358" y="7783"/>
                </a:lnTo>
                <a:lnTo>
                  <a:pt x="18341" y="7757"/>
                </a:lnTo>
                <a:lnTo>
                  <a:pt x="18341" y="7748"/>
                </a:lnTo>
                <a:lnTo>
                  <a:pt x="18341" y="7730"/>
                </a:lnTo>
                <a:lnTo>
                  <a:pt x="18332" y="7730"/>
                </a:lnTo>
                <a:lnTo>
                  <a:pt x="18323" y="7721"/>
                </a:lnTo>
                <a:lnTo>
                  <a:pt x="18323" y="7713"/>
                </a:lnTo>
                <a:lnTo>
                  <a:pt x="18314" y="7695"/>
                </a:lnTo>
                <a:lnTo>
                  <a:pt x="18305" y="7695"/>
                </a:lnTo>
                <a:lnTo>
                  <a:pt x="18305" y="7686"/>
                </a:lnTo>
                <a:lnTo>
                  <a:pt x="18288" y="7668"/>
                </a:lnTo>
                <a:lnTo>
                  <a:pt x="18261" y="7642"/>
                </a:lnTo>
                <a:lnTo>
                  <a:pt x="18252" y="7633"/>
                </a:lnTo>
                <a:lnTo>
                  <a:pt x="18244" y="7633"/>
                </a:lnTo>
                <a:lnTo>
                  <a:pt x="18235" y="7633"/>
                </a:lnTo>
                <a:lnTo>
                  <a:pt x="18235" y="7642"/>
                </a:lnTo>
                <a:lnTo>
                  <a:pt x="18244" y="7642"/>
                </a:lnTo>
                <a:lnTo>
                  <a:pt x="18252" y="7651"/>
                </a:lnTo>
                <a:lnTo>
                  <a:pt x="18270" y="7651"/>
                </a:lnTo>
                <a:lnTo>
                  <a:pt x="18270" y="7660"/>
                </a:lnTo>
                <a:lnTo>
                  <a:pt x="18261" y="7660"/>
                </a:lnTo>
                <a:lnTo>
                  <a:pt x="18252" y="7660"/>
                </a:lnTo>
                <a:lnTo>
                  <a:pt x="18252" y="7651"/>
                </a:lnTo>
                <a:lnTo>
                  <a:pt x="18244" y="7651"/>
                </a:lnTo>
                <a:lnTo>
                  <a:pt x="18244" y="7660"/>
                </a:lnTo>
                <a:lnTo>
                  <a:pt x="18244" y="7668"/>
                </a:lnTo>
                <a:lnTo>
                  <a:pt x="18244" y="7677"/>
                </a:lnTo>
                <a:lnTo>
                  <a:pt x="18244" y="7686"/>
                </a:lnTo>
                <a:lnTo>
                  <a:pt x="18235" y="7704"/>
                </a:lnTo>
                <a:lnTo>
                  <a:pt x="18235" y="7713"/>
                </a:lnTo>
                <a:lnTo>
                  <a:pt x="18226" y="7739"/>
                </a:lnTo>
                <a:lnTo>
                  <a:pt x="18226" y="7766"/>
                </a:lnTo>
                <a:lnTo>
                  <a:pt x="18217" y="7766"/>
                </a:lnTo>
                <a:lnTo>
                  <a:pt x="18217" y="7748"/>
                </a:lnTo>
                <a:lnTo>
                  <a:pt x="18217" y="7757"/>
                </a:lnTo>
                <a:lnTo>
                  <a:pt x="18217" y="7783"/>
                </a:lnTo>
                <a:lnTo>
                  <a:pt x="18226" y="7792"/>
                </a:lnTo>
                <a:lnTo>
                  <a:pt x="18226" y="7854"/>
                </a:lnTo>
                <a:lnTo>
                  <a:pt x="18235" y="7871"/>
                </a:lnTo>
                <a:lnTo>
                  <a:pt x="18235" y="7889"/>
                </a:lnTo>
                <a:lnTo>
                  <a:pt x="18244" y="7898"/>
                </a:lnTo>
                <a:lnTo>
                  <a:pt x="18261" y="7916"/>
                </a:lnTo>
                <a:lnTo>
                  <a:pt x="18270" y="7916"/>
                </a:lnTo>
                <a:lnTo>
                  <a:pt x="18288" y="7916"/>
                </a:lnTo>
                <a:lnTo>
                  <a:pt x="18305" y="7907"/>
                </a:lnTo>
                <a:lnTo>
                  <a:pt x="18332" y="7898"/>
                </a:lnTo>
                <a:lnTo>
                  <a:pt x="18341" y="7898"/>
                </a:lnTo>
                <a:lnTo>
                  <a:pt x="18358" y="7880"/>
                </a:lnTo>
                <a:lnTo>
                  <a:pt x="18367" y="7871"/>
                </a:lnTo>
                <a:lnTo>
                  <a:pt x="18367" y="7854"/>
                </a:lnTo>
                <a:lnTo>
                  <a:pt x="18376" y="7845"/>
                </a:lnTo>
                <a:lnTo>
                  <a:pt x="18376" y="7836"/>
                </a:lnTo>
                <a:lnTo>
                  <a:pt x="18376" y="7819"/>
                </a:lnTo>
                <a:close/>
                <a:moveTo>
                  <a:pt x="18217" y="7686"/>
                </a:moveTo>
                <a:lnTo>
                  <a:pt x="18226" y="7686"/>
                </a:lnTo>
                <a:lnTo>
                  <a:pt x="18235" y="7695"/>
                </a:lnTo>
                <a:lnTo>
                  <a:pt x="18226" y="7686"/>
                </a:lnTo>
                <a:close/>
                <a:moveTo>
                  <a:pt x="19646" y="8463"/>
                </a:moveTo>
                <a:lnTo>
                  <a:pt x="19646" y="8454"/>
                </a:lnTo>
                <a:lnTo>
                  <a:pt x="19638" y="8445"/>
                </a:lnTo>
                <a:lnTo>
                  <a:pt x="19629" y="8427"/>
                </a:lnTo>
                <a:lnTo>
                  <a:pt x="19629" y="8419"/>
                </a:lnTo>
                <a:lnTo>
                  <a:pt x="19611" y="8419"/>
                </a:lnTo>
                <a:lnTo>
                  <a:pt x="19602" y="8436"/>
                </a:lnTo>
                <a:lnTo>
                  <a:pt x="19611" y="8445"/>
                </a:lnTo>
                <a:lnTo>
                  <a:pt x="19620" y="8463"/>
                </a:lnTo>
                <a:lnTo>
                  <a:pt x="19620" y="8472"/>
                </a:lnTo>
                <a:lnTo>
                  <a:pt x="19629" y="8472"/>
                </a:lnTo>
                <a:lnTo>
                  <a:pt x="19638" y="8480"/>
                </a:lnTo>
                <a:lnTo>
                  <a:pt x="19646" y="8480"/>
                </a:lnTo>
                <a:lnTo>
                  <a:pt x="19655" y="8480"/>
                </a:lnTo>
                <a:lnTo>
                  <a:pt x="19655" y="8472"/>
                </a:lnTo>
                <a:close/>
                <a:moveTo>
                  <a:pt x="17705" y="7527"/>
                </a:moveTo>
                <a:close/>
                <a:moveTo>
                  <a:pt x="19179" y="7677"/>
                </a:moveTo>
                <a:lnTo>
                  <a:pt x="19170" y="7677"/>
                </a:lnTo>
                <a:lnTo>
                  <a:pt x="19170" y="7686"/>
                </a:lnTo>
                <a:lnTo>
                  <a:pt x="19179" y="7686"/>
                </a:lnTo>
                <a:close/>
                <a:moveTo>
                  <a:pt x="17732" y="7739"/>
                </a:moveTo>
                <a:lnTo>
                  <a:pt x="17723" y="7748"/>
                </a:lnTo>
                <a:lnTo>
                  <a:pt x="17732" y="7748"/>
                </a:lnTo>
                <a:close/>
                <a:moveTo>
                  <a:pt x="17767" y="12646"/>
                </a:moveTo>
                <a:lnTo>
                  <a:pt x="17750" y="12646"/>
                </a:lnTo>
                <a:lnTo>
                  <a:pt x="17750" y="12637"/>
                </a:lnTo>
                <a:lnTo>
                  <a:pt x="17741" y="12637"/>
                </a:lnTo>
                <a:lnTo>
                  <a:pt x="17741" y="12646"/>
                </a:lnTo>
                <a:lnTo>
                  <a:pt x="17750" y="12646"/>
                </a:lnTo>
                <a:lnTo>
                  <a:pt x="17750" y="12655"/>
                </a:lnTo>
                <a:lnTo>
                  <a:pt x="17758" y="12664"/>
                </a:lnTo>
                <a:lnTo>
                  <a:pt x="17767" y="12664"/>
                </a:lnTo>
                <a:lnTo>
                  <a:pt x="17776" y="12655"/>
                </a:lnTo>
                <a:lnTo>
                  <a:pt x="17785" y="12655"/>
                </a:lnTo>
                <a:lnTo>
                  <a:pt x="17776" y="12655"/>
                </a:lnTo>
                <a:close/>
                <a:moveTo>
                  <a:pt x="19117" y="6742"/>
                </a:moveTo>
                <a:lnTo>
                  <a:pt x="19108" y="6742"/>
                </a:lnTo>
                <a:lnTo>
                  <a:pt x="19108" y="6751"/>
                </a:lnTo>
                <a:lnTo>
                  <a:pt x="19108" y="6759"/>
                </a:lnTo>
                <a:lnTo>
                  <a:pt x="19117" y="6759"/>
                </a:lnTo>
                <a:lnTo>
                  <a:pt x="19117" y="6751"/>
                </a:lnTo>
                <a:close/>
                <a:moveTo>
                  <a:pt x="19161" y="7554"/>
                </a:moveTo>
                <a:lnTo>
                  <a:pt x="19152" y="7554"/>
                </a:lnTo>
                <a:lnTo>
                  <a:pt x="19144" y="7563"/>
                </a:lnTo>
                <a:lnTo>
                  <a:pt x="19144" y="7571"/>
                </a:lnTo>
                <a:lnTo>
                  <a:pt x="19144" y="7580"/>
                </a:lnTo>
                <a:lnTo>
                  <a:pt x="19152" y="7580"/>
                </a:lnTo>
                <a:lnTo>
                  <a:pt x="19161" y="7563"/>
                </a:lnTo>
                <a:close/>
                <a:moveTo>
                  <a:pt x="19170" y="7510"/>
                </a:moveTo>
                <a:lnTo>
                  <a:pt x="19161" y="7518"/>
                </a:lnTo>
                <a:lnTo>
                  <a:pt x="19170" y="7518"/>
                </a:lnTo>
                <a:close/>
                <a:moveTo>
                  <a:pt x="19108" y="6724"/>
                </a:moveTo>
                <a:lnTo>
                  <a:pt x="19108" y="6733"/>
                </a:lnTo>
                <a:close/>
                <a:moveTo>
                  <a:pt x="19020" y="6645"/>
                </a:moveTo>
                <a:lnTo>
                  <a:pt x="19011" y="6636"/>
                </a:lnTo>
                <a:lnTo>
                  <a:pt x="19011" y="6645"/>
                </a:lnTo>
                <a:close/>
                <a:moveTo>
                  <a:pt x="19020" y="6662"/>
                </a:moveTo>
                <a:lnTo>
                  <a:pt x="19020" y="6654"/>
                </a:lnTo>
                <a:lnTo>
                  <a:pt x="19011" y="6654"/>
                </a:lnTo>
                <a:lnTo>
                  <a:pt x="19011" y="6662"/>
                </a:lnTo>
                <a:lnTo>
                  <a:pt x="19011" y="6671"/>
                </a:lnTo>
                <a:lnTo>
                  <a:pt x="19020" y="6680"/>
                </a:lnTo>
                <a:lnTo>
                  <a:pt x="19020" y="6689"/>
                </a:lnTo>
                <a:lnTo>
                  <a:pt x="19011" y="6715"/>
                </a:lnTo>
                <a:lnTo>
                  <a:pt x="19020" y="6715"/>
                </a:lnTo>
                <a:lnTo>
                  <a:pt x="19029" y="6706"/>
                </a:lnTo>
                <a:lnTo>
                  <a:pt x="19038" y="6706"/>
                </a:lnTo>
                <a:lnTo>
                  <a:pt x="19038" y="6689"/>
                </a:lnTo>
                <a:lnTo>
                  <a:pt x="19038" y="6680"/>
                </a:lnTo>
                <a:lnTo>
                  <a:pt x="19029" y="6671"/>
                </a:lnTo>
                <a:close/>
                <a:moveTo>
                  <a:pt x="19082" y="6680"/>
                </a:moveTo>
                <a:lnTo>
                  <a:pt x="19082" y="6671"/>
                </a:lnTo>
                <a:lnTo>
                  <a:pt x="19073" y="6680"/>
                </a:lnTo>
                <a:lnTo>
                  <a:pt x="19082" y="6689"/>
                </a:lnTo>
                <a:lnTo>
                  <a:pt x="19091" y="6689"/>
                </a:lnTo>
                <a:close/>
                <a:moveTo>
                  <a:pt x="19055" y="6680"/>
                </a:moveTo>
                <a:lnTo>
                  <a:pt x="19046" y="6706"/>
                </a:lnTo>
                <a:lnTo>
                  <a:pt x="19055" y="6706"/>
                </a:lnTo>
                <a:lnTo>
                  <a:pt x="19055" y="6698"/>
                </a:lnTo>
                <a:lnTo>
                  <a:pt x="19055" y="6689"/>
                </a:lnTo>
                <a:close/>
                <a:moveTo>
                  <a:pt x="19585" y="7757"/>
                </a:moveTo>
                <a:lnTo>
                  <a:pt x="19576" y="7774"/>
                </a:lnTo>
                <a:lnTo>
                  <a:pt x="19585" y="7783"/>
                </a:lnTo>
                <a:lnTo>
                  <a:pt x="19585" y="7774"/>
                </a:lnTo>
                <a:lnTo>
                  <a:pt x="19593" y="7774"/>
                </a:lnTo>
                <a:lnTo>
                  <a:pt x="19593" y="7766"/>
                </a:lnTo>
                <a:lnTo>
                  <a:pt x="19593" y="7757"/>
                </a:lnTo>
                <a:close/>
                <a:moveTo>
                  <a:pt x="19805" y="8127"/>
                </a:moveTo>
                <a:lnTo>
                  <a:pt x="19796" y="8136"/>
                </a:lnTo>
                <a:lnTo>
                  <a:pt x="19805" y="8136"/>
                </a:lnTo>
                <a:close/>
                <a:moveTo>
                  <a:pt x="19682" y="7889"/>
                </a:moveTo>
                <a:lnTo>
                  <a:pt x="19691" y="7889"/>
                </a:lnTo>
                <a:lnTo>
                  <a:pt x="19699" y="7889"/>
                </a:lnTo>
                <a:lnTo>
                  <a:pt x="19699" y="7880"/>
                </a:lnTo>
                <a:lnTo>
                  <a:pt x="19691" y="7880"/>
                </a:lnTo>
                <a:lnTo>
                  <a:pt x="19682" y="7880"/>
                </a:lnTo>
                <a:close/>
                <a:moveTo>
                  <a:pt x="19735" y="7960"/>
                </a:moveTo>
                <a:lnTo>
                  <a:pt x="19735" y="7951"/>
                </a:lnTo>
                <a:lnTo>
                  <a:pt x="19726" y="7951"/>
                </a:lnTo>
                <a:lnTo>
                  <a:pt x="19726" y="7969"/>
                </a:lnTo>
                <a:lnTo>
                  <a:pt x="19726" y="7960"/>
                </a:lnTo>
                <a:close/>
                <a:moveTo>
                  <a:pt x="19638" y="7792"/>
                </a:moveTo>
                <a:lnTo>
                  <a:pt x="19638" y="7801"/>
                </a:lnTo>
                <a:close/>
                <a:moveTo>
                  <a:pt x="19682" y="7871"/>
                </a:moveTo>
                <a:lnTo>
                  <a:pt x="19682" y="7863"/>
                </a:lnTo>
                <a:close/>
                <a:moveTo>
                  <a:pt x="19567" y="7439"/>
                </a:moveTo>
                <a:lnTo>
                  <a:pt x="19558" y="7439"/>
                </a:lnTo>
                <a:lnTo>
                  <a:pt x="19558" y="7448"/>
                </a:lnTo>
                <a:lnTo>
                  <a:pt x="19567" y="7448"/>
                </a:lnTo>
                <a:close/>
                <a:moveTo>
                  <a:pt x="17679" y="8878"/>
                </a:moveTo>
                <a:lnTo>
                  <a:pt x="17688" y="8886"/>
                </a:lnTo>
                <a:lnTo>
                  <a:pt x="17679" y="8895"/>
                </a:lnTo>
                <a:lnTo>
                  <a:pt x="17679" y="8886"/>
                </a:lnTo>
                <a:lnTo>
                  <a:pt x="17679" y="8895"/>
                </a:lnTo>
                <a:lnTo>
                  <a:pt x="17688" y="8895"/>
                </a:lnTo>
                <a:lnTo>
                  <a:pt x="17688" y="8886"/>
                </a:lnTo>
                <a:close/>
                <a:moveTo>
                  <a:pt x="19602" y="7766"/>
                </a:moveTo>
                <a:lnTo>
                  <a:pt x="19602" y="7757"/>
                </a:lnTo>
                <a:lnTo>
                  <a:pt x="19602" y="7774"/>
                </a:lnTo>
                <a:close/>
                <a:moveTo>
                  <a:pt x="19955" y="8295"/>
                </a:moveTo>
                <a:lnTo>
                  <a:pt x="19964" y="8304"/>
                </a:lnTo>
                <a:lnTo>
                  <a:pt x="19964" y="8295"/>
                </a:lnTo>
                <a:lnTo>
                  <a:pt x="19955" y="8286"/>
                </a:lnTo>
                <a:close/>
                <a:moveTo>
                  <a:pt x="19955" y="8269"/>
                </a:moveTo>
                <a:lnTo>
                  <a:pt x="19955" y="8277"/>
                </a:lnTo>
                <a:lnTo>
                  <a:pt x="19964" y="8277"/>
                </a:lnTo>
                <a:lnTo>
                  <a:pt x="19955" y="8277"/>
                </a:lnTo>
                <a:close/>
                <a:moveTo>
                  <a:pt x="19885" y="8251"/>
                </a:moveTo>
                <a:lnTo>
                  <a:pt x="19876" y="8251"/>
                </a:lnTo>
                <a:lnTo>
                  <a:pt x="19876" y="8260"/>
                </a:lnTo>
                <a:lnTo>
                  <a:pt x="19876" y="8269"/>
                </a:lnTo>
                <a:lnTo>
                  <a:pt x="19876" y="8277"/>
                </a:lnTo>
                <a:lnTo>
                  <a:pt x="19885" y="8277"/>
                </a:lnTo>
                <a:lnTo>
                  <a:pt x="19885" y="8269"/>
                </a:lnTo>
                <a:lnTo>
                  <a:pt x="19885" y="8260"/>
                </a:lnTo>
                <a:close/>
                <a:moveTo>
                  <a:pt x="19567" y="7492"/>
                </a:moveTo>
                <a:lnTo>
                  <a:pt x="19558" y="7483"/>
                </a:lnTo>
                <a:lnTo>
                  <a:pt x="19558" y="7492"/>
                </a:lnTo>
                <a:lnTo>
                  <a:pt x="19567" y="7501"/>
                </a:lnTo>
                <a:close/>
                <a:moveTo>
                  <a:pt x="19893" y="8242"/>
                </a:moveTo>
                <a:lnTo>
                  <a:pt x="19858" y="8233"/>
                </a:lnTo>
                <a:lnTo>
                  <a:pt x="19858" y="8242"/>
                </a:lnTo>
                <a:lnTo>
                  <a:pt x="19867" y="8242"/>
                </a:lnTo>
                <a:lnTo>
                  <a:pt x="19876" y="8242"/>
                </a:lnTo>
                <a:lnTo>
                  <a:pt x="19885" y="8251"/>
                </a:lnTo>
                <a:lnTo>
                  <a:pt x="19893" y="8251"/>
                </a:lnTo>
                <a:close/>
                <a:moveTo>
                  <a:pt x="19814" y="8225"/>
                </a:moveTo>
                <a:lnTo>
                  <a:pt x="19823" y="8225"/>
                </a:lnTo>
                <a:lnTo>
                  <a:pt x="19832" y="8225"/>
                </a:lnTo>
                <a:lnTo>
                  <a:pt x="19832" y="8216"/>
                </a:lnTo>
                <a:lnTo>
                  <a:pt x="19841" y="8207"/>
                </a:lnTo>
                <a:lnTo>
                  <a:pt x="19832" y="8198"/>
                </a:lnTo>
                <a:lnTo>
                  <a:pt x="19823" y="8198"/>
                </a:lnTo>
                <a:lnTo>
                  <a:pt x="19814" y="8198"/>
                </a:lnTo>
                <a:lnTo>
                  <a:pt x="19814" y="8207"/>
                </a:lnTo>
                <a:lnTo>
                  <a:pt x="19814" y="8216"/>
                </a:lnTo>
                <a:close/>
                <a:moveTo>
                  <a:pt x="19893" y="8269"/>
                </a:moveTo>
                <a:lnTo>
                  <a:pt x="19893" y="8277"/>
                </a:lnTo>
                <a:lnTo>
                  <a:pt x="19885" y="8286"/>
                </a:lnTo>
                <a:lnTo>
                  <a:pt x="19893" y="8286"/>
                </a:lnTo>
                <a:lnTo>
                  <a:pt x="19911" y="8295"/>
                </a:lnTo>
                <a:lnTo>
                  <a:pt x="19929" y="8295"/>
                </a:lnTo>
                <a:lnTo>
                  <a:pt x="19929" y="8286"/>
                </a:lnTo>
                <a:lnTo>
                  <a:pt x="19920" y="8286"/>
                </a:lnTo>
                <a:lnTo>
                  <a:pt x="19911" y="8277"/>
                </a:lnTo>
                <a:lnTo>
                  <a:pt x="19902" y="8277"/>
                </a:lnTo>
                <a:close/>
                <a:moveTo>
                  <a:pt x="19929" y="8277"/>
                </a:moveTo>
                <a:lnTo>
                  <a:pt x="19911" y="8269"/>
                </a:lnTo>
                <a:lnTo>
                  <a:pt x="19902" y="8277"/>
                </a:lnTo>
                <a:lnTo>
                  <a:pt x="19911" y="8277"/>
                </a:lnTo>
                <a:lnTo>
                  <a:pt x="19920" y="8277"/>
                </a:lnTo>
                <a:lnTo>
                  <a:pt x="19929" y="8286"/>
                </a:lnTo>
                <a:lnTo>
                  <a:pt x="19938" y="8286"/>
                </a:lnTo>
                <a:lnTo>
                  <a:pt x="19938" y="8277"/>
                </a:lnTo>
                <a:close/>
                <a:moveTo>
                  <a:pt x="19938" y="8313"/>
                </a:moveTo>
                <a:lnTo>
                  <a:pt x="19946" y="8313"/>
                </a:lnTo>
                <a:lnTo>
                  <a:pt x="19946" y="8304"/>
                </a:lnTo>
                <a:lnTo>
                  <a:pt x="19938" y="8304"/>
                </a:lnTo>
                <a:close/>
                <a:moveTo>
                  <a:pt x="19726" y="8551"/>
                </a:moveTo>
                <a:lnTo>
                  <a:pt x="19708" y="8533"/>
                </a:lnTo>
                <a:lnTo>
                  <a:pt x="19708" y="8542"/>
                </a:lnTo>
                <a:lnTo>
                  <a:pt x="19708" y="8551"/>
                </a:lnTo>
                <a:lnTo>
                  <a:pt x="19708" y="8560"/>
                </a:lnTo>
                <a:lnTo>
                  <a:pt x="19717" y="8560"/>
                </a:lnTo>
                <a:close/>
                <a:moveTo>
                  <a:pt x="19364" y="7924"/>
                </a:moveTo>
                <a:lnTo>
                  <a:pt x="19364" y="7916"/>
                </a:lnTo>
                <a:lnTo>
                  <a:pt x="19355" y="7916"/>
                </a:lnTo>
                <a:lnTo>
                  <a:pt x="19355" y="7924"/>
                </a:lnTo>
                <a:close/>
                <a:moveTo>
                  <a:pt x="19532" y="7157"/>
                </a:moveTo>
                <a:lnTo>
                  <a:pt x="19532" y="7139"/>
                </a:lnTo>
                <a:lnTo>
                  <a:pt x="19523" y="7130"/>
                </a:lnTo>
                <a:lnTo>
                  <a:pt x="19523" y="7139"/>
                </a:lnTo>
                <a:lnTo>
                  <a:pt x="19523" y="7148"/>
                </a:lnTo>
                <a:lnTo>
                  <a:pt x="19523" y="7157"/>
                </a:lnTo>
                <a:close/>
                <a:moveTo>
                  <a:pt x="20096" y="8763"/>
                </a:moveTo>
                <a:lnTo>
                  <a:pt x="20105" y="8754"/>
                </a:lnTo>
                <a:lnTo>
                  <a:pt x="20114" y="8763"/>
                </a:lnTo>
                <a:lnTo>
                  <a:pt x="20114" y="8772"/>
                </a:lnTo>
                <a:lnTo>
                  <a:pt x="20123" y="8772"/>
                </a:lnTo>
                <a:lnTo>
                  <a:pt x="20123" y="8781"/>
                </a:lnTo>
                <a:lnTo>
                  <a:pt x="20132" y="8781"/>
                </a:lnTo>
                <a:lnTo>
                  <a:pt x="20132" y="8772"/>
                </a:lnTo>
                <a:lnTo>
                  <a:pt x="20132" y="8763"/>
                </a:lnTo>
                <a:lnTo>
                  <a:pt x="20140" y="8719"/>
                </a:lnTo>
                <a:lnTo>
                  <a:pt x="20140" y="8701"/>
                </a:lnTo>
                <a:lnTo>
                  <a:pt x="20140" y="8692"/>
                </a:lnTo>
                <a:lnTo>
                  <a:pt x="20140" y="8683"/>
                </a:lnTo>
                <a:lnTo>
                  <a:pt x="20140" y="8657"/>
                </a:lnTo>
                <a:lnTo>
                  <a:pt x="20140" y="8648"/>
                </a:lnTo>
                <a:lnTo>
                  <a:pt x="20140" y="8630"/>
                </a:lnTo>
                <a:lnTo>
                  <a:pt x="20140" y="8622"/>
                </a:lnTo>
                <a:lnTo>
                  <a:pt x="20140" y="8613"/>
                </a:lnTo>
                <a:lnTo>
                  <a:pt x="20140" y="8604"/>
                </a:lnTo>
                <a:lnTo>
                  <a:pt x="20149" y="8586"/>
                </a:lnTo>
                <a:lnTo>
                  <a:pt x="20149" y="8578"/>
                </a:lnTo>
                <a:lnTo>
                  <a:pt x="20140" y="8560"/>
                </a:lnTo>
                <a:lnTo>
                  <a:pt x="20114" y="8533"/>
                </a:lnTo>
                <a:lnTo>
                  <a:pt x="20114" y="8525"/>
                </a:lnTo>
                <a:lnTo>
                  <a:pt x="20105" y="8525"/>
                </a:lnTo>
                <a:lnTo>
                  <a:pt x="20096" y="8525"/>
                </a:lnTo>
                <a:lnTo>
                  <a:pt x="20079" y="8525"/>
                </a:lnTo>
                <a:lnTo>
                  <a:pt x="20070" y="8525"/>
                </a:lnTo>
                <a:lnTo>
                  <a:pt x="20052" y="8542"/>
                </a:lnTo>
                <a:lnTo>
                  <a:pt x="20052" y="8533"/>
                </a:lnTo>
                <a:lnTo>
                  <a:pt x="20052" y="8525"/>
                </a:lnTo>
                <a:lnTo>
                  <a:pt x="20061" y="8516"/>
                </a:lnTo>
                <a:lnTo>
                  <a:pt x="20061" y="8507"/>
                </a:lnTo>
                <a:lnTo>
                  <a:pt x="20061" y="8498"/>
                </a:lnTo>
                <a:lnTo>
                  <a:pt x="20052" y="8498"/>
                </a:lnTo>
                <a:lnTo>
                  <a:pt x="20043" y="8489"/>
                </a:lnTo>
                <a:lnTo>
                  <a:pt x="20043" y="8480"/>
                </a:lnTo>
                <a:lnTo>
                  <a:pt x="20043" y="8472"/>
                </a:lnTo>
                <a:lnTo>
                  <a:pt x="20035" y="8472"/>
                </a:lnTo>
                <a:lnTo>
                  <a:pt x="20035" y="8454"/>
                </a:lnTo>
                <a:lnTo>
                  <a:pt x="20035" y="8445"/>
                </a:lnTo>
                <a:lnTo>
                  <a:pt x="20026" y="8427"/>
                </a:lnTo>
                <a:lnTo>
                  <a:pt x="20017" y="8427"/>
                </a:lnTo>
                <a:lnTo>
                  <a:pt x="20008" y="8427"/>
                </a:lnTo>
                <a:lnTo>
                  <a:pt x="19999" y="8419"/>
                </a:lnTo>
                <a:lnTo>
                  <a:pt x="19982" y="8419"/>
                </a:lnTo>
                <a:lnTo>
                  <a:pt x="19973" y="8410"/>
                </a:lnTo>
                <a:lnTo>
                  <a:pt x="19964" y="8410"/>
                </a:lnTo>
                <a:lnTo>
                  <a:pt x="19964" y="8392"/>
                </a:lnTo>
                <a:lnTo>
                  <a:pt x="19964" y="8383"/>
                </a:lnTo>
                <a:lnTo>
                  <a:pt x="19955" y="8375"/>
                </a:lnTo>
                <a:lnTo>
                  <a:pt x="19964" y="8375"/>
                </a:lnTo>
                <a:lnTo>
                  <a:pt x="19955" y="8366"/>
                </a:lnTo>
                <a:lnTo>
                  <a:pt x="19964" y="8366"/>
                </a:lnTo>
                <a:lnTo>
                  <a:pt x="19973" y="8357"/>
                </a:lnTo>
                <a:lnTo>
                  <a:pt x="19982" y="8357"/>
                </a:lnTo>
                <a:lnTo>
                  <a:pt x="19990" y="8348"/>
                </a:lnTo>
                <a:lnTo>
                  <a:pt x="19982" y="8339"/>
                </a:lnTo>
                <a:lnTo>
                  <a:pt x="19982" y="8330"/>
                </a:lnTo>
                <a:lnTo>
                  <a:pt x="19973" y="8322"/>
                </a:lnTo>
                <a:lnTo>
                  <a:pt x="19964" y="8313"/>
                </a:lnTo>
                <a:lnTo>
                  <a:pt x="19955" y="8313"/>
                </a:lnTo>
                <a:lnTo>
                  <a:pt x="19946" y="8313"/>
                </a:lnTo>
                <a:lnTo>
                  <a:pt x="19938" y="8322"/>
                </a:lnTo>
                <a:lnTo>
                  <a:pt x="19929" y="8330"/>
                </a:lnTo>
                <a:lnTo>
                  <a:pt x="19920" y="8330"/>
                </a:lnTo>
                <a:lnTo>
                  <a:pt x="19911" y="8330"/>
                </a:lnTo>
                <a:lnTo>
                  <a:pt x="19893" y="8339"/>
                </a:lnTo>
                <a:lnTo>
                  <a:pt x="19911" y="8330"/>
                </a:lnTo>
                <a:lnTo>
                  <a:pt x="19929" y="8322"/>
                </a:lnTo>
                <a:lnTo>
                  <a:pt x="19938" y="8313"/>
                </a:lnTo>
                <a:lnTo>
                  <a:pt x="19929" y="8313"/>
                </a:lnTo>
                <a:lnTo>
                  <a:pt x="19929" y="8304"/>
                </a:lnTo>
                <a:lnTo>
                  <a:pt x="19920" y="8295"/>
                </a:lnTo>
                <a:lnTo>
                  <a:pt x="19893" y="8295"/>
                </a:lnTo>
                <a:lnTo>
                  <a:pt x="19885" y="8286"/>
                </a:lnTo>
                <a:lnTo>
                  <a:pt x="19876" y="8277"/>
                </a:lnTo>
                <a:lnTo>
                  <a:pt x="19867" y="8277"/>
                </a:lnTo>
                <a:lnTo>
                  <a:pt x="19867" y="8269"/>
                </a:lnTo>
                <a:lnTo>
                  <a:pt x="19867" y="8260"/>
                </a:lnTo>
                <a:lnTo>
                  <a:pt x="19858" y="8251"/>
                </a:lnTo>
                <a:lnTo>
                  <a:pt x="19858" y="8242"/>
                </a:lnTo>
                <a:lnTo>
                  <a:pt x="19841" y="8233"/>
                </a:lnTo>
                <a:lnTo>
                  <a:pt x="19832" y="8233"/>
                </a:lnTo>
                <a:lnTo>
                  <a:pt x="19823" y="8233"/>
                </a:lnTo>
                <a:lnTo>
                  <a:pt x="19814" y="8225"/>
                </a:lnTo>
                <a:lnTo>
                  <a:pt x="19805" y="8216"/>
                </a:lnTo>
                <a:lnTo>
                  <a:pt x="19805" y="8207"/>
                </a:lnTo>
                <a:lnTo>
                  <a:pt x="19796" y="8198"/>
                </a:lnTo>
                <a:lnTo>
                  <a:pt x="19788" y="8189"/>
                </a:lnTo>
                <a:lnTo>
                  <a:pt x="19779" y="8180"/>
                </a:lnTo>
                <a:lnTo>
                  <a:pt x="19770" y="8180"/>
                </a:lnTo>
                <a:lnTo>
                  <a:pt x="19770" y="8189"/>
                </a:lnTo>
                <a:lnTo>
                  <a:pt x="19770" y="8198"/>
                </a:lnTo>
                <a:lnTo>
                  <a:pt x="19770" y="8207"/>
                </a:lnTo>
                <a:lnTo>
                  <a:pt x="19761" y="8198"/>
                </a:lnTo>
                <a:lnTo>
                  <a:pt x="19752" y="8198"/>
                </a:lnTo>
                <a:lnTo>
                  <a:pt x="19743" y="8189"/>
                </a:lnTo>
                <a:lnTo>
                  <a:pt x="19735" y="8180"/>
                </a:lnTo>
                <a:lnTo>
                  <a:pt x="19735" y="8172"/>
                </a:lnTo>
                <a:lnTo>
                  <a:pt x="19717" y="8154"/>
                </a:lnTo>
                <a:lnTo>
                  <a:pt x="19708" y="8145"/>
                </a:lnTo>
                <a:lnTo>
                  <a:pt x="19708" y="8136"/>
                </a:lnTo>
                <a:lnTo>
                  <a:pt x="19699" y="8136"/>
                </a:lnTo>
                <a:lnTo>
                  <a:pt x="19691" y="8119"/>
                </a:lnTo>
                <a:lnTo>
                  <a:pt x="19673" y="8110"/>
                </a:lnTo>
                <a:lnTo>
                  <a:pt x="19646" y="8092"/>
                </a:lnTo>
                <a:lnTo>
                  <a:pt x="19629" y="8083"/>
                </a:lnTo>
                <a:lnTo>
                  <a:pt x="19620" y="8074"/>
                </a:lnTo>
                <a:lnTo>
                  <a:pt x="19611" y="8074"/>
                </a:lnTo>
                <a:lnTo>
                  <a:pt x="19611" y="8066"/>
                </a:lnTo>
                <a:lnTo>
                  <a:pt x="19602" y="8057"/>
                </a:lnTo>
                <a:lnTo>
                  <a:pt x="19585" y="8048"/>
                </a:lnTo>
                <a:lnTo>
                  <a:pt x="19576" y="8048"/>
                </a:lnTo>
                <a:lnTo>
                  <a:pt x="19585" y="8039"/>
                </a:lnTo>
                <a:lnTo>
                  <a:pt x="19576" y="8030"/>
                </a:lnTo>
                <a:lnTo>
                  <a:pt x="19558" y="8013"/>
                </a:lnTo>
                <a:lnTo>
                  <a:pt x="19558" y="8004"/>
                </a:lnTo>
                <a:lnTo>
                  <a:pt x="19558" y="7995"/>
                </a:lnTo>
                <a:lnTo>
                  <a:pt x="19541" y="7986"/>
                </a:lnTo>
                <a:lnTo>
                  <a:pt x="19532" y="7977"/>
                </a:lnTo>
                <a:lnTo>
                  <a:pt x="19532" y="7969"/>
                </a:lnTo>
                <a:lnTo>
                  <a:pt x="19523" y="7969"/>
                </a:lnTo>
                <a:lnTo>
                  <a:pt x="19505" y="7969"/>
                </a:lnTo>
                <a:lnTo>
                  <a:pt x="19496" y="7969"/>
                </a:lnTo>
                <a:lnTo>
                  <a:pt x="19488" y="7969"/>
                </a:lnTo>
                <a:lnTo>
                  <a:pt x="19479" y="7969"/>
                </a:lnTo>
                <a:lnTo>
                  <a:pt x="19461" y="7969"/>
                </a:lnTo>
                <a:lnTo>
                  <a:pt x="19452" y="7969"/>
                </a:lnTo>
                <a:lnTo>
                  <a:pt x="19435" y="7969"/>
                </a:lnTo>
                <a:lnTo>
                  <a:pt x="19426" y="7960"/>
                </a:lnTo>
                <a:lnTo>
                  <a:pt x="19417" y="7960"/>
                </a:lnTo>
                <a:lnTo>
                  <a:pt x="19399" y="7951"/>
                </a:lnTo>
                <a:lnTo>
                  <a:pt x="19391" y="7942"/>
                </a:lnTo>
                <a:lnTo>
                  <a:pt x="19382" y="7942"/>
                </a:lnTo>
                <a:lnTo>
                  <a:pt x="19373" y="7942"/>
                </a:lnTo>
                <a:lnTo>
                  <a:pt x="19364" y="7942"/>
                </a:lnTo>
                <a:lnTo>
                  <a:pt x="19355" y="7942"/>
                </a:lnTo>
                <a:lnTo>
                  <a:pt x="19355" y="7951"/>
                </a:lnTo>
                <a:lnTo>
                  <a:pt x="19355" y="7960"/>
                </a:lnTo>
                <a:lnTo>
                  <a:pt x="19355" y="7969"/>
                </a:lnTo>
                <a:lnTo>
                  <a:pt x="19364" y="7986"/>
                </a:lnTo>
                <a:lnTo>
                  <a:pt x="19373" y="7995"/>
                </a:lnTo>
                <a:lnTo>
                  <a:pt x="19373" y="8004"/>
                </a:lnTo>
                <a:lnTo>
                  <a:pt x="19382" y="8013"/>
                </a:lnTo>
                <a:lnTo>
                  <a:pt x="19417" y="8039"/>
                </a:lnTo>
                <a:lnTo>
                  <a:pt x="19435" y="8057"/>
                </a:lnTo>
                <a:lnTo>
                  <a:pt x="19444" y="8074"/>
                </a:lnTo>
                <a:lnTo>
                  <a:pt x="19452" y="8074"/>
                </a:lnTo>
                <a:lnTo>
                  <a:pt x="19470" y="8083"/>
                </a:lnTo>
                <a:lnTo>
                  <a:pt x="19479" y="8083"/>
                </a:lnTo>
                <a:lnTo>
                  <a:pt x="19488" y="8092"/>
                </a:lnTo>
                <a:lnTo>
                  <a:pt x="19505" y="8110"/>
                </a:lnTo>
                <a:lnTo>
                  <a:pt x="19505" y="8119"/>
                </a:lnTo>
                <a:lnTo>
                  <a:pt x="19514" y="8127"/>
                </a:lnTo>
                <a:lnTo>
                  <a:pt x="19514" y="8136"/>
                </a:lnTo>
                <a:lnTo>
                  <a:pt x="19532" y="8145"/>
                </a:lnTo>
                <a:lnTo>
                  <a:pt x="19532" y="8154"/>
                </a:lnTo>
                <a:lnTo>
                  <a:pt x="19532" y="8172"/>
                </a:lnTo>
                <a:lnTo>
                  <a:pt x="19541" y="8180"/>
                </a:lnTo>
                <a:lnTo>
                  <a:pt x="19549" y="8180"/>
                </a:lnTo>
                <a:lnTo>
                  <a:pt x="19558" y="8189"/>
                </a:lnTo>
                <a:lnTo>
                  <a:pt x="19567" y="8189"/>
                </a:lnTo>
                <a:lnTo>
                  <a:pt x="19602" y="8216"/>
                </a:lnTo>
                <a:lnTo>
                  <a:pt x="19611" y="8225"/>
                </a:lnTo>
                <a:lnTo>
                  <a:pt x="19620" y="8242"/>
                </a:lnTo>
                <a:lnTo>
                  <a:pt x="19629" y="8277"/>
                </a:lnTo>
                <a:lnTo>
                  <a:pt x="19638" y="8304"/>
                </a:lnTo>
                <a:lnTo>
                  <a:pt x="19646" y="8322"/>
                </a:lnTo>
                <a:lnTo>
                  <a:pt x="19655" y="8330"/>
                </a:lnTo>
                <a:lnTo>
                  <a:pt x="19655" y="8339"/>
                </a:lnTo>
                <a:lnTo>
                  <a:pt x="19682" y="8348"/>
                </a:lnTo>
                <a:lnTo>
                  <a:pt x="19691" y="8357"/>
                </a:lnTo>
                <a:lnTo>
                  <a:pt x="19699" y="8375"/>
                </a:lnTo>
                <a:lnTo>
                  <a:pt x="19699" y="8383"/>
                </a:lnTo>
                <a:lnTo>
                  <a:pt x="19708" y="8383"/>
                </a:lnTo>
                <a:lnTo>
                  <a:pt x="19717" y="8392"/>
                </a:lnTo>
                <a:lnTo>
                  <a:pt x="19726" y="8410"/>
                </a:lnTo>
                <a:lnTo>
                  <a:pt x="19735" y="8410"/>
                </a:lnTo>
                <a:lnTo>
                  <a:pt x="19735" y="8427"/>
                </a:lnTo>
                <a:lnTo>
                  <a:pt x="19743" y="8445"/>
                </a:lnTo>
                <a:lnTo>
                  <a:pt x="19770" y="8489"/>
                </a:lnTo>
                <a:lnTo>
                  <a:pt x="19770" y="8507"/>
                </a:lnTo>
                <a:lnTo>
                  <a:pt x="19770" y="8516"/>
                </a:lnTo>
                <a:lnTo>
                  <a:pt x="19779" y="8525"/>
                </a:lnTo>
                <a:lnTo>
                  <a:pt x="19788" y="8542"/>
                </a:lnTo>
                <a:lnTo>
                  <a:pt x="19796" y="8542"/>
                </a:lnTo>
                <a:lnTo>
                  <a:pt x="19805" y="8551"/>
                </a:lnTo>
                <a:lnTo>
                  <a:pt x="19805" y="8560"/>
                </a:lnTo>
                <a:lnTo>
                  <a:pt x="19814" y="8560"/>
                </a:lnTo>
                <a:lnTo>
                  <a:pt x="19823" y="8586"/>
                </a:lnTo>
                <a:lnTo>
                  <a:pt x="19832" y="8586"/>
                </a:lnTo>
                <a:lnTo>
                  <a:pt x="19841" y="8595"/>
                </a:lnTo>
                <a:lnTo>
                  <a:pt x="19867" y="8613"/>
                </a:lnTo>
                <a:lnTo>
                  <a:pt x="19867" y="8622"/>
                </a:lnTo>
                <a:lnTo>
                  <a:pt x="19885" y="8639"/>
                </a:lnTo>
                <a:lnTo>
                  <a:pt x="19893" y="8657"/>
                </a:lnTo>
                <a:lnTo>
                  <a:pt x="19920" y="8675"/>
                </a:lnTo>
                <a:lnTo>
                  <a:pt x="19938" y="8683"/>
                </a:lnTo>
                <a:lnTo>
                  <a:pt x="19946" y="8692"/>
                </a:lnTo>
                <a:lnTo>
                  <a:pt x="19955" y="8701"/>
                </a:lnTo>
                <a:lnTo>
                  <a:pt x="19982" y="8719"/>
                </a:lnTo>
                <a:lnTo>
                  <a:pt x="19990" y="8719"/>
                </a:lnTo>
                <a:lnTo>
                  <a:pt x="20008" y="8745"/>
                </a:lnTo>
                <a:lnTo>
                  <a:pt x="20017" y="8754"/>
                </a:lnTo>
                <a:lnTo>
                  <a:pt x="20026" y="8772"/>
                </a:lnTo>
                <a:lnTo>
                  <a:pt x="20035" y="8772"/>
                </a:lnTo>
                <a:lnTo>
                  <a:pt x="20043" y="8781"/>
                </a:lnTo>
                <a:lnTo>
                  <a:pt x="20052" y="8781"/>
                </a:lnTo>
                <a:lnTo>
                  <a:pt x="20043" y="8763"/>
                </a:lnTo>
                <a:lnTo>
                  <a:pt x="20052" y="8754"/>
                </a:lnTo>
                <a:lnTo>
                  <a:pt x="20070" y="8763"/>
                </a:lnTo>
                <a:lnTo>
                  <a:pt x="20079" y="8772"/>
                </a:lnTo>
                <a:lnTo>
                  <a:pt x="20088" y="8772"/>
                </a:lnTo>
                <a:close/>
                <a:moveTo>
                  <a:pt x="19567" y="7448"/>
                </a:moveTo>
                <a:lnTo>
                  <a:pt x="19567" y="7457"/>
                </a:lnTo>
                <a:close/>
                <a:moveTo>
                  <a:pt x="19567" y="7545"/>
                </a:moveTo>
                <a:lnTo>
                  <a:pt x="19567" y="7554"/>
                </a:lnTo>
                <a:lnTo>
                  <a:pt x="19576" y="7554"/>
                </a:lnTo>
                <a:lnTo>
                  <a:pt x="19576" y="7563"/>
                </a:lnTo>
                <a:lnTo>
                  <a:pt x="19585" y="7563"/>
                </a:lnTo>
                <a:lnTo>
                  <a:pt x="19576" y="7545"/>
                </a:lnTo>
                <a:close/>
                <a:moveTo>
                  <a:pt x="19691" y="8516"/>
                </a:moveTo>
                <a:lnTo>
                  <a:pt x="19691" y="8507"/>
                </a:lnTo>
                <a:lnTo>
                  <a:pt x="19682" y="8498"/>
                </a:lnTo>
                <a:lnTo>
                  <a:pt x="19673" y="8498"/>
                </a:lnTo>
                <a:lnTo>
                  <a:pt x="19673" y="8507"/>
                </a:lnTo>
                <a:lnTo>
                  <a:pt x="19682" y="8516"/>
                </a:lnTo>
                <a:lnTo>
                  <a:pt x="19699" y="8525"/>
                </a:lnTo>
                <a:close/>
                <a:moveTo>
                  <a:pt x="19743" y="8578"/>
                </a:moveTo>
                <a:lnTo>
                  <a:pt x="19743" y="8569"/>
                </a:lnTo>
                <a:lnTo>
                  <a:pt x="19726" y="8551"/>
                </a:lnTo>
                <a:lnTo>
                  <a:pt x="19717" y="8560"/>
                </a:lnTo>
                <a:lnTo>
                  <a:pt x="19726" y="8569"/>
                </a:lnTo>
                <a:lnTo>
                  <a:pt x="19726" y="8578"/>
                </a:lnTo>
                <a:lnTo>
                  <a:pt x="19735" y="8578"/>
                </a:lnTo>
                <a:lnTo>
                  <a:pt x="19735" y="8586"/>
                </a:lnTo>
                <a:lnTo>
                  <a:pt x="19743" y="8595"/>
                </a:lnTo>
                <a:lnTo>
                  <a:pt x="19735" y="8586"/>
                </a:lnTo>
                <a:close/>
                <a:moveTo>
                  <a:pt x="19602" y="7483"/>
                </a:moveTo>
                <a:lnTo>
                  <a:pt x="19585" y="7483"/>
                </a:lnTo>
                <a:lnTo>
                  <a:pt x="19593" y="7492"/>
                </a:lnTo>
                <a:lnTo>
                  <a:pt x="19593" y="7501"/>
                </a:lnTo>
                <a:lnTo>
                  <a:pt x="19602" y="7501"/>
                </a:lnTo>
                <a:lnTo>
                  <a:pt x="19602" y="7492"/>
                </a:lnTo>
                <a:close/>
                <a:moveTo>
                  <a:pt x="19867" y="8736"/>
                </a:moveTo>
                <a:lnTo>
                  <a:pt x="19867" y="8745"/>
                </a:lnTo>
                <a:lnTo>
                  <a:pt x="19876" y="8754"/>
                </a:lnTo>
                <a:lnTo>
                  <a:pt x="19885" y="8754"/>
                </a:lnTo>
                <a:lnTo>
                  <a:pt x="19885" y="8745"/>
                </a:lnTo>
                <a:close/>
                <a:moveTo>
                  <a:pt x="19585" y="7616"/>
                </a:moveTo>
                <a:lnTo>
                  <a:pt x="19576" y="7616"/>
                </a:lnTo>
                <a:lnTo>
                  <a:pt x="19567" y="7624"/>
                </a:lnTo>
                <a:lnTo>
                  <a:pt x="19576" y="7624"/>
                </a:lnTo>
                <a:close/>
                <a:moveTo>
                  <a:pt x="19593" y="7545"/>
                </a:moveTo>
                <a:lnTo>
                  <a:pt x="19602" y="7545"/>
                </a:lnTo>
                <a:lnTo>
                  <a:pt x="19602" y="7536"/>
                </a:lnTo>
                <a:close/>
                <a:moveTo>
                  <a:pt x="19576" y="7501"/>
                </a:moveTo>
                <a:lnTo>
                  <a:pt x="19576" y="7510"/>
                </a:lnTo>
                <a:lnTo>
                  <a:pt x="19585" y="7501"/>
                </a:lnTo>
                <a:lnTo>
                  <a:pt x="19585" y="7492"/>
                </a:lnTo>
                <a:lnTo>
                  <a:pt x="19585" y="7483"/>
                </a:lnTo>
                <a:lnTo>
                  <a:pt x="19585" y="7492"/>
                </a:lnTo>
                <a:close/>
                <a:moveTo>
                  <a:pt x="19585" y="7386"/>
                </a:moveTo>
                <a:lnTo>
                  <a:pt x="19576" y="7377"/>
                </a:lnTo>
                <a:lnTo>
                  <a:pt x="19576" y="7386"/>
                </a:lnTo>
                <a:lnTo>
                  <a:pt x="19576" y="7395"/>
                </a:lnTo>
                <a:lnTo>
                  <a:pt x="19585" y="7404"/>
                </a:lnTo>
                <a:close/>
                <a:moveTo>
                  <a:pt x="19602" y="7474"/>
                </a:moveTo>
                <a:lnTo>
                  <a:pt x="19593" y="7466"/>
                </a:lnTo>
                <a:lnTo>
                  <a:pt x="19593" y="7474"/>
                </a:lnTo>
                <a:close/>
                <a:moveTo>
                  <a:pt x="19585" y="7686"/>
                </a:moveTo>
                <a:lnTo>
                  <a:pt x="19576" y="7686"/>
                </a:lnTo>
                <a:close/>
                <a:moveTo>
                  <a:pt x="19593" y="7430"/>
                </a:moveTo>
                <a:lnTo>
                  <a:pt x="19593" y="7421"/>
                </a:lnTo>
                <a:lnTo>
                  <a:pt x="19585" y="7421"/>
                </a:lnTo>
                <a:lnTo>
                  <a:pt x="19585" y="7430"/>
                </a:lnTo>
                <a:lnTo>
                  <a:pt x="19585" y="7448"/>
                </a:lnTo>
                <a:lnTo>
                  <a:pt x="19593" y="7439"/>
                </a:lnTo>
                <a:close/>
                <a:moveTo>
                  <a:pt x="10657" y="7227"/>
                </a:moveTo>
                <a:lnTo>
                  <a:pt x="10649" y="7227"/>
                </a:lnTo>
                <a:lnTo>
                  <a:pt x="10649" y="7236"/>
                </a:lnTo>
                <a:lnTo>
                  <a:pt x="10657" y="7236"/>
                </a:lnTo>
                <a:close/>
                <a:moveTo>
                  <a:pt x="11054" y="6187"/>
                </a:moveTo>
                <a:lnTo>
                  <a:pt x="11046" y="6187"/>
                </a:lnTo>
                <a:lnTo>
                  <a:pt x="11037" y="6187"/>
                </a:lnTo>
                <a:lnTo>
                  <a:pt x="11046" y="6204"/>
                </a:lnTo>
                <a:lnTo>
                  <a:pt x="11046" y="6213"/>
                </a:lnTo>
                <a:lnTo>
                  <a:pt x="11054" y="6204"/>
                </a:lnTo>
                <a:lnTo>
                  <a:pt x="11054" y="6196"/>
                </a:lnTo>
                <a:close/>
                <a:moveTo>
                  <a:pt x="10569" y="2198"/>
                </a:moveTo>
                <a:lnTo>
                  <a:pt x="10578" y="2198"/>
                </a:lnTo>
                <a:lnTo>
                  <a:pt x="10578" y="2189"/>
                </a:lnTo>
                <a:lnTo>
                  <a:pt x="10569" y="2180"/>
                </a:lnTo>
                <a:lnTo>
                  <a:pt x="10578" y="2180"/>
                </a:lnTo>
                <a:lnTo>
                  <a:pt x="10596" y="2189"/>
                </a:lnTo>
                <a:lnTo>
                  <a:pt x="10604" y="2180"/>
                </a:lnTo>
                <a:lnTo>
                  <a:pt x="10613" y="2180"/>
                </a:lnTo>
                <a:lnTo>
                  <a:pt x="10613" y="2171"/>
                </a:lnTo>
                <a:lnTo>
                  <a:pt x="10604" y="2162"/>
                </a:lnTo>
                <a:lnTo>
                  <a:pt x="10622" y="2162"/>
                </a:lnTo>
                <a:lnTo>
                  <a:pt x="10649" y="2153"/>
                </a:lnTo>
                <a:lnTo>
                  <a:pt x="10666" y="2153"/>
                </a:lnTo>
                <a:lnTo>
                  <a:pt x="10657" y="2145"/>
                </a:lnTo>
                <a:lnTo>
                  <a:pt x="10666" y="2145"/>
                </a:lnTo>
                <a:lnTo>
                  <a:pt x="10684" y="2136"/>
                </a:lnTo>
                <a:lnTo>
                  <a:pt x="10693" y="2136"/>
                </a:lnTo>
                <a:lnTo>
                  <a:pt x="10710" y="2127"/>
                </a:lnTo>
                <a:lnTo>
                  <a:pt x="10719" y="2127"/>
                </a:lnTo>
                <a:lnTo>
                  <a:pt x="10719" y="2118"/>
                </a:lnTo>
                <a:lnTo>
                  <a:pt x="10728" y="2109"/>
                </a:lnTo>
                <a:lnTo>
                  <a:pt x="10719" y="2109"/>
                </a:lnTo>
                <a:lnTo>
                  <a:pt x="10657" y="2109"/>
                </a:lnTo>
                <a:lnTo>
                  <a:pt x="10622" y="2109"/>
                </a:lnTo>
                <a:lnTo>
                  <a:pt x="10587" y="2101"/>
                </a:lnTo>
                <a:lnTo>
                  <a:pt x="10543" y="2092"/>
                </a:lnTo>
                <a:lnTo>
                  <a:pt x="10481" y="2083"/>
                </a:lnTo>
                <a:lnTo>
                  <a:pt x="10472" y="2083"/>
                </a:lnTo>
                <a:lnTo>
                  <a:pt x="10437" y="2092"/>
                </a:lnTo>
                <a:lnTo>
                  <a:pt x="10419" y="2101"/>
                </a:lnTo>
                <a:lnTo>
                  <a:pt x="10393" y="2092"/>
                </a:lnTo>
                <a:lnTo>
                  <a:pt x="10375" y="2101"/>
                </a:lnTo>
                <a:lnTo>
                  <a:pt x="10366" y="2109"/>
                </a:lnTo>
                <a:lnTo>
                  <a:pt x="10349" y="2118"/>
                </a:lnTo>
                <a:lnTo>
                  <a:pt x="10349" y="2127"/>
                </a:lnTo>
                <a:lnTo>
                  <a:pt x="10331" y="2127"/>
                </a:lnTo>
                <a:lnTo>
                  <a:pt x="10331" y="2109"/>
                </a:lnTo>
                <a:lnTo>
                  <a:pt x="10349" y="2101"/>
                </a:lnTo>
                <a:lnTo>
                  <a:pt x="10357" y="2092"/>
                </a:lnTo>
                <a:lnTo>
                  <a:pt x="10366" y="2092"/>
                </a:lnTo>
                <a:lnTo>
                  <a:pt x="10393" y="2083"/>
                </a:lnTo>
                <a:lnTo>
                  <a:pt x="10402" y="2083"/>
                </a:lnTo>
                <a:lnTo>
                  <a:pt x="10410" y="2074"/>
                </a:lnTo>
                <a:lnTo>
                  <a:pt x="10402" y="2065"/>
                </a:lnTo>
                <a:lnTo>
                  <a:pt x="10393" y="2065"/>
                </a:lnTo>
                <a:lnTo>
                  <a:pt x="10331" y="2074"/>
                </a:lnTo>
                <a:lnTo>
                  <a:pt x="10296" y="2074"/>
                </a:lnTo>
                <a:lnTo>
                  <a:pt x="10260" y="2065"/>
                </a:lnTo>
                <a:lnTo>
                  <a:pt x="10252" y="2065"/>
                </a:lnTo>
                <a:lnTo>
                  <a:pt x="10225" y="2065"/>
                </a:lnTo>
                <a:lnTo>
                  <a:pt x="10216" y="2065"/>
                </a:lnTo>
                <a:lnTo>
                  <a:pt x="10225" y="2065"/>
                </a:lnTo>
                <a:lnTo>
                  <a:pt x="10260" y="2056"/>
                </a:lnTo>
                <a:lnTo>
                  <a:pt x="10269" y="2048"/>
                </a:lnTo>
                <a:lnTo>
                  <a:pt x="10287" y="2039"/>
                </a:lnTo>
                <a:lnTo>
                  <a:pt x="10296" y="2039"/>
                </a:lnTo>
                <a:lnTo>
                  <a:pt x="10296" y="2030"/>
                </a:lnTo>
                <a:lnTo>
                  <a:pt x="10305" y="2012"/>
                </a:lnTo>
                <a:lnTo>
                  <a:pt x="10296" y="2012"/>
                </a:lnTo>
                <a:lnTo>
                  <a:pt x="10287" y="2003"/>
                </a:lnTo>
                <a:lnTo>
                  <a:pt x="10278" y="2003"/>
                </a:lnTo>
                <a:lnTo>
                  <a:pt x="10269" y="1995"/>
                </a:lnTo>
                <a:lnTo>
                  <a:pt x="10278" y="1995"/>
                </a:lnTo>
                <a:lnTo>
                  <a:pt x="10305" y="1995"/>
                </a:lnTo>
                <a:lnTo>
                  <a:pt x="10322" y="1995"/>
                </a:lnTo>
                <a:lnTo>
                  <a:pt x="10349" y="2003"/>
                </a:lnTo>
                <a:lnTo>
                  <a:pt x="10366" y="2003"/>
                </a:lnTo>
                <a:lnTo>
                  <a:pt x="10393" y="2003"/>
                </a:lnTo>
                <a:lnTo>
                  <a:pt x="10402" y="1995"/>
                </a:lnTo>
                <a:lnTo>
                  <a:pt x="10437" y="1986"/>
                </a:lnTo>
                <a:lnTo>
                  <a:pt x="10446" y="1986"/>
                </a:lnTo>
                <a:lnTo>
                  <a:pt x="10463" y="1968"/>
                </a:lnTo>
                <a:lnTo>
                  <a:pt x="10472" y="1959"/>
                </a:lnTo>
                <a:lnTo>
                  <a:pt x="10472" y="1942"/>
                </a:lnTo>
                <a:lnTo>
                  <a:pt x="10463" y="1933"/>
                </a:lnTo>
                <a:lnTo>
                  <a:pt x="10455" y="1933"/>
                </a:lnTo>
                <a:lnTo>
                  <a:pt x="10437" y="1924"/>
                </a:lnTo>
                <a:lnTo>
                  <a:pt x="10410" y="1924"/>
                </a:lnTo>
                <a:lnTo>
                  <a:pt x="10393" y="1924"/>
                </a:lnTo>
                <a:lnTo>
                  <a:pt x="10366" y="1924"/>
                </a:lnTo>
                <a:lnTo>
                  <a:pt x="10357" y="1915"/>
                </a:lnTo>
                <a:lnTo>
                  <a:pt x="10366" y="1906"/>
                </a:lnTo>
                <a:lnTo>
                  <a:pt x="10375" y="1906"/>
                </a:lnTo>
                <a:lnTo>
                  <a:pt x="10393" y="1915"/>
                </a:lnTo>
                <a:lnTo>
                  <a:pt x="10428" y="1915"/>
                </a:lnTo>
                <a:lnTo>
                  <a:pt x="10455" y="1915"/>
                </a:lnTo>
                <a:lnTo>
                  <a:pt x="10472" y="1924"/>
                </a:lnTo>
                <a:lnTo>
                  <a:pt x="10490" y="1933"/>
                </a:lnTo>
                <a:lnTo>
                  <a:pt x="10499" y="1942"/>
                </a:lnTo>
                <a:lnTo>
                  <a:pt x="10516" y="1950"/>
                </a:lnTo>
                <a:lnTo>
                  <a:pt x="10534" y="1959"/>
                </a:lnTo>
                <a:lnTo>
                  <a:pt x="10552" y="1968"/>
                </a:lnTo>
                <a:lnTo>
                  <a:pt x="10569" y="1977"/>
                </a:lnTo>
                <a:lnTo>
                  <a:pt x="10578" y="1986"/>
                </a:lnTo>
                <a:lnTo>
                  <a:pt x="10578" y="2003"/>
                </a:lnTo>
                <a:lnTo>
                  <a:pt x="10587" y="2021"/>
                </a:lnTo>
                <a:lnTo>
                  <a:pt x="10596" y="2039"/>
                </a:lnTo>
                <a:lnTo>
                  <a:pt x="10604" y="2056"/>
                </a:lnTo>
                <a:lnTo>
                  <a:pt x="10640" y="2065"/>
                </a:lnTo>
                <a:lnTo>
                  <a:pt x="10657" y="2065"/>
                </a:lnTo>
                <a:lnTo>
                  <a:pt x="10675" y="2065"/>
                </a:lnTo>
                <a:lnTo>
                  <a:pt x="10693" y="2065"/>
                </a:lnTo>
                <a:lnTo>
                  <a:pt x="10702" y="2030"/>
                </a:lnTo>
                <a:lnTo>
                  <a:pt x="10702" y="2021"/>
                </a:lnTo>
                <a:lnTo>
                  <a:pt x="10710" y="2012"/>
                </a:lnTo>
                <a:lnTo>
                  <a:pt x="10710" y="2039"/>
                </a:lnTo>
                <a:lnTo>
                  <a:pt x="10710" y="2048"/>
                </a:lnTo>
                <a:lnTo>
                  <a:pt x="10710" y="2056"/>
                </a:lnTo>
                <a:lnTo>
                  <a:pt x="10710" y="2065"/>
                </a:lnTo>
                <a:lnTo>
                  <a:pt x="10737" y="2065"/>
                </a:lnTo>
                <a:lnTo>
                  <a:pt x="10746" y="2065"/>
                </a:lnTo>
                <a:lnTo>
                  <a:pt x="10772" y="2065"/>
                </a:lnTo>
                <a:lnTo>
                  <a:pt x="10772" y="2056"/>
                </a:lnTo>
                <a:lnTo>
                  <a:pt x="10772" y="2048"/>
                </a:lnTo>
                <a:lnTo>
                  <a:pt x="10772" y="2021"/>
                </a:lnTo>
                <a:lnTo>
                  <a:pt x="10763" y="2012"/>
                </a:lnTo>
                <a:lnTo>
                  <a:pt x="10763" y="2003"/>
                </a:lnTo>
                <a:lnTo>
                  <a:pt x="10763" y="1986"/>
                </a:lnTo>
                <a:lnTo>
                  <a:pt x="10763" y="1968"/>
                </a:lnTo>
                <a:lnTo>
                  <a:pt x="10763" y="1950"/>
                </a:lnTo>
                <a:lnTo>
                  <a:pt x="10754" y="1933"/>
                </a:lnTo>
                <a:lnTo>
                  <a:pt x="10746" y="1924"/>
                </a:lnTo>
                <a:lnTo>
                  <a:pt x="10728" y="1933"/>
                </a:lnTo>
                <a:lnTo>
                  <a:pt x="10719" y="1933"/>
                </a:lnTo>
                <a:lnTo>
                  <a:pt x="10719" y="1942"/>
                </a:lnTo>
                <a:lnTo>
                  <a:pt x="10710" y="1959"/>
                </a:lnTo>
                <a:lnTo>
                  <a:pt x="10702" y="1942"/>
                </a:lnTo>
                <a:lnTo>
                  <a:pt x="10702" y="1933"/>
                </a:lnTo>
                <a:lnTo>
                  <a:pt x="10702" y="1924"/>
                </a:lnTo>
                <a:lnTo>
                  <a:pt x="10710" y="1924"/>
                </a:lnTo>
                <a:lnTo>
                  <a:pt x="10719" y="1915"/>
                </a:lnTo>
                <a:lnTo>
                  <a:pt x="10737" y="1898"/>
                </a:lnTo>
                <a:lnTo>
                  <a:pt x="10746" y="1889"/>
                </a:lnTo>
                <a:lnTo>
                  <a:pt x="10719" y="1889"/>
                </a:lnTo>
                <a:lnTo>
                  <a:pt x="10710" y="1889"/>
                </a:lnTo>
                <a:lnTo>
                  <a:pt x="10702" y="1871"/>
                </a:lnTo>
                <a:lnTo>
                  <a:pt x="10675" y="1862"/>
                </a:lnTo>
                <a:lnTo>
                  <a:pt x="10666" y="1862"/>
                </a:lnTo>
                <a:lnTo>
                  <a:pt x="10649" y="1845"/>
                </a:lnTo>
                <a:lnTo>
                  <a:pt x="10622" y="1836"/>
                </a:lnTo>
                <a:lnTo>
                  <a:pt x="10604" y="1827"/>
                </a:lnTo>
                <a:lnTo>
                  <a:pt x="10578" y="1818"/>
                </a:lnTo>
                <a:lnTo>
                  <a:pt x="10560" y="1809"/>
                </a:lnTo>
                <a:lnTo>
                  <a:pt x="10552" y="1800"/>
                </a:lnTo>
                <a:lnTo>
                  <a:pt x="10543" y="1800"/>
                </a:lnTo>
                <a:lnTo>
                  <a:pt x="10534" y="1800"/>
                </a:lnTo>
                <a:lnTo>
                  <a:pt x="10507" y="1809"/>
                </a:lnTo>
                <a:lnTo>
                  <a:pt x="10507" y="1800"/>
                </a:lnTo>
                <a:lnTo>
                  <a:pt x="10534" y="1792"/>
                </a:lnTo>
                <a:lnTo>
                  <a:pt x="10543" y="1792"/>
                </a:lnTo>
                <a:lnTo>
                  <a:pt x="10543" y="1774"/>
                </a:lnTo>
                <a:lnTo>
                  <a:pt x="10534" y="1739"/>
                </a:lnTo>
                <a:lnTo>
                  <a:pt x="10534" y="1730"/>
                </a:lnTo>
                <a:lnTo>
                  <a:pt x="10525" y="1730"/>
                </a:lnTo>
                <a:lnTo>
                  <a:pt x="10499" y="1739"/>
                </a:lnTo>
                <a:lnTo>
                  <a:pt x="10490" y="1747"/>
                </a:lnTo>
                <a:lnTo>
                  <a:pt x="10472" y="1747"/>
                </a:lnTo>
                <a:lnTo>
                  <a:pt x="10437" y="1756"/>
                </a:lnTo>
                <a:lnTo>
                  <a:pt x="10428" y="1765"/>
                </a:lnTo>
                <a:lnTo>
                  <a:pt x="10419" y="1765"/>
                </a:lnTo>
                <a:lnTo>
                  <a:pt x="10410" y="1765"/>
                </a:lnTo>
                <a:lnTo>
                  <a:pt x="10402" y="1756"/>
                </a:lnTo>
                <a:lnTo>
                  <a:pt x="10428" y="1747"/>
                </a:lnTo>
                <a:lnTo>
                  <a:pt x="10437" y="1747"/>
                </a:lnTo>
                <a:lnTo>
                  <a:pt x="10455" y="1739"/>
                </a:lnTo>
                <a:lnTo>
                  <a:pt x="10499" y="1730"/>
                </a:lnTo>
                <a:lnTo>
                  <a:pt x="10507" y="1721"/>
                </a:lnTo>
                <a:lnTo>
                  <a:pt x="10516" y="1721"/>
                </a:lnTo>
                <a:lnTo>
                  <a:pt x="10534" y="1712"/>
                </a:lnTo>
                <a:lnTo>
                  <a:pt x="10552" y="1712"/>
                </a:lnTo>
                <a:lnTo>
                  <a:pt x="10552" y="1730"/>
                </a:lnTo>
                <a:lnTo>
                  <a:pt x="10569" y="1765"/>
                </a:lnTo>
                <a:lnTo>
                  <a:pt x="10587" y="1792"/>
                </a:lnTo>
                <a:lnTo>
                  <a:pt x="10604" y="1792"/>
                </a:lnTo>
                <a:lnTo>
                  <a:pt x="10613" y="1800"/>
                </a:lnTo>
                <a:lnTo>
                  <a:pt x="10649" y="1809"/>
                </a:lnTo>
                <a:lnTo>
                  <a:pt x="10693" y="1827"/>
                </a:lnTo>
                <a:lnTo>
                  <a:pt x="10702" y="1836"/>
                </a:lnTo>
                <a:lnTo>
                  <a:pt x="10719" y="1845"/>
                </a:lnTo>
                <a:lnTo>
                  <a:pt x="10719" y="1827"/>
                </a:lnTo>
                <a:lnTo>
                  <a:pt x="10719" y="1809"/>
                </a:lnTo>
                <a:lnTo>
                  <a:pt x="10737" y="1800"/>
                </a:lnTo>
                <a:lnTo>
                  <a:pt x="10737" y="1774"/>
                </a:lnTo>
                <a:lnTo>
                  <a:pt x="10737" y="1756"/>
                </a:lnTo>
                <a:lnTo>
                  <a:pt x="10737" y="1730"/>
                </a:lnTo>
                <a:lnTo>
                  <a:pt x="10728" y="1721"/>
                </a:lnTo>
                <a:lnTo>
                  <a:pt x="10710" y="1721"/>
                </a:lnTo>
                <a:lnTo>
                  <a:pt x="10675" y="1703"/>
                </a:lnTo>
                <a:lnTo>
                  <a:pt x="10666" y="1695"/>
                </a:lnTo>
                <a:lnTo>
                  <a:pt x="10649" y="1695"/>
                </a:lnTo>
                <a:lnTo>
                  <a:pt x="10631" y="1686"/>
                </a:lnTo>
                <a:lnTo>
                  <a:pt x="10613" y="1677"/>
                </a:lnTo>
                <a:lnTo>
                  <a:pt x="10604" y="1659"/>
                </a:lnTo>
                <a:lnTo>
                  <a:pt x="10587" y="1659"/>
                </a:lnTo>
                <a:lnTo>
                  <a:pt x="10552" y="1659"/>
                </a:lnTo>
                <a:lnTo>
                  <a:pt x="10516" y="1659"/>
                </a:lnTo>
                <a:lnTo>
                  <a:pt x="10499" y="1668"/>
                </a:lnTo>
                <a:lnTo>
                  <a:pt x="10490" y="1677"/>
                </a:lnTo>
                <a:lnTo>
                  <a:pt x="10446" y="1695"/>
                </a:lnTo>
                <a:lnTo>
                  <a:pt x="10428" y="1695"/>
                </a:lnTo>
                <a:lnTo>
                  <a:pt x="10410" y="1695"/>
                </a:lnTo>
                <a:lnTo>
                  <a:pt x="10393" y="1703"/>
                </a:lnTo>
                <a:lnTo>
                  <a:pt x="10366" y="1703"/>
                </a:lnTo>
                <a:lnTo>
                  <a:pt x="10357" y="1703"/>
                </a:lnTo>
                <a:lnTo>
                  <a:pt x="10349" y="1712"/>
                </a:lnTo>
                <a:lnTo>
                  <a:pt x="10340" y="1712"/>
                </a:lnTo>
                <a:lnTo>
                  <a:pt x="10340" y="1703"/>
                </a:lnTo>
                <a:lnTo>
                  <a:pt x="10331" y="1703"/>
                </a:lnTo>
                <a:lnTo>
                  <a:pt x="10340" y="1695"/>
                </a:lnTo>
                <a:lnTo>
                  <a:pt x="10357" y="1695"/>
                </a:lnTo>
                <a:lnTo>
                  <a:pt x="10366" y="1695"/>
                </a:lnTo>
                <a:lnTo>
                  <a:pt x="10384" y="1695"/>
                </a:lnTo>
                <a:lnTo>
                  <a:pt x="10393" y="1695"/>
                </a:lnTo>
                <a:lnTo>
                  <a:pt x="10402" y="1695"/>
                </a:lnTo>
                <a:lnTo>
                  <a:pt x="10410" y="1686"/>
                </a:lnTo>
                <a:lnTo>
                  <a:pt x="10402" y="1677"/>
                </a:lnTo>
                <a:lnTo>
                  <a:pt x="10357" y="1668"/>
                </a:lnTo>
                <a:lnTo>
                  <a:pt x="10357" y="1659"/>
                </a:lnTo>
                <a:lnTo>
                  <a:pt x="10375" y="1668"/>
                </a:lnTo>
                <a:lnTo>
                  <a:pt x="10393" y="1668"/>
                </a:lnTo>
                <a:lnTo>
                  <a:pt x="10419" y="1677"/>
                </a:lnTo>
                <a:lnTo>
                  <a:pt x="10437" y="1686"/>
                </a:lnTo>
                <a:lnTo>
                  <a:pt x="10446" y="1686"/>
                </a:lnTo>
                <a:lnTo>
                  <a:pt x="10463" y="1677"/>
                </a:lnTo>
                <a:lnTo>
                  <a:pt x="10472" y="1677"/>
                </a:lnTo>
                <a:lnTo>
                  <a:pt x="10490" y="1659"/>
                </a:lnTo>
                <a:lnTo>
                  <a:pt x="10499" y="1659"/>
                </a:lnTo>
                <a:lnTo>
                  <a:pt x="10516" y="1650"/>
                </a:lnTo>
                <a:lnTo>
                  <a:pt x="10534" y="1650"/>
                </a:lnTo>
                <a:lnTo>
                  <a:pt x="10534" y="1642"/>
                </a:lnTo>
                <a:lnTo>
                  <a:pt x="10525" y="1633"/>
                </a:lnTo>
                <a:lnTo>
                  <a:pt x="10499" y="1615"/>
                </a:lnTo>
                <a:lnTo>
                  <a:pt x="10490" y="1606"/>
                </a:lnTo>
                <a:lnTo>
                  <a:pt x="10481" y="1597"/>
                </a:lnTo>
                <a:lnTo>
                  <a:pt x="10499" y="1606"/>
                </a:lnTo>
                <a:lnTo>
                  <a:pt x="10516" y="1615"/>
                </a:lnTo>
                <a:lnTo>
                  <a:pt x="10525" y="1624"/>
                </a:lnTo>
                <a:lnTo>
                  <a:pt x="10534" y="1633"/>
                </a:lnTo>
                <a:lnTo>
                  <a:pt x="10543" y="1633"/>
                </a:lnTo>
                <a:lnTo>
                  <a:pt x="10552" y="1633"/>
                </a:lnTo>
                <a:lnTo>
                  <a:pt x="10560" y="1633"/>
                </a:lnTo>
                <a:lnTo>
                  <a:pt x="10569" y="1624"/>
                </a:lnTo>
                <a:lnTo>
                  <a:pt x="10578" y="1606"/>
                </a:lnTo>
                <a:lnTo>
                  <a:pt x="10613" y="1642"/>
                </a:lnTo>
                <a:lnTo>
                  <a:pt x="10649" y="1659"/>
                </a:lnTo>
                <a:lnTo>
                  <a:pt x="10666" y="1668"/>
                </a:lnTo>
                <a:lnTo>
                  <a:pt x="10719" y="1677"/>
                </a:lnTo>
                <a:lnTo>
                  <a:pt x="10728" y="1677"/>
                </a:lnTo>
                <a:lnTo>
                  <a:pt x="10746" y="1668"/>
                </a:lnTo>
                <a:lnTo>
                  <a:pt x="10772" y="1659"/>
                </a:lnTo>
                <a:lnTo>
                  <a:pt x="10790" y="1650"/>
                </a:lnTo>
                <a:lnTo>
                  <a:pt x="10843" y="1650"/>
                </a:lnTo>
                <a:lnTo>
                  <a:pt x="10852" y="1650"/>
                </a:lnTo>
                <a:lnTo>
                  <a:pt x="10852" y="1624"/>
                </a:lnTo>
                <a:lnTo>
                  <a:pt x="10860" y="1606"/>
                </a:lnTo>
                <a:lnTo>
                  <a:pt x="10860" y="1597"/>
                </a:lnTo>
                <a:lnTo>
                  <a:pt x="10816" y="1589"/>
                </a:lnTo>
                <a:lnTo>
                  <a:pt x="10790" y="1580"/>
                </a:lnTo>
                <a:lnTo>
                  <a:pt x="10746" y="1580"/>
                </a:lnTo>
                <a:lnTo>
                  <a:pt x="10728" y="1580"/>
                </a:lnTo>
                <a:lnTo>
                  <a:pt x="10719" y="1571"/>
                </a:lnTo>
                <a:lnTo>
                  <a:pt x="10719" y="1562"/>
                </a:lnTo>
                <a:lnTo>
                  <a:pt x="10728" y="1553"/>
                </a:lnTo>
                <a:lnTo>
                  <a:pt x="10728" y="1544"/>
                </a:lnTo>
                <a:lnTo>
                  <a:pt x="10719" y="1536"/>
                </a:lnTo>
                <a:lnTo>
                  <a:pt x="10728" y="1527"/>
                </a:lnTo>
                <a:lnTo>
                  <a:pt x="10746" y="1518"/>
                </a:lnTo>
                <a:lnTo>
                  <a:pt x="10746" y="1509"/>
                </a:lnTo>
                <a:lnTo>
                  <a:pt x="10746" y="1492"/>
                </a:lnTo>
                <a:lnTo>
                  <a:pt x="10754" y="1509"/>
                </a:lnTo>
                <a:lnTo>
                  <a:pt x="10754" y="1527"/>
                </a:lnTo>
                <a:lnTo>
                  <a:pt x="10746" y="1544"/>
                </a:lnTo>
                <a:lnTo>
                  <a:pt x="10772" y="1553"/>
                </a:lnTo>
                <a:lnTo>
                  <a:pt x="10807" y="1562"/>
                </a:lnTo>
                <a:lnTo>
                  <a:pt x="10843" y="1553"/>
                </a:lnTo>
                <a:lnTo>
                  <a:pt x="10869" y="1544"/>
                </a:lnTo>
                <a:lnTo>
                  <a:pt x="10869" y="1536"/>
                </a:lnTo>
                <a:lnTo>
                  <a:pt x="10887" y="1536"/>
                </a:lnTo>
                <a:lnTo>
                  <a:pt x="10913" y="1536"/>
                </a:lnTo>
                <a:lnTo>
                  <a:pt x="10931" y="1536"/>
                </a:lnTo>
                <a:lnTo>
                  <a:pt x="10940" y="1536"/>
                </a:lnTo>
                <a:lnTo>
                  <a:pt x="10940" y="1527"/>
                </a:lnTo>
                <a:lnTo>
                  <a:pt x="10940" y="1518"/>
                </a:lnTo>
                <a:lnTo>
                  <a:pt x="10949" y="1509"/>
                </a:lnTo>
                <a:lnTo>
                  <a:pt x="10940" y="1500"/>
                </a:lnTo>
                <a:lnTo>
                  <a:pt x="10931" y="1492"/>
                </a:lnTo>
                <a:lnTo>
                  <a:pt x="10922" y="1483"/>
                </a:lnTo>
                <a:lnTo>
                  <a:pt x="10904" y="1456"/>
                </a:lnTo>
                <a:lnTo>
                  <a:pt x="10887" y="1430"/>
                </a:lnTo>
                <a:lnTo>
                  <a:pt x="10869" y="1430"/>
                </a:lnTo>
                <a:lnTo>
                  <a:pt x="10860" y="1430"/>
                </a:lnTo>
                <a:lnTo>
                  <a:pt x="10852" y="1456"/>
                </a:lnTo>
                <a:lnTo>
                  <a:pt x="10843" y="1474"/>
                </a:lnTo>
                <a:lnTo>
                  <a:pt x="10825" y="1483"/>
                </a:lnTo>
                <a:lnTo>
                  <a:pt x="10807" y="1483"/>
                </a:lnTo>
                <a:lnTo>
                  <a:pt x="10816" y="1474"/>
                </a:lnTo>
                <a:lnTo>
                  <a:pt x="10825" y="1465"/>
                </a:lnTo>
                <a:lnTo>
                  <a:pt x="10825" y="1456"/>
                </a:lnTo>
                <a:lnTo>
                  <a:pt x="10834" y="1447"/>
                </a:lnTo>
                <a:lnTo>
                  <a:pt x="10825" y="1430"/>
                </a:lnTo>
                <a:lnTo>
                  <a:pt x="10816" y="1421"/>
                </a:lnTo>
                <a:lnTo>
                  <a:pt x="10807" y="1421"/>
                </a:lnTo>
                <a:lnTo>
                  <a:pt x="10781" y="1430"/>
                </a:lnTo>
                <a:lnTo>
                  <a:pt x="10772" y="1439"/>
                </a:lnTo>
                <a:lnTo>
                  <a:pt x="10763" y="1439"/>
                </a:lnTo>
                <a:lnTo>
                  <a:pt x="10754" y="1439"/>
                </a:lnTo>
                <a:lnTo>
                  <a:pt x="10746" y="1430"/>
                </a:lnTo>
                <a:lnTo>
                  <a:pt x="10737" y="1421"/>
                </a:lnTo>
                <a:lnTo>
                  <a:pt x="10719" y="1412"/>
                </a:lnTo>
                <a:lnTo>
                  <a:pt x="10754" y="1421"/>
                </a:lnTo>
                <a:lnTo>
                  <a:pt x="10763" y="1430"/>
                </a:lnTo>
                <a:lnTo>
                  <a:pt x="10781" y="1421"/>
                </a:lnTo>
                <a:lnTo>
                  <a:pt x="10799" y="1412"/>
                </a:lnTo>
                <a:lnTo>
                  <a:pt x="10807" y="1412"/>
                </a:lnTo>
                <a:lnTo>
                  <a:pt x="10825" y="1403"/>
                </a:lnTo>
                <a:lnTo>
                  <a:pt x="10852" y="1386"/>
                </a:lnTo>
                <a:lnTo>
                  <a:pt x="10869" y="1386"/>
                </a:lnTo>
                <a:lnTo>
                  <a:pt x="10887" y="1394"/>
                </a:lnTo>
                <a:lnTo>
                  <a:pt x="10896" y="1403"/>
                </a:lnTo>
                <a:lnTo>
                  <a:pt x="10904" y="1403"/>
                </a:lnTo>
                <a:lnTo>
                  <a:pt x="10913" y="1412"/>
                </a:lnTo>
                <a:lnTo>
                  <a:pt x="10922" y="1403"/>
                </a:lnTo>
                <a:lnTo>
                  <a:pt x="10931" y="1394"/>
                </a:lnTo>
                <a:lnTo>
                  <a:pt x="10931" y="1386"/>
                </a:lnTo>
                <a:lnTo>
                  <a:pt x="10931" y="1377"/>
                </a:lnTo>
                <a:lnTo>
                  <a:pt x="10931" y="1359"/>
                </a:lnTo>
                <a:lnTo>
                  <a:pt x="10931" y="1350"/>
                </a:lnTo>
                <a:lnTo>
                  <a:pt x="10931" y="1341"/>
                </a:lnTo>
                <a:lnTo>
                  <a:pt x="10922" y="1333"/>
                </a:lnTo>
                <a:lnTo>
                  <a:pt x="10922" y="1324"/>
                </a:lnTo>
                <a:lnTo>
                  <a:pt x="10922" y="1315"/>
                </a:lnTo>
                <a:lnTo>
                  <a:pt x="10904" y="1297"/>
                </a:lnTo>
                <a:lnTo>
                  <a:pt x="10887" y="1280"/>
                </a:lnTo>
                <a:lnTo>
                  <a:pt x="10896" y="1262"/>
                </a:lnTo>
                <a:lnTo>
                  <a:pt x="10878" y="1244"/>
                </a:lnTo>
                <a:lnTo>
                  <a:pt x="10869" y="1244"/>
                </a:lnTo>
                <a:lnTo>
                  <a:pt x="10852" y="1244"/>
                </a:lnTo>
                <a:lnTo>
                  <a:pt x="10843" y="1244"/>
                </a:lnTo>
                <a:lnTo>
                  <a:pt x="10834" y="1236"/>
                </a:lnTo>
                <a:lnTo>
                  <a:pt x="10825" y="1236"/>
                </a:lnTo>
                <a:lnTo>
                  <a:pt x="10799" y="1244"/>
                </a:lnTo>
                <a:lnTo>
                  <a:pt x="10781" y="1244"/>
                </a:lnTo>
                <a:lnTo>
                  <a:pt x="10781" y="1236"/>
                </a:lnTo>
                <a:lnTo>
                  <a:pt x="10772" y="1236"/>
                </a:lnTo>
                <a:lnTo>
                  <a:pt x="10754" y="1218"/>
                </a:lnTo>
                <a:lnTo>
                  <a:pt x="10746" y="1191"/>
                </a:lnTo>
                <a:lnTo>
                  <a:pt x="10737" y="1191"/>
                </a:lnTo>
                <a:lnTo>
                  <a:pt x="10719" y="1191"/>
                </a:lnTo>
                <a:lnTo>
                  <a:pt x="10710" y="1191"/>
                </a:lnTo>
                <a:lnTo>
                  <a:pt x="10710" y="1183"/>
                </a:lnTo>
                <a:lnTo>
                  <a:pt x="10693" y="1174"/>
                </a:lnTo>
                <a:lnTo>
                  <a:pt x="10702" y="1174"/>
                </a:lnTo>
                <a:lnTo>
                  <a:pt x="10719" y="1156"/>
                </a:lnTo>
                <a:lnTo>
                  <a:pt x="10728" y="1156"/>
                </a:lnTo>
                <a:lnTo>
                  <a:pt x="10746" y="1165"/>
                </a:lnTo>
                <a:lnTo>
                  <a:pt x="10763" y="1174"/>
                </a:lnTo>
                <a:lnTo>
                  <a:pt x="10772" y="1174"/>
                </a:lnTo>
                <a:lnTo>
                  <a:pt x="10816" y="1156"/>
                </a:lnTo>
                <a:lnTo>
                  <a:pt x="10816" y="1147"/>
                </a:lnTo>
                <a:lnTo>
                  <a:pt x="10852" y="1139"/>
                </a:lnTo>
                <a:lnTo>
                  <a:pt x="10887" y="1139"/>
                </a:lnTo>
                <a:lnTo>
                  <a:pt x="10896" y="1139"/>
                </a:lnTo>
                <a:lnTo>
                  <a:pt x="10922" y="1147"/>
                </a:lnTo>
                <a:lnTo>
                  <a:pt x="10949" y="1156"/>
                </a:lnTo>
                <a:lnTo>
                  <a:pt x="10966" y="1156"/>
                </a:lnTo>
                <a:lnTo>
                  <a:pt x="10975" y="1165"/>
                </a:lnTo>
                <a:lnTo>
                  <a:pt x="10984" y="1165"/>
                </a:lnTo>
                <a:lnTo>
                  <a:pt x="10993" y="1165"/>
                </a:lnTo>
                <a:lnTo>
                  <a:pt x="11001" y="1165"/>
                </a:lnTo>
                <a:lnTo>
                  <a:pt x="11001" y="1147"/>
                </a:lnTo>
                <a:lnTo>
                  <a:pt x="11010" y="1139"/>
                </a:lnTo>
                <a:lnTo>
                  <a:pt x="11010" y="1130"/>
                </a:lnTo>
                <a:lnTo>
                  <a:pt x="11010" y="1103"/>
                </a:lnTo>
                <a:lnTo>
                  <a:pt x="11010" y="1094"/>
                </a:lnTo>
                <a:lnTo>
                  <a:pt x="11001" y="1086"/>
                </a:lnTo>
                <a:lnTo>
                  <a:pt x="10993" y="1086"/>
                </a:lnTo>
                <a:lnTo>
                  <a:pt x="10966" y="1086"/>
                </a:lnTo>
                <a:lnTo>
                  <a:pt x="10949" y="1094"/>
                </a:lnTo>
                <a:lnTo>
                  <a:pt x="10940" y="1094"/>
                </a:lnTo>
                <a:lnTo>
                  <a:pt x="10931" y="1086"/>
                </a:lnTo>
                <a:lnTo>
                  <a:pt x="10922" y="1086"/>
                </a:lnTo>
                <a:lnTo>
                  <a:pt x="10904" y="1077"/>
                </a:lnTo>
                <a:lnTo>
                  <a:pt x="10869" y="1068"/>
                </a:lnTo>
                <a:lnTo>
                  <a:pt x="10852" y="1059"/>
                </a:lnTo>
                <a:lnTo>
                  <a:pt x="10834" y="1033"/>
                </a:lnTo>
                <a:lnTo>
                  <a:pt x="10852" y="1024"/>
                </a:lnTo>
                <a:lnTo>
                  <a:pt x="10878" y="1024"/>
                </a:lnTo>
                <a:lnTo>
                  <a:pt x="10887" y="1024"/>
                </a:lnTo>
                <a:lnTo>
                  <a:pt x="10922" y="1041"/>
                </a:lnTo>
                <a:lnTo>
                  <a:pt x="10931" y="1041"/>
                </a:lnTo>
                <a:lnTo>
                  <a:pt x="10940" y="1033"/>
                </a:lnTo>
                <a:lnTo>
                  <a:pt x="10931" y="1024"/>
                </a:lnTo>
                <a:lnTo>
                  <a:pt x="10922" y="1015"/>
                </a:lnTo>
                <a:lnTo>
                  <a:pt x="10904" y="1006"/>
                </a:lnTo>
                <a:lnTo>
                  <a:pt x="10887" y="997"/>
                </a:lnTo>
                <a:lnTo>
                  <a:pt x="10860" y="988"/>
                </a:lnTo>
                <a:lnTo>
                  <a:pt x="10843" y="988"/>
                </a:lnTo>
                <a:lnTo>
                  <a:pt x="10825" y="988"/>
                </a:lnTo>
                <a:lnTo>
                  <a:pt x="10807" y="997"/>
                </a:lnTo>
                <a:lnTo>
                  <a:pt x="10790" y="1015"/>
                </a:lnTo>
                <a:lnTo>
                  <a:pt x="10772" y="1024"/>
                </a:lnTo>
                <a:lnTo>
                  <a:pt x="10763" y="1015"/>
                </a:lnTo>
                <a:lnTo>
                  <a:pt x="10763" y="1006"/>
                </a:lnTo>
                <a:lnTo>
                  <a:pt x="10763" y="988"/>
                </a:lnTo>
                <a:lnTo>
                  <a:pt x="10772" y="971"/>
                </a:lnTo>
                <a:lnTo>
                  <a:pt x="10781" y="962"/>
                </a:lnTo>
                <a:lnTo>
                  <a:pt x="10790" y="944"/>
                </a:lnTo>
                <a:lnTo>
                  <a:pt x="10799" y="927"/>
                </a:lnTo>
                <a:lnTo>
                  <a:pt x="10799" y="909"/>
                </a:lnTo>
                <a:lnTo>
                  <a:pt x="10816" y="883"/>
                </a:lnTo>
                <a:lnTo>
                  <a:pt x="10816" y="874"/>
                </a:lnTo>
                <a:lnTo>
                  <a:pt x="10807" y="865"/>
                </a:lnTo>
                <a:lnTo>
                  <a:pt x="10843" y="838"/>
                </a:lnTo>
                <a:lnTo>
                  <a:pt x="10860" y="838"/>
                </a:lnTo>
                <a:lnTo>
                  <a:pt x="10869" y="838"/>
                </a:lnTo>
                <a:lnTo>
                  <a:pt x="10887" y="838"/>
                </a:lnTo>
                <a:lnTo>
                  <a:pt x="10887" y="830"/>
                </a:lnTo>
                <a:lnTo>
                  <a:pt x="10896" y="821"/>
                </a:lnTo>
                <a:lnTo>
                  <a:pt x="10896" y="812"/>
                </a:lnTo>
                <a:lnTo>
                  <a:pt x="10904" y="803"/>
                </a:lnTo>
                <a:lnTo>
                  <a:pt x="10904" y="794"/>
                </a:lnTo>
                <a:lnTo>
                  <a:pt x="10940" y="785"/>
                </a:lnTo>
                <a:lnTo>
                  <a:pt x="10957" y="785"/>
                </a:lnTo>
                <a:lnTo>
                  <a:pt x="10957" y="777"/>
                </a:lnTo>
                <a:lnTo>
                  <a:pt x="10966" y="777"/>
                </a:lnTo>
                <a:lnTo>
                  <a:pt x="10957" y="768"/>
                </a:lnTo>
                <a:lnTo>
                  <a:pt x="10957" y="759"/>
                </a:lnTo>
                <a:lnTo>
                  <a:pt x="10949" y="759"/>
                </a:lnTo>
                <a:lnTo>
                  <a:pt x="10949" y="750"/>
                </a:lnTo>
                <a:lnTo>
                  <a:pt x="10940" y="750"/>
                </a:lnTo>
                <a:lnTo>
                  <a:pt x="10931" y="750"/>
                </a:lnTo>
                <a:lnTo>
                  <a:pt x="10931" y="741"/>
                </a:lnTo>
                <a:lnTo>
                  <a:pt x="10931" y="733"/>
                </a:lnTo>
                <a:lnTo>
                  <a:pt x="10931" y="715"/>
                </a:lnTo>
                <a:lnTo>
                  <a:pt x="10940" y="706"/>
                </a:lnTo>
                <a:lnTo>
                  <a:pt x="10940" y="697"/>
                </a:lnTo>
                <a:lnTo>
                  <a:pt x="10931" y="688"/>
                </a:lnTo>
                <a:lnTo>
                  <a:pt x="10922" y="680"/>
                </a:lnTo>
                <a:lnTo>
                  <a:pt x="10896" y="688"/>
                </a:lnTo>
                <a:lnTo>
                  <a:pt x="10887" y="680"/>
                </a:lnTo>
                <a:lnTo>
                  <a:pt x="10878" y="680"/>
                </a:lnTo>
                <a:lnTo>
                  <a:pt x="10878" y="671"/>
                </a:lnTo>
                <a:lnTo>
                  <a:pt x="10869" y="653"/>
                </a:lnTo>
                <a:lnTo>
                  <a:pt x="10878" y="644"/>
                </a:lnTo>
                <a:lnTo>
                  <a:pt x="10887" y="627"/>
                </a:lnTo>
                <a:lnTo>
                  <a:pt x="10896" y="618"/>
                </a:lnTo>
                <a:lnTo>
                  <a:pt x="10922" y="600"/>
                </a:lnTo>
                <a:lnTo>
                  <a:pt x="10931" y="600"/>
                </a:lnTo>
                <a:lnTo>
                  <a:pt x="10949" y="600"/>
                </a:lnTo>
                <a:lnTo>
                  <a:pt x="10957" y="600"/>
                </a:lnTo>
                <a:lnTo>
                  <a:pt x="10984" y="609"/>
                </a:lnTo>
                <a:lnTo>
                  <a:pt x="11028" y="618"/>
                </a:lnTo>
                <a:lnTo>
                  <a:pt x="11054" y="609"/>
                </a:lnTo>
                <a:lnTo>
                  <a:pt x="11081" y="609"/>
                </a:lnTo>
                <a:lnTo>
                  <a:pt x="11090" y="609"/>
                </a:lnTo>
                <a:lnTo>
                  <a:pt x="11107" y="609"/>
                </a:lnTo>
                <a:lnTo>
                  <a:pt x="11116" y="609"/>
                </a:lnTo>
                <a:lnTo>
                  <a:pt x="11143" y="600"/>
                </a:lnTo>
                <a:lnTo>
                  <a:pt x="11169" y="591"/>
                </a:lnTo>
                <a:lnTo>
                  <a:pt x="11187" y="574"/>
                </a:lnTo>
                <a:lnTo>
                  <a:pt x="11151" y="565"/>
                </a:lnTo>
                <a:lnTo>
                  <a:pt x="11143" y="556"/>
                </a:lnTo>
                <a:lnTo>
                  <a:pt x="11125" y="547"/>
                </a:lnTo>
                <a:lnTo>
                  <a:pt x="11160" y="530"/>
                </a:lnTo>
                <a:lnTo>
                  <a:pt x="11178" y="530"/>
                </a:lnTo>
                <a:lnTo>
                  <a:pt x="11213" y="530"/>
                </a:lnTo>
                <a:lnTo>
                  <a:pt x="11240" y="521"/>
                </a:lnTo>
                <a:lnTo>
                  <a:pt x="11293" y="512"/>
                </a:lnTo>
                <a:lnTo>
                  <a:pt x="11310" y="503"/>
                </a:lnTo>
                <a:lnTo>
                  <a:pt x="11310" y="494"/>
                </a:lnTo>
                <a:lnTo>
                  <a:pt x="11310" y="485"/>
                </a:lnTo>
                <a:lnTo>
                  <a:pt x="11293" y="477"/>
                </a:lnTo>
                <a:lnTo>
                  <a:pt x="11310" y="468"/>
                </a:lnTo>
                <a:lnTo>
                  <a:pt x="11346" y="468"/>
                </a:lnTo>
                <a:lnTo>
                  <a:pt x="11372" y="468"/>
                </a:lnTo>
                <a:lnTo>
                  <a:pt x="11390" y="459"/>
                </a:lnTo>
                <a:lnTo>
                  <a:pt x="11443" y="432"/>
                </a:lnTo>
                <a:lnTo>
                  <a:pt x="11460" y="415"/>
                </a:lnTo>
                <a:lnTo>
                  <a:pt x="11513" y="397"/>
                </a:lnTo>
                <a:lnTo>
                  <a:pt x="11513" y="388"/>
                </a:lnTo>
                <a:lnTo>
                  <a:pt x="11522" y="388"/>
                </a:lnTo>
                <a:lnTo>
                  <a:pt x="11504" y="380"/>
                </a:lnTo>
                <a:lnTo>
                  <a:pt x="11487" y="371"/>
                </a:lnTo>
                <a:lnTo>
                  <a:pt x="11460" y="362"/>
                </a:lnTo>
                <a:lnTo>
                  <a:pt x="11443" y="353"/>
                </a:lnTo>
                <a:lnTo>
                  <a:pt x="11407" y="344"/>
                </a:lnTo>
                <a:lnTo>
                  <a:pt x="11354" y="335"/>
                </a:lnTo>
                <a:lnTo>
                  <a:pt x="11310" y="327"/>
                </a:lnTo>
                <a:lnTo>
                  <a:pt x="11240" y="327"/>
                </a:lnTo>
                <a:lnTo>
                  <a:pt x="11222" y="327"/>
                </a:lnTo>
                <a:lnTo>
                  <a:pt x="11213" y="327"/>
                </a:lnTo>
                <a:lnTo>
                  <a:pt x="11187" y="335"/>
                </a:lnTo>
                <a:lnTo>
                  <a:pt x="11169" y="335"/>
                </a:lnTo>
                <a:lnTo>
                  <a:pt x="11160" y="335"/>
                </a:lnTo>
                <a:lnTo>
                  <a:pt x="11151" y="344"/>
                </a:lnTo>
                <a:lnTo>
                  <a:pt x="11134" y="362"/>
                </a:lnTo>
                <a:lnTo>
                  <a:pt x="11116" y="380"/>
                </a:lnTo>
                <a:lnTo>
                  <a:pt x="11099" y="397"/>
                </a:lnTo>
                <a:lnTo>
                  <a:pt x="11090" y="397"/>
                </a:lnTo>
                <a:lnTo>
                  <a:pt x="11072" y="406"/>
                </a:lnTo>
                <a:lnTo>
                  <a:pt x="11054" y="397"/>
                </a:lnTo>
                <a:lnTo>
                  <a:pt x="11037" y="397"/>
                </a:lnTo>
                <a:lnTo>
                  <a:pt x="11028" y="388"/>
                </a:lnTo>
                <a:lnTo>
                  <a:pt x="11001" y="388"/>
                </a:lnTo>
                <a:lnTo>
                  <a:pt x="10984" y="388"/>
                </a:lnTo>
                <a:lnTo>
                  <a:pt x="10949" y="380"/>
                </a:lnTo>
                <a:lnTo>
                  <a:pt x="10949" y="362"/>
                </a:lnTo>
                <a:lnTo>
                  <a:pt x="10913" y="362"/>
                </a:lnTo>
                <a:lnTo>
                  <a:pt x="10887" y="371"/>
                </a:lnTo>
                <a:lnTo>
                  <a:pt x="10834" y="415"/>
                </a:lnTo>
                <a:lnTo>
                  <a:pt x="10825" y="424"/>
                </a:lnTo>
                <a:lnTo>
                  <a:pt x="10807" y="432"/>
                </a:lnTo>
                <a:lnTo>
                  <a:pt x="10781" y="441"/>
                </a:lnTo>
                <a:lnTo>
                  <a:pt x="10746" y="459"/>
                </a:lnTo>
                <a:lnTo>
                  <a:pt x="10737" y="468"/>
                </a:lnTo>
                <a:lnTo>
                  <a:pt x="10684" y="485"/>
                </a:lnTo>
                <a:lnTo>
                  <a:pt x="10675" y="494"/>
                </a:lnTo>
                <a:lnTo>
                  <a:pt x="10666" y="503"/>
                </a:lnTo>
                <a:lnTo>
                  <a:pt x="10657" y="512"/>
                </a:lnTo>
                <a:lnTo>
                  <a:pt x="10649" y="512"/>
                </a:lnTo>
                <a:lnTo>
                  <a:pt x="10649" y="494"/>
                </a:lnTo>
                <a:lnTo>
                  <a:pt x="10657" y="485"/>
                </a:lnTo>
                <a:lnTo>
                  <a:pt x="10702" y="459"/>
                </a:lnTo>
                <a:lnTo>
                  <a:pt x="10710" y="450"/>
                </a:lnTo>
                <a:lnTo>
                  <a:pt x="10746" y="424"/>
                </a:lnTo>
                <a:lnTo>
                  <a:pt x="10763" y="415"/>
                </a:lnTo>
                <a:lnTo>
                  <a:pt x="10781" y="397"/>
                </a:lnTo>
                <a:lnTo>
                  <a:pt x="10799" y="371"/>
                </a:lnTo>
                <a:lnTo>
                  <a:pt x="10807" y="353"/>
                </a:lnTo>
                <a:lnTo>
                  <a:pt x="10807" y="335"/>
                </a:lnTo>
                <a:lnTo>
                  <a:pt x="10807" y="318"/>
                </a:lnTo>
                <a:lnTo>
                  <a:pt x="10807" y="309"/>
                </a:lnTo>
                <a:lnTo>
                  <a:pt x="10799" y="300"/>
                </a:lnTo>
                <a:lnTo>
                  <a:pt x="10790" y="282"/>
                </a:lnTo>
                <a:lnTo>
                  <a:pt x="10772" y="282"/>
                </a:lnTo>
                <a:lnTo>
                  <a:pt x="10702" y="282"/>
                </a:lnTo>
                <a:lnTo>
                  <a:pt x="10675" y="291"/>
                </a:lnTo>
                <a:lnTo>
                  <a:pt x="10657" y="291"/>
                </a:lnTo>
                <a:lnTo>
                  <a:pt x="10657" y="300"/>
                </a:lnTo>
                <a:lnTo>
                  <a:pt x="10649" y="309"/>
                </a:lnTo>
                <a:lnTo>
                  <a:pt x="10649" y="318"/>
                </a:lnTo>
                <a:lnTo>
                  <a:pt x="10640" y="327"/>
                </a:lnTo>
                <a:lnTo>
                  <a:pt x="10631" y="335"/>
                </a:lnTo>
                <a:lnTo>
                  <a:pt x="10622" y="344"/>
                </a:lnTo>
                <a:lnTo>
                  <a:pt x="10569" y="353"/>
                </a:lnTo>
                <a:lnTo>
                  <a:pt x="10552" y="318"/>
                </a:lnTo>
                <a:lnTo>
                  <a:pt x="10507" y="291"/>
                </a:lnTo>
                <a:lnTo>
                  <a:pt x="10366" y="291"/>
                </a:lnTo>
                <a:lnTo>
                  <a:pt x="10313" y="291"/>
                </a:lnTo>
                <a:lnTo>
                  <a:pt x="10234" y="300"/>
                </a:lnTo>
                <a:lnTo>
                  <a:pt x="10190" y="309"/>
                </a:lnTo>
                <a:lnTo>
                  <a:pt x="10163" y="300"/>
                </a:lnTo>
                <a:lnTo>
                  <a:pt x="10163" y="282"/>
                </a:lnTo>
                <a:lnTo>
                  <a:pt x="10172" y="274"/>
                </a:lnTo>
                <a:lnTo>
                  <a:pt x="10181" y="265"/>
                </a:lnTo>
                <a:lnTo>
                  <a:pt x="10604" y="247"/>
                </a:lnTo>
                <a:lnTo>
                  <a:pt x="10657" y="238"/>
                </a:lnTo>
                <a:lnTo>
                  <a:pt x="10702" y="229"/>
                </a:lnTo>
                <a:lnTo>
                  <a:pt x="10737" y="212"/>
                </a:lnTo>
                <a:lnTo>
                  <a:pt x="10772" y="194"/>
                </a:lnTo>
                <a:lnTo>
                  <a:pt x="10772" y="185"/>
                </a:lnTo>
                <a:lnTo>
                  <a:pt x="10763" y="177"/>
                </a:lnTo>
                <a:lnTo>
                  <a:pt x="10746" y="168"/>
                </a:lnTo>
                <a:lnTo>
                  <a:pt x="10702" y="150"/>
                </a:lnTo>
                <a:lnTo>
                  <a:pt x="10640" y="141"/>
                </a:lnTo>
                <a:lnTo>
                  <a:pt x="10613" y="150"/>
                </a:lnTo>
                <a:lnTo>
                  <a:pt x="10604" y="141"/>
                </a:lnTo>
                <a:lnTo>
                  <a:pt x="10596" y="132"/>
                </a:lnTo>
                <a:lnTo>
                  <a:pt x="10578" y="132"/>
                </a:lnTo>
                <a:lnTo>
                  <a:pt x="10560" y="132"/>
                </a:lnTo>
                <a:lnTo>
                  <a:pt x="10534" y="115"/>
                </a:lnTo>
                <a:lnTo>
                  <a:pt x="10507" y="88"/>
                </a:lnTo>
                <a:lnTo>
                  <a:pt x="10437" y="97"/>
                </a:lnTo>
                <a:lnTo>
                  <a:pt x="10375" y="106"/>
                </a:lnTo>
                <a:lnTo>
                  <a:pt x="10322" y="97"/>
                </a:lnTo>
                <a:lnTo>
                  <a:pt x="10287" y="106"/>
                </a:lnTo>
                <a:lnTo>
                  <a:pt x="10216" y="97"/>
                </a:lnTo>
                <a:lnTo>
                  <a:pt x="10155" y="97"/>
                </a:lnTo>
                <a:lnTo>
                  <a:pt x="10128" y="97"/>
                </a:lnTo>
                <a:lnTo>
                  <a:pt x="10040" y="115"/>
                </a:lnTo>
                <a:lnTo>
                  <a:pt x="10013" y="115"/>
                </a:lnTo>
                <a:lnTo>
                  <a:pt x="10005" y="115"/>
                </a:lnTo>
                <a:lnTo>
                  <a:pt x="10005" y="97"/>
                </a:lnTo>
                <a:lnTo>
                  <a:pt x="10040" y="97"/>
                </a:lnTo>
                <a:lnTo>
                  <a:pt x="10146" y="88"/>
                </a:lnTo>
                <a:lnTo>
                  <a:pt x="10331" y="79"/>
                </a:lnTo>
                <a:lnTo>
                  <a:pt x="10437" y="71"/>
                </a:lnTo>
                <a:lnTo>
                  <a:pt x="10455" y="71"/>
                </a:lnTo>
                <a:lnTo>
                  <a:pt x="10463" y="62"/>
                </a:lnTo>
                <a:lnTo>
                  <a:pt x="10455" y="62"/>
                </a:lnTo>
                <a:lnTo>
                  <a:pt x="10366" y="44"/>
                </a:lnTo>
                <a:lnTo>
                  <a:pt x="10322" y="35"/>
                </a:lnTo>
                <a:lnTo>
                  <a:pt x="10269" y="35"/>
                </a:lnTo>
                <a:lnTo>
                  <a:pt x="10260" y="35"/>
                </a:lnTo>
                <a:lnTo>
                  <a:pt x="10225" y="18"/>
                </a:lnTo>
                <a:lnTo>
                  <a:pt x="10155" y="9"/>
                </a:lnTo>
                <a:lnTo>
                  <a:pt x="10102" y="0"/>
                </a:lnTo>
                <a:lnTo>
                  <a:pt x="9934" y="0"/>
                </a:lnTo>
                <a:lnTo>
                  <a:pt x="9899" y="9"/>
                </a:lnTo>
                <a:lnTo>
                  <a:pt x="9872" y="18"/>
                </a:lnTo>
                <a:lnTo>
                  <a:pt x="9846" y="18"/>
                </a:lnTo>
                <a:lnTo>
                  <a:pt x="9828" y="9"/>
                </a:lnTo>
                <a:lnTo>
                  <a:pt x="9810" y="9"/>
                </a:lnTo>
                <a:lnTo>
                  <a:pt x="9793" y="9"/>
                </a:lnTo>
                <a:lnTo>
                  <a:pt x="9775" y="9"/>
                </a:lnTo>
                <a:lnTo>
                  <a:pt x="9749" y="18"/>
                </a:lnTo>
                <a:lnTo>
                  <a:pt x="9669" y="18"/>
                </a:lnTo>
                <a:lnTo>
                  <a:pt x="9660" y="18"/>
                </a:lnTo>
                <a:lnTo>
                  <a:pt x="9660" y="26"/>
                </a:lnTo>
                <a:lnTo>
                  <a:pt x="9652" y="26"/>
                </a:lnTo>
                <a:lnTo>
                  <a:pt x="9625" y="26"/>
                </a:lnTo>
                <a:lnTo>
                  <a:pt x="9599" y="18"/>
                </a:lnTo>
                <a:lnTo>
                  <a:pt x="9581" y="18"/>
                </a:lnTo>
                <a:lnTo>
                  <a:pt x="9581" y="26"/>
                </a:lnTo>
                <a:lnTo>
                  <a:pt x="9563" y="35"/>
                </a:lnTo>
                <a:lnTo>
                  <a:pt x="9555" y="35"/>
                </a:lnTo>
                <a:lnTo>
                  <a:pt x="9528" y="35"/>
                </a:lnTo>
                <a:lnTo>
                  <a:pt x="9519" y="35"/>
                </a:lnTo>
                <a:lnTo>
                  <a:pt x="9511" y="44"/>
                </a:lnTo>
                <a:lnTo>
                  <a:pt x="9511" y="53"/>
                </a:lnTo>
                <a:lnTo>
                  <a:pt x="9519" y="62"/>
                </a:lnTo>
                <a:lnTo>
                  <a:pt x="9528" y="62"/>
                </a:lnTo>
                <a:lnTo>
                  <a:pt x="9563" y="79"/>
                </a:lnTo>
                <a:lnTo>
                  <a:pt x="9572" y="88"/>
                </a:lnTo>
                <a:lnTo>
                  <a:pt x="9563" y="97"/>
                </a:lnTo>
                <a:lnTo>
                  <a:pt x="9563" y="106"/>
                </a:lnTo>
                <a:lnTo>
                  <a:pt x="9555" y="115"/>
                </a:lnTo>
                <a:lnTo>
                  <a:pt x="9546" y="115"/>
                </a:lnTo>
                <a:lnTo>
                  <a:pt x="9493" y="79"/>
                </a:lnTo>
                <a:lnTo>
                  <a:pt x="9466" y="79"/>
                </a:lnTo>
                <a:lnTo>
                  <a:pt x="9449" y="71"/>
                </a:lnTo>
                <a:lnTo>
                  <a:pt x="9422" y="62"/>
                </a:lnTo>
                <a:lnTo>
                  <a:pt x="9387" y="53"/>
                </a:lnTo>
                <a:lnTo>
                  <a:pt x="9369" y="62"/>
                </a:lnTo>
                <a:lnTo>
                  <a:pt x="9343" y="79"/>
                </a:lnTo>
                <a:lnTo>
                  <a:pt x="9325" y="97"/>
                </a:lnTo>
                <a:lnTo>
                  <a:pt x="9308" y="88"/>
                </a:lnTo>
                <a:lnTo>
                  <a:pt x="9290" y="88"/>
                </a:lnTo>
                <a:lnTo>
                  <a:pt x="9281" y="88"/>
                </a:lnTo>
                <a:lnTo>
                  <a:pt x="9263" y="79"/>
                </a:lnTo>
                <a:lnTo>
                  <a:pt x="9255" y="71"/>
                </a:lnTo>
                <a:lnTo>
                  <a:pt x="9211" y="62"/>
                </a:lnTo>
                <a:lnTo>
                  <a:pt x="9193" y="62"/>
                </a:lnTo>
                <a:lnTo>
                  <a:pt x="9184" y="71"/>
                </a:lnTo>
                <a:lnTo>
                  <a:pt x="9105" y="88"/>
                </a:lnTo>
                <a:lnTo>
                  <a:pt x="9078" y="88"/>
                </a:lnTo>
                <a:lnTo>
                  <a:pt x="9043" y="97"/>
                </a:lnTo>
                <a:lnTo>
                  <a:pt x="9016" y="115"/>
                </a:lnTo>
                <a:lnTo>
                  <a:pt x="8981" y="106"/>
                </a:lnTo>
                <a:lnTo>
                  <a:pt x="8964" y="106"/>
                </a:lnTo>
                <a:lnTo>
                  <a:pt x="8937" y="124"/>
                </a:lnTo>
                <a:lnTo>
                  <a:pt x="8964" y="141"/>
                </a:lnTo>
                <a:lnTo>
                  <a:pt x="8990" y="141"/>
                </a:lnTo>
                <a:lnTo>
                  <a:pt x="9025" y="141"/>
                </a:lnTo>
                <a:lnTo>
                  <a:pt x="9052" y="132"/>
                </a:lnTo>
                <a:lnTo>
                  <a:pt x="9069" y="132"/>
                </a:lnTo>
                <a:lnTo>
                  <a:pt x="9105" y="141"/>
                </a:lnTo>
                <a:lnTo>
                  <a:pt x="9308" y="159"/>
                </a:lnTo>
                <a:lnTo>
                  <a:pt x="9316" y="159"/>
                </a:lnTo>
                <a:lnTo>
                  <a:pt x="9316" y="168"/>
                </a:lnTo>
                <a:lnTo>
                  <a:pt x="9281" y="177"/>
                </a:lnTo>
                <a:lnTo>
                  <a:pt x="9272" y="168"/>
                </a:lnTo>
                <a:lnTo>
                  <a:pt x="9263" y="168"/>
                </a:lnTo>
                <a:lnTo>
                  <a:pt x="9255" y="168"/>
                </a:lnTo>
                <a:lnTo>
                  <a:pt x="9219" y="159"/>
                </a:lnTo>
                <a:lnTo>
                  <a:pt x="9043" y="150"/>
                </a:lnTo>
                <a:lnTo>
                  <a:pt x="9025" y="159"/>
                </a:lnTo>
                <a:lnTo>
                  <a:pt x="9008" y="159"/>
                </a:lnTo>
                <a:lnTo>
                  <a:pt x="9008" y="168"/>
                </a:lnTo>
                <a:lnTo>
                  <a:pt x="9078" y="194"/>
                </a:lnTo>
                <a:lnTo>
                  <a:pt x="9096" y="212"/>
                </a:lnTo>
                <a:lnTo>
                  <a:pt x="9105" y="229"/>
                </a:lnTo>
                <a:lnTo>
                  <a:pt x="9096" y="238"/>
                </a:lnTo>
                <a:lnTo>
                  <a:pt x="9087" y="247"/>
                </a:lnTo>
                <a:lnTo>
                  <a:pt x="9078" y="274"/>
                </a:lnTo>
                <a:lnTo>
                  <a:pt x="9078" y="291"/>
                </a:lnTo>
                <a:lnTo>
                  <a:pt x="9078" y="300"/>
                </a:lnTo>
                <a:lnTo>
                  <a:pt x="9087" y="318"/>
                </a:lnTo>
                <a:lnTo>
                  <a:pt x="9087" y="327"/>
                </a:lnTo>
                <a:lnTo>
                  <a:pt x="9078" y="327"/>
                </a:lnTo>
                <a:lnTo>
                  <a:pt x="9069" y="335"/>
                </a:lnTo>
                <a:lnTo>
                  <a:pt x="9061" y="335"/>
                </a:lnTo>
                <a:lnTo>
                  <a:pt x="9025" y="327"/>
                </a:lnTo>
                <a:lnTo>
                  <a:pt x="8928" y="282"/>
                </a:lnTo>
                <a:lnTo>
                  <a:pt x="8875" y="265"/>
                </a:lnTo>
                <a:lnTo>
                  <a:pt x="8769" y="221"/>
                </a:lnTo>
                <a:lnTo>
                  <a:pt x="8681" y="212"/>
                </a:lnTo>
                <a:lnTo>
                  <a:pt x="8619" y="212"/>
                </a:lnTo>
                <a:lnTo>
                  <a:pt x="8611" y="212"/>
                </a:lnTo>
                <a:lnTo>
                  <a:pt x="8611" y="229"/>
                </a:lnTo>
                <a:lnTo>
                  <a:pt x="8628" y="256"/>
                </a:lnTo>
                <a:lnTo>
                  <a:pt x="8655" y="274"/>
                </a:lnTo>
                <a:lnTo>
                  <a:pt x="8708" y="300"/>
                </a:lnTo>
                <a:lnTo>
                  <a:pt x="8717" y="309"/>
                </a:lnTo>
                <a:lnTo>
                  <a:pt x="8708" y="318"/>
                </a:lnTo>
                <a:lnTo>
                  <a:pt x="8690" y="318"/>
                </a:lnTo>
                <a:lnTo>
                  <a:pt x="8655" y="309"/>
                </a:lnTo>
                <a:lnTo>
                  <a:pt x="8619" y="318"/>
                </a:lnTo>
                <a:lnTo>
                  <a:pt x="8584" y="291"/>
                </a:lnTo>
                <a:lnTo>
                  <a:pt x="8558" y="282"/>
                </a:lnTo>
                <a:lnTo>
                  <a:pt x="8478" y="238"/>
                </a:lnTo>
                <a:lnTo>
                  <a:pt x="8461" y="238"/>
                </a:lnTo>
                <a:lnTo>
                  <a:pt x="8452" y="247"/>
                </a:lnTo>
                <a:lnTo>
                  <a:pt x="8452" y="274"/>
                </a:lnTo>
                <a:lnTo>
                  <a:pt x="8469" y="291"/>
                </a:lnTo>
                <a:lnTo>
                  <a:pt x="8461" y="300"/>
                </a:lnTo>
                <a:lnTo>
                  <a:pt x="8461" y="318"/>
                </a:lnTo>
                <a:lnTo>
                  <a:pt x="8452" y="335"/>
                </a:lnTo>
                <a:lnTo>
                  <a:pt x="8443" y="335"/>
                </a:lnTo>
                <a:lnTo>
                  <a:pt x="8434" y="353"/>
                </a:lnTo>
                <a:lnTo>
                  <a:pt x="8417" y="353"/>
                </a:lnTo>
                <a:lnTo>
                  <a:pt x="8417" y="344"/>
                </a:lnTo>
                <a:lnTo>
                  <a:pt x="8417" y="282"/>
                </a:lnTo>
                <a:lnTo>
                  <a:pt x="8417" y="265"/>
                </a:lnTo>
                <a:lnTo>
                  <a:pt x="8399" y="256"/>
                </a:lnTo>
                <a:lnTo>
                  <a:pt x="8390" y="247"/>
                </a:lnTo>
                <a:lnTo>
                  <a:pt x="8364" y="238"/>
                </a:lnTo>
                <a:lnTo>
                  <a:pt x="8346" y="229"/>
                </a:lnTo>
                <a:lnTo>
                  <a:pt x="8337" y="229"/>
                </a:lnTo>
                <a:lnTo>
                  <a:pt x="8293" y="238"/>
                </a:lnTo>
                <a:lnTo>
                  <a:pt x="8275" y="247"/>
                </a:lnTo>
                <a:lnTo>
                  <a:pt x="8222" y="256"/>
                </a:lnTo>
                <a:lnTo>
                  <a:pt x="8196" y="256"/>
                </a:lnTo>
                <a:lnTo>
                  <a:pt x="8117" y="265"/>
                </a:lnTo>
                <a:lnTo>
                  <a:pt x="8037" y="282"/>
                </a:lnTo>
                <a:lnTo>
                  <a:pt x="8002" y="291"/>
                </a:lnTo>
                <a:lnTo>
                  <a:pt x="8002" y="300"/>
                </a:lnTo>
                <a:lnTo>
                  <a:pt x="8037" y="309"/>
                </a:lnTo>
                <a:lnTo>
                  <a:pt x="8055" y="318"/>
                </a:lnTo>
                <a:lnTo>
                  <a:pt x="8081" y="335"/>
                </a:lnTo>
                <a:lnTo>
                  <a:pt x="8108" y="353"/>
                </a:lnTo>
                <a:lnTo>
                  <a:pt x="8152" y="380"/>
                </a:lnTo>
                <a:lnTo>
                  <a:pt x="8178" y="388"/>
                </a:lnTo>
                <a:lnTo>
                  <a:pt x="8196" y="406"/>
                </a:lnTo>
                <a:lnTo>
                  <a:pt x="8187" y="406"/>
                </a:lnTo>
                <a:lnTo>
                  <a:pt x="8178" y="406"/>
                </a:lnTo>
                <a:lnTo>
                  <a:pt x="8161" y="397"/>
                </a:lnTo>
                <a:lnTo>
                  <a:pt x="8134" y="380"/>
                </a:lnTo>
                <a:lnTo>
                  <a:pt x="8108" y="371"/>
                </a:lnTo>
                <a:lnTo>
                  <a:pt x="8090" y="362"/>
                </a:lnTo>
                <a:lnTo>
                  <a:pt x="8064" y="353"/>
                </a:lnTo>
                <a:lnTo>
                  <a:pt x="8020" y="327"/>
                </a:lnTo>
                <a:lnTo>
                  <a:pt x="8002" y="318"/>
                </a:lnTo>
                <a:lnTo>
                  <a:pt x="7975" y="309"/>
                </a:lnTo>
                <a:lnTo>
                  <a:pt x="7958" y="309"/>
                </a:lnTo>
                <a:lnTo>
                  <a:pt x="7940" y="309"/>
                </a:lnTo>
                <a:lnTo>
                  <a:pt x="7914" y="309"/>
                </a:lnTo>
                <a:lnTo>
                  <a:pt x="7887" y="318"/>
                </a:lnTo>
                <a:lnTo>
                  <a:pt x="7870" y="327"/>
                </a:lnTo>
                <a:lnTo>
                  <a:pt x="7861" y="344"/>
                </a:lnTo>
                <a:lnTo>
                  <a:pt x="7861" y="353"/>
                </a:lnTo>
                <a:lnTo>
                  <a:pt x="7861" y="362"/>
                </a:lnTo>
                <a:lnTo>
                  <a:pt x="7861" y="380"/>
                </a:lnTo>
                <a:lnTo>
                  <a:pt x="7870" y="406"/>
                </a:lnTo>
                <a:lnTo>
                  <a:pt x="7861" y="424"/>
                </a:lnTo>
                <a:lnTo>
                  <a:pt x="7852" y="441"/>
                </a:lnTo>
                <a:lnTo>
                  <a:pt x="7843" y="450"/>
                </a:lnTo>
                <a:lnTo>
                  <a:pt x="7834" y="450"/>
                </a:lnTo>
                <a:lnTo>
                  <a:pt x="7825" y="450"/>
                </a:lnTo>
                <a:lnTo>
                  <a:pt x="7808" y="450"/>
                </a:lnTo>
                <a:lnTo>
                  <a:pt x="7799" y="441"/>
                </a:lnTo>
                <a:lnTo>
                  <a:pt x="7781" y="441"/>
                </a:lnTo>
                <a:lnTo>
                  <a:pt x="7755" y="432"/>
                </a:lnTo>
                <a:lnTo>
                  <a:pt x="7737" y="432"/>
                </a:lnTo>
                <a:lnTo>
                  <a:pt x="7728" y="432"/>
                </a:lnTo>
                <a:lnTo>
                  <a:pt x="7711" y="450"/>
                </a:lnTo>
                <a:lnTo>
                  <a:pt x="7711" y="459"/>
                </a:lnTo>
                <a:lnTo>
                  <a:pt x="7720" y="485"/>
                </a:lnTo>
                <a:lnTo>
                  <a:pt x="7728" y="494"/>
                </a:lnTo>
                <a:lnTo>
                  <a:pt x="7720" y="494"/>
                </a:lnTo>
                <a:lnTo>
                  <a:pt x="7693" y="468"/>
                </a:lnTo>
                <a:lnTo>
                  <a:pt x="7684" y="468"/>
                </a:lnTo>
                <a:lnTo>
                  <a:pt x="7675" y="459"/>
                </a:lnTo>
                <a:lnTo>
                  <a:pt x="7658" y="459"/>
                </a:lnTo>
                <a:lnTo>
                  <a:pt x="7614" y="468"/>
                </a:lnTo>
                <a:lnTo>
                  <a:pt x="7605" y="477"/>
                </a:lnTo>
                <a:lnTo>
                  <a:pt x="7578" y="503"/>
                </a:lnTo>
                <a:lnTo>
                  <a:pt x="7552" y="512"/>
                </a:lnTo>
                <a:lnTo>
                  <a:pt x="7534" y="530"/>
                </a:lnTo>
                <a:lnTo>
                  <a:pt x="7517" y="530"/>
                </a:lnTo>
                <a:lnTo>
                  <a:pt x="7508" y="530"/>
                </a:lnTo>
                <a:lnTo>
                  <a:pt x="7499" y="538"/>
                </a:lnTo>
                <a:lnTo>
                  <a:pt x="7481" y="547"/>
                </a:lnTo>
                <a:lnTo>
                  <a:pt x="7464" y="556"/>
                </a:lnTo>
                <a:lnTo>
                  <a:pt x="7437" y="574"/>
                </a:lnTo>
                <a:lnTo>
                  <a:pt x="7428" y="574"/>
                </a:lnTo>
                <a:lnTo>
                  <a:pt x="7420" y="591"/>
                </a:lnTo>
                <a:lnTo>
                  <a:pt x="7420" y="609"/>
                </a:lnTo>
                <a:lnTo>
                  <a:pt x="7420" y="618"/>
                </a:lnTo>
                <a:lnTo>
                  <a:pt x="7428" y="618"/>
                </a:lnTo>
                <a:lnTo>
                  <a:pt x="7437" y="627"/>
                </a:lnTo>
                <a:lnTo>
                  <a:pt x="7446" y="627"/>
                </a:lnTo>
                <a:lnTo>
                  <a:pt x="7473" y="627"/>
                </a:lnTo>
                <a:lnTo>
                  <a:pt x="7481" y="627"/>
                </a:lnTo>
                <a:lnTo>
                  <a:pt x="7508" y="635"/>
                </a:lnTo>
                <a:lnTo>
                  <a:pt x="7517" y="635"/>
                </a:lnTo>
                <a:lnTo>
                  <a:pt x="7543" y="635"/>
                </a:lnTo>
                <a:lnTo>
                  <a:pt x="7552" y="627"/>
                </a:lnTo>
                <a:lnTo>
                  <a:pt x="7561" y="627"/>
                </a:lnTo>
                <a:lnTo>
                  <a:pt x="7578" y="627"/>
                </a:lnTo>
                <a:lnTo>
                  <a:pt x="7596" y="627"/>
                </a:lnTo>
                <a:lnTo>
                  <a:pt x="7614" y="618"/>
                </a:lnTo>
                <a:lnTo>
                  <a:pt x="7623" y="618"/>
                </a:lnTo>
                <a:lnTo>
                  <a:pt x="7631" y="618"/>
                </a:lnTo>
                <a:lnTo>
                  <a:pt x="7640" y="627"/>
                </a:lnTo>
                <a:lnTo>
                  <a:pt x="7623" y="627"/>
                </a:lnTo>
                <a:lnTo>
                  <a:pt x="7605" y="635"/>
                </a:lnTo>
                <a:lnTo>
                  <a:pt x="7596" y="644"/>
                </a:lnTo>
                <a:lnTo>
                  <a:pt x="7587" y="644"/>
                </a:lnTo>
                <a:lnTo>
                  <a:pt x="7587" y="662"/>
                </a:lnTo>
                <a:lnTo>
                  <a:pt x="7578" y="688"/>
                </a:lnTo>
                <a:lnTo>
                  <a:pt x="7570" y="715"/>
                </a:lnTo>
                <a:lnTo>
                  <a:pt x="7561" y="733"/>
                </a:lnTo>
                <a:lnTo>
                  <a:pt x="7552" y="750"/>
                </a:lnTo>
                <a:lnTo>
                  <a:pt x="7534" y="768"/>
                </a:lnTo>
                <a:lnTo>
                  <a:pt x="7517" y="777"/>
                </a:lnTo>
                <a:lnTo>
                  <a:pt x="7508" y="785"/>
                </a:lnTo>
                <a:lnTo>
                  <a:pt x="7499" y="785"/>
                </a:lnTo>
                <a:lnTo>
                  <a:pt x="7490" y="785"/>
                </a:lnTo>
                <a:lnTo>
                  <a:pt x="7464" y="785"/>
                </a:lnTo>
                <a:lnTo>
                  <a:pt x="7411" y="785"/>
                </a:lnTo>
                <a:lnTo>
                  <a:pt x="7393" y="785"/>
                </a:lnTo>
                <a:lnTo>
                  <a:pt x="7384" y="794"/>
                </a:lnTo>
                <a:lnTo>
                  <a:pt x="7367" y="794"/>
                </a:lnTo>
                <a:lnTo>
                  <a:pt x="7358" y="794"/>
                </a:lnTo>
                <a:lnTo>
                  <a:pt x="7331" y="803"/>
                </a:lnTo>
                <a:lnTo>
                  <a:pt x="7296" y="812"/>
                </a:lnTo>
                <a:lnTo>
                  <a:pt x="7287" y="821"/>
                </a:lnTo>
                <a:lnTo>
                  <a:pt x="7287" y="830"/>
                </a:lnTo>
                <a:lnTo>
                  <a:pt x="7217" y="847"/>
                </a:lnTo>
                <a:lnTo>
                  <a:pt x="7181" y="856"/>
                </a:lnTo>
                <a:lnTo>
                  <a:pt x="7164" y="856"/>
                </a:lnTo>
                <a:lnTo>
                  <a:pt x="7155" y="865"/>
                </a:lnTo>
                <a:lnTo>
                  <a:pt x="7146" y="865"/>
                </a:lnTo>
                <a:lnTo>
                  <a:pt x="7111" y="865"/>
                </a:lnTo>
                <a:lnTo>
                  <a:pt x="7102" y="865"/>
                </a:lnTo>
                <a:lnTo>
                  <a:pt x="7093" y="874"/>
                </a:lnTo>
                <a:lnTo>
                  <a:pt x="7067" y="883"/>
                </a:lnTo>
                <a:lnTo>
                  <a:pt x="7040" y="891"/>
                </a:lnTo>
                <a:lnTo>
                  <a:pt x="7031" y="891"/>
                </a:lnTo>
                <a:lnTo>
                  <a:pt x="7014" y="909"/>
                </a:lnTo>
                <a:lnTo>
                  <a:pt x="7014" y="918"/>
                </a:lnTo>
                <a:lnTo>
                  <a:pt x="7023" y="927"/>
                </a:lnTo>
                <a:lnTo>
                  <a:pt x="7005" y="936"/>
                </a:lnTo>
                <a:lnTo>
                  <a:pt x="7005" y="944"/>
                </a:lnTo>
                <a:lnTo>
                  <a:pt x="7023" y="953"/>
                </a:lnTo>
                <a:lnTo>
                  <a:pt x="7049" y="971"/>
                </a:lnTo>
                <a:lnTo>
                  <a:pt x="7049" y="980"/>
                </a:lnTo>
                <a:lnTo>
                  <a:pt x="7058" y="980"/>
                </a:lnTo>
                <a:lnTo>
                  <a:pt x="7093" y="988"/>
                </a:lnTo>
                <a:lnTo>
                  <a:pt x="7102" y="988"/>
                </a:lnTo>
                <a:lnTo>
                  <a:pt x="7111" y="997"/>
                </a:lnTo>
                <a:lnTo>
                  <a:pt x="7120" y="997"/>
                </a:lnTo>
                <a:lnTo>
                  <a:pt x="7137" y="1006"/>
                </a:lnTo>
                <a:lnTo>
                  <a:pt x="7155" y="1006"/>
                </a:lnTo>
                <a:lnTo>
                  <a:pt x="7164" y="1006"/>
                </a:lnTo>
                <a:lnTo>
                  <a:pt x="7181" y="997"/>
                </a:lnTo>
                <a:lnTo>
                  <a:pt x="7208" y="997"/>
                </a:lnTo>
                <a:lnTo>
                  <a:pt x="7190" y="1006"/>
                </a:lnTo>
                <a:lnTo>
                  <a:pt x="7173" y="1015"/>
                </a:lnTo>
                <a:lnTo>
                  <a:pt x="7190" y="1024"/>
                </a:lnTo>
                <a:lnTo>
                  <a:pt x="7199" y="1024"/>
                </a:lnTo>
                <a:lnTo>
                  <a:pt x="7199" y="1033"/>
                </a:lnTo>
                <a:lnTo>
                  <a:pt x="7217" y="1041"/>
                </a:lnTo>
                <a:lnTo>
                  <a:pt x="7261" y="1059"/>
                </a:lnTo>
                <a:lnTo>
                  <a:pt x="7270" y="1059"/>
                </a:lnTo>
                <a:lnTo>
                  <a:pt x="7278" y="1050"/>
                </a:lnTo>
                <a:lnTo>
                  <a:pt x="7287" y="1050"/>
                </a:lnTo>
                <a:lnTo>
                  <a:pt x="7296" y="1041"/>
                </a:lnTo>
                <a:lnTo>
                  <a:pt x="7305" y="1033"/>
                </a:lnTo>
                <a:lnTo>
                  <a:pt x="7314" y="1033"/>
                </a:lnTo>
                <a:lnTo>
                  <a:pt x="7323" y="1033"/>
                </a:lnTo>
                <a:lnTo>
                  <a:pt x="7340" y="1041"/>
                </a:lnTo>
                <a:lnTo>
                  <a:pt x="7349" y="1041"/>
                </a:lnTo>
                <a:lnTo>
                  <a:pt x="7358" y="1050"/>
                </a:lnTo>
                <a:lnTo>
                  <a:pt x="7384" y="1050"/>
                </a:lnTo>
                <a:lnTo>
                  <a:pt x="7393" y="1041"/>
                </a:lnTo>
                <a:lnTo>
                  <a:pt x="7420" y="1033"/>
                </a:lnTo>
                <a:lnTo>
                  <a:pt x="7437" y="1024"/>
                </a:lnTo>
                <a:lnTo>
                  <a:pt x="7446" y="1024"/>
                </a:lnTo>
                <a:lnTo>
                  <a:pt x="7455" y="1024"/>
                </a:lnTo>
                <a:lnTo>
                  <a:pt x="7473" y="1033"/>
                </a:lnTo>
                <a:lnTo>
                  <a:pt x="7481" y="1041"/>
                </a:lnTo>
                <a:lnTo>
                  <a:pt x="7490" y="1050"/>
                </a:lnTo>
                <a:lnTo>
                  <a:pt x="7481" y="1050"/>
                </a:lnTo>
                <a:lnTo>
                  <a:pt x="7473" y="1068"/>
                </a:lnTo>
                <a:lnTo>
                  <a:pt x="7473" y="1077"/>
                </a:lnTo>
                <a:lnTo>
                  <a:pt x="7481" y="1086"/>
                </a:lnTo>
                <a:lnTo>
                  <a:pt x="7455" y="1077"/>
                </a:lnTo>
                <a:lnTo>
                  <a:pt x="7437" y="1068"/>
                </a:lnTo>
                <a:lnTo>
                  <a:pt x="7402" y="1068"/>
                </a:lnTo>
                <a:lnTo>
                  <a:pt x="7349" y="1068"/>
                </a:lnTo>
                <a:lnTo>
                  <a:pt x="7314" y="1077"/>
                </a:lnTo>
                <a:lnTo>
                  <a:pt x="7305" y="1077"/>
                </a:lnTo>
                <a:lnTo>
                  <a:pt x="7287" y="1094"/>
                </a:lnTo>
                <a:lnTo>
                  <a:pt x="7234" y="1094"/>
                </a:lnTo>
                <a:lnTo>
                  <a:pt x="7164" y="1094"/>
                </a:lnTo>
                <a:lnTo>
                  <a:pt x="7146" y="1103"/>
                </a:lnTo>
                <a:lnTo>
                  <a:pt x="7137" y="1103"/>
                </a:lnTo>
                <a:lnTo>
                  <a:pt x="7137" y="1112"/>
                </a:lnTo>
                <a:lnTo>
                  <a:pt x="7128" y="1112"/>
                </a:lnTo>
                <a:lnTo>
                  <a:pt x="7128" y="1121"/>
                </a:lnTo>
                <a:lnTo>
                  <a:pt x="7137" y="1130"/>
                </a:lnTo>
                <a:lnTo>
                  <a:pt x="7155" y="1139"/>
                </a:lnTo>
                <a:lnTo>
                  <a:pt x="7155" y="1147"/>
                </a:lnTo>
                <a:lnTo>
                  <a:pt x="7155" y="1156"/>
                </a:lnTo>
                <a:lnTo>
                  <a:pt x="7164" y="1156"/>
                </a:lnTo>
                <a:lnTo>
                  <a:pt x="7181" y="1156"/>
                </a:lnTo>
                <a:lnTo>
                  <a:pt x="7199" y="1147"/>
                </a:lnTo>
                <a:lnTo>
                  <a:pt x="7234" y="1130"/>
                </a:lnTo>
                <a:lnTo>
                  <a:pt x="7226" y="1139"/>
                </a:lnTo>
                <a:lnTo>
                  <a:pt x="7226" y="1147"/>
                </a:lnTo>
                <a:lnTo>
                  <a:pt x="7217" y="1156"/>
                </a:lnTo>
                <a:lnTo>
                  <a:pt x="7226" y="1165"/>
                </a:lnTo>
                <a:lnTo>
                  <a:pt x="7234" y="1165"/>
                </a:lnTo>
                <a:lnTo>
                  <a:pt x="7270" y="1174"/>
                </a:lnTo>
                <a:lnTo>
                  <a:pt x="7305" y="1183"/>
                </a:lnTo>
                <a:lnTo>
                  <a:pt x="7340" y="1174"/>
                </a:lnTo>
                <a:lnTo>
                  <a:pt x="7349" y="1183"/>
                </a:lnTo>
                <a:lnTo>
                  <a:pt x="7340" y="1183"/>
                </a:lnTo>
                <a:lnTo>
                  <a:pt x="7314" y="1191"/>
                </a:lnTo>
                <a:lnTo>
                  <a:pt x="7296" y="1191"/>
                </a:lnTo>
                <a:lnTo>
                  <a:pt x="7252" y="1218"/>
                </a:lnTo>
                <a:lnTo>
                  <a:pt x="7252" y="1227"/>
                </a:lnTo>
                <a:lnTo>
                  <a:pt x="7261" y="1227"/>
                </a:lnTo>
                <a:lnTo>
                  <a:pt x="7278" y="1236"/>
                </a:lnTo>
                <a:lnTo>
                  <a:pt x="7305" y="1253"/>
                </a:lnTo>
                <a:lnTo>
                  <a:pt x="7314" y="1262"/>
                </a:lnTo>
                <a:lnTo>
                  <a:pt x="7340" y="1271"/>
                </a:lnTo>
                <a:lnTo>
                  <a:pt x="7349" y="1271"/>
                </a:lnTo>
                <a:lnTo>
                  <a:pt x="7446" y="1289"/>
                </a:lnTo>
                <a:lnTo>
                  <a:pt x="7455" y="1289"/>
                </a:lnTo>
                <a:lnTo>
                  <a:pt x="7446" y="1271"/>
                </a:lnTo>
                <a:lnTo>
                  <a:pt x="7428" y="1262"/>
                </a:lnTo>
                <a:lnTo>
                  <a:pt x="7428" y="1253"/>
                </a:lnTo>
                <a:lnTo>
                  <a:pt x="7437" y="1244"/>
                </a:lnTo>
                <a:lnTo>
                  <a:pt x="7446" y="1244"/>
                </a:lnTo>
                <a:lnTo>
                  <a:pt x="7455" y="1253"/>
                </a:lnTo>
                <a:lnTo>
                  <a:pt x="7464" y="1262"/>
                </a:lnTo>
                <a:lnTo>
                  <a:pt x="7473" y="1262"/>
                </a:lnTo>
                <a:lnTo>
                  <a:pt x="7481" y="1253"/>
                </a:lnTo>
                <a:lnTo>
                  <a:pt x="7499" y="1244"/>
                </a:lnTo>
                <a:lnTo>
                  <a:pt x="7508" y="1244"/>
                </a:lnTo>
                <a:lnTo>
                  <a:pt x="7517" y="1244"/>
                </a:lnTo>
                <a:lnTo>
                  <a:pt x="7525" y="1244"/>
                </a:lnTo>
                <a:lnTo>
                  <a:pt x="7525" y="1253"/>
                </a:lnTo>
                <a:lnTo>
                  <a:pt x="7534" y="1262"/>
                </a:lnTo>
                <a:lnTo>
                  <a:pt x="7543" y="1262"/>
                </a:lnTo>
                <a:lnTo>
                  <a:pt x="7552" y="1262"/>
                </a:lnTo>
                <a:lnTo>
                  <a:pt x="7561" y="1262"/>
                </a:lnTo>
                <a:lnTo>
                  <a:pt x="7570" y="1262"/>
                </a:lnTo>
                <a:lnTo>
                  <a:pt x="7587" y="1253"/>
                </a:lnTo>
                <a:lnTo>
                  <a:pt x="7605" y="1244"/>
                </a:lnTo>
                <a:lnTo>
                  <a:pt x="7614" y="1244"/>
                </a:lnTo>
                <a:lnTo>
                  <a:pt x="7623" y="1236"/>
                </a:lnTo>
                <a:lnTo>
                  <a:pt x="7631" y="1236"/>
                </a:lnTo>
                <a:lnTo>
                  <a:pt x="7640" y="1236"/>
                </a:lnTo>
                <a:lnTo>
                  <a:pt x="7640" y="1244"/>
                </a:lnTo>
                <a:lnTo>
                  <a:pt x="7658" y="1253"/>
                </a:lnTo>
                <a:lnTo>
                  <a:pt x="7667" y="1244"/>
                </a:lnTo>
                <a:lnTo>
                  <a:pt x="7684" y="1236"/>
                </a:lnTo>
                <a:lnTo>
                  <a:pt x="7693" y="1227"/>
                </a:lnTo>
                <a:lnTo>
                  <a:pt x="7702" y="1227"/>
                </a:lnTo>
                <a:lnTo>
                  <a:pt x="7728" y="1236"/>
                </a:lnTo>
                <a:lnTo>
                  <a:pt x="7737" y="1244"/>
                </a:lnTo>
                <a:lnTo>
                  <a:pt x="7746" y="1244"/>
                </a:lnTo>
                <a:lnTo>
                  <a:pt x="7764" y="1244"/>
                </a:lnTo>
                <a:lnTo>
                  <a:pt x="7790" y="1244"/>
                </a:lnTo>
                <a:lnTo>
                  <a:pt x="7825" y="1253"/>
                </a:lnTo>
                <a:lnTo>
                  <a:pt x="7843" y="1253"/>
                </a:lnTo>
                <a:lnTo>
                  <a:pt x="7861" y="1253"/>
                </a:lnTo>
                <a:lnTo>
                  <a:pt x="7887" y="1262"/>
                </a:lnTo>
                <a:lnTo>
                  <a:pt x="7931" y="1280"/>
                </a:lnTo>
                <a:lnTo>
                  <a:pt x="7967" y="1297"/>
                </a:lnTo>
                <a:lnTo>
                  <a:pt x="7984" y="1306"/>
                </a:lnTo>
                <a:lnTo>
                  <a:pt x="8002" y="1306"/>
                </a:lnTo>
                <a:lnTo>
                  <a:pt x="8011" y="1315"/>
                </a:lnTo>
                <a:lnTo>
                  <a:pt x="8028" y="1324"/>
                </a:lnTo>
                <a:lnTo>
                  <a:pt x="8046" y="1324"/>
                </a:lnTo>
                <a:lnTo>
                  <a:pt x="8055" y="1324"/>
                </a:lnTo>
                <a:lnTo>
                  <a:pt x="8064" y="1341"/>
                </a:lnTo>
                <a:lnTo>
                  <a:pt x="8072" y="1359"/>
                </a:lnTo>
                <a:lnTo>
                  <a:pt x="8046" y="1377"/>
                </a:lnTo>
                <a:lnTo>
                  <a:pt x="8055" y="1377"/>
                </a:lnTo>
                <a:lnTo>
                  <a:pt x="8072" y="1386"/>
                </a:lnTo>
                <a:lnTo>
                  <a:pt x="8081" y="1394"/>
                </a:lnTo>
                <a:lnTo>
                  <a:pt x="8090" y="1403"/>
                </a:lnTo>
                <a:lnTo>
                  <a:pt x="8099" y="1412"/>
                </a:lnTo>
                <a:lnTo>
                  <a:pt x="8108" y="1421"/>
                </a:lnTo>
                <a:lnTo>
                  <a:pt x="8143" y="1439"/>
                </a:lnTo>
                <a:lnTo>
                  <a:pt x="8152" y="1447"/>
                </a:lnTo>
                <a:lnTo>
                  <a:pt x="8161" y="1456"/>
                </a:lnTo>
                <a:lnTo>
                  <a:pt x="8170" y="1465"/>
                </a:lnTo>
                <a:lnTo>
                  <a:pt x="8170" y="1474"/>
                </a:lnTo>
                <a:lnTo>
                  <a:pt x="8178" y="1474"/>
                </a:lnTo>
                <a:lnTo>
                  <a:pt x="8178" y="1483"/>
                </a:lnTo>
                <a:lnTo>
                  <a:pt x="8205" y="1483"/>
                </a:lnTo>
                <a:lnTo>
                  <a:pt x="8222" y="1500"/>
                </a:lnTo>
                <a:lnTo>
                  <a:pt x="8214" y="1509"/>
                </a:lnTo>
                <a:lnTo>
                  <a:pt x="8205" y="1509"/>
                </a:lnTo>
                <a:lnTo>
                  <a:pt x="8196" y="1509"/>
                </a:lnTo>
                <a:lnTo>
                  <a:pt x="8187" y="1518"/>
                </a:lnTo>
                <a:lnTo>
                  <a:pt x="8196" y="1518"/>
                </a:lnTo>
                <a:lnTo>
                  <a:pt x="8196" y="1527"/>
                </a:lnTo>
                <a:lnTo>
                  <a:pt x="8196" y="1536"/>
                </a:lnTo>
                <a:lnTo>
                  <a:pt x="8187" y="1544"/>
                </a:lnTo>
                <a:lnTo>
                  <a:pt x="8170" y="1544"/>
                </a:lnTo>
                <a:lnTo>
                  <a:pt x="8161" y="1553"/>
                </a:lnTo>
                <a:lnTo>
                  <a:pt x="8152" y="1562"/>
                </a:lnTo>
                <a:lnTo>
                  <a:pt x="8170" y="1553"/>
                </a:lnTo>
                <a:lnTo>
                  <a:pt x="8196" y="1553"/>
                </a:lnTo>
                <a:lnTo>
                  <a:pt x="8205" y="1553"/>
                </a:lnTo>
                <a:lnTo>
                  <a:pt x="8214" y="1553"/>
                </a:lnTo>
                <a:lnTo>
                  <a:pt x="8222" y="1553"/>
                </a:lnTo>
                <a:lnTo>
                  <a:pt x="8231" y="1571"/>
                </a:lnTo>
                <a:lnTo>
                  <a:pt x="8240" y="1571"/>
                </a:lnTo>
                <a:lnTo>
                  <a:pt x="8240" y="1580"/>
                </a:lnTo>
                <a:lnTo>
                  <a:pt x="8240" y="1589"/>
                </a:lnTo>
                <a:lnTo>
                  <a:pt x="8249" y="1589"/>
                </a:lnTo>
                <a:lnTo>
                  <a:pt x="8249" y="1597"/>
                </a:lnTo>
                <a:lnTo>
                  <a:pt x="8249" y="1615"/>
                </a:lnTo>
                <a:lnTo>
                  <a:pt x="8240" y="1615"/>
                </a:lnTo>
                <a:lnTo>
                  <a:pt x="8240" y="1624"/>
                </a:lnTo>
                <a:lnTo>
                  <a:pt x="8231" y="1633"/>
                </a:lnTo>
                <a:lnTo>
                  <a:pt x="8231" y="1642"/>
                </a:lnTo>
                <a:lnTo>
                  <a:pt x="8240" y="1642"/>
                </a:lnTo>
                <a:lnTo>
                  <a:pt x="8249" y="1650"/>
                </a:lnTo>
                <a:lnTo>
                  <a:pt x="8258" y="1650"/>
                </a:lnTo>
                <a:lnTo>
                  <a:pt x="8258" y="1659"/>
                </a:lnTo>
                <a:lnTo>
                  <a:pt x="8258" y="1668"/>
                </a:lnTo>
                <a:lnTo>
                  <a:pt x="8267" y="1659"/>
                </a:lnTo>
                <a:lnTo>
                  <a:pt x="8284" y="1650"/>
                </a:lnTo>
                <a:lnTo>
                  <a:pt x="8293" y="1659"/>
                </a:lnTo>
                <a:lnTo>
                  <a:pt x="8293" y="1668"/>
                </a:lnTo>
                <a:lnTo>
                  <a:pt x="8293" y="1686"/>
                </a:lnTo>
                <a:lnTo>
                  <a:pt x="8284" y="1686"/>
                </a:lnTo>
                <a:lnTo>
                  <a:pt x="8284" y="1695"/>
                </a:lnTo>
                <a:lnTo>
                  <a:pt x="8275" y="1695"/>
                </a:lnTo>
                <a:lnTo>
                  <a:pt x="8267" y="1703"/>
                </a:lnTo>
                <a:lnTo>
                  <a:pt x="8267" y="1712"/>
                </a:lnTo>
                <a:lnTo>
                  <a:pt x="8267" y="1721"/>
                </a:lnTo>
                <a:lnTo>
                  <a:pt x="8275" y="1721"/>
                </a:lnTo>
                <a:lnTo>
                  <a:pt x="8284" y="1721"/>
                </a:lnTo>
                <a:lnTo>
                  <a:pt x="8293" y="1730"/>
                </a:lnTo>
                <a:lnTo>
                  <a:pt x="8302" y="1730"/>
                </a:lnTo>
                <a:lnTo>
                  <a:pt x="8302" y="1721"/>
                </a:lnTo>
                <a:lnTo>
                  <a:pt x="8311" y="1712"/>
                </a:lnTo>
                <a:lnTo>
                  <a:pt x="8328" y="1721"/>
                </a:lnTo>
                <a:lnTo>
                  <a:pt x="8328" y="1730"/>
                </a:lnTo>
                <a:lnTo>
                  <a:pt x="8337" y="1739"/>
                </a:lnTo>
                <a:lnTo>
                  <a:pt x="8328" y="1739"/>
                </a:lnTo>
                <a:lnTo>
                  <a:pt x="8328" y="1747"/>
                </a:lnTo>
                <a:lnTo>
                  <a:pt x="8337" y="1756"/>
                </a:lnTo>
                <a:lnTo>
                  <a:pt x="8328" y="1765"/>
                </a:lnTo>
                <a:lnTo>
                  <a:pt x="8319" y="1783"/>
                </a:lnTo>
                <a:lnTo>
                  <a:pt x="8311" y="1783"/>
                </a:lnTo>
                <a:lnTo>
                  <a:pt x="8302" y="1792"/>
                </a:lnTo>
                <a:lnTo>
                  <a:pt x="8284" y="1792"/>
                </a:lnTo>
                <a:lnTo>
                  <a:pt x="8267" y="1792"/>
                </a:lnTo>
                <a:lnTo>
                  <a:pt x="8275" y="1800"/>
                </a:lnTo>
                <a:lnTo>
                  <a:pt x="8284" y="1800"/>
                </a:lnTo>
                <a:lnTo>
                  <a:pt x="8293" y="1809"/>
                </a:lnTo>
                <a:lnTo>
                  <a:pt x="8284" y="1818"/>
                </a:lnTo>
                <a:lnTo>
                  <a:pt x="8275" y="1818"/>
                </a:lnTo>
                <a:lnTo>
                  <a:pt x="8267" y="1818"/>
                </a:lnTo>
                <a:lnTo>
                  <a:pt x="8267" y="1827"/>
                </a:lnTo>
                <a:lnTo>
                  <a:pt x="8275" y="1836"/>
                </a:lnTo>
                <a:lnTo>
                  <a:pt x="8293" y="1827"/>
                </a:lnTo>
                <a:lnTo>
                  <a:pt x="8319" y="1800"/>
                </a:lnTo>
                <a:lnTo>
                  <a:pt x="8328" y="1809"/>
                </a:lnTo>
                <a:lnTo>
                  <a:pt x="8319" y="1818"/>
                </a:lnTo>
                <a:lnTo>
                  <a:pt x="8293" y="1845"/>
                </a:lnTo>
                <a:lnTo>
                  <a:pt x="8284" y="1862"/>
                </a:lnTo>
                <a:lnTo>
                  <a:pt x="8275" y="1889"/>
                </a:lnTo>
                <a:lnTo>
                  <a:pt x="8267" y="1898"/>
                </a:lnTo>
                <a:lnTo>
                  <a:pt x="8267" y="1906"/>
                </a:lnTo>
                <a:lnTo>
                  <a:pt x="8275" y="1915"/>
                </a:lnTo>
                <a:lnTo>
                  <a:pt x="8284" y="1933"/>
                </a:lnTo>
                <a:lnTo>
                  <a:pt x="8293" y="1933"/>
                </a:lnTo>
                <a:lnTo>
                  <a:pt x="8311" y="1942"/>
                </a:lnTo>
                <a:lnTo>
                  <a:pt x="8328" y="1942"/>
                </a:lnTo>
                <a:lnTo>
                  <a:pt x="8337" y="1942"/>
                </a:lnTo>
                <a:lnTo>
                  <a:pt x="8364" y="1942"/>
                </a:lnTo>
                <a:lnTo>
                  <a:pt x="8372" y="1942"/>
                </a:lnTo>
                <a:lnTo>
                  <a:pt x="8381" y="1942"/>
                </a:lnTo>
                <a:lnTo>
                  <a:pt x="8390" y="1933"/>
                </a:lnTo>
                <a:lnTo>
                  <a:pt x="8399" y="1924"/>
                </a:lnTo>
                <a:lnTo>
                  <a:pt x="8390" y="1915"/>
                </a:lnTo>
                <a:lnTo>
                  <a:pt x="8390" y="1906"/>
                </a:lnTo>
                <a:lnTo>
                  <a:pt x="8399" y="1906"/>
                </a:lnTo>
                <a:lnTo>
                  <a:pt x="8408" y="1898"/>
                </a:lnTo>
                <a:lnTo>
                  <a:pt x="8408" y="1889"/>
                </a:lnTo>
                <a:lnTo>
                  <a:pt x="8417" y="1889"/>
                </a:lnTo>
                <a:lnTo>
                  <a:pt x="8425" y="1880"/>
                </a:lnTo>
                <a:lnTo>
                  <a:pt x="8425" y="1871"/>
                </a:lnTo>
                <a:lnTo>
                  <a:pt x="8425" y="1862"/>
                </a:lnTo>
                <a:lnTo>
                  <a:pt x="8417" y="1853"/>
                </a:lnTo>
                <a:lnTo>
                  <a:pt x="8408" y="1845"/>
                </a:lnTo>
                <a:lnTo>
                  <a:pt x="8408" y="1836"/>
                </a:lnTo>
                <a:lnTo>
                  <a:pt x="8399" y="1836"/>
                </a:lnTo>
                <a:lnTo>
                  <a:pt x="8399" y="1827"/>
                </a:lnTo>
                <a:lnTo>
                  <a:pt x="8399" y="1818"/>
                </a:lnTo>
                <a:lnTo>
                  <a:pt x="8390" y="1818"/>
                </a:lnTo>
                <a:lnTo>
                  <a:pt x="8399" y="1809"/>
                </a:lnTo>
                <a:lnTo>
                  <a:pt x="8417" y="1809"/>
                </a:lnTo>
                <a:lnTo>
                  <a:pt x="8408" y="1809"/>
                </a:lnTo>
                <a:lnTo>
                  <a:pt x="8399" y="1818"/>
                </a:lnTo>
                <a:lnTo>
                  <a:pt x="8408" y="1836"/>
                </a:lnTo>
                <a:lnTo>
                  <a:pt x="8417" y="1845"/>
                </a:lnTo>
                <a:lnTo>
                  <a:pt x="8434" y="1862"/>
                </a:lnTo>
                <a:lnTo>
                  <a:pt x="8434" y="1871"/>
                </a:lnTo>
                <a:lnTo>
                  <a:pt x="8434" y="1880"/>
                </a:lnTo>
                <a:lnTo>
                  <a:pt x="8434" y="1889"/>
                </a:lnTo>
                <a:lnTo>
                  <a:pt x="8452" y="1880"/>
                </a:lnTo>
                <a:lnTo>
                  <a:pt x="8452" y="1889"/>
                </a:lnTo>
                <a:lnTo>
                  <a:pt x="8443" y="1898"/>
                </a:lnTo>
                <a:lnTo>
                  <a:pt x="8425" y="1906"/>
                </a:lnTo>
                <a:lnTo>
                  <a:pt x="8425" y="1915"/>
                </a:lnTo>
                <a:lnTo>
                  <a:pt x="8443" y="1924"/>
                </a:lnTo>
                <a:lnTo>
                  <a:pt x="8452" y="1924"/>
                </a:lnTo>
                <a:lnTo>
                  <a:pt x="8469" y="1915"/>
                </a:lnTo>
                <a:lnTo>
                  <a:pt x="8478" y="1906"/>
                </a:lnTo>
                <a:lnTo>
                  <a:pt x="8487" y="1906"/>
                </a:lnTo>
                <a:lnTo>
                  <a:pt x="8522" y="1906"/>
                </a:lnTo>
                <a:lnTo>
                  <a:pt x="8531" y="1906"/>
                </a:lnTo>
                <a:lnTo>
                  <a:pt x="8540" y="1906"/>
                </a:lnTo>
                <a:lnTo>
                  <a:pt x="8549" y="1898"/>
                </a:lnTo>
                <a:lnTo>
                  <a:pt x="8549" y="1906"/>
                </a:lnTo>
                <a:lnTo>
                  <a:pt x="8540" y="1915"/>
                </a:lnTo>
                <a:lnTo>
                  <a:pt x="8478" y="1924"/>
                </a:lnTo>
                <a:lnTo>
                  <a:pt x="8469" y="1933"/>
                </a:lnTo>
                <a:lnTo>
                  <a:pt x="8469" y="1942"/>
                </a:lnTo>
                <a:lnTo>
                  <a:pt x="8461" y="1942"/>
                </a:lnTo>
                <a:lnTo>
                  <a:pt x="8452" y="1950"/>
                </a:lnTo>
                <a:lnTo>
                  <a:pt x="8461" y="1968"/>
                </a:lnTo>
                <a:lnTo>
                  <a:pt x="8469" y="1968"/>
                </a:lnTo>
                <a:lnTo>
                  <a:pt x="8478" y="1968"/>
                </a:lnTo>
                <a:lnTo>
                  <a:pt x="8496" y="1968"/>
                </a:lnTo>
                <a:lnTo>
                  <a:pt x="8505" y="1968"/>
                </a:lnTo>
                <a:lnTo>
                  <a:pt x="8522" y="1977"/>
                </a:lnTo>
                <a:lnTo>
                  <a:pt x="8531" y="1977"/>
                </a:lnTo>
                <a:lnTo>
                  <a:pt x="8549" y="1977"/>
                </a:lnTo>
                <a:lnTo>
                  <a:pt x="8584" y="1977"/>
                </a:lnTo>
                <a:lnTo>
                  <a:pt x="8593" y="1986"/>
                </a:lnTo>
                <a:lnTo>
                  <a:pt x="8611" y="1995"/>
                </a:lnTo>
                <a:lnTo>
                  <a:pt x="8602" y="1995"/>
                </a:lnTo>
                <a:lnTo>
                  <a:pt x="8593" y="1995"/>
                </a:lnTo>
                <a:lnTo>
                  <a:pt x="8567" y="1995"/>
                </a:lnTo>
                <a:lnTo>
                  <a:pt x="8558" y="1995"/>
                </a:lnTo>
                <a:lnTo>
                  <a:pt x="8549" y="1995"/>
                </a:lnTo>
                <a:lnTo>
                  <a:pt x="8558" y="1995"/>
                </a:lnTo>
                <a:lnTo>
                  <a:pt x="8575" y="2003"/>
                </a:lnTo>
                <a:lnTo>
                  <a:pt x="8593" y="2012"/>
                </a:lnTo>
                <a:lnTo>
                  <a:pt x="8584" y="2021"/>
                </a:lnTo>
                <a:lnTo>
                  <a:pt x="8584" y="2030"/>
                </a:lnTo>
                <a:lnTo>
                  <a:pt x="8584" y="2039"/>
                </a:lnTo>
                <a:lnTo>
                  <a:pt x="8584" y="2048"/>
                </a:lnTo>
                <a:lnTo>
                  <a:pt x="8593" y="2056"/>
                </a:lnTo>
                <a:lnTo>
                  <a:pt x="8611" y="2065"/>
                </a:lnTo>
                <a:lnTo>
                  <a:pt x="8628" y="2065"/>
                </a:lnTo>
                <a:lnTo>
                  <a:pt x="8637" y="2074"/>
                </a:lnTo>
                <a:lnTo>
                  <a:pt x="8628" y="2074"/>
                </a:lnTo>
                <a:lnTo>
                  <a:pt x="8619" y="2083"/>
                </a:lnTo>
                <a:lnTo>
                  <a:pt x="8611" y="2083"/>
                </a:lnTo>
                <a:lnTo>
                  <a:pt x="8575" y="2074"/>
                </a:lnTo>
                <a:lnTo>
                  <a:pt x="8567" y="2065"/>
                </a:lnTo>
                <a:lnTo>
                  <a:pt x="8549" y="2056"/>
                </a:lnTo>
                <a:lnTo>
                  <a:pt x="8505" y="2039"/>
                </a:lnTo>
                <a:lnTo>
                  <a:pt x="8487" y="2030"/>
                </a:lnTo>
                <a:lnTo>
                  <a:pt x="8478" y="2030"/>
                </a:lnTo>
                <a:lnTo>
                  <a:pt x="8452" y="2021"/>
                </a:lnTo>
                <a:lnTo>
                  <a:pt x="8434" y="2030"/>
                </a:lnTo>
                <a:lnTo>
                  <a:pt x="8425" y="2021"/>
                </a:lnTo>
                <a:lnTo>
                  <a:pt x="8408" y="2021"/>
                </a:lnTo>
                <a:lnTo>
                  <a:pt x="8399" y="2021"/>
                </a:lnTo>
                <a:lnTo>
                  <a:pt x="8372" y="2021"/>
                </a:lnTo>
                <a:lnTo>
                  <a:pt x="8364" y="2021"/>
                </a:lnTo>
                <a:lnTo>
                  <a:pt x="8355" y="2030"/>
                </a:lnTo>
                <a:lnTo>
                  <a:pt x="8346" y="2030"/>
                </a:lnTo>
                <a:lnTo>
                  <a:pt x="8355" y="2039"/>
                </a:lnTo>
                <a:lnTo>
                  <a:pt x="8364" y="2048"/>
                </a:lnTo>
                <a:lnTo>
                  <a:pt x="8381" y="2065"/>
                </a:lnTo>
                <a:lnTo>
                  <a:pt x="8390" y="2074"/>
                </a:lnTo>
                <a:lnTo>
                  <a:pt x="8408" y="2074"/>
                </a:lnTo>
                <a:lnTo>
                  <a:pt x="8434" y="2083"/>
                </a:lnTo>
                <a:lnTo>
                  <a:pt x="8461" y="2083"/>
                </a:lnTo>
                <a:lnTo>
                  <a:pt x="8478" y="2101"/>
                </a:lnTo>
                <a:lnTo>
                  <a:pt x="8496" y="2101"/>
                </a:lnTo>
                <a:lnTo>
                  <a:pt x="8514" y="2118"/>
                </a:lnTo>
                <a:lnTo>
                  <a:pt x="8567" y="2127"/>
                </a:lnTo>
                <a:lnTo>
                  <a:pt x="8575" y="2127"/>
                </a:lnTo>
                <a:lnTo>
                  <a:pt x="8593" y="2118"/>
                </a:lnTo>
                <a:lnTo>
                  <a:pt x="8602" y="2118"/>
                </a:lnTo>
                <a:lnTo>
                  <a:pt x="8611" y="2118"/>
                </a:lnTo>
                <a:lnTo>
                  <a:pt x="8619" y="2127"/>
                </a:lnTo>
                <a:lnTo>
                  <a:pt x="8637" y="2127"/>
                </a:lnTo>
                <a:lnTo>
                  <a:pt x="8646" y="2118"/>
                </a:lnTo>
                <a:lnTo>
                  <a:pt x="8655" y="2127"/>
                </a:lnTo>
                <a:lnTo>
                  <a:pt x="8664" y="2127"/>
                </a:lnTo>
                <a:lnTo>
                  <a:pt x="8655" y="2127"/>
                </a:lnTo>
                <a:lnTo>
                  <a:pt x="8646" y="2136"/>
                </a:lnTo>
                <a:lnTo>
                  <a:pt x="8655" y="2153"/>
                </a:lnTo>
                <a:lnTo>
                  <a:pt x="8646" y="2153"/>
                </a:lnTo>
                <a:lnTo>
                  <a:pt x="8628" y="2162"/>
                </a:lnTo>
                <a:lnTo>
                  <a:pt x="8619" y="2171"/>
                </a:lnTo>
                <a:lnTo>
                  <a:pt x="8619" y="2180"/>
                </a:lnTo>
                <a:lnTo>
                  <a:pt x="8619" y="2198"/>
                </a:lnTo>
                <a:lnTo>
                  <a:pt x="8619" y="2206"/>
                </a:lnTo>
                <a:lnTo>
                  <a:pt x="8602" y="2224"/>
                </a:lnTo>
                <a:lnTo>
                  <a:pt x="8602" y="2233"/>
                </a:lnTo>
                <a:lnTo>
                  <a:pt x="8619" y="2233"/>
                </a:lnTo>
                <a:lnTo>
                  <a:pt x="8637" y="2224"/>
                </a:lnTo>
                <a:lnTo>
                  <a:pt x="8646" y="2224"/>
                </a:lnTo>
                <a:lnTo>
                  <a:pt x="8646" y="2233"/>
                </a:lnTo>
                <a:lnTo>
                  <a:pt x="8664" y="2233"/>
                </a:lnTo>
                <a:lnTo>
                  <a:pt x="8655" y="2242"/>
                </a:lnTo>
                <a:lnTo>
                  <a:pt x="8628" y="2242"/>
                </a:lnTo>
                <a:lnTo>
                  <a:pt x="8602" y="2242"/>
                </a:lnTo>
                <a:lnTo>
                  <a:pt x="8593" y="2268"/>
                </a:lnTo>
                <a:lnTo>
                  <a:pt x="8593" y="2295"/>
                </a:lnTo>
                <a:lnTo>
                  <a:pt x="8602" y="2295"/>
                </a:lnTo>
                <a:lnTo>
                  <a:pt x="8611" y="2286"/>
                </a:lnTo>
                <a:lnTo>
                  <a:pt x="8619" y="2277"/>
                </a:lnTo>
                <a:lnTo>
                  <a:pt x="8619" y="2286"/>
                </a:lnTo>
                <a:lnTo>
                  <a:pt x="8611" y="2295"/>
                </a:lnTo>
                <a:lnTo>
                  <a:pt x="8602" y="2303"/>
                </a:lnTo>
                <a:lnTo>
                  <a:pt x="8602" y="2312"/>
                </a:lnTo>
                <a:lnTo>
                  <a:pt x="8575" y="2312"/>
                </a:lnTo>
                <a:lnTo>
                  <a:pt x="8567" y="2321"/>
                </a:lnTo>
                <a:lnTo>
                  <a:pt x="8549" y="2312"/>
                </a:lnTo>
                <a:lnTo>
                  <a:pt x="8514" y="2295"/>
                </a:lnTo>
                <a:lnTo>
                  <a:pt x="8487" y="2295"/>
                </a:lnTo>
                <a:lnTo>
                  <a:pt x="8469" y="2303"/>
                </a:lnTo>
                <a:lnTo>
                  <a:pt x="8461" y="2303"/>
                </a:lnTo>
                <a:lnTo>
                  <a:pt x="8443" y="2330"/>
                </a:lnTo>
                <a:lnTo>
                  <a:pt x="8434" y="2339"/>
                </a:lnTo>
                <a:lnTo>
                  <a:pt x="8434" y="2348"/>
                </a:lnTo>
                <a:lnTo>
                  <a:pt x="8443" y="2348"/>
                </a:lnTo>
                <a:lnTo>
                  <a:pt x="8452" y="2348"/>
                </a:lnTo>
                <a:lnTo>
                  <a:pt x="8478" y="2348"/>
                </a:lnTo>
                <a:lnTo>
                  <a:pt x="8487" y="2356"/>
                </a:lnTo>
                <a:lnTo>
                  <a:pt x="8505" y="2356"/>
                </a:lnTo>
                <a:lnTo>
                  <a:pt x="8522" y="2356"/>
                </a:lnTo>
                <a:lnTo>
                  <a:pt x="8549" y="2356"/>
                </a:lnTo>
                <a:lnTo>
                  <a:pt x="8567" y="2348"/>
                </a:lnTo>
                <a:lnTo>
                  <a:pt x="8575" y="2339"/>
                </a:lnTo>
                <a:lnTo>
                  <a:pt x="8584" y="2330"/>
                </a:lnTo>
                <a:lnTo>
                  <a:pt x="8593" y="2330"/>
                </a:lnTo>
                <a:lnTo>
                  <a:pt x="8593" y="2339"/>
                </a:lnTo>
                <a:lnTo>
                  <a:pt x="8593" y="2348"/>
                </a:lnTo>
                <a:lnTo>
                  <a:pt x="8584" y="2356"/>
                </a:lnTo>
                <a:lnTo>
                  <a:pt x="8575" y="2356"/>
                </a:lnTo>
                <a:lnTo>
                  <a:pt x="8575" y="2365"/>
                </a:lnTo>
                <a:lnTo>
                  <a:pt x="8575" y="2374"/>
                </a:lnTo>
                <a:lnTo>
                  <a:pt x="8567" y="2374"/>
                </a:lnTo>
                <a:lnTo>
                  <a:pt x="8567" y="2383"/>
                </a:lnTo>
                <a:lnTo>
                  <a:pt x="8549" y="2374"/>
                </a:lnTo>
                <a:lnTo>
                  <a:pt x="8531" y="2374"/>
                </a:lnTo>
                <a:lnTo>
                  <a:pt x="8505" y="2365"/>
                </a:lnTo>
                <a:lnTo>
                  <a:pt x="8469" y="2356"/>
                </a:lnTo>
                <a:lnTo>
                  <a:pt x="8461" y="2356"/>
                </a:lnTo>
                <a:lnTo>
                  <a:pt x="8452" y="2356"/>
                </a:lnTo>
                <a:lnTo>
                  <a:pt x="8443" y="2374"/>
                </a:lnTo>
                <a:lnTo>
                  <a:pt x="8434" y="2392"/>
                </a:lnTo>
                <a:lnTo>
                  <a:pt x="8417" y="2409"/>
                </a:lnTo>
                <a:lnTo>
                  <a:pt x="8417" y="2418"/>
                </a:lnTo>
                <a:lnTo>
                  <a:pt x="8417" y="2427"/>
                </a:lnTo>
                <a:lnTo>
                  <a:pt x="8408" y="2445"/>
                </a:lnTo>
                <a:lnTo>
                  <a:pt x="8417" y="2445"/>
                </a:lnTo>
                <a:lnTo>
                  <a:pt x="8434" y="2436"/>
                </a:lnTo>
                <a:lnTo>
                  <a:pt x="8461" y="2418"/>
                </a:lnTo>
                <a:lnTo>
                  <a:pt x="8469" y="2418"/>
                </a:lnTo>
                <a:lnTo>
                  <a:pt x="8487" y="2409"/>
                </a:lnTo>
                <a:lnTo>
                  <a:pt x="8496" y="2409"/>
                </a:lnTo>
                <a:lnTo>
                  <a:pt x="8514" y="2409"/>
                </a:lnTo>
                <a:lnTo>
                  <a:pt x="8531" y="2409"/>
                </a:lnTo>
                <a:lnTo>
                  <a:pt x="8540" y="2418"/>
                </a:lnTo>
                <a:lnTo>
                  <a:pt x="8549" y="2418"/>
                </a:lnTo>
                <a:lnTo>
                  <a:pt x="8575" y="2418"/>
                </a:lnTo>
                <a:lnTo>
                  <a:pt x="8584" y="2409"/>
                </a:lnTo>
                <a:lnTo>
                  <a:pt x="8611" y="2409"/>
                </a:lnTo>
                <a:lnTo>
                  <a:pt x="8619" y="2409"/>
                </a:lnTo>
                <a:lnTo>
                  <a:pt x="8611" y="2418"/>
                </a:lnTo>
                <a:lnTo>
                  <a:pt x="8593" y="2418"/>
                </a:lnTo>
                <a:lnTo>
                  <a:pt x="8593" y="2427"/>
                </a:lnTo>
                <a:lnTo>
                  <a:pt x="8637" y="2445"/>
                </a:lnTo>
                <a:lnTo>
                  <a:pt x="8628" y="2445"/>
                </a:lnTo>
                <a:lnTo>
                  <a:pt x="8593" y="2427"/>
                </a:lnTo>
                <a:lnTo>
                  <a:pt x="8575" y="2427"/>
                </a:lnTo>
                <a:lnTo>
                  <a:pt x="8558" y="2427"/>
                </a:lnTo>
                <a:lnTo>
                  <a:pt x="8540" y="2427"/>
                </a:lnTo>
                <a:lnTo>
                  <a:pt x="8505" y="2418"/>
                </a:lnTo>
                <a:lnTo>
                  <a:pt x="8496" y="2418"/>
                </a:lnTo>
                <a:lnTo>
                  <a:pt x="8487" y="2418"/>
                </a:lnTo>
                <a:lnTo>
                  <a:pt x="8461" y="2427"/>
                </a:lnTo>
                <a:lnTo>
                  <a:pt x="8443" y="2436"/>
                </a:lnTo>
                <a:lnTo>
                  <a:pt x="8434" y="2445"/>
                </a:lnTo>
                <a:lnTo>
                  <a:pt x="8425" y="2445"/>
                </a:lnTo>
                <a:lnTo>
                  <a:pt x="8399" y="2462"/>
                </a:lnTo>
                <a:lnTo>
                  <a:pt x="8399" y="2471"/>
                </a:lnTo>
                <a:lnTo>
                  <a:pt x="8399" y="2498"/>
                </a:lnTo>
                <a:lnTo>
                  <a:pt x="8408" y="2515"/>
                </a:lnTo>
                <a:lnTo>
                  <a:pt x="8417" y="2515"/>
                </a:lnTo>
                <a:lnTo>
                  <a:pt x="8425" y="2524"/>
                </a:lnTo>
                <a:lnTo>
                  <a:pt x="8434" y="2515"/>
                </a:lnTo>
                <a:lnTo>
                  <a:pt x="8443" y="2524"/>
                </a:lnTo>
                <a:lnTo>
                  <a:pt x="8469" y="2524"/>
                </a:lnTo>
                <a:lnTo>
                  <a:pt x="8496" y="2524"/>
                </a:lnTo>
                <a:lnTo>
                  <a:pt x="8505" y="2524"/>
                </a:lnTo>
                <a:lnTo>
                  <a:pt x="8496" y="2533"/>
                </a:lnTo>
                <a:lnTo>
                  <a:pt x="8487" y="2533"/>
                </a:lnTo>
                <a:lnTo>
                  <a:pt x="8461" y="2533"/>
                </a:lnTo>
                <a:lnTo>
                  <a:pt x="8452" y="2542"/>
                </a:lnTo>
                <a:lnTo>
                  <a:pt x="8443" y="2542"/>
                </a:lnTo>
                <a:lnTo>
                  <a:pt x="8434" y="2551"/>
                </a:lnTo>
                <a:lnTo>
                  <a:pt x="8425" y="2559"/>
                </a:lnTo>
                <a:lnTo>
                  <a:pt x="8417" y="2568"/>
                </a:lnTo>
                <a:lnTo>
                  <a:pt x="8417" y="2586"/>
                </a:lnTo>
                <a:lnTo>
                  <a:pt x="8417" y="2595"/>
                </a:lnTo>
                <a:lnTo>
                  <a:pt x="8417" y="2604"/>
                </a:lnTo>
                <a:lnTo>
                  <a:pt x="8417" y="2612"/>
                </a:lnTo>
                <a:lnTo>
                  <a:pt x="8425" y="2621"/>
                </a:lnTo>
                <a:lnTo>
                  <a:pt x="8434" y="2612"/>
                </a:lnTo>
                <a:lnTo>
                  <a:pt x="8452" y="2612"/>
                </a:lnTo>
                <a:lnTo>
                  <a:pt x="8461" y="2612"/>
                </a:lnTo>
                <a:lnTo>
                  <a:pt x="8469" y="2604"/>
                </a:lnTo>
                <a:lnTo>
                  <a:pt x="8478" y="2595"/>
                </a:lnTo>
                <a:lnTo>
                  <a:pt x="8487" y="2595"/>
                </a:lnTo>
                <a:lnTo>
                  <a:pt x="8505" y="2577"/>
                </a:lnTo>
                <a:lnTo>
                  <a:pt x="8549" y="2551"/>
                </a:lnTo>
                <a:lnTo>
                  <a:pt x="8558" y="2542"/>
                </a:lnTo>
                <a:lnTo>
                  <a:pt x="8575" y="2533"/>
                </a:lnTo>
                <a:lnTo>
                  <a:pt x="8584" y="2524"/>
                </a:lnTo>
                <a:lnTo>
                  <a:pt x="8593" y="2524"/>
                </a:lnTo>
                <a:lnTo>
                  <a:pt x="8593" y="2533"/>
                </a:lnTo>
                <a:lnTo>
                  <a:pt x="8567" y="2542"/>
                </a:lnTo>
                <a:lnTo>
                  <a:pt x="8558" y="2551"/>
                </a:lnTo>
                <a:lnTo>
                  <a:pt x="8549" y="2551"/>
                </a:lnTo>
                <a:lnTo>
                  <a:pt x="8540" y="2559"/>
                </a:lnTo>
                <a:lnTo>
                  <a:pt x="8531" y="2568"/>
                </a:lnTo>
                <a:lnTo>
                  <a:pt x="8522" y="2577"/>
                </a:lnTo>
                <a:lnTo>
                  <a:pt x="8514" y="2577"/>
                </a:lnTo>
                <a:lnTo>
                  <a:pt x="8496" y="2586"/>
                </a:lnTo>
                <a:lnTo>
                  <a:pt x="8461" y="2612"/>
                </a:lnTo>
                <a:lnTo>
                  <a:pt x="8434" y="2621"/>
                </a:lnTo>
                <a:lnTo>
                  <a:pt x="8434" y="2630"/>
                </a:lnTo>
                <a:lnTo>
                  <a:pt x="8443" y="2639"/>
                </a:lnTo>
                <a:lnTo>
                  <a:pt x="8452" y="2639"/>
                </a:lnTo>
                <a:lnTo>
                  <a:pt x="8443" y="2665"/>
                </a:lnTo>
                <a:lnTo>
                  <a:pt x="8443" y="2683"/>
                </a:lnTo>
                <a:lnTo>
                  <a:pt x="8452" y="2683"/>
                </a:lnTo>
                <a:lnTo>
                  <a:pt x="8461" y="2683"/>
                </a:lnTo>
                <a:lnTo>
                  <a:pt x="8478" y="2683"/>
                </a:lnTo>
                <a:lnTo>
                  <a:pt x="8496" y="2701"/>
                </a:lnTo>
                <a:lnTo>
                  <a:pt x="8514" y="2701"/>
                </a:lnTo>
                <a:lnTo>
                  <a:pt x="8531" y="2683"/>
                </a:lnTo>
                <a:lnTo>
                  <a:pt x="8540" y="2683"/>
                </a:lnTo>
                <a:lnTo>
                  <a:pt x="8549" y="2674"/>
                </a:lnTo>
                <a:lnTo>
                  <a:pt x="8558" y="2665"/>
                </a:lnTo>
                <a:lnTo>
                  <a:pt x="8584" y="2657"/>
                </a:lnTo>
                <a:lnTo>
                  <a:pt x="8602" y="2657"/>
                </a:lnTo>
                <a:lnTo>
                  <a:pt x="8602" y="2665"/>
                </a:lnTo>
                <a:lnTo>
                  <a:pt x="8593" y="2665"/>
                </a:lnTo>
                <a:lnTo>
                  <a:pt x="8567" y="2665"/>
                </a:lnTo>
                <a:lnTo>
                  <a:pt x="8558" y="2674"/>
                </a:lnTo>
                <a:lnTo>
                  <a:pt x="8540" y="2692"/>
                </a:lnTo>
                <a:lnTo>
                  <a:pt x="8522" y="2701"/>
                </a:lnTo>
                <a:lnTo>
                  <a:pt x="8505" y="2709"/>
                </a:lnTo>
                <a:lnTo>
                  <a:pt x="8496" y="2709"/>
                </a:lnTo>
                <a:lnTo>
                  <a:pt x="8496" y="2718"/>
                </a:lnTo>
                <a:lnTo>
                  <a:pt x="8505" y="2727"/>
                </a:lnTo>
                <a:lnTo>
                  <a:pt x="8514" y="2736"/>
                </a:lnTo>
                <a:lnTo>
                  <a:pt x="8514" y="2745"/>
                </a:lnTo>
                <a:lnTo>
                  <a:pt x="8522" y="2780"/>
                </a:lnTo>
                <a:lnTo>
                  <a:pt x="8531" y="2789"/>
                </a:lnTo>
                <a:lnTo>
                  <a:pt x="8531" y="2807"/>
                </a:lnTo>
                <a:lnTo>
                  <a:pt x="8531" y="2824"/>
                </a:lnTo>
                <a:lnTo>
                  <a:pt x="8531" y="2833"/>
                </a:lnTo>
                <a:lnTo>
                  <a:pt x="8531" y="2842"/>
                </a:lnTo>
                <a:lnTo>
                  <a:pt x="8540" y="2851"/>
                </a:lnTo>
                <a:lnTo>
                  <a:pt x="8549" y="2842"/>
                </a:lnTo>
                <a:lnTo>
                  <a:pt x="8558" y="2833"/>
                </a:lnTo>
                <a:lnTo>
                  <a:pt x="8575" y="2807"/>
                </a:lnTo>
                <a:lnTo>
                  <a:pt x="8575" y="2798"/>
                </a:lnTo>
                <a:lnTo>
                  <a:pt x="8584" y="2789"/>
                </a:lnTo>
                <a:lnTo>
                  <a:pt x="8593" y="2780"/>
                </a:lnTo>
                <a:lnTo>
                  <a:pt x="8602" y="2780"/>
                </a:lnTo>
                <a:lnTo>
                  <a:pt x="8593" y="2789"/>
                </a:lnTo>
                <a:lnTo>
                  <a:pt x="8593" y="2798"/>
                </a:lnTo>
                <a:lnTo>
                  <a:pt x="8611" y="2798"/>
                </a:lnTo>
                <a:lnTo>
                  <a:pt x="8619" y="2789"/>
                </a:lnTo>
                <a:lnTo>
                  <a:pt x="8628" y="2789"/>
                </a:lnTo>
                <a:lnTo>
                  <a:pt x="8628" y="2780"/>
                </a:lnTo>
                <a:lnTo>
                  <a:pt x="8628" y="2771"/>
                </a:lnTo>
                <a:lnTo>
                  <a:pt x="8619" y="2754"/>
                </a:lnTo>
                <a:lnTo>
                  <a:pt x="8619" y="2745"/>
                </a:lnTo>
                <a:lnTo>
                  <a:pt x="8611" y="2727"/>
                </a:lnTo>
                <a:lnTo>
                  <a:pt x="8619" y="2745"/>
                </a:lnTo>
                <a:lnTo>
                  <a:pt x="8628" y="2762"/>
                </a:lnTo>
                <a:lnTo>
                  <a:pt x="8628" y="2771"/>
                </a:lnTo>
                <a:lnTo>
                  <a:pt x="8637" y="2771"/>
                </a:lnTo>
                <a:lnTo>
                  <a:pt x="8646" y="2780"/>
                </a:lnTo>
                <a:lnTo>
                  <a:pt x="8664" y="2780"/>
                </a:lnTo>
                <a:lnTo>
                  <a:pt x="8672" y="2789"/>
                </a:lnTo>
                <a:lnTo>
                  <a:pt x="8672" y="2807"/>
                </a:lnTo>
                <a:lnTo>
                  <a:pt x="8681" y="2815"/>
                </a:lnTo>
                <a:lnTo>
                  <a:pt x="8681" y="2824"/>
                </a:lnTo>
                <a:lnTo>
                  <a:pt x="8672" y="2815"/>
                </a:lnTo>
                <a:lnTo>
                  <a:pt x="8664" y="2798"/>
                </a:lnTo>
                <a:lnTo>
                  <a:pt x="8655" y="2789"/>
                </a:lnTo>
                <a:lnTo>
                  <a:pt x="8646" y="2789"/>
                </a:lnTo>
                <a:lnTo>
                  <a:pt x="8628" y="2789"/>
                </a:lnTo>
                <a:lnTo>
                  <a:pt x="8619" y="2798"/>
                </a:lnTo>
                <a:lnTo>
                  <a:pt x="8619" y="2807"/>
                </a:lnTo>
                <a:lnTo>
                  <a:pt x="8602" y="2807"/>
                </a:lnTo>
                <a:lnTo>
                  <a:pt x="8593" y="2807"/>
                </a:lnTo>
                <a:lnTo>
                  <a:pt x="8575" y="2815"/>
                </a:lnTo>
                <a:lnTo>
                  <a:pt x="8567" y="2833"/>
                </a:lnTo>
                <a:lnTo>
                  <a:pt x="8558" y="2851"/>
                </a:lnTo>
                <a:lnTo>
                  <a:pt x="8567" y="2860"/>
                </a:lnTo>
                <a:lnTo>
                  <a:pt x="8575" y="2860"/>
                </a:lnTo>
                <a:lnTo>
                  <a:pt x="8584" y="2860"/>
                </a:lnTo>
                <a:lnTo>
                  <a:pt x="8602" y="2851"/>
                </a:lnTo>
                <a:lnTo>
                  <a:pt x="8628" y="2851"/>
                </a:lnTo>
                <a:lnTo>
                  <a:pt x="8646" y="2833"/>
                </a:lnTo>
                <a:lnTo>
                  <a:pt x="8646" y="2842"/>
                </a:lnTo>
                <a:lnTo>
                  <a:pt x="8646" y="2851"/>
                </a:lnTo>
                <a:lnTo>
                  <a:pt x="8655" y="2851"/>
                </a:lnTo>
                <a:lnTo>
                  <a:pt x="8664" y="2851"/>
                </a:lnTo>
                <a:lnTo>
                  <a:pt x="8655" y="2851"/>
                </a:lnTo>
                <a:lnTo>
                  <a:pt x="8637" y="2851"/>
                </a:lnTo>
                <a:lnTo>
                  <a:pt x="8628" y="2860"/>
                </a:lnTo>
                <a:lnTo>
                  <a:pt x="8619" y="2860"/>
                </a:lnTo>
                <a:lnTo>
                  <a:pt x="8584" y="2868"/>
                </a:lnTo>
                <a:lnTo>
                  <a:pt x="8567" y="2868"/>
                </a:lnTo>
                <a:lnTo>
                  <a:pt x="8575" y="2886"/>
                </a:lnTo>
                <a:lnTo>
                  <a:pt x="8567" y="2904"/>
                </a:lnTo>
                <a:lnTo>
                  <a:pt x="8575" y="2912"/>
                </a:lnTo>
                <a:lnTo>
                  <a:pt x="8593" y="2939"/>
                </a:lnTo>
                <a:lnTo>
                  <a:pt x="8611" y="2957"/>
                </a:lnTo>
                <a:lnTo>
                  <a:pt x="8619" y="2974"/>
                </a:lnTo>
                <a:lnTo>
                  <a:pt x="8619" y="2983"/>
                </a:lnTo>
                <a:lnTo>
                  <a:pt x="8628" y="2983"/>
                </a:lnTo>
                <a:lnTo>
                  <a:pt x="8637" y="2992"/>
                </a:lnTo>
                <a:lnTo>
                  <a:pt x="8646" y="2992"/>
                </a:lnTo>
                <a:lnTo>
                  <a:pt x="8655" y="3010"/>
                </a:lnTo>
                <a:lnTo>
                  <a:pt x="8672" y="2992"/>
                </a:lnTo>
                <a:lnTo>
                  <a:pt x="8699" y="2983"/>
                </a:lnTo>
                <a:lnTo>
                  <a:pt x="8672" y="3001"/>
                </a:lnTo>
                <a:lnTo>
                  <a:pt x="8664" y="3010"/>
                </a:lnTo>
                <a:lnTo>
                  <a:pt x="8664" y="3018"/>
                </a:lnTo>
                <a:lnTo>
                  <a:pt x="8664" y="3027"/>
                </a:lnTo>
                <a:lnTo>
                  <a:pt x="8664" y="3036"/>
                </a:lnTo>
                <a:lnTo>
                  <a:pt x="8664" y="3045"/>
                </a:lnTo>
                <a:lnTo>
                  <a:pt x="8655" y="3054"/>
                </a:lnTo>
                <a:lnTo>
                  <a:pt x="8664" y="3054"/>
                </a:lnTo>
                <a:lnTo>
                  <a:pt x="8672" y="3054"/>
                </a:lnTo>
                <a:lnTo>
                  <a:pt x="8681" y="3063"/>
                </a:lnTo>
                <a:lnTo>
                  <a:pt x="8690" y="3071"/>
                </a:lnTo>
                <a:lnTo>
                  <a:pt x="8699" y="3071"/>
                </a:lnTo>
                <a:lnTo>
                  <a:pt x="8708" y="3071"/>
                </a:lnTo>
                <a:lnTo>
                  <a:pt x="8717" y="3080"/>
                </a:lnTo>
                <a:lnTo>
                  <a:pt x="8708" y="3089"/>
                </a:lnTo>
                <a:lnTo>
                  <a:pt x="8708" y="3098"/>
                </a:lnTo>
                <a:lnTo>
                  <a:pt x="8708" y="3107"/>
                </a:lnTo>
                <a:lnTo>
                  <a:pt x="8734" y="3107"/>
                </a:lnTo>
                <a:lnTo>
                  <a:pt x="8734" y="3098"/>
                </a:lnTo>
                <a:lnTo>
                  <a:pt x="8743" y="3089"/>
                </a:lnTo>
                <a:lnTo>
                  <a:pt x="8752" y="3089"/>
                </a:lnTo>
                <a:lnTo>
                  <a:pt x="8769" y="3098"/>
                </a:lnTo>
                <a:lnTo>
                  <a:pt x="8752" y="3098"/>
                </a:lnTo>
                <a:lnTo>
                  <a:pt x="8752" y="3107"/>
                </a:lnTo>
                <a:lnTo>
                  <a:pt x="8743" y="3107"/>
                </a:lnTo>
                <a:lnTo>
                  <a:pt x="8734" y="3115"/>
                </a:lnTo>
                <a:lnTo>
                  <a:pt x="8725" y="3115"/>
                </a:lnTo>
                <a:lnTo>
                  <a:pt x="8725" y="3124"/>
                </a:lnTo>
                <a:lnTo>
                  <a:pt x="8734" y="3133"/>
                </a:lnTo>
                <a:lnTo>
                  <a:pt x="8743" y="3142"/>
                </a:lnTo>
                <a:lnTo>
                  <a:pt x="8734" y="3151"/>
                </a:lnTo>
                <a:lnTo>
                  <a:pt x="8743" y="3160"/>
                </a:lnTo>
                <a:lnTo>
                  <a:pt x="8752" y="3160"/>
                </a:lnTo>
                <a:lnTo>
                  <a:pt x="8761" y="3168"/>
                </a:lnTo>
                <a:lnTo>
                  <a:pt x="8761" y="3177"/>
                </a:lnTo>
                <a:lnTo>
                  <a:pt x="8761" y="3186"/>
                </a:lnTo>
                <a:lnTo>
                  <a:pt x="8787" y="3186"/>
                </a:lnTo>
                <a:lnTo>
                  <a:pt x="8787" y="3195"/>
                </a:lnTo>
                <a:lnTo>
                  <a:pt x="8796" y="3195"/>
                </a:lnTo>
                <a:lnTo>
                  <a:pt x="8805" y="3204"/>
                </a:lnTo>
                <a:lnTo>
                  <a:pt x="8805" y="3213"/>
                </a:lnTo>
                <a:lnTo>
                  <a:pt x="8814" y="3213"/>
                </a:lnTo>
                <a:lnTo>
                  <a:pt x="8822" y="3221"/>
                </a:lnTo>
                <a:lnTo>
                  <a:pt x="8840" y="3213"/>
                </a:lnTo>
                <a:lnTo>
                  <a:pt x="8849" y="3221"/>
                </a:lnTo>
                <a:lnTo>
                  <a:pt x="8840" y="3221"/>
                </a:lnTo>
                <a:lnTo>
                  <a:pt x="8814" y="3230"/>
                </a:lnTo>
                <a:lnTo>
                  <a:pt x="8814" y="3239"/>
                </a:lnTo>
                <a:lnTo>
                  <a:pt x="8822" y="3248"/>
                </a:lnTo>
                <a:lnTo>
                  <a:pt x="8831" y="3248"/>
                </a:lnTo>
                <a:lnTo>
                  <a:pt x="8840" y="3248"/>
                </a:lnTo>
                <a:lnTo>
                  <a:pt x="8849" y="3248"/>
                </a:lnTo>
                <a:lnTo>
                  <a:pt x="8849" y="3239"/>
                </a:lnTo>
                <a:lnTo>
                  <a:pt x="8840" y="3239"/>
                </a:lnTo>
                <a:lnTo>
                  <a:pt x="8849" y="3239"/>
                </a:lnTo>
                <a:lnTo>
                  <a:pt x="8858" y="3230"/>
                </a:lnTo>
                <a:lnTo>
                  <a:pt x="8866" y="3230"/>
                </a:lnTo>
                <a:lnTo>
                  <a:pt x="8875" y="3239"/>
                </a:lnTo>
                <a:lnTo>
                  <a:pt x="8884" y="3239"/>
                </a:lnTo>
                <a:lnTo>
                  <a:pt x="8893" y="3239"/>
                </a:lnTo>
                <a:lnTo>
                  <a:pt x="8902" y="3239"/>
                </a:lnTo>
                <a:lnTo>
                  <a:pt x="8911" y="3239"/>
                </a:lnTo>
                <a:lnTo>
                  <a:pt x="8919" y="3230"/>
                </a:lnTo>
                <a:lnTo>
                  <a:pt x="8937" y="3221"/>
                </a:lnTo>
                <a:lnTo>
                  <a:pt x="8955" y="3213"/>
                </a:lnTo>
                <a:lnTo>
                  <a:pt x="8972" y="3204"/>
                </a:lnTo>
                <a:lnTo>
                  <a:pt x="8981" y="3204"/>
                </a:lnTo>
                <a:lnTo>
                  <a:pt x="8981" y="3195"/>
                </a:lnTo>
                <a:lnTo>
                  <a:pt x="8990" y="3195"/>
                </a:lnTo>
                <a:lnTo>
                  <a:pt x="8981" y="3204"/>
                </a:lnTo>
                <a:lnTo>
                  <a:pt x="8981" y="3213"/>
                </a:lnTo>
                <a:lnTo>
                  <a:pt x="8972" y="3221"/>
                </a:lnTo>
                <a:lnTo>
                  <a:pt x="8964" y="3239"/>
                </a:lnTo>
                <a:lnTo>
                  <a:pt x="8972" y="3257"/>
                </a:lnTo>
                <a:lnTo>
                  <a:pt x="8981" y="3265"/>
                </a:lnTo>
                <a:lnTo>
                  <a:pt x="8999" y="3265"/>
                </a:lnTo>
                <a:lnTo>
                  <a:pt x="9008" y="3274"/>
                </a:lnTo>
                <a:lnTo>
                  <a:pt x="9016" y="3274"/>
                </a:lnTo>
                <a:lnTo>
                  <a:pt x="9025" y="3274"/>
                </a:lnTo>
                <a:lnTo>
                  <a:pt x="9043" y="3274"/>
                </a:lnTo>
                <a:lnTo>
                  <a:pt x="9069" y="3257"/>
                </a:lnTo>
                <a:lnTo>
                  <a:pt x="9061" y="3265"/>
                </a:lnTo>
                <a:lnTo>
                  <a:pt x="9052" y="3274"/>
                </a:lnTo>
                <a:lnTo>
                  <a:pt x="9043" y="3283"/>
                </a:lnTo>
                <a:lnTo>
                  <a:pt x="9034" y="3283"/>
                </a:lnTo>
                <a:lnTo>
                  <a:pt x="9025" y="3283"/>
                </a:lnTo>
                <a:lnTo>
                  <a:pt x="9025" y="3292"/>
                </a:lnTo>
                <a:lnTo>
                  <a:pt x="9025" y="3310"/>
                </a:lnTo>
                <a:lnTo>
                  <a:pt x="9061" y="3318"/>
                </a:lnTo>
                <a:lnTo>
                  <a:pt x="9078" y="3327"/>
                </a:lnTo>
                <a:lnTo>
                  <a:pt x="9087" y="3327"/>
                </a:lnTo>
                <a:lnTo>
                  <a:pt x="9087" y="3318"/>
                </a:lnTo>
                <a:lnTo>
                  <a:pt x="9096" y="3310"/>
                </a:lnTo>
                <a:lnTo>
                  <a:pt x="9105" y="3301"/>
                </a:lnTo>
                <a:lnTo>
                  <a:pt x="9114" y="3301"/>
                </a:lnTo>
                <a:lnTo>
                  <a:pt x="9105" y="3310"/>
                </a:lnTo>
                <a:lnTo>
                  <a:pt x="9096" y="3318"/>
                </a:lnTo>
                <a:lnTo>
                  <a:pt x="9087" y="3327"/>
                </a:lnTo>
                <a:lnTo>
                  <a:pt x="9096" y="3336"/>
                </a:lnTo>
                <a:lnTo>
                  <a:pt x="9105" y="3336"/>
                </a:lnTo>
                <a:lnTo>
                  <a:pt x="9114" y="3336"/>
                </a:lnTo>
                <a:lnTo>
                  <a:pt x="9122" y="3336"/>
                </a:lnTo>
                <a:lnTo>
                  <a:pt x="9114" y="3345"/>
                </a:lnTo>
                <a:lnTo>
                  <a:pt x="9131" y="3345"/>
                </a:lnTo>
                <a:lnTo>
                  <a:pt x="9140" y="3345"/>
                </a:lnTo>
                <a:lnTo>
                  <a:pt x="9149" y="3345"/>
                </a:lnTo>
                <a:lnTo>
                  <a:pt x="9140" y="3336"/>
                </a:lnTo>
                <a:lnTo>
                  <a:pt x="9131" y="3327"/>
                </a:lnTo>
                <a:lnTo>
                  <a:pt x="9122" y="3327"/>
                </a:lnTo>
                <a:lnTo>
                  <a:pt x="9149" y="3336"/>
                </a:lnTo>
                <a:lnTo>
                  <a:pt x="9175" y="3336"/>
                </a:lnTo>
                <a:lnTo>
                  <a:pt x="9175" y="3327"/>
                </a:lnTo>
                <a:lnTo>
                  <a:pt x="9184" y="3318"/>
                </a:lnTo>
                <a:lnTo>
                  <a:pt x="9184" y="3301"/>
                </a:lnTo>
                <a:lnTo>
                  <a:pt x="9184" y="3292"/>
                </a:lnTo>
                <a:lnTo>
                  <a:pt x="9184" y="3283"/>
                </a:lnTo>
                <a:lnTo>
                  <a:pt x="9175" y="3274"/>
                </a:lnTo>
                <a:lnTo>
                  <a:pt x="9158" y="3274"/>
                </a:lnTo>
                <a:lnTo>
                  <a:pt x="9149" y="3274"/>
                </a:lnTo>
                <a:lnTo>
                  <a:pt x="9140" y="3274"/>
                </a:lnTo>
                <a:lnTo>
                  <a:pt x="9131" y="3265"/>
                </a:lnTo>
                <a:lnTo>
                  <a:pt x="9140" y="3265"/>
                </a:lnTo>
                <a:lnTo>
                  <a:pt x="9149" y="3265"/>
                </a:lnTo>
                <a:lnTo>
                  <a:pt x="9175" y="3274"/>
                </a:lnTo>
                <a:lnTo>
                  <a:pt x="9184" y="3274"/>
                </a:lnTo>
                <a:lnTo>
                  <a:pt x="9193" y="3274"/>
                </a:lnTo>
                <a:lnTo>
                  <a:pt x="9219" y="3239"/>
                </a:lnTo>
                <a:lnTo>
                  <a:pt x="9219" y="3213"/>
                </a:lnTo>
                <a:lnTo>
                  <a:pt x="9237" y="3177"/>
                </a:lnTo>
                <a:lnTo>
                  <a:pt x="9237" y="3160"/>
                </a:lnTo>
                <a:lnTo>
                  <a:pt x="9246" y="3151"/>
                </a:lnTo>
                <a:lnTo>
                  <a:pt x="9246" y="3142"/>
                </a:lnTo>
                <a:lnTo>
                  <a:pt x="9228" y="3133"/>
                </a:lnTo>
                <a:lnTo>
                  <a:pt x="9246" y="3133"/>
                </a:lnTo>
                <a:lnTo>
                  <a:pt x="9255" y="3133"/>
                </a:lnTo>
                <a:lnTo>
                  <a:pt x="9263" y="3124"/>
                </a:lnTo>
                <a:lnTo>
                  <a:pt x="9255" y="3107"/>
                </a:lnTo>
                <a:lnTo>
                  <a:pt x="9263" y="3107"/>
                </a:lnTo>
                <a:lnTo>
                  <a:pt x="9255" y="3098"/>
                </a:lnTo>
                <a:lnTo>
                  <a:pt x="9246" y="3089"/>
                </a:lnTo>
                <a:lnTo>
                  <a:pt x="9255" y="3071"/>
                </a:lnTo>
                <a:lnTo>
                  <a:pt x="9255" y="3063"/>
                </a:lnTo>
                <a:lnTo>
                  <a:pt x="9255" y="3054"/>
                </a:lnTo>
                <a:lnTo>
                  <a:pt x="9255" y="3045"/>
                </a:lnTo>
                <a:lnTo>
                  <a:pt x="9263" y="3036"/>
                </a:lnTo>
                <a:lnTo>
                  <a:pt x="9237" y="3036"/>
                </a:lnTo>
                <a:lnTo>
                  <a:pt x="9219" y="3027"/>
                </a:lnTo>
                <a:lnTo>
                  <a:pt x="9211" y="3027"/>
                </a:lnTo>
                <a:lnTo>
                  <a:pt x="9202" y="3018"/>
                </a:lnTo>
                <a:lnTo>
                  <a:pt x="9211" y="3018"/>
                </a:lnTo>
                <a:lnTo>
                  <a:pt x="9219" y="3027"/>
                </a:lnTo>
                <a:lnTo>
                  <a:pt x="9237" y="3018"/>
                </a:lnTo>
                <a:lnTo>
                  <a:pt x="9246" y="3027"/>
                </a:lnTo>
                <a:lnTo>
                  <a:pt x="9263" y="3027"/>
                </a:lnTo>
                <a:lnTo>
                  <a:pt x="9272" y="3018"/>
                </a:lnTo>
                <a:lnTo>
                  <a:pt x="9281" y="3018"/>
                </a:lnTo>
                <a:lnTo>
                  <a:pt x="9290" y="3001"/>
                </a:lnTo>
                <a:lnTo>
                  <a:pt x="9299" y="3001"/>
                </a:lnTo>
                <a:lnTo>
                  <a:pt x="9299" y="2992"/>
                </a:lnTo>
                <a:lnTo>
                  <a:pt x="9272" y="2983"/>
                </a:lnTo>
                <a:lnTo>
                  <a:pt x="9263" y="2974"/>
                </a:lnTo>
                <a:lnTo>
                  <a:pt x="9255" y="2965"/>
                </a:lnTo>
                <a:lnTo>
                  <a:pt x="9263" y="2965"/>
                </a:lnTo>
                <a:lnTo>
                  <a:pt x="9272" y="2974"/>
                </a:lnTo>
                <a:lnTo>
                  <a:pt x="9281" y="2983"/>
                </a:lnTo>
                <a:lnTo>
                  <a:pt x="9299" y="2983"/>
                </a:lnTo>
                <a:lnTo>
                  <a:pt x="9308" y="2983"/>
                </a:lnTo>
                <a:lnTo>
                  <a:pt x="9316" y="2983"/>
                </a:lnTo>
                <a:lnTo>
                  <a:pt x="9325" y="2974"/>
                </a:lnTo>
                <a:lnTo>
                  <a:pt x="9325" y="2965"/>
                </a:lnTo>
                <a:lnTo>
                  <a:pt x="9334" y="2957"/>
                </a:lnTo>
                <a:lnTo>
                  <a:pt x="9334" y="2948"/>
                </a:lnTo>
                <a:lnTo>
                  <a:pt x="9343" y="2939"/>
                </a:lnTo>
                <a:lnTo>
                  <a:pt x="9343" y="2930"/>
                </a:lnTo>
                <a:lnTo>
                  <a:pt x="9352" y="2930"/>
                </a:lnTo>
                <a:lnTo>
                  <a:pt x="9361" y="2930"/>
                </a:lnTo>
                <a:lnTo>
                  <a:pt x="9361" y="2921"/>
                </a:lnTo>
                <a:lnTo>
                  <a:pt x="9378" y="2904"/>
                </a:lnTo>
                <a:lnTo>
                  <a:pt x="9369" y="2886"/>
                </a:lnTo>
                <a:lnTo>
                  <a:pt x="9369" y="2860"/>
                </a:lnTo>
                <a:lnTo>
                  <a:pt x="9361" y="2851"/>
                </a:lnTo>
                <a:lnTo>
                  <a:pt x="9343" y="2851"/>
                </a:lnTo>
                <a:lnTo>
                  <a:pt x="9343" y="2860"/>
                </a:lnTo>
                <a:lnTo>
                  <a:pt x="9334" y="2851"/>
                </a:lnTo>
                <a:lnTo>
                  <a:pt x="9299" y="2842"/>
                </a:lnTo>
                <a:lnTo>
                  <a:pt x="9334" y="2842"/>
                </a:lnTo>
                <a:lnTo>
                  <a:pt x="9343" y="2842"/>
                </a:lnTo>
                <a:lnTo>
                  <a:pt x="9361" y="2851"/>
                </a:lnTo>
                <a:lnTo>
                  <a:pt x="9369" y="2842"/>
                </a:lnTo>
                <a:lnTo>
                  <a:pt x="9369" y="2833"/>
                </a:lnTo>
                <a:lnTo>
                  <a:pt x="9378" y="2833"/>
                </a:lnTo>
                <a:lnTo>
                  <a:pt x="9396" y="2824"/>
                </a:lnTo>
                <a:lnTo>
                  <a:pt x="9405" y="2815"/>
                </a:lnTo>
                <a:lnTo>
                  <a:pt x="9405" y="2807"/>
                </a:lnTo>
                <a:lnTo>
                  <a:pt x="9396" y="2807"/>
                </a:lnTo>
                <a:lnTo>
                  <a:pt x="9387" y="2798"/>
                </a:lnTo>
                <a:lnTo>
                  <a:pt x="9378" y="2771"/>
                </a:lnTo>
                <a:lnTo>
                  <a:pt x="9369" y="2762"/>
                </a:lnTo>
                <a:lnTo>
                  <a:pt x="9361" y="2771"/>
                </a:lnTo>
                <a:lnTo>
                  <a:pt x="9343" y="2771"/>
                </a:lnTo>
                <a:lnTo>
                  <a:pt x="9343" y="2754"/>
                </a:lnTo>
                <a:lnTo>
                  <a:pt x="9334" y="2754"/>
                </a:lnTo>
                <a:lnTo>
                  <a:pt x="9334" y="2745"/>
                </a:lnTo>
                <a:lnTo>
                  <a:pt x="9352" y="2745"/>
                </a:lnTo>
                <a:lnTo>
                  <a:pt x="9369" y="2745"/>
                </a:lnTo>
                <a:lnTo>
                  <a:pt x="9396" y="2745"/>
                </a:lnTo>
                <a:lnTo>
                  <a:pt x="9413" y="2745"/>
                </a:lnTo>
                <a:lnTo>
                  <a:pt x="9422" y="2736"/>
                </a:lnTo>
                <a:lnTo>
                  <a:pt x="9431" y="2727"/>
                </a:lnTo>
                <a:lnTo>
                  <a:pt x="9440" y="2718"/>
                </a:lnTo>
                <a:lnTo>
                  <a:pt x="9449" y="2709"/>
                </a:lnTo>
                <a:lnTo>
                  <a:pt x="9440" y="2709"/>
                </a:lnTo>
                <a:lnTo>
                  <a:pt x="9405" y="2692"/>
                </a:lnTo>
                <a:lnTo>
                  <a:pt x="9422" y="2692"/>
                </a:lnTo>
                <a:lnTo>
                  <a:pt x="9458" y="2683"/>
                </a:lnTo>
                <a:lnTo>
                  <a:pt x="9484" y="2683"/>
                </a:lnTo>
                <a:lnTo>
                  <a:pt x="9519" y="2683"/>
                </a:lnTo>
                <a:lnTo>
                  <a:pt x="9546" y="2665"/>
                </a:lnTo>
                <a:lnTo>
                  <a:pt x="9546" y="2657"/>
                </a:lnTo>
                <a:lnTo>
                  <a:pt x="9528" y="2648"/>
                </a:lnTo>
                <a:lnTo>
                  <a:pt x="9528" y="2630"/>
                </a:lnTo>
                <a:lnTo>
                  <a:pt x="9537" y="2639"/>
                </a:lnTo>
                <a:lnTo>
                  <a:pt x="9555" y="2648"/>
                </a:lnTo>
                <a:lnTo>
                  <a:pt x="9555" y="2639"/>
                </a:lnTo>
                <a:lnTo>
                  <a:pt x="9563" y="2612"/>
                </a:lnTo>
                <a:lnTo>
                  <a:pt x="9572" y="2612"/>
                </a:lnTo>
                <a:lnTo>
                  <a:pt x="9581" y="2604"/>
                </a:lnTo>
                <a:lnTo>
                  <a:pt x="9563" y="2595"/>
                </a:lnTo>
                <a:lnTo>
                  <a:pt x="9555" y="2586"/>
                </a:lnTo>
                <a:lnTo>
                  <a:pt x="9563" y="2586"/>
                </a:lnTo>
                <a:lnTo>
                  <a:pt x="9581" y="2586"/>
                </a:lnTo>
                <a:lnTo>
                  <a:pt x="9599" y="2595"/>
                </a:lnTo>
                <a:lnTo>
                  <a:pt x="9616" y="2595"/>
                </a:lnTo>
                <a:lnTo>
                  <a:pt x="9599" y="2612"/>
                </a:lnTo>
                <a:lnTo>
                  <a:pt x="9581" y="2639"/>
                </a:lnTo>
                <a:lnTo>
                  <a:pt x="9581" y="2648"/>
                </a:lnTo>
                <a:lnTo>
                  <a:pt x="9572" y="2657"/>
                </a:lnTo>
                <a:lnTo>
                  <a:pt x="9563" y="2665"/>
                </a:lnTo>
                <a:lnTo>
                  <a:pt x="9563" y="2674"/>
                </a:lnTo>
                <a:lnTo>
                  <a:pt x="9581" y="2683"/>
                </a:lnTo>
                <a:lnTo>
                  <a:pt x="9590" y="2683"/>
                </a:lnTo>
                <a:lnTo>
                  <a:pt x="9599" y="2683"/>
                </a:lnTo>
                <a:lnTo>
                  <a:pt x="9608" y="2674"/>
                </a:lnTo>
                <a:lnTo>
                  <a:pt x="9616" y="2665"/>
                </a:lnTo>
                <a:lnTo>
                  <a:pt x="9616" y="2657"/>
                </a:lnTo>
                <a:lnTo>
                  <a:pt x="9634" y="2648"/>
                </a:lnTo>
                <a:lnTo>
                  <a:pt x="9634" y="2657"/>
                </a:lnTo>
                <a:lnTo>
                  <a:pt x="9643" y="2657"/>
                </a:lnTo>
                <a:lnTo>
                  <a:pt x="9652" y="2665"/>
                </a:lnTo>
                <a:lnTo>
                  <a:pt x="9660" y="2657"/>
                </a:lnTo>
                <a:lnTo>
                  <a:pt x="9669" y="2639"/>
                </a:lnTo>
                <a:lnTo>
                  <a:pt x="9669" y="2630"/>
                </a:lnTo>
                <a:lnTo>
                  <a:pt x="9687" y="2639"/>
                </a:lnTo>
                <a:lnTo>
                  <a:pt x="9678" y="2639"/>
                </a:lnTo>
                <a:lnTo>
                  <a:pt x="9687" y="2657"/>
                </a:lnTo>
                <a:lnTo>
                  <a:pt x="9687" y="2648"/>
                </a:lnTo>
                <a:lnTo>
                  <a:pt x="9705" y="2639"/>
                </a:lnTo>
                <a:lnTo>
                  <a:pt x="9722" y="2630"/>
                </a:lnTo>
                <a:lnTo>
                  <a:pt x="9731" y="2621"/>
                </a:lnTo>
                <a:lnTo>
                  <a:pt x="9740" y="2621"/>
                </a:lnTo>
                <a:lnTo>
                  <a:pt x="9731" y="2595"/>
                </a:lnTo>
                <a:lnTo>
                  <a:pt x="9722" y="2586"/>
                </a:lnTo>
                <a:lnTo>
                  <a:pt x="9722" y="2577"/>
                </a:lnTo>
                <a:lnTo>
                  <a:pt x="9731" y="2586"/>
                </a:lnTo>
                <a:lnTo>
                  <a:pt x="9740" y="2595"/>
                </a:lnTo>
                <a:lnTo>
                  <a:pt x="9758" y="2604"/>
                </a:lnTo>
                <a:lnTo>
                  <a:pt x="9766" y="2604"/>
                </a:lnTo>
                <a:lnTo>
                  <a:pt x="9775" y="2604"/>
                </a:lnTo>
                <a:lnTo>
                  <a:pt x="9810" y="2577"/>
                </a:lnTo>
                <a:lnTo>
                  <a:pt x="9819" y="2577"/>
                </a:lnTo>
                <a:lnTo>
                  <a:pt x="9819" y="2568"/>
                </a:lnTo>
                <a:lnTo>
                  <a:pt x="9819" y="2559"/>
                </a:lnTo>
                <a:lnTo>
                  <a:pt x="9828" y="2559"/>
                </a:lnTo>
                <a:lnTo>
                  <a:pt x="9837" y="2559"/>
                </a:lnTo>
                <a:lnTo>
                  <a:pt x="9846" y="2551"/>
                </a:lnTo>
                <a:lnTo>
                  <a:pt x="9855" y="2542"/>
                </a:lnTo>
                <a:lnTo>
                  <a:pt x="9863" y="2515"/>
                </a:lnTo>
                <a:lnTo>
                  <a:pt x="9890" y="2489"/>
                </a:lnTo>
                <a:lnTo>
                  <a:pt x="9890" y="2480"/>
                </a:lnTo>
                <a:lnTo>
                  <a:pt x="9899" y="2471"/>
                </a:lnTo>
                <a:lnTo>
                  <a:pt x="9890" y="2471"/>
                </a:lnTo>
                <a:lnTo>
                  <a:pt x="9899" y="2462"/>
                </a:lnTo>
                <a:lnTo>
                  <a:pt x="9908" y="2454"/>
                </a:lnTo>
                <a:lnTo>
                  <a:pt x="9916" y="2436"/>
                </a:lnTo>
                <a:lnTo>
                  <a:pt x="9925" y="2427"/>
                </a:lnTo>
                <a:lnTo>
                  <a:pt x="9934" y="2427"/>
                </a:lnTo>
                <a:lnTo>
                  <a:pt x="9969" y="2401"/>
                </a:lnTo>
                <a:lnTo>
                  <a:pt x="9978" y="2401"/>
                </a:lnTo>
                <a:lnTo>
                  <a:pt x="9987" y="2392"/>
                </a:lnTo>
                <a:lnTo>
                  <a:pt x="9996" y="2383"/>
                </a:lnTo>
                <a:lnTo>
                  <a:pt x="9996" y="2374"/>
                </a:lnTo>
                <a:lnTo>
                  <a:pt x="9987" y="2365"/>
                </a:lnTo>
                <a:lnTo>
                  <a:pt x="9978" y="2356"/>
                </a:lnTo>
                <a:lnTo>
                  <a:pt x="9987" y="2356"/>
                </a:lnTo>
                <a:lnTo>
                  <a:pt x="9996" y="2356"/>
                </a:lnTo>
                <a:lnTo>
                  <a:pt x="9987" y="2348"/>
                </a:lnTo>
                <a:lnTo>
                  <a:pt x="9987" y="2339"/>
                </a:lnTo>
                <a:lnTo>
                  <a:pt x="9978" y="2339"/>
                </a:lnTo>
                <a:lnTo>
                  <a:pt x="9978" y="2330"/>
                </a:lnTo>
                <a:lnTo>
                  <a:pt x="9996" y="2339"/>
                </a:lnTo>
                <a:lnTo>
                  <a:pt x="10022" y="2356"/>
                </a:lnTo>
                <a:lnTo>
                  <a:pt x="10049" y="2365"/>
                </a:lnTo>
                <a:lnTo>
                  <a:pt x="10066" y="2374"/>
                </a:lnTo>
                <a:lnTo>
                  <a:pt x="10084" y="2374"/>
                </a:lnTo>
                <a:lnTo>
                  <a:pt x="10093" y="2374"/>
                </a:lnTo>
                <a:lnTo>
                  <a:pt x="10110" y="2374"/>
                </a:lnTo>
                <a:lnTo>
                  <a:pt x="10110" y="2365"/>
                </a:lnTo>
                <a:lnTo>
                  <a:pt x="10102" y="2356"/>
                </a:lnTo>
                <a:lnTo>
                  <a:pt x="10128" y="2365"/>
                </a:lnTo>
                <a:lnTo>
                  <a:pt x="10137" y="2356"/>
                </a:lnTo>
                <a:lnTo>
                  <a:pt x="10146" y="2348"/>
                </a:lnTo>
                <a:lnTo>
                  <a:pt x="10155" y="2348"/>
                </a:lnTo>
                <a:lnTo>
                  <a:pt x="10163" y="2348"/>
                </a:lnTo>
                <a:lnTo>
                  <a:pt x="10172" y="2348"/>
                </a:lnTo>
                <a:lnTo>
                  <a:pt x="10199" y="2348"/>
                </a:lnTo>
                <a:lnTo>
                  <a:pt x="10207" y="2348"/>
                </a:lnTo>
                <a:lnTo>
                  <a:pt x="10216" y="2348"/>
                </a:lnTo>
                <a:lnTo>
                  <a:pt x="10234" y="2339"/>
                </a:lnTo>
                <a:lnTo>
                  <a:pt x="10269" y="2330"/>
                </a:lnTo>
                <a:lnTo>
                  <a:pt x="10287" y="2321"/>
                </a:lnTo>
                <a:lnTo>
                  <a:pt x="10313" y="2321"/>
                </a:lnTo>
                <a:lnTo>
                  <a:pt x="10357" y="2312"/>
                </a:lnTo>
                <a:lnTo>
                  <a:pt x="10366" y="2312"/>
                </a:lnTo>
                <a:lnTo>
                  <a:pt x="10384" y="2303"/>
                </a:lnTo>
                <a:lnTo>
                  <a:pt x="10402" y="2303"/>
                </a:lnTo>
                <a:lnTo>
                  <a:pt x="10410" y="2303"/>
                </a:lnTo>
                <a:lnTo>
                  <a:pt x="10419" y="2295"/>
                </a:lnTo>
                <a:lnTo>
                  <a:pt x="10428" y="2286"/>
                </a:lnTo>
                <a:lnTo>
                  <a:pt x="10437" y="2286"/>
                </a:lnTo>
                <a:lnTo>
                  <a:pt x="10446" y="2277"/>
                </a:lnTo>
                <a:lnTo>
                  <a:pt x="10472" y="2268"/>
                </a:lnTo>
                <a:lnTo>
                  <a:pt x="10472" y="2259"/>
                </a:lnTo>
                <a:lnTo>
                  <a:pt x="10481" y="2259"/>
                </a:lnTo>
                <a:lnTo>
                  <a:pt x="10481" y="2251"/>
                </a:lnTo>
                <a:lnTo>
                  <a:pt x="10499" y="2242"/>
                </a:lnTo>
                <a:lnTo>
                  <a:pt x="10516" y="2233"/>
                </a:lnTo>
                <a:lnTo>
                  <a:pt x="10507" y="2224"/>
                </a:lnTo>
                <a:lnTo>
                  <a:pt x="10534" y="2224"/>
                </a:lnTo>
                <a:lnTo>
                  <a:pt x="10543" y="2215"/>
                </a:lnTo>
                <a:lnTo>
                  <a:pt x="10560" y="2206"/>
                </a:lnTo>
                <a:close/>
                <a:moveTo>
                  <a:pt x="10525" y="7104"/>
                </a:moveTo>
                <a:lnTo>
                  <a:pt x="10516" y="7104"/>
                </a:lnTo>
                <a:lnTo>
                  <a:pt x="10516" y="7112"/>
                </a:lnTo>
                <a:lnTo>
                  <a:pt x="10525" y="7112"/>
                </a:lnTo>
                <a:close/>
                <a:moveTo>
                  <a:pt x="8619" y="2162"/>
                </a:moveTo>
                <a:lnTo>
                  <a:pt x="8628" y="2153"/>
                </a:lnTo>
                <a:lnTo>
                  <a:pt x="8628" y="2145"/>
                </a:lnTo>
                <a:lnTo>
                  <a:pt x="8611" y="2136"/>
                </a:lnTo>
                <a:lnTo>
                  <a:pt x="8602" y="2136"/>
                </a:lnTo>
                <a:lnTo>
                  <a:pt x="8593" y="2136"/>
                </a:lnTo>
                <a:lnTo>
                  <a:pt x="8584" y="2145"/>
                </a:lnTo>
                <a:lnTo>
                  <a:pt x="8584" y="2153"/>
                </a:lnTo>
                <a:lnTo>
                  <a:pt x="8584" y="2162"/>
                </a:lnTo>
                <a:lnTo>
                  <a:pt x="8584" y="2171"/>
                </a:lnTo>
                <a:lnTo>
                  <a:pt x="8593" y="2189"/>
                </a:lnTo>
                <a:lnTo>
                  <a:pt x="8611" y="2189"/>
                </a:lnTo>
                <a:lnTo>
                  <a:pt x="8611" y="2180"/>
                </a:lnTo>
                <a:lnTo>
                  <a:pt x="8611" y="2171"/>
                </a:lnTo>
                <a:close/>
                <a:moveTo>
                  <a:pt x="10507" y="5525"/>
                </a:moveTo>
                <a:lnTo>
                  <a:pt x="10516" y="5525"/>
                </a:lnTo>
                <a:lnTo>
                  <a:pt x="10516" y="5516"/>
                </a:lnTo>
                <a:lnTo>
                  <a:pt x="10507" y="5516"/>
                </a:lnTo>
                <a:close/>
                <a:moveTo>
                  <a:pt x="11346" y="6178"/>
                </a:moveTo>
                <a:lnTo>
                  <a:pt x="11363" y="6178"/>
                </a:lnTo>
                <a:lnTo>
                  <a:pt x="11363" y="6169"/>
                </a:lnTo>
                <a:lnTo>
                  <a:pt x="11372" y="6160"/>
                </a:lnTo>
                <a:lnTo>
                  <a:pt x="11372" y="6151"/>
                </a:lnTo>
                <a:lnTo>
                  <a:pt x="11363" y="6151"/>
                </a:lnTo>
                <a:lnTo>
                  <a:pt x="11363" y="6160"/>
                </a:lnTo>
                <a:lnTo>
                  <a:pt x="11354" y="6160"/>
                </a:lnTo>
                <a:lnTo>
                  <a:pt x="11346" y="6169"/>
                </a:lnTo>
                <a:lnTo>
                  <a:pt x="11337" y="6178"/>
                </a:lnTo>
                <a:lnTo>
                  <a:pt x="11346" y="6187"/>
                </a:lnTo>
                <a:close/>
                <a:moveTo>
                  <a:pt x="10428" y="13202"/>
                </a:moveTo>
                <a:lnTo>
                  <a:pt x="10419" y="13202"/>
                </a:lnTo>
                <a:lnTo>
                  <a:pt x="10410" y="13202"/>
                </a:lnTo>
                <a:lnTo>
                  <a:pt x="10419" y="13202"/>
                </a:lnTo>
                <a:lnTo>
                  <a:pt x="10428" y="13211"/>
                </a:lnTo>
                <a:close/>
                <a:moveTo>
                  <a:pt x="10507" y="5454"/>
                </a:moveTo>
                <a:lnTo>
                  <a:pt x="10507" y="5445"/>
                </a:lnTo>
                <a:lnTo>
                  <a:pt x="10499" y="5445"/>
                </a:lnTo>
                <a:lnTo>
                  <a:pt x="10481" y="5445"/>
                </a:lnTo>
                <a:lnTo>
                  <a:pt x="10472" y="5445"/>
                </a:lnTo>
                <a:lnTo>
                  <a:pt x="10463" y="5437"/>
                </a:lnTo>
                <a:lnTo>
                  <a:pt x="10455" y="5445"/>
                </a:lnTo>
                <a:lnTo>
                  <a:pt x="10463" y="5454"/>
                </a:lnTo>
                <a:lnTo>
                  <a:pt x="10490" y="5454"/>
                </a:lnTo>
                <a:lnTo>
                  <a:pt x="10499" y="5454"/>
                </a:lnTo>
                <a:close/>
                <a:moveTo>
                  <a:pt x="11028" y="6266"/>
                </a:moveTo>
                <a:lnTo>
                  <a:pt x="11019" y="6266"/>
                </a:lnTo>
                <a:lnTo>
                  <a:pt x="11028" y="6275"/>
                </a:lnTo>
                <a:lnTo>
                  <a:pt x="11037" y="6275"/>
                </a:lnTo>
                <a:lnTo>
                  <a:pt x="11046" y="6266"/>
                </a:lnTo>
                <a:lnTo>
                  <a:pt x="11037" y="6266"/>
                </a:lnTo>
                <a:close/>
                <a:moveTo>
                  <a:pt x="11328" y="6196"/>
                </a:moveTo>
                <a:lnTo>
                  <a:pt x="11328" y="6204"/>
                </a:lnTo>
                <a:lnTo>
                  <a:pt x="11319" y="6222"/>
                </a:lnTo>
                <a:lnTo>
                  <a:pt x="11310" y="6231"/>
                </a:lnTo>
                <a:lnTo>
                  <a:pt x="11301" y="6240"/>
                </a:lnTo>
                <a:lnTo>
                  <a:pt x="11293" y="6240"/>
                </a:lnTo>
                <a:lnTo>
                  <a:pt x="11293" y="6249"/>
                </a:lnTo>
                <a:lnTo>
                  <a:pt x="11301" y="6249"/>
                </a:lnTo>
                <a:lnTo>
                  <a:pt x="11310" y="6240"/>
                </a:lnTo>
                <a:lnTo>
                  <a:pt x="11337" y="6231"/>
                </a:lnTo>
                <a:lnTo>
                  <a:pt x="11337" y="6222"/>
                </a:lnTo>
                <a:lnTo>
                  <a:pt x="11346" y="6204"/>
                </a:lnTo>
                <a:lnTo>
                  <a:pt x="11346" y="6196"/>
                </a:lnTo>
                <a:lnTo>
                  <a:pt x="11337" y="6196"/>
                </a:lnTo>
                <a:close/>
                <a:moveTo>
                  <a:pt x="10684" y="7157"/>
                </a:moveTo>
                <a:lnTo>
                  <a:pt x="10675" y="7157"/>
                </a:lnTo>
                <a:lnTo>
                  <a:pt x="10675" y="7165"/>
                </a:lnTo>
                <a:lnTo>
                  <a:pt x="10666" y="7165"/>
                </a:lnTo>
                <a:lnTo>
                  <a:pt x="10675" y="7174"/>
                </a:lnTo>
                <a:lnTo>
                  <a:pt x="10684" y="7174"/>
                </a:lnTo>
                <a:lnTo>
                  <a:pt x="10693" y="7165"/>
                </a:lnTo>
                <a:lnTo>
                  <a:pt x="10693" y="7157"/>
                </a:lnTo>
                <a:close/>
                <a:moveTo>
                  <a:pt x="10675" y="7121"/>
                </a:moveTo>
                <a:lnTo>
                  <a:pt x="10675" y="7112"/>
                </a:lnTo>
                <a:lnTo>
                  <a:pt x="10666" y="7112"/>
                </a:lnTo>
                <a:lnTo>
                  <a:pt x="10666" y="7121"/>
                </a:lnTo>
                <a:lnTo>
                  <a:pt x="10675" y="7130"/>
                </a:lnTo>
                <a:close/>
                <a:moveTo>
                  <a:pt x="10357" y="5366"/>
                </a:moveTo>
                <a:lnTo>
                  <a:pt x="10349" y="5366"/>
                </a:lnTo>
                <a:lnTo>
                  <a:pt x="10349" y="5375"/>
                </a:lnTo>
                <a:lnTo>
                  <a:pt x="10366" y="5375"/>
                </a:lnTo>
                <a:lnTo>
                  <a:pt x="10366" y="5366"/>
                </a:lnTo>
                <a:close/>
                <a:moveTo>
                  <a:pt x="5196" y="6310"/>
                </a:moveTo>
                <a:lnTo>
                  <a:pt x="5196" y="6319"/>
                </a:lnTo>
                <a:lnTo>
                  <a:pt x="5196" y="6346"/>
                </a:lnTo>
                <a:lnTo>
                  <a:pt x="5205" y="6381"/>
                </a:lnTo>
                <a:lnTo>
                  <a:pt x="5214" y="6399"/>
                </a:lnTo>
                <a:lnTo>
                  <a:pt x="5214" y="6381"/>
                </a:lnTo>
                <a:lnTo>
                  <a:pt x="5205" y="6346"/>
                </a:lnTo>
                <a:close/>
                <a:moveTo>
                  <a:pt x="10560" y="7245"/>
                </a:moveTo>
                <a:lnTo>
                  <a:pt x="10552" y="7254"/>
                </a:lnTo>
                <a:lnTo>
                  <a:pt x="10560" y="7254"/>
                </a:lnTo>
                <a:lnTo>
                  <a:pt x="10560" y="7263"/>
                </a:lnTo>
                <a:lnTo>
                  <a:pt x="10569" y="7263"/>
                </a:lnTo>
                <a:lnTo>
                  <a:pt x="10569" y="7254"/>
                </a:lnTo>
                <a:lnTo>
                  <a:pt x="10569" y="7245"/>
                </a:lnTo>
                <a:close/>
                <a:moveTo>
                  <a:pt x="10587" y="7121"/>
                </a:moveTo>
                <a:lnTo>
                  <a:pt x="10578" y="7121"/>
                </a:lnTo>
                <a:lnTo>
                  <a:pt x="10569" y="7121"/>
                </a:lnTo>
                <a:lnTo>
                  <a:pt x="10560" y="7121"/>
                </a:lnTo>
                <a:lnTo>
                  <a:pt x="10560" y="7130"/>
                </a:lnTo>
                <a:lnTo>
                  <a:pt x="10569" y="7139"/>
                </a:lnTo>
                <a:lnTo>
                  <a:pt x="10569" y="7130"/>
                </a:lnTo>
                <a:lnTo>
                  <a:pt x="10578" y="7130"/>
                </a:lnTo>
                <a:lnTo>
                  <a:pt x="10587" y="7130"/>
                </a:lnTo>
                <a:close/>
                <a:moveTo>
                  <a:pt x="10622" y="7236"/>
                </a:moveTo>
                <a:lnTo>
                  <a:pt x="10613" y="7227"/>
                </a:lnTo>
                <a:lnTo>
                  <a:pt x="10613" y="7218"/>
                </a:lnTo>
                <a:lnTo>
                  <a:pt x="10613" y="7227"/>
                </a:lnTo>
                <a:lnTo>
                  <a:pt x="10613" y="7236"/>
                </a:lnTo>
                <a:lnTo>
                  <a:pt x="10613" y="7245"/>
                </a:lnTo>
                <a:lnTo>
                  <a:pt x="10613" y="7254"/>
                </a:lnTo>
                <a:lnTo>
                  <a:pt x="10622" y="7254"/>
                </a:lnTo>
                <a:lnTo>
                  <a:pt x="10631" y="7254"/>
                </a:lnTo>
                <a:lnTo>
                  <a:pt x="10631" y="7245"/>
                </a:lnTo>
                <a:lnTo>
                  <a:pt x="10631" y="7236"/>
                </a:lnTo>
                <a:close/>
                <a:moveTo>
                  <a:pt x="10525" y="7086"/>
                </a:moveTo>
                <a:lnTo>
                  <a:pt x="10516" y="7086"/>
                </a:lnTo>
                <a:lnTo>
                  <a:pt x="10507" y="7086"/>
                </a:lnTo>
                <a:lnTo>
                  <a:pt x="10499" y="7095"/>
                </a:lnTo>
                <a:lnTo>
                  <a:pt x="10499" y="7104"/>
                </a:lnTo>
                <a:lnTo>
                  <a:pt x="10507" y="7104"/>
                </a:lnTo>
                <a:lnTo>
                  <a:pt x="10516" y="7095"/>
                </a:lnTo>
                <a:close/>
                <a:moveTo>
                  <a:pt x="8611" y="8375"/>
                </a:moveTo>
                <a:lnTo>
                  <a:pt x="8637" y="8357"/>
                </a:lnTo>
                <a:lnTo>
                  <a:pt x="8628" y="8357"/>
                </a:lnTo>
                <a:lnTo>
                  <a:pt x="8619" y="8357"/>
                </a:lnTo>
                <a:lnTo>
                  <a:pt x="8611" y="8357"/>
                </a:lnTo>
                <a:lnTo>
                  <a:pt x="8611" y="8366"/>
                </a:lnTo>
                <a:lnTo>
                  <a:pt x="8602" y="8366"/>
                </a:lnTo>
                <a:close/>
                <a:moveTo>
                  <a:pt x="8655" y="8339"/>
                </a:moveTo>
                <a:lnTo>
                  <a:pt x="8655" y="8330"/>
                </a:lnTo>
                <a:lnTo>
                  <a:pt x="8655" y="8322"/>
                </a:lnTo>
                <a:lnTo>
                  <a:pt x="8655" y="8313"/>
                </a:lnTo>
                <a:lnTo>
                  <a:pt x="8655" y="8304"/>
                </a:lnTo>
                <a:lnTo>
                  <a:pt x="8655" y="8313"/>
                </a:lnTo>
                <a:lnTo>
                  <a:pt x="8655" y="8322"/>
                </a:lnTo>
                <a:lnTo>
                  <a:pt x="8646" y="8330"/>
                </a:lnTo>
                <a:lnTo>
                  <a:pt x="8637" y="8339"/>
                </a:lnTo>
                <a:lnTo>
                  <a:pt x="8637" y="8348"/>
                </a:lnTo>
                <a:lnTo>
                  <a:pt x="8646" y="8348"/>
                </a:lnTo>
                <a:close/>
                <a:moveTo>
                  <a:pt x="8717" y="8348"/>
                </a:moveTo>
                <a:lnTo>
                  <a:pt x="8708" y="8348"/>
                </a:lnTo>
                <a:lnTo>
                  <a:pt x="8699" y="8357"/>
                </a:lnTo>
                <a:lnTo>
                  <a:pt x="8708" y="8366"/>
                </a:lnTo>
                <a:lnTo>
                  <a:pt x="8725" y="8357"/>
                </a:lnTo>
                <a:lnTo>
                  <a:pt x="8725" y="8348"/>
                </a:lnTo>
                <a:close/>
                <a:moveTo>
                  <a:pt x="8690" y="8330"/>
                </a:moveTo>
                <a:lnTo>
                  <a:pt x="8672" y="8330"/>
                </a:lnTo>
                <a:lnTo>
                  <a:pt x="8664" y="8330"/>
                </a:lnTo>
                <a:lnTo>
                  <a:pt x="8655" y="8339"/>
                </a:lnTo>
                <a:lnTo>
                  <a:pt x="8655" y="8348"/>
                </a:lnTo>
                <a:lnTo>
                  <a:pt x="8664" y="8348"/>
                </a:lnTo>
                <a:lnTo>
                  <a:pt x="8672" y="8348"/>
                </a:lnTo>
                <a:lnTo>
                  <a:pt x="8681" y="8357"/>
                </a:lnTo>
                <a:lnTo>
                  <a:pt x="8690" y="8357"/>
                </a:lnTo>
                <a:lnTo>
                  <a:pt x="8690" y="8348"/>
                </a:lnTo>
                <a:lnTo>
                  <a:pt x="8708" y="8339"/>
                </a:lnTo>
                <a:lnTo>
                  <a:pt x="8699" y="8330"/>
                </a:lnTo>
                <a:close/>
                <a:moveTo>
                  <a:pt x="5902" y="7007"/>
                </a:moveTo>
                <a:lnTo>
                  <a:pt x="5893" y="7007"/>
                </a:lnTo>
                <a:lnTo>
                  <a:pt x="5893" y="7024"/>
                </a:lnTo>
                <a:lnTo>
                  <a:pt x="5893" y="7033"/>
                </a:lnTo>
                <a:lnTo>
                  <a:pt x="5893" y="7024"/>
                </a:lnTo>
                <a:lnTo>
                  <a:pt x="5902" y="7015"/>
                </a:lnTo>
                <a:close/>
                <a:moveTo>
                  <a:pt x="5902" y="7068"/>
                </a:moveTo>
                <a:lnTo>
                  <a:pt x="5902" y="7060"/>
                </a:lnTo>
                <a:lnTo>
                  <a:pt x="5893" y="7068"/>
                </a:lnTo>
                <a:lnTo>
                  <a:pt x="5893" y="7077"/>
                </a:lnTo>
                <a:close/>
                <a:moveTo>
                  <a:pt x="8672" y="8322"/>
                </a:moveTo>
                <a:lnTo>
                  <a:pt x="8681" y="8313"/>
                </a:lnTo>
                <a:lnTo>
                  <a:pt x="8681" y="8304"/>
                </a:lnTo>
                <a:lnTo>
                  <a:pt x="8672" y="8304"/>
                </a:lnTo>
                <a:lnTo>
                  <a:pt x="8664" y="8313"/>
                </a:lnTo>
                <a:lnTo>
                  <a:pt x="8664" y="8322"/>
                </a:lnTo>
                <a:close/>
                <a:moveTo>
                  <a:pt x="8796" y="8401"/>
                </a:moveTo>
                <a:lnTo>
                  <a:pt x="8796" y="8392"/>
                </a:lnTo>
                <a:lnTo>
                  <a:pt x="8796" y="8383"/>
                </a:lnTo>
                <a:lnTo>
                  <a:pt x="8805" y="8375"/>
                </a:lnTo>
                <a:lnTo>
                  <a:pt x="8796" y="8375"/>
                </a:lnTo>
                <a:lnTo>
                  <a:pt x="8787" y="8366"/>
                </a:lnTo>
                <a:lnTo>
                  <a:pt x="8769" y="8366"/>
                </a:lnTo>
                <a:lnTo>
                  <a:pt x="8743" y="8366"/>
                </a:lnTo>
                <a:lnTo>
                  <a:pt x="8734" y="8366"/>
                </a:lnTo>
                <a:lnTo>
                  <a:pt x="8725" y="8366"/>
                </a:lnTo>
                <a:lnTo>
                  <a:pt x="8717" y="8366"/>
                </a:lnTo>
                <a:lnTo>
                  <a:pt x="8708" y="8366"/>
                </a:lnTo>
                <a:lnTo>
                  <a:pt x="8664" y="8357"/>
                </a:lnTo>
                <a:lnTo>
                  <a:pt x="8646" y="8366"/>
                </a:lnTo>
                <a:lnTo>
                  <a:pt x="8637" y="8375"/>
                </a:lnTo>
                <a:lnTo>
                  <a:pt x="8628" y="8375"/>
                </a:lnTo>
                <a:lnTo>
                  <a:pt x="8628" y="8383"/>
                </a:lnTo>
                <a:lnTo>
                  <a:pt x="8628" y="8392"/>
                </a:lnTo>
                <a:lnTo>
                  <a:pt x="8628" y="8401"/>
                </a:lnTo>
                <a:lnTo>
                  <a:pt x="8619" y="8419"/>
                </a:lnTo>
                <a:lnTo>
                  <a:pt x="8628" y="8427"/>
                </a:lnTo>
                <a:lnTo>
                  <a:pt x="8637" y="8427"/>
                </a:lnTo>
                <a:lnTo>
                  <a:pt x="8637" y="8436"/>
                </a:lnTo>
                <a:lnTo>
                  <a:pt x="8628" y="8436"/>
                </a:lnTo>
                <a:lnTo>
                  <a:pt x="8628" y="8445"/>
                </a:lnTo>
                <a:lnTo>
                  <a:pt x="8628" y="8454"/>
                </a:lnTo>
                <a:lnTo>
                  <a:pt x="8637" y="8463"/>
                </a:lnTo>
                <a:lnTo>
                  <a:pt x="8637" y="8472"/>
                </a:lnTo>
                <a:lnTo>
                  <a:pt x="8646" y="8480"/>
                </a:lnTo>
                <a:lnTo>
                  <a:pt x="8655" y="8480"/>
                </a:lnTo>
                <a:lnTo>
                  <a:pt x="8672" y="8480"/>
                </a:lnTo>
                <a:lnTo>
                  <a:pt x="8681" y="8472"/>
                </a:lnTo>
                <a:lnTo>
                  <a:pt x="8690" y="8480"/>
                </a:lnTo>
                <a:lnTo>
                  <a:pt x="8699" y="8480"/>
                </a:lnTo>
                <a:lnTo>
                  <a:pt x="8708" y="8480"/>
                </a:lnTo>
                <a:lnTo>
                  <a:pt x="8717" y="8480"/>
                </a:lnTo>
                <a:lnTo>
                  <a:pt x="8717" y="8472"/>
                </a:lnTo>
                <a:lnTo>
                  <a:pt x="8717" y="8463"/>
                </a:lnTo>
                <a:lnTo>
                  <a:pt x="8725" y="8463"/>
                </a:lnTo>
                <a:lnTo>
                  <a:pt x="8734" y="8472"/>
                </a:lnTo>
                <a:lnTo>
                  <a:pt x="8743" y="8472"/>
                </a:lnTo>
                <a:lnTo>
                  <a:pt x="8743" y="8463"/>
                </a:lnTo>
                <a:lnTo>
                  <a:pt x="8743" y="8454"/>
                </a:lnTo>
                <a:lnTo>
                  <a:pt x="8752" y="8463"/>
                </a:lnTo>
                <a:lnTo>
                  <a:pt x="8761" y="8463"/>
                </a:lnTo>
                <a:lnTo>
                  <a:pt x="8769" y="8454"/>
                </a:lnTo>
                <a:lnTo>
                  <a:pt x="8769" y="8445"/>
                </a:lnTo>
                <a:lnTo>
                  <a:pt x="8769" y="8436"/>
                </a:lnTo>
                <a:lnTo>
                  <a:pt x="8778" y="8436"/>
                </a:lnTo>
                <a:lnTo>
                  <a:pt x="8787" y="8427"/>
                </a:lnTo>
                <a:lnTo>
                  <a:pt x="8787" y="8419"/>
                </a:lnTo>
                <a:lnTo>
                  <a:pt x="8787" y="8410"/>
                </a:lnTo>
                <a:lnTo>
                  <a:pt x="8787" y="8401"/>
                </a:lnTo>
                <a:close/>
                <a:moveTo>
                  <a:pt x="10252" y="5384"/>
                </a:moveTo>
                <a:lnTo>
                  <a:pt x="10252" y="5375"/>
                </a:lnTo>
                <a:lnTo>
                  <a:pt x="10234" y="5384"/>
                </a:lnTo>
                <a:lnTo>
                  <a:pt x="10243" y="5384"/>
                </a:lnTo>
                <a:close/>
                <a:moveTo>
                  <a:pt x="9643" y="2683"/>
                </a:moveTo>
                <a:lnTo>
                  <a:pt x="9643" y="2674"/>
                </a:lnTo>
                <a:lnTo>
                  <a:pt x="9634" y="2665"/>
                </a:lnTo>
                <a:lnTo>
                  <a:pt x="9625" y="2674"/>
                </a:lnTo>
                <a:lnTo>
                  <a:pt x="9616" y="2683"/>
                </a:lnTo>
                <a:lnTo>
                  <a:pt x="9625" y="2692"/>
                </a:lnTo>
                <a:lnTo>
                  <a:pt x="9634" y="2692"/>
                </a:lnTo>
                <a:close/>
                <a:moveTo>
                  <a:pt x="10278" y="5366"/>
                </a:moveTo>
                <a:lnTo>
                  <a:pt x="10287" y="5375"/>
                </a:lnTo>
                <a:lnTo>
                  <a:pt x="10296" y="5384"/>
                </a:lnTo>
                <a:lnTo>
                  <a:pt x="10313" y="5384"/>
                </a:lnTo>
                <a:lnTo>
                  <a:pt x="10305" y="5375"/>
                </a:lnTo>
                <a:close/>
                <a:moveTo>
                  <a:pt x="8567" y="8401"/>
                </a:moveTo>
                <a:lnTo>
                  <a:pt x="8558" y="8410"/>
                </a:lnTo>
                <a:lnTo>
                  <a:pt x="8558" y="8427"/>
                </a:lnTo>
                <a:lnTo>
                  <a:pt x="8549" y="8436"/>
                </a:lnTo>
                <a:lnTo>
                  <a:pt x="8540" y="8454"/>
                </a:lnTo>
                <a:lnTo>
                  <a:pt x="8549" y="8454"/>
                </a:lnTo>
                <a:lnTo>
                  <a:pt x="8558" y="8445"/>
                </a:lnTo>
                <a:lnTo>
                  <a:pt x="8575" y="8436"/>
                </a:lnTo>
                <a:lnTo>
                  <a:pt x="8584" y="8427"/>
                </a:lnTo>
                <a:lnTo>
                  <a:pt x="8593" y="8401"/>
                </a:lnTo>
                <a:lnTo>
                  <a:pt x="8593" y="8392"/>
                </a:lnTo>
                <a:lnTo>
                  <a:pt x="8575" y="8392"/>
                </a:lnTo>
                <a:close/>
                <a:moveTo>
                  <a:pt x="10269" y="5384"/>
                </a:moveTo>
                <a:lnTo>
                  <a:pt x="10260" y="5384"/>
                </a:lnTo>
                <a:lnTo>
                  <a:pt x="10260" y="5392"/>
                </a:lnTo>
                <a:lnTo>
                  <a:pt x="10269" y="5401"/>
                </a:lnTo>
                <a:lnTo>
                  <a:pt x="10278" y="5401"/>
                </a:lnTo>
                <a:lnTo>
                  <a:pt x="10287" y="5401"/>
                </a:lnTo>
                <a:lnTo>
                  <a:pt x="10296" y="5401"/>
                </a:lnTo>
                <a:lnTo>
                  <a:pt x="10287" y="5392"/>
                </a:lnTo>
                <a:close/>
                <a:moveTo>
                  <a:pt x="17441" y="12258"/>
                </a:moveTo>
                <a:lnTo>
                  <a:pt x="17450" y="12258"/>
                </a:lnTo>
                <a:lnTo>
                  <a:pt x="17458" y="12249"/>
                </a:lnTo>
                <a:lnTo>
                  <a:pt x="17450" y="12240"/>
                </a:lnTo>
                <a:lnTo>
                  <a:pt x="17441" y="12249"/>
                </a:lnTo>
                <a:close/>
                <a:moveTo>
                  <a:pt x="8937" y="3248"/>
                </a:moveTo>
                <a:lnTo>
                  <a:pt x="8946" y="3257"/>
                </a:lnTo>
                <a:lnTo>
                  <a:pt x="8955" y="3239"/>
                </a:lnTo>
                <a:lnTo>
                  <a:pt x="8964" y="3230"/>
                </a:lnTo>
                <a:lnTo>
                  <a:pt x="8964" y="3221"/>
                </a:lnTo>
                <a:lnTo>
                  <a:pt x="8946" y="3230"/>
                </a:lnTo>
                <a:lnTo>
                  <a:pt x="8919" y="3239"/>
                </a:lnTo>
                <a:lnTo>
                  <a:pt x="8919" y="3248"/>
                </a:lnTo>
                <a:lnTo>
                  <a:pt x="8928" y="3239"/>
                </a:lnTo>
                <a:close/>
                <a:moveTo>
                  <a:pt x="9061" y="8445"/>
                </a:moveTo>
                <a:lnTo>
                  <a:pt x="9052" y="8445"/>
                </a:lnTo>
                <a:lnTo>
                  <a:pt x="9052" y="8454"/>
                </a:lnTo>
                <a:lnTo>
                  <a:pt x="9052" y="8445"/>
                </a:lnTo>
                <a:lnTo>
                  <a:pt x="9052" y="8454"/>
                </a:lnTo>
                <a:close/>
                <a:moveTo>
                  <a:pt x="9087" y="8551"/>
                </a:moveTo>
                <a:lnTo>
                  <a:pt x="9078" y="8551"/>
                </a:lnTo>
                <a:lnTo>
                  <a:pt x="9078" y="8560"/>
                </a:lnTo>
                <a:lnTo>
                  <a:pt x="9078" y="8569"/>
                </a:lnTo>
                <a:lnTo>
                  <a:pt x="9078" y="8578"/>
                </a:lnTo>
                <a:lnTo>
                  <a:pt x="9087" y="8569"/>
                </a:lnTo>
                <a:lnTo>
                  <a:pt x="9087" y="8560"/>
                </a:lnTo>
                <a:close/>
                <a:moveTo>
                  <a:pt x="10066" y="5304"/>
                </a:moveTo>
                <a:lnTo>
                  <a:pt x="10058" y="5304"/>
                </a:lnTo>
                <a:lnTo>
                  <a:pt x="10058" y="5313"/>
                </a:lnTo>
                <a:lnTo>
                  <a:pt x="10066" y="5313"/>
                </a:lnTo>
                <a:close/>
                <a:moveTo>
                  <a:pt x="15579" y="9257"/>
                </a:moveTo>
                <a:lnTo>
                  <a:pt x="15570" y="9248"/>
                </a:lnTo>
                <a:lnTo>
                  <a:pt x="15562" y="9248"/>
                </a:lnTo>
                <a:lnTo>
                  <a:pt x="15562" y="9257"/>
                </a:lnTo>
                <a:lnTo>
                  <a:pt x="15570" y="9257"/>
                </a:lnTo>
                <a:close/>
                <a:moveTo>
                  <a:pt x="15676" y="9284"/>
                </a:moveTo>
                <a:lnTo>
                  <a:pt x="15668" y="9284"/>
                </a:lnTo>
                <a:lnTo>
                  <a:pt x="15668" y="9292"/>
                </a:lnTo>
                <a:lnTo>
                  <a:pt x="15668" y="9301"/>
                </a:lnTo>
                <a:lnTo>
                  <a:pt x="15676" y="9301"/>
                </a:lnTo>
                <a:lnTo>
                  <a:pt x="15676" y="9292"/>
                </a:lnTo>
                <a:lnTo>
                  <a:pt x="15685" y="9284"/>
                </a:lnTo>
                <a:close/>
                <a:moveTo>
                  <a:pt x="15632" y="9257"/>
                </a:moveTo>
                <a:lnTo>
                  <a:pt x="15632" y="9248"/>
                </a:lnTo>
                <a:lnTo>
                  <a:pt x="15623" y="9239"/>
                </a:lnTo>
                <a:lnTo>
                  <a:pt x="15623" y="9248"/>
                </a:lnTo>
                <a:lnTo>
                  <a:pt x="15615" y="9248"/>
                </a:lnTo>
                <a:lnTo>
                  <a:pt x="15606" y="9248"/>
                </a:lnTo>
                <a:lnTo>
                  <a:pt x="15615" y="9248"/>
                </a:lnTo>
                <a:lnTo>
                  <a:pt x="15623" y="9257"/>
                </a:lnTo>
                <a:close/>
                <a:moveTo>
                  <a:pt x="16020" y="9601"/>
                </a:moveTo>
                <a:lnTo>
                  <a:pt x="16020" y="9610"/>
                </a:lnTo>
                <a:lnTo>
                  <a:pt x="16029" y="9601"/>
                </a:lnTo>
                <a:lnTo>
                  <a:pt x="16038" y="9584"/>
                </a:lnTo>
                <a:lnTo>
                  <a:pt x="16029" y="9584"/>
                </a:lnTo>
                <a:close/>
                <a:moveTo>
                  <a:pt x="16056" y="9451"/>
                </a:moveTo>
                <a:lnTo>
                  <a:pt x="16047" y="9434"/>
                </a:lnTo>
                <a:lnTo>
                  <a:pt x="16047" y="9416"/>
                </a:lnTo>
                <a:lnTo>
                  <a:pt x="16047" y="9381"/>
                </a:lnTo>
                <a:lnTo>
                  <a:pt x="16038" y="9345"/>
                </a:lnTo>
                <a:lnTo>
                  <a:pt x="16029" y="9328"/>
                </a:lnTo>
                <a:lnTo>
                  <a:pt x="16029" y="9310"/>
                </a:lnTo>
                <a:lnTo>
                  <a:pt x="16020" y="9301"/>
                </a:lnTo>
                <a:lnTo>
                  <a:pt x="16003" y="9284"/>
                </a:lnTo>
                <a:lnTo>
                  <a:pt x="16003" y="9275"/>
                </a:lnTo>
                <a:lnTo>
                  <a:pt x="15994" y="9266"/>
                </a:lnTo>
                <a:lnTo>
                  <a:pt x="15994" y="9257"/>
                </a:lnTo>
                <a:lnTo>
                  <a:pt x="15985" y="9248"/>
                </a:lnTo>
                <a:lnTo>
                  <a:pt x="15985" y="9239"/>
                </a:lnTo>
                <a:lnTo>
                  <a:pt x="15976" y="9239"/>
                </a:lnTo>
                <a:lnTo>
                  <a:pt x="15959" y="9257"/>
                </a:lnTo>
                <a:lnTo>
                  <a:pt x="15950" y="9266"/>
                </a:lnTo>
                <a:lnTo>
                  <a:pt x="15941" y="9266"/>
                </a:lnTo>
                <a:lnTo>
                  <a:pt x="15950" y="9275"/>
                </a:lnTo>
                <a:lnTo>
                  <a:pt x="15950" y="9284"/>
                </a:lnTo>
                <a:lnTo>
                  <a:pt x="15950" y="9292"/>
                </a:lnTo>
                <a:lnTo>
                  <a:pt x="15950" y="9301"/>
                </a:lnTo>
                <a:lnTo>
                  <a:pt x="15941" y="9328"/>
                </a:lnTo>
                <a:lnTo>
                  <a:pt x="15932" y="9337"/>
                </a:lnTo>
                <a:lnTo>
                  <a:pt x="15923" y="9345"/>
                </a:lnTo>
                <a:lnTo>
                  <a:pt x="15915" y="9345"/>
                </a:lnTo>
                <a:lnTo>
                  <a:pt x="15906" y="9354"/>
                </a:lnTo>
                <a:lnTo>
                  <a:pt x="15906" y="9363"/>
                </a:lnTo>
                <a:lnTo>
                  <a:pt x="15897" y="9363"/>
                </a:lnTo>
                <a:lnTo>
                  <a:pt x="15888" y="9354"/>
                </a:lnTo>
                <a:lnTo>
                  <a:pt x="15879" y="9354"/>
                </a:lnTo>
                <a:lnTo>
                  <a:pt x="15879" y="9363"/>
                </a:lnTo>
                <a:lnTo>
                  <a:pt x="15879" y="9372"/>
                </a:lnTo>
                <a:lnTo>
                  <a:pt x="15888" y="9381"/>
                </a:lnTo>
                <a:lnTo>
                  <a:pt x="15879" y="9381"/>
                </a:lnTo>
                <a:lnTo>
                  <a:pt x="15879" y="9389"/>
                </a:lnTo>
                <a:lnTo>
                  <a:pt x="15870" y="9407"/>
                </a:lnTo>
                <a:lnTo>
                  <a:pt x="15870" y="9425"/>
                </a:lnTo>
                <a:lnTo>
                  <a:pt x="15879" y="9434"/>
                </a:lnTo>
                <a:lnTo>
                  <a:pt x="15879" y="9425"/>
                </a:lnTo>
                <a:lnTo>
                  <a:pt x="15870" y="9425"/>
                </a:lnTo>
                <a:lnTo>
                  <a:pt x="15862" y="9434"/>
                </a:lnTo>
                <a:lnTo>
                  <a:pt x="15853" y="9442"/>
                </a:lnTo>
                <a:lnTo>
                  <a:pt x="15853" y="9451"/>
                </a:lnTo>
                <a:lnTo>
                  <a:pt x="15844" y="9460"/>
                </a:lnTo>
                <a:lnTo>
                  <a:pt x="15844" y="9451"/>
                </a:lnTo>
                <a:lnTo>
                  <a:pt x="15844" y="9442"/>
                </a:lnTo>
                <a:lnTo>
                  <a:pt x="15844" y="9434"/>
                </a:lnTo>
                <a:lnTo>
                  <a:pt x="15835" y="9434"/>
                </a:lnTo>
                <a:lnTo>
                  <a:pt x="15835" y="9442"/>
                </a:lnTo>
                <a:lnTo>
                  <a:pt x="15835" y="9451"/>
                </a:lnTo>
                <a:lnTo>
                  <a:pt x="15826" y="9460"/>
                </a:lnTo>
                <a:lnTo>
                  <a:pt x="15818" y="9469"/>
                </a:lnTo>
                <a:lnTo>
                  <a:pt x="15818" y="9478"/>
                </a:lnTo>
                <a:lnTo>
                  <a:pt x="15818" y="9487"/>
                </a:lnTo>
                <a:lnTo>
                  <a:pt x="15809" y="9478"/>
                </a:lnTo>
                <a:lnTo>
                  <a:pt x="15809" y="9469"/>
                </a:lnTo>
                <a:lnTo>
                  <a:pt x="15800" y="9469"/>
                </a:lnTo>
                <a:lnTo>
                  <a:pt x="15791" y="9487"/>
                </a:lnTo>
                <a:lnTo>
                  <a:pt x="15773" y="9495"/>
                </a:lnTo>
                <a:lnTo>
                  <a:pt x="15765" y="9504"/>
                </a:lnTo>
                <a:lnTo>
                  <a:pt x="15765" y="9513"/>
                </a:lnTo>
                <a:lnTo>
                  <a:pt x="15773" y="9522"/>
                </a:lnTo>
                <a:lnTo>
                  <a:pt x="15765" y="9522"/>
                </a:lnTo>
                <a:lnTo>
                  <a:pt x="15756" y="9513"/>
                </a:lnTo>
                <a:lnTo>
                  <a:pt x="15747" y="9513"/>
                </a:lnTo>
                <a:lnTo>
                  <a:pt x="15738" y="9513"/>
                </a:lnTo>
                <a:lnTo>
                  <a:pt x="15729" y="9513"/>
                </a:lnTo>
                <a:lnTo>
                  <a:pt x="15720" y="9513"/>
                </a:lnTo>
                <a:lnTo>
                  <a:pt x="15712" y="9522"/>
                </a:lnTo>
                <a:lnTo>
                  <a:pt x="15712" y="9531"/>
                </a:lnTo>
                <a:lnTo>
                  <a:pt x="15703" y="9531"/>
                </a:lnTo>
                <a:lnTo>
                  <a:pt x="15694" y="9531"/>
                </a:lnTo>
                <a:lnTo>
                  <a:pt x="15685" y="9531"/>
                </a:lnTo>
                <a:lnTo>
                  <a:pt x="15676" y="9531"/>
                </a:lnTo>
                <a:lnTo>
                  <a:pt x="15668" y="9540"/>
                </a:lnTo>
                <a:lnTo>
                  <a:pt x="15659" y="9540"/>
                </a:lnTo>
                <a:lnTo>
                  <a:pt x="15632" y="9548"/>
                </a:lnTo>
                <a:lnTo>
                  <a:pt x="15623" y="9548"/>
                </a:lnTo>
                <a:lnTo>
                  <a:pt x="15623" y="9557"/>
                </a:lnTo>
                <a:lnTo>
                  <a:pt x="15623" y="9575"/>
                </a:lnTo>
                <a:lnTo>
                  <a:pt x="15623" y="9584"/>
                </a:lnTo>
                <a:lnTo>
                  <a:pt x="15588" y="9637"/>
                </a:lnTo>
                <a:lnTo>
                  <a:pt x="15588" y="9645"/>
                </a:lnTo>
                <a:lnTo>
                  <a:pt x="15588" y="9654"/>
                </a:lnTo>
                <a:lnTo>
                  <a:pt x="15588" y="9663"/>
                </a:lnTo>
                <a:lnTo>
                  <a:pt x="15588" y="9672"/>
                </a:lnTo>
                <a:lnTo>
                  <a:pt x="15597" y="9698"/>
                </a:lnTo>
                <a:lnTo>
                  <a:pt x="15597" y="9716"/>
                </a:lnTo>
                <a:lnTo>
                  <a:pt x="15606" y="9725"/>
                </a:lnTo>
                <a:lnTo>
                  <a:pt x="15606" y="9734"/>
                </a:lnTo>
                <a:lnTo>
                  <a:pt x="15606" y="9743"/>
                </a:lnTo>
                <a:lnTo>
                  <a:pt x="15606" y="9760"/>
                </a:lnTo>
                <a:lnTo>
                  <a:pt x="15623" y="9778"/>
                </a:lnTo>
                <a:lnTo>
                  <a:pt x="15623" y="9787"/>
                </a:lnTo>
                <a:lnTo>
                  <a:pt x="15623" y="9795"/>
                </a:lnTo>
                <a:lnTo>
                  <a:pt x="15623" y="9804"/>
                </a:lnTo>
                <a:lnTo>
                  <a:pt x="15623" y="9822"/>
                </a:lnTo>
                <a:lnTo>
                  <a:pt x="15623" y="9831"/>
                </a:lnTo>
                <a:lnTo>
                  <a:pt x="15615" y="9840"/>
                </a:lnTo>
                <a:lnTo>
                  <a:pt x="15606" y="9857"/>
                </a:lnTo>
                <a:lnTo>
                  <a:pt x="15597" y="9875"/>
                </a:lnTo>
                <a:lnTo>
                  <a:pt x="15597" y="9884"/>
                </a:lnTo>
                <a:lnTo>
                  <a:pt x="15588" y="9901"/>
                </a:lnTo>
                <a:lnTo>
                  <a:pt x="15579" y="9910"/>
                </a:lnTo>
                <a:lnTo>
                  <a:pt x="15579" y="9919"/>
                </a:lnTo>
                <a:lnTo>
                  <a:pt x="15570" y="9928"/>
                </a:lnTo>
                <a:lnTo>
                  <a:pt x="15562" y="9928"/>
                </a:lnTo>
                <a:lnTo>
                  <a:pt x="15553" y="9937"/>
                </a:lnTo>
                <a:lnTo>
                  <a:pt x="15553" y="9954"/>
                </a:lnTo>
                <a:lnTo>
                  <a:pt x="15544" y="9963"/>
                </a:lnTo>
                <a:lnTo>
                  <a:pt x="15544" y="9972"/>
                </a:lnTo>
                <a:lnTo>
                  <a:pt x="15535" y="9981"/>
                </a:lnTo>
                <a:lnTo>
                  <a:pt x="15535" y="9990"/>
                </a:lnTo>
                <a:lnTo>
                  <a:pt x="15535" y="10007"/>
                </a:lnTo>
                <a:lnTo>
                  <a:pt x="15535" y="10016"/>
                </a:lnTo>
                <a:lnTo>
                  <a:pt x="15544" y="10034"/>
                </a:lnTo>
                <a:lnTo>
                  <a:pt x="15544" y="10043"/>
                </a:lnTo>
                <a:lnTo>
                  <a:pt x="15544" y="10051"/>
                </a:lnTo>
                <a:lnTo>
                  <a:pt x="15562" y="10069"/>
                </a:lnTo>
                <a:lnTo>
                  <a:pt x="15562" y="10078"/>
                </a:lnTo>
                <a:lnTo>
                  <a:pt x="15562" y="10087"/>
                </a:lnTo>
                <a:lnTo>
                  <a:pt x="15570" y="10096"/>
                </a:lnTo>
                <a:lnTo>
                  <a:pt x="15570" y="10104"/>
                </a:lnTo>
                <a:lnTo>
                  <a:pt x="15570" y="10113"/>
                </a:lnTo>
                <a:lnTo>
                  <a:pt x="15562" y="10122"/>
                </a:lnTo>
                <a:lnTo>
                  <a:pt x="15570" y="10140"/>
                </a:lnTo>
                <a:lnTo>
                  <a:pt x="15562" y="10148"/>
                </a:lnTo>
                <a:lnTo>
                  <a:pt x="15570" y="10166"/>
                </a:lnTo>
                <a:lnTo>
                  <a:pt x="15579" y="10184"/>
                </a:lnTo>
                <a:lnTo>
                  <a:pt x="15588" y="10193"/>
                </a:lnTo>
                <a:lnTo>
                  <a:pt x="15588" y="10201"/>
                </a:lnTo>
                <a:lnTo>
                  <a:pt x="15588" y="10210"/>
                </a:lnTo>
                <a:lnTo>
                  <a:pt x="15597" y="10219"/>
                </a:lnTo>
                <a:lnTo>
                  <a:pt x="15606" y="10228"/>
                </a:lnTo>
                <a:lnTo>
                  <a:pt x="15615" y="10237"/>
                </a:lnTo>
                <a:lnTo>
                  <a:pt x="15623" y="10237"/>
                </a:lnTo>
                <a:lnTo>
                  <a:pt x="15641" y="10237"/>
                </a:lnTo>
                <a:lnTo>
                  <a:pt x="15650" y="10246"/>
                </a:lnTo>
                <a:lnTo>
                  <a:pt x="15676" y="10263"/>
                </a:lnTo>
                <a:lnTo>
                  <a:pt x="15703" y="10263"/>
                </a:lnTo>
                <a:lnTo>
                  <a:pt x="15712" y="10254"/>
                </a:lnTo>
                <a:lnTo>
                  <a:pt x="15729" y="10246"/>
                </a:lnTo>
                <a:lnTo>
                  <a:pt x="15747" y="10237"/>
                </a:lnTo>
                <a:lnTo>
                  <a:pt x="15765" y="10228"/>
                </a:lnTo>
                <a:lnTo>
                  <a:pt x="15782" y="10228"/>
                </a:lnTo>
                <a:lnTo>
                  <a:pt x="15791" y="10228"/>
                </a:lnTo>
                <a:lnTo>
                  <a:pt x="15809" y="10219"/>
                </a:lnTo>
                <a:lnTo>
                  <a:pt x="15818" y="10219"/>
                </a:lnTo>
                <a:lnTo>
                  <a:pt x="15826" y="10201"/>
                </a:lnTo>
                <a:lnTo>
                  <a:pt x="15835" y="10184"/>
                </a:lnTo>
                <a:lnTo>
                  <a:pt x="15835" y="10175"/>
                </a:lnTo>
                <a:lnTo>
                  <a:pt x="15835" y="10166"/>
                </a:lnTo>
                <a:lnTo>
                  <a:pt x="15835" y="10157"/>
                </a:lnTo>
                <a:lnTo>
                  <a:pt x="15844" y="10148"/>
                </a:lnTo>
                <a:lnTo>
                  <a:pt x="15853" y="10131"/>
                </a:lnTo>
                <a:lnTo>
                  <a:pt x="15853" y="10122"/>
                </a:lnTo>
                <a:lnTo>
                  <a:pt x="15853" y="10113"/>
                </a:lnTo>
                <a:lnTo>
                  <a:pt x="15870" y="10078"/>
                </a:lnTo>
                <a:lnTo>
                  <a:pt x="15870" y="10060"/>
                </a:lnTo>
                <a:lnTo>
                  <a:pt x="15870" y="10043"/>
                </a:lnTo>
                <a:lnTo>
                  <a:pt x="15879" y="10025"/>
                </a:lnTo>
                <a:lnTo>
                  <a:pt x="15879" y="10016"/>
                </a:lnTo>
                <a:lnTo>
                  <a:pt x="15897" y="9972"/>
                </a:lnTo>
                <a:lnTo>
                  <a:pt x="15915" y="9937"/>
                </a:lnTo>
                <a:lnTo>
                  <a:pt x="15923" y="9901"/>
                </a:lnTo>
                <a:lnTo>
                  <a:pt x="15932" y="9866"/>
                </a:lnTo>
                <a:lnTo>
                  <a:pt x="15941" y="9848"/>
                </a:lnTo>
                <a:lnTo>
                  <a:pt x="15941" y="9831"/>
                </a:lnTo>
                <a:lnTo>
                  <a:pt x="15950" y="9795"/>
                </a:lnTo>
                <a:lnTo>
                  <a:pt x="15967" y="9769"/>
                </a:lnTo>
                <a:lnTo>
                  <a:pt x="15976" y="9743"/>
                </a:lnTo>
                <a:lnTo>
                  <a:pt x="15976" y="9725"/>
                </a:lnTo>
                <a:lnTo>
                  <a:pt x="15985" y="9707"/>
                </a:lnTo>
                <a:lnTo>
                  <a:pt x="15994" y="9672"/>
                </a:lnTo>
                <a:lnTo>
                  <a:pt x="15994" y="9654"/>
                </a:lnTo>
                <a:lnTo>
                  <a:pt x="15994" y="9628"/>
                </a:lnTo>
                <a:lnTo>
                  <a:pt x="15994" y="9619"/>
                </a:lnTo>
                <a:lnTo>
                  <a:pt x="16003" y="9610"/>
                </a:lnTo>
                <a:lnTo>
                  <a:pt x="16003" y="9601"/>
                </a:lnTo>
                <a:lnTo>
                  <a:pt x="16012" y="9592"/>
                </a:lnTo>
                <a:lnTo>
                  <a:pt x="16012" y="9584"/>
                </a:lnTo>
                <a:lnTo>
                  <a:pt x="16020" y="9575"/>
                </a:lnTo>
                <a:lnTo>
                  <a:pt x="16020" y="9566"/>
                </a:lnTo>
                <a:lnTo>
                  <a:pt x="16020" y="9548"/>
                </a:lnTo>
                <a:lnTo>
                  <a:pt x="16020" y="9540"/>
                </a:lnTo>
                <a:lnTo>
                  <a:pt x="16012" y="9540"/>
                </a:lnTo>
                <a:lnTo>
                  <a:pt x="16012" y="9522"/>
                </a:lnTo>
                <a:lnTo>
                  <a:pt x="16012" y="9513"/>
                </a:lnTo>
                <a:lnTo>
                  <a:pt x="16012" y="9504"/>
                </a:lnTo>
                <a:lnTo>
                  <a:pt x="16003" y="9495"/>
                </a:lnTo>
                <a:lnTo>
                  <a:pt x="16012" y="9495"/>
                </a:lnTo>
                <a:lnTo>
                  <a:pt x="16012" y="9487"/>
                </a:lnTo>
                <a:lnTo>
                  <a:pt x="16020" y="9487"/>
                </a:lnTo>
                <a:lnTo>
                  <a:pt x="16029" y="9495"/>
                </a:lnTo>
                <a:lnTo>
                  <a:pt x="16038" y="9513"/>
                </a:lnTo>
                <a:lnTo>
                  <a:pt x="16038" y="9522"/>
                </a:lnTo>
                <a:lnTo>
                  <a:pt x="16047" y="9531"/>
                </a:lnTo>
                <a:lnTo>
                  <a:pt x="16056" y="9522"/>
                </a:lnTo>
                <a:lnTo>
                  <a:pt x="16065" y="9504"/>
                </a:lnTo>
                <a:lnTo>
                  <a:pt x="16065" y="9487"/>
                </a:lnTo>
                <a:lnTo>
                  <a:pt x="16065" y="9469"/>
                </a:lnTo>
                <a:close/>
                <a:moveTo>
                  <a:pt x="15138" y="12055"/>
                </a:moveTo>
                <a:lnTo>
                  <a:pt x="15129" y="12055"/>
                </a:lnTo>
                <a:lnTo>
                  <a:pt x="15121" y="12055"/>
                </a:lnTo>
                <a:lnTo>
                  <a:pt x="15121" y="12064"/>
                </a:lnTo>
                <a:lnTo>
                  <a:pt x="15138" y="12064"/>
                </a:lnTo>
                <a:close/>
                <a:moveTo>
                  <a:pt x="15376" y="8498"/>
                </a:moveTo>
                <a:lnTo>
                  <a:pt x="15368" y="8507"/>
                </a:lnTo>
                <a:lnTo>
                  <a:pt x="15376" y="8507"/>
                </a:lnTo>
                <a:lnTo>
                  <a:pt x="15385" y="8498"/>
                </a:lnTo>
                <a:close/>
                <a:moveTo>
                  <a:pt x="15544" y="9187"/>
                </a:moveTo>
                <a:lnTo>
                  <a:pt x="15535" y="9187"/>
                </a:lnTo>
                <a:lnTo>
                  <a:pt x="15535" y="9213"/>
                </a:lnTo>
                <a:lnTo>
                  <a:pt x="15544" y="9222"/>
                </a:lnTo>
                <a:lnTo>
                  <a:pt x="15553" y="9222"/>
                </a:lnTo>
                <a:lnTo>
                  <a:pt x="15553" y="9213"/>
                </a:lnTo>
                <a:lnTo>
                  <a:pt x="15544" y="9204"/>
                </a:lnTo>
                <a:close/>
                <a:moveTo>
                  <a:pt x="16682" y="6830"/>
                </a:moveTo>
                <a:lnTo>
                  <a:pt x="16664" y="6848"/>
                </a:lnTo>
                <a:lnTo>
                  <a:pt x="16664" y="6857"/>
                </a:lnTo>
                <a:lnTo>
                  <a:pt x="16673" y="6857"/>
                </a:lnTo>
                <a:lnTo>
                  <a:pt x="16673" y="6848"/>
                </a:lnTo>
                <a:lnTo>
                  <a:pt x="16682" y="6839"/>
                </a:lnTo>
                <a:lnTo>
                  <a:pt x="16691" y="6830"/>
                </a:lnTo>
                <a:lnTo>
                  <a:pt x="16682" y="6821"/>
                </a:lnTo>
                <a:close/>
                <a:moveTo>
                  <a:pt x="16594" y="9831"/>
                </a:moveTo>
                <a:lnTo>
                  <a:pt x="16585" y="9831"/>
                </a:lnTo>
                <a:lnTo>
                  <a:pt x="16585" y="9840"/>
                </a:lnTo>
                <a:lnTo>
                  <a:pt x="16576" y="9848"/>
                </a:lnTo>
                <a:lnTo>
                  <a:pt x="16576" y="9857"/>
                </a:lnTo>
                <a:lnTo>
                  <a:pt x="16576" y="9866"/>
                </a:lnTo>
                <a:lnTo>
                  <a:pt x="16567" y="9866"/>
                </a:lnTo>
                <a:lnTo>
                  <a:pt x="16576" y="9866"/>
                </a:lnTo>
                <a:lnTo>
                  <a:pt x="16585" y="9875"/>
                </a:lnTo>
                <a:lnTo>
                  <a:pt x="16594" y="9866"/>
                </a:lnTo>
                <a:lnTo>
                  <a:pt x="16603" y="9866"/>
                </a:lnTo>
                <a:lnTo>
                  <a:pt x="16603" y="9857"/>
                </a:lnTo>
                <a:lnTo>
                  <a:pt x="16603" y="9848"/>
                </a:lnTo>
                <a:lnTo>
                  <a:pt x="16603" y="9840"/>
                </a:lnTo>
                <a:close/>
                <a:moveTo>
                  <a:pt x="13004" y="8110"/>
                </a:moveTo>
                <a:lnTo>
                  <a:pt x="13004" y="8101"/>
                </a:lnTo>
                <a:lnTo>
                  <a:pt x="13013" y="8083"/>
                </a:lnTo>
                <a:lnTo>
                  <a:pt x="13013" y="8074"/>
                </a:lnTo>
                <a:lnTo>
                  <a:pt x="13004" y="8074"/>
                </a:lnTo>
                <a:lnTo>
                  <a:pt x="12995" y="8074"/>
                </a:lnTo>
                <a:lnTo>
                  <a:pt x="12995" y="8083"/>
                </a:lnTo>
                <a:lnTo>
                  <a:pt x="12995" y="8092"/>
                </a:lnTo>
                <a:lnTo>
                  <a:pt x="12987" y="8101"/>
                </a:lnTo>
                <a:lnTo>
                  <a:pt x="12978" y="8101"/>
                </a:lnTo>
                <a:lnTo>
                  <a:pt x="12978" y="8110"/>
                </a:lnTo>
                <a:lnTo>
                  <a:pt x="12995" y="8119"/>
                </a:lnTo>
                <a:close/>
                <a:moveTo>
                  <a:pt x="16435" y="8701"/>
                </a:moveTo>
                <a:lnTo>
                  <a:pt x="16444" y="8701"/>
                </a:lnTo>
                <a:lnTo>
                  <a:pt x="16444" y="8692"/>
                </a:lnTo>
                <a:lnTo>
                  <a:pt x="16435" y="8683"/>
                </a:lnTo>
                <a:lnTo>
                  <a:pt x="16426" y="8692"/>
                </a:lnTo>
                <a:lnTo>
                  <a:pt x="16435" y="8692"/>
                </a:lnTo>
                <a:close/>
                <a:moveTo>
                  <a:pt x="17538" y="12267"/>
                </a:moveTo>
                <a:lnTo>
                  <a:pt x="17529" y="12258"/>
                </a:lnTo>
                <a:lnTo>
                  <a:pt x="17520" y="12267"/>
                </a:lnTo>
                <a:lnTo>
                  <a:pt x="17503" y="12267"/>
                </a:lnTo>
                <a:lnTo>
                  <a:pt x="17494" y="12275"/>
                </a:lnTo>
                <a:lnTo>
                  <a:pt x="17485" y="12275"/>
                </a:lnTo>
                <a:lnTo>
                  <a:pt x="17476" y="12284"/>
                </a:lnTo>
                <a:lnTo>
                  <a:pt x="17467" y="12284"/>
                </a:lnTo>
                <a:lnTo>
                  <a:pt x="17458" y="12275"/>
                </a:lnTo>
                <a:lnTo>
                  <a:pt x="17458" y="12267"/>
                </a:lnTo>
                <a:lnTo>
                  <a:pt x="17467" y="12267"/>
                </a:lnTo>
                <a:lnTo>
                  <a:pt x="17476" y="12267"/>
                </a:lnTo>
                <a:lnTo>
                  <a:pt x="17476" y="12249"/>
                </a:lnTo>
                <a:lnTo>
                  <a:pt x="17467" y="12249"/>
                </a:lnTo>
                <a:lnTo>
                  <a:pt x="17450" y="12267"/>
                </a:lnTo>
                <a:lnTo>
                  <a:pt x="17441" y="12267"/>
                </a:lnTo>
                <a:lnTo>
                  <a:pt x="17432" y="12267"/>
                </a:lnTo>
                <a:lnTo>
                  <a:pt x="17432" y="12258"/>
                </a:lnTo>
                <a:lnTo>
                  <a:pt x="17432" y="12249"/>
                </a:lnTo>
                <a:lnTo>
                  <a:pt x="17441" y="12249"/>
                </a:lnTo>
                <a:lnTo>
                  <a:pt x="17441" y="12240"/>
                </a:lnTo>
                <a:lnTo>
                  <a:pt x="17441" y="12231"/>
                </a:lnTo>
                <a:lnTo>
                  <a:pt x="17432" y="12231"/>
                </a:lnTo>
                <a:lnTo>
                  <a:pt x="17432" y="12223"/>
                </a:lnTo>
                <a:lnTo>
                  <a:pt x="17423" y="12223"/>
                </a:lnTo>
                <a:lnTo>
                  <a:pt x="17423" y="12231"/>
                </a:lnTo>
                <a:lnTo>
                  <a:pt x="17414" y="12240"/>
                </a:lnTo>
                <a:lnTo>
                  <a:pt x="17414" y="12249"/>
                </a:lnTo>
                <a:lnTo>
                  <a:pt x="17414" y="12258"/>
                </a:lnTo>
                <a:lnTo>
                  <a:pt x="17414" y="12267"/>
                </a:lnTo>
                <a:lnTo>
                  <a:pt x="17423" y="12275"/>
                </a:lnTo>
                <a:lnTo>
                  <a:pt x="17414" y="12275"/>
                </a:lnTo>
                <a:lnTo>
                  <a:pt x="17414" y="12284"/>
                </a:lnTo>
                <a:lnTo>
                  <a:pt x="17414" y="12293"/>
                </a:lnTo>
                <a:lnTo>
                  <a:pt x="17423" y="12293"/>
                </a:lnTo>
                <a:lnTo>
                  <a:pt x="17423" y="12302"/>
                </a:lnTo>
                <a:lnTo>
                  <a:pt x="17414" y="12302"/>
                </a:lnTo>
                <a:lnTo>
                  <a:pt x="17414" y="12311"/>
                </a:lnTo>
                <a:lnTo>
                  <a:pt x="17414" y="12320"/>
                </a:lnTo>
                <a:lnTo>
                  <a:pt x="17423" y="12320"/>
                </a:lnTo>
                <a:lnTo>
                  <a:pt x="17432" y="12320"/>
                </a:lnTo>
                <a:lnTo>
                  <a:pt x="17441" y="12302"/>
                </a:lnTo>
                <a:lnTo>
                  <a:pt x="17450" y="12311"/>
                </a:lnTo>
                <a:lnTo>
                  <a:pt x="17458" y="12311"/>
                </a:lnTo>
                <a:lnTo>
                  <a:pt x="17467" y="12311"/>
                </a:lnTo>
                <a:lnTo>
                  <a:pt x="17476" y="12320"/>
                </a:lnTo>
                <a:lnTo>
                  <a:pt x="17485" y="12311"/>
                </a:lnTo>
                <a:lnTo>
                  <a:pt x="17494" y="12320"/>
                </a:lnTo>
                <a:lnTo>
                  <a:pt x="17511" y="12320"/>
                </a:lnTo>
                <a:lnTo>
                  <a:pt x="17520" y="12320"/>
                </a:lnTo>
                <a:lnTo>
                  <a:pt x="17520" y="12311"/>
                </a:lnTo>
                <a:lnTo>
                  <a:pt x="17529" y="12311"/>
                </a:lnTo>
                <a:lnTo>
                  <a:pt x="17520" y="12302"/>
                </a:lnTo>
                <a:lnTo>
                  <a:pt x="17511" y="12302"/>
                </a:lnTo>
                <a:lnTo>
                  <a:pt x="17511" y="12311"/>
                </a:lnTo>
                <a:lnTo>
                  <a:pt x="17503" y="12311"/>
                </a:lnTo>
                <a:lnTo>
                  <a:pt x="17494" y="12311"/>
                </a:lnTo>
                <a:lnTo>
                  <a:pt x="17485" y="12302"/>
                </a:lnTo>
                <a:lnTo>
                  <a:pt x="17485" y="12293"/>
                </a:lnTo>
                <a:lnTo>
                  <a:pt x="17494" y="12293"/>
                </a:lnTo>
                <a:lnTo>
                  <a:pt x="17503" y="12284"/>
                </a:lnTo>
                <a:lnTo>
                  <a:pt x="17511" y="12284"/>
                </a:lnTo>
                <a:lnTo>
                  <a:pt x="17520" y="12293"/>
                </a:lnTo>
                <a:lnTo>
                  <a:pt x="17529" y="12293"/>
                </a:lnTo>
                <a:lnTo>
                  <a:pt x="17538" y="12284"/>
                </a:lnTo>
                <a:lnTo>
                  <a:pt x="17547" y="12275"/>
                </a:lnTo>
                <a:close/>
                <a:moveTo>
                  <a:pt x="16162" y="12011"/>
                </a:moveTo>
                <a:lnTo>
                  <a:pt x="16162" y="12002"/>
                </a:lnTo>
                <a:lnTo>
                  <a:pt x="16153" y="12011"/>
                </a:lnTo>
                <a:lnTo>
                  <a:pt x="16153" y="12020"/>
                </a:lnTo>
                <a:lnTo>
                  <a:pt x="16162" y="12020"/>
                </a:lnTo>
                <a:lnTo>
                  <a:pt x="16170" y="12020"/>
                </a:lnTo>
                <a:close/>
                <a:moveTo>
                  <a:pt x="15906" y="9319"/>
                </a:moveTo>
                <a:lnTo>
                  <a:pt x="15906" y="9328"/>
                </a:lnTo>
                <a:lnTo>
                  <a:pt x="15897" y="9328"/>
                </a:lnTo>
                <a:lnTo>
                  <a:pt x="15897" y="9337"/>
                </a:lnTo>
                <a:lnTo>
                  <a:pt x="15915" y="9337"/>
                </a:lnTo>
                <a:lnTo>
                  <a:pt x="15915" y="9328"/>
                </a:lnTo>
                <a:close/>
                <a:moveTo>
                  <a:pt x="16320" y="7421"/>
                </a:moveTo>
                <a:lnTo>
                  <a:pt x="16312" y="7421"/>
                </a:lnTo>
                <a:lnTo>
                  <a:pt x="16303" y="7421"/>
                </a:lnTo>
                <a:lnTo>
                  <a:pt x="16294" y="7421"/>
                </a:lnTo>
                <a:lnTo>
                  <a:pt x="16285" y="7421"/>
                </a:lnTo>
                <a:lnTo>
                  <a:pt x="16276" y="7430"/>
                </a:lnTo>
                <a:lnTo>
                  <a:pt x="16294" y="7439"/>
                </a:lnTo>
                <a:lnTo>
                  <a:pt x="16294" y="7448"/>
                </a:lnTo>
                <a:lnTo>
                  <a:pt x="16303" y="7448"/>
                </a:lnTo>
                <a:lnTo>
                  <a:pt x="16338" y="7448"/>
                </a:lnTo>
                <a:lnTo>
                  <a:pt x="16347" y="7439"/>
                </a:lnTo>
                <a:lnTo>
                  <a:pt x="16356" y="7430"/>
                </a:lnTo>
                <a:lnTo>
                  <a:pt x="16364" y="7430"/>
                </a:lnTo>
                <a:lnTo>
                  <a:pt x="16338" y="7421"/>
                </a:lnTo>
                <a:close/>
                <a:moveTo>
                  <a:pt x="16453" y="9901"/>
                </a:moveTo>
                <a:lnTo>
                  <a:pt x="16444" y="9901"/>
                </a:lnTo>
                <a:lnTo>
                  <a:pt x="16435" y="9901"/>
                </a:lnTo>
                <a:lnTo>
                  <a:pt x="16426" y="9901"/>
                </a:lnTo>
                <a:lnTo>
                  <a:pt x="16417" y="9910"/>
                </a:lnTo>
                <a:lnTo>
                  <a:pt x="16426" y="9928"/>
                </a:lnTo>
                <a:lnTo>
                  <a:pt x="16444" y="9937"/>
                </a:lnTo>
                <a:lnTo>
                  <a:pt x="16462" y="9937"/>
                </a:lnTo>
                <a:lnTo>
                  <a:pt x="16462" y="9928"/>
                </a:lnTo>
                <a:lnTo>
                  <a:pt x="16462" y="9919"/>
                </a:lnTo>
                <a:lnTo>
                  <a:pt x="16453" y="9910"/>
                </a:lnTo>
                <a:close/>
                <a:moveTo>
                  <a:pt x="11301" y="8931"/>
                </a:moveTo>
                <a:lnTo>
                  <a:pt x="11301" y="8939"/>
                </a:lnTo>
                <a:lnTo>
                  <a:pt x="11301" y="8931"/>
                </a:lnTo>
                <a:lnTo>
                  <a:pt x="11310" y="8931"/>
                </a:lnTo>
                <a:close/>
                <a:moveTo>
                  <a:pt x="3326" y="4492"/>
                </a:moveTo>
                <a:lnTo>
                  <a:pt x="3317" y="4492"/>
                </a:lnTo>
                <a:lnTo>
                  <a:pt x="3326" y="4501"/>
                </a:lnTo>
                <a:close/>
                <a:moveTo>
                  <a:pt x="11178" y="7527"/>
                </a:moveTo>
                <a:lnTo>
                  <a:pt x="11169" y="7536"/>
                </a:lnTo>
                <a:lnTo>
                  <a:pt x="11160" y="7536"/>
                </a:lnTo>
                <a:lnTo>
                  <a:pt x="11169" y="7545"/>
                </a:lnTo>
                <a:lnTo>
                  <a:pt x="11169" y="7536"/>
                </a:lnTo>
                <a:lnTo>
                  <a:pt x="11178" y="7536"/>
                </a:lnTo>
                <a:close/>
                <a:moveTo>
                  <a:pt x="11178" y="7483"/>
                </a:moveTo>
                <a:lnTo>
                  <a:pt x="11169" y="7483"/>
                </a:lnTo>
                <a:lnTo>
                  <a:pt x="11178" y="7483"/>
                </a:lnTo>
                <a:lnTo>
                  <a:pt x="11178" y="7492"/>
                </a:lnTo>
                <a:lnTo>
                  <a:pt x="11187" y="7483"/>
                </a:lnTo>
                <a:close/>
                <a:moveTo>
                  <a:pt x="12907" y="8225"/>
                </a:moveTo>
                <a:lnTo>
                  <a:pt x="12898" y="8225"/>
                </a:lnTo>
                <a:lnTo>
                  <a:pt x="12898" y="8233"/>
                </a:lnTo>
                <a:lnTo>
                  <a:pt x="12898" y="8242"/>
                </a:lnTo>
                <a:lnTo>
                  <a:pt x="12907" y="8233"/>
                </a:lnTo>
                <a:close/>
                <a:moveTo>
                  <a:pt x="11116" y="5878"/>
                </a:moveTo>
                <a:lnTo>
                  <a:pt x="11125" y="5869"/>
                </a:lnTo>
                <a:lnTo>
                  <a:pt x="11134" y="5869"/>
                </a:lnTo>
                <a:lnTo>
                  <a:pt x="11125" y="5869"/>
                </a:lnTo>
                <a:lnTo>
                  <a:pt x="11116" y="5860"/>
                </a:lnTo>
                <a:lnTo>
                  <a:pt x="11107" y="5860"/>
                </a:lnTo>
                <a:lnTo>
                  <a:pt x="11090" y="5860"/>
                </a:lnTo>
                <a:lnTo>
                  <a:pt x="11090" y="5869"/>
                </a:lnTo>
                <a:lnTo>
                  <a:pt x="11099" y="5869"/>
                </a:lnTo>
                <a:lnTo>
                  <a:pt x="11107" y="5878"/>
                </a:lnTo>
                <a:close/>
                <a:moveTo>
                  <a:pt x="11222" y="6240"/>
                </a:moveTo>
                <a:lnTo>
                  <a:pt x="11204" y="6240"/>
                </a:lnTo>
                <a:lnTo>
                  <a:pt x="11204" y="6249"/>
                </a:lnTo>
                <a:lnTo>
                  <a:pt x="11196" y="6249"/>
                </a:lnTo>
                <a:lnTo>
                  <a:pt x="11196" y="6257"/>
                </a:lnTo>
                <a:lnTo>
                  <a:pt x="11204" y="6266"/>
                </a:lnTo>
                <a:lnTo>
                  <a:pt x="11213" y="6275"/>
                </a:lnTo>
                <a:lnTo>
                  <a:pt x="11222" y="6266"/>
                </a:lnTo>
                <a:lnTo>
                  <a:pt x="11231" y="6257"/>
                </a:lnTo>
                <a:lnTo>
                  <a:pt x="11231" y="6249"/>
                </a:lnTo>
                <a:lnTo>
                  <a:pt x="11222" y="6249"/>
                </a:lnTo>
                <a:close/>
                <a:moveTo>
                  <a:pt x="11187" y="7536"/>
                </a:moveTo>
                <a:lnTo>
                  <a:pt x="11187" y="7527"/>
                </a:lnTo>
                <a:close/>
                <a:moveTo>
                  <a:pt x="11090" y="6240"/>
                </a:moveTo>
                <a:lnTo>
                  <a:pt x="11090" y="6231"/>
                </a:lnTo>
                <a:lnTo>
                  <a:pt x="11090" y="6240"/>
                </a:lnTo>
                <a:lnTo>
                  <a:pt x="11081" y="6240"/>
                </a:lnTo>
                <a:lnTo>
                  <a:pt x="11090" y="6249"/>
                </a:lnTo>
                <a:lnTo>
                  <a:pt x="11099" y="6249"/>
                </a:lnTo>
                <a:lnTo>
                  <a:pt x="11099" y="6240"/>
                </a:lnTo>
                <a:close/>
                <a:moveTo>
                  <a:pt x="11187" y="7510"/>
                </a:moveTo>
                <a:lnTo>
                  <a:pt x="11187" y="7501"/>
                </a:lnTo>
                <a:lnTo>
                  <a:pt x="11178" y="7510"/>
                </a:lnTo>
                <a:close/>
                <a:moveTo>
                  <a:pt x="11937" y="9522"/>
                </a:moveTo>
                <a:lnTo>
                  <a:pt x="11937" y="9531"/>
                </a:lnTo>
                <a:lnTo>
                  <a:pt x="11945" y="9531"/>
                </a:lnTo>
                <a:lnTo>
                  <a:pt x="11945" y="9522"/>
                </a:lnTo>
                <a:close/>
                <a:moveTo>
                  <a:pt x="12845" y="8322"/>
                </a:moveTo>
                <a:lnTo>
                  <a:pt x="12837" y="8330"/>
                </a:lnTo>
                <a:lnTo>
                  <a:pt x="12837" y="8339"/>
                </a:lnTo>
                <a:lnTo>
                  <a:pt x="12837" y="8348"/>
                </a:lnTo>
                <a:lnTo>
                  <a:pt x="12845" y="8339"/>
                </a:lnTo>
                <a:lnTo>
                  <a:pt x="12854" y="8330"/>
                </a:lnTo>
                <a:close/>
                <a:moveTo>
                  <a:pt x="12889" y="8022"/>
                </a:moveTo>
                <a:lnTo>
                  <a:pt x="12881" y="8030"/>
                </a:lnTo>
                <a:lnTo>
                  <a:pt x="12889" y="8030"/>
                </a:lnTo>
                <a:lnTo>
                  <a:pt x="12898" y="8030"/>
                </a:lnTo>
                <a:lnTo>
                  <a:pt x="12898" y="8022"/>
                </a:lnTo>
                <a:close/>
                <a:moveTo>
                  <a:pt x="11213" y="7501"/>
                </a:moveTo>
                <a:lnTo>
                  <a:pt x="11213" y="7510"/>
                </a:lnTo>
                <a:lnTo>
                  <a:pt x="11213" y="7501"/>
                </a:lnTo>
                <a:lnTo>
                  <a:pt x="11222" y="7501"/>
                </a:lnTo>
                <a:close/>
                <a:moveTo>
                  <a:pt x="11434" y="7792"/>
                </a:moveTo>
                <a:lnTo>
                  <a:pt x="11416" y="7792"/>
                </a:lnTo>
                <a:lnTo>
                  <a:pt x="11407" y="7801"/>
                </a:lnTo>
                <a:lnTo>
                  <a:pt x="11434" y="7801"/>
                </a:lnTo>
                <a:lnTo>
                  <a:pt x="11434" y="7810"/>
                </a:lnTo>
                <a:lnTo>
                  <a:pt x="11443" y="7801"/>
                </a:lnTo>
                <a:close/>
                <a:moveTo>
                  <a:pt x="11204" y="7518"/>
                </a:moveTo>
                <a:lnTo>
                  <a:pt x="11196" y="7527"/>
                </a:lnTo>
                <a:lnTo>
                  <a:pt x="11204" y="7527"/>
                </a:lnTo>
                <a:close/>
                <a:moveTo>
                  <a:pt x="11116" y="2895"/>
                </a:moveTo>
                <a:lnTo>
                  <a:pt x="11125" y="2895"/>
                </a:lnTo>
                <a:lnTo>
                  <a:pt x="11134" y="2886"/>
                </a:lnTo>
                <a:lnTo>
                  <a:pt x="11151" y="2886"/>
                </a:lnTo>
                <a:lnTo>
                  <a:pt x="11160" y="2868"/>
                </a:lnTo>
                <a:lnTo>
                  <a:pt x="11178" y="2860"/>
                </a:lnTo>
                <a:lnTo>
                  <a:pt x="11196" y="2851"/>
                </a:lnTo>
                <a:lnTo>
                  <a:pt x="11222" y="2842"/>
                </a:lnTo>
                <a:lnTo>
                  <a:pt x="11240" y="2842"/>
                </a:lnTo>
                <a:lnTo>
                  <a:pt x="11257" y="2842"/>
                </a:lnTo>
                <a:lnTo>
                  <a:pt x="11257" y="2833"/>
                </a:lnTo>
                <a:lnTo>
                  <a:pt x="11275" y="2824"/>
                </a:lnTo>
                <a:lnTo>
                  <a:pt x="11284" y="2824"/>
                </a:lnTo>
                <a:lnTo>
                  <a:pt x="11293" y="2824"/>
                </a:lnTo>
                <a:lnTo>
                  <a:pt x="11293" y="2815"/>
                </a:lnTo>
                <a:lnTo>
                  <a:pt x="11293" y="2807"/>
                </a:lnTo>
                <a:lnTo>
                  <a:pt x="11301" y="2807"/>
                </a:lnTo>
                <a:lnTo>
                  <a:pt x="11293" y="2807"/>
                </a:lnTo>
                <a:lnTo>
                  <a:pt x="11293" y="2798"/>
                </a:lnTo>
                <a:lnTo>
                  <a:pt x="11301" y="2789"/>
                </a:lnTo>
                <a:lnTo>
                  <a:pt x="11310" y="2789"/>
                </a:lnTo>
                <a:lnTo>
                  <a:pt x="11319" y="2789"/>
                </a:lnTo>
                <a:lnTo>
                  <a:pt x="11328" y="2789"/>
                </a:lnTo>
                <a:lnTo>
                  <a:pt x="11328" y="2780"/>
                </a:lnTo>
                <a:lnTo>
                  <a:pt x="11337" y="2771"/>
                </a:lnTo>
                <a:lnTo>
                  <a:pt x="11346" y="2762"/>
                </a:lnTo>
                <a:lnTo>
                  <a:pt x="11337" y="2754"/>
                </a:lnTo>
                <a:lnTo>
                  <a:pt x="11346" y="2754"/>
                </a:lnTo>
                <a:lnTo>
                  <a:pt x="11354" y="2754"/>
                </a:lnTo>
                <a:lnTo>
                  <a:pt x="11363" y="2745"/>
                </a:lnTo>
                <a:lnTo>
                  <a:pt x="11363" y="2736"/>
                </a:lnTo>
                <a:lnTo>
                  <a:pt x="11346" y="2736"/>
                </a:lnTo>
                <a:lnTo>
                  <a:pt x="11354" y="2727"/>
                </a:lnTo>
                <a:lnTo>
                  <a:pt x="11354" y="2718"/>
                </a:lnTo>
                <a:lnTo>
                  <a:pt x="11346" y="2718"/>
                </a:lnTo>
                <a:lnTo>
                  <a:pt x="11346" y="2709"/>
                </a:lnTo>
                <a:lnTo>
                  <a:pt x="11354" y="2709"/>
                </a:lnTo>
                <a:lnTo>
                  <a:pt x="11354" y="2701"/>
                </a:lnTo>
                <a:lnTo>
                  <a:pt x="11354" y="2692"/>
                </a:lnTo>
                <a:lnTo>
                  <a:pt x="11346" y="2692"/>
                </a:lnTo>
                <a:lnTo>
                  <a:pt x="11337" y="2683"/>
                </a:lnTo>
                <a:lnTo>
                  <a:pt x="11319" y="2674"/>
                </a:lnTo>
                <a:lnTo>
                  <a:pt x="11310" y="2683"/>
                </a:lnTo>
                <a:lnTo>
                  <a:pt x="11293" y="2683"/>
                </a:lnTo>
                <a:lnTo>
                  <a:pt x="11301" y="2674"/>
                </a:lnTo>
                <a:lnTo>
                  <a:pt x="11301" y="2665"/>
                </a:lnTo>
                <a:lnTo>
                  <a:pt x="11301" y="2657"/>
                </a:lnTo>
                <a:lnTo>
                  <a:pt x="11275" y="2665"/>
                </a:lnTo>
                <a:lnTo>
                  <a:pt x="11266" y="2665"/>
                </a:lnTo>
                <a:lnTo>
                  <a:pt x="11266" y="2657"/>
                </a:lnTo>
                <a:lnTo>
                  <a:pt x="11275" y="2657"/>
                </a:lnTo>
                <a:lnTo>
                  <a:pt x="11275" y="2648"/>
                </a:lnTo>
                <a:lnTo>
                  <a:pt x="11284" y="2639"/>
                </a:lnTo>
                <a:lnTo>
                  <a:pt x="11275" y="2639"/>
                </a:lnTo>
                <a:lnTo>
                  <a:pt x="11275" y="2630"/>
                </a:lnTo>
                <a:lnTo>
                  <a:pt x="11266" y="2630"/>
                </a:lnTo>
                <a:lnTo>
                  <a:pt x="11257" y="2630"/>
                </a:lnTo>
                <a:lnTo>
                  <a:pt x="11249" y="2621"/>
                </a:lnTo>
                <a:lnTo>
                  <a:pt x="11257" y="2612"/>
                </a:lnTo>
                <a:lnTo>
                  <a:pt x="11257" y="2604"/>
                </a:lnTo>
                <a:lnTo>
                  <a:pt x="11275" y="2595"/>
                </a:lnTo>
                <a:lnTo>
                  <a:pt x="11284" y="2586"/>
                </a:lnTo>
                <a:lnTo>
                  <a:pt x="11275" y="2586"/>
                </a:lnTo>
                <a:lnTo>
                  <a:pt x="11266" y="2586"/>
                </a:lnTo>
                <a:lnTo>
                  <a:pt x="11257" y="2586"/>
                </a:lnTo>
                <a:lnTo>
                  <a:pt x="11240" y="2604"/>
                </a:lnTo>
                <a:lnTo>
                  <a:pt x="11222" y="2604"/>
                </a:lnTo>
                <a:lnTo>
                  <a:pt x="11213" y="2604"/>
                </a:lnTo>
                <a:lnTo>
                  <a:pt x="11204" y="2604"/>
                </a:lnTo>
                <a:lnTo>
                  <a:pt x="11204" y="2595"/>
                </a:lnTo>
                <a:lnTo>
                  <a:pt x="11204" y="2586"/>
                </a:lnTo>
                <a:lnTo>
                  <a:pt x="11196" y="2586"/>
                </a:lnTo>
                <a:lnTo>
                  <a:pt x="11196" y="2577"/>
                </a:lnTo>
                <a:lnTo>
                  <a:pt x="11187" y="2568"/>
                </a:lnTo>
                <a:lnTo>
                  <a:pt x="11178" y="2568"/>
                </a:lnTo>
                <a:lnTo>
                  <a:pt x="11160" y="2568"/>
                </a:lnTo>
                <a:lnTo>
                  <a:pt x="11143" y="2577"/>
                </a:lnTo>
                <a:lnTo>
                  <a:pt x="11151" y="2604"/>
                </a:lnTo>
                <a:lnTo>
                  <a:pt x="11143" y="2612"/>
                </a:lnTo>
                <a:lnTo>
                  <a:pt x="11134" y="2612"/>
                </a:lnTo>
                <a:lnTo>
                  <a:pt x="11125" y="2621"/>
                </a:lnTo>
                <a:lnTo>
                  <a:pt x="11116" y="2621"/>
                </a:lnTo>
                <a:lnTo>
                  <a:pt x="11116" y="2612"/>
                </a:lnTo>
                <a:lnTo>
                  <a:pt x="11107" y="2612"/>
                </a:lnTo>
                <a:lnTo>
                  <a:pt x="11099" y="2612"/>
                </a:lnTo>
                <a:lnTo>
                  <a:pt x="11081" y="2621"/>
                </a:lnTo>
                <a:lnTo>
                  <a:pt x="11081" y="2630"/>
                </a:lnTo>
                <a:lnTo>
                  <a:pt x="11072" y="2630"/>
                </a:lnTo>
                <a:lnTo>
                  <a:pt x="11072" y="2639"/>
                </a:lnTo>
                <a:lnTo>
                  <a:pt x="11063" y="2639"/>
                </a:lnTo>
                <a:lnTo>
                  <a:pt x="11063" y="2630"/>
                </a:lnTo>
                <a:lnTo>
                  <a:pt x="11046" y="2621"/>
                </a:lnTo>
                <a:lnTo>
                  <a:pt x="11046" y="2612"/>
                </a:lnTo>
                <a:lnTo>
                  <a:pt x="11019" y="2612"/>
                </a:lnTo>
                <a:lnTo>
                  <a:pt x="11010" y="2612"/>
                </a:lnTo>
                <a:lnTo>
                  <a:pt x="11010" y="2621"/>
                </a:lnTo>
                <a:lnTo>
                  <a:pt x="11028" y="2648"/>
                </a:lnTo>
                <a:lnTo>
                  <a:pt x="11028" y="2657"/>
                </a:lnTo>
                <a:lnTo>
                  <a:pt x="11028" y="2665"/>
                </a:lnTo>
                <a:lnTo>
                  <a:pt x="11019" y="2665"/>
                </a:lnTo>
                <a:lnTo>
                  <a:pt x="11010" y="2648"/>
                </a:lnTo>
                <a:lnTo>
                  <a:pt x="11001" y="2639"/>
                </a:lnTo>
                <a:lnTo>
                  <a:pt x="10993" y="2621"/>
                </a:lnTo>
                <a:lnTo>
                  <a:pt x="10984" y="2621"/>
                </a:lnTo>
                <a:lnTo>
                  <a:pt x="10975" y="2612"/>
                </a:lnTo>
                <a:lnTo>
                  <a:pt x="10966" y="2612"/>
                </a:lnTo>
                <a:lnTo>
                  <a:pt x="10957" y="2612"/>
                </a:lnTo>
                <a:lnTo>
                  <a:pt x="10957" y="2621"/>
                </a:lnTo>
                <a:lnTo>
                  <a:pt x="10949" y="2621"/>
                </a:lnTo>
                <a:lnTo>
                  <a:pt x="10931" y="2621"/>
                </a:lnTo>
                <a:lnTo>
                  <a:pt x="10931" y="2630"/>
                </a:lnTo>
                <a:lnTo>
                  <a:pt x="10931" y="2639"/>
                </a:lnTo>
                <a:lnTo>
                  <a:pt x="10931" y="2657"/>
                </a:lnTo>
                <a:lnTo>
                  <a:pt x="10931" y="2665"/>
                </a:lnTo>
                <a:lnTo>
                  <a:pt x="10922" y="2665"/>
                </a:lnTo>
                <a:lnTo>
                  <a:pt x="10913" y="2657"/>
                </a:lnTo>
                <a:lnTo>
                  <a:pt x="10904" y="2648"/>
                </a:lnTo>
                <a:lnTo>
                  <a:pt x="10896" y="2639"/>
                </a:lnTo>
                <a:lnTo>
                  <a:pt x="10887" y="2630"/>
                </a:lnTo>
                <a:lnTo>
                  <a:pt x="10878" y="2621"/>
                </a:lnTo>
                <a:lnTo>
                  <a:pt x="10869" y="2621"/>
                </a:lnTo>
                <a:lnTo>
                  <a:pt x="10860" y="2630"/>
                </a:lnTo>
                <a:lnTo>
                  <a:pt x="10860" y="2639"/>
                </a:lnTo>
                <a:lnTo>
                  <a:pt x="10860" y="2657"/>
                </a:lnTo>
                <a:lnTo>
                  <a:pt x="10860" y="2665"/>
                </a:lnTo>
                <a:lnTo>
                  <a:pt x="10860" y="2683"/>
                </a:lnTo>
                <a:lnTo>
                  <a:pt x="10852" y="2683"/>
                </a:lnTo>
                <a:lnTo>
                  <a:pt x="10843" y="2674"/>
                </a:lnTo>
                <a:lnTo>
                  <a:pt x="10834" y="2674"/>
                </a:lnTo>
                <a:lnTo>
                  <a:pt x="10825" y="2674"/>
                </a:lnTo>
                <a:lnTo>
                  <a:pt x="10816" y="2683"/>
                </a:lnTo>
                <a:lnTo>
                  <a:pt x="10816" y="2701"/>
                </a:lnTo>
                <a:lnTo>
                  <a:pt x="10807" y="2701"/>
                </a:lnTo>
                <a:lnTo>
                  <a:pt x="10807" y="2709"/>
                </a:lnTo>
                <a:lnTo>
                  <a:pt x="10807" y="2718"/>
                </a:lnTo>
                <a:lnTo>
                  <a:pt x="10799" y="2718"/>
                </a:lnTo>
                <a:lnTo>
                  <a:pt x="10799" y="2701"/>
                </a:lnTo>
                <a:lnTo>
                  <a:pt x="10790" y="2701"/>
                </a:lnTo>
                <a:lnTo>
                  <a:pt x="10781" y="2701"/>
                </a:lnTo>
                <a:lnTo>
                  <a:pt x="10781" y="2692"/>
                </a:lnTo>
                <a:lnTo>
                  <a:pt x="10790" y="2692"/>
                </a:lnTo>
                <a:lnTo>
                  <a:pt x="10790" y="2683"/>
                </a:lnTo>
                <a:lnTo>
                  <a:pt x="10781" y="2683"/>
                </a:lnTo>
                <a:lnTo>
                  <a:pt x="10781" y="2674"/>
                </a:lnTo>
                <a:lnTo>
                  <a:pt x="10772" y="2674"/>
                </a:lnTo>
                <a:lnTo>
                  <a:pt x="10763" y="2665"/>
                </a:lnTo>
                <a:lnTo>
                  <a:pt x="10781" y="2674"/>
                </a:lnTo>
                <a:lnTo>
                  <a:pt x="10781" y="2665"/>
                </a:lnTo>
                <a:lnTo>
                  <a:pt x="10790" y="2665"/>
                </a:lnTo>
                <a:lnTo>
                  <a:pt x="10790" y="2648"/>
                </a:lnTo>
                <a:lnTo>
                  <a:pt x="10790" y="2639"/>
                </a:lnTo>
                <a:lnTo>
                  <a:pt x="10781" y="2639"/>
                </a:lnTo>
                <a:lnTo>
                  <a:pt x="10772" y="2639"/>
                </a:lnTo>
                <a:lnTo>
                  <a:pt x="10781" y="2639"/>
                </a:lnTo>
                <a:lnTo>
                  <a:pt x="10781" y="2630"/>
                </a:lnTo>
                <a:lnTo>
                  <a:pt x="10772" y="2621"/>
                </a:lnTo>
                <a:lnTo>
                  <a:pt x="10754" y="2612"/>
                </a:lnTo>
                <a:lnTo>
                  <a:pt x="10746" y="2604"/>
                </a:lnTo>
                <a:lnTo>
                  <a:pt x="10728" y="2595"/>
                </a:lnTo>
                <a:lnTo>
                  <a:pt x="10719" y="2586"/>
                </a:lnTo>
                <a:lnTo>
                  <a:pt x="10710" y="2577"/>
                </a:lnTo>
                <a:lnTo>
                  <a:pt x="10702" y="2577"/>
                </a:lnTo>
                <a:lnTo>
                  <a:pt x="10684" y="2577"/>
                </a:lnTo>
                <a:lnTo>
                  <a:pt x="10675" y="2577"/>
                </a:lnTo>
                <a:lnTo>
                  <a:pt x="10666" y="2586"/>
                </a:lnTo>
                <a:lnTo>
                  <a:pt x="10657" y="2586"/>
                </a:lnTo>
                <a:lnTo>
                  <a:pt x="10657" y="2595"/>
                </a:lnTo>
                <a:lnTo>
                  <a:pt x="10666" y="2595"/>
                </a:lnTo>
                <a:lnTo>
                  <a:pt x="10684" y="2595"/>
                </a:lnTo>
                <a:lnTo>
                  <a:pt x="10693" y="2595"/>
                </a:lnTo>
                <a:lnTo>
                  <a:pt x="10702" y="2595"/>
                </a:lnTo>
                <a:lnTo>
                  <a:pt x="10702" y="2604"/>
                </a:lnTo>
                <a:lnTo>
                  <a:pt x="10684" y="2604"/>
                </a:lnTo>
                <a:lnTo>
                  <a:pt x="10675" y="2604"/>
                </a:lnTo>
                <a:lnTo>
                  <a:pt x="10675" y="2612"/>
                </a:lnTo>
                <a:lnTo>
                  <a:pt x="10684" y="2612"/>
                </a:lnTo>
                <a:lnTo>
                  <a:pt x="10710" y="2621"/>
                </a:lnTo>
                <a:lnTo>
                  <a:pt x="10710" y="2630"/>
                </a:lnTo>
                <a:lnTo>
                  <a:pt x="10710" y="2639"/>
                </a:lnTo>
                <a:lnTo>
                  <a:pt x="10710" y="2648"/>
                </a:lnTo>
                <a:lnTo>
                  <a:pt x="10702" y="2648"/>
                </a:lnTo>
                <a:lnTo>
                  <a:pt x="10693" y="2648"/>
                </a:lnTo>
                <a:lnTo>
                  <a:pt x="10693" y="2639"/>
                </a:lnTo>
                <a:lnTo>
                  <a:pt x="10693" y="2630"/>
                </a:lnTo>
                <a:lnTo>
                  <a:pt x="10684" y="2630"/>
                </a:lnTo>
                <a:lnTo>
                  <a:pt x="10684" y="2639"/>
                </a:lnTo>
                <a:lnTo>
                  <a:pt x="10675" y="2639"/>
                </a:lnTo>
                <a:lnTo>
                  <a:pt x="10666" y="2639"/>
                </a:lnTo>
                <a:lnTo>
                  <a:pt x="10666" y="2630"/>
                </a:lnTo>
                <a:lnTo>
                  <a:pt x="10666" y="2621"/>
                </a:lnTo>
                <a:lnTo>
                  <a:pt x="10649" y="2612"/>
                </a:lnTo>
                <a:lnTo>
                  <a:pt x="10640" y="2612"/>
                </a:lnTo>
                <a:lnTo>
                  <a:pt x="10631" y="2612"/>
                </a:lnTo>
                <a:lnTo>
                  <a:pt x="10622" y="2621"/>
                </a:lnTo>
                <a:lnTo>
                  <a:pt x="10631" y="2630"/>
                </a:lnTo>
                <a:lnTo>
                  <a:pt x="10613" y="2621"/>
                </a:lnTo>
                <a:lnTo>
                  <a:pt x="10613" y="2630"/>
                </a:lnTo>
                <a:lnTo>
                  <a:pt x="10622" y="2639"/>
                </a:lnTo>
                <a:lnTo>
                  <a:pt x="10631" y="2648"/>
                </a:lnTo>
                <a:lnTo>
                  <a:pt x="10613" y="2648"/>
                </a:lnTo>
                <a:lnTo>
                  <a:pt x="10604" y="2648"/>
                </a:lnTo>
                <a:lnTo>
                  <a:pt x="10604" y="2657"/>
                </a:lnTo>
                <a:lnTo>
                  <a:pt x="10613" y="2657"/>
                </a:lnTo>
                <a:lnTo>
                  <a:pt x="10622" y="2665"/>
                </a:lnTo>
                <a:lnTo>
                  <a:pt x="10640" y="2665"/>
                </a:lnTo>
                <a:lnTo>
                  <a:pt x="10649" y="2665"/>
                </a:lnTo>
                <a:lnTo>
                  <a:pt x="10640" y="2665"/>
                </a:lnTo>
                <a:lnTo>
                  <a:pt x="10631" y="2674"/>
                </a:lnTo>
                <a:lnTo>
                  <a:pt x="10622" y="2674"/>
                </a:lnTo>
                <a:lnTo>
                  <a:pt x="10604" y="2665"/>
                </a:lnTo>
                <a:lnTo>
                  <a:pt x="10587" y="2657"/>
                </a:lnTo>
                <a:lnTo>
                  <a:pt x="10587" y="2665"/>
                </a:lnTo>
                <a:lnTo>
                  <a:pt x="10596" y="2674"/>
                </a:lnTo>
                <a:lnTo>
                  <a:pt x="10596" y="2683"/>
                </a:lnTo>
                <a:lnTo>
                  <a:pt x="10604" y="2692"/>
                </a:lnTo>
                <a:lnTo>
                  <a:pt x="10596" y="2692"/>
                </a:lnTo>
                <a:lnTo>
                  <a:pt x="10578" y="2683"/>
                </a:lnTo>
                <a:lnTo>
                  <a:pt x="10569" y="2683"/>
                </a:lnTo>
                <a:lnTo>
                  <a:pt x="10560" y="2692"/>
                </a:lnTo>
                <a:lnTo>
                  <a:pt x="10578" y="2692"/>
                </a:lnTo>
                <a:lnTo>
                  <a:pt x="10596" y="2701"/>
                </a:lnTo>
                <a:lnTo>
                  <a:pt x="10604" y="2709"/>
                </a:lnTo>
                <a:lnTo>
                  <a:pt x="10604" y="2701"/>
                </a:lnTo>
                <a:lnTo>
                  <a:pt x="10622" y="2701"/>
                </a:lnTo>
                <a:lnTo>
                  <a:pt x="10657" y="2692"/>
                </a:lnTo>
                <a:lnTo>
                  <a:pt x="10675" y="2683"/>
                </a:lnTo>
                <a:lnTo>
                  <a:pt x="10684" y="2692"/>
                </a:lnTo>
                <a:lnTo>
                  <a:pt x="10693" y="2683"/>
                </a:lnTo>
                <a:lnTo>
                  <a:pt x="10710" y="2692"/>
                </a:lnTo>
                <a:lnTo>
                  <a:pt x="10719" y="2701"/>
                </a:lnTo>
                <a:lnTo>
                  <a:pt x="10737" y="2692"/>
                </a:lnTo>
                <a:lnTo>
                  <a:pt x="10754" y="2701"/>
                </a:lnTo>
                <a:lnTo>
                  <a:pt x="10746" y="2709"/>
                </a:lnTo>
                <a:lnTo>
                  <a:pt x="10728" y="2709"/>
                </a:lnTo>
                <a:lnTo>
                  <a:pt x="10719" y="2718"/>
                </a:lnTo>
                <a:lnTo>
                  <a:pt x="10702" y="2727"/>
                </a:lnTo>
                <a:lnTo>
                  <a:pt x="10710" y="2736"/>
                </a:lnTo>
                <a:lnTo>
                  <a:pt x="10737" y="2736"/>
                </a:lnTo>
                <a:lnTo>
                  <a:pt x="10754" y="2736"/>
                </a:lnTo>
                <a:lnTo>
                  <a:pt x="10754" y="2745"/>
                </a:lnTo>
                <a:lnTo>
                  <a:pt x="10746" y="2745"/>
                </a:lnTo>
                <a:lnTo>
                  <a:pt x="10719" y="2754"/>
                </a:lnTo>
                <a:lnTo>
                  <a:pt x="10702" y="2754"/>
                </a:lnTo>
                <a:lnTo>
                  <a:pt x="10693" y="2754"/>
                </a:lnTo>
                <a:lnTo>
                  <a:pt x="10684" y="2745"/>
                </a:lnTo>
                <a:lnTo>
                  <a:pt x="10684" y="2754"/>
                </a:lnTo>
                <a:lnTo>
                  <a:pt x="10675" y="2754"/>
                </a:lnTo>
                <a:lnTo>
                  <a:pt x="10657" y="2762"/>
                </a:lnTo>
                <a:lnTo>
                  <a:pt x="10657" y="2754"/>
                </a:lnTo>
                <a:lnTo>
                  <a:pt x="10649" y="2754"/>
                </a:lnTo>
                <a:lnTo>
                  <a:pt x="10640" y="2762"/>
                </a:lnTo>
                <a:lnTo>
                  <a:pt x="10631" y="2762"/>
                </a:lnTo>
                <a:lnTo>
                  <a:pt x="10613" y="2762"/>
                </a:lnTo>
                <a:lnTo>
                  <a:pt x="10604" y="2762"/>
                </a:lnTo>
                <a:lnTo>
                  <a:pt x="10596" y="2762"/>
                </a:lnTo>
                <a:lnTo>
                  <a:pt x="10596" y="2771"/>
                </a:lnTo>
                <a:lnTo>
                  <a:pt x="10596" y="2780"/>
                </a:lnTo>
                <a:lnTo>
                  <a:pt x="10604" y="2780"/>
                </a:lnTo>
                <a:lnTo>
                  <a:pt x="10604" y="2789"/>
                </a:lnTo>
                <a:lnTo>
                  <a:pt x="10613" y="2780"/>
                </a:lnTo>
                <a:lnTo>
                  <a:pt x="10631" y="2780"/>
                </a:lnTo>
                <a:lnTo>
                  <a:pt x="10640" y="2771"/>
                </a:lnTo>
                <a:lnTo>
                  <a:pt x="10684" y="2780"/>
                </a:lnTo>
                <a:lnTo>
                  <a:pt x="10710" y="2780"/>
                </a:lnTo>
                <a:lnTo>
                  <a:pt x="10719" y="2789"/>
                </a:lnTo>
                <a:lnTo>
                  <a:pt x="10719" y="2798"/>
                </a:lnTo>
                <a:lnTo>
                  <a:pt x="10719" y="2807"/>
                </a:lnTo>
                <a:lnTo>
                  <a:pt x="10728" y="2807"/>
                </a:lnTo>
                <a:lnTo>
                  <a:pt x="10737" y="2807"/>
                </a:lnTo>
                <a:lnTo>
                  <a:pt x="10746" y="2807"/>
                </a:lnTo>
                <a:lnTo>
                  <a:pt x="10763" y="2798"/>
                </a:lnTo>
                <a:lnTo>
                  <a:pt x="10772" y="2798"/>
                </a:lnTo>
                <a:lnTo>
                  <a:pt x="10763" y="2807"/>
                </a:lnTo>
                <a:lnTo>
                  <a:pt x="10746" y="2815"/>
                </a:lnTo>
                <a:lnTo>
                  <a:pt x="10737" y="2824"/>
                </a:lnTo>
                <a:lnTo>
                  <a:pt x="10746" y="2824"/>
                </a:lnTo>
                <a:lnTo>
                  <a:pt x="10737" y="2833"/>
                </a:lnTo>
                <a:lnTo>
                  <a:pt x="10746" y="2833"/>
                </a:lnTo>
                <a:lnTo>
                  <a:pt x="10763" y="2824"/>
                </a:lnTo>
                <a:lnTo>
                  <a:pt x="10772" y="2824"/>
                </a:lnTo>
                <a:lnTo>
                  <a:pt x="10781" y="2824"/>
                </a:lnTo>
                <a:lnTo>
                  <a:pt x="10772" y="2833"/>
                </a:lnTo>
                <a:lnTo>
                  <a:pt x="10763" y="2833"/>
                </a:lnTo>
                <a:lnTo>
                  <a:pt x="10754" y="2842"/>
                </a:lnTo>
                <a:lnTo>
                  <a:pt x="10754" y="2851"/>
                </a:lnTo>
                <a:lnTo>
                  <a:pt x="10746" y="2860"/>
                </a:lnTo>
                <a:lnTo>
                  <a:pt x="10737" y="2860"/>
                </a:lnTo>
                <a:lnTo>
                  <a:pt x="10737" y="2868"/>
                </a:lnTo>
                <a:lnTo>
                  <a:pt x="10728" y="2868"/>
                </a:lnTo>
                <a:lnTo>
                  <a:pt x="10702" y="2877"/>
                </a:lnTo>
                <a:lnTo>
                  <a:pt x="10702" y="2868"/>
                </a:lnTo>
                <a:lnTo>
                  <a:pt x="10693" y="2868"/>
                </a:lnTo>
                <a:lnTo>
                  <a:pt x="10693" y="2860"/>
                </a:lnTo>
                <a:lnTo>
                  <a:pt x="10684" y="2868"/>
                </a:lnTo>
                <a:lnTo>
                  <a:pt x="10684" y="2877"/>
                </a:lnTo>
                <a:lnTo>
                  <a:pt x="10693" y="2886"/>
                </a:lnTo>
                <a:lnTo>
                  <a:pt x="10693" y="2895"/>
                </a:lnTo>
                <a:lnTo>
                  <a:pt x="10710" y="2895"/>
                </a:lnTo>
                <a:lnTo>
                  <a:pt x="10781" y="2886"/>
                </a:lnTo>
                <a:lnTo>
                  <a:pt x="10790" y="2886"/>
                </a:lnTo>
                <a:lnTo>
                  <a:pt x="10799" y="2877"/>
                </a:lnTo>
                <a:lnTo>
                  <a:pt x="10807" y="2877"/>
                </a:lnTo>
                <a:lnTo>
                  <a:pt x="10799" y="2886"/>
                </a:lnTo>
                <a:lnTo>
                  <a:pt x="10807" y="2886"/>
                </a:lnTo>
                <a:lnTo>
                  <a:pt x="10816" y="2895"/>
                </a:lnTo>
                <a:lnTo>
                  <a:pt x="10825" y="2895"/>
                </a:lnTo>
                <a:lnTo>
                  <a:pt x="10834" y="2895"/>
                </a:lnTo>
                <a:lnTo>
                  <a:pt x="10834" y="2904"/>
                </a:lnTo>
                <a:lnTo>
                  <a:pt x="10843" y="2904"/>
                </a:lnTo>
                <a:lnTo>
                  <a:pt x="10852" y="2895"/>
                </a:lnTo>
                <a:lnTo>
                  <a:pt x="10860" y="2895"/>
                </a:lnTo>
                <a:lnTo>
                  <a:pt x="10860" y="2904"/>
                </a:lnTo>
                <a:lnTo>
                  <a:pt x="10852" y="2904"/>
                </a:lnTo>
                <a:lnTo>
                  <a:pt x="10852" y="2912"/>
                </a:lnTo>
                <a:lnTo>
                  <a:pt x="10860" y="2912"/>
                </a:lnTo>
                <a:lnTo>
                  <a:pt x="10869" y="2921"/>
                </a:lnTo>
                <a:lnTo>
                  <a:pt x="10887" y="2921"/>
                </a:lnTo>
                <a:lnTo>
                  <a:pt x="10904" y="2930"/>
                </a:lnTo>
                <a:lnTo>
                  <a:pt x="10922" y="2930"/>
                </a:lnTo>
                <a:lnTo>
                  <a:pt x="10940" y="2939"/>
                </a:lnTo>
                <a:lnTo>
                  <a:pt x="10984" y="2939"/>
                </a:lnTo>
                <a:lnTo>
                  <a:pt x="11010" y="2939"/>
                </a:lnTo>
                <a:lnTo>
                  <a:pt x="11019" y="2939"/>
                </a:lnTo>
                <a:lnTo>
                  <a:pt x="11019" y="2930"/>
                </a:lnTo>
                <a:lnTo>
                  <a:pt x="11028" y="2930"/>
                </a:lnTo>
                <a:lnTo>
                  <a:pt x="11037" y="2930"/>
                </a:lnTo>
                <a:lnTo>
                  <a:pt x="11046" y="2921"/>
                </a:lnTo>
                <a:lnTo>
                  <a:pt x="11037" y="2921"/>
                </a:lnTo>
                <a:lnTo>
                  <a:pt x="11037" y="2912"/>
                </a:lnTo>
                <a:lnTo>
                  <a:pt x="11046" y="2912"/>
                </a:lnTo>
                <a:lnTo>
                  <a:pt x="11046" y="2904"/>
                </a:lnTo>
                <a:lnTo>
                  <a:pt x="11063" y="2904"/>
                </a:lnTo>
                <a:lnTo>
                  <a:pt x="11099" y="2895"/>
                </a:lnTo>
                <a:close/>
                <a:moveTo>
                  <a:pt x="6590" y="6680"/>
                </a:moveTo>
                <a:lnTo>
                  <a:pt x="6581" y="6671"/>
                </a:lnTo>
                <a:lnTo>
                  <a:pt x="6573" y="6680"/>
                </a:lnTo>
                <a:lnTo>
                  <a:pt x="6581" y="6680"/>
                </a:lnTo>
                <a:lnTo>
                  <a:pt x="6590" y="6680"/>
                </a:lnTo>
                <a:lnTo>
                  <a:pt x="6599" y="6680"/>
                </a:lnTo>
                <a:lnTo>
                  <a:pt x="6590" y="6671"/>
                </a:lnTo>
                <a:close/>
                <a:moveTo>
                  <a:pt x="6096" y="2657"/>
                </a:moveTo>
                <a:lnTo>
                  <a:pt x="6105" y="2665"/>
                </a:lnTo>
                <a:lnTo>
                  <a:pt x="6114" y="2674"/>
                </a:lnTo>
                <a:lnTo>
                  <a:pt x="6123" y="2674"/>
                </a:lnTo>
                <a:lnTo>
                  <a:pt x="6123" y="2683"/>
                </a:lnTo>
                <a:lnTo>
                  <a:pt x="6132" y="2683"/>
                </a:lnTo>
                <a:lnTo>
                  <a:pt x="6140" y="2683"/>
                </a:lnTo>
                <a:lnTo>
                  <a:pt x="6140" y="2674"/>
                </a:lnTo>
                <a:lnTo>
                  <a:pt x="6132" y="2657"/>
                </a:lnTo>
                <a:lnTo>
                  <a:pt x="6132" y="2648"/>
                </a:lnTo>
                <a:lnTo>
                  <a:pt x="6123" y="2639"/>
                </a:lnTo>
                <a:lnTo>
                  <a:pt x="6114" y="2639"/>
                </a:lnTo>
                <a:lnTo>
                  <a:pt x="6114" y="2630"/>
                </a:lnTo>
                <a:lnTo>
                  <a:pt x="6105" y="2630"/>
                </a:lnTo>
                <a:lnTo>
                  <a:pt x="6096" y="2630"/>
                </a:lnTo>
                <a:lnTo>
                  <a:pt x="6096" y="2639"/>
                </a:lnTo>
                <a:lnTo>
                  <a:pt x="6096" y="2648"/>
                </a:lnTo>
                <a:close/>
                <a:moveTo>
                  <a:pt x="5708" y="2206"/>
                </a:moveTo>
                <a:lnTo>
                  <a:pt x="5708" y="2215"/>
                </a:lnTo>
                <a:lnTo>
                  <a:pt x="5717" y="2224"/>
                </a:lnTo>
                <a:lnTo>
                  <a:pt x="5726" y="2224"/>
                </a:lnTo>
                <a:lnTo>
                  <a:pt x="5726" y="2215"/>
                </a:lnTo>
                <a:lnTo>
                  <a:pt x="5726" y="2206"/>
                </a:lnTo>
                <a:lnTo>
                  <a:pt x="5726" y="2198"/>
                </a:lnTo>
                <a:lnTo>
                  <a:pt x="5726" y="2206"/>
                </a:lnTo>
                <a:lnTo>
                  <a:pt x="5717" y="2206"/>
                </a:lnTo>
                <a:close/>
                <a:moveTo>
                  <a:pt x="5699" y="2215"/>
                </a:moveTo>
                <a:lnTo>
                  <a:pt x="5699" y="2206"/>
                </a:lnTo>
                <a:lnTo>
                  <a:pt x="5690" y="2206"/>
                </a:lnTo>
                <a:lnTo>
                  <a:pt x="5690" y="2215"/>
                </a:lnTo>
                <a:lnTo>
                  <a:pt x="5682" y="2215"/>
                </a:lnTo>
                <a:lnTo>
                  <a:pt x="5682" y="2224"/>
                </a:lnTo>
                <a:lnTo>
                  <a:pt x="5690" y="2224"/>
                </a:lnTo>
                <a:lnTo>
                  <a:pt x="5699" y="2224"/>
                </a:lnTo>
                <a:lnTo>
                  <a:pt x="5699" y="2233"/>
                </a:lnTo>
                <a:lnTo>
                  <a:pt x="5708" y="2233"/>
                </a:lnTo>
                <a:lnTo>
                  <a:pt x="5708" y="2224"/>
                </a:lnTo>
                <a:close/>
                <a:moveTo>
                  <a:pt x="5046" y="2268"/>
                </a:moveTo>
                <a:lnTo>
                  <a:pt x="5055" y="2277"/>
                </a:lnTo>
                <a:lnTo>
                  <a:pt x="5064" y="2277"/>
                </a:lnTo>
                <a:lnTo>
                  <a:pt x="5073" y="2277"/>
                </a:lnTo>
                <a:lnTo>
                  <a:pt x="5073" y="2268"/>
                </a:lnTo>
                <a:lnTo>
                  <a:pt x="5082" y="2268"/>
                </a:lnTo>
                <a:lnTo>
                  <a:pt x="5091" y="2268"/>
                </a:lnTo>
                <a:lnTo>
                  <a:pt x="5091" y="2277"/>
                </a:lnTo>
                <a:lnTo>
                  <a:pt x="5099" y="2277"/>
                </a:lnTo>
                <a:lnTo>
                  <a:pt x="5099" y="2286"/>
                </a:lnTo>
                <a:lnTo>
                  <a:pt x="5117" y="2286"/>
                </a:lnTo>
                <a:lnTo>
                  <a:pt x="5126" y="2277"/>
                </a:lnTo>
                <a:lnTo>
                  <a:pt x="5135" y="2277"/>
                </a:lnTo>
                <a:lnTo>
                  <a:pt x="5135" y="2286"/>
                </a:lnTo>
                <a:lnTo>
                  <a:pt x="5135" y="2295"/>
                </a:lnTo>
                <a:lnTo>
                  <a:pt x="5161" y="2303"/>
                </a:lnTo>
                <a:lnTo>
                  <a:pt x="5179" y="2303"/>
                </a:lnTo>
                <a:lnTo>
                  <a:pt x="5196" y="2312"/>
                </a:lnTo>
                <a:lnTo>
                  <a:pt x="5205" y="2321"/>
                </a:lnTo>
                <a:lnTo>
                  <a:pt x="5223" y="2321"/>
                </a:lnTo>
                <a:lnTo>
                  <a:pt x="5258" y="2330"/>
                </a:lnTo>
                <a:lnTo>
                  <a:pt x="5267" y="2330"/>
                </a:lnTo>
                <a:lnTo>
                  <a:pt x="5285" y="2321"/>
                </a:lnTo>
                <a:lnTo>
                  <a:pt x="5302" y="2312"/>
                </a:lnTo>
                <a:lnTo>
                  <a:pt x="5311" y="2303"/>
                </a:lnTo>
                <a:lnTo>
                  <a:pt x="5311" y="2295"/>
                </a:lnTo>
                <a:lnTo>
                  <a:pt x="5320" y="2295"/>
                </a:lnTo>
                <a:lnTo>
                  <a:pt x="5329" y="2295"/>
                </a:lnTo>
                <a:lnTo>
                  <a:pt x="5338" y="2286"/>
                </a:lnTo>
                <a:lnTo>
                  <a:pt x="5346" y="2286"/>
                </a:lnTo>
                <a:lnTo>
                  <a:pt x="5355" y="2286"/>
                </a:lnTo>
                <a:lnTo>
                  <a:pt x="5355" y="2277"/>
                </a:lnTo>
                <a:lnTo>
                  <a:pt x="5346" y="2268"/>
                </a:lnTo>
                <a:lnTo>
                  <a:pt x="5346" y="2277"/>
                </a:lnTo>
                <a:lnTo>
                  <a:pt x="5329" y="2277"/>
                </a:lnTo>
                <a:lnTo>
                  <a:pt x="5320" y="2268"/>
                </a:lnTo>
                <a:lnTo>
                  <a:pt x="5311" y="2259"/>
                </a:lnTo>
                <a:lnTo>
                  <a:pt x="5302" y="2251"/>
                </a:lnTo>
                <a:lnTo>
                  <a:pt x="5293" y="2242"/>
                </a:lnTo>
                <a:lnTo>
                  <a:pt x="5285" y="2224"/>
                </a:lnTo>
                <a:lnTo>
                  <a:pt x="5276" y="2215"/>
                </a:lnTo>
                <a:lnTo>
                  <a:pt x="5249" y="2198"/>
                </a:lnTo>
                <a:lnTo>
                  <a:pt x="5240" y="2189"/>
                </a:lnTo>
                <a:lnTo>
                  <a:pt x="5232" y="2189"/>
                </a:lnTo>
                <a:lnTo>
                  <a:pt x="5223" y="2180"/>
                </a:lnTo>
                <a:lnTo>
                  <a:pt x="5214" y="2171"/>
                </a:lnTo>
                <a:lnTo>
                  <a:pt x="5205" y="2171"/>
                </a:lnTo>
                <a:lnTo>
                  <a:pt x="5196" y="2180"/>
                </a:lnTo>
                <a:lnTo>
                  <a:pt x="5196" y="2171"/>
                </a:lnTo>
                <a:lnTo>
                  <a:pt x="5196" y="2162"/>
                </a:lnTo>
                <a:lnTo>
                  <a:pt x="5179" y="2153"/>
                </a:lnTo>
                <a:lnTo>
                  <a:pt x="5179" y="2145"/>
                </a:lnTo>
                <a:lnTo>
                  <a:pt x="5170" y="2145"/>
                </a:lnTo>
                <a:lnTo>
                  <a:pt x="5161" y="2145"/>
                </a:lnTo>
                <a:lnTo>
                  <a:pt x="5152" y="2153"/>
                </a:lnTo>
                <a:lnTo>
                  <a:pt x="5143" y="2153"/>
                </a:lnTo>
                <a:lnTo>
                  <a:pt x="5135" y="2153"/>
                </a:lnTo>
                <a:lnTo>
                  <a:pt x="5135" y="2162"/>
                </a:lnTo>
                <a:lnTo>
                  <a:pt x="5135" y="2171"/>
                </a:lnTo>
                <a:lnTo>
                  <a:pt x="5135" y="2180"/>
                </a:lnTo>
                <a:lnTo>
                  <a:pt x="5143" y="2189"/>
                </a:lnTo>
                <a:lnTo>
                  <a:pt x="5152" y="2198"/>
                </a:lnTo>
                <a:lnTo>
                  <a:pt x="5143" y="2198"/>
                </a:lnTo>
                <a:lnTo>
                  <a:pt x="5135" y="2198"/>
                </a:lnTo>
                <a:lnTo>
                  <a:pt x="5126" y="2180"/>
                </a:lnTo>
                <a:lnTo>
                  <a:pt x="5117" y="2180"/>
                </a:lnTo>
                <a:lnTo>
                  <a:pt x="5117" y="2189"/>
                </a:lnTo>
                <a:lnTo>
                  <a:pt x="5117" y="2198"/>
                </a:lnTo>
                <a:lnTo>
                  <a:pt x="5117" y="2206"/>
                </a:lnTo>
                <a:lnTo>
                  <a:pt x="5117" y="2215"/>
                </a:lnTo>
                <a:lnTo>
                  <a:pt x="5099" y="2233"/>
                </a:lnTo>
                <a:lnTo>
                  <a:pt x="5091" y="2233"/>
                </a:lnTo>
                <a:lnTo>
                  <a:pt x="5073" y="2242"/>
                </a:lnTo>
                <a:lnTo>
                  <a:pt x="5046" y="2242"/>
                </a:lnTo>
                <a:lnTo>
                  <a:pt x="5038" y="2251"/>
                </a:lnTo>
                <a:lnTo>
                  <a:pt x="5046" y="2259"/>
                </a:lnTo>
                <a:close/>
                <a:moveTo>
                  <a:pt x="6873" y="2409"/>
                </a:moveTo>
                <a:lnTo>
                  <a:pt x="6881" y="2409"/>
                </a:lnTo>
                <a:lnTo>
                  <a:pt x="6890" y="2409"/>
                </a:lnTo>
                <a:lnTo>
                  <a:pt x="6908" y="2409"/>
                </a:lnTo>
                <a:lnTo>
                  <a:pt x="6943" y="2409"/>
                </a:lnTo>
                <a:lnTo>
                  <a:pt x="6961" y="2409"/>
                </a:lnTo>
                <a:lnTo>
                  <a:pt x="6961" y="2401"/>
                </a:lnTo>
                <a:lnTo>
                  <a:pt x="6961" y="2392"/>
                </a:lnTo>
                <a:lnTo>
                  <a:pt x="6961" y="2383"/>
                </a:lnTo>
                <a:lnTo>
                  <a:pt x="6952" y="2383"/>
                </a:lnTo>
                <a:lnTo>
                  <a:pt x="6926" y="2383"/>
                </a:lnTo>
                <a:lnTo>
                  <a:pt x="6908" y="2374"/>
                </a:lnTo>
                <a:lnTo>
                  <a:pt x="6890" y="2374"/>
                </a:lnTo>
                <a:lnTo>
                  <a:pt x="6864" y="2374"/>
                </a:lnTo>
                <a:lnTo>
                  <a:pt x="6864" y="2383"/>
                </a:lnTo>
                <a:lnTo>
                  <a:pt x="6864" y="2392"/>
                </a:lnTo>
                <a:lnTo>
                  <a:pt x="6864" y="2401"/>
                </a:lnTo>
                <a:close/>
                <a:moveTo>
                  <a:pt x="6855" y="2321"/>
                </a:moveTo>
                <a:lnTo>
                  <a:pt x="6855" y="2312"/>
                </a:lnTo>
                <a:lnTo>
                  <a:pt x="6846" y="2303"/>
                </a:lnTo>
                <a:lnTo>
                  <a:pt x="6837" y="2295"/>
                </a:lnTo>
                <a:lnTo>
                  <a:pt x="6829" y="2295"/>
                </a:lnTo>
                <a:lnTo>
                  <a:pt x="6820" y="2295"/>
                </a:lnTo>
                <a:lnTo>
                  <a:pt x="6820" y="2303"/>
                </a:lnTo>
                <a:lnTo>
                  <a:pt x="6820" y="2312"/>
                </a:lnTo>
                <a:lnTo>
                  <a:pt x="6811" y="2312"/>
                </a:lnTo>
                <a:lnTo>
                  <a:pt x="6811" y="2321"/>
                </a:lnTo>
                <a:lnTo>
                  <a:pt x="6820" y="2321"/>
                </a:lnTo>
                <a:lnTo>
                  <a:pt x="6837" y="2330"/>
                </a:lnTo>
                <a:lnTo>
                  <a:pt x="6846" y="2339"/>
                </a:lnTo>
                <a:lnTo>
                  <a:pt x="6855" y="2339"/>
                </a:lnTo>
                <a:lnTo>
                  <a:pt x="6855" y="2330"/>
                </a:lnTo>
                <a:lnTo>
                  <a:pt x="6864" y="2330"/>
                </a:lnTo>
                <a:close/>
                <a:moveTo>
                  <a:pt x="6714" y="2206"/>
                </a:moveTo>
                <a:lnTo>
                  <a:pt x="6696" y="2206"/>
                </a:lnTo>
                <a:lnTo>
                  <a:pt x="6687" y="2198"/>
                </a:lnTo>
                <a:lnTo>
                  <a:pt x="6679" y="2206"/>
                </a:lnTo>
                <a:lnTo>
                  <a:pt x="6670" y="2206"/>
                </a:lnTo>
                <a:lnTo>
                  <a:pt x="6670" y="2215"/>
                </a:lnTo>
                <a:lnTo>
                  <a:pt x="6670" y="2224"/>
                </a:lnTo>
                <a:lnTo>
                  <a:pt x="6670" y="2233"/>
                </a:lnTo>
                <a:lnTo>
                  <a:pt x="6679" y="2233"/>
                </a:lnTo>
                <a:lnTo>
                  <a:pt x="6679" y="2242"/>
                </a:lnTo>
                <a:lnTo>
                  <a:pt x="6687" y="2242"/>
                </a:lnTo>
                <a:lnTo>
                  <a:pt x="6696" y="2242"/>
                </a:lnTo>
                <a:lnTo>
                  <a:pt x="6705" y="2233"/>
                </a:lnTo>
                <a:lnTo>
                  <a:pt x="6714" y="2224"/>
                </a:lnTo>
                <a:lnTo>
                  <a:pt x="6723" y="2215"/>
                </a:lnTo>
                <a:lnTo>
                  <a:pt x="6723" y="2206"/>
                </a:lnTo>
                <a:close/>
                <a:moveTo>
                  <a:pt x="6784" y="2339"/>
                </a:moveTo>
                <a:lnTo>
                  <a:pt x="6776" y="2348"/>
                </a:lnTo>
                <a:lnTo>
                  <a:pt x="6767" y="2348"/>
                </a:lnTo>
                <a:lnTo>
                  <a:pt x="6758" y="2348"/>
                </a:lnTo>
                <a:lnTo>
                  <a:pt x="6740" y="2348"/>
                </a:lnTo>
                <a:lnTo>
                  <a:pt x="6731" y="2348"/>
                </a:lnTo>
                <a:lnTo>
                  <a:pt x="6723" y="2356"/>
                </a:lnTo>
                <a:lnTo>
                  <a:pt x="6714" y="2356"/>
                </a:lnTo>
                <a:lnTo>
                  <a:pt x="6705" y="2374"/>
                </a:lnTo>
                <a:lnTo>
                  <a:pt x="6687" y="2392"/>
                </a:lnTo>
                <a:lnTo>
                  <a:pt x="6679" y="2401"/>
                </a:lnTo>
                <a:lnTo>
                  <a:pt x="6679" y="2427"/>
                </a:lnTo>
                <a:lnTo>
                  <a:pt x="6679" y="2445"/>
                </a:lnTo>
                <a:lnTo>
                  <a:pt x="6687" y="2462"/>
                </a:lnTo>
                <a:lnTo>
                  <a:pt x="6696" y="2471"/>
                </a:lnTo>
                <a:lnTo>
                  <a:pt x="6696" y="2480"/>
                </a:lnTo>
                <a:lnTo>
                  <a:pt x="6705" y="2480"/>
                </a:lnTo>
                <a:lnTo>
                  <a:pt x="6723" y="2480"/>
                </a:lnTo>
                <a:lnTo>
                  <a:pt x="6749" y="2480"/>
                </a:lnTo>
                <a:lnTo>
                  <a:pt x="6767" y="2480"/>
                </a:lnTo>
                <a:lnTo>
                  <a:pt x="6784" y="2480"/>
                </a:lnTo>
                <a:lnTo>
                  <a:pt x="6811" y="2462"/>
                </a:lnTo>
                <a:lnTo>
                  <a:pt x="6820" y="2462"/>
                </a:lnTo>
                <a:lnTo>
                  <a:pt x="6829" y="2454"/>
                </a:lnTo>
                <a:lnTo>
                  <a:pt x="6837" y="2445"/>
                </a:lnTo>
                <a:lnTo>
                  <a:pt x="6837" y="2436"/>
                </a:lnTo>
                <a:lnTo>
                  <a:pt x="6837" y="2418"/>
                </a:lnTo>
                <a:lnTo>
                  <a:pt x="6837" y="2392"/>
                </a:lnTo>
                <a:lnTo>
                  <a:pt x="6837" y="2383"/>
                </a:lnTo>
                <a:lnTo>
                  <a:pt x="6837" y="2374"/>
                </a:lnTo>
                <a:lnTo>
                  <a:pt x="6837" y="2365"/>
                </a:lnTo>
                <a:lnTo>
                  <a:pt x="6837" y="2356"/>
                </a:lnTo>
                <a:lnTo>
                  <a:pt x="6793" y="2348"/>
                </a:lnTo>
                <a:close/>
                <a:moveTo>
                  <a:pt x="4993" y="2259"/>
                </a:moveTo>
                <a:lnTo>
                  <a:pt x="5002" y="2259"/>
                </a:lnTo>
                <a:lnTo>
                  <a:pt x="5011" y="2259"/>
                </a:lnTo>
                <a:lnTo>
                  <a:pt x="5002" y="2251"/>
                </a:lnTo>
                <a:lnTo>
                  <a:pt x="5002" y="2242"/>
                </a:lnTo>
                <a:lnTo>
                  <a:pt x="4993" y="2242"/>
                </a:lnTo>
                <a:lnTo>
                  <a:pt x="4993" y="2251"/>
                </a:lnTo>
                <a:lnTo>
                  <a:pt x="4985" y="2251"/>
                </a:lnTo>
                <a:close/>
                <a:moveTo>
                  <a:pt x="5320" y="2206"/>
                </a:moveTo>
                <a:lnTo>
                  <a:pt x="5320" y="2215"/>
                </a:lnTo>
                <a:lnTo>
                  <a:pt x="5329" y="2215"/>
                </a:lnTo>
                <a:lnTo>
                  <a:pt x="5338" y="2215"/>
                </a:lnTo>
                <a:lnTo>
                  <a:pt x="5346" y="2206"/>
                </a:lnTo>
                <a:lnTo>
                  <a:pt x="5346" y="2198"/>
                </a:lnTo>
                <a:lnTo>
                  <a:pt x="5346" y="2189"/>
                </a:lnTo>
                <a:lnTo>
                  <a:pt x="5338" y="2180"/>
                </a:lnTo>
                <a:lnTo>
                  <a:pt x="5329" y="2180"/>
                </a:lnTo>
                <a:lnTo>
                  <a:pt x="5320" y="2180"/>
                </a:lnTo>
                <a:lnTo>
                  <a:pt x="5311" y="2180"/>
                </a:lnTo>
                <a:lnTo>
                  <a:pt x="5302" y="2180"/>
                </a:lnTo>
                <a:lnTo>
                  <a:pt x="5302" y="2189"/>
                </a:lnTo>
                <a:lnTo>
                  <a:pt x="5302" y="2198"/>
                </a:lnTo>
                <a:lnTo>
                  <a:pt x="5302" y="2206"/>
                </a:lnTo>
                <a:lnTo>
                  <a:pt x="5311" y="2215"/>
                </a:lnTo>
                <a:lnTo>
                  <a:pt x="5311" y="2206"/>
                </a:lnTo>
                <a:lnTo>
                  <a:pt x="5311" y="2198"/>
                </a:lnTo>
                <a:lnTo>
                  <a:pt x="5320" y="2189"/>
                </a:lnTo>
                <a:lnTo>
                  <a:pt x="5311" y="2189"/>
                </a:lnTo>
                <a:lnTo>
                  <a:pt x="5320" y="2189"/>
                </a:lnTo>
                <a:lnTo>
                  <a:pt x="5329" y="2198"/>
                </a:lnTo>
                <a:lnTo>
                  <a:pt x="5329" y="2206"/>
                </a:lnTo>
                <a:close/>
                <a:moveTo>
                  <a:pt x="4870" y="2286"/>
                </a:moveTo>
                <a:lnTo>
                  <a:pt x="4861" y="2277"/>
                </a:lnTo>
                <a:lnTo>
                  <a:pt x="4852" y="2286"/>
                </a:lnTo>
                <a:lnTo>
                  <a:pt x="4852" y="2295"/>
                </a:lnTo>
                <a:lnTo>
                  <a:pt x="4843" y="2295"/>
                </a:lnTo>
                <a:lnTo>
                  <a:pt x="4835" y="2295"/>
                </a:lnTo>
                <a:lnTo>
                  <a:pt x="4843" y="2303"/>
                </a:lnTo>
                <a:lnTo>
                  <a:pt x="4861" y="2312"/>
                </a:lnTo>
                <a:lnTo>
                  <a:pt x="4870" y="2312"/>
                </a:lnTo>
                <a:lnTo>
                  <a:pt x="4879" y="2303"/>
                </a:lnTo>
                <a:lnTo>
                  <a:pt x="4879" y="2295"/>
                </a:lnTo>
                <a:lnTo>
                  <a:pt x="4879" y="2286"/>
                </a:lnTo>
                <a:close/>
                <a:moveTo>
                  <a:pt x="4314" y="2374"/>
                </a:moveTo>
                <a:lnTo>
                  <a:pt x="4305" y="2383"/>
                </a:lnTo>
                <a:lnTo>
                  <a:pt x="4323" y="2383"/>
                </a:lnTo>
                <a:close/>
                <a:moveTo>
                  <a:pt x="4341" y="2392"/>
                </a:moveTo>
                <a:lnTo>
                  <a:pt x="4332" y="2392"/>
                </a:lnTo>
                <a:lnTo>
                  <a:pt x="4341" y="2392"/>
                </a:lnTo>
                <a:lnTo>
                  <a:pt x="4349" y="2401"/>
                </a:lnTo>
                <a:lnTo>
                  <a:pt x="4349" y="2392"/>
                </a:lnTo>
                <a:close/>
                <a:moveTo>
                  <a:pt x="4914" y="2206"/>
                </a:moveTo>
                <a:lnTo>
                  <a:pt x="4923" y="2206"/>
                </a:lnTo>
                <a:lnTo>
                  <a:pt x="4923" y="2198"/>
                </a:lnTo>
                <a:lnTo>
                  <a:pt x="4932" y="2198"/>
                </a:lnTo>
                <a:lnTo>
                  <a:pt x="4923" y="2189"/>
                </a:lnTo>
                <a:lnTo>
                  <a:pt x="4914" y="2180"/>
                </a:lnTo>
                <a:lnTo>
                  <a:pt x="4905" y="2189"/>
                </a:lnTo>
                <a:lnTo>
                  <a:pt x="4914" y="2198"/>
                </a:lnTo>
                <a:close/>
                <a:moveTo>
                  <a:pt x="6643" y="2877"/>
                </a:moveTo>
                <a:lnTo>
                  <a:pt x="6652" y="2877"/>
                </a:lnTo>
                <a:lnTo>
                  <a:pt x="6652" y="2868"/>
                </a:lnTo>
                <a:lnTo>
                  <a:pt x="6643" y="2868"/>
                </a:lnTo>
                <a:lnTo>
                  <a:pt x="6626" y="2868"/>
                </a:lnTo>
                <a:lnTo>
                  <a:pt x="6626" y="2877"/>
                </a:lnTo>
                <a:close/>
                <a:moveTo>
                  <a:pt x="4967" y="2286"/>
                </a:moveTo>
                <a:lnTo>
                  <a:pt x="4976" y="2286"/>
                </a:lnTo>
                <a:lnTo>
                  <a:pt x="4976" y="2295"/>
                </a:lnTo>
                <a:lnTo>
                  <a:pt x="4985" y="2286"/>
                </a:lnTo>
                <a:lnTo>
                  <a:pt x="4993" y="2286"/>
                </a:lnTo>
                <a:lnTo>
                  <a:pt x="4993" y="2268"/>
                </a:lnTo>
                <a:lnTo>
                  <a:pt x="4985" y="2259"/>
                </a:lnTo>
                <a:lnTo>
                  <a:pt x="4976" y="2251"/>
                </a:lnTo>
                <a:lnTo>
                  <a:pt x="4967" y="2251"/>
                </a:lnTo>
                <a:lnTo>
                  <a:pt x="4967" y="2259"/>
                </a:lnTo>
                <a:lnTo>
                  <a:pt x="4958" y="2259"/>
                </a:lnTo>
                <a:lnTo>
                  <a:pt x="4967" y="2259"/>
                </a:lnTo>
                <a:lnTo>
                  <a:pt x="4967" y="2268"/>
                </a:lnTo>
                <a:lnTo>
                  <a:pt x="4958" y="2277"/>
                </a:lnTo>
                <a:lnTo>
                  <a:pt x="4958" y="2286"/>
                </a:lnTo>
                <a:close/>
                <a:moveTo>
                  <a:pt x="3335" y="4483"/>
                </a:moveTo>
                <a:lnTo>
                  <a:pt x="3335" y="4475"/>
                </a:lnTo>
                <a:lnTo>
                  <a:pt x="3326" y="4475"/>
                </a:lnTo>
                <a:lnTo>
                  <a:pt x="3317" y="4475"/>
                </a:lnTo>
                <a:lnTo>
                  <a:pt x="3317" y="4483"/>
                </a:lnTo>
                <a:lnTo>
                  <a:pt x="3326" y="4483"/>
                </a:lnTo>
                <a:close/>
                <a:moveTo>
                  <a:pt x="4667" y="2312"/>
                </a:moveTo>
                <a:lnTo>
                  <a:pt x="4658" y="2312"/>
                </a:lnTo>
                <a:lnTo>
                  <a:pt x="4649" y="2312"/>
                </a:lnTo>
                <a:lnTo>
                  <a:pt x="4641" y="2312"/>
                </a:lnTo>
                <a:lnTo>
                  <a:pt x="4632" y="2312"/>
                </a:lnTo>
                <a:lnTo>
                  <a:pt x="4641" y="2321"/>
                </a:lnTo>
                <a:lnTo>
                  <a:pt x="4649" y="2330"/>
                </a:lnTo>
                <a:lnTo>
                  <a:pt x="4658" y="2330"/>
                </a:lnTo>
                <a:lnTo>
                  <a:pt x="4667" y="2339"/>
                </a:lnTo>
                <a:lnTo>
                  <a:pt x="4676" y="2330"/>
                </a:lnTo>
                <a:lnTo>
                  <a:pt x="4685" y="2330"/>
                </a:lnTo>
                <a:lnTo>
                  <a:pt x="4676" y="2330"/>
                </a:lnTo>
                <a:lnTo>
                  <a:pt x="4676" y="2321"/>
                </a:lnTo>
                <a:close/>
                <a:moveTo>
                  <a:pt x="6476" y="3142"/>
                </a:moveTo>
                <a:lnTo>
                  <a:pt x="6484" y="3142"/>
                </a:lnTo>
                <a:lnTo>
                  <a:pt x="6493" y="3151"/>
                </a:lnTo>
                <a:lnTo>
                  <a:pt x="6502" y="3151"/>
                </a:lnTo>
                <a:lnTo>
                  <a:pt x="6502" y="3142"/>
                </a:lnTo>
                <a:lnTo>
                  <a:pt x="6502" y="3133"/>
                </a:lnTo>
                <a:lnTo>
                  <a:pt x="6511" y="3124"/>
                </a:lnTo>
                <a:lnTo>
                  <a:pt x="6520" y="3115"/>
                </a:lnTo>
                <a:lnTo>
                  <a:pt x="6520" y="3107"/>
                </a:lnTo>
                <a:lnTo>
                  <a:pt x="6529" y="3098"/>
                </a:lnTo>
                <a:lnTo>
                  <a:pt x="6529" y="3089"/>
                </a:lnTo>
                <a:lnTo>
                  <a:pt x="6529" y="3080"/>
                </a:lnTo>
                <a:lnTo>
                  <a:pt x="6529" y="3071"/>
                </a:lnTo>
                <a:lnTo>
                  <a:pt x="6520" y="3063"/>
                </a:lnTo>
                <a:lnTo>
                  <a:pt x="6511" y="3054"/>
                </a:lnTo>
                <a:lnTo>
                  <a:pt x="6502" y="3063"/>
                </a:lnTo>
                <a:lnTo>
                  <a:pt x="6484" y="3063"/>
                </a:lnTo>
                <a:lnTo>
                  <a:pt x="6476" y="3063"/>
                </a:lnTo>
                <a:lnTo>
                  <a:pt x="6467" y="3080"/>
                </a:lnTo>
                <a:lnTo>
                  <a:pt x="6458" y="3089"/>
                </a:lnTo>
                <a:lnTo>
                  <a:pt x="6458" y="3098"/>
                </a:lnTo>
                <a:lnTo>
                  <a:pt x="6458" y="3107"/>
                </a:lnTo>
                <a:lnTo>
                  <a:pt x="6458" y="3124"/>
                </a:lnTo>
                <a:lnTo>
                  <a:pt x="6458" y="3133"/>
                </a:lnTo>
                <a:lnTo>
                  <a:pt x="6467" y="3133"/>
                </a:lnTo>
                <a:close/>
                <a:moveTo>
                  <a:pt x="6573" y="2189"/>
                </a:moveTo>
                <a:lnTo>
                  <a:pt x="6581" y="2198"/>
                </a:lnTo>
                <a:lnTo>
                  <a:pt x="6590" y="2189"/>
                </a:lnTo>
                <a:lnTo>
                  <a:pt x="6599" y="2189"/>
                </a:lnTo>
                <a:lnTo>
                  <a:pt x="6617" y="2180"/>
                </a:lnTo>
                <a:lnTo>
                  <a:pt x="6626" y="2171"/>
                </a:lnTo>
                <a:lnTo>
                  <a:pt x="6626" y="2162"/>
                </a:lnTo>
                <a:lnTo>
                  <a:pt x="6617" y="2162"/>
                </a:lnTo>
                <a:lnTo>
                  <a:pt x="6608" y="2162"/>
                </a:lnTo>
                <a:lnTo>
                  <a:pt x="6608" y="2171"/>
                </a:lnTo>
                <a:lnTo>
                  <a:pt x="6599" y="2171"/>
                </a:lnTo>
                <a:lnTo>
                  <a:pt x="6590" y="2171"/>
                </a:lnTo>
                <a:lnTo>
                  <a:pt x="6581" y="2171"/>
                </a:lnTo>
                <a:lnTo>
                  <a:pt x="6564" y="2189"/>
                </a:lnTo>
                <a:lnTo>
                  <a:pt x="6564" y="2198"/>
                </a:lnTo>
                <a:close/>
                <a:moveTo>
                  <a:pt x="6555" y="2339"/>
                </a:moveTo>
                <a:lnTo>
                  <a:pt x="6537" y="2339"/>
                </a:lnTo>
                <a:lnTo>
                  <a:pt x="6537" y="2348"/>
                </a:lnTo>
                <a:lnTo>
                  <a:pt x="6537" y="2356"/>
                </a:lnTo>
                <a:lnTo>
                  <a:pt x="6546" y="2365"/>
                </a:lnTo>
                <a:lnTo>
                  <a:pt x="6555" y="2365"/>
                </a:lnTo>
                <a:lnTo>
                  <a:pt x="6564" y="2348"/>
                </a:lnTo>
                <a:close/>
                <a:moveTo>
                  <a:pt x="6458" y="3371"/>
                </a:moveTo>
                <a:lnTo>
                  <a:pt x="6458" y="3363"/>
                </a:lnTo>
                <a:lnTo>
                  <a:pt x="6467" y="3363"/>
                </a:lnTo>
                <a:lnTo>
                  <a:pt x="6458" y="3354"/>
                </a:lnTo>
                <a:lnTo>
                  <a:pt x="6458" y="3363"/>
                </a:lnTo>
                <a:lnTo>
                  <a:pt x="6449" y="3371"/>
                </a:lnTo>
                <a:close/>
                <a:moveTo>
                  <a:pt x="6520" y="2153"/>
                </a:moveTo>
                <a:lnTo>
                  <a:pt x="6511" y="2153"/>
                </a:lnTo>
                <a:lnTo>
                  <a:pt x="6502" y="2153"/>
                </a:lnTo>
                <a:lnTo>
                  <a:pt x="6484" y="2162"/>
                </a:lnTo>
                <a:lnTo>
                  <a:pt x="6476" y="2162"/>
                </a:lnTo>
                <a:lnTo>
                  <a:pt x="6467" y="2162"/>
                </a:lnTo>
                <a:lnTo>
                  <a:pt x="6467" y="2153"/>
                </a:lnTo>
                <a:lnTo>
                  <a:pt x="6458" y="2153"/>
                </a:lnTo>
                <a:lnTo>
                  <a:pt x="6449" y="2153"/>
                </a:lnTo>
                <a:lnTo>
                  <a:pt x="6440" y="2162"/>
                </a:lnTo>
                <a:lnTo>
                  <a:pt x="6432" y="2162"/>
                </a:lnTo>
                <a:lnTo>
                  <a:pt x="6423" y="2162"/>
                </a:lnTo>
                <a:lnTo>
                  <a:pt x="6423" y="2171"/>
                </a:lnTo>
                <a:lnTo>
                  <a:pt x="6440" y="2171"/>
                </a:lnTo>
                <a:lnTo>
                  <a:pt x="6449" y="2171"/>
                </a:lnTo>
                <a:lnTo>
                  <a:pt x="6449" y="2180"/>
                </a:lnTo>
                <a:lnTo>
                  <a:pt x="6458" y="2180"/>
                </a:lnTo>
                <a:lnTo>
                  <a:pt x="6458" y="2189"/>
                </a:lnTo>
                <a:lnTo>
                  <a:pt x="6467" y="2189"/>
                </a:lnTo>
                <a:lnTo>
                  <a:pt x="6476" y="2189"/>
                </a:lnTo>
                <a:lnTo>
                  <a:pt x="6484" y="2189"/>
                </a:lnTo>
                <a:lnTo>
                  <a:pt x="6476" y="2189"/>
                </a:lnTo>
                <a:lnTo>
                  <a:pt x="6476" y="2171"/>
                </a:lnTo>
                <a:lnTo>
                  <a:pt x="6484" y="2180"/>
                </a:lnTo>
                <a:lnTo>
                  <a:pt x="6511" y="2180"/>
                </a:lnTo>
                <a:lnTo>
                  <a:pt x="6520" y="2171"/>
                </a:lnTo>
                <a:lnTo>
                  <a:pt x="6520" y="2162"/>
                </a:lnTo>
                <a:close/>
                <a:moveTo>
                  <a:pt x="6555" y="2242"/>
                </a:moveTo>
                <a:lnTo>
                  <a:pt x="6537" y="2251"/>
                </a:lnTo>
                <a:lnTo>
                  <a:pt x="6529" y="2251"/>
                </a:lnTo>
                <a:lnTo>
                  <a:pt x="6529" y="2259"/>
                </a:lnTo>
                <a:lnTo>
                  <a:pt x="6520" y="2268"/>
                </a:lnTo>
                <a:lnTo>
                  <a:pt x="6520" y="2277"/>
                </a:lnTo>
                <a:lnTo>
                  <a:pt x="6529" y="2277"/>
                </a:lnTo>
                <a:lnTo>
                  <a:pt x="6537" y="2277"/>
                </a:lnTo>
                <a:lnTo>
                  <a:pt x="6546" y="2277"/>
                </a:lnTo>
                <a:lnTo>
                  <a:pt x="6564" y="2268"/>
                </a:lnTo>
                <a:lnTo>
                  <a:pt x="6573" y="2259"/>
                </a:lnTo>
                <a:lnTo>
                  <a:pt x="6581" y="2251"/>
                </a:lnTo>
                <a:lnTo>
                  <a:pt x="6581" y="2242"/>
                </a:lnTo>
                <a:lnTo>
                  <a:pt x="6590" y="2233"/>
                </a:lnTo>
                <a:lnTo>
                  <a:pt x="6599" y="2224"/>
                </a:lnTo>
                <a:lnTo>
                  <a:pt x="6608" y="2215"/>
                </a:lnTo>
                <a:lnTo>
                  <a:pt x="6599" y="2206"/>
                </a:lnTo>
                <a:lnTo>
                  <a:pt x="6590" y="2206"/>
                </a:lnTo>
                <a:lnTo>
                  <a:pt x="6581" y="2206"/>
                </a:lnTo>
                <a:lnTo>
                  <a:pt x="6573" y="2215"/>
                </a:lnTo>
                <a:lnTo>
                  <a:pt x="6573" y="2224"/>
                </a:lnTo>
                <a:lnTo>
                  <a:pt x="6564" y="2224"/>
                </a:lnTo>
                <a:close/>
                <a:moveTo>
                  <a:pt x="6202" y="2648"/>
                </a:moveTo>
                <a:lnTo>
                  <a:pt x="6202" y="2639"/>
                </a:lnTo>
                <a:lnTo>
                  <a:pt x="6184" y="2630"/>
                </a:lnTo>
                <a:lnTo>
                  <a:pt x="6176" y="2621"/>
                </a:lnTo>
                <a:lnTo>
                  <a:pt x="6149" y="2621"/>
                </a:lnTo>
                <a:lnTo>
                  <a:pt x="6149" y="2630"/>
                </a:lnTo>
                <a:lnTo>
                  <a:pt x="6158" y="2630"/>
                </a:lnTo>
                <a:lnTo>
                  <a:pt x="6167" y="2639"/>
                </a:lnTo>
                <a:lnTo>
                  <a:pt x="6176" y="2648"/>
                </a:lnTo>
                <a:lnTo>
                  <a:pt x="6176" y="2665"/>
                </a:lnTo>
                <a:lnTo>
                  <a:pt x="6184" y="2665"/>
                </a:lnTo>
                <a:lnTo>
                  <a:pt x="6193" y="2657"/>
                </a:lnTo>
                <a:lnTo>
                  <a:pt x="6202" y="2665"/>
                </a:lnTo>
                <a:lnTo>
                  <a:pt x="6193" y="2674"/>
                </a:lnTo>
                <a:lnTo>
                  <a:pt x="6202" y="2674"/>
                </a:lnTo>
                <a:lnTo>
                  <a:pt x="6211" y="2674"/>
                </a:lnTo>
                <a:lnTo>
                  <a:pt x="6220" y="2674"/>
                </a:lnTo>
                <a:lnTo>
                  <a:pt x="6229" y="2683"/>
                </a:lnTo>
                <a:lnTo>
                  <a:pt x="6237" y="2674"/>
                </a:lnTo>
                <a:lnTo>
                  <a:pt x="6237" y="2665"/>
                </a:lnTo>
                <a:lnTo>
                  <a:pt x="6220" y="2665"/>
                </a:lnTo>
                <a:lnTo>
                  <a:pt x="6211" y="2665"/>
                </a:lnTo>
                <a:lnTo>
                  <a:pt x="6202" y="2657"/>
                </a:lnTo>
                <a:close/>
                <a:moveTo>
                  <a:pt x="6237" y="2604"/>
                </a:moveTo>
                <a:lnTo>
                  <a:pt x="6246" y="2604"/>
                </a:lnTo>
                <a:lnTo>
                  <a:pt x="6255" y="2612"/>
                </a:lnTo>
                <a:lnTo>
                  <a:pt x="6264" y="2604"/>
                </a:lnTo>
                <a:lnTo>
                  <a:pt x="6255" y="2604"/>
                </a:lnTo>
                <a:lnTo>
                  <a:pt x="6246" y="2604"/>
                </a:lnTo>
                <a:lnTo>
                  <a:pt x="6237" y="2595"/>
                </a:lnTo>
                <a:close/>
                <a:moveTo>
                  <a:pt x="6476" y="4033"/>
                </a:moveTo>
                <a:lnTo>
                  <a:pt x="6484" y="4033"/>
                </a:lnTo>
                <a:lnTo>
                  <a:pt x="6476" y="4024"/>
                </a:lnTo>
                <a:close/>
                <a:moveTo>
                  <a:pt x="6476" y="3733"/>
                </a:moveTo>
                <a:lnTo>
                  <a:pt x="6502" y="3724"/>
                </a:lnTo>
                <a:lnTo>
                  <a:pt x="6502" y="3716"/>
                </a:lnTo>
                <a:lnTo>
                  <a:pt x="6511" y="3707"/>
                </a:lnTo>
                <a:lnTo>
                  <a:pt x="6502" y="3707"/>
                </a:lnTo>
                <a:lnTo>
                  <a:pt x="6502" y="3716"/>
                </a:lnTo>
                <a:lnTo>
                  <a:pt x="6493" y="3716"/>
                </a:lnTo>
                <a:lnTo>
                  <a:pt x="6484" y="3716"/>
                </a:lnTo>
                <a:lnTo>
                  <a:pt x="6476" y="3724"/>
                </a:lnTo>
                <a:lnTo>
                  <a:pt x="6467" y="3733"/>
                </a:lnTo>
                <a:close/>
                <a:moveTo>
                  <a:pt x="6564" y="3742"/>
                </a:moveTo>
                <a:lnTo>
                  <a:pt x="6564" y="3733"/>
                </a:lnTo>
                <a:lnTo>
                  <a:pt x="6573" y="3733"/>
                </a:lnTo>
                <a:lnTo>
                  <a:pt x="6573" y="3724"/>
                </a:lnTo>
                <a:lnTo>
                  <a:pt x="6573" y="3707"/>
                </a:lnTo>
                <a:lnTo>
                  <a:pt x="6564" y="3707"/>
                </a:lnTo>
                <a:lnTo>
                  <a:pt x="6564" y="3716"/>
                </a:lnTo>
                <a:lnTo>
                  <a:pt x="6564" y="3724"/>
                </a:lnTo>
                <a:lnTo>
                  <a:pt x="6564" y="3733"/>
                </a:lnTo>
                <a:lnTo>
                  <a:pt x="6555" y="3733"/>
                </a:lnTo>
                <a:lnTo>
                  <a:pt x="6555" y="3742"/>
                </a:lnTo>
                <a:close/>
                <a:moveTo>
                  <a:pt x="6626" y="2974"/>
                </a:moveTo>
                <a:lnTo>
                  <a:pt x="6643" y="2974"/>
                </a:lnTo>
                <a:lnTo>
                  <a:pt x="6652" y="2974"/>
                </a:lnTo>
                <a:lnTo>
                  <a:pt x="6652" y="2965"/>
                </a:lnTo>
                <a:lnTo>
                  <a:pt x="6661" y="2965"/>
                </a:lnTo>
                <a:lnTo>
                  <a:pt x="6661" y="2957"/>
                </a:lnTo>
                <a:lnTo>
                  <a:pt x="6652" y="2948"/>
                </a:lnTo>
                <a:lnTo>
                  <a:pt x="6643" y="2939"/>
                </a:lnTo>
                <a:lnTo>
                  <a:pt x="6634" y="2939"/>
                </a:lnTo>
                <a:lnTo>
                  <a:pt x="6626" y="2930"/>
                </a:lnTo>
                <a:lnTo>
                  <a:pt x="6608" y="2930"/>
                </a:lnTo>
                <a:lnTo>
                  <a:pt x="6590" y="2939"/>
                </a:lnTo>
                <a:lnTo>
                  <a:pt x="6581" y="2939"/>
                </a:lnTo>
                <a:lnTo>
                  <a:pt x="6590" y="2948"/>
                </a:lnTo>
                <a:lnTo>
                  <a:pt x="6608" y="2965"/>
                </a:lnTo>
                <a:close/>
                <a:moveTo>
                  <a:pt x="6599" y="3248"/>
                </a:moveTo>
                <a:lnTo>
                  <a:pt x="6599" y="3239"/>
                </a:lnTo>
                <a:lnTo>
                  <a:pt x="6608" y="3239"/>
                </a:lnTo>
                <a:lnTo>
                  <a:pt x="6590" y="3239"/>
                </a:lnTo>
                <a:lnTo>
                  <a:pt x="6581" y="3239"/>
                </a:lnTo>
                <a:lnTo>
                  <a:pt x="6573" y="3248"/>
                </a:lnTo>
                <a:lnTo>
                  <a:pt x="6581" y="3248"/>
                </a:lnTo>
                <a:close/>
                <a:moveTo>
                  <a:pt x="6511" y="3689"/>
                </a:moveTo>
                <a:lnTo>
                  <a:pt x="6511" y="3680"/>
                </a:lnTo>
                <a:lnTo>
                  <a:pt x="6511" y="3671"/>
                </a:lnTo>
                <a:lnTo>
                  <a:pt x="6511" y="3680"/>
                </a:lnTo>
                <a:close/>
                <a:moveTo>
                  <a:pt x="6484" y="3345"/>
                </a:moveTo>
                <a:lnTo>
                  <a:pt x="6476" y="3345"/>
                </a:lnTo>
                <a:lnTo>
                  <a:pt x="6467" y="3345"/>
                </a:lnTo>
                <a:lnTo>
                  <a:pt x="6467" y="3354"/>
                </a:lnTo>
                <a:lnTo>
                  <a:pt x="6476" y="3354"/>
                </a:lnTo>
                <a:close/>
                <a:moveTo>
                  <a:pt x="6493" y="3601"/>
                </a:moveTo>
                <a:lnTo>
                  <a:pt x="6493" y="3592"/>
                </a:lnTo>
                <a:lnTo>
                  <a:pt x="6493" y="3601"/>
                </a:lnTo>
                <a:lnTo>
                  <a:pt x="6502" y="3592"/>
                </a:lnTo>
                <a:lnTo>
                  <a:pt x="6493" y="3583"/>
                </a:lnTo>
                <a:lnTo>
                  <a:pt x="6493" y="3592"/>
                </a:lnTo>
                <a:close/>
                <a:moveTo>
                  <a:pt x="6484" y="3663"/>
                </a:moveTo>
                <a:lnTo>
                  <a:pt x="6484" y="3671"/>
                </a:lnTo>
                <a:lnTo>
                  <a:pt x="6493" y="3671"/>
                </a:lnTo>
                <a:lnTo>
                  <a:pt x="6493" y="3663"/>
                </a:lnTo>
                <a:close/>
                <a:moveTo>
                  <a:pt x="5973" y="2401"/>
                </a:moveTo>
                <a:lnTo>
                  <a:pt x="5973" y="2409"/>
                </a:lnTo>
                <a:lnTo>
                  <a:pt x="5982" y="2418"/>
                </a:lnTo>
                <a:lnTo>
                  <a:pt x="5990" y="2418"/>
                </a:lnTo>
                <a:lnTo>
                  <a:pt x="5999" y="2418"/>
                </a:lnTo>
                <a:lnTo>
                  <a:pt x="5999" y="2409"/>
                </a:lnTo>
                <a:lnTo>
                  <a:pt x="6008" y="2401"/>
                </a:lnTo>
                <a:lnTo>
                  <a:pt x="6008" y="2392"/>
                </a:lnTo>
                <a:lnTo>
                  <a:pt x="6008" y="2383"/>
                </a:lnTo>
                <a:lnTo>
                  <a:pt x="6008" y="2374"/>
                </a:lnTo>
                <a:lnTo>
                  <a:pt x="6008" y="2365"/>
                </a:lnTo>
                <a:lnTo>
                  <a:pt x="5999" y="2356"/>
                </a:lnTo>
                <a:lnTo>
                  <a:pt x="5990" y="2348"/>
                </a:lnTo>
                <a:lnTo>
                  <a:pt x="5982" y="2348"/>
                </a:lnTo>
                <a:lnTo>
                  <a:pt x="5973" y="2356"/>
                </a:lnTo>
                <a:lnTo>
                  <a:pt x="5973" y="2365"/>
                </a:lnTo>
                <a:lnTo>
                  <a:pt x="5964" y="2374"/>
                </a:lnTo>
                <a:lnTo>
                  <a:pt x="5973" y="2383"/>
                </a:lnTo>
                <a:lnTo>
                  <a:pt x="5973" y="2392"/>
                </a:lnTo>
                <a:close/>
                <a:moveTo>
                  <a:pt x="891" y="6812"/>
                </a:moveTo>
                <a:lnTo>
                  <a:pt x="882" y="6804"/>
                </a:lnTo>
                <a:lnTo>
                  <a:pt x="873" y="6795"/>
                </a:lnTo>
                <a:lnTo>
                  <a:pt x="865" y="6795"/>
                </a:lnTo>
                <a:lnTo>
                  <a:pt x="856" y="6804"/>
                </a:lnTo>
                <a:lnTo>
                  <a:pt x="847" y="6795"/>
                </a:lnTo>
                <a:lnTo>
                  <a:pt x="838" y="6795"/>
                </a:lnTo>
                <a:lnTo>
                  <a:pt x="838" y="6804"/>
                </a:lnTo>
                <a:lnTo>
                  <a:pt x="847" y="6804"/>
                </a:lnTo>
                <a:lnTo>
                  <a:pt x="847" y="6812"/>
                </a:lnTo>
                <a:lnTo>
                  <a:pt x="856" y="6812"/>
                </a:lnTo>
                <a:lnTo>
                  <a:pt x="856" y="6821"/>
                </a:lnTo>
                <a:lnTo>
                  <a:pt x="865" y="6821"/>
                </a:lnTo>
                <a:lnTo>
                  <a:pt x="873" y="6821"/>
                </a:lnTo>
                <a:lnTo>
                  <a:pt x="882" y="6821"/>
                </a:lnTo>
                <a:close/>
                <a:moveTo>
                  <a:pt x="2135" y="2189"/>
                </a:moveTo>
                <a:lnTo>
                  <a:pt x="2135" y="2180"/>
                </a:lnTo>
                <a:lnTo>
                  <a:pt x="2153" y="2180"/>
                </a:lnTo>
                <a:lnTo>
                  <a:pt x="2144" y="2180"/>
                </a:lnTo>
                <a:lnTo>
                  <a:pt x="2135" y="2171"/>
                </a:lnTo>
                <a:lnTo>
                  <a:pt x="2126" y="2171"/>
                </a:lnTo>
                <a:lnTo>
                  <a:pt x="2117" y="2180"/>
                </a:lnTo>
                <a:close/>
                <a:moveTo>
                  <a:pt x="820" y="6777"/>
                </a:moveTo>
                <a:lnTo>
                  <a:pt x="803" y="6777"/>
                </a:lnTo>
                <a:lnTo>
                  <a:pt x="794" y="6777"/>
                </a:lnTo>
                <a:lnTo>
                  <a:pt x="794" y="6786"/>
                </a:lnTo>
                <a:lnTo>
                  <a:pt x="812" y="6786"/>
                </a:lnTo>
                <a:lnTo>
                  <a:pt x="829" y="6786"/>
                </a:lnTo>
                <a:lnTo>
                  <a:pt x="838" y="6786"/>
                </a:lnTo>
                <a:close/>
                <a:moveTo>
                  <a:pt x="962" y="8648"/>
                </a:moveTo>
                <a:lnTo>
                  <a:pt x="970" y="8648"/>
                </a:lnTo>
                <a:close/>
                <a:moveTo>
                  <a:pt x="794" y="8207"/>
                </a:moveTo>
                <a:lnTo>
                  <a:pt x="785" y="8207"/>
                </a:lnTo>
                <a:lnTo>
                  <a:pt x="776" y="8207"/>
                </a:lnTo>
                <a:lnTo>
                  <a:pt x="794" y="8207"/>
                </a:lnTo>
                <a:lnTo>
                  <a:pt x="785" y="8207"/>
                </a:lnTo>
                <a:lnTo>
                  <a:pt x="785" y="8216"/>
                </a:lnTo>
                <a:lnTo>
                  <a:pt x="776" y="8216"/>
                </a:lnTo>
                <a:lnTo>
                  <a:pt x="776" y="8207"/>
                </a:lnTo>
                <a:lnTo>
                  <a:pt x="776" y="8216"/>
                </a:lnTo>
                <a:lnTo>
                  <a:pt x="785" y="8225"/>
                </a:lnTo>
                <a:lnTo>
                  <a:pt x="803" y="8225"/>
                </a:lnTo>
                <a:lnTo>
                  <a:pt x="794" y="8216"/>
                </a:lnTo>
                <a:close/>
                <a:moveTo>
                  <a:pt x="768" y="6768"/>
                </a:moveTo>
                <a:lnTo>
                  <a:pt x="768" y="6759"/>
                </a:lnTo>
                <a:lnTo>
                  <a:pt x="759" y="6759"/>
                </a:lnTo>
                <a:lnTo>
                  <a:pt x="750" y="6751"/>
                </a:lnTo>
                <a:lnTo>
                  <a:pt x="750" y="6742"/>
                </a:lnTo>
                <a:lnTo>
                  <a:pt x="741" y="6742"/>
                </a:lnTo>
                <a:lnTo>
                  <a:pt x="732" y="6751"/>
                </a:lnTo>
                <a:lnTo>
                  <a:pt x="723" y="6751"/>
                </a:lnTo>
                <a:lnTo>
                  <a:pt x="723" y="6759"/>
                </a:lnTo>
                <a:lnTo>
                  <a:pt x="732" y="6768"/>
                </a:lnTo>
                <a:lnTo>
                  <a:pt x="741" y="6768"/>
                </a:lnTo>
                <a:lnTo>
                  <a:pt x="750" y="6768"/>
                </a:lnTo>
                <a:lnTo>
                  <a:pt x="759" y="6768"/>
                </a:lnTo>
                <a:lnTo>
                  <a:pt x="759" y="6777"/>
                </a:lnTo>
                <a:lnTo>
                  <a:pt x="768" y="6777"/>
                </a:lnTo>
                <a:close/>
                <a:moveTo>
                  <a:pt x="829" y="6804"/>
                </a:moveTo>
                <a:lnTo>
                  <a:pt x="820" y="6804"/>
                </a:lnTo>
                <a:lnTo>
                  <a:pt x="812" y="6804"/>
                </a:lnTo>
                <a:lnTo>
                  <a:pt x="820" y="6804"/>
                </a:lnTo>
                <a:lnTo>
                  <a:pt x="820" y="6812"/>
                </a:lnTo>
                <a:lnTo>
                  <a:pt x="829" y="6812"/>
                </a:lnTo>
                <a:close/>
                <a:moveTo>
                  <a:pt x="970" y="6901"/>
                </a:moveTo>
                <a:lnTo>
                  <a:pt x="962" y="6892"/>
                </a:lnTo>
                <a:lnTo>
                  <a:pt x="962" y="6883"/>
                </a:lnTo>
                <a:lnTo>
                  <a:pt x="953" y="6874"/>
                </a:lnTo>
                <a:lnTo>
                  <a:pt x="918" y="6857"/>
                </a:lnTo>
                <a:lnTo>
                  <a:pt x="900" y="6848"/>
                </a:lnTo>
                <a:lnTo>
                  <a:pt x="900" y="6857"/>
                </a:lnTo>
                <a:lnTo>
                  <a:pt x="900" y="6865"/>
                </a:lnTo>
                <a:lnTo>
                  <a:pt x="900" y="6874"/>
                </a:lnTo>
                <a:lnTo>
                  <a:pt x="891" y="6883"/>
                </a:lnTo>
                <a:lnTo>
                  <a:pt x="891" y="6892"/>
                </a:lnTo>
                <a:lnTo>
                  <a:pt x="891" y="6901"/>
                </a:lnTo>
                <a:lnTo>
                  <a:pt x="900" y="6918"/>
                </a:lnTo>
                <a:lnTo>
                  <a:pt x="900" y="6936"/>
                </a:lnTo>
                <a:lnTo>
                  <a:pt x="900" y="6945"/>
                </a:lnTo>
                <a:lnTo>
                  <a:pt x="918" y="6945"/>
                </a:lnTo>
                <a:lnTo>
                  <a:pt x="926" y="6936"/>
                </a:lnTo>
                <a:lnTo>
                  <a:pt x="944" y="6927"/>
                </a:lnTo>
                <a:lnTo>
                  <a:pt x="962" y="6918"/>
                </a:lnTo>
                <a:lnTo>
                  <a:pt x="970" y="6909"/>
                </a:lnTo>
                <a:lnTo>
                  <a:pt x="979" y="6909"/>
                </a:lnTo>
                <a:lnTo>
                  <a:pt x="979" y="6901"/>
                </a:lnTo>
                <a:close/>
                <a:moveTo>
                  <a:pt x="1023" y="3689"/>
                </a:moveTo>
                <a:lnTo>
                  <a:pt x="1015" y="3698"/>
                </a:lnTo>
                <a:lnTo>
                  <a:pt x="1023" y="3698"/>
                </a:lnTo>
                <a:lnTo>
                  <a:pt x="1032" y="3698"/>
                </a:lnTo>
                <a:lnTo>
                  <a:pt x="1032" y="3689"/>
                </a:lnTo>
                <a:close/>
                <a:moveTo>
                  <a:pt x="1156" y="3583"/>
                </a:moveTo>
                <a:lnTo>
                  <a:pt x="1147" y="3574"/>
                </a:lnTo>
                <a:lnTo>
                  <a:pt x="1156" y="3566"/>
                </a:lnTo>
                <a:lnTo>
                  <a:pt x="1147" y="3557"/>
                </a:lnTo>
                <a:lnTo>
                  <a:pt x="1138" y="3557"/>
                </a:lnTo>
                <a:lnTo>
                  <a:pt x="1129" y="3566"/>
                </a:lnTo>
                <a:lnTo>
                  <a:pt x="1120" y="3566"/>
                </a:lnTo>
                <a:lnTo>
                  <a:pt x="1120" y="3557"/>
                </a:lnTo>
                <a:lnTo>
                  <a:pt x="1112" y="3548"/>
                </a:lnTo>
                <a:lnTo>
                  <a:pt x="1103" y="3548"/>
                </a:lnTo>
                <a:lnTo>
                  <a:pt x="1094" y="3548"/>
                </a:lnTo>
                <a:lnTo>
                  <a:pt x="1103" y="3557"/>
                </a:lnTo>
                <a:lnTo>
                  <a:pt x="1094" y="3557"/>
                </a:lnTo>
                <a:lnTo>
                  <a:pt x="1094" y="3566"/>
                </a:lnTo>
                <a:lnTo>
                  <a:pt x="1085" y="3566"/>
                </a:lnTo>
                <a:lnTo>
                  <a:pt x="1076" y="3566"/>
                </a:lnTo>
                <a:lnTo>
                  <a:pt x="1076" y="3574"/>
                </a:lnTo>
                <a:lnTo>
                  <a:pt x="1068" y="3566"/>
                </a:lnTo>
                <a:lnTo>
                  <a:pt x="1059" y="3557"/>
                </a:lnTo>
                <a:lnTo>
                  <a:pt x="1050" y="3557"/>
                </a:lnTo>
                <a:lnTo>
                  <a:pt x="1041" y="3566"/>
                </a:lnTo>
                <a:lnTo>
                  <a:pt x="1050" y="3574"/>
                </a:lnTo>
                <a:lnTo>
                  <a:pt x="1059" y="3583"/>
                </a:lnTo>
                <a:lnTo>
                  <a:pt x="1050" y="3583"/>
                </a:lnTo>
                <a:lnTo>
                  <a:pt x="1050" y="3601"/>
                </a:lnTo>
                <a:lnTo>
                  <a:pt x="1059" y="3610"/>
                </a:lnTo>
                <a:lnTo>
                  <a:pt x="1059" y="3619"/>
                </a:lnTo>
                <a:lnTo>
                  <a:pt x="1050" y="3610"/>
                </a:lnTo>
                <a:lnTo>
                  <a:pt x="1050" y="3601"/>
                </a:lnTo>
                <a:lnTo>
                  <a:pt x="1041" y="3592"/>
                </a:lnTo>
                <a:lnTo>
                  <a:pt x="1032" y="3592"/>
                </a:lnTo>
                <a:lnTo>
                  <a:pt x="1041" y="3592"/>
                </a:lnTo>
                <a:lnTo>
                  <a:pt x="1032" y="3583"/>
                </a:lnTo>
                <a:lnTo>
                  <a:pt x="1023" y="3583"/>
                </a:lnTo>
                <a:lnTo>
                  <a:pt x="1015" y="3583"/>
                </a:lnTo>
                <a:lnTo>
                  <a:pt x="1006" y="3592"/>
                </a:lnTo>
                <a:lnTo>
                  <a:pt x="997" y="3592"/>
                </a:lnTo>
                <a:lnTo>
                  <a:pt x="988" y="3601"/>
                </a:lnTo>
                <a:lnTo>
                  <a:pt x="988" y="3610"/>
                </a:lnTo>
                <a:lnTo>
                  <a:pt x="988" y="3619"/>
                </a:lnTo>
                <a:lnTo>
                  <a:pt x="997" y="3627"/>
                </a:lnTo>
                <a:lnTo>
                  <a:pt x="997" y="3645"/>
                </a:lnTo>
                <a:lnTo>
                  <a:pt x="1015" y="3663"/>
                </a:lnTo>
                <a:lnTo>
                  <a:pt x="1023" y="3654"/>
                </a:lnTo>
                <a:lnTo>
                  <a:pt x="1023" y="3645"/>
                </a:lnTo>
                <a:lnTo>
                  <a:pt x="1015" y="3636"/>
                </a:lnTo>
                <a:lnTo>
                  <a:pt x="1006" y="3636"/>
                </a:lnTo>
                <a:lnTo>
                  <a:pt x="1015" y="3636"/>
                </a:lnTo>
                <a:lnTo>
                  <a:pt x="1023" y="3636"/>
                </a:lnTo>
                <a:lnTo>
                  <a:pt x="1032" y="3636"/>
                </a:lnTo>
                <a:lnTo>
                  <a:pt x="1032" y="3645"/>
                </a:lnTo>
                <a:lnTo>
                  <a:pt x="1041" y="3645"/>
                </a:lnTo>
                <a:lnTo>
                  <a:pt x="1050" y="3654"/>
                </a:lnTo>
                <a:lnTo>
                  <a:pt x="1032" y="3671"/>
                </a:lnTo>
                <a:lnTo>
                  <a:pt x="1041" y="3671"/>
                </a:lnTo>
                <a:lnTo>
                  <a:pt x="1059" y="3663"/>
                </a:lnTo>
                <a:lnTo>
                  <a:pt x="1068" y="3654"/>
                </a:lnTo>
                <a:lnTo>
                  <a:pt x="1068" y="3645"/>
                </a:lnTo>
                <a:lnTo>
                  <a:pt x="1059" y="3645"/>
                </a:lnTo>
                <a:lnTo>
                  <a:pt x="1068" y="3645"/>
                </a:lnTo>
                <a:lnTo>
                  <a:pt x="1076" y="3636"/>
                </a:lnTo>
                <a:lnTo>
                  <a:pt x="1094" y="3627"/>
                </a:lnTo>
                <a:lnTo>
                  <a:pt x="1103" y="3627"/>
                </a:lnTo>
                <a:lnTo>
                  <a:pt x="1112" y="3619"/>
                </a:lnTo>
                <a:lnTo>
                  <a:pt x="1120" y="3619"/>
                </a:lnTo>
                <a:lnTo>
                  <a:pt x="1129" y="3619"/>
                </a:lnTo>
                <a:lnTo>
                  <a:pt x="1138" y="3610"/>
                </a:lnTo>
                <a:lnTo>
                  <a:pt x="1129" y="3610"/>
                </a:lnTo>
                <a:lnTo>
                  <a:pt x="1129" y="3601"/>
                </a:lnTo>
                <a:lnTo>
                  <a:pt x="1112" y="3601"/>
                </a:lnTo>
                <a:lnTo>
                  <a:pt x="1120" y="3601"/>
                </a:lnTo>
                <a:lnTo>
                  <a:pt x="1138" y="3601"/>
                </a:lnTo>
                <a:lnTo>
                  <a:pt x="1156" y="3601"/>
                </a:lnTo>
                <a:lnTo>
                  <a:pt x="1165" y="3592"/>
                </a:lnTo>
                <a:lnTo>
                  <a:pt x="1165" y="3583"/>
                </a:lnTo>
                <a:close/>
                <a:moveTo>
                  <a:pt x="1182" y="3513"/>
                </a:moveTo>
                <a:lnTo>
                  <a:pt x="1173" y="3504"/>
                </a:lnTo>
                <a:lnTo>
                  <a:pt x="1165" y="3504"/>
                </a:lnTo>
                <a:lnTo>
                  <a:pt x="1156" y="3504"/>
                </a:lnTo>
                <a:lnTo>
                  <a:pt x="1147" y="3504"/>
                </a:lnTo>
                <a:lnTo>
                  <a:pt x="1147" y="3495"/>
                </a:lnTo>
                <a:lnTo>
                  <a:pt x="1138" y="3495"/>
                </a:lnTo>
                <a:lnTo>
                  <a:pt x="1120" y="3504"/>
                </a:lnTo>
                <a:lnTo>
                  <a:pt x="1129" y="3504"/>
                </a:lnTo>
                <a:lnTo>
                  <a:pt x="1129" y="3513"/>
                </a:lnTo>
                <a:lnTo>
                  <a:pt x="1120" y="3513"/>
                </a:lnTo>
                <a:lnTo>
                  <a:pt x="1112" y="3513"/>
                </a:lnTo>
                <a:lnTo>
                  <a:pt x="1103" y="3521"/>
                </a:lnTo>
                <a:lnTo>
                  <a:pt x="1085" y="3539"/>
                </a:lnTo>
                <a:lnTo>
                  <a:pt x="1112" y="3548"/>
                </a:lnTo>
                <a:lnTo>
                  <a:pt x="1120" y="3548"/>
                </a:lnTo>
                <a:lnTo>
                  <a:pt x="1120" y="3539"/>
                </a:lnTo>
                <a:lnTo>
                  <a:pt x="1129" y="3539"/>
                </a:lnTo>
                <a:lnTo>
                  <a:pt x="1138" y="3539"/>
                </a:lnTo>
                <a:lnTo>
                  <a:pt x="1138" y="3530"/>
                </a:lnTo>
                <a:lnTo>
                  <a:pt x="1147" y="3530"/>
                </a:lnTo>
                <a:lnTo>
                  <a:pt x="1156" y="3530"/>
                </a:lnTo>
                <a:lnTo>
                  <a:pt x="1165" y="3530"/>
                </a:lnTo>
                <a:lnTo>
                  <a:pt x="1156" y="3521"/>
                </a:lnTo>
                <a:lnTo>
                  <a:pt x="1165" y="3521"/>
                </a:lnTo>
                <a:lnTo>
                  <a:pt x="1173" y="3521"/>
                </a:lnTo>
                <a:lnTo>
                  <a:pt x="1173" y="3530"/>
                </a:lnTo>
                <a:lnTo>
                  <a:pt x="1182" y="3521"/>
                </a:lnTo>
                <a:close/>
                <a:moveTo>
                  <a:pt x="918" y="3777"/>
                </a:moveTo>
                <a:lnTo>
                  <a:pt x="926" y="3777"/>
                </a:lnTo>
                <a:lnTo>
                  <a:pt x="926" y="3769"/>
                </a:lnTo>
                <a:lnTo>
                  <a:pt x="918" y="3760"/>
                </a:lnTo>
                <a:lnTo>
                  <a:pt x="909" y="3769"/>
                </a:lnTo>
                <a:lnTo>
                  <a:pt x="909" y="3777"/>
                </a:lnTo>
                <a:close/>
                <a:moveTo>
                  <a:pt x="1147" y="3495"/>
                </a:moveTo>
                <a:lnTo>
                  <a:pt x="1156" y="3486"/>
                </a:lnTo>
                <a:lnTo>
                  <a:pt x="1156" y="3477"/>
                </a:lnTo>
                <a:lnTo>
                  <a:pt x="1147" y="3477"/>
                </a:lnTo>
                <a:lnTo>
                  <a:pt x="1138" y="3486"/>
                </a:lnTo>
                <a:close/>
                <a:moveTo>
                  <a:pt x="1085" y="3557"/>
                </a:moveTo>
                <a:lnTo>
                  <a:pt x="1085" y="3566"/>
                </a:lnTo>
                <a:lnTo>
                  <a:pt x="1094" y="3566"/>
                </a:lnTo>
                <a:lnTo>
                  <a:pt x="1094" y="3557"/>
                </a:lnTo>
                <a:lnTo>
                  <a:pt x="1085" y="3557"/>
                </a:lnTo>
                <a:lnTo>
                  <a:pt x="1085" y="3548"/>
                </a:lnTo>
                <a:lnTo>
                  <a:pt x="1076" y="3548"/>
                </a:lnTo>
                <a:lnTo>
                  <a:pt x="1076" y="3557"/>
                </a:lnTo>
                <a:close/>
                <a:moveTo>
                  <a:pt x="997" y="3689"/>
                </a:moveTo>
                <a:lnTo>
                  <a:pt x="988" y="3698"/>
                </a:lnTo>
                <a:lnTo>
                  <a:pt x="988" y="3707"/>
                </a:lnTo>
                <a:lnTo>
                  <a:pt x="979" y="3707"/>
                </a:lnTo>
                <a:lnTo>
                  <a:pt x="979" y="3716"/>
                </a:lnTo>
                <a:lnTo>
                  <a:pt x="988" y="3707"/>
                </a:lnTo>
                <a:lnTo>
                  <a:pt x="997" y="3698"/>
                </a:lnTo>
                <a:lnTo>
                  <a:pt x="1006" y="3698"/>
                </a:lnTo>
                <a:lnTo>
                  <a:pt x="1006" y="3689"/>
                </a:lnTo>
                <a:close/>
                <a:moveTo>
                  <a:pt x="1112" y="3636"/>
                </a:moveTo>
                <a:lnTo>
                  <a:pt x="1094" y="3627"/>
                </a:lnTo>
                <a:lnTo>
                  <a:pt x="1085" y="3636"/>
                </a:lnTo>
                <a:lnTo>
                  <a:pt x="1085" y="3645"/>
                </a:lnTo>
                <a:lnTo>
                  <a:pt x="1085" y="3654"/>
                </a:lnTo>
                <a:lnTo>
                  <a:pt x="1094" y="3645"/>
                </a:lnTo>
                <a:lnTo>
                  <a:pt x="1103" y="3636"/>
                </a:lnTo>
                <a:lnTo>
                  <a:pt x="1103" y="3645"/>
                </a:lnTo>
                <a:lnTo>
                  <a:pt x="1112" y="3636"/>
                </a:lnTo>
                <a:lnTo>
                  <a:pt x="1120" y="3636"/>
                </a:lnTo>
                <a:close/>
                <a:moveTo>
                  <a:pt x="644" y="8066"/>
                </a:moveTo>
                <a:lnTo>
                  <a:pt x="644" y="8074"/>
                </a:lnTo>
                <a:lnTo>
                  <a:pt x="644" y="8066"/>
                </a:lnTo>
                <a:lnTo>
                  <a:pt x="644" y="8074"/>
                </a:lnTo>
                <a:lnTo>
                  <a:pt x="653" y="8074"/>
                </a:lnTo>
                <a:close/>
                <a:moveTo>
                  <a:pt x="900" y="8763"/>
                </a:moveTo>
                <a:close/>
                <a:moveTo>
                  <a:pt x="194" y="3936"/>
                </a:moveTo>
                <a:lnTo>
                  <a:pt x="185" y="3927"/>
                </a:lnTo>
                <a:lnTo>
                  <a:pt x="176" y="3936"/>
                </a:lnTo>
                <a:lnTo>
                  <a:pt x="185" y="3936"/>
                </a:lnTo>
                <a:lnTo>
                  <a:pt x="185" y="3945"/>
                </a:lnTo>
                <a:lnTo>
                  <a:pt x="194" y="3945"/>
                </a:lnTo>
                <a:lnTo>
                  <a:pt x="203" y="3936"/>
                </a:lnTo>
                <a:close/>
                <a:moveTo>
                  <a:pt x="362" y="3883"/>
                </a:moveTo>
                <a:lnTo>
                  <a:pt x="353" y="3883"/>
                </a:lnTo>
                <a:lnTo>
                  <a:pt x="344" y="3874"/>
                </a:lnTo>
                <a:lnTo>
                  <a:pt x="344" y="3857"/>
                </a:lnTo>
                <a:lnTo>
                  <a:pt x="335" y="3857"/>
                </a:lnTo>
                <a:lnTo>
                  <a:pt x="318" y="3857"/>
                </a:lnTo>
                <a:lnTo>
                  <a:pt x="309" y="3857"/>
                </a:lnTo>
                <a:lnTo>
                  <a:pt x="291" y="3866"/>
                </a:lnTo>
                <a:lnTo>
                  <a:pt x="282" y="3866"/>
                </a:lnTo>
                <a:lnTo>
                  <a:pt x="273" y="3866"/>
                </a:lnTo>
                <a:lnTo>
                  <a:pt x="265" y="3866"/>
                </a:lnTo>
                <a:lnTo>
                  <a:pt x="247" y="3892"/>
                </a:lnTo>
                <a:lnTo>
                  <a:pt x="238" y="3901"/>
                </a:lnTo>
                <a:lnTo>
                  <a:pt x="238" y="3910"/>
                </a:lnTo>
                <a:lnTo>
                  <a:pt x="238" y="3919"/>
                </a:lnTo>
                <a:lnTo>
                  <a:pt x="247" y="3919"/>
                </a:lnTo>
                <a:lnTo>
                  <a:pt x="256" y="3919"/>
                </a:lnTo>
                <a:lnTo>
                  <a:pt x="265" y="3919"/>
                </a:lnTo>
                <a:lnTo>
                  <a:pt x="273" y="3910"/>
                </a:lnTo>
                <a:lnTo>
                  <a:pt x="282" y="3901"/>
                </a:lnTo>
                <a:lnTo>
                  <a:pt x="291" y="3901"/>
                </a:lnTo>
                <a:lnTo>
                  <a:pt x="300" y="3892"/>
                </a:lnTo>
                <a:lnTo>
                  <a:pt x="335" y="3892"/>
                </a:lnTo>
                <a:lnTo>
                  <a:pt x="353" y="3883"/>
                </a:lnTo>
                <a:lnTo>
                  <a:pt x="371" y="3892"/>
                </a:lnTo>
                <a:close/>
                <a:moveTo>
                  <a:pt x="176" y="3945"/>
                </a:moveTo>
                <a:lnTo>
                  <a:pt x="159" y="3936"/>
                </a:lnTo>
                <a:lnTo>
                  <a:pt x="150" y="3936"/>
                </a:lnTo>
                <a:lnTo>
                  <a:pt x="150" y="3945"/>
                </a:lnTo>
                <a:lnTo>
                  <a:pt x="150" y="3954"/>
                </a:lnTo>
                <a:lnTo>
                  <a:pt x="159" y="3954"/>
                </a:lnTo>
                <a:lnTo>
                  <a:pt x="168" y="3954"/>
                </a:lnTo>
                <a:lnTo>
                  <a:pt x="176" y="3954"/>
                </a:lnTo>
                <a:close/>
                <a:moveTo>
                  <a:pt x="406" y="3910"/>
                </a:moveTo>
                <a:lnTo>
                  <a:pt x="388" y="3910"/>
                </a:lnTo>
                <a:lnTo>
                  <a:pt x="388" y="3919"/>
                </a:lnTo>
                <a:lnTo>
                  <a:pt x="397" y="3919"/>
                </a:lnTo>
                <a:lnTo>
                  <a:pt x="406" y="3919"/>
                </a:lnTo>
                <a:close/>
                <a:moveTo>
                  <a:pt x="124" y="3989"/>
                </a:moveTo>
                <a:lnTo>
                  <a:pt x="115" y="3989"/>
                </a:lnTo>
                <a:lnTo>
                  <a:pt x="124" y="3980"/>
                </a:lnTo>
                <a:lnTo>
                  <a:pt x="132" y="3972"/>
                </a:lnTo>
                <a:lnTo>
                  <a:pt x="141" y="3963"/>
                </a:lnTo>
                <a:lnTo>
                  <a:pt x="132" y="3963"/>
                </a:lnTo>
                <a:lnTo>
                  <a:pt x="124" y="3963"/>
                </a:lnTo>
                <a:lnTo>
                  <a:pt x="115" y="3972"/>
                </a:lnTo>
                <a:lnTo>
                  <a:pt x="106" y="3972"/>
                </a:lnTo>
                <a:lnTo>
                  <a:pt x="106" y="3963"/>
                </a:lnTo>
                <a:lnTo>
                  <a:pt x="97" y="3963"/>
                </a:lnTo>
                <a:lnTo>
                  <a:pt x="79" y="3963"/>
                </a:lnTo>
                <a:lnTo>
                  <a:pt x="79" y="3972"/>
                </a:lnTo>
                <a:lnTo>
                  <a:pt x="71" y="3972"/>
                </a:lnTo>
                <a:lnTo>
                  <a:pt x="71" y="3980"/>
                </a:lnTo>
                <a:lnTo>
                  <a:pt x="79" y="3980"/>
                </a:lnTo>
                <a:lnTo>
                  <a:pt x="88" y="3980"/>
                </a:lnTo>
                <a:lnTo>
                  <a:pt x="97" y="3989"/>
                </a:lnTo>
                <a:lnTo>
                  <a:pt x="97" y="3998"/>
                </a:lnTo>
                <a:lnTo>
                  <a:pt x="88" y="3989"/>
                </a:lnTo>
                <a:lnTo>
                  <a:pt x="79" y="3989"/>
                </a:lnTo>
                <a:lnTo>
                  <a:pt x="79" y="3998"/>
                </a:lnTo>
                <a:lnTo>
                  <a:pt x="71" y="3998"/>
                </a:lnTo>
                <a:lnTo>
                  <a:pt x="71" y="4007"/>
                </a:lnTo>
                <a:lnTo>
                  <a:pt x="53" y="4016"/>
                </a:lnTo>
                <a:lnTo>
                  <a:pt x="44" y="4016"/>
                </a:lnTo>
                <a:lnTo>
                  <a:pt x="35" y="4024"/>
                </a:lnTo>
                <a:lnTo>
                  <a:pt x="26" y="4024"/>
                </a:lnTo>
                <a:lnTo>
                  <a:pt x="26" y="4033"/>
                </a:lnTo>
                <a:lnTo>
                  <a:pt x="35" y="4033"/>
                </a:lnTo>
                <a:lnTo>
                  <a:pt x="44" y="4033"/>
                </a:lnTo>
                <a:lnTo>
                  <a:pt x="53" y="4024"/>
                </a:lnTo>
                <a:lnTo>
                  <a:pt x="62" y="4024"/>
                </a:lnTo>
                <a:lnTo>
                  <a:pt x="71" y="4016"/>
                </a:lnTo>
                <a:lnTo>
                  <a:pt x="88" y="4016"/>
                </a:lnTo>
                <a:lnTo>
                  <a:pt x="97" y="4016"/>
                </a:lnTo>
                <a:lnTo>
                  <a:pt x="106" y="4007"/>
                </a:lnTo>
                <a:lnTo>
                  <a:pt x="115" y="3998"/>
                </a:lnTo>
                <a:lnTo>
                  <a:pt x="124" y="3998"/>
                </a:lnTo>
                <a:lnTo>
                  <a:pt x="132" y="3989"/>
                </a:lnTo>
                <a:close/>
                <a:moveTo>
                  <a:pt x="141" y="3972"/>
                </a:moveTo>
                <a:lnTo>
                  <a:pt x="141" y="3980"/>
                </a:lnTo>
                <a:lnTo>
                  <a:pt x="141" y="3989"/>
                </a:lnTo>
                <a:lnTo>
                  <a:pt x="141" y="3980"/>
                </a:lnTo>
                <a:lnTo>
                  <a:pt x="150" y="3980"/>
                </a:lnTo>
                <a:lnTo>
                  <a:pt x="150" y="3972"/>
                </a:lnTo>
                <a:close/>
                <a:moveTo>
                  <a:pt x="432" y="3857"/>
                </a:moveTo>
                <a:lnTo>
                  <a:pt x="423" y="3857"/>
                </a:lnTo>
                <a:lnTo>
                  <a:pt x="415" y="3866"/>
                </a:lnTo>
                <a:lnTo>
                  <a:pt x="423" y="3874"/>
                </a:lnTo>
                <a:lnTo>
                  <a:pt x="432" y="3874"/>
                </a:lnTo>
                <a:lnTo>
                  <a:pt x="432" y="3866"/>
                </a:lnTo>
                <a:close/>
                <a:moveTo>
                  <a:pt x="176" y="3301"/>
                </a:moveTo>
                <a:lnTo>
                  <a:pt x="176" y="3292"/>
                </a:lnTo>
                <a:lnTo>
                  <a:pt x="168" y="3292"/>
                </a:lnTo>
                <a:lnTo>
                  <a:pt x="159" y="3292"/>
                </a:lnTo>
                <a:lnTo>
                  <a:pt x="150" y="3292"/>
                </a:lnTo>
                <a:lnTo>
                  <a:pt x="141" y="3283"/>
                </a:lnTo>
                <a:lnTo>
                  <a:pt x="132" y="3292"/>
                </a:lnTo>
                <a:lnTo>
                  <a:pt x="124" y="3283"/>
                </a:lnTo>
                <a:lnTo>
                  <a:pt x="115" y="3292"/>
                </a:lnTo>
                <a:lnTo>
                  <a:pt x="106" y="3292"/>
                </a:lnTo>
                <a:lnTo>
                  <a:pt x="97" y="3292"/>
                </a:lnTo>
                <a:lnTo>
                  <a:pt x="97" y="3301"/>
                </a:lnTo>
                <a:lnTo>
                  <a:pt x="62" y="3301"/>
                </a:lnTo>
                <a:lnTo>
                  <a:pt x="53" y="3301"/>
                </a:lnTo>
                <a:lnTo>
                  <a:pt x="62" y="3318"/>
                </a:lnTo>
                <a:lnTo>
                  <a:pt x="71" y="3327"/>
                </a:lnTo>
                <a:lnTo>
                  <a:pt x="79" y="3327"/>
                </a:lnTo>
                <a:lnTo>
                  <a:pt x="106" y="3345"/>
                </a:lnTo>
                <a:lnTo>
                  <a:pt x="132" y="3345"/>
                </a:lnTo>
                <a:lnTo>
                  <a:pt x="141" y="3354"/>
                </a:lnTo>
                <a:lnTo>
                  <a:pt x="150" y="3354"/>
                </a:lnTo>
                <a:lnTo>
                  <a:pt x="141" y="3345"/>
                </a:lnTo>
                <a:lnTo>
                  <a:pt x="150" y="3345"/>
                </a:lnTo>
                <a:lnTo>
                  <a:pt x="159" y="3336"/>
                </a:lnTo>
                <a:lnTo>
                  <a:pt x="176" y="3336"/>
                </a:lnTo>
                <a:lnTo>
                  <a:pt x="185" y="3336"/>
                </a:lnTo>
                <a:lnTo>
                  <a:pt x="185" y="3327"/>
                </a:lnTo>
                <a:lnTo>
                  <a:pt x="176" y="3318"/>
                </a:lnTo>
                <a:lnTo>
                  <a:pt x="176" y="3310"/>
                </a:lnTo>
                <a:close/>
                <a:moveTo>
                  <a:pt x="644" y="6715"/>
                </a:moveTo>
                <a:lnTo>
                  <a:pt x="644" y="6706"/>
                </a:lnTo>
                <a:lnTo>
                  <a:pt x="644" y="6698"/>
                </a:lnTo>
                <a:lnTo>
                  <a:pt x="626" y="6698"/>
                </a:lnTo>
                <a:lnTo>
                  <a:pt x="618" y="6706"/>
                </a:lnTo>
                <a:lnTo>
                  <a:pt x="609" y="6715"/>
                </a:lnTo>
                <a:lnTo>
                  <a:pt x="618" y="6715"/>
                </a:lnTo>
                <a:lnTo>
                  <a:pt x="626" y="6724"/>
                </a:lnTo>
                <a:lnTo>
                  <a:pt x="635" y="6724"/>
                </a:lnTo>
                <a:lnTo>
                  <a:pt x="644" y="6724"/>
                </a:lnTo>
                <a:close/>
                <a:moveTo>
                  <a:pt x="644" y="3857"/>
                </a:moveTo>
                <a:lnTo>
                  <a:pt x="635" y="3848"/>
                </a:lnTo>
                <a:lnTo>
                  <a:pt x="635" y="3857"/>
                </a:lnTo>
                <a:close/>
                <a:moveTo>
                  <a:pt x="618" y="9919"/>
                </a:moveTo>
                <a:lnTo>
                  <a:pt x="609" y="9919"/>
                </a:lnTo>
                <a:lnTo>
                  <a:pt x="609" y="9928"/>
                </a:lnTo>
                <a:lnTo>
                  <a:pt x="618" y="9928"/>
                </a:lnTo>
                <a:close/>
                <a:moveTo>
                  <a:pt x="556" y="3830"/>
                </a:moveTo>
                <a:lnTo>
                  <a:pt x="556" y="3822"/>
                </a:lnTo>
                <a:lnTo>
                  <a:pt x="547" y="3822"/>
                </a:lnTo>
                <a:lnTo>
                  <a:pt x="547" y="3813"/>
                </a:lnTo>
                <a:lnTo>
                  <a:pt x="538" y="3822"/>
                </a:lnTo>
                <a:lnTo>
                  <a:pt x="538" y="3839"/>
                </a:lnTo>
                <a:lnTo>
                  <a:pt x="547" y="3839"/>
                </a:lnTo>
                <a:lnTo>
                  <a:pt x="556" y="3839"/>
                </a:lnTo>
                <a:lnTo>
                  <a:pt x="565" y="3839"/>
                </a:lnTo>
                <a:close/>
                <a:moveTo>
                  <a:pt x="626" y="3848"/>
                </a:moveTo>
                <a:lnTo>
                  <a:pt x="635" y="3848"/>
                </a:lnTo>
                <a:lnTo>
                  <a:pt x="635" y="3839"/>
                </a:lnTo>
                <a:lnTo>
                  <a:pt x="626" y="3830"/>
                </a:lnTo>
                <a:lnTo>
                  <a:pt x="626" y="3839"/>
                </a:lnTo>
                <a:close/>
                <a:moveTo>
                  <a:pt x="556" y="3822"/>
                </a:moveTo>
                <a:lnTo>
                  <a:pt x="565" y="3830"/>
                </a:lnTo>
                <a:lnTo>
                  <a:pt x="573" y="3830"/>
                </a:lnTo>
                <a:lnTo>
                  <a:pt x="573" y="3822"/>
                </a:lnTo>
                <a:close/>
                <a:moveTo>
                  <a:pt x="600" y="3839"/>
                </a:moveTo>
                <a:lnTo>
                  <a:pt x="609" y="3830"/>
                </a:lnTo>
                <a:lnTo>
                  <a:pt x="600" y="3830"/>
                </a:lnTo>
                <a:lnTo>
                  <a:pt x="600" y="3839"/>
                </a:lnTo>
                <a:lnTo>
                  <a:pt x="591" y="3839"/>
                </a:lnTo>
                <a:lnTo>
                  <a:pt x="591" y="3848"/>
                </a:lnTo>
                <a:lnTo>
                  <a:pt x="582" y="3848"/>
                </a:lnTo>
                <a:lnTo>
                  <a:pt x="582" y="3857"/>
                </a:lnTo>
                <a:lnTo>
                  <a:pt x="582" y="3866"/>
                </a:lnTo>
                <a:lnTo>
                  <a:pt x="591" y="3857"/>
                </a:lnTo>
                <a:lnTo>
                  <a:pt x="600" y="3848"/>
                </a:lnTo>
                <a:lnTo>
                  <a:pt x="609" y="3848"/>
                </a:lnTo>
                <a:lnTo>
                  <a:pt x="609" y="3839"/>
                </a:lnTo>
                <a:close/>
                <a:moveTo>
                  <a:pt x="582" y="6724"/>
                </a:moveTo>
                <a:lnTo>
                  <a:pt x="582" y="6733"/>
                </a:lnTo>
                <a:lnTo>
                  <a:pt x="582" y="6724"/>
                </a:lnTo>
                <a:lnTo>
                  <a:pt x="591" y="6724"/>
                </a:lnTo>
                <a:lnTo>
                  <a:pt x="591" y="6715"/>
                </a:lnTo>
                <a:close/>
                <a:moveTo>
                  <a:pt x="11813" y="3627"/>
                </a:moveTo>
                <a:lnTo>
                  <a:pt x="11813" y="3636"/>
                </a:lnTo>
                <a:lnTo>
                  <a:pt x="11822" y="3636"/>
                </a:lnTo>
                <a:lnTo>
                  <a:pt x="11822" y="3610"/>
                </a:lnTo>
                <a:lnTo>
                  <a:pt x="11813" y="3610"/>
                </a:lnTo>
                <a:lnTo>
                  <a:pt x="11813" y="3619"/>
                </a:lnTo>
                <a:close/>
                <a:moveTo>
                  <a:pt x="12290" y="3248"/>
                </a:moveTo>
                <a:lnTo>
                  <a:pt x="12298" y="3248"/>
                </a:lnTo>
                <a:lnTo>
                  <a:pt x="12298" y="3239"/>
                </a:lnTo>
                <a:lnTo>
                  <a:pt x="12290" y="3239"/>
                </a:lnTo>
                <a:close/>
                <a:moveTo>
                  <a:pt x="12140" y="3407"/>
                </a:moveTo>
                <a:lnTo>
                  <a:pt x="12148" y="3407"/>
                </a:lnTo>
                <a:lnTo>
                  <a:pt x="12148" y="3416"/>
                </a:lnTo>
                <a:lnTo>
                  <a:pt x="12157" y="3416"/>
                </a:lnTo>
                <a:lnTo>
                  <a:pt x="12148" y="3407"/>
                </a:lnTo>
                <a:lnTo>
                  <a:pt x="12140" y="3398"/>
                </a:lnTo>
                <a:lnTo>
                  <a:pt x="12131" y="3398"/>
                </a:lnTo>
                <a:close/>
                <a:moveTo>
                  <a:pt x="12281" y="3274"/>
                </a:moveTo>
                <a:lnTo>
                  <a:pt x="12281" y="3265"/>
                </a:lnTo>
                <a:lnTo>
                  <a:pt x="12281" y="3257"/>
                </a:lnTo>
                <a:lnTo>
                  <a:pt x="12281" y="3248"/>
                </a:lnTo>
                <a:lnTo>
                  <a:pt x="12272" y="3265"/>
                </a:lnTo>
                <a:close/>
                <a:moveTo>
                  <a:pt x="6458" y="2904"/>
                </a:moveTo>
                <a:lnTo>
                  <a:pt x="6458" y="2895"/>
                </a:lnTo>
                <a:lnTo>
                  <a:pt x="6440" y="2886"/>
                </a:lnTo>
                <a:lnTo>
                  <a:pt x="6432" y="2886"/>
                </a:lnTo>
                <a:lnTo>
                  <a:pt x="6432" y="2877"/>
                </a:lnTo>
                <a:lnTo>
                  <a:pt x="6423" y="2868"/>
                </a:lnTo>
                <a:lnTo>
                  <a:pt x="6414" y="2860"/>
                </a:lnTo>
                <a:lnTo>
                  <a:pt x="6405" y="2860"/>
                </a:lnTo>
                <a:lnTo>
                  <a:pt x="6405" y="2868"/>
                </a:lnTo>
                <a:lnTo>
                  <a:pt x="6396" y="2868"/>
                </a:lnTo>
                <a:lnTo>
                  <a:pt x="6379" y="2868"/>
                </a:lnTo>
                <a:lnTo>
                  <a:pt x="6352" y="2868"/>
                </a:lnTo>
                <a:lnTo>
                  <a:pt x="6334" y="2868"/>
                </a:lnTo>
                <a:lnTo>
                  <a:pt x="6352" y="2860"/>
                </a:lnTo>
                <a:lnTo>
                  <a:pt x="6352" y="2851"/>
                </a:lnTo>
                <a:lnTo>
                  <a:pt x="6343" y="2824"/>
                </a:lnTo>
                <a:lnTo>
                  <a:pt x="6334" y="2807"/>
                </a:lnTo>
                <a:lnTo>
                  <a:pt x="6326" y="2798"/>
                </a:lnTo>
                <a:lnTo>
                  <a:pt x="6317" y="2789"/>
                </a:lnTo>
                <a:lnTo>
                  <a:pt x="6308" y="2789"/>
                </a:lnTo>
                <a:lnTo>
                  <a:pt x="6290" y="2780"/>
                </a:lnTo>
                <a:lnTo>
                  <a:pt x="6282" y="2780"/>
                </a:lnTo>
                <a:lnTo>
                  <a:pt x="6255" y="2762"/>
                </a:lnTo>
                <a:lnTo>
                  <a:pt x="6237" y="2762"/>
                </a:lnTo>
                <a:lnTo>
                  <a:pt x="6229" y="2745"/>
                </a:lnTo>
                <a:lnTo>
                  <a:pt x="6220" y="2736"/>
                </a:lnTo>
                <a:lnTo>
                  <a:pt x="6202" y="2736"/>
                </a:lnTo>
                <a:lnTo>
                  <a:pt x="6193" y="2736"/>
                </a:lnTo>
                <a:lnTo>
                  <a:pt x="6176" y="2727"/>
                </a:lnTo>
                <a:lnTo>
                  <a:pt x="6167" y="2718"/>
                </a:lnTo>
                <a:lnTo>
                  <a:pt x="6167" y="2709"/>
                </a:lnTo>
                <a:lnTo>
                  <a:pt x="6149" y="2701"/>
                </a:lnTo>
                <a:lnTo>
                  <a:pt x="6140" y="2701"/>
                </a:lnTo>
                <a:lnTo>
                  <a:pt x="6123" y="2718"/>
                </a:lnTo>
                <a:lnTo>
                  <a:pt x="6123" y="2727"/>
                </a:lnTo>
                <a:lnTo>
                  <a:pt x="6114" y="2727"/>
                </a:lnTo>
                <a:lnTo>
                  <a:pt x="6105" y="2701"/>
                </a:lnTo>
                <a:lnTo>
                  <a:pt x="6087" y="2692"/>
                </a:lnTo>
                <a:lnTo>
                  <a:pt x="6096" y="2692"/>
                </a:lnTo>
                <a:lnTo>
                  <a:pt x="6096" y="2683"/>
                </a:lnTo>
                <a:lnTo>
                  <a:pt x="6105" y="2683"/>
                </a:lnTo>
                <a:lnTo>
                  <a:pt x="6096" y="2674"/>
                </a:lnTo>
                <a:lnTo>
                  <a:pt x="6096" y="2665"/>
                </a:lnTo>
                <a:lnTo>
                  <a:pt x="6087" y="2657"/>
                </a:lnTo>
                <a:lnTo>
                  <a:pt x="6079" y="2657"/>
                </a:lnTo>
                <a:lnTo>
                  <a:pt x="6070" y="2648"/>
                </a:lnTo>
                <a:lnTo>
                  <a:pt x="6061" y="2648"/>
                </a:lnTo>
                <a:lnTo>
                  <a:pt x="6052" y="2657"/>
                </a:lnTo>
                <a:lnTo>
                  <a:pt x="6035" y="2674"/>
                </a:lnTo>
                <a:lnTo>
                  <a:pt x="6035" y="2692"/>
                </a:lnTo>
                <a:lnTo>
                  <a:pt x="6026" y="2701"/>
                </a:lnTo>
                <a:lnTo>
                  <a:pt x="6026" y="2754"/>
                </a:lnTo>
                <a:lnTo>
                  <a:pt x="6017" y="2771"/>
                </a:lnTo>
                <a:lnTo>
                  <a:pt x="6008" y="2798"/>
                </a:lnTo>
                <a:lnTo>
                  <a:pt x="6008" y="2807"/>
                </a:lnTo>
                <a:lnTo>
                  <a:pt x="6008" y="2815"/>
                </a:lnTo>
                <a:lnTo>
                  <a:pt x="6008" y="2833"/>
                </a:lnTo>
                <a:lnTo>
                  <a:pt x="6017" y="2842"/>
                </a:lnTo>
                <a:lnTo>
                  <a:pt x="6017" y="2851"/>
                </a:lnTo>
                <a:lnTo>
                  <a:pt x="6017" y="2860"/>
                </a:lnTo>
                <a:lnTo>
                  <a:pt x="6008" y="2868"/>
                </a:lnTo>
                <a:lnTo>
                  <a:pt x="5973" y="2886"/>
                </a:lnTo>
                <a:lnTo>
                  <a:pt x="5964" y="2886"/>
                </a:lnTo>
                <a:lnTo>
                  <a:pt x="5964" y="2895"/>
                </a:lnTo>
                <a:lnTo>
                  <a:pt x="5955" y="2904"/>
                </a:lnTo>
                <a:lnTo>
                  <a:pt x="5946" y="2912"/>
                </a:lnTo>
                <a:lnTo>
                  <a:pt x="5946" y="2921"/>
                </a:lnTo>
                <a:lnTo>
                  <a:pt x="5955" y="2921"/>
                </a:lnTo>
                <a:lnTo>
                  <a:pt x="5973" y="2921"/>
                </a:lnTo>
                <a:lnTo>
                  <a:pt x="5990" y="2912"/>
                </a:lnTo>
                <a:lnTo>
                  <a:pt x="6017" y="2912"/>
                </a:lnTo>
                <a:lnTo>
                  <a:pt x="6052" y="2904"/>
                </a:lnTo>
                <a:lnTo>
                  <a:pt x="6052" y="2912"/>
                </a:lnTo>
                <a:lnTo>
                  <a:pt x="6061" y="2912"/>
                </a:lnTo>
                <a:lnTo>
                  <a:pt x="6070" y="2957"/>
                </a:lnTo>
                <a:lnTo>
                  <a:pt x="6070" y="2974"/>
                </a:lnTo>
                <a:lnTo>
                  <a:pt x="6079" y="2974"/>
                </a:lnTo>
                <a:lnTo>
                  <a:pt x="6096" y="2974"/>
                </a:lnTo>
                <a:lnTo>
                  <a:pt x="6114" y="2965"/>
                </a:lnTo>
                <a:lnTo>
                  <a:pt x="6123" y="2965"/>
                </a:lnTo>
                <a:lnTo>
                  <a:pt x="6140" y="2957"/>
                </a:lnTo>
                <a:lnTo>
                  <a:pt x="6140" y="2948"/>
                </a:lnTo>
                <a:lnTo>
                  <a:pt x="6149" y="2948"/>
                </a:lnTo>
                <a:lnTo>
                  <a:pt x="6158" y="2930"/>
                </a:lnTo>
                <a:lnTo>
                  <a:pt x="6158" y="2921"/>
                </a:lnTo>
                <a:lnTo>
                  <a:pt x="6167" y="2921"/>
                </a:lnTo>
                <a:lnTo>
                  <a:pt x="6176" y="2921"/>
                </a:lnTo>
                <a:lnTo>
                  <a:pt x="6184" y="2912"/>
                </a:lnTo>
                <a:lnTo>
                  <a:pt x="6202" y="2895"/>
                </a:lnTo>
                <a:lnTo>
                  <a:pt x="6211" y="2886"/>
                </a:lnTo>
                <a:lnTo>
                  <a:pt x="6211" y="2868"/>
                </a:lnTo>
                <a:lnTo>
                  <a:pt x="6220" y="2860"/>
                </a:lnTo>
                <a:lnTo>
                  <a:pt x="6237" y="2860"/>
                </a:lnTo>
                <a:lnTo>
                  <a:pt x="6246" y="2851"/>
                </a:lnTo>
                <a:lnTo>
                  <a:pt x="6255" y="2851"/>
                </a:lnTo>
                <a:lnTo>
                  <a:pt x="6255" y="2860"/>
                </a:lnTo>
                <a:lnTo>
                  <a:pt x="6255" y="2868"/>
                </a:lnTo>
                <a:lnTo>
                  <a:pt x="6264" y="2877"/>
                </a:lnTo>
                <a:lnTo>
                  <a:pt x="6290" y="2877"/>
                </a:lnTo>
                <a:lnTo>
                  <a:pt x="6299" y="2886"/>
                </a:lnTo>
                <a:lnTo>
                  <a:pt x="6299" y="2904"/>
                </a:lnTo>
                <a:lnTo>
                  <a:pt x="6317" y="2912"/>
                </a:lnTo>
                <a:lnTo>
                  <a:pt x="6334" y="2912"/>
                </a:lnTo>
                <a:lnTo>
                  <a:pt x="6379" y="2930"/>
                </a:lnTo>
                <a:lnTo>
                  <a:pt x="6387" y="2930"/>
                </a:lnTo>
                <a:lnTo>
                  <a:pt x="6396" y="2939"/>
                </a:lnTo>
                <a:lnTo>
                  <a:pt x="6405" y="2939"/>
                </a:lnTo>
                <a:lnTo>
                  <a:pt x="6405" y="2930"/>
                </a:lnTo>
                <a:lnTo>
                  <a:pt x="6423" y="2921"/>
                </a:lnTo>
                <a:lnTo>
                  <a:pt x="6440" y="2912"/>
                </a:lnTo>
                <a:close/>
                <a:moveTo>
                  <a:pt x="12237" y="3301"/>
                </a:moveTo>
                <a:lnTo>
                  <a:pt x="12245" y="3301"/>
                </a:lnTo>
                <a:lnTo>
                  <a:pt x="12245" y="3310"/>
                </a:lnTo>
                <a:lnTo>
                  <a:pt x="12254" y="3310"/>
                </a:lnTo>
                <a:lnTo>
                  <a:pt x="12263" y="3310"/>
                </a:lnTo>
                <a:lnTo>
                  <a:pt x="12263" y="3318"/>
                </a:lnTo>
                <a:lnTo>
                  <a:pt x="12263" y="3327"/>
                </a:lnTo>
                <a:lnTo>
                  <a:pt x="12254" y="3336"/>
                </a:lnTo>
                <a:lnTo>
                  <a:pt x="12263" y="3345"/>
                </a:lnTo>
                <a:lnTo>
                  <a:pt x="12263" y="3336"/>
                </a:lnTo>
                <a:lnTo>
                  <a:pt x="12263" y="3327"/>
                </a:lnTo>
                <a:lnTo>
                  <a:pt x="12272" y="3327"/>
                </a:lnTo>
                <a:lnTo>
                  <a:pt x="12272" y="3318"/>
                </a:lnTo>
                <a:lnTo>
                  <a:pt x="12272" y="3310"/>
                </a:lnTo>
                <a:lnTo>
                  <a:pt x="12272" y="3301"/>
                </a:lnTo>
                <a:lnTo>
                  <a:pt x="12281" y="3283"/>
                </a:lnTo>
                <a:lnTo>
                  <a:pt x="12272" y="3283"/>
                </a:lnTo>
                <a:lnTo>
                  <a:pt x="12263" y="3274"/>
                </a:lnTo>
                <a:lnTo>
                  <a:pt x="12263" y="3265"/>
                </a:lnTo>
                <a:lnTo>
                  <a:pt x="12263" y="3257"/>
                </a:lnTo>
                <a:lnTo>
                  <a:pt x="12254" y="3257"/>
                </a:lnTo>
                <a:lnTo>
                  <a:pt x="12254" y="3265"/>
                </a:lnTo>
                <a:lnTo>
                  <a:pt x="12245" y="3265"/>
                </a:lnTo>
                <a:lnTo>
                  <a:pt x="12245" y="3274"/>
                </a:lnTo>
                <a:lnTo>
                  <a:pt x="12254" y="3274"/>
                </a:lnTo>
                <a:lnTo>
                  <a:pt x="12254" y="3292"/>
                </a:lnTo>
                <a:lnTo>
                  <a:pt x="12245" y="3292"/>
                </a:lnTo>
                <a:close/>
                <a:moveTo>
                  <a:pt x="12722" y="4033"/>
                </a:moveTo>
                <a:lnTo>
                  <a:pt x="12731" y="4024"/>
                </a:lnTo>
                <a:close/>
                <a:moveTo>
                  <a:pt x="12634" y="4192"/>
                </a:moveTo>
                <a:lnTo>
                  <a:pt x="12642" y="4192"/>
                </a:lnTo>
                <a:lnTo>
                  <a:pt x="12651" y="4192"/>
                </a:lnTo>
                <a:lnTo>
                  <a:pt x="12660" y="4192"/>
                </a:lnTo>
                <a:lnTo>
                  <a:pt x="12651" y="4192"/>
                </a:lnTo>
                <a:lnTo>
                  <a:pt x="12651" y="4183"/>
                </a:lnTo>
                <a:lnTo>
                  <a:pt x="12634" y="4183"/>
                </a:lnTo>
                <a:close/>
                <a:moveTo>
                  <a:pt x="12713" y="4060"/>
                </a:moveTo>
                <a:lnTo>
                  <a:pt x="12713" y="4051"/>
                </a:lnTo>
                <a:lnTo>
                  <a:pt x="12713" y="4042"/>
                </a:lnTo>
                <a:lnTo>
                  <a:pt x="12704" y="4051"/>
                </a:lnTo>
                <a:lnTo>
                  <a:pt x="12704" y="4060"/>
                </a:lnTo>
                <a:close/>
                <a:moveTo>
                  <a:pt x="12175" y="3407"/>
                </a:moveTo>
                <a:lnTo>
                  <a:pt x="12184" y="3407"/>
                </a:lnTo>
                <a:lnTo>
                  <a:pt x="12175" y="3407"/>
                </a:lnTo>
                <a:lnTo>
                  <a:pt x="12166" y="3407"/>
                </a:lnTo>
                <a:lnTo>
                  <a:pt x="12166" y="3416"/>
                </a:lnTo>
                <a:close/>
                <a:moveTo>
                  <a:pt x="12166" y="4404"/>
                </a:moveTo>
                <a:lnTo>
                  <a:pt x="12175" y="4404"/>
                </a:lnTo>
                <a:lnTo>
                  <a:pt x="12175" y="4395"/>
                </a:lnTo>
                <a:close/>
                <a:moveTo>
                  <a:pt x="12193" y="4422"/>
                </a:moveTo>
                <a:lnTo>
                  <a:pt x="12193" y="4430"/>
                </a:lnTo>
                <a:lnTo>
                  <a:pt x="12201" y="4430"/>
                </a:lnTo>
                <a:lnTo>
                  <a:pt x="12210" y="4430"/>
                </a:lnTo>
                <a:lnTo>
                  <a:pt x="12210" y="4422"/>
                </a:lnTo>
                <a:lnTo>
                  <a:pt x="12201" y="4422"/>
                </a:lnTo>
                <a:close/>
                <a:moveTo>
                  <a:pt x="11972" y="3813"/>
                </a:moveTo>
                <a:lnTo>
                  <a:pt x="11981" y="3813"/>
                </a:lnTo>
                <a:lnTo>
                  <a:pt x="11981" y="3804"/>
                </a:lnTo>
                <a:lnTo>
                  <a:pt x="11981" y="3795"/>
                </a:lnTo>
                <a:lnTo>
                  <a:pt x="11981" y="3786"/>
                </a:lnTo>
                <a:lnTo>
                  <a:pt x="11972" y="3786"/>
                </a:lnTo>
                <a:lnTo>
                  <a:pt x="11963" y="3786"/>
                </a:lnTo>
                <a:lnTo>
                  <a:pt x="11963" y="3795"/>
                </a:lnTo>
                <a:lnTo>
                  <a:pt x="11963" y="3813"/>
                </a:lnTo>
                <a:close/>
                <a:moveTo>
                  <a:pt x="12263" y="4280"/>
                </a:moveTo>
                <a:lnTo>
                  <a:pt x="12254" y="4280"/>
                </a:lnTo>
                <a:lnTo>
                  <a:pt x="12245" y="4280"/>
                </a:lnTo>
                <a:lnTo>
                  <a:pt x="12245" y="4289"/>
                </a:lnTo>
                <a:lnTo>
                  <a:pt x="12263" y="4298"/>
                </a:lnTo>
                <a:lnTo>
                  <a:pt x="12272" y="4298"/>
                </a:lnTo>
                <a:lnTo>
                  <a:pt x="12272" y="4289"/>
                </a:lnTo>
                <a:lnTo>
                  <a:pt x="12281" y="4289"/>
                </a:lnTo>
                <a:lnTo>
                  <a:pt x="12272" y="4280"/>
                </a:lnTo>
                <a:close/>
                <a:moveTo>
                  <a:pt x="12113" y="3460"/>
                </a:moveTo>
                <a:lnTo>
                  <a:pt x="12122" y="3460"/>
                </a:lnTo>
                <a:lnTo>
                  <a:pt x="12122" y="3451"/>
                </a:lnTo>
                <a:lnTo>
                  <a:pt x="12113" y="3451"/>
                </a:lnTo>
                <a:lnTo>
                  <a:pt x="12113" y="3442"/>
                </a:lnTo>
                <a:lnTo>
                  <a:pt x="12104" y="3451"/>
                </a:lnTo>
                <a:lnTo>
                  <a:pt x="12113" y="3451"/>
                </a:lnTo>
                <a:close/>
                <a:moveTo>
                  <a:pt x="11945" y="3619"/>
                </a:moveTo>
                <a:lnTo>
                  <a:pt x="11945" y="3627"/>
                </a:lnTo>
                <a:lnTo>
                  <a:pt x="11945" y="3636"/>
                </a:lnTo>
                <a:lnTo>
                  <a:pt x="11937" y="3654"/>
                </a:lnTo>
                <a:lnTo>
                  <a:pt x="11928" y="3663"/>
                </a:lnTo>
                <a:lnTo>
                  <a:pt x="11937" y="3663"/>
                </a:lnTo>
                <a:lnTo>
                  <a:pt x="11928" y="3671"/>
                </a:lnTo>
                <a:lnTo>
                  <a:pt x="11910" y="3671"/>
                </a:lnTo>
                <a:lnTo>
                  <a:pt x="11910" y="3680"/>
                </a:lnTo>
                <a:lnTo>
                  <a:pt x="11919" y="3680"/>
                </a:lnTo>
                <a:lnTo>
                  <a:pt x="11919" y="3689"/>
                </a:lnTo>
                <a:lnTo>
                  <a:pt x="11928" y="3698"/>
                </a:lnTo>
                <a:lnTo>
                  <a:pt x="11937" y="3698"/>
                </a:lnTo>
                <a:lnTo>
                  <a:pt x="11945" y="3698"/>
                </a:lnTo>
                <a:lnTo>
                  <a:pt x="11972" y="3680"/>
                </a:lnTo>
                <a:lnTo>
                  <a:pt x="11981" y="3671"/>
                </a:lnTo>
                <a:lnTo>
                  <a:pt x="11972" y="3680"/>
                </a:lnTo>
                <a:lnTo>
                  <a:pt x="11963" y="3689"/>
                </a:lnTo>
                <a:lnTo>
                  <a:pt x="11963" y="3698"/>
                </a:lnTo>
                <a:lnTo>
                  <a:pt x="11954" y="3707"/>
                </a:lnTo>
                <a:lnTo>
                  <a:pt x="11954" y="3716"/>
                </a:lnTo>
                <a:lnTo>
                  <a:pt x="11954" y="3724"/>
                </a:lnTo>
                <a:lnTo>
                  <a:pt x="11945" y="3742"/>
                </a:lnTo>
                <a:lnTo>
                  <a:pt x="11945" y="3751"/>
                </a:lnTo>
                <a:lnTo>
                  <a:pt x="11945" y="3777"/>
                </a:lnTo>
                <a:lnTo>
                  <a:pt x="11954" y="3777"/>
                </a:lnTo>
                <a:lnTo>
                  <a:pt x="11945" y="3786"/>
                </a:lnTo>
                <a:lnTo>
                  <a:pt x="11937" y="3795"/>
                </a:lnTo>
                <a:lnTo>
                  <a:pt x="11937" y="3813"/>
                </a:lnTo>
                <a:lnTo>
                  <a:pt x="11937" y="3822"/>
                </a:lnTo>
                <a:lnTo>
                  <a:pt x="11945" y="3822"/>
                </a:lnTo>
                <a:lnTo>
                  <a:pt x="11963" y="3777"/>
                </a:lnTo>
                <a:lnTo>
                  <a:pt x="11963" y="3769"/>
                </a:lnTo>
                <a:lnTo>
                  <a:pt x="11963" y="3760"/>
                </a:lnTo>
                <a:lnTo>
                  <a:pt x="11963" y="3751"/>
                </a:lnTo>
                <a:lnTo>
                  <a:pt x="11972" y="3742"/>
                </a:lnTo>
                <a:lnTo>
                  <a:pt x="11981" y="3733"/>
                </a:lnTo>
                <a:lnTo>
                  <a:pt x="11990" y="3733"/>
                </a:lnTo>
                <a:lnTo>
                  <a:pt x="11981" y="3742"/>
                </a:lnTo>
                <a:lnTo>
                  <a:pt x="11972" y="3751"/>
                </a:lnTo>
                <a:lnTo>
                  <a:pt x="11972" y="3760"/>
                </a:lnTo>
                <a:lnTo>
                  <a:pt x="11972" y="3769"/>
                </a:lnTo>
                <a:lnTo>
                  <a:pt x="11972" y="3760"/>
                </a:lnTo>
                <a:lnTo>
                  <a:pt x="11981" y="3760"/>
                </a:lnTo>
                <a:lnTo>
                  <a:pt x="11990" y="3751"/>
                </a:lnTo>
                <a:lnTo>
                  <a:pt x="11998" y="3751"/>
                </a:lnTo>
                <a:lnTo>
                  <a:pt x="11998" y="3742"/>
                </a:lnTo>
                <a:lnTo>
                  <a:pt x="12007" y="3742"/>
                </a:lnTo>
                <a:lnTo>
                  <a:pt x="11998" y="3742"/>
                </a:lnTo>
                <a:lnTo>
                  <a:pt x="11998" y="3751"/>
                </a:lnTo>
                <a:lnTo>
                  <a:pt x="12016" y="3760"/>
                </a:lnTo>
                <a:lnTo>
                  <a:pt x="12025" y="3760"/>
                </a:lnTo>
                <a:lnTo>
                  <a:pt x="12007" y="3760"/>
                </a:lnTo>
                <a:lnTo>
                  <a:pt x="11998" y="3769"/>
                </a:lnTo>
                <a:lnTo>
                  <a:pt x="11998" y="3777"/>
                </a:lnTo>
                <a:lnTo>
                  <a:pt x="11998" y="3786"/>
                </a:lnTo>
                <a:lnTo>
                  <a:pt x="12007" y="3795"/>
                </a:lnTo>
                <a:lnTo>
                  <a:pt x="12016" y="3804"/>
                </a:lnTo>
                <a:lnTo>
                  <a:pt x="12007" y="3813"/>
                </a:lnTo>
                <a:lnTo>
                  <a:pt x="12007" y="3822"/>
                </a:lnTo>
                <a:lnTo>
                  <a:pt x="11990" y="3839"/>
                </a:lnTo>
                <a:lnTo>
                  <a:pt x="11990" y="3857"/>
                </a:lnTo>
                <a:lnTo>
                  <a:pt x="11981" y="3857"/>
                </a:lnTo>
                <a:lnTo>
                  <a:pt x="11981" y="3866"/>
                </a:lnTo>
                <a:lnTo>
                  <a:pt x="11981" y="3874"/>
                </a:lnTo>
                <a:lnTo>
                  <a:pt x="11990" y="3883"/>
                </a:lnTo>
                <a:lnTo>
                  <a:pt x="11998" y="3892"/>
                </a:lnTo>
                <a:lnTo>
                  <a:pt x="11998" y="3883"/>
                </a:lnTo>
                <a:lnTo>
                  <a:pt x="11998" y="3874"/>
                </a:lnTo>
                <a:lnTo>
                  <a:pt x="12007" y="3874"/>
                </a:lnTo>
                <a:lnTo>
                  <a:pt x="12016" y="3883"/>
                </a:lnTo>
                <a:lnTo>
                  <a:pt x="12025" y="3883"/>
                </a:lnTo>
                <a:lnTo>
                  <a:pt x="12034" y="3883"/>
                </a:lnTo>
                <a:lnTo>
                  <a:pt x="12043" y="3874"/>
                </a:lnTo>
                <a:lnTo>
                  <a:pt x="12051" y="3874"/>
                </a:lnTo>
                <a:lnTo>
                  <a:pt x="12051" y="3883"/>
                </a:lnTo>
                <a:lnTo>
                  <a:pt x="12060" y="3883"/>
                </a:lnTo>
                <a:lnTo>
                  <a:pt x="12069" y="3883"/>
                </a:lnTo>
                <a:lnTo>
                  <a:pt x="12069" y="3874"/>
                </a:lnTo>
                <a:lnTo>
                  <a:pt x="12078" y="3874"/>
                </a:lnTo>
                <a:lnTo>
                  <a:pt x="12087" y="3874"/>
                </a:lnTo>
                <a:lnTo>
                  <a:pt x="12087" y="3866"/>
                </a:lnTo>
                <a:lnTo>
                  <a:pt x="12095" y="3866"/>
                </a:lnTo>
                <a:lnTo>
                  <a:pt x="12104" y="3866"/>
                </a:lnTo>
                <a:lnTo>
                  <a:pt x="12131" y="3866"/>
                </a:lnTo>
                <a:lnTo>
                  <a:pt x="12122" y="3866"/>
                </a:lnTo>
                <a:lnTo>
                  <a:pt x="12104" y="3883"/>
                </a:lnTo>
                <a:lnTo>
                  <a:pt x="12095" y="3901"/>
                </a:lnTo>
                <a:lnTo>
                  <a:pt x="12095" y="3910"/>
                </a:lnTo>
                <a:lnTo>
                  <a:pt x="12104" y="3927"/>
                </a:lnTo>
                <a:lnTo>
                  <a:pt x="12113" y="3936"/>
                </a:lnTo>
                <a:lnTo>
                  <a:pt x="12122" y="3945"/>
                </a:lnTo>
                <a:lnTo>
                  <a:pt x="12131" y="3945"/>
                </a:lnTo>
                <a:lnTo>
                  <a:pt x="12140" y="3945"/>
                </a:lnTo>
                <a:lnTo>
                  <a:pt x="12148" y="3945"/>
                </a:lnTo>
                <a:lnTo>
                  <a:pt x="12148" y="3954"/>
                </a:lnTo>
                <a:lnTo>
                  <a:pt x="12148" y="3963"/>
                </a:lnTo>
                <a:lnTo>
                  <a:pt x="12140" y="3972"/>
                </a:lnTo>
                <a:lnTo>
                  <a:pt x="12131" y="3972"/>
                </a:lnTo>
                <a:lnTo>
                  <a:pt x="12131" y="3980"/>
                </a:lnTo>
                <a:lnTo>
                  <a:pt x="12140" y="3980"/>
                </a:lnTo>
                <a:lnTo>
                  <a:pt x="12140" y="3989"/>
                </a:lnTo>
                <a:lnTo>
                  <a:pt x="12131" y="3998"/>
                </a:lnTo>
                <a:lnTo>
                  <a:pt x="12131" y="4007"/>
                </a:lnTo>
                <a:lnTo>
                  <a:pt x="12140" y="4024"/>
                </a:lnTo>
                <a:lnTo>
                  <a:pt x="12148" y="4024"/>
                </a:lnTo>
                <a:lnTo>
                  <a:pt x="12157" y="4024"/>
                </a:lnTo>
                <a:lnTo>
                  <a:pt x="12148" y="4033"/>
                </a:lnTo>
                <a:lnTo>
                  <a:pt x="12140" y="4024"/>
                </a:lnTo>
                <a:lnTo>
                  <a:pt x="12131" y="4016"/>
                </a:lnTo>
                <a:lnTo>
                  <a:pt x="12122" y="4016"/>
                </a:lnTo>
                <a:lnTo>
                  <a:pt x="12131" y="4033"/>
                </a:lnTo>
                <a:lnTo>
                  <a:pt x="12113" y="4024"/>
                </a:lnTo>
                <a:lnTo>
                  <a:pt x="12104" y="4024"/>
                </a:lnTo>
                <a:lnTo>
                  <a:pt x="12095" y="4024"/>
                </a:lnTo>
                <a:lnTo>
                  <a:pt x="12087" y="4033"/>
                </a:lnTo>
                <a:lnTo>
                  <a:pt x="12078" y="4024"/>
                </a:lnTo>
                <a:lnTo>
                  <a:pt x="12078" y="4033"/>
                </a:lnTo>
                <a:lnTo>
                  <a:pt x="12051" y="4033"/>
                </a:lnTo>
                <a:lnTo>
                  <a:pt x="12043" y="4042"/>
                </a:lnTo>
                <a:lnTo>
                  <a:pt x="12043" y="4051"/>
                </a:lnTo>
                <a:lnTo>
                  <a:pt x="12034" y="4051"/>
                </a:lnTo>
                <a:lnTo>
                  <a:pt x="12034" y="4060"/>
                </a:lnTo>
                <a:lnTo>
                  <a:pt x="12025" y="4060"/>
                </a:lnTo>
                <a:lnTo>
                  <a:pt x="12016" y="4069"/>
                </a:lnTo>
                <a:lnTo>
                  <a:pt x="12016" y="4077"/>
                </a:lnTo>
                <a:lnTo>
                  <a:pt x="12025" y="4077"/>
                </a:lnTo>
                <a:lnTo>
                  <a:pt x="12025" y="4069"/>
                </a:lnTo>
                <a:lnTo>
                  <a:pt x="12034" y="4069"/>
                </a:lnTo>
                <a:lnTo>
                  <a:pt x="12043" y="4069"/>
                </a:lnTo>
                <a:lnTo>
                  <a:pt x="12060" y="4069"/>
                </a:lnTo>
                <a:lnTo>
                  <a:pt x="12051" y="4069"/>
                </a:lnTo>
                <a:lnTo>
                  <a:pt x="12051" y="4077"/>
                </a:lnTo>
                <a:lnTo>
                  <a:pt x="12060" y="4086"/>
                </a:lnTo>
                <a:lnTo>
                  <a:pt x="12060" y="4095"/>
                </a:lnTo>
                <a:lnTo>
                  <a:pt x="12060" y="4104"/>
                </a:lnTo>
                <a:lnTo>
                  <a:pt x="12069" y="4104"/>
                </a:lnTo>
                <a:lnTo>
                  <a:pt x="12060" y="4113"/>
                </a:lnTo>
                <a:lnTo>
                  <a:pt x="12060" y="4122"/>
                </a:lnTo>
                <a:lnTo>
                  <a:pt x="12051" y="4130"/>
                </a:lnTo>
                <a:lnTo>
                  <a:pt x="12034" y="4139"/>
                </a:lnTo>
                <a:lnTo>
                  <a:pt x="12025" y="4139"/>
                </a:lnTo>
                <a:lnTo>
                  <a:pt x="11998" y="4157"/>
                </a:lnTo>
                <a:lnTo>
                  <a:pt x="11981" y="4157"/>
                </a:lnTo>
                <a:lnTo>
                  <a:pt x="11981" y="4166"/>
                </a:lnTo>
                <a:lnTo>
                  <a:pt x="11972" y="4166"/>
                </a:lnTo>
                <a:lnTo>
                  <a:pt x="11972" y="4175"/>
                </a:lnTo>
                <a:lnTo>
                  <a:pt x="11981" y="4175"/>
                </a:lnTo>
                <a:lnTo>
                  <a:pt x="11981" y="4183"/>
                </a:lnTo>
                <a:lnTo>
                  <a:pt x="11998" y="4192"/>
                </a:lnTo>
                <a:lnTo>
                  <a:pt x="12007" y="4192"/>
                </a:lnTo>
                <a:lnTo>
                  <a:pt x="12016" y="4183"/>
                </a:lnTo>
                <a:lnTo>
                  <a:pt x="12025" y="4183"/>
                </a:lnTo>
                <a:lnTo>
                  <a:pt x="12034" y="4183"/>
                </a:lnTo>
                <a:lnTo>
                  <a:pt x="12043" y="4183"/>
                </a:lnTo>
                <a:lnTo>
                  <a:pt x="12043" y="4192"/>
                </a:lnTo>
                <a:lnTo>
                  <a:pt x="12060" y="4192"/>
                </a:lnTo>
                <a:lnTo>
                  <a:pt x="12051" y="4192"/>
                </a:lnTo>
                <a:lnTo>
                  <a:pt x="12043" y="4201"/>
                </a:lnTo>
                <a:lnTo>
                  <a:pt x="12051" y="4201"/>
                </a:lnTo>
                <a:lnTo>
                  <a:pt x="12060" y="4201"/>
                </a:lnTo>
                <a:lnTo>
                  <a:pt x="12069" y="4201"/>
                </a:lnTo>
                <a:lnTo>
                  <a:pt x="12078" y="4201"/>
                </a:lnTo>
                <a:lnTo>
                  <a:pt x="12095" y="4219"/>
                </a:lnTo>
                <a:lnTo>
                  <a:pt x="12113" y="4219"/>
                </a:lnTo>
                <a:lnTo>
                  <a:pt x="12122" y="4219"/>
                </a:lnTo>
                <a:lnTo>
                  <a:pt x="12131" y="4210"/>
                </a:lnTo>
                <a:lnTo>
                  <a:pt x="12140" y="4201"/>
                </a:lnTo>
                <a:lnTo>
                  <a:pt x="12157" y="4201"/>
                </a:lnTo>
                <a:lnTo>
                  <a:pt x="12166" y="4192"/>
                </a:lnTo>
                <a:lnTo>
                  <a:pt x="12175" y="4192"/>
                </a:lnTo>
                <a:lnTo>
                  <a:pt x="12175" y="4183"/>
                </a:lnTo>
                <a:lnTo>
                  <a:pt x="12166" y="4201"/>
                </a:lnTo>
                <a:lnTo>
                  <a:pt x="12157" y="4201"/>
                </a:lnTo>
                <a:lnTo>
                  <a:pt x="12148" y="4210"/>
                </a:lnTo>
                <a:lnTo>
                  <a:pt x="12148" y="4219"/>
                </a:lnTo>
                <a:lnTo>
                  <a:pt x="12131" y="4227"/>
                </a:lnTo>
                <a:lnTo>
                  <a:pt x="12131" y="4236"/>
                </a:lnTo>
                <a:lnTo>
                  <a:pt x="12122" y="4236"/>
                </a:lnTo>
                <a:lnTo>
                  <a:pt x="12113" y="4236"/>
                </a:lnTo>
                <a:lnTo>
                  <a:pt x="12095" y="4236"/>
                </a:lnTo>
                <a:lnTo>
                  <a:pt x="12078" y="4236"/>
                </a:lnTo>
                <a:lnTo>
                  <a:pt x="12051" y="4236"/>
                </a:lnTo>
                <a:lnTo>
                  <a:pt x="12043" y="4254"/>
                </a:lnTo>
                <a:lnTo>
                  <a:pt x="12025" y="4254"/>
                </a:lnTo>
                <a:lnTo>
                  <a:pt x="12025" y="4263"/>
                </a:lnTo>
                <a:lnTo>
                  <a:pt x="12025" y="4272"/>
                </a:lnTo>
                <a:lnTo>
                  <a:pt x="12025" y="4280"/>
                </a:lnTo>
                <a:lnTo>
                  <a:pt x="11998" y="4298"/>
                </a:lnTo>
                <a:lnTo>
                  <a:pt x="11990" y="4298"/>
                </a:lnTo>
                <a:lnTo>
                  <a:pt x="11990" y="4307"/>
                </a:lnTo>
                <a:lnTo>
                  <a:pt x="11981" y="4316"/>
                </a:lnTo>
                <a:lnTo>
                  <a:pt x="11963" y="4325"/>
                </a:lnTo>
                <a:lnTo>
                  <a:pt x="11945" y="4333"/>
                </a:lnTo>
                <a:lnTo>
                  <a:pt x="11945" y="4342"/>
                </a:lnTo>
                <a:lnTo>
                  <a:pt x="11945" y="4351"/>
                </a:lnTo>
                <a:lnTo>
                  <a:pt x="11945" y="4342"/>
                </a:lnTo>
                <a:lnTo>
                  <a:pt x="11954" y="4342"/>
                </a:lnTo>
                <a:lnTo>
                  <a:pt x="11963" y="4342"/>
                </a:lnTo>
                <a:lnTo>
                  <a:pt x="11972" y="4351"/>
                </a:lnTo>
                <a:lnTo>
                  <a:pt x="11981" y="4351"/>
                </a:lnTo>
                <a:lnTo>
                  <a:pt x="11990" y="4342"/>
                </a:lnTo>
                <a:lnTo>
                  <a:pt x="11990" y="4333"/>
                </a:lnTo>
                <a:lnTo>
                  <a:pt x="12007" y="4325"/>
                </a:lnTo>
                <a:lnTo>
                  <a:pt x="12025" y="4316"/>
                </a:lnTo>
                <a:lnTo>
                  <a:pt x="12034" y="4316"/>
                </a:lnTo>
                <a:lnTo>
                  <a:pt x="12043" y="4316"/>
                </a:lnTo>
                <a:lnTo>
                  <a:pt x="12051" y="4316"/>
                </a:lnTo>
                <a:lnTo>
                  <a:pt x="12060" y="4316"/>
                </a:lnTo>
                <a:lnTo>
                  <a:pt x="12069" y="4325"/>
                </a:lnTo>
                <a:lnTo>
                  <a:pt x="12078" y="4333"/>
                </a:lnTo>
                <a:lnTo>
                  <a:pt x="12087" y="4333"/>
                </a:lnTo>
                <a:lnTo>
                  <a:pt x="12095" y="4325"/>
                </a:lnTo>
                <a:lnTo>
                  <a:pt x="12095" y="4307"/>
                </a:lnTo>
                <a:lnTo>
                  <a:pt x="12104" y="4298"/>
                </a:lnTo>
                <a:lnTo>
                  <a:pt x="12104" y="4289"/>
                </a:lnTo>
                <a:lnTo>
                  <a:pt x="12140" y="4280"/>
                </a:lnTo>
                <a:lnTo>
                  <a:pt x="12148" y="4280"/>
                </a:lnTo>
                <a:lnTo>
                  <a:pt x="12157" y="4280"/>
                </a:lnTo>
                <a:lnTo>
                  <a:pt x="12166" y="4289"/>
                </a:lnTo>
                <a:lnTo>
                  <a:pt x="12175" y="4289"/>
                </a:lnTo>
                <a:lnTo>
                  <a:pt x="12175" y="4298"/>
                </a:lnTo>
                <a:lnTo>
                  <a:pt x="12184" y="4289"/>
                </a:lnTo>
                <a:lnTo>
                  <a:pt x="12210" y="4298"/>
                </a:lnTo>
                <a:lnTo>
                  <a:pt x="12210" y="4289"/>
                </a:lnTo>
                <a:lnTo>
                  <a:pt x="12210" y="4280"/>
                </a:lnTo>
                <a:lnTo>
                  <a:pt x="12219" y="4280"/>
                </a:lnTo>
                <a:lnTo>
                  <a:pt x="12237" y="4280"/>
                </a:lnTo>
                <a:lnTo>
                  <a:pt x="12245" y="4280"/>
                </a:lnTo>
                <a:lnTo>
                  <a:pt x="12263" y="4272"/>
                </a:lnTo>
                <a:lnTo>
                  <a:pt x="12254" y="4263"/>
                </a:lnTo>
                <a:lnTo>
                  <a:pt x="12263" y="4272"/>
                </a:lnTo>
                <a:lnTo>
                  <a:pt x="12272" y="4272"/>
                </a:lnTo>
                <a:lnTo>
                  <a:pt x="12281" y="4272"/>
                </a:lnTo>
                <a:lnTo>
                  <a:pt x="12290" y="4280"/>
                </a:lnTo>
                <a:lnTo>
                  <a:pt x="12298" y="4280"/>
                </a:lnTo>
                <a:lnTo>
                  <a:pt x="12325" y="4272"/>
                </a:lnTo>
                <a:lnTo>
                  <a:pt x="12342" y="4272"/>
                </a:lnTo>
                <a:lnTo>
                  <a:pt x="12369" y="4280"/>
                </a:lnTo>
                <a:lnTo>
                  <a:pt x="12378" y="4280"/>
                </a:lnTo>
                <a:lnTo>
                  <a:pt x="12387" y="4272"/>
                </a:lnTo>
                <a:lnTo>
                  <a:pt x="12395" y="4272"/>
                </a:lnTo>
                <a:lnTo>
                  <a:pt x="12404" y="4263"/>
                </a:lnTo>
                <a:lnTo>
                  <a:pt x="12413" y="4263"/>
                </a:lnTo>
                <a:lnTo>
                  <a:pt x="12431" y="4263"/>
                </a:lnTo>
                <a:lnTo>
                  <a:pt x="12431" y="4254"/>
                </a:lnTo>
                <a:lnTo>
                  <a:pt x="12457" y="4245"/>
                </a:lnTo>
                <a:lnTo>
                  <a:pt x="12457" y="4236"/>
                </a:lnTo>
                <a:lnTo>
                  <a:pt x="12466" y="4227"/>
                </a:lnTo>
                <a:lnTo>
                  <a:pt x="12466" y="4219"/>
                </a:lnTo>
                <a:lnTo>
                  <a:pt x="12457" y="4219"/>
                </a:lnTo>
                <a:lnTo>
                  <a:pt x="12448" y="4219"/>
                </a:lnTo>
                <a:lnTo>
                  <a:pt x="12431" y="4219"/>
                </a:lnTo>
                <a:lnTo>
                  <a:pt x="12422" y="4219"/>
                </a:lnTo>
                <a:lnTo>
                  <a:pt x="12404" y="4219"/>
                </a:lnTo>
                <a:lnTo>
                  <a:pt x="12404" y="4210"/>
                </a:lnTo>
                <a:lnTo>
                  <a:pt x="12395" y="4210"/>
                </a:lnTo>
                <a:lnTo>
                  <a:pt x="12387" y="4210"/>
                </a:lnTo>
                <a:lnTo>
                  <a:pt x="12395" y="4210"/>
                </a:lnTo>
                <a:lnTo>
                  <a:pt x="12404" y="4201"/>
                </a:lnTo>
                <a:lnTo>
                  <a:pt x="12413" y="4201"/>
                </a:lnTo>
                <a:lnTo>
                  <a:pt x="12422" y="4201"/>
                </a:lnTo>
                <a:lnTo>
                  <a:pt x="12422" y="4192"/>
                </a:lnTo>
                <a:lnTo>
                  <a:pt x="12413" y="4183"/>
                </a:lnTo>
                <a:lnTo>
                  <a:pt x="12431" y="4175"/>
                </a:lnTo>
                <a:lnTo>
                  <a:pt x="12440" y="4183"/>
                </a:lnTo>
                <a:lnTo>
                  <a:pt x="12448" y="4175"/>
                </a:lnTo>
                <a:lnTo>
                  <a:pt x="12448" y="4166"/>
                </a:lnTo>
                <a:lnTo>
                  <a:pt x="12448" y="4157"/>
                </a:lnTo>
                <a:lnTo>
                  <a:pt x="12457" y="4166"/>
                </a:lnTo>
                <a:lnTo>
                  <a:pt x="12466" y="4157"/>
                </a:lnTo>
                <a:lnTo>
                  <a:pt x="12475" y="4148"/>
                </a:lnTo>
                <a:lnTo>
                  <a:pt x="12475" y="4139"/>
                </a:lnTo>
                <a:lnTo>
                  <a:pt x="12475" y="4130"/>
                </a:lnTo>
                <a:lnTo>
                  <a:pt x="12484" y="4122"/>
                </a:lnTo>
                <a:lnTo>
                  <a:pt x="12484" y="4113"/>
                </a:lnTo>
                <a:lnTo>
                  <a:pt x="12484" y="4104"/>
                </a:lnTo>
                <a:lnTo>
                  <a:pt x="12484" y="4095"/>
                </a:lnTo>
                <a:lnTo>
                  <a:pt x="12484" y="4086"/>
                </a:lnTo>
                <a:lnTo>
                  <a:pt x="12457" y="4069"/>
                </a:lnTo>
                <a:lnTo>
                  <a:pt x="12448" y="4069"/>
                </a:lnTo>
                <a:lnTo>
                  <a:pt x="12440" y="4060"/>
                </a:lnTo>
                <a:lnTo>
                  <a:pt x="12431" y="4060"/>
                </a:lnTo>
                <a:lnTo>
                  <a:pt x="12422" y="4060"/>
                </a:lnTo>
                <a:lnTo>
                  <a:pt x="12413" y="4060"/>
                </a:lnTo>
                <a:lnTo>
                  <a:pt x="12395" y="4060"/>
                </a:lnTo>
                <a:lnTo>
                  <a:pt x="12395" y="4069"/>
                </a:lnTo>
                <a:lnTo>
                  <a:pt x="12387" y="4077"/>
                </a:lnTo>
                <a:lnTo>
                  <a:pt x="12378" y="4077"/>
                </a:lnTo>
                <a:lnTo>
                  <a:pt x="12360" y="4069"/>
                </a:lnTo>
                <a:lnTo>
                  <a:pt x="12369" y="4060"/>
                </a:lnTo>
                <a:lnTo>
                  <a:pt x="12378" y="4051"/>
                </a:lnTo>
                <a:lnTo>
                  <a:pt x="12387" y="4042"/>
                </a:lnTo>
                <a:lnTo>
                  <a:pt x="12378" y="4024"/>
                </a:lnTo>
                <a:lnTo>
                  <a:pt x="12369" y="4016"/>
                </a:lnTo>
                <a:lnTo>
                  <a:pt x="12334" y="3989"/>
                </a:lnTo>
                <a:lnTo>
                  <a:pt x="12325" y="3989"/>
                </a:lnTo>
                <a:lnTo>
                  <a:pt x="12307" y="3989"/>
                </a:lnTo>
                <a:lnTo>
                  <a:pt x="12316" y="3989"/>
                </a:lnTo>
                <a:lnTo>
                  <a:pt x="12325" y="3989"/>
                </a:lnTo>
                <a:lnTo>
                  <a:pt x="12334" y="3989"/>
                </a:lnTo>
                <a:lnTo>
                  <a:pt x="12342" y="3989"/>
                </a:lnTo>
                <a:lnTo>
                  <a:pt x="12351" y="3998"/>
                </a:lnTo>
                <a:lnTo>
                  <a:pt x="12360" y="3998"/>
                </a:lnTo>
                <a:lnTo>
                  <a:pt x="12369" y="3998"/>
                </a:lnTo>
                <a:lnTo>
                  <a:pt x="12360" y="3989"/>
                </a:lnTo>
                <a:lnTo>
                  <a:pt x="12351" y="3972"/>
                </a:lnTo>
                <a:lnTo>
                  <a:pt x="12342" y="3963"/>
                </a:lnTo>
                <a:lnTo>
                  <a:pt x="12342" y="3954"/>
                </a:lnTo>
                <a:lnTo>
                  <a:pt x="12351" y="3945"/>
                </a:lnTo>
                <a:lnTo>
                  <a:pt x="12342" y="3936"/>
                </a:lnTo>
                <a:lnTo>
                  <a:pt x="12334" y="3927"/>
                </a:lnTo>
                <a:lnTo>
                  <a:pt x="12316" y="3919"/>
                </a:lnTo>
                <a:lnTo>
                  <a:pt x="12307" y="3910"/>
                </a:lnTo>
                <a:lnTo>
                  <a:pt x="12298" y="3901"/>
                </a:lnTo>
                <a:lnTo>
                  <a:pt x="12272" y="3892"/>
                </a:lnTo>
                <a:lnTo>
                  <a:pt x="12263" y="3892"/>
                </a:lnTo>
                <a:lnTo>
                  <a:pt x="12263" y="3883"/>
                </a:lnTo>
                <a:lnTo>
                  <a:pt x="12254" y="3857"/>
                </a:lnTo>
                <a:lnTo>
                  <a:pt x="12245" y="3830"/>
                </a:lnTo>
                <a:lnTo>
                  <a:pt x="12237" y="3804"/>
                </a:lnTo>
                <a:lnTo>
                  <a:pt x="12237" y="3795"/>
                </a:lnTo>
                <a:lnTo>
                  <a:pt x="12228" y="3795"/>
                </a:lnTo>
                <a:lnTo>
                  <a:pt x="12219" y="3786"/>
                </a:lnTo>
                <a:lnTo>
                  <a:pt x="12210" y="3777"/>
                </a:lnTo>
                <a:lnTo>
                  <a:pt x="12201" y="3769"/>
                </a:lnTo>
                <a:lnTo>
                  <a:pt x="12166" y="3751"/>
                </a:lnTo>
                <a:lnTo>
                  <a:pt x="12148" y="3751"/>
                </a:lnTo>
                <a:lnTo>
                  <a:pt x="12140" y="3760"/>
                </a:lnTo>
                <a:lnTo>
                  <a:pt x="12131" y="3760"/>
                </a:lnTo>
                <a:lnTo>
                  <a:pt x="12095" y="3751"/>
                </a:lnTo>
                <a:lnTo>
                  <a:pt x="12087" y="3751"/>
                </a:lnTo>
                <a:lnTo>
                  <a:pt x="12078" y="3742"/>
                </a:lnTo>
                <a:lnTo>
                  <a:pt x="12087" y="3751"/>
                </a:lnTo>
                <a:lnTo>
                  <a:pt x="12104" y="3751"/>
                </a:lnTo>
                <a:lnTo>
                  <a:pt x="12113" y="3751"/>
                </a:lnTo>
                <a:lnTo>
                  <a:pt x="12122" y="3751"/>
                </a:lnTo>
                <a:lnTo>
                  <a:pt x="12122" y="3742"/>
                </a:lnTo>
                <a:lnTo>
                  <a:pt x="12140" y="3733"/>
                </a:lnTo>
                <a:lnTo>
                  <a:pt x="12157" y="3733"/>
                </a:lnTo>
                <a:lnTo>
                  <a:pt x="12157" y="3724"/>
                </a:lnTo>
                <a:lnTo>
                  <a:pt x="12166" y="3724"/>
                </a:lnTo>
                <a:lnTo>
                  <a:pt x="12148" y="3716"/>
                </a:lnTo>
                <a:lnTo>
                  <a:pt x="12131" y="3716"/>
                </a:lnTo>
                <a:lnTo>
                  <a:pt x="12122" y="3716"/>
                </a:lnTo>
                <a:lnTo>
                  <a:pt x="12113" y="3716"/>
                </a:lnTo>
                <a:lnTo>
                  <a:pt x="12122" y="3716"/>
                </a:lnTo>
                <a:lnTo>
                  <a:pt x="12131" y="3707"/>
                </a:lnTo>
                <a:lnTo>
                  <a:pt x="12157" y="3707"/>
                </a:lnTo>
                <a:lnTo>
                  <a:pt x="12157" y="3698"/>
                </a:lnTo>
                <a:lnTo>
                  <a:pt x="12166" y="3698"/>
                </a:lnTo>
                <a:lnTo>
                  <a:pt x="12175" y="3689"/>
                </a:lnTo>
                <a:lnTo>
                  <a:pt x="12184" y="3680"/>
                </a:lnTo>
                <a:lnTo>
                  <a:pt x="12193" y="3663"/>
                </a:lnTo>
                <a:lnTo>
                  <a:pt x="12201" y="3636"/>
                </a:lnTo>
                <a:lnTo>
                  <a:pt x="12210" y="3636"/>
                </a:lnTo>
                <a:lnTo>
                  <a:pt x="12210" y="3627"/>
                </a:lnTo>
                <a:lnTo>
                  <a:pt x="12219" y="3610"/>
                </a:lnTo>
                <a:lnTo>
                  <a:pt x="12228" y="3601"/>
                </a:lnTo>
                <a:lnTo>
                  <a:pt x="12219" y="3583"/>
                </a:lnTo>
                <a:lnTo>
                  <a:pt x="12210" y="3583"/>
                </a:lnTo>
                <a:lnTo>
                  <a:pt x="12201" y="3574"/>
                </a:lnTo>
                <a:lnTo>
                  <a:pt x="12193" y="3574"/>
                </a:lnTo>
                <a:lnTo>
                  <a:pt x="12148" y="3574"/>
                </a:lnTo>
                <a:lnTo>
                  <a:pt x="12140" y="3574"/>
                </a:lnTo>
                <a:lnTo>
                  <a:pt x="12131" y="3583"/>
                </a:lnTo>
                <a:lnTo>
                  <a:pt x="12113" y="3574"/>
                </a:lnTo>
                <a:lnTo>
                  <a:pt x="12104" y="3574"/>
                </a:lnTo>
                <a:lnTo>
                  <a:pt x="12095" y="3583"/>
                </a:lnTo>
                <a:lnTo>
                  <a:pt x="12078" y="3583"/>
                </a:lnTo>
                <a:lnTo>
                  <a:pt x="12069" y="3592"/>
                </a:lnTo>
                <a:lnTo>
                  <a:pt x="12051" y="3592"/>
                </a:lnTo>
                <a:lnTo>
                  <a:pt x="12060" y="3583"/>
                </a:lnTo>
                <a:lnTo>
                  <a:pt x="12069" y="3566"/>
                </a:lnTo>
                <a:lnTo>
                  <a:pt x="12078" y="3566"/>
                </a:lnTo>
                <a:lnTo>
                  <a:pt x="12069" y="3566"/>
                </a:lnTo>
                <a:lnTo>
                  <a:pt x="12060" y="3557"/>
                </a:lnTo>
                <a:lnTo>
                  <a:pt x="12060" y="3548"/>
                </a:lnTo>
                <a:lnTo>
                  <a:pt x="12078" y="3539"/>
                </a:lnTo>
                <a:lnTo>
                  <a:pt x="12104" y="3521"/>
                </a:lnTo>
                <a:lnTo>
                  <a:pt x="12122" y="3513"/>
                </a:lnTo>
                <a:lnTo>
                  <a:pt x="12131" y="3504"/>
                </a:lnTo>
                <a:lnTo>
                  <a:pt x="12131" y="3495"/>
                </a:lnTo>
                <a:lnTo>
                  <a:pt x="12131" y="3486"/>
                </a:lnTo>
                <a:lnTo>
                  <a:pt x="12131" y="3477"/>
                </a:lnTo>
                <a:lnTo>
                  <a:pt x="12122" y="3477"/>
                </a:lnTo>
                <a:lnTo>
                  <a:pt x="12104" y="3477"/>
                </a:lnTo>
                <a:lnTo>
                  <a:pt x="12087" y="3477"/>
                </a:lnTo>
                <a:lnTo>
                  <a:pt x="12078" y="3486"/>
                </a:lnTo>
                <a:lnTo>
                  <a:pt x="12051" y="3486"/>
                </a:lnTo>
                <a:lnTo>
                  <a:pt x="12034" y="3486"/>
                </a:lnTo>
                <a:lnTo>
                  <a:pt x="12025" y="3486"/>
                </a:lnTo>
                <a:lnTo>
                  <a:pt x="12016" y="3486"/>
                </a:lnTo>
                <a:lnTo>
                  <a:pt x="12007" y="3486"/>
                </a:lnTo>
                <a:lnTo>
                  <a:pt x="11998" y="3477"/>
                </a:lnTo>
                <a:lnTo>
                  <a:pt x="11990" y="3486"/>
                </a:lnTo>
                <a:lnTo>
                  <a:pt x="11981" y="3495"/>
                </a:lnTo>
                <a:lnTo>
                  <a:pt x="11981" y="3504"/>
                </a:lnTo>
                <a:lnTo>
                  <a:pt x="11990" y="3513"/>
                </a:lnTo>
                <a:lnTo>
                  <a:pt x="11990" y="3521"/>
                </a:lnTo>
                <a:lnTo>
                  <a:pt x="11972" y="3521"/>
                </a:lnTo>
                <a:lnTo>
                  <a:pt x="11963" y="3521"/>
                </a:lnTo>
                <a:lnTo>
                  <a:pt x="11963" y="3530"/>
                </a:lnTo>
                <a:lnTo>
                  <a:pt x="11963" y="3539"/>
                </a:lnTo>
                <a:lnTo>
                  <a:pt x="11981" y="3557"/>
                </a:lnTo>
                <a:lnTo>
                  <a:pt x="11972" y="3557"/>
                </a:lnTo>
                <a:lnTo>
                  <a:pt x="11963" y="3557"/>
                </a:lnTo>
                <a:lnTo>
                  <a:pt x="11945" y="3557"/>
                </a:lnTo>
                <a:lnTo>
                  <a:pt x="11945" y="3566"/>
                </a:lnTo>
                <a:lnTo>
                  <a:pt x="11937" y="3566"/>
                </a:lnTo>
                <a:lnTo>
                  <a:pt x="11937" y="3583"/>
                </a:lnTo>
                <a:lnTo>
                  <a:pt x="11937" y="3592"/>
                </a:lnTo>
                <a:lnTo>
                  <a:pt x="11945" y="3592"/>
                </a:lnTo>
                <a:lnTo>
                  <a:pt x="11937" y="3592"/>
                </a:lnTo>
                <a:lnTo>
                  <a:pt x="11937" y="3601"/>
                </a:lnTo>
                <a:lnTo>
                  <a:pt x="11928" y="3601"/>
                </a:lnTo>
                <a:lnTo>
                  <a:pt x="11928" y="3610"/>
                </a:lnTo>
                <a:close/>
                <a:moveTo>
                  <a:pt x="12140" y="3460"/>
                </a:moveTo>
                <a:lnTo>
                  <a:pt x="12140" y="3468"/>
                </a:lnTo>
                <a:lnTo>
                  <a:pt x="12140" y="3460"/>
                </a:lnTo>
                <a:lnTo>
                  <a:pt x="12148" y="3460"/>
                </a:lnTo>
                <a:lnTo>
                  <a:pt x="12140" y="3451"/>
                </a:lnTo>
                <a:lnTo>
                  <a:pt x="12131" y="3460"/>
                </a:lnTo>
                <a:close/>
                <a:moveTo>
                  <a:pt x="12113" y="3442"/>
                </a:moveTo>
                <a:lnTo>
                  <a:pt x="12122" y="3433"/>
                </a:lnTo>
                <a:lnTo>
                  <a:pt x="12122" y="3442"/>
                </a:lnTo>
                <a:lnTo>
                  <a:pt x="12140" y="3442"/>
                </a:lnTo>
                <a:lnTo>
                  <a:pt x="12148" y="3451"/>
                </a:lnTo>
                <a:lnTo>
                  <a:pt x="12157" y="3442"/>
                </a:lnTo>
                <a:lnTo>
                  <a:pt x="12148" y="3442"/>
                </a:lnTo>
                <a:lnTo>
                  <a:pt x="12140" y="3433"/>
                </a:lnTo>
                <a:lnTo>
                  <a:pt x="12131" y="3433"/>
                </a:lnTo>
                <a:lnTo>
                  <a:pt x="12140" y="3433"/>
                </a:lnTo>
                <a:lnTo>
                  <a:pt x="12140" y="3424"/>
                </a:lnTo>
                <a:lnTo>
                  <a:pt x="12131" y="3424"/>
                </a:lnTo>
                <a:lnTo>
                  <a:pt x="12122" y="3424"/>
                </a:lnTo>
                <a:lnTo>
                  <a:pt x="12113" y="3424"/>
                </a:lnTo>
                <a:lnTo>
                  <a:pt x="12113" y="3433"/>
                </a:lnTo>
                <a:close/>
                <a:moveTo>
                  <a:pt x="12934" y="2948"/>
                </a:moveTo>
                <a:lnTo>
                  <a:pt x="12942" y="2948"/>
                </a:lnTo>
                <a:lnTo>
                  <a:pt x="12951" y="2948"/>
                </a:lnTo>
                <a:lnTo>
                  <a:pt x="12960" y="2948"/>
                </a:lnTo>
                <a:lnTo>
                  <a:pt x="12960" y="2939"/>
                </a:lnTo>
                <a:lnTo>
                  <a:pt x="12951" y="2939"/>
                </a:lnTo>
                <a:lnTo>
                  <a:pt x="12942" y="2939"/>
                </a:lnTo>
                <a:lnTo>
                  <a:pt x="12934" y="2939"/>
                </a:lnTo>
                <a:close/>
                <a:moveTo>
                  <a:pt x="13612" y="2251"/>
                </a:moveTo>
                <a:lnTo>
                  <a:pt x="13612" y="2259"/>
                </a:lnTo>
                <a:lnTo>
                  <a:pt x="13621" y="2251"/>
                </a:lnTo>
                <a:lnTo>
                  <a:pt x="13630" y="2242"/>
                </a:lnTo>
                <a:lnTo>
                  <a:pt x="13638" y="2233"/>
                </a:lnTo>
                <a:lnTo>
                  <a:pt x="13647" y="2233"/>
                </a:lnTo>
                <a:lnTo>
                  <a:pt x="13665" y="2233"/>
                </a:lnTo>
                <a:lnTo>
                  <a:pt x="13674" y="2233"/>
                </a:lnTo>
                <a:lnTo>
                  <a:pt x="13674" y="2224"/>
                </a:lnTo>
                <a:lnTo>
                  <a:pt x="13674" y="2215"/>
                </a:lnTo>
                <a:lnTo>
                  <a:pt x="13682" y="2215"/>
                </a:lnTo>
                <a:lnTo>
                  <a:pt x="13682" y="2206"/>
                </a:lnTo>
                <a:lnTo>
                  <a:pt x="13682" y="2198"/>
                </a:lnTo>
                <a:lnTo>
                  <a:pt x="13682" y="2189"/>
                </a:lnTo>
                <a:lnTo>
                  <a:pt x="13674" y="2189"/>
                </a:lnTo>
                <a:lnTo>
                  <a:pt x="13665" y="2189"/>
                </a:lnTo>
                <a:lnTo>
                  <a:pt x="13656" y="2189"/>
                </a:lnTo>
                <a:lnTo>
                  <a:pt x="13647" y="2180"/>
                </a:lnTo>
                <a:lnTo>
                  <a:pt x="13638" y="2180"/>
                </a:lnTo>
                <a:lnTo>
                  <a:pt x="13638" y="2189"/>
                </a:lnTo>
                <a:lnTo>
                  <a:pt x="13630" y="2189"/>
                </a:lnTo>
                <a:lnTo>
                  <a:pt x="13621" y="2189"/>
                </a:lnTo>
                <a:lnTo>
                  <a:pt x="13621" y="2198"/>
                </a:lnTo>
                <a:lnTo>
                  <a:pt x="13630" y="2198"/>
                </a:lnTo>
                <a:lnTo>
                  <a:pt x="13638" y="2206"/>
                </a:lnTo>
                <a:lnTo>
                  <a:pt x="13630" y="2206"/>
                </a:lnTo>
                <a:lnTo>
                  <a:pt x="13612" y="2206"/>
                </a:lnTo>
                <a:lnTo>
                  <a:pt x="13603" y="2206"/>
                </a:lnTo>
                <a:lnTo>
                  <a:pt x="13603" y="2215"/>
                </a:lnTo>
                <a:lnTo>
                  <a:pt x="13603" y="2224"/>
                </a:lnTo>
                <a:lnTo>
                  <a:pt x="13603" y="2233"/>
                </a:lnTo>
                <a:lnTo>
                  <a:pt x="13603" y="2242"/>
                </a:lnTo>
                <a:lnTo>
                  <a:pt x="13594" y="2242"/>
                </a:lnTo>
                <a:lnTo>
                  <a:pt x="13594" y="2251"/>
                </a:lnTo>
                <a:lnTo>
                  <a:pt x="13603" y="2251"/>
                </a:lnTo>
                <a:close/>
                <a:moveTo>
                  <a:pt x="13700" y="2189"/>
                </a:moveTo>
                <a:lnTo>
                  <a:pt x="13709" y="2189"/>
                </a:lnTo>
                <a:lnTo>
                  <a:pt x="13735" y="2180"/>
                </a:lnTo>
                <a:lnTo>
                  <a:pt x="13735" y="2171"/>
                </a:lnTo>
                <a:lnTo>
                  <a:pt x="13744" y="2162"/>
                </a:lnTo>
                <a:lnTo>
                  <a:pt x="13753" y="2162"/>
                </a:lnTo>
                <a:lnTo>
                  <a:pt x="13762" y="2153"/>
                </a:lnTo>
                <a:lnTo>
                  <a:pt x="13771" y="2153"/>
                </a:lnTo>
                <a:lnTo>
                  <a:pt x="13780" y="2153"/>
                </a:lnTo>
                <a:lnTo>
                  <a:pt x="13788" y="2136"/>
                </a:lnTo>
                <a:lnTo>
                  <a:pt x="13797" y="2127"/>
                </a:lnTo>
                <a:lnTo>
                  <a:pt x="13788" y="2118"/>
                </a:lnTo>
                <a:lnTo>
                  <a:pt x="13788" y="2127"/>
                </a:lnTo>
                <a:lnTo>
                  <a:pt x="13780" y="2127"/>
                </a:lnTo>
                <a:lnTo>
                  <a:pt x="13771" y="2118"/>
                </a:lnTo>
                <a:lnTo>
                  <a:pt x="13771" y="2101"/>
                </a:lnTo>
                <a:lnTo>
                  <a:pt x="13771" y="2092"/>
                </a:lnTo>
                <a:lnTo>
                  <a:pt x="13762" y="2092"/>
                </a:lnTo>
                <a:lnTo>
                  <a:pt x="13762" y="2109"/>
                </a:lnTo>
                <a:lnTo>
                  <a:pt x="13753" y="2109"/>
                </a:lnTo>
                <a:lnTo>
                  <a:pt x="13762" y="2118"/>
                </a:lnTo>
                <a:lnTo>
                  <a:pt x="13753" y="2118"/>
                </a:lnTo>
                <a:lnTo>
                  <a:pt x="13744" y="2127"/>
                </a:lnTo>
                <a:lnTo>
                  <a:pt x="13744" y="2136"/>
                </a:lnTo>
                <a:lnTo>
                  <a:pt x="13727" y="2145"/>
                </a:lnTo>
                <a:lnTo>
                  <a:pt x="13735" y="2153"/>
                </a:lnTo>
                <a:lnTo>
                  <a:pt x="13727" y="2153"/>
                </a:lnTo>
                <a:lnTo>
                  <a:pt x="13718" y="2153"/>
                </a:lnTo>
                <a:lnTo>
                  <a:pt x="13709" y="2153"/>
                </a:lnTo>
                <a:lnTo>
                  <a:pt x="13700" y="2162"/>
                </a:lnTo>
                <a:lnTo>
                  <a:pt x="13700" y="2171"/>
                </a:lnTo>
                <a:lnTo>
                  <a:pt x="13682" y="2180"/>
                </a:lnTo>
                <a:lnTo>
                  <a:pt x="13691" y="2189"/>
                </a:lnTo>
                <a:close/>
                <a:moveTo>
                  <a:pt x="13427" y="2303"/>
                </a:moveTo>
                <a:lnTo>
                  <a:pt x="13444" y="2303"/>
                </a:lnTo>
                <a:lnTo>
                  <a:pt x="13453" y="2303"/>
                </a:lnTo>
                <a:lnTo>
                  <a:pt x="13462" y="2312"/>
                </a:lnTo>
                <a:lnTo>
                  <a:pt x="13480" y="2303"/>
                </a:lnTo>
                <a:lnTo>
                  <a:pt x="13488" y="2303"/>
                </a:lnTo>
                <a:lnTo>
                  <a:pt x="13488" y="2286"/>
                </a:lnTo>
                <a:lnTo>
                  <a:pt x="13488" y="2277"/>
                </a:lnTo>
                <a:lnTo>
                  <a:pt x="13471" y="2268"/>
                </a:lnTo>
                <a:lnTo>
                  <a:pt x="13471" y="2259"/>
                </a:lnTo>
                <a:lnTo>
                  <a:pt x="13462" y="2259"/>
                </a:lnTo>
                <a:lnTo>
                  <a:pt x="13462" y="2268"/>
                </a:lnTo>
                <a:lnTo>
                  <a:pt x="13453" y="2268"/>
                </a:lnTo>
                <a:lnTo>
                  <a:pt x="13444" y="2268"/>
                </a:lnTo>
                <a:lnTo>
                  <a:pt x="13444" y="2277"/>
                </a:lnTo>
                <a:lnTo>
                  <a:pt x="13444" y="2286"/>
                </a:lnTo>
                <a:lnTo>
                  <a:pt x="13435" y="2286"/>
                </a:lnTo>
                <a:lnTo>
                  <a:pt x="13427" y="2277"/>
                </a:lnTo>
                <a:lnTo>
                  <a:pt x="13427" y="2286"/>
                </a:lnTo>
                <a:lnTo>
                  <a:pt x="13409" y="2295"/>
                </a:lnTo>
                <a:lnTo>
                  <a:pt x="13418" y="2303"/>
                </a:lnTo>
                <a:close/>
                <a:moveTo>
                  <a:pt x="12722" y="3204"/>
                </a:moveTo>
                <a:lnTo>
                  <a:pt x="12722" y="3195"/>
                </a:lnTo>
                <a:lnTo>
                  <a:pt x="12713" y="3195"/>
                </a:lnTo>
                <a:lnTo>
                  <a:pt x="12713" y="3204"/>
                </a:lnTo>
                <a:lnTo>
                  <a:pt x="12713" y="3213"/>
                </a:lnTo>
                <a:close/>
                <a:moveTo>
                  <a:pt x="24702" y="2153"/>
                </a:moveTo>
                <a:lnTo>
                  <a:pt x="24719" y="2162"/>
                </a:lnTo>
                <a:lnTo>
                  <a:pt x="24728" y="2171"/>
                </a:lnTo>
                <a:lnTo>
                  <a:pt x="24772" y="2180"/>
                </a:lnTo>
                <a:lnTo>
                  <a:pt x="24799" y="2180"/>
                </a:lnTo>
                <a:lnTo>
                  <a:pt x="24799" y="2162"/>
                </a:lnTo>
                <a:lnTo>
                  <a:pt x="24808" y="2153"/>
                </a:lnTo>
                <a:lnTo>
                  <a:pt x="24808" y="2145"/>
                </a:lnTo>
                <a:lnTo>
                  <a:pt x="24737" y="2127"/>
                </a:lnTo>
                <a:lnTo>
                  <a:pt x="24719" y="2127"/>
                </a:lnTo>
                <a:lnTo>
                  <a:pt x="24710" y="2127"/>
                </a:lnTo>
                <a:lnTo>
                  <a:pt x="24693" y="2136"/>
                </a:lnTo>
                <a:lnTo>
                  <a:pt x="24693" y="2145"/>
                </a:lnTo>
                <a:lnTo>
                  <a:pt x="24693" y="2153"/>
                </a:lnTo>
                <a:close/>
                <a:moveTo>
                  <a:pt x="13409" y="2365"/>
                </a:moveTo>
                <a:lnTo>
                  <a:pt x="13435" y="2356"/>
                </a:lnTo>
                <a:lnTo>
                  <a:pt x="13453" y="2348"/>
                </a:lnTo>
                <a:lnTo>
                  <a:pt x="13462" y="2348"/>
                </a:lnTo>
                <a:lnTo>
                  <a:pt x="13471" y="2348"/>
                </a:lnTo>
                <a:lnTo>
                  <a:pt x="13480" y="2339"/>
                </a:lnTo>
                <a:lnTo>
                  <a:pt x="13488" y="2339"/>
                </a:lnTo>
                <a:lnTo>
                  <a:pt x="13488" y="2348"/>
                </a:lnTo>
                <a:lnTo>
                  <a:pt x="13506" y="2339"/>
                </a:lnTo>
                <a:lnTo>
                  <a:pt x="13515" y="2330"/>
                </a:lnTo>
                <a:lnTo>
                  <a:pt x="13524" y="2330"/>
                </a:lnTo>
                <a:lnTo>
                  <a:pt x="13524" y="2339"/>
                </a:lnTo>
                <a:lnTo>
                  <a:pt x="13533" y="2330"/>
                </a:lnTo>
                <a:lnTo>
                  <a:pt x="13550" y="2321"/>
                </a:lnTo>
                <a:lnTo>
                  <a:pt x="13559" y="2312"/>
                </a:lnTo>
                <a:lnTo>
                  <a:pt x="13568" y="2303"/>
                </a:lnTo>
                <a:lnTo>
                  <a:pt x="13577" y="2295"/>
                </a:lnTo>
                <a:lnTo>
                  <a:pt x="13568" y="2286"/>
                </a:lnTo>
                <a:lnTo>
                  <a:pt x="13568" y="2277"/>
                </a:lnTo>
                <a:lnTo>
                  <a:pt x="13559" y="2277"/>
                </a:lnTo>
                <a:lnTo>
                  <a:pt x="13550" y="2277"/>
                </a:lnTo>
                <a:lnTo>
                  <a:pt x="13541" y="2277"/>
                </a:lnTo>
                <a:lnTo>
                  <a:pt x="13541" y="2286"/>
                </a:lnTo>
                <a:lnTo>
                  <a:pt x="13541" y="2295"/>
                </a:lnTo>
                <a:lnTo>
                  <a:pt x="13524" y="2303"/>
                </a:lnTo>
                <a:lnTo>
                  <a:pt x="13515" y="2312"/>
                </a:lnTo>
                <a:lnTo>
                  <a:pt x="13515" y="2303"/>
                </a:lnTo>
                <a:lnTo>
                  <a:pt x="13524" y="2295"/>
                </a:lnTo>
                <a:lnTo>
                  <a:pt x="13524" y="2277"/>
                </a:lnTo>
                <a:lnTo>
                  <a:pt x="13524" y="2268"/>
                </a:lnTo>
                <a:lnTo>
                  <a:pt x="13524" y="2259"/>
                </a:lnTo>
                <a:lnTo>
                  <a:pt x="13515" y="2251"/>
                </a:lnTo>
                <a:lnTo>
                  <a:pt x="13533" y="2242"/>
                </a:lnTo>
                <a:lnTo>
                  <a:pt x="13541" y="2233"/>
                </a:lnTo>
                <a:lnTo>
                  <a:pt x="13541" y="2224"/>
                </a:lnTo>
                <a:lnTo>
                  <a:pt x="13533" y="2215"/>
                </a:lnTo>
                <a:lnTo>
                  <a:pt x="13524" y="2224"/>
                </a:lnTo>
                <a:lnTo>
                  <a:pt x="13515" y="2233"/>
                </a:lnTo>
                <a:lnTo>
                  <a:pt x="13506" y="2242"/>
                </a:lnTo>
                <a:lnTo>
                  <a:pt x="13497" y="2251"/>
                </a:lnTo>
                <a:lnTo>
                  <a:pt x="13488" y="2259"/>
                </a:lnTo>
                <a:lnTo>
                  <a:pt x="13488" y="2268"/>
                </a:lnTo>
                <a:lnTo>
                  <a:pt x="13497" y="2268"/>
                </a:lnTo>
                <a:lnTo>
                  <a:pt x="13497" y="2277"/>
                </a:lnTo>
                <a:lnTo>
                  <a:pt x="13497" y="2286"/>
                </a:lnTo>
                <a:lnTo>
                  <a:pt x="13488" y="2303"/>
                </a:lnTo>
                <a:lnTo>
                  <a:pt x="13471" y="2330"/>
                </a:lnTo>
                <a:lnTo>
                  <a:pt x="13427" y="2339"/>
                </a:lnTo>
                <a:lnTo>
                  <a:pt x="13418" y="2339"/>
                </a:lnTo>
                <a:lnTo>
                  <a:pt x="13409" y="2356"/>
                </a:lnTo>
                <a:close/>
                <a:moveTo>
                  <a:pt x="24199" y="2233"/>
                </a:moveTo>
                <a:lnTo>
                  <a:pt x="24199" y="2242"/>
                </a:lnTo>
                <a:lnTo>
                  <a:pt x="24208" y="2251"/>
                </a:lnTo>
                <a:lnTo>
                  <a:pt x="24216" y="2251"/>
                </a:lnTo>
                <a:lnTo>
                  <a:pt x="24225" y="2259"/>
                </a:lnTo>
                <a:lnTo>
                  <a:pt x="24225" y="2268"/>
                </a:lnTo>
                <a:lnTo>
                  <a:pt x="24234" y="2259"/>
                </a:lnTo>
                <a:lnTo>
                  <a:pt x="24225" y="2259"/>
                </a:lnTo>
                <a:lnTo>
                  <a:pt x="24216" y="2242"/>
                </a:lnTo>
                <a:lnTo>
                  <a:pt x="24216" y="2233"/>
                </a:lnTo>
                <a:lnTo>
                  <a:pt x="24216" y="2224"/>
                </a:lnTo>
                <a:lnTo>
                  <a:pt x="24216" y="2206"/>
                </a:lnTo>
                <a:lnTo>
                  <a:pt x="24234" y="2198"/>
                </a:lnTo>
                <a:lnTo>
                  <a:pt x="24234" y="2189"/>
                </a:lnTo>
                <a:lnTo>
                  <a:pt x="24234" y="2180"/>
                </a:lnTo>
                <a:lnTo>
                  <a:pt x="24234" y="2171"/>
                </a:lnTo>
                <a:lnTo>
                  <a:pt x="24225" y="2171"/>
                </a:lnTo>
                <a:lnTo>
                  <a:pt x="24225" y="2180"/>
                </a:lnTo>
                <a:lnTo>
                  <a:pt x="24216" y="2189"/>
                </a:lnTo>
                <a:lnTo>
                  <a:pt x="24199" y="2198"/>
                </a:lnTo>
                <a:lnTo>
                  <a:pt x="24199" y="2206"/>
                </a:lnTo>
                <a:lnTo>
                  <a:pt x="24208" y="2215"/>
                </a:lnTo>
                <a:close/>
                <a:moveTo>
                  <a:pt x="15906" y="2268"/>
                </a:moveTo>
                <a:lnTo>
                  <a:pt x="15915" y="2286"/>
                </a:lnTo>
                <a:lnTo>
                  <a:pt x="15932" y="2295"/>
                </a:lnTo>
                <a:lnTo>
                  <a:pt x="15950" y="2295"/>
                </a:lnTo>
                <a:lnTo>
                  <a:pt x="15976" y="2286"/>
                </a:lnTo>
                <a:lnTo>
                  <a:pt x="16003" y="2277"/>
                </a:lnTo>
                <a:lnTo>
                  <a:pt x="16020" y="2259"/>
                </a:lnTo>
                <a:lnTo>
                  <a:pt x="16029" y="2251"/>
                </a:lnTo>
                <a:lnTo>
                  <a:pt x="16038" y="2242"/>
                </a:lnTo>
                <a:lnTo>
                  <a:pt x="16047" y="2242"/>
                </a:lnTo>
                <a:lnTo>
                  <a:pt x="16047" y="2251"/>
                </a:lnTo>
                <a:lnTo>
                  <a:pt x="16056" y="2251"/>
                </a:lnTo>
                <a:lnTo>
                  <a:pt x="16056" y="2233"/>
                </a:lnTo>
                <a:lnTo>
                  <a:pt x="16047" y="2224"/>
                </a:lnTo>
                <a:lnTo>
                  <a:pt x="16029" y="2215"/>
                </a:lnTo>
                <a:lnTo>
                  <a:pt x="15976" y="2189"/>
                </a:lnTo>
                <a:lnTo>
                  <a:pt x="15959" y="2189"/>
                </a:lnTo>
                <a:lnTo>
                  <a:pt x="15950" y="2198"/>
                </a:lnTo>
                <a:lnTo>
                  <a:pt x="15932" y="2198"/>
                </a:lnTo>
                <a:lnTo>
                  <a:pt x="15915" y="2215"/>
                </a:lnTo>
                <a:lnTo>
                  <a:pt x="15906" y="2224"/>
                </a:lnTo>
                <a:lnTo>
                  <a:pt x="15906" y="2233"/>
                </a:lnTo>
                <a:lnTo>
                  <a:pt x="15906" y="2242"/>
                </a:lnTo>
                <a:lnTo>
                  <a:pt x="15906" y="2251"/>
                </a:lnTo>
                <a:lnTo>
                  <a:pt x="15906" y="2259"/>
                </a:lnTo>
                <a:close/>
                <a:moveTo>
                  <a:pt x="15491" y="2551"/>
                </a:moveTo>
                <a:lnTo>
                  <a:pt x="15500" y="2551"/>
                </a:lnTo>
                <a:lnTo>
                  <a:pt x="15491" y="2542"/>
                </a:lnTo>
                <a:lnTo>
                  <a:pt x="15482" y="2533"/>
                </a:lnTo>
                <a:lnTo>
                  <a:pt x="15482" y="2542"/>
                </a:lnTo>
                <a:close/>
                <a:moveTo>
                  <a:pt x="13338" y="2383"/>
                </a:moveTo>
                <a:lnTo>
                  <a:pt x="13338" y="2374"/>
                </a:lnTo>
                <a:lnTo>
                  <a:pt x="13347" y="2374"/>
                </a:lnTo>
                <a:lnTo>
                  <a:pt x="13347" y="2383"/>
                </a:lnTo>
                <a:lnTo>
                  <a:pt x="13356" y="2374"/>
                </a:lnTo>
                <a:lnTo>
                  <a:pt x="13365" y="2374"/>
                </a:lnTo>
                <a:lnTo>
                  <a:pt x="13374" y="2374"/>
                </a:lnTo>
                <a:lnTo>
                  <a:pt x="13374" y="2365"/>
                </a:lnTo>
                <a:lnTo>
                  <a:pt x="13391" y="2365"/>
                </a:lnTo>
                <a:lnTo>
                  <a:pt x="13391" y="2356"/>
                </a:lnTo>
                <a:lnTo>
                  <a:pt x="13383" y="2356"/>
                </a:lnTo>
                <a:lnTo>
                  <a:pt x="13374" y="2348"/>
                </a:lnTo>
                <a:lnTo>
                  <a:pt x="13365" y="2348"/>
                </a:lnTo>
                <a:lnTo>
                  <a:pt x="13356" y="2356"/>
                </a:lnTo>
                <a:lnTo>
                  <a:pt x="13347" y="2365"/>
                </a:lnTo>
                <a:lnTo>
                  <a:pt x="13338" y="2365"/>
                </a:lnTo>
                <a:lnTo>
                  <a:pt x="13330" y="2374"/>
                </a:lnTo>
                <a:lnTo>
                  <a:pt x="13330" y="2383"/>
                </a:lnTo>
                <a:close/>
                <a:moveTo>
                  <a:pt x="13233" y="2683"/>
                </a:moveTo>
                <a:lnTo>
                  <a:pt x="13241" y="2674"/>
                </a:lnTo>
                <a:lnTo>
                  <a:pt x="13233" y="2674"/>
                </a:lnTo>
                <a:lnTo>
                  <a:pt x="13233" y="2665"/>
                </a:lnTo>
                <a:lnTo>
                  <a:pt x="13224" y="2674"/>
                </a:lnTo>
                <a:lnTo>
                  <a:pt x="13224" y="2683"/>
                </a:lnTo>
                <a:close/>
                <a:moveTo>
                  <a:pt x="13172" y="2771"/>
                </a:moveTo>
                <a:lnTo>
                  <a:pt x="13181" y="2771"/>
                </a:lnTo>
                <a:lnTo>
                  <a:pt x="13181" y="2762"/>
                </a:lnTo>
                <a:lnTo>
                  <a:pt x="13172" y="2754"/>
                </a:lnTo>
                <a:lnTo>
                  <a:pt x="13154" y="2762"/>
                </a:lnTo>
                <a:lnTo>
                  <a:pt x="13145" y="2771"/>
                </a:lnTo>
                <a:lnTo>
                  <a:pt x="13154" y="2771"/>
                </a:lnTo>
                <a:close/>
                <a:moveTo>
                  <a:pt x="12034" y="3919"/>
                </a:moveTo>
                <a:lnTo>
                  <a:pt x="12025" y="3919"/>
                </a:lnTo>
                <a:lnTo>
                  <a:pt x="12016" y="3936"/>
                </a:lnTo>
                <a:lnTo>
                  <a:pt x="12007" y="3945"/>
                </a:lnTo>
                <a:lnTo>
                  <a:pt x="12007" y="3954"/>
                </a:lnTo>
                <a:lnTo>
                  <a:pt x="12016" y="3954"/>
                </a:lnTo>
                <a:lnTo>
                  <a:pt x="12034" y="3936"/>
                </a:lnTo>
                <a:lnTo>
                  <a:pt x="12043" y="3936"/>
                </a:lnTo>
                <a:close/>
                <a:moveTo>
                  <a:pt x="12978" y="2912"/>
                </a:moveTo>
                <a:lnTo>
                  <a:pt x="13004" y="2904"/>
                </a:lnTo>
                <a:lnTo>
                  <a:pt x="13004" y="2895"/>
                </a:lnTo>
                <a:lnTo>
                  <a:pt x="12995" y="2904"/>
                </a:lnTo>
                <a:lnTo>
                  <a:pt x="12978" y="2904"/>
                </a:lnTo>
                <a:lnTo>
                  <a:pt x="12969" y="2912"/>
                </a:lnTo>
                <a:close/>
                <a:moveTo>
                  <a:pt x="13321" y="2392"/>
                </a:moveTo>
                <a:lnTo>
                  <a:pt x="13321" y="2383"/>
                </a:lnTo>
                <a:lnTo>
                  <a:pt x="13321" y="2374"/>
                </a:lnTo>
                <a:lnTo>
                  <a:pt x="13312" y="2383"/>
                </a:lnTo>
                <a:lnTo>
                  <a:pt x="13303" y="2392"/>
                </a:lnTo>
                <a:lnTo>
                  <a:pt x="13303" y="2409"/>
                </a:lnTo>
                <a:lnTo>
                  <a:pt x="13312" y="2401"/>
                </a:lnTo>
                <a:close/>
                <a:moveTo>
                  <a:pt x="13277" y="2639"/>
                </a:moveTo>
                <a:lnTo>
                  <a:pt x="13268" y="2639"/>
                </a:lnTo>
                <a:lnTo>
                  <a:pt x="13268" y="2648"/>
                </a:lnTo>
                <a:lnTo>
                  <a:pt x="13277" y="2648"/>
                </a:lnTo>
                <a:lnTo>
                  <a:pt x="13294" y="2639"/>
                </a:lnTo>
                <a:lnTo>
                  <a:pt x="13294" y="2630"/>
                </a:lnTo>
                <a:lnTo>
                  <a:pt x="13285" y="2630"/>
                </a:lnTo>
                <a:lnTo>
                  <a:pt x="13277" y="2630"/>
                </a:lnTo>
                <a:close/>
                <a:moveTo>
                  <a:pt x="13285" y="2621"/>
                </a:moveTo>
                <a:lnTo>
                  <a:pt x="13285" y="2612"/>
                </a:lnTo>
                <a:lnTo>
                  <a:pt x="13277" y="2612"/>
                </a:lnTo>
                <a:lnTo>
                  <a:pt x="13268" y="2612"/>
                </a:lnTo>
                <a:lnTo>
                  <a:pt x="13268" y="2621"/>
                </a:lnTo>
                <a:lnTo>
                  <a:pt x="13259" y="2630"/>
                </a:lnTo>
                <a:lnTo>
                  <a:pt x="13268" y="2630"/>
                </a:lnTo>
                <a:close/>
                <a:moveTo>
                  <a:pt x="12731" y="3283"/>
                </a:moveTo>
                <a:lnTo>
                  <a:pt x="12722" y="3274"/>
                </a:lnTo>
                <a:lnTo>
                  <a:pt x="12722" y="3283"/>
                </a:lnTo>
                <a:lnTo>
                  <a:pt x="12722" y="3292"/>
                </a:lnTo>
                <a:lnTo>
                  <a:pt x="12722" y="3301"/>
                </a:lnTo>
                <a:lnTo>
                  <a:pt x="12722" y="3310"/>
                </a:lnTo>
                <a:lnTo>
                  <a:pt x="12731" y="3310"/>
                </a:lnTo>
                <a:lnTo>
                  <a:pt x="12731" y="3292"/>
                </a:lnTo>
                <a:close/>
                <a:moveTo>
                  <a:pt x="7587" y="3045"/>
                </a:moveTo>
                <a:lnTo>
                  <a:pt x="7587" y="3054"/>
                </a:lnTo>
                <a:lnTo>
                  <a:pt x="7605" y="3063"/>
                </a:lnTo>
                <a:lnTo>
                  <a:pt x="7614" y="3063"/>
                </a:lnTo>
                <a:lnTo>
                  <a:pt x="7614" y="3054"/>
                </a:lnTo>
                <a:lnTo>
                  <a:pt x="7623" y="3045"/>
                </a:lnTo>
                <a:lnTo>
                  <a:pt x="7614" y="3045"/>
                </a:lnTo>
                <a:lnTo>
                  <a:pt x="7605" y="3045"/>
                </a:lnTo>
                <a:lnTo>
                  <a:pt x="7596" y="3045"/>
                </a:lnTo>
                <a:lnTo>
                  <a:pt x="7587" y="3045"/>
                </a:lnTo>
                <a:lnTo>
                  <a:pt x="7596" y="3045"/>
                </a:lnTo>
                <a:close/>
                <a:moveTo>
                  <a:pt x="7578" y="3115"/>
                </a:moveTo>
                <a:lnTo>
                  <a:pt x="7570" y="3107"/>
                </a:lnTo>
                <a:lnTo>
                  <a:pt x="7561" y="3115"/>
                </a:lnTo>
                <a:lnTo>
                  <a:pt x="7570" y="3124"/>
                </a:lnTo>
                <a:lnTo>
                  <a:pt x="7587" y="3133"/>
                </a:lnTo>
                <a:lnTo>
                  <a:pt x="7587" y="3124"/>
                </a:lnTo>
                <a:close/>
                <a:moveTo>
                  <a:pt x="7808" y="3592"/>
                </a:moveTo>
                <a:lnTo>
                  <a:pt x="7799" y="3592"/>
                </a:lnTo>
                <a:lnTo>
                  <a:pt x="7799" y="3601"/>
                </a:lnTo>
                <a:lnTo>
                  <a:pt x="7817" y="3610"/>
                </a:lnTo>
                <a:lnTo>
                  <a:pt x="7825" y="3610"/>
                </a:lnTo>
                <a:lnTo>
                  <a:pt x="7825" y="3592"/>
                </a:lnTo>
                <a:lnTo>
                  <a:pt x="7817" y="3592"/>
                </a:lnTo>
                <a:close/>
                <a:moveTo>
                  <a:pt x="7552" y="3142"/>
                </a:moveTo>
                <a:lnTo>
                  <a:pt x="7552" y="3151"/>
                </a:lnTo>
                <a:lnTo>
                  <a:pt x="7570" y="3168"/>
                </a:lnTo>
                <a:lnTo>
                  <a:pt x="7578" y="3168"/>
                </a:lnTo>
                <a:lnTo>
                  <a:pt x="7587" y="3168"/>
                </a:lnTo>
                <a:lnTo>
                  <a:pt x="7587" y="3177"/>
                </a:lnTo>
                <a:lnTo>
                  <a:pt x="7596" y="3177"/>
                </a:lnTo>
                <a:lnTo>
                  <a:pt x="7596" y="3168"/>
                </a:lnTo>
                <a:lnTo>
                  <a:pt x="7605" y="3168"/>
                </a:lnTo>
                <a:lnTo>
                  <a:pt x="7605" y="3160"/>
                </a:lnTo>
                <a:lnTo>
                  <a:pt x="7605" y="3151"/>
                </a:lnTo>
                <a:lnTo>
                  <a:pt x="7596" y="3142"/>
                </a:lnTo>
                <a:lnTo>
                  <a:pt x="7587" y="3142"/>
                </a:lnTo>
                <a:lnTo>
                  <a:pt x="7570" y="3142"/>
                </a:lnTo>
                <a:close/>
                <a:moveTo>
                  <a:pt x="7367" y="2171"/>
                </a:moveTo>
                <a:lnTo>
                  <a:pt x="7358" y="2171"/>
                </a:lnTo>
                <a:lnTo>
                  <a:pt x="7349" y="2171"/>
                </a:lnTo>
                <a:lnTo>
                  <a:pt x="7340" y="2180"/>
                </a:lnTo>
                <a:lnTo>
                  <a:pt x="7367" y="2189"/>
                </a:lnTo>
                <a:lnTo>
                  <a:pt x="7367" y="2180"/>
                </a:lnTo>
                <a:lnTo>
                  <a:pt x="7376" y="2180"/>
                </a:lnTo>
                <a:lnTo>
                  <a:pt x="7376" y="2171"/>
                </a:lnTo>
                <a:close/>
                <a:moveTo>
                  <a:pt x="11628" y="4148"/>
                </a:moveTo>
                <a:lnTo>
                  <a:pt x="11619" y="4157"/>
                </a:lnTo>
                <a:lnTo>
                  <a:pt x="11610" y="4157"/>
                </a:lnTo>
                <a:lnTo>
                  <a:pt x="11601" y="4157"/>
                </a:lnTo>
                <a:lnTo>
                  <a:pt x="11593" y="4175"/>
                </a:lnTo>
                <a:lnTo>
                  <a:pt x="11601" y="4175"/>
                </a:lnTo>
                <a:lnTo>
                  <a:pt x="11610" y="4183"/>
                </a:lnTo>
                <a:lnTo>
                  <a:pt x="11619" y="4183"/>
                </a:lnTo>
                <a:lnTo>
                  <a:pt x="11654" y="4175"/>
                </a:lnTo>
                <a:lnTo>
                  <a:pt x="11637" y="4175"/>
                </a:lnTo>
                <a:lnTo>
                  <a:pt x="11637" y="4183"/>
                </a:lnTo>
                <a:lnTo>
                  <a:pt x="11628" y="4183"/>
                </a:lnTo>
                <a:lnTo>
                  <a:pt x="11619" y="4192"/>
                </a:lnTo>
                <a:lnTo>
                  <a:pt x="11610" y="4201"/>
                </a:lnTo>
                <a:lnTo>
                  <a:pt x="11619" y="4192"/>
                </a:lnTo>
                <a:lnTo>
                  <a:pt x="11628" y="4192"/>
                </a:lnTo>
                <a:lnTo>
                  <a:pt x="11654" y="4192"/>
                </a:lnTo>
                <a:lnTo>
                  <a:pt x="11646" y="4201"/>
                </a:lnTo>
                <a:lnTo>
                  <a:pt x="11637" y="4210"/>
                </a:lnTo>
                <a:lnTo>
                  <a:pt x="11646" y="4210"/>
                </a:lnTo>
                <a:lnTo>
                  <a:pt x="11654" y="4201"/>
                </a:lnTo>
                <a:lnTo>
                  <a:pt x="11663" y="4201"/>
                </a:lnTo>
                <a:lnTo>
                  <a:pt x="11672" y="4210"/>
                </a:lnTo>
                <a:lnTo>
                  <a:pt x="11707" y="4201"/>
                </a:lnTo>
                <a:lnTo>
                  <a:pt x="11716" y="4192"/>
                </a:lnTo>
                <a:lnTo>
                  <a:pt x="11725" y="4192"/>
                </a:lnTo>
                <a:lnTo>
                  <a:pt x="11734" y="4183"/>
                </a:lnTo>
                <a:lnTo>
                  <a:pt x="11743" y="4183"/>
                </a:lnTo>
                <a:lnTo>
                  <a:pt x="11743" y="4175"/>
                </a:lnTo>
                <a:lnTo>
                  <a:pt x="11743" y="4166"/>
                </a:lnTo>
                <a:lnTo>
                  <a:pt x="11751" y="4166"/>
                </a:lnTo>
                <a:lnTo>
                  <a:pt x="11751" y="4175"/>
                </a:lnTo>
                <a:lnTo>
                  <a:pt x="11760" y="4175"/>
                </a:lnTo>
                <a:lnTo>
                  <a:pt x="11769" y="4175"/>
                </a:lnTo>
                <a:lnTo>
                  <a:pt x="11778" y="4166"/>
                </a:lnTo>
                <a:lnTo>
                  <a:pt x="11796" y="4157"/>
                </a:lnTo>
                <a:lnTo>
                  <a:pt x="11804" y="4148"/>
                </a:lnTo>
                <a:lnTo>
                  <a:pt x="11813" y="4148"/>
                </a:lnTo>
                <a:lnTo>
                  <a:pt x="11831" y="4148"/>
                </a:lnTo>
                <a:lnTo>
                  <a:pt x="11840" y="4148"/>
                </a:lnTo>
                <a:lnTo>
                  <a:pt x="11840" y="4139"/>
                </a:lnTo>
                <a:lnTo>
                  <a:pt x="11848" y="4130"/>
                </a:lnTo>
                <a:lnTo>
                  <a:pt x="11848" y="4139"/>
                </a:lnTo>
                <a:lnTo>
                  <a:pt x="11857" y="4139"/>
                </a:lnTo>
                <a:lnTo>
                  <a:pt x="11866" y="4139"/>
                </a:lnTo>
                <a:lnTo>
                  <a:pt x="11875" y="4139"/>
                </a:lnTo>
                <a:lnTo>
                  <a:pt x="11884" y="4139"/>
                </a:lnTo>
                <a:lnTo>
                  <a:pt x="11893" y="4130"/>
                </a:lnTo>
                <a:lnTo>
                  <a:pt x="11884" y="4122"/>
                </a:lnTo>
                <a:lnTo>
                  <a:pt x="11893" y="4122"/>
                </a:lnTo>
                <a:lnTo>
                  <a:pt x="11901" y="4104"/>
                </a:lnTo>
                <a:lnTo>
                  <a:pt x="11901" y="4095"/>
                </a:lnTo>
                <a:lnTo>
                  <a:pt x="11901" y="4086"/>
                </a:lnTo>
                <a:lnTo>
                  <a:pt x="11910" y="4077"/>
                </a:lnTo>
                <a:lnTo>
                  <a:pt x="11910" y="4069"/>
                </a:lnTo>
                <a:lnTo>
                  <a:pt x="11919" y="4069"/>
                </a:lnTo>
                <a:lnTo>
                  <a:pt x="11910" y="4051"/>
                </a:lnTo>
                <a:lnTo>
                  <a:pt x="11910" y="4042"/>
                </a:lnTo>
                <a:lnTo>
                  <a:pt x="11910" y="4033"/>
                </a:lnTo>
                <a:lnTo>
                  <a:pt x="11901" y="4024"/>
                </a:lnTo>
                <a:lnTo>
                  <a:pt x="11910" y="4024"/>
                </a:lnTo>
                <a:lnTo>
                  <a:pt x="11910" y="4016"/>
                </a:lnTo>
                <a:lnTo>
                  <a:pt x="11910" y="4007"/>
                </a:lnTo>
                <a:lnTo>
                  <a:pt x="11910" y="3998"/>
                </a:lnTo>
                <a:lnTo>
                  <a:pt x="11901" y="3998"/>
                </a:lnTo>
                <a:lnTo>
                  <a:pt x="11901" y="3980"/>
                </a:lnTo>
                <a:lnTo>
                  <a:pt x="11893" y="3972"/>
                </a:lnTo>
                <a:lnTo>
                  <a:pt x="11893" y="3963"/>
                </a:lnTo>
                <a:lnTo>
                  <a:pt x="11893" y="3954"/>
                </a:lnTo>
                <a:lnTo>
                  <a:pt x="11901" y="3963"/>
                </a:lnTo>
                <a:lnTo>
                  <a:pt x="11901" y="3954"/>
                </a:lnTo>
                <a:lnTo>
                  <a:pt x="11910" y="3954"/>
                </a:lnTo>
                <a:lnTo>
                  <a:pt x="11919" y="3954"/>
                </a:lnTo>
                <a:lnTo>
                  <a:pt x="11928" y="3945"/>
                </a:lnTo>
                <a:lnTo>
                  <a:pt x="11928" y="3936"/>
                </a:lnTo>
                <a:lnTo>
                  <a:pt x="11937" y="3936"/>
                </a:lnTo>
                <a:lnTo>
                  <a:pt x="11945" y="3927"/>
                </a:lnTo>
                <a:lnTo>
                  <a:pt x="11945" y="3919"/>
                </a:lnTo>
                <a:lnTo>
                  <a:pt x="11945" y="3910"/>
                </a:lnTo>
                <a:lnTo>
                  <a:pt x="11937" y="3901"/>
                </a:lnTo>
                <a:lnTo>
                  <a:pt x="11945" y="3901"/>
                </a:lnTo>
                <a:lnTo>
                  <a:pt x="11945" y="3910"/>
                </a:lnTo>
                <a:lnTo>
                  <a:pt x="11954" y="3910"/>
                </a:lnTo>
                <a:lnTo>
                  <a:pt x="11954" y="3919"/>
                </a:lnTo>
                <a:lnTo>
                  <a:pt x="11954" y="3910"/>
                </a:lnTo>
                <a:lnTo>
                  <a:pt x="11954" y="3901"/>
                </a:lnTo>
                <a:lnTo>
                  <a:pt x="11954" y="3892"/>
                </a:lnTo>
                <a:lnTo>
                  <a:pt x="11945" y="3892"/>
                </a:lnTo>
                <a:lnTo>
                  <a:pt x="11937" y="3892"/>
                </a:lnTo>
                <a:lnTo>
                  <a:pt x="11928" y="3892"/>
                </a:lnTo>
                <a:lnTo>
                  <a:pt x="11937" y="3883"/>
                </a:lnTo>
                <a:lnTo>
                  <a:pt x="11937" y="3874"/>
                </a:lnTo>
                <a:lnTo>
                  <a:pt x="11928" y="3866"/>
                </a:lnTo>
                <a:lnTo>
                  <a:pt x="11919" y="3857"/>
                </a:lnTo>
                <a:lnTo>
                  <a:pt x="11910" y="3839"/>
                </a:lnTo>
                <a:lnTo>
                  <a:pt x="11901" y="3839"/>
                </a:lnTo>
                <a:lnTo>
                  <a:pt x="11893" y="3830"/>
                </a:lnTo>
                <a:lnTo>
                  <a:pt x="11884" y="3830"/>
                </a:lnTo>
                <a:lnTo>
                  <a:pt x="11866" y="3839"/>
                </a:lnTo>
                <a:lnTo>
                  <a:pt x="11857" y="3839"/>
                </a:lnTo>
                <a:lnTo>
                  <a:pt x="11848" y="3839"/>
                </a:lnTo>
                <a:lnTo>
                  <a:pt x="11840" y="3848"/>
                </a:lnTo>
                <a:lnTo>
                  <a:pt x="11840" y="3857"/>
                </a:lnTo>
                <a:lnTo>
                  <a:pt x="11831" y="3848"/>
                </a:lnTo>
                <a:lnTo>
                  <a:pt x="11840" y="3839"/>
                </a:lnTo>
                <a:lnTo>
                  <a:pt x="11848" y="3830"/>
                </a:lnTo>
                <a:lnTo>
                  <a:pt x="11840" y="3830"/>
                </a:lnTo>
                <a:lnTo>
                  <a:pt x="11831" y="3830"/>
                </a:lnTo>
                <a:lnTo>
                  <a:pt x="11822" y="3822"/>
                </a:lnTo>
                <a:lnTo>
                  <a:pt x="11813" y="3822"/>
                </a:lnTo>
                <a:lnTo>
                  <a:pt x="11822" y="3830"/>
                </a:lnTo>
                <a:lnTo>
                  <a:pt x="11813" y="3830"/>
                </a:lnTo>
                <a:lnTo>
                  <a:pt x="11804" y="3830"/>
                </a:lnTo>
                <a:lnTo>
                  <a:pt x="11804" y="3839"/>
                </a:lnTo>
                <a:lnTo>
                  <a:pt x="11804" y="3848"/>
                </a:lnTo>
                <a:lnTo>
                  <a:pt x="11804" y="3857"/>
                </a:lnTo>
                <a:lnTo>
                  <a:pt x="11796" y="3857"/>
                </a:lnTo>
                <a:lnTo>
                  <a:pt x="11796" y="3848"/>
                </a:lnTo>
                <a:lnTo>
                  <a:pt x="11804" y="3848"/>
                </a:lnTo>
                <a:lnTo>
                  <a:pt x="11804" y="3839"/>
                </a:lnTo>
                <a:lnTo>
                  <a:pt x="11796" y="3839"/>
                </a:lnTo>
                <a:lnTo>
                  <a:pt x="11796" y="3830"/>
                </a:lnTo>
                <a:lnTo>
                  <a:pt x="11787" y="3830"/>
                </a:lnTo>
                <a:lnTo>
                  <a:pt x="11787" y="3839"/>
                </a:lnTo>
                <a:lnTo>
                  <a:pt x="11769" y="3839"/>
                </a:lnTo>
                <a:lnTo>
                  <a:pt x="11760" y="3839"/>
                </a:lnTo>
                <a:lnTo>
                  <a:pt x="11751" y="3839"/>
                </a:lnTo>
                <a:lnTo>
                  <a:pt x="11751" y="3848"/>
                </a:lnTo>
                <a:lnTo>
                  <a:pt x="11743" y="3848"/>
                </a:lnTo>
                <a:lnTo>
                  <a:pt x="11743" y="3857"/>
                </a:lnTo>
                <a:lnTo>
                  <a:pt x="11743" y="3866"/>
                </a:lnTo>
                <a:lnTo>
                  <a:pt x="11734" y="3874"/>
                </a:lnTo>
                <a:lnTo>
                  <a:pt x="11734" y="3883"/>
                </a:lnTo>
                <a:lnTo>
                  <a:pt x="11725" y="3883"/>
                </a:lnTo>
                <a:lnTo>
                  <a:pt x="11716" y="3883"/>
                </a:lnTo>
                <a:lnTo>
                  <a:pt x="11716" y="3892"/>
                </a:lnTo>
                <a:lnTo>
                  <a:pt x="11734" y="3901"/>
                </a:lnTo>
                <a:lnTo>
                  <a:pt x="11760" y="3892"/>
                </a:lnTo>
                <a:lnTo>
                  <a:pt x="11751" y="3901"/>
                </a:lnTo>
                <a:lnTo>
                  <a:pt x="11751" y="3910"/>
                </a:lnTo>
                <a:lnTo>
                  <a:pt x="11743" y="3910"/>
                </a:lnTo>
                <a:lnTo>
                  <a:pt x="11734" y="3919"/>
                </a:lnTo>
                <a:lnTo>
                  <a:pt x="11725" y="3919"/>
                </a:lnTo>
                <a:lnTo>
                  <a:pt x="11725" y="3927"/>
                </a:lnTo>
                <a:lnTo>
                  <a:pt x="11734" y="3936"/>
                </a:lnTo>
                <a:lnTo>
                  <a:pt x="11725" y="3936"/>
                </a:lnTo>
                <a:lnTo>
                  <a:pt x="11716" y="3936"/>
                </a:lnTo>
                <a:lnTo>
                  <a:pt x="11698" y="3927"/>
                </a:lnTo>
                <a:lnTo>
                  <a:pt x="11690" y="3927"/>
                </a:lnTo>
                <a:lnTo>
                  <a:pt x="11690" y="3936"/>
                </a:lnTo>
                <a:lnTo>
                  <a:pt x="11672" y="3927"/>
                </a:lnTo>
                <a:lnTo>
                  <a:pt x="11654" y="3927"/>
                </a:lnTo>
                <a:lnTo>
                  <a:pt x="11646" y="3927"/>
                </a:lnTo>
                <a:lnTo>
                  <a:pt x="11637" y="3936"/>
                </a:lnTo>
                <a:lnTo>
                  <a:pt x="11628" y="3936"/>
                </a:lnTo>
                <a:lnTo>
                  <a:pt x="11619" y="3927"/>
                </a:lnTo>
                <a:lnTo>
                  <a:pt x="11619" y="3936"/>
                </a:lnTo>
                <a:lnTo>
                  <a:pt x="11619" y="3945"/>
                </a:lnTo>
                <a:lnTo>
                  <a:pt x="11628" y="3936"/>
                </a:lnTo>
                <a:lnTo>
                  <a:pt x="11628" y="3945"/>
                </a:lnTo>
                <a:lnTo>
                  <a:pt x="11628" y="3954"/>
                </a:lnTo>
                <a:lnTo>
                  <a:pt x="11637" y="3954"/>
                </a:lnTo>
                <a:lnTo>
                  <a:pt x="11637" y="3963"/>
                </a:lnTo>
                <a:lnTo>
                  <a:pt x="11628" y="3963"/>
                </a:lnTo>
                <a:lnTo>
                  <a:pt x="11628" y="3972"/>
                </a:lnTo>
                <a:lnTo>
                  <a:pt x="11646" y="3972"/>
                </a:lnTo>
                <a:lnTo>
                  <a:pt x="11654" y="3972"/>
                </a:lnTo>
                <a:lnTo>
                  <a:pt x="11654" y="3980"/>
                </a:lnTo>
                <a:lnTo>
                  <a:pt x="11646" y="3980"/>
                </a:lnTo>
                <a:lnTo>
                  <a:pt x="11628" y="3989"/>
                </a:lnTo>
                <a:lnTo>
                  <a:pt x="11637" y="3998"/>
                </a:lnTo>
                <a:lnTo>
                  <a:pt x="11646" y="3998"/>
                </a:lnTo>
                <a:lnTo>
                  <a:pt x="11628" y="3998"/>
                </a:lnTo>
                <a:lnTo>
                  <a:pt x="11619" y="4007"/>
                </a:lnTo>
                <a:lnTo>
                  <a:pt x="11610" y="4007"/>
                </a:lnTo>
                <a:lnTo>
                  <a:pt x="11619" y="4007"/>
                </a:lnTo>
                <a:lnTo>
                  <a:pt x="11619" y="4016"/>
                </a:lnTo>
                <a:lnTo>
                  <a:pt x="11628" y="4016"/>
                </a:lnTo>
                <a:lnTo>
                  <a:pt x="11637" y="4016"/>
                </a:lnTo>
                <a:lnTo>
                  <a:pt x="11628" y="4024"/>
                </a:lnTo>
                <a:lnTo>
                  <a:pt x="11637" y="4024"/>
                </a:lnTo>
                <a:lnTo>
                  <a:pt x="11646" y="4024"/>
                </a:lnTo>
                <a:lnTo>
                  <a:pt x="11654" y="4024"/>
                </a:lnTo>
                <a:lnTo>
                  <a:pt x="11654" y="4033"/>
                </a:lnTo>
                <a:lnTo>
                  <a:pt x="11663" y="4033"/>
                </a:lnTo>
                <a:lnTo>
                  <a:pt x="11690" y="4033"/>
                </a:lnTo>
                <a:lnTo>
                  <a:pt x="11698" y="4042"/>
                </a:lnTo>
                <a:lnTo>
                  <a:pt x="11690" y="4042"/>
                </a:lnTo>
                <a:lnTo>
                  <a:pt x="11681" y="4051"/>
                </a:lnTo>
                <a:lnTo>
                  <a:pt x="11672" y="4051"/>
                </a:lnTo>
                <a:lnTo>
                  <a:pt x="11663" y="4069"/>
                </a:lnTo>
                <a:lnTo>
                  <a:pt x="11663" y="4077"/>
                </a:lnTo>
                <a:lnTo>
                  <a:pt x="11654" y="4077"/>
                </a:lnTo>
                <a:lnTo>
                  <a:pt x="11646" y="4095"/>
                </a:lnTo>
                <a:lnTo>
                  <a:pt x="11628" y="4104"/>
                </a:lnTo>
                <a:lnTo>
                  <a:pt x="11637" y="4104"/>
                </a:lnTo>
                <a:lnTo>
                  <a:pt x="11654" y="4095"/>
                </a:lnTo>
                <a:lnTo>
                  <a:pt x="11663" y="4095"/>
                </a:lnTo>
                <a:lnTo>
                  <a:pt x="11681" y="4095"/>
                </a:lnTo>
                <a:lnTo>
                  <a:pt x="11690" y="4095"/>
                </a:lnTo>
                <a:lnTo>
                  <a:pt x="11698" y="4086"/>
                </a:lnTo>
                <a:lnTo>
                  <a:pt x="11716" y="4095"/>
                </a:lnTo>
                <a:lnTo>
                  <a:pt x="11690" y="4095"/>
                </a:lnTo>
                <a:lnTo>
                  <a:pt x="11672" y="4104"/>
                </a:lnTo>
                <a:lnTo>
                  <a:pt x="11654" y="4104"/>
                </a:lnTo>
                <a:lnTo>
                  <a:pt x="11646" y="4104"/>
                </a:lnTo>
                <a:lnTo>
                  <a:pt x="11637" y="4113"/>
                </a:lnTo>
                <a:lnTo>
                  <a:pt x="11628" y="4122"/>
                </a:lnTo>
                <a:lnTo>
                  <a:pt x="11637" y="4122"/>
                </a:lnTo>
                <a:lnTo>
                  <a:pt x="11637" y="4130"/>
                </a:lnTo>
                <a:lnTo>
                  <a:pt x="11628" y="4139"/>
                </a:lnTo>
                <a:lnTo>
                  <a:pt x="11619" y="4130"/>
                </a:lnTo>
                <a:lnTo>
                  <a:pt x="11610" y="4130"/>
                </a:lnTo>
                <a:lnTo>
                  <a:pt x="11593" y="4139"/>
                </a:lnTo>
                <a:lnTo>
                  <a:pt x="11593" y="4148"/>
                </a:lnTo>
                <a:lnTo>
                  <a:pt x="11601" y="4148"/>
                </a:lnTo>
                <a:close/>
                <a:moveTo>
                  <a:pt x="5743" y="1880"/>
                </a:moveTo>
                <a:lnTo>
                  <a:pt x="5743" y="1889"/>
                </a:lnTo>
                <a:lnTo>
                  <a:pt x="5752" y="1915"/>
                </a:lnTo>
                <a:lnTo>
                  <a:pt x="5752" y="1924"/>
                </a:lnTo>
                <a:lnTo>
                  <a:pt x="5752" y="1933"/>
                </a:lnTo>
                <a:lnTo>
                  <a:pt x="5761" y="1933"/>
                </a:lnTo>
                <a:lnTo>
                  <a:pt x="5787" y="1950"/>
                </a:lnTo>
                <a:lnTo>
                  <a:pt x="5814" y="1959"/>
                </a:lnTo>
                <a:lnTo>
                  <a:pt x="5849" y="1959"/>
                </a:lnTo>
                <a:lnTo>
                  <a:pt x="5885" y="1959"/>
                </a:lnTo>
                <a:lnTo>
                  <a:pt x="5902" y="1968"/>
                </a:lnTo>
                <a:lnTo>
                  <a:pt x="5920" y="1977"/>
                </a:lnTo>
                <a:lnTo>
                  <a:pt x="5937" y="1986"/>
                </a:lnTo>
                <a:lnTo>
                  <a:pt x="5955" y="1995"/>
                </a:lnTo>
                <a:lnTo>
                  <a:pt x="5946" y="1995"/>
                </a:lnTo>
                <a:lnTo>
                  <a:pt x="5920" y="2003"/>
                </a:lnTo>
                <a:lnTo>
                  <a:pt x="5902" y="2003"/>
                </a:lnTo>
                <a:lnTo>
                  <a:pt x="5885" y="2003"/>
                </a:lnTo>
                <a:lnTo>
                  <a:pt x="5867" y="1995"/>
                </a:lnTo>
                <a:lnTo>
                  <a:pt x="5849" y="1986"/>
                </a:lnTo>
                <a:lnTo>
                  <a:pt x="5840" y="1986"/>
                </a:lnTo>
                <a:lnTo>
                  <a:pt x="5814" y="1986"/>
                </a:lnTo>
                <a:lnTo>
                  <a:pt x="5787" y="1986"/>
                </a:lnTo>
                <a:lnTo>
                  <a:pt x="5779" y="1986"/>
                </a:lnTo>
                <a:lnTo>
                  <a:pt x="5787" y="1986"/>
                </a:lnTo>
                <a:lnTo>
                  <a:pt x="5787" y="1995"/>
                </a:lnTo>
                <a:lnTo>
                  <a:pt x="5796" y="2021"/>
                </a:lnTo>
                <a:lnTo>
                  <a:pt x="5796" y="2030"/>
                </a:lnTo>
                <a:lnTo>
                  <a:pt x="5823" y="2056"/>
                </a:lnTo>
                <a:lnTo>
                  <a:pt x="5832" y="2065"/>
                </a:lnTo>
                <a:lnTo>
                  <a:pt x="5840" y="2065"/>
                </a:lnTo>
                <a:lnTo>
                  <a:pt x="5858" y="2065"/>
                </a:lnTo>
                <a:lnTo>
                  <a:pt x="5876" y="2074"/>
                </a:lnTo>
                <a:lnTo>
                  <a:pt x="5893" y="2092"/>
                </a:lnTo>
                <a:lnTo>
                  <a:pt x="5902" y="2092"/>
                </a:lnTo>
                <a:lnTo>
                  <a:pt x="5911" y="2083"/>
                </a:lnTo>
                <a:lnTo>
                  <a:pt x="5920" y="2083"/>
                </a:lnTo>
                <a:lnTo>
                  <a:pt x="5929" y="2083"/>
                </a:lnTo>
                <a:lnTo>
                  <a:pt x="5946" y="2083"/>
                </a:lnTo>
                <a:lnTo>
                  <a:pt x="5955" y="2083"/>
                </a:lnTo>
                <a:lnTo>
                  <a:pt x="5955" y="2074"/>
                </a:lnTo>
                <a:lnTo>
                  <a:pt x="5946" y="2074"/>
                </a:lnTo>
                <a:lnTo>
                  <a:pt x="5955" y="2074"/>
                </a:lnTo>
                <a:lnTo>
                  <a:pt x="5973" y="2074"/>
                </a:lnTo>
                <a:lnTo>
                  <a:pt x="5982" y="2074"/>
                </a:lnTo>
                <a:lnTo>
                  <a:pt x="5990" y="2074"/>
                </a:lnTo>
                <a:lnTo>
                  <a:pt x="6008" y="2065"/>
                </a:lnTo>
                <a:lnTo>
                  <a:pt x="5999" y="2074"/>
                </a:lnTo>
                <a:lnTo>
                  <a:pt x="5999" y="2083"/>
                </a:lnTo>
                <a:lnTo>
                  <a:pt x="5999" y="2092"/>
                </a:lnTo>
                <a:lnTo>
                  <a:pt x="6008" y="2101"/>
                </a:lnTo>
                <a:lnTo>
                  <a:pt x="6008" y="2109"/>
                </a:lnTo>
                <a:lnTo>
                  <a:pt x="6026" y="2109"/>
                </a:lnTo>
                <a:lnTo>
                  <a:pt x="6052" y="2118"/>
                </a:lnTo>
                <a:lnTo>
                  <a:pt x="6079" y="2109"/>
                </a:lnTo>
                <a:lnTo>
                  <a:pt x="6105" y="2118"/>
                </a:lnTo>
                <a:lnTo>
                  <a:pt x="6114" y="2118"/>
                </a:lnTo>
                <a:lnTo>
                  <a:pt x="6123" y="2118"/>
                </a:lnTo>
                <a:lnTo>
                  <a:pt x="6123" y="2127"/>
                </a:lnTo>
                <a:lnTo>
                  <a:pt x="6140" y="2127"/>
                </a:lnTo>
                <a:lnTo>
                  <a:pt x="6193" y="2136"/>
                </a:lnTo>
                <a:lnTo>
                  <a:pt x="6220" y="2136"/>
                </a:lnTo>
                <a:lnTo>
                  <a:pt x="6246" y="2127"/>
                </a:lnTo>
                <a:lnTo>
                  <a:pt x="6264" y="2127"/>
                </a:lnTo>
                <a:lnTo>
                  <a:pt x="6290" y="2145"/>
                </a:lnTo>
                <a:lnTo>
                  <a:pt x="6308" y="2145"/>
                </a:lnTo>
                <a:lnTo>
                  <a:pt x="6317" y="2145"/>
                </a:lnTo>
                <a:lnTo>
                  <a:pt x="6334" y="2145"/>
                </a:lnTo>
                <a:lnTo>
                  <a:pt x="6361" y="2136"/>
                </a:lnTo>
                <a:lnTo>
                  <a:pt x="6405" y="2162"/>
                </a:lnTo>
                <a:lnTo>
                  <a:pt x="6414" y="2153"/>
                </a:lnTo>
                <a:lnTo>
                  <a:pt x="6405" y="2145"/>
                </a:lnTo>
                <a:lnTo>
                  <a:pt x="6387" y="2127"/>
                </a:lnTo>
                <a:lnTo>
                  <a:pt x="6379" y="2127"/>
                </a:lnTo>
                <a:lnTo>
                  <a:pt x="6370" y="2127"/>
                </a:lnTo>
                <a:lnTo>
                  <a:pt x="6361" y="2118"/>
                </a:lnTo>
                <a:lnTo>
                  <a:pt x="6352" y="2118"/>
                </a:lnTo>
                <a:lnTo>
                  <a:pt x="6361" y="2109"/>
                </a:lnTo>
                <a:lnTo>
                  <a:pt x="6396" y="2118"/>
                </a:lnTo>
                <a:lnTo>
                  <a:pt x="6414" y="2118"/>
                </a:lnTo>
                <a:lnTo>
                  <a:pt x="6432" y="2118"/>
                </a:lnTo>
                <a:lnTo>
                  <a:pt x="6449" y="2127"/>
                </a:lnTo>
                <a:lnTo>
                  <a:pt x="6458" y="2127"/>
                </a:lnTo>
                <a:lnTo>
                  <a:pt x="6467" y="2127"/>
                </a:lnTo>
                <a:lnTo>
                  <a:pt x="6502" y="2145"/>
                </a:lnTo>
                <a:lnTo>
                  <a:pt x="6511" y="2145"/>
                </a:lnTo>
                <a:lnTo>
                  <a:pt x="6529" y="2145"/>
                </a:lnTo>
                <a:lnTo>
                  <a:pt x="6546" y="2136"/>
                </a:lnTo>
                <a:lnTo>
                  <a:pt x="6555" y="2127"/>
                </a:lnTo>
                <a:lnTo>
                  <a:pt x="6564" y="2127"/>
                </a:lnTo>
                <a:lnTo>
                  <a:pt x="6564" y="2118"/>
                </a:lnTo>
                <a:lnTo>
                  <a:pt x="6564" y="2109"/>
                </a:lnTo>
                <a:lnTo>
                  <a:pt x="6564" y="2101"/>
                </a:lnTo>
                <a:lnTo>
                  <a:pt x="6564" y="2092"/>
                </a:lnTo>
                <a:lnTo>
                  <a:pt x="6555" y="2092"/>
                </a:lnTo>
                <a:lnTo>
                  <a:pt x="6546" y="2083"/>
                </a:lnTo>
                <a:lnTo>
                  <a:pt x="6529" y="2074"/>
                </a:lnTo>
                <a:lnTo>
                  <a:pt x="6520" y="2074"/>
                </a:lnTo>
                <a:lnTo>
                  <a:pt x="6520" y="2065"/>
                </a:lnTo>
                <a:lnTo>
                  <a:pt x="6529" y="2065"/>
                </a:lnTo>
                <a:lnTo>
                  <a:pt x="6529" y="2056"/>
                </a:lnTo>
                <a:lnTo>
                  <a:pt x="6537" y="2048"/>
                </a:lnTo>
                <a:lnTo>
                  <a:pt x="6546" y="2048"/>
                </a:lnTo>
                <a:lnTo>
                  <a:pt x="6555" y="2048"/>
                </a:lnTo>
                <a:lnTo>
                  <a:pt x="6555" y="2056"/>
                </a:lnTo>
                <a:lnTo>
                  <a:pt x="6564" y="2065"/>
                </a:lnTo>
                <a:lnTo>
                  <a:pt x="6581" y="2083"/>
                </a:lnTo>
                <a:lnTo>
                  <a:pt x="6590" y="2083"/>
                </a:lnTo>
                <a:lnTo>
                  <a:pt x="6599" y="2101"/>
                </a:lnTo>
                <a:lnTo>
                  <a:pt x="6608" y="2101"/>
                </a:lnTo>
                <a:lnTo>
                  <a:pt x="6617" y="2101"/>
                </a:lnTo>
                <a:lnTo>
                  <a:pt x="6634" y="2092"/>
                </a:lnTo>
                <a:lnTo>
                  <a:pt x="6643" y="2092"/>
                </a:lnTo>
                <a:lnTo>
                  <a:pt x="6643" y="2101"/>
                </a:lnTo>
                <a:lnTo>
                  <a:pt x="6652" y="2118"/>
                </a:lnTo>
                <a:lnTo>
                  <a:pt x="6652" y="2136"/>
                </a:lnTo>
                <a:lnTo>
                  <a:pt x="6652" y="2145"/>
                </a:lnTo>
                <a:lnTo>
                  <a:pt x="6661" y="2145"/>
                </a:lnTo>
                <a:lnTo>
                  <a:pt x="6679" y="2145"/>
                </a:lnTo>
                <a:lnTo>
                  <a:pt x="6696" y="2145"/>
                </a:lnTo>
                <a:lnTo>
                  <a:pt x="6696" y="2153"/>
                </a:lnTo>
                <a:lnTo>
                  <a:pt x="6705" y="2153"/>
                </a:lnTo>
                <a:lnTo>
                  <a:pt x="6705" y="2162"/>
                </a:lnTo>
                <a:lnTo>
                  <a:pt x="6696" y="2171"/>
                </a:lnTo>
                <a:lnTo>
                  <a:pt x="6687" y="2171"/>
                </a:lnTo>
                <a:lnTo>
                  <a:pt x="6696" y="2180"/>
                </a:lnTo>
                <a:lnTo>
                  <a:pt x="6705" y="2180"/>
                </a:lnTo>
                <a:lnTo>
                  <a:pt x="6714" y="2180"/>
                </a:lnTo>
                <a:lnTo>
                  <a:pt x="6723" y="2180"/>
                </a:lnTo>
                <a:lnTo>
                  <a:pt x="6731" y="2171"/>
                </a:lnTo>
                <a:lnTo>
                  <a:pt x="6740" y="2171"/>
                </a:lnTo>
                <a:lnTo>
                  <a:pt x="6758" y="2171"/>
                </a:lnTo>
                <a:lnTo>
                  <a:pt x="6740" y="2180"/>
                </a:lnTo>
                <a:lnTo>
                  <a:pt x="6731" y="2180"/>
                </a:lnTo>
                <a:lnTo>
                  <a:pt x="6731" y="2189"/>
                </a:lnTo>
                <a:lnTo>
                  <a:pt x="6740" y="2198"/>
                </a:lnTo>
                <a:lnTo>
                  <a:pt x="6749" y="2206"/>
                </a:lnTo>
                <a:lnTo>
                  <a:pt x="6758" y="2206"/>
                </a:lnTo>
                <a:lnTo>
                  <a:pt x="6767" y="2206"/>
                </a:lnTo>
                <a:lnTo>
                  <a:pt x="6784" y="2215"/>
                </a:lnTo>
                <a:lnTo>
                  <a:pt x="6793" y="2215"/>
                </a:lnTo>
                <a:lnTo>
                  <a:pt x="6793" y="2233"/>
                </a:lnTo>
                <a:lnTo>
                  <a:pt x="6784" y="2242"/>
                </a:lnTo>
                <a:lnTo>
                  <a:pt x="6784" y="2251"/>
                </a:lnTo>
                <a:lnTo>
                  <a:pt x="6776" y="2251"/>
                </a:lnTo>
                <a:lnTo>
                  <a:pt x="6767" y="2251"/>
                </a:lnTo>
                <a:lnTo>
                  <a:pt x="6740" y="2251"/>
                </a:lnTo>
                <a:lnTo>
                  <a:pt x="6731" y="2251"/>
                </a:lnTo>
                <a:lnTo>
                  <a:pt x="6731" y="2259"/>
                </a:lnTo>
                <a:lnTo>
                  <a:pt x="6731" y="2277"/>
                </a:lnTo>
                <a:lnTo>
                  <a:pt x="6723" y="2286"/>
                </a:lnTo>
                <a:lnTo>
                  <a:pt x="6723" y="2295"/>
                </a:lnTo>
                <a:lnTo>
                  <a:pt x="6731" y="2295"/>
                </a:lnTo>
                <a:lnTo>
                  <a:pt x="6740" y="2295"/>
                </a:lnTo>
                <a:lnTo>
                  <a:pt x="6758" y="2295"/>
                </a:lnTo>
                <a:lnTo>
                  <a:pt x="6784" y="2277"/>
                </a:lnTo>
                <a:lnTo>
                  <a:pt x="6802" y="2268"/>
                </a:lnTo>
                <a:lnTo>
                  <a:pt x="6802" y="2259"/>
                </a:lnTo>
                <a:lnTo>
                  <a:pt x="6811" y="2259"/>
                </a:lnTo>
                <a:lnTo>
                  <a:pt x="6820" y="2268"/>
                </a:lnTo>
                <a:lnTo>
                  <a:pt x="6829" y="2268"/>
                </a:lnTo>
                <a:lnTo>
                  <a:pt x="6837" y="2268"/>
                </a:lnTo>
                <a:lnTo>
                  <a:pt x="6846" y="2251"/>
                </a:lnTo>
                <a:lnTo>
                  <a:pt x="6855" y="2251"/>
                </a:lnTo>
                <a:lnTo>
                  <a:pt x="6864" y="2251"/>
                </a:lnTo>
                <a:lnTo>
                  <a:pt x="6864" y="2259"/>
                </a:lnTo>
                <a:lnTo>
                  <a:pt x="6855" y="2259"/>
                </a:lnTo>
                <a:lnTo>
                  <a:pt x="6846" y="2259"/>
                </a:lnTo>
                <a:lnTo>
                  <a:pt x="6846" y="2268"/>
                </a:lnTo>
                <a:lnTo>
                  <a:pt x="6855" y="2268"/>
                </a:lnTo>
                <a:lnTo>
                  <a:pt x="6864" y="2268"/>
                </a:lnTo>
                <a:lnTo>
                  <a:pt x="6855" y="2277"/>
                </a:lnTo>
                <a:lnTo>
                  <a:pt x="6855" y="2286"/>
                </a:lnTo>
                <a:lnTo>
                  <a:pt x="6864" y="2286"/>
                </a:lnTo>
                <a:lnTo>
                  <a:pt x="6873" y="2295"/>
                </a:lnTo>
                <a:lnTo>
                  <a:pt x="6890" y="2312"/>
                </a:lnTo>
                <a:lnTo>
                  <a:pt x="6899" y="2312"/>
                </a:lnTo>
                <a:lnTo>
                  <a:pt x="6908" y="2321"/>
                </a:lnTo>
                <a:lnTo>
                  <a:pt x="6917" y="2312"/>
                </a:lnTo>
                <a:lnTo>
                  <a:pt x="6908" y="2295"/>
                </a:lnTo>
                <a:lnTo>
                  <a:pt x="6917" y="2295"/>
                </a:lnTo>
                <a:lnTo>
                  <a:pt x="6926" y="2295"/>
                </a:lnTo>
                <a:lnTo>
                  <a:pt x="6934" y="2295"/>
                </a:lnTo>
                <a:lnTo>
                  <a:pt x="6934" y="2303"/>
                </a:lnTo>
                <a:lnTo>
                  <a:pt x="6934" y="2312"/>
                </a:lnTo>
                <a:lnTo>
                  <a:pt x="6934" y="2321"/>
                </a:lnTo>
                <a:lnTo>
                  <a:pt x="6926" y="2330"/>
                </a:lnTo>
                <a:lnTo>
                  <a:pt x="6934" y="2339"/>
                </a:lnTo>
                <a:lnTo>
                  <a:pt x="6934" y="2348"/>
                </a:lnTo>
                <a:lnTo>
                  <a:pt x="6943" y="2348"/>
                </a:lnTo>
                <a:lnTo>
                  <a:pt x="6952" y="2348"/>
                </a:lnTo>
                <a:lnTo>
                  <a:pt x="6970" y="2339"/>
                </a:lnTo>
                <a:lnTo>
                  <a:pt x="6970" y="2348"/>
                </a:lnTo>
                <a:lnTo>
                  <a:pt x="6987" y="2374"/>
                </a:lnTo>
                <a:lnTo>
                  <a:pt x="6996" y="2392"/>
                </a:lnTo>
                <a:lnTo>
                  <a:pt x="7014" y="2409"/>
                </a:lnTo>
                <a:lnTo>
                  <a:pt x="7023" y="2427"/>
                </a:lnTo>
                <a:lnTo>
                  <a:pt x="7040" y="2471"/>
                </a:lnTo>
                <a:lnTo>
                  <a:pt x="7049" y="2471"/>
                </a:lnTo>
                <a:lnTo>
                  <a:pt x="7049" y="2480"/>
                </a:lnTo>
                <a:lnTo>
                  <a:pt x="7040" y="2498"/>
                </a:lnTo>
                <a:lnTo>
                  <a:pt x="7031" y="2498"/>
                </a:lnTo>
                <a:lnTo>
                  <a:pt x="7014" y="2506"/>
                </a:lnTo>
                <a:lnTo>
                  <a:pt x="7005" y="2506"/>
                </a:lnTo>
                <a:lnTo>
                  <a:pt x="6996" y="2524"/>
                </a:lnTo>
                <a:lnTo>
                  <a:pt x="6996" y="2533"/>
                </a:lnTo>
                <a:lnTo>
                  <a:pt x="6996" y="2542"/>
                </a:lnTo>
                <a:lnTo>
                  <a:pt x="6987" y="2542"/>
                </a:lnTo>
                <a:lnTo>
                  <a:pt x="6978" y="2551"/>
                </a:lnTo>
                <a:lnTo>
                  <a:pt x="6970" y="2551"/>
                </a:lnTo>
                <a:lnTo>
                  <a:pt x="6970" y="2559"/>
                </a:lnTo>
                <a:lnTo>
                  <a:pt x="6961" y="2559"/>
                </a:lnTo>
                <a:lnTo>
                  <a:pt x="6952" y="2568"/>
                </a:lnTo>
                <a:lnTo>
                  <a:pt x="6926" y="2586"/>
                </a:lnTo>
                <a:lnTo>
                  <a:pt x="6890" y="2612"/>
                </a:lnTo>
                <a:lnTo>
                  <a:pt x="6890" y="2621"/>
                </a:lnTo>
                <a:lnTo>
                  <a:pt x="6899" y="2630"/>
                </a:lnTo>
                <a:lnTo>
                  <a:pt x="6917" y="2648"/>
                </a:lnTo>
                <a:lnTo>
                  <a:pt x="6934" y="2657"/>
                </a:lnTo>
                <a:lnTo>
                  <a:pt x="6934" y="2665"/>
                </a:lnTo>
                <a:lnTo>
                  <a:pt x="6943" y="2674"/>
                </a:lnTo>
                <a:lnTo>
                  <a:pt x="6952" y="2692"/>
                </a:lnTo>
                <a:lnTo>
                  <a:pt x="6952" y="2701"/>
                </a:lnTo>
                <a:lnTo>
                  <a:pt x="6943" y="2701"/>
                </a:lnTo>
                <a:lnTo>
                  <a:pt x="6926" y="2692"/>
                </a:lnTo>
                <a:lnTo>
                  <a:pt x="6917" y="2692"/>
                </a:lnTo>
                <a:lnTo>
                  <a:pt x="6908" y="2692"/>
                </a:lnTo>
                <a:lnTo>
                  <a:pt x="6899" y="2701"/>
                </a:lnTo>
                <a:lnTo>
                  <a:pt x="6890" y="2709"/>
                </a:lnTo>
                <a:lnTo>
                  <a:pt x="6881" y="2709"/>
                </a:lnTo>
                <a:lnTo>
                  <a:pt x="6873" y="2709"/>
                </a:lnTo>
                <a:lnTo>
                  <a:pt x="6855" y="2709"/>
                </a:lnTo>
                <a:lnTo>
                  <a:pt x="6846" y="2709"/>
                </a:lnTo>
                <a:lnTo>
                  <a:pt x="6837" y="2709"/>
                </a:lnTo>
                <a:lnTo>
                  <a:pt x="6837" y="2718"/>
                </a:lnTo>
                <a:lnTo>
                  <a:pt x="6829" y="2718"/>
                </a:lnTo>
                <a:lnTo>
                  <a:pt x="6820" y="2718"/>
                </a:lnTo>
                <a:lnTo>
                  <a:pt x="6793" y="2718"/>
                </a:lnTo>
                <a:lnTo>
                  <a:pt x="6784" y="2718"/>
                </a:lnTo>
                <a:lnTo>
                  <a:pt x="6784" y="2727"/>
                </a:lnTo>
                <a:lnTo>
                  <a:pt x="6811" y="2736"/>
                </a:lnTo>
                <a:lnTo>
                  <a:pt x="6811" y="2745"/>
                </a:lnTo>
                <a:lnTo>
                  <a:pt x="6820" y="2745"/>
                </a:lnTo>
                <a:lnTo>
                  <a:pt x="6820" y="2754"/>
                </a:lnTo>
                <a:lnTo>
                  <a:pt x="6820" y="2762"/>
                </a:lnTo>
                <a:lnTo>
                  <a:pt x="6811" y="2762"/>
                </a:lnTo>
                <a:lnTo>
                  <a:pt x="6811" y="2771"/>
                </a:lnTo>
                <a:lnTo>
                  <a:pt x="6802" y="2771"/>
                </a:lnTo>
                <a:lnTo>
                  <a:pt x="6802" y="2762"/>
                </a:lnTo>
                <a:lnTo>
                  <a:pt x="6811" y="2754"/>
                </a:lnTo>
                <a:lnTo>
                  <a:pt x="6802" y="2745"/>
                </a:lnTo>
                <a:lnTo>
                  <a:pt x="6793" y="2736"/>
                </a:lnTo>
                <a:lnTo>
                  <a:pt x="6784" y="2727"/>
                </a:lnTo>
                <a:lnTo>
                  <a:pt x="6767" y="2718"/>
                </a:lnTo>
                <a:lnTo>
                  <a:pt x="6731" y="2709"/>
                </a:lnTo>
                <a:lnTo>
                  <a:pt x="6714" y="2701"/>
                </a:lnTo>
                <a:lnTo>
                  <a:pt x="6705" y="2701"/>
                </a:lnTo>
                <a:lnTo>
                  <a:pt x="6687" y="2701"/>
                </a:lnTo>
                <a:lnTo>
                  <a:pt x="6679" y="2701"/>
                </a:lnTo>
                <a:lnTo>
                  <a:pt x="6670" y="2701"/>
                </a:lnTo>
                <a:lnTo>
                  <a:pt x="6670" y="2709"/>
                </a:lnTo>
                <a:lnTo>
                  <a:pt x="6661" y="2709"/>
                </a:lnTo>
                <a:lnTo>
                  <a:pt x="6661" y="2718"/>
                </a:lnTo>
                <a:lnTo>
                  <a:pt x="6670" y="2727"/>
                </a:lnTo>
                <a:lnTo>
                  <a:pt x="6661" y="2736"/>
                </a:lnTo>
                <a:lnTo>
                  <a:pt x="6634" y="2745"/>
                </a:lnTo>
                <a:lnTo>
                  <a:pt x="6626" y="2754"/>
                </a:lnTo>
                <a:lnTo>
                  <a:pt x="6617" y="2754"/>
                </a:lnTo>
                <a:lnTo>
                  <a:pt x="6617" y="2762"/>
                </a:lnTo>
                <a:lnTo>
                  <a:pt x="6617" y="2780"/>
                </a:lnTo>
                <a:lnTo>
                  <a:pt x="6608" y="2780"/>
                </a:lnTo>
                <a:lnTo>
                  <a:pt x="6608" y="2789"/>
                </a:lnTo>
                <a:lnTo>
                  <a:pt x="6608" y="2798"/>
                </a:lnTo>
                <a:lnTo>
                  <a:pt x="6617" y="2815"/>
                </a:lnTo>
                <a:lnTo>
                  <a:pt x="6626" y="2815"/>
                </a:lnTo>
                <a:lnTo>
                  <a:pt x="6643" y="2833"/>
                </a:lnTo>
                <a:lnTo>
                  <a:pt x="6652" y="2833"/>
                </a:lnTo>
                <a:lnTo>
                  <a:pt x="6661" y="2833"/>
                </a:lnTo>
                <a:lnTo>
                  <a:pt x="6670" y="2842"/>
                </a:lnTo>
                <a:lnTo>
                  <a:pt x="6679" y="2842"/>
                </a:lnTo>
                <a:lnTo>
                  <a:pt x="6687" y="2842"/>
                </a:lnTo>
                <a:lnTo>
                  <a:pt x="6696" y="2842"/>
                </a:lnTo>
                <a:lnTo>
                  <a:pt x="6705" y="2842"/>
                </a:lnTo>
                <a:lnTo>
                  <a:pt x="6714" y="2842"/>
                </a:lnTo>
                <a:lnTo>
                  <a:pt x="6723" y="2842"/>
                </a:lnTo>
                <a:lnTo>
                  <a:pt x="6731" y="2842"/>
                </a:lnTo>
                <a:lnTo>
                  <a:pt x="6740" y="2842"/>
                </a:lnTo>
                <a:lnTo>
                  <a:pt x="6767" y="2833"/>
                </a:lnTo>
                <a:lnTo>
                  <a:pt x="6767" y="2824"/>
                </a:lnTo>
                <a:lnTo>
                  <a:pt x="6784" y="2824"/>
                </a:lnTo>
                <a:lnTo>
                  <a:pt x="6793" y="2815"/>
                </a:lnTo>
                <a:lnTo>
                  <a:pt x="6811" y="2807"/>
                </a:lnTo>
                <a:lnTo>
                  <a:pt x="6820" y="2815"/>
                </a:lnTo>
                <a:lnTo>
                  <a:pt x="6829" y="2815"/>
                </a:lnTo>
                <a:lnTo>
                  <a:pt x="6837" y="2815"/>
                </a:lnTo>
                <a:lnTo>
                  <a:pt x="6855" y="2815"/>
                </a:lnTo>
                <a:lnTo>
                  <a:pt x="6864" y="2815"/>
                </a:lnTo>
                <a:lnTo>
                  <a:pt x="6873" y="2807"/>
                </a:lnTo>
                <a:lnTo>
                  <a:pt x="6864" y="2798"/>
                </a:lnTo>
                <a:lnTo>
                  <a:pt x="6855" y="2789"/>
                </a:lnTo>
                <a:lnTo>
                  <a:pt x="6846" y="2780"/>
                </a:lnTo>
                <a:lnTo>
                  <a:pt x="6855" y="2780"/>
                </a:lnTo>
                <a:lnTo>
                  <a:pt x="6864" y="2780"/>
                </a:lnTo>
                <a:lnTo>
                  <a:pt x="6864" y="2771"/>
                </a:lnTo>
                <a:lnTo>
                  <a:pt x="6873" y="2780"/>
                </a:lnTo>
                <a:lnTo>
                  <a:pt x="6881" y="2789"/>
                </a:lnTo>
                <a:lnTo>
                  <a:pt x="6881" y="2798"/>
                </a:lnTo>
                <a:lnTo>
                  <a:pt x="6890" y="2798"/>
                </a:lnTo>
                <a:lnTo>
                  <a:pt x="6899" y="2798"/>
                </a:lnTo>
                <a:lnTo>
                  <a:pt x="6908" y="2798"/>
                </a:lnTo>
                <a:lnTo>
                  <a:pt x="6908" y="2815"/>
                </a:lnTo>
                <a:lnTo>
                  <a:pt x="6908" y="2824"/>
                </a:lnTo>
                <a:lnTo>
                  <a:pt x="6917" y="2824"/>
                </a:lnTo>
                <a:lnTo>
                  <a:pt x="6926" y="2815"/>
                </a:lnTo>
                <a:lnTo>
                  <a:pt x="6926" y="2807"/>
                </a:lnTo>
                <a:lnTo>
                  <a:pt x="6934" y="2807"/>
                </a:lnTo>
                <a:lnTo>
                  <a:pt x="6943" y="2798"/>
                </a:lnTo>
                <a:lnTo>
                  <a:pt x="6961" y="2807"/>
                </a:lnTo>
                <a:lnTo>
                  <a:pt x="6970" y="2807"/>
                </a:lnTo>
                <a:lnTo>
                  <a:pt x="6961" y="2824"/>
                </a:lnTo>
                <a:lnTo>
                  <a:pt x="6970" y="2833"/>
                </a:lnTo>
                <a:lnTo>
                  <a:pt x="6978" y="2842"/>
                </a:lnTo>
                <a:lnTo>
                  <a:pt x="6996" y="2860"/>
                </a:lnTo>
                <a:lnTo>
                  <a:pt x="7014" y="2868"/>
                </a:lnTo>
                <a:lnTo>
                  <a:pt x="7014" y="2877"/>
                </a:lnTo>
                <a:lnTo>
                  <a:pt x="7023" y="2886"/>
                </a:lnTo>
                <a:lnTo>
                  <a:pt x="7031" y="2895"/>
                </a:lnTo>
                <a:lnTo>
                  <a:pt x="7049" y="2886"/>
                </a:lnTo>
                <a:lnTo>
                  <a:pt x="7049" y="2895"/>
                </a:lnTo>
                <a:lnTo>
                  <a:pt x="7040" y="2904"/>
                </a:lnTo>
                <a:lnTo>
                  <a:pt x="7049" y="2904"/>
                </a:lnTo>
                <a:lnTo>
                  <a:pt x="7076" y="2904"/>
                </a:lnTo>
                <a:lnTo>
                  <a:pt x="7084" y="2904"/>
                </a:lnTo>
                <a:lnTo>
                  <a:pt x="7093" y="2912"/>
                </a:lnTo>
                <a:lnTo>
                  <a:pt x="7093" y="2921"/>
                </a:lnTo>
                <a:lnTo>
                  <a:pt x="7102" y="2921"/>
                </a:lnTo>
                <a:lnTo>
                  <a:pt x="7111" y="2921"/>
                </a:lnTo>
                <a:lnTo>
                  <a:pt x="7102" y="2930"/>
                </a:lnTo>
                <a:lnTo>
                  <a:pt x="7093" y="2939"/>
                </a:lnTo>
                <a:lnTo>
                  <a:pt x="7084" y="2939"/>
                </a:lnTo>
                <a:lnTo>
                  <a:pt x="7076" y="2939"/>
                </a:lnTo>
                <a:lnTo>
                  <a:pt x="7067" y="2939"/>
                </a:lnTo>
                <a:lnTo>
                  <a:pt x="7076" y="2948"/>
                </a:lnTo>
                <a:lnTo>
                  <a:pt x="7093" y="2965"/>
                </a:lnTo>
                <a:lnTo>
                  <a:pt x="7102" y="2974"/>
                </a:lnTo>
                <a:lnTo>
                  <a:pt x="7111" y="2983"/>
                </a:lnTo>
                <a:lnTo>
                  <a:pt x="7120" y="2983"/>
                </a:lnTo>
                <a:lnTo>
                  <a:pt x="7137" y="2974"/>
                </a:lnTo>
                <a:lnTo>
                  <a:pt x="7146" y="2974"/>
                </a:lnTo>
                <a:lnTo>
                  <a:pt x="7128" y="2992"/>
                </a:lnTo>
                <a:lnTo>
                  <a:pt x="7137" y="2992"/>
                </a:lnTo>
                <a:lnTo>
                  <a:pt x="7155" y="3001"/>
                </a:lnTo>
                <a:lnTo>
                  <a:pt x="7173" y="3001"/>
                </a:lnTo>
                <a:lnTo>
                  <a:pt x="7190" y="3010"/>
                </a:lnTo>
                <a:lnTo>
                  <a:pt x="7199" y="3018"/>
                </a:lnTo>
                <a:lnTo>
                  <a:pt x="7208" y="3018"/>
                </a:lnTo>
                <a:lnTo>
                  <a:pt x="7217" y="3018"/>
                </a:lnTo>
                <a:lnTo>
                  <a:pt x="7226" y="3010"/>
                </a:lnTo>
                <a:lnTo>
                  <a:pt x="7243" y="3018"/>
                </a:lnTo>
                <a:lnTo>
                  <a:pt x="7261" y="3036"/>
                </a:lnTo>
                <a:lnTo>
                  <a:pt x="7278" y="3054"/>
                </a:lnTo>
                <a:lnTo>
                  <a:pt x="7278" y="3063"/>
                </a:lnTo>
                <a:lnTo>
                  <a:pt x="7305" y="3071"/>
                </a:lnTo>
                <a:lnTo>
                  <a:pt x="7314" y="3071"/>
                </a:lnTo>
                <a:lnTo>
                  <a:pt x="7323" y="3071"/>
                </a:lnTo>
                <a:lnTo>
                  <a:pt x="7331" y="3080"/>
                </a:lnTo>
                <a:lnTo>
                  <a:pt x="7402" y="3089"/>
                </a:lnTo>
                <a:lnTo>
                  <a:pt x="7411" y="3089"/>
                </a:lnTo>
                <a:lnTo>
                  <a:pt x="7420" y="3098"/>
                </a:lnTo>
                <a:lnTo>
                  <a:pt x="7446" y="3107"/>
                </a:lnTo>
                <a:lnTo>
                  <a:pt x="7464" y="3115"/>
                </a:lnTo>
                <a:lnTo>
                  <a:pt x="7473" y="3115"/>
                </a:lnTo>
                <a:lnTo>
                  <a:pt x="7481" y="3115"/>
                </a:lnTo>
                <a:lnTo>
                  <a:pt x="7490" y="3115"/>
                </a:lnTo>
                <a:lnTo>
                  <a:pt x="7499" y="3115"/>
                </a:lnTo>
                <a:lnTo>
                  <a:pt x="7499" y="3107"/>
                </a:lnTo>
                <a:lnTo>
                  <a:pt x="7499" y="3098"/>
                </a:lnTo>
                <a:lnTo>
                  <a:pt x="7499" y="3089"/>
                </a:lnTo>
                <a:lnTo>
                  <a:pt x="7508" y="3089"/>
                </a:lnTo>
                <a:lnTo>
                  <a:pt x="7508" y="3080"/>
                </a:lnTo>
                <a:lnTo>
                  <a:pt x="7499" y="3080"/>
                </a:lnTo>
                <a:lnTo>
                  <a:pt x="7481" y="3071"/>
                </a:lnTo>
                <a:lnTo>
                  <a:pt x="7481" y="3063"/>
                </a:lnTo>
                <a:lnTo>
                  <a:pt x="7473" y="3054"/>
                </a:lnTo>
                <a:lnTo>
                  <a:pt x="7464" y="3045"/>
                </a:lnTo>
                <a:lnTo>
                  <a:pt x="7455" y="3036"/>
                </a:lnTo>
                <a:lnTo>
                  <a:pt x="7437" y="3027"/>
                </a:lnTo>
                <a:lnTo>
                  <a:pt x="7420" y="3010"/>
                </a:lnTo>
                <a:lnTo>
                  <a:pt x="7411" y="3010"/>
                </a:lnTo>
                <a:lnTo>
                  <a:pt x="7402" y="3001"/>
                </a:lnTo>
                <a:lnTo>
                  <a:pt x="7402" y="2992"/>
                </a:lnTo>
                <a:lnTo>
                  <a:pt x="7376" y="2992"/>
                </a:lnTo>
                <a:lnTo>
                  <a:pt x="7376" y="2983"/>
                </a:lnTo>
                <a:lnTo>
                  <a:pt x="7384" y="2983"/>
                </a:lnTo>
                <a:lnTo>
                  <a:pt x="7376" y="2974"/>
                </a:lnTo>
                <a:lnTo>
                  <a:pt x="7367" y="2974"/>
                </a:lnTo>
                <a:lnTo>
                  <a:pt x="7349" y="2965"/>
                </a:lnTo>
                <a:lnTo>
                  <a:pt x="7340" y="2965"/>
                </a:lnTo>
                <a:lnTo>
                  <a:pt x="7331" y="2948"/>
                </a:lnTo>
                <a:lnTo>
                  <a:pt x="7323" y="2939"/>
                </a:lnTo>
                <a:lnTo>
                  <a:pt x="7314" y="2930"/>
                </a:lnTo>
                <a:lnTo>
                  <a:pt x="7305" y="2921"/>
                </a:lnTo>
                <a:lnTo>
                  <a:pt x="7296" y="2904"/>
                </a:lnTo>
                <a:lnTo>
                  <a:pt x="7314" y="2904"/>
                </a:lnTo>
                <a:lnTo>
                  <a:pt x="7323" y="2904"/>
                </a:lnTo>
                <a:lnTo>
                  <a:pt x="7340" y="2912"/>
                </a:lnTo>
                <a:lnTo>
                  <a:pt x="7367" y="2939"/>
                </a:lnTo>
                <a:lnTo>
                  <a:pt x="7376" y="2939"/>
                </a:lnTo>
                <a:lnTo>
                  <a:pt x="7376" y="2930"/>
                </a:lnTo>
                <a:lnTo>
                  <a:pt x="7376" y="2912"/>
                </a:lnTo>
                <a:lnTo>
                  <a:pt x="7367" y="2904"/>
                </a:lnTo>
                <a:lnTo>
                  <a:pt x="7384" y="2912"/>
                </a:lnTo>
                <a:lnTo>
                  <a:pt x="7393" y="2930"/>
                </a:lnTo>
                <a:lnTo>
                  <a:pt x="7411" y="2948"/>
                </a:lnTo>
                <a:lnTo>
                  <a:pt x="7420" y="2957"/>
                </a:lnTo>
                <a:lnTo>
                  <a:pt x="7428" y="2957"/>
                </a:lnTo>
                <a:lnTo>
                  <a:pt x="7437" y="2957"/>
                </a:lnTo>
                <a:lnTo>
                  <a:pt x="7437" y="2965"/>
                </a:lnTo>
                <a:lnTo>
                  <a:pt x="7446" y="2965"/>
                </a:lnTo>
                <a:lnTo>
                  <a:pt x="7446" y="2974"/>
                </a:lnTo>
                <a:lnTo>
                  <a:pt x="7455" y="2974"/>
                </a:lnTo>
                <a:lnTo>
                  <a:pt x="7455" y="2983"/>
                </a:lnTo>
                <a:lnTo>
                  <a:pt x="7464" y="2983"/>
                </a:lnTo>
                <a:lnTo>
                  <a:pt x="7464" y="2974"/>
                </a:lnTo>
                <a:lnTo>
                  <a:pt x="7455" y="2965"/>
                </a:lnTo>
                <a:lnTo>
                  <a:pt x="7455" y="2957"/>
                </a:lnTo>
                <a:lnTo>
                  <a:pt x="7464" y="2965"/>
                </a:lnTo>
                <a:lnTo>
                  <a:pt x="7473" y="2974"/>
                </a:lnTo>
                <a:lnTo>
                  <a:pt x="7473" y="2983"/>
                </a:lnTo>
                <a:lnTo>
                  <a:pt x="7481" y="2992"/>
                </a:lnTo>
                <a:lnTo>
                  <a:pt x="7490" y="2992"/>
                </a:lnTo>
                <a:lnTo>
                  <a:pt x="7490" y="2983"/>
                </a:lnTo>
                <a:lnTo>
                  <a:pt x="7490" y="2974"/>
                </a:lnTo>
                <a:lnTo>
                  <a:pt x="7508" y="2992"/>
                </a:lnTo>
                <a:lnTo>
                  <a:pt x="7517" y="3001"/>
                </a:lnTo>
                <a:lnTo>
                  <a:pt x="7525" y="3001"/>
                </a:lnTo>
                <a:lnTo>
                  <a:pt x="7534" y="3001"/>
                </a:lnTo>
                <a:lnTo>
                  <a:pt x="7552" y="3018"/>
                </a:lnTo>
                <a:lnTo>
                  <a:pt x="7561" y="3018"/>
                </a:lnTo>
                <a:lnTo>
                  <a:pt x="7570" y="3027"/>
                </a:lnTo>
                <a:lnTo>
                  <a:pt x="7570" y="3036"/>
                </a:lnTo>
                <a:lnTo>
                  <a:pt x="7578" y="3027"/>
                </a:lnTo>
                <a:lnTo>
                  <a:pt x="7570" y="3001"/>
                </a:lnTo>
                <a:lnTo>
                  <a:pt x="7570" y="2992"/>
                </a:lnTo>
                <a:lnTo>
                  <a:pt x="7587" y="3001"/>
                </a:lnTo>
                <a:lnTo>
                  <a:pt x="7596" y="3001"/>
                </a:lnTo>
                <a:lnTo>
                  <a:pt x="7605" y="3001"/>
                </a:lnTo>
                <a:lnTo>
                  <a:pt x="7596" y="2992"/>
                </a:lnTo>
                <a:lnTo>
                  <a:pt x="7596" y="2983"/>
                </a:lnTo>
                <a:lnTo>
                  <a:pt x="7587" y="2974"/>
                </a:lnTo>
                <a:lnTo>
                  <a:pt x="7578" y="2965"/>
                </a:lnTo>
                <a:lnTo>
                  <a:pt x="7578" y="2957"/>
                </a:lnTo>
                <a:lnTo>
                  <a:pt x="7578" y="2948"/>
                </a:lnTo>
                <a:lnTo>
                  <a:pt x="7578" y="2939"/>
                </a:lnTo>
                <a:lnTo>
                  <a:pt x="7570" y="2921"/>
                </a:lnTo>
                <a:lnTo>
                  <a:pt x="7570" y="2912"/>
                </a:lnTo>
                <a:lnTo>
                  <a:pt x="7570" y="2904"/>
                </a:lnTo>
                <a:lnTo>
                  <a:pt x="7578" y="2912"/>
                </a:lnTo>
                <a:lnTo>
                  <a:pt x="7587" y="2921"/>
                </a:lnTo>
                <a:lnTo>
                  <a:pt x="7587" y="2930"/>
                </a:lnTo>
                <a:lnTo>
                  <a:pt x="7605" y="2957"/>
                </a:lnTo>
                <a:lnTo>
                  <a:pt x="7605" y="2965"/>
                </a:lnTo>
                <a:lnTo>
                  <a:pt x="7614" y="2965"/>
                </a:lnTo>
                <a:lnTo>
                  <a:pt x="7614" y="2957"/>
                </a:lnTo>
                <a:lnTo>
                  <a:pt x="7614" y="2948"/>
                </a:lnTo>
                <a:lnTo>
                  <a:pt x="7614" y="2939"/>
                </a:lnTo>
                <a:lnTo>
                  <a:pt x="7614" y="2921"/>
                </a:lnTo>
                <a:lnTo>
                  <a:pt x="7614" y="2912"/>
                </a:lnTo>
                <a:lnTo>
                  <a:pt x="7623" y="2904"/>
                </a:lnTo>
                <a:lnTo>
                  <a:pt x="7614" y="2895"/>
                </a:lnTo>
                <a:lnTo>
                  <a:pt x="7614" y="2886"/>
                </a:lnTo>
                <a:lnTo>
                  <a:pt x="7605" y="2886"/>
                </a:lnTo>
                <a:lnTo>
                  <a:pt x="7596" y="2886"/>
                </a:lnTo>
                <a:lnTo>
                  <a:pt x="7605" y="2877"/>
                </a:lnTo>
                <a:lnTo>
                  <a:pt x="7605" y="2868"/>
                </a:lnTo>
                <a:lnTo>
                  <a:pt x="7596" y="2868"/>
                </a:lnTo>
                <a:lnTo>
                  <a:pt x="7587" y="2868"/>
                </a:lnTo>
                <a:lnTo>
                  <a:pt x="7578" y="2868"/>
                </a:lnTo>
                <a:lnTo>
                  <a:pt x="7570" y="2868"/>
                </a:lnTo>
                <a:lnTo>
                  <a:pt x="7570" y="2860"/>
                </a:lnTo>
                <a:lnTo>
                  <a:pt x="7561" y="2851"/>
                </a:lnTo>
                <a:lnTo>
                  <a:pt x="7552" y="2842"/>
                </a:lnTo>
                <a:lnTo>
                  <a:pt x="7534" y="2842"/>
                </a:lnTo>
                <a:lnTo>
                  <a:pt x="7534" y="2833"/>
                </a:lnTo>
                <a:lnTo>
                  <a:pt x="7543" y="2833"/>
                </a:lnTo>
                <a:lnTo>
                  <a:pt x="7552" y="2833"/>
                </a:lnTo>
                <a:lnTo>
                  <a:pt x="7561" y="2842"/>
                </a:lnTo>
                <a:lnTo>
                  <a:pt x="7578" y="2824"/>
                </a:lnTo>
                <a:lnTo>
                  <a:pt x="7570" y="2815"/>
                </a:lnTo>
                <a:lnTo>
                  <a:pt x="7543" y="2815"/>
                </a:lnTo>
                <a:lnTo>
                  <a:pt x="7552" y="2807"/>
                </a:lnTo>
                <a:lnTo>
                  <a:pt x="7561" y="2798"/>
                </a:lnTo>
                <a:lnTo>
                  <a:pt x="7552" y="2789"/>
                </a:lnTo>
                <a:lnTo>
                  <a:pt x="7543" y="2789"/>
                </a:lnTo>
                <a:lnTo>
                  <a:pt x="7534" y="2789"/>
                </a:lnTo>
                <a:lnTo>
                  <a:pt x="7534" y="2780"/>
                </a:lnTo>
                <a:lnTo>
                  <a:pt x="7525" y="2771"/>
                </a:lnTo>
                <a:lnTo>
                  <a:pt x="7508" y="2771"/>
                </a:lnTo>
                <a:lnTo>
                  <a:pt x="7499" y="2780"/>
                </a:lnTo>
                <a:lnTo>
                  <a:pt x="7499" y="2789"/>
                </a:lnTo>
                <a:lnTo>
                  <a:pt x="7490" y="2789"/>
                </a:lnTo>
                <a:lnTo>
                  <a:pt x="7481" y="2780"/>
                </a:lnTo>
                <a:lnTo>
                  <a:pt x="7490" y="2771"/>
                </a:lnTo>
                <a:lnTo>
                  <a:pt x="7481" y="2762"/>
                </a:lnTo>
                <a:lnTo>
                  <a:pt x="7464" y="2762"/>
                </a:lnTo>
                <a:lnTo>
                  <a:pt x="7464" y="2754"/>
                </a:lnTo>
                <a:lnTo>
                  <a:pt x="7455" y="2754"/>
                </a:lnTo>
                <a:lnTo>
                  <a:pt x="7455" y="2780"/>
                </a:lnTo>
                <a:lnTo>
                  <a:pt x="7455" y="2771"/>
                </a:lnTo>
                <a:lnTo>
                  <a:pt x="7446" y="2754"/>
                </a:lnTo>
                <a:lnTo>
                  <a:pt x="7446" y="2745"/>
                </a:lnTo>
                <a:lnTo>
                  <a:pt x="7437" y="2745"/>
                </a:lnTo>
                <a:lnTo>
                  <a:pt x="7437" y="2736"/>
                </a:lnTo>
                <a:lnTo>
                  <a:pt x="7428" y="2736"/>
                </a:lnTo>
                <a:lnTo>
                  <a:pt x="7428" y="2727"/>
                </a:lnTo>
                <a:lnTo>
                  <a:pt x="7420" y="2718"/>
                </a:lnTo>
                <a:lnTo>
                  <a:pt x="7411" y="2709"/>
                </a:lnTo>
                <a:lnTo>
                  <a:pt x="7420" y="2701"/>
                </a:lnTo>
                <a:lnTo>
                  <a:pt x="7411" y="2701"/>
                </a:lnTo>
                <a:lnTo>
                  <a:pt x="7411" y="2692"/>
                </a:lnTo>
                <a:lnTo>
                  <a:pt x="7402" y="2683"/>
                </a:lnTo>
                <a:lnTo>
                  <a:pt x="7393" y="2683"/>
                </a:lnTo>
                <a:lnTo>
                  <a:pt x="7393" y="2674"/>
                </a:lnTo>
                <a:lnTo>
                  <a:pt x="7384" y="2674"/>
                </a:lnTo>
                <a:lnTo>
                  <a:pt x="7384" y="2683"/>
                </a:lnTo>
                <a:lnTo>
                  <a:pt x="7367" y="2683"/>
                </a:lnTo>
                <a:lnTo>
                  <a:pt x="7358" y="2683"/>
                </a:lnTo>
                <a:lnTo>
                  <a:pt x="7367" y="2683"/>
                </a:lnTo>
                <a:lnTo>
                  <a:pt x="7367" y="2665"/>
                </a:lnTo>
                <a:lnTo>
                  <a:pt x="7367" y="2657"/>
                </a:lnTo>
                <a:lnTo>
                  <a:pt x="7358" y="2657"/>
                </a:lnTo>
                <a:lnTo>
                  <a:pt x="7349" y="2657"/>
                </a:lnTo>
                <a:lnTo>
                  <a:pt x="7349" y="2648"/>
                </a:lnTo>
                <a:lnTo>
                  <a:pt x="7340" y="2639"/>
                </a:lnTo>
                <a:lnTo>
                  <a:pt x="7340" y="2630"/>
                </a:lnTo>
                <a:lnTo>
                  <a:pt x="7340" y="2621"/>
                </a:lnTo>
                <a:lnTo>
                  <a:pt x="7323" y="2612"/>
                </a:lnTo>
                <a:lnTo>
                  <a:pt x="7314" y="2612"/>
                </a:lnTo>
                <a:lnTo>
                  <a:pt x="7305" y="2612"/>
                </a:lnTo>
                <a:lnTo>
                  <a:pt x="7323" y="2604"/>
                </a:lnTo>
                <a:lnTo>
                  <a:pt x="7349" y="2621"/>
                </a:lnTo>
                <a:lnTo>
                  <a:pt x="7358" y="2630"/>
                </a:lnTo>
                <a:lnTo>
                  <a:pt x="7376" y="2639"/>
                </a:lnTo>
                <a:lnTo>
                  <a:pt x="7393" y="2648"/>
                </a:lnTo>
                <a:lnTo>
                  <a:pt x="7402" y="2648"/>
                </a:lnTo>
                <a:lnTo>
                  <a:pt x="7411" y="2639"/>
                </a:lnTo>
                <a:lnTo>
                  <a:pt x="7420" y="2630"/>
                </a:lnTo>
                <a:lnTo>
                  <a:pt x="7411" y="2621"/>
                </a:lnTo>
                <a:lnTo>
                  <a:pt x="7393" y="2612"/>
                </a:lnTo>
                <a:lnTo>
                  <a:pt x="7384" y="2604"/>
                </a:lnTo>
                <a:lnTo>
                  <a:pt x="7376" y="2586"/>
                </a:lnTo>
                <a:lnTo>
                  <a:pt x="7367" y="2577"/>
                </a:lnTo>
                <a:lnTo>
                  <a:pt x="7376" y="2577"/>
                </a:lnTo>
                <a:lnTo>
                  <a:pt x="7393" y="2586"/>
                </a:lnTo>
                <a:lnTo>
                  <a:pt x="7402" y="2595"/>
                </a:lnTo>
                <a:lnTo>
                  <a:pt x="7411" y="2595"/>
                </a:lnTo>
                <a:lnTo>
                  <a:pt x="7420" y="2595"/>
                </a:lnTo>
                <a:lnTo>
                  <a:pt x="7420" y="2577"/>
                </a:lnTo>
                <a:lnTo>
                  <a:pt x="7411" y="2568"/>
                </a:lnTo>
                <a:lnTo>
                  <a:pt x="7420" y="2568"/>
                </a:lnTo>
                <a:lnTo>
                  <a:pt x="7428" y="2568"/>
                </a:lnTo>
                <a:lnTo>
                  <a:pt x="7437" y="2568"/>
                </a:lnTo>
                <a:lnTo>
                  <a:pt x="7437" y="2559"/>
                </a:lnTo>
                <a:lnTo>
                  <a:pt x="7428" y="2559"/>
                </a:lnTo>
                <a:lnTo>
                  <a:pt x="7437" y="2559"/>
                </a:lnTo>
                <a:lnTo>
                  <a:pt x="7446" y="2559"/>
                </a:lnTo>
                <a:lnTo>
                  <a:pt x="7446" y="2568"/>
                </a:lnTo>
                <a:lnTo>
                  <a:pt x="7455" y="2577"/>
                </a:lnTo>
                <a:lnTo>
                  <a:pt x="7473" y="2604"/>
                </a:lnTo>
                <a:lnTo>
                  <a:pt x="7481" y="2604"/>
                </a:lnTo>
                <a:lnTo>
                  <a:pt x="7490" y="2612"/>
                </a:lnTo>
                <a:lnTo>
                  <a:pt x="7499" y="2621"/>
                </a:lnTo>
                <a:lnTo>
                  <a:pt x="7508" y="2621"/>
                </a:lnTo>
                <a:lnTo>
                  <a:pt x="7517" y="2612"/>
                </a:lnTo>
                <a:lnTo>
                  <a:pt x="7525" y="2612"/>
                </a:lnTo>
                <a:lnTo>
                  <a:pt x="7525" y="2604"/>
                </a:lnTo>
                <a:lnTo>
                  <a:pt x="7534" y="2612"/>
                </a:lnTo>
                <a:lnTo>
                  <a:pt x="7517" y="2621"/>
                </a:lnTo>
                <a:lnTo>
                  <a:pt x="7517" y="2630"/>
                </a:lnTo>
                <a:lnTo>
                  <a:pt x="7543" y="2639"/>
                </a:lnTo>
                <a:lnTo>
                  <a:pt x="7552" y="2639"/>
                </a:lnTo>
                <a:lnTo>
                  <a:pt x="7561" y="2630"/>
                </a:lnTo>
                <a:lnTo>
                  <a:pt x="7578" y="2621"/>
                </a:lnTo>
                <a:lnTo>
                  <a:pt x="7587" y="2621"/>
                </a:lnTo>
                <a:lnTo>
                  <a:pt x="7596" y="2604"/>
                </a:lnTo>
                <a:lnTo>
                  <a:pt x="7605" y="2595"/>
                </a:lnTo>
                <a:lnTo>
                  <a:pt x="7614" y="2595"/>
                </a:lnTo>
                <a:lnTo>
                  <a:pt x="7623" y="2595"/>
                </a:lnTo>
                <a:lnTo>
                  <a:pt x="7614" y="2604"/>
                </a:lnTo>
                <a:lnTo>
                  <a:pt x="7605" y="2612"/>
                </a:lnTo>
                <a:lnTo>
                  <a:pt x="7596" y="2621"/>
                </a:lnTo>
                <a:lnTo>
                  <a:pt x="7587" y="2630"/>
                </a:lnTo>
                <a:lnTo>
                  <a:pt x="7578" y="2639"/>
                </a:lnTo>
                <a:lnTo>
                  <a:pt x="7570" y="2639"/>
                </a:lnTo>
                <a:lnTo>
                  <a:pt x="7561" y="2648"/>
                </a:lnTo>
                <a:lnTo>
                  <a:pt x="7552" y="2657"/>
                </a:lnTo>
                <a:lnTo>
                  <a:pt x="7552" y="2665"/>
                </a:lnTo>
                <a:lnTo>
                  <a:pt x="7561" y="2674"/>
                </a:lnTo>
                <a:lnTo>
                  <a:pt x="7561" y="2683"/>
                </a:lnTo>
                <a:lnTo>
                  <a:pt x="7570" y="2683"/>
                </a:lnTo>
                <a:lnTo>
                  <a:pt x="7570" y="2701"/>
                </a:lnTo>
                <a:lnTo>
                  <a:pt x="7578" y="2709"/>
                </a:lnTo>
                <a:lnTo>
                  <a:pt x="7587" y="2718"/>
                </a:lnTo>
                <a:lnTo>
                  <a:pt x="7596" y="2727"/>
                </a:lnTo>
                <a:lnTo>
                  <a:pt x="7605" y="2736"/>
                </a:lnTo>
                <a:lnTo>
                  <a:pt x="7614" y="2745"/>
                </a:lnTo>
                <a:lnTo>
                  <a:pt x="7623" y="2727"/>
                </a:lnTo>
                <a:lnTo>
                  <a:pt x="7631" y="2709"/>
                </a:lnTo>
                <a:lnTo>
                  <a:pt x="7631" y="2718"/>
                </a:lnTo>
                <a:lnTo>
                  <a:pt x="7631" y="2736"/>
                </a:lnTo>
                <a:lnTo>
                  <a:pt x="7631" y="2745"/>
                </a:lnTo>
                <a:lnTo>
                  <a:pt x="7640" y="2745"/>
                </a:lnTo>
                <a:lnTo>
                  <a:pt x="7649" y="2736"/>
                </a:lnTo>
                <a:lnTo>
                  <a:pt x="7658" y="2736"/>
                </a:lnTo>
                <a:lnTo>
                  <a:pt x="7658" y="2745"/>
                </a:lnTo>
                <a:lnTo>
                  <a:pt x="7667" y="2745"/>
                </a:lnTo>
                <a:lnTo>
                  <a:pt x="7675" y="2754"/>
                </a:lnTo>
                <a:lnTo>
                  <a:pt x="7684" y="2762"/>
                </a:lnTo>
                <a:lnTo>
                  <a:pt x="7693" y="2754"/>
                </a:lnTo>
                <a:lnTo>
                  <a:pt x="7693" y="2745"/>
                </a:lnTo>
                <a:lnTo>
                  <a:pt x="7702" y="2727"/>
                </a:lnTo>
                <a:lnTo>
                  <a:pt x="7702" y="2692"/>
                </a:lnTo>
                <a:lnTo>
                  <a:pt x="7702" y="2683"/>
                </a:lnTo>
                <a:lnTo>
                  <a:pt x="7693" y="2674"/>
                </a:lnTo>
                <a:lnTo>
                  <a:pt x="7675" y="2674"/>
                </a:lnTo>
                <a:lnTo>
                  <a:pt x="7693" y="2665"/>
                </a:lnTo>
                <a:lnTo>
                  <a:pt x="7693" y="2657"/>
                </a:lnTo>
                <a:lnTo>
                  <a:pt x="7693" y="2648"/>
                </a:lnTo>
                <a:lnTo>
                  <a:pt x="7711" y="2674"/>
                </a:lnTo>
                <a:lnTo>
                  <a:pt x="7728" y="2683"/>
                </a:lnTo>
                <a:lnTo>
                  <a:pt x="7737" y="2674"/>
                </a:lnTo>
                <a:lnTo>
                  <a:pt x="7746" y="2683"/>
                </a:lnTo>
                <a:lnTo>
                  <a:pt x="7755" y="2674"/>
                </a:lnTo>
                <a:lnTo>
                  <a:pt x="7755" y="2665"/>
                </a:lnTo>
                <a:lnTo>
                  <a:pt x="7764" y="2657"/>
                </a:lnTo>
                <a:lnTo>
                  <a:pt x="7773" y="2657"/>
                </a:lnTo>
                <a:lnTo>
                  <a:pt x="7773" y="2648"/>
                </a:lnTo>
                <a:lnTo>
                  <a:pt x="7764" y="2639"/>
                </a:lnTo>
                <a:lnTo>
                  <a:pt x="7755" y="2630"/>
                </a:lnTo>
                <a:lnTo>
                  <a:pt x="7764" y="2630"/>
                </a:lnTo>
                <a:lnTo>
                  <a:pt x="7781" y="2630"/>
                </a:lnTo>
                <a:lnTo>
                  <a:pt x="7790" y="2630"/>
                </a:lnTo>
                <a:lnTo>
                  <a:pt x="7799" y="2630"/>
                </a:lnTo>
                <a:lnTo>
                  <a:pt x="7781" y="2612"/>
                </a:lnTo>
                <a:lnTo>
                  <a:pt x="7764" y="2604"/>
                </a:lnTo>
                <a:lnTo>
                  <a:pt x="7773" y="2595"/>
                </a:lnTo>
                <a:lnTo>
                  <a:pt x="7764" y="2586"/>
                </a:lnTo>
                <a:lnTo>
                  <a:pt x="7773" y="2586"/>
                </a:lnTo>
                <a:lnTo>
                  <a:pt x="7781" y="2586"/>
                </a:lnTo>
                <a:lnTo>
                  <a:pt x="7790" y="2595"/>
                </a:lnTo>
                <a:lnTo>
                  <a:pt x="7808" y="2595"/>
                </a:lnTo>
                <a:lnTo>
                  <a:pt x="7834" y="2586"/>
                </a:lnTo>
                <a:lnTo>
                  <a:pt x="7825" y="2568"/>
                </a:lnTo>
                <a:lnTo>
                  <a:pt x="7790" y="2559"/>
                </a:lnTo>
                <a:lnTo>
                  <a:pt x="7799" y="2551"/>
                </a:lnTo>
                <a:lnTo>
                  <a:pt x="7808" y="2551"/>
                </a:lnTo>
                <a:lnTo>
                  <a:pt x="7817" y="2559"/>
                </a:lnTo>
                <a:lnTo>
                  <a:pt x="7834" y="2568"/>
                </a:lnTo>
                <a:lnTo>
                  <a:pt x="7843" y="2568"/>
                </a:lnTo>
                <a:lnTo>
                  <a:pt x="7852" y="2559"/>
                </a:lnTo>
                <a:lnTo>
                  <a:pt x="7852" y="2551"/>
                </a:lnTo>
                <a:lnTo>
                  <a:pt x="7834" y="2542"/>
                </a:lnTo>
                <a:lnTo>
                  <a:pt x="7817" y="2515"/>
                </a:lnTo>
                <a:lnTo>
                  <a:pt x="7799" y="2506"/>
                </a:lnTo>
                <a:lnTo>
                  <a:pt x="7790" y="2506"/>
                </a:lnTo>
                <a:lnTo>
                  <a:pt x="7773" y="2524"/>
                </a:lnTo>
                <a:lnTo>
                  <a:pt x="7755" y="2524"/>
                </a:lnTo>
                <a:lnTo>
                  <a:pt x="7746" y="2515"/>
                </a:lnTo>
                <a:lnTo>
                  <a:pt x="7737" y="2515"/>
                </a:lnTo>
                <a:lnTo>
                  <a:pt x="7728" y="2515"/>
                </a:lnTo>
                <a:lnTo>
                  <a:pt x="7720" y="2524"/>
                </a:lnTo>
                <a:lnTo>
                  <a:pt x="7693" y="2524"/>
                </a:lnTo>
                <a:lnTo>
                  <a:pt x="7684" y="2533"/>
                </a:lnTo>
                <a:lnTo>
                  <a:pt x="7675" y="2533"/>
                </a:lnTo>
                <a:lnTo>
                  <a:pt x="7702" y="2515"/>
                </a:lnTo>
                <a:lnTo>
                  <a:pt x="7711" y="2506"/>
                </a:lnTo>
                <a:lnTo>
                  <a:pt x="7711" y="2498"/>
                </a:lnTo>
                <a:lnTo>
                  <a:pt x="7711" y="2489"/>
                </a:lnTo>
                <a:lnTo>
                  <a:pt x="7720" y="2480"/>
                </a:lnTo>
                <a:lnTo>
                  <a:pt x="7702" y="2471"/>
                </a:lnTo>
                <a:lnTo>
                  <a:pt x="7684" y="2462"/>
                </a:lnTo>
                <a:lnTo>
                  <a:pt x="7675" y="2471"/>
                </a:lnTo>
                <a:lnTo>
                  <a:pt x="7667" y="2471"/>
                </a:lnTo>
                <a:lnTo>
                  <a:pt x="7667" y="2480"/>
                </a:lnTo>
                <a:lnTo>
                  <a:pt x="7649" y="2480"/>
                </a:lnTo>
                <a:lnTo>
                  <a:pt x="7640" y="2480"/>
                </a:lnTo>
                <a:lnTo>
                  <a:pt x="7631" y="2480"/>
                </a:lnTo>
                <a:lnTo>
                  <a:pt x="7623" y="2471"/>
                </a:lnTo>
                <a:lnTo>
                  <a:pt x="7614" y="2471"/>
                </a:lnTo>
                <a:lnTo>
                  <a:pt x="7605" y="2471"/>
                </a:lnTo>
                <a:lnTo>
                  <a:pt x="7614" y="2462"/>
                </a:lnTo>
                <a:lnTo>
                  <a:pt x="7623" y="2471"/>
                </a:lnTo>
                <a:lnTo>
                  <a:pt x="7631" y="2471"/>
                </a:lnTo>
                <a:lnTo>
                  <a:pt x="7649" y="2471"/>
                </a:lnTo>
                <a:lnTo>
                  <a:pt x="7649" y="2445"/>
                </a:lnTo>
                <a:lnTo>
                  <a:pt x="7667" y="2436"/>
                </a:lnTo>
                <a:lnTo>
                  <a:pt x="7649" y="2427"/>
                </a:lnTo>
                <a:lnTo>
                  <a:pt x="7640" y="2436"/>
                </a:lnTo>
                <a:lnTo>
                  <a:pt x="7623" y="2418"/>
                </a:lnTo>
                <a:lnTo>
                  <a:pt x="7614" y="2409"/>
                </a:lnTo>
                <a:lnTo>
                  <a:pt x="7605" y="2409"/>
                </a:lnTo>
                <a:lnTo>
                  <a:pt x="7596" y="2409"/>
                </a:lnTo>
                <a:lnTo>
                  <a:pt x="7578" y="2409"/>
                </a:lnTo>
                <a:lnTo>
                  <a:pt x="7578" y="2401"/>
                </a:lnTo>
                <a:lnTo>
                  <a:pt x="7587" y="2392"/>
                </a:lnTo>
                <a:lnTo>
                  <a:pt x="7596" y="2383"/>
                </a:lnTo>
                <a:lnTo>
                  <a:pt x="7587" y="2383"/>
                </a:lnTo>
                <a:lnTo>
                  <a:pt x="7578" y="2383"/>
                </a:lnTo>
                <a:lnTo>
                  <a:pt x="7561" y="2392"/>
                </a:lnTo>
                <a:lnTo>
                  <a:pt x="7552" y="2401"/>
                </a:lnTo>
                <a:lnTo>
                  <a:pt x="7543" y="2409"/>
                </a:lnTo>
                <a:lnTo>
                  <a:pt x="7552" y="2418"/>
                </a:lnTo>
                <a:lnTo>
                  <a:pt x="7552" y="2427"/>
                </a:lnTo>
                <a:lnTo>
                  <a:pt x="7543" y="2418"/>
                </a:lnTo>
                <a:lnTo>
                  <a:pt x="7543" y="2409"/>
                </a:lnTo>
                <a:lnTo>
                  <a:pt x="7543" y="2392"/>
                </a:lnTo>
                <a:lnTo>
                  <a:pt x="7534" y="2392"/>
                </a:lnTo>
                <a:lnTo>
                  <a:pt x="7525" y="2383"/>
                </a:lnTo>
                <a:lnTo>
                  <a:pt x="7525" y="2392"/>
                </a:lnTo>
                <a:lnTo>
                  <a:pt x="7517" y="2392"/>
                </a:lnTo>
                <a:lnTo>
                  <a:pt x="7508" y="2392"/>
                </a:lnTo>
                <a:lnTo>
                  <a:pt x="7508" y="2383"/>
                </a:lnTo>
                <a:lnTo>
                  <a:pt x="7508" y="2374"/>
                </a:lnTo>
                <a:lnTo>
                  <a:pt x="7490" y="2392"/>
                </a:lnTo>
                <a:lnTo>
                  <a:pt x="7481" y="2401"/>
                </a:lnTo>
                <a:lnTo>
                  <a:pt x="7481" y="2409"/>
                </a:lnTo>
                <a:lnTo>
                  <a:pt x="7473" y="2409"/>
                </a:lnTo>
                <a:lnTo>
                  <a:pt x="7464" y="2401"/>
                </a:lnTo>
                <a:lnTo>
                  <a:pt x="7473" y="2401"/>
                </a:lnTo>
                <a:lnTo>
                  <a:pt x="7490" y="2383"/>
                </a:lnTo>
                <a:lnTo>
                  <a:pt x="7490" y="2374"/>
                </a:lnTo>
                <a:lnTo>
                  <a:pt x="7490" y="2348"/>
                </a:lnTo>
                <a:lnTo>
                  <a:pt x="7464" y="2356"/>
                </a:lnTo>
                <a:lnTo>
                  <a:pt x="7464" y="2374"/>
                </a:lnTo>
                <a:lnTo>
                  <a:pt x="7455" y="2383"/>
                </a:lnTo>
                <a:lnTo>
                  <a:pt x="7455" y="2374"/>
                </a:lnTo>
                <a:lnTo>
                  <a:pt x="7455" y="2365"/>
                </a:lnTo>
                <a:lnTo>
                  <a:pt x="7437" y="2374"/>
                </a:lnTo>
                <a:lnTo>
                  <a:pt x="7446" y="2365"/>
                </a:lnTo>
                <a:lnTo>
                  <a:pt x="7446" y="2356"/>
                </a:lnTo>
                <a:lnTo>
                  <a:pt x="7437" y="2356"/>
                </a:lnTo>
                <a:lnTo>
                  <a:pt x="7428" y="2348"/>
                </a:lnTo>
                <a:lnTo>
                  <a:pt x="7437" y="2339"/>
                </a:lnTo>
                <a:lnTo>
                  <a:pt x="7446" y="2330"/>
                </a:lnTo>
                <a:lnTo>
                  <a:pt x="7455" y="2330"/>
                </a:lnTo>
                <a:lnTo>
                  <a:pt x="7446" y="2321"/>
                </a:lnTo>
                <a:lnTo>
                  <a:pt x="7428" y="2330"/>
                </a:lnTo>
                <a:lnTo>
                  <a:pt x="7420" y="2330"/>
                </a:lnTo>
                <a:lnTo>
                  <a:pt x="7411" y="2321"/>
                </a:lnTo>
                <a:lnTo>
                  <a:pt x="7402" y="2321"/>
                </a:lnTo>
                <a:lnTo>
                  <a:pt x="7393" y="2321"/>
                </a:lnTo>
                <a:lnTo>
                  <a:pt x="7384" y="2312"/>
                </a:lnTo>
                <a:lnTo>
                  <a:pt x="7376" y="2312"/>
                </a:lnTo>
                <a:lnTo>
                  <a:pt x="7367" y="2321"/>
                </a:lnTo>
                <a:lnTo>
                  <a:pt x="7358" y="2312"/>
                </a:lnTo>
                <a:lnTo>
                  <a:pt x="7349" y="2303"/>
                </a:lnTo>
                <a:lnTo>
                  <a:pt x="7349" y="2295"/>
                </a:lnTo>
                <a:lnTo>
                  <a:pt x="7340" y="2295"/>
                </a:lnTo>
                <a:lnTo>
                  <a:pt x="7331" y="2295"/>
                </a:lnTo>
                <a:lnTo>
                  <a:pt x="7323" y="2286"/>
                </a:lnTo>
                <a:lnTo>
                  <a:pt x="7296" y="2286"/>
                </a:lnTo>
                <a:lnTo>
                  <a:pt x="7261" y="2277"/>
                </a:lnTo>
                <a:lnTo>
                  <a:pt x="7270" y="2277"/>
                </a:lnTo>
                <a:lnTo>
                  <a:pt x="7305" y="2286"/>
                </a:lnTo>
                <a:lnTo>
                  <a:pt x="7314" y="2286"/>
                </a:lnTo>
                <a:lnTo>
                  <a:pt x="7323" y="2277"/>
                </a:lnTo>
                <a:lnTo>
                  <a:pt x="7331" y="2277"/>
                </a:lnTo>
                <a:lnTo>
                  <a:pt x="7358" y="2286"/>
                </a:lnTo>
                <a:lnTo>
                  <a:pt x="7367" y="2286"/>
                </a:lnTo>
                <a:lnTo>
                  <a:pt x="7376" y="2277"/>
                </a:lnTo>
                <a:lnTo>
                  <a:pt x="7376" y="2268"/>
                </a:lnTo>
                <a:lnTo>
                  <a:pt x="7376" y="2251"/>
                </a:lnTo>
                <a:lnTo>
                  <a:pt x="7349" y="2242"/>
                </a:lnTo>
                <a:lnTo>
                  <a:pt x="7340" y="2233"/>
                </a:lnTo>
                <a:lnTo>
                  <a:pt x="7331" y="2233"/>
                </a:lnTo>
                <a:lnTo>
                  <a:pt x="7287" y="2251"/>
                </a:lnTo>
                <a:lnTo>
                  <a:pt x="7278" y="2242"/>
                </a:lnTo>
                <a:lnTo>
                  <a:pt x="7314" y="2233"/>
                </a:lnTo>
                <a:lnTo>
                  <a:pt x="7331" y="2224"/>
                </a:lnTo>
                <a:lnTo>
                  <a:pt x="7340" y="2233"/>
                </a:lnTo>
                <a:lnTo>
                  <a:pt x="7367" y="2224"/>
                </a:lnTo>
                <a:lnTo>
                  <a:pt x="7376" y="2233"/>
                </a:lnTo>
                <a:lnTo>
                  <a:pt x="7384" y="2233"/>
                </a:lnTo>
                <a:lnTo>
                  <a:pt x="7393" y="2233"/>
                </a:lnTo>
                <a:lnTo>
                  <a:pt x="7411" y="2233"/>
                </a:lnTo>
                <a:lnTo>
                  <a:pt x="7420" y="2233"/>
                </a:lnTo>
                <a:lnTo>
                  <a:pt x="7446" y="2242"/>
                </a:lnTo>
                <a:lnTo>
                  <a:pt x="7455" y="2233"/>
                </a:lnTo>
                <a:lnTo>
                  <a:pt x="7455" y="2224"/>
                </a:lnTo>
                <a:lnTo>
                  <a:pt x="7455" y="2215"/>
                </a:lnTo>
                <a:lnTo>
                  <a:pt x="7446" y="2215"/>
                </a:lnTo>
                <a:lnTo>
                  <a:pt x="7428" y="2206"/>
                </a:lnTo>
                <a:lnTo>
                  <a:pt x="7420" y="2198"/>
                </a:lnTo>
                <a:lnTo>
                  <a:pt x="7402" y="2198"/>
                </a:lnTo>
                <a:lnTo>
                  <a:pt x="7376" y="2198"/>
                </a:lnTo>
                <a:lnTo>
                  <a:pt x="7367" y="2198"/>
                </a:lnTo>
                <a:lnTo>
                  <a:pt x="7358" y="2198"/>
                </a:lnTo>
                <a:lnTo>
                  <a:pt x="7323" y="2180"/>
                </a:lnTo>
                <a:lnTo>
                  <a:pt x="7305" y="2189"/>
                </a:lnTo>
                <a:lnTo>
                  <a:pt x="7278" y="2189"/>
                </a:lnTo>
                <a:lnTo>
                  <a:pt x="7270" y="2189"/>
                </a:lnTo>
                <a:lnTo>
                  <a:pt x="7278" y="2180"/>
                </a:lnTo>
                <a:lnTo>
                  <a:pt x="7296" y="2180"/>
                </a:lnTo>
                <a:lnTo>
                  <a:pt x="7314" y="2171"/>
                </a:lnTo>
                <a:lnTo>
                  <a:pt x="7331" y="2171"/>
                </a:lnTo>
                <a:lnTo>
                  <a:pt x="7340" y="2171"/>
                </a:lnTo>
                <a:lnTo>
                  <a:pt x="7340" y="2162"/>
                </a:lnTo>
                <a:lnTo>
                  <a:pt x="7349" y="2162"/>
                </a:lnTo>
                <a:lnTo>
                  <a:pt x="7358" y="2153"/>
                </a:lnTo>
                <a:lnTo>
                  <a:pt x="7376" y="2153"/>
                </a:lnTo>
                <a:lnTo>
                  <a:pt x="7411" y="2162"/>
                </a:lnTo>
                <a:lnTo>
                  <a:pt x="7420" y="2162"/>
                </a:lnTo>
                <a:lnTo>
                  <a:pt x="7420" y="2153"/>
                </a:lnTo>
                <a:lnTo>
                  <a:pt x="7420" y="2145"/>
                </a:lnTo>
                <a:lnTo>
                  <a:pt x="7411" y="2127"/>
                </a:lnTo>
                <a:lnTo>
                  <a:pt x="7402" y="2127"/>
                </a:lnTo>
                <a:lnTo>
                  <a:pt x="7384" y="2101"/>
                </a:lnTo>
                <a:lnTo>
                  <a:pt x="7367" y="2092"/>
                </a:lnTo>
                <a:lnTo>
                  <a:pt x="7358" y="2083"/>
                </a:lnTo>
                <a:lnTo>
                  <a:pt x="7349" y="2083"/>
                </a:lnTo>
                <a:lnTo>
                  <a:pt x="7340" y="2092"/>
                </a:lnTo>
                <a:lnTo>
                  <a:pt x="7340" y="2101"/>
                </a:lnTo>
                <a:lnTo>
                  <a:pt x="7331" y="2101"/>
                </a:lnTo>
                <a:lnTo>
                  <a:pt x="7331" y="2109"/>
                </a:lnTo>
                <a:lnTo>
                  <a:pt x="7340" y="2109"/>
                </a:lnTo>
                <a:lnTo>
                  <a:pt x="7340" y="2118"/>
                </a:lnTo>
                <a:lnTo>
                  <a:pt x="7331" y="2118"/>
                </a:lnTo>
                <a:lnTo>
                  <a:pt x="7323" y="2118"/>
                </a:lnTo>
                <a:lnTo>
                  <a:pt x="7314" y="2127"/>
                </a:lnTo>
                <a:lnTo>
                  <a:pt x="7305" y="2136"/>
                </a:lnTo>
                <a:lnTo>
                  <a:pt x="7296" y="2136"/>
                </a:lnTo>
                <a:lnTo>
                  <a:pt x="7287" y="2127"/>
                </a:lnTo>
                <a:lnTo>
                  <a:pt x="7296" y="2118"/>
                </a:lnTo>
                <a:lnTo>
                  <a:pt x="7305" y="2118"/>
                </a:lnTo>
                <a:lnTo>
                  <a:pt x="7305" y="2109"/>
                </a:lnTo>
                <a:lnTo>
                  <a:pt x="7305" y="2101"/>
                </a:lnTo>
                <a:lnTo>
                  <a:pt x="7287" y="2101"/>
                </a:lnTo>
                <a:lnTo>
                  <a:pt x="7270" y="2101"/>
                </a:lnTo>
                <a:lnTo>
                  <a:pt x="7252" y="2109"/>
                </a:lnTo>
                <a:lnTo>
                  <a:pt x="7243" y="2109"/>
                </a:lnTo>
                <a:lnTo>
                  <a:pt x="7226" y="2118"/>
                </a:lnTo>
                <a:lnTo>
                  <a:pt x="7217" y="2127"/>
                </a:lnTo>
                <a:lnTo>
                  <a:pt x="7208" y="2118"/>
                </a:lnTo>
                <a:lnTo>
                  <a:pt x="7234" y="2101"/>
                </a:lnTo>
                <a:lnTo>
                  <a:pt x="7252" y="2092"/>
                </a:lnTo>
                <a:lnTo>
                  <a:pt x="7261" y="2092"/>
                </a:lnTo>
                <a:lnTo>
                  <a:pt x="7278" y="2092"/>
                </a:lnTo>
                <a:lnTo>
                  <a:pt x="7296" y="2083"/>
                </a:lnTo>
                <a:lnTo>
                  <a:pt x="7305" y="2083"/>
                </a:lnTo>
                <a:lnTo>
                  <a:pt x="7314" y="2074"/>
                </a:lnTo>
                <a:lnTo>
                  <a:pt x="7323" y="2074"/>
                </a:lnTo>
                <a:lnTo>
                  <a:pt x="7331" y="2065"/>
                </a:lnTo>
                <a:lnTo>
                  <a:pt x="7331" y="2056"/>
                </a:lnTo>
                <a:lnTo>
                  <a:pt x="7323" y="2048"/>
                </a:lnTo>
                <a:lnTo>
                  <a:pt x="7296" y="2039"/>
                </a:lnTo>
                <a:lnTo>
                  <a:pt x="7278" y="2030"/>
                </a:lnTo>
                <a:lnTo>
                  <a:pt x="7270" y="2030"/>
                </a:lnTo>
                <a:lnTo>
                  <a:pt x="7261" y="2021"/>
                </a:lnTo>
                <a:lnTo>
                  <a:pt x="7243" y="2021"/>
                </a:lnTo>
                <a:lnTo>
                  <a:pt x="7234" y="2021"/>
                </a:lnTo>
                <a:lnTo>
                  <a:pt x="7226" y="2012"/>
                </a:lnTo>
                <a:lnTo>
                  <a:pt x="7217" y="2012"/>
                </a:lnTo>
                <a:lnTo>
                  <a:pt x="7208" y="2021"/>
                </a:lnTo>
                <a:lnTo>
                  <a:pt x="7190" y="2021"/>
                </a:lnTo>
                <a:lnTo>
                  <a:pt x="7173" y="2030"/>
                </a:lnTo>
                <a:lnTo>
                  <a:pt x="7146" y="2039"/>
                </a:lnTo>
                <a:lnTo>
                  <a:pt x="7137" y="2048"/>
                </a:lnTo>
                <a:lnTo>
                  <a:pt x="7137" y="2056"/>
                </a:lnTo>
                <a:lnTo>
                  <a:pt x="7120" y="2101"/>
                </a:lnTo>
                <a:lnTo>
                  <a:pt x="7111" y="2109"/>
                </a:lnTo>
                <a:lnTo>
                  <a:pt x="7120" y="2074"/>
                </a:lnTo>
                <a:lnTo>
                  <a:pt x="7120" y="2065"/>
                </a:lnTo>
                <a:lnTo>
                  <a:pt x="7111" y="2056"/>
                </a:lnTo>
                <a:lnTo>
                  <a:pt x="7102" y="2056"/>
                </a:lnTo>
                <a:lnTo>
                  <a:pt x="7093" y="2056"/>
                </a:lnTo>
                <a:lnTo>
                  <a:pt x="7084" y="2074"/>
                </a:lnTo>
                <a:lnTo>
                  <a:pt x="7076" y="2074"/>
                </a:lnTo>
                <a:lnTo>
                  <a:pt x="7076" y="2065"/>
                </a:lnTo>
                <a:lnTo>
                  <a:pt x="7084" y="2065"/>
                </a:lnTo>
                <a:lnTo>
                  <a:pt x="7093" y="2056"/>
                </a:lnTo>
                <a:lnTo>
                  <a:pt x="7111" y="2048"/>
                </a:lnTo>
                <a:lnTo>
                  <a:pt x="7128" y="2048"/>
                </a:lnTo>
                <a:lnTo>
                  <a:pt x="7137" y="2039"/>
                </a:lnTo>
                <a:lnTo>
                  <a:pt x="7155" y="2021"/>
                </a:lnTo>
                <a:lnTo>
                  <a:pt x="7164" y="2012"/>
                </a:lnTo>
                <a:lnTo>
                  <a:pt x="7164" y="2003"/>
                </a:lnTo>
                <a:lnTo>
                  <a:pt x="7164" y="1995"/>
                </a:lnTo>
                <a:lnTo>
                  <a:pt x="7164" y="1986"/>
                </a:lnTo>
                <a:lnTo>
                  <a:pt x="7155" y="1977"/>
                </a:lnTo>
                <a:lnTo>
                  <a:pt x="7146" y="1977"/>
                </a:lnTo>
                <a:lnTo>
                  <a:pt x="7137" y="1986"/>
                </a:lnTo>
                <a:lnTo>
                  <a:pt x="7128" y="1995"/>
                </a:lnTo>
                <a:lnTo>
                  <a:pt x="7111" y="1995"/>
                </a:lnTo>
                <a:lnTo>
                  <a:pt x="7084" y="1986"/>
                </a:lnTo>
                <a:lnTo>
                  <a:pt x="7067" y="1995"/>
                </a:lnTo>
                <a:lnTo>
                  <a:pt x="7058" y="2003"/>
                </a:lnTo>
                <a:lnTo>
                  <a:pt x="7049" y="2012"/>
                </a:lnTo>
                <a:lnTo>
                  <a:pt x="7040" y="2012"/>
                </a:lnTo>
                <a:lnTo>
                  <a:pt x="7023" y="2021"/>
                </a:lnTo>
                <a:lnTo>
                  <a:pt x="7023" y="2012"/>
                </a:lnTo>
                <a:lnTo>
                  <a:pt x="7031" y="2012"/>
                </a:lnTo>
                <a:lnTo>
                  <a:pt x="7040" y="2003"/>
                </a:lnTo>
                <a:lnTo>
                  <a:pt x="7067" y="1986"/>
                </a:lnTo>
                <a:lnTo>
                  <a:pt x="7067" y="1977"/>
                </a:lnTo>
                <a:lnTo>
                  <a:pt x="7076" y="1977"/>
                </a:lnTo>
                <a:lnTo>
                  <a:pt x="7093" y="1986"/>
                </a:lnTo>
                <a:lnTo>
                  <a:pt x="7102" y="1977"/>
                </a:lnTo>
                <a:lnTo>
                  <a:pt x="7111" y="1977"/>
                </a:lnTo>
                <a:lnTo>
                  <a:pt x="7120" y="1959"/>
                </a:lnTo>
                <a:lnTo>
                  <a:pt x="7128" y="1959"/>
                </a:lnTo>
                <a:lnTo>
                  <a:pt x="7120" y="1950"/>
                </a:lnTo>
                <a:lnTo>
                  <a:pt x="7120" y="1942"/>
                </a:lnTo>
                <a:lnTo>
                  <a:pt x="7111" y="1942"/>
                </a:lnTo>
                <a:lnTo>
                  <a:pt x="7102" y="1933"/>
                </a:lnTo>
                <a:lnTo>
                  <a:pt x="7093" y="1924"/>
                </a:lnTo>
                <a:lnTo>
                  <a:pt x="7076" y="1915"/>
                </a:lnTo>
                <a:lnTo>
                  <a:pt x="7058" y="1915"/>
                </a:lnTo>
                <a:lnTo>
                  <a:pt x="7040" y="1915"/>
                </a:lnTo>
                <a:lnTo>
                  <a:pt x="7023" y="1906"/>
                </a:lnTo>
                <a:lnTo>
                  <a:pt x="7023" y="1915"/>
                </a:lnTo>
                <a:lnTo>
                  <a:pt x="7014" y="1906"/>
                </a:lnTo>
                <a:lnTo>
                  <a:pt x="6996" y="1906"/>
                </a:lnTo>
                <a:lnTo>
                  <a:pt x="6978" y="1915"/>
                </a:lnTo>
                <a:lnTo>
                  <a:pt x="6970" y="1924"/>
                </a:lnTo>
                <a:lnTo>
                  <a:pt x="6978" y="1950"/>
                </a:lnTo>
                <a:lnTo>
                  <a:pt x="6978" y="1959"/>
                </a:lnTo>
                <a:lnTo>
                  <a:pt x="6970" y="1950"/>
                </a:lnTo>
                <a:lnTo>
                  <a:pt x="6961" y="1942"/>
                </a:lnTo>
                <a:lnTo>
                  <a:pt x="6952" y="1933"/>
                </a:lnTo>
                <a:lnTo>
                  <a:pt x="6943" y="1924"/>
                </a:lnTo>
                <a:lnTo>
                  <a:pt x="6943" y="1915"/>
                </a:lnTo>
                <a:lnTo>
                  <a:pt x="6926" y="1924"/>
                </a:lnTo>
                <a:lnTo>
                  <a:pt x="6917" y="1933"/>
                </a:lnTo>
                <a:lnTo>
                  <a:pt x="6908" y="1942"/>
                </a:lnTo>
                <a:lnTo>
                  <a:pt x="6926" y="1915"/>
                </a:lnTo>
                <a:lnTo>
                  <a:pt x="6943" y="1898"/>
                </a:lnTo>
                <a:lnTo>
                  <a:pt x="6943" y="1889"/>
                </a:lnTo>
                <a:lnTo>
                  <a:pt x="6934" y="1889"/>
                </a:lnTo>
                <a:lnTo>
                  <a:pt x="6926" y="1889"/>
                </a:lnTo>
                <a:lnTo>
                  <a:pt x="6917" y="1889"/>
                </a:lnTo>
                <a:lnTo>
                  <a:pt x="6908" y="1898"/>
                </a:lnTo>
                <a:lnTo>
                  <a:pt x="6890" y="1906"/>
                </a:lnTo>
                <a:lnTo>
                  <a:pt x="6881" y="1906"/>
                </a:lnTo>
                <a:lnTo>
                  <a:pt x="6873" y="1915"/>
                </a:lnTo>
                <a:lnTo>
                  <a:pt x="6864" y="1933"/>
                </a:lnTo>
                <a:lnTo>
                  <a:pt x="6864" y="1950"/>
                </a:lnTo>
                <a:lnTo>
                  <a:pt x="6846" y="1968"/>
                </a:lnTo>
                <a:lnTo>
                  <a:pt x="6846" y="1959"/>
                </a:lnTo>
                <a:lnTo>
                  <a:pt x="6846" y="1950"/>
                </a:lnTo>
                <a:lnTo>
                  <a:pt x="6855" y="1942"/>
                </a:lnTo>
                <a:lnTo>
                  <a:pt x="6855" y="1933"/>
                </a:lnTo>
                <a:lnTo>
                  <a:pt x="6855" y="1924"/>
                </a:lnTo>
                <a:lnTo>
                  <a:pt x="6855" y="1915"/>
                </a:lnTo>
                <a:lnTo>
                  <a:pt x="6864" y="1906"/>
                </a:lnTo>
                <a:lnTo>
                  <a:pt x="6846" y="1906"/>
                </a:lnTo>
                <a:lnTo>
                  <a:pt x="6829" y="1898"/>
                </a:lnTo>
                <a:lnTo>
                  <a:pt x="6855" y="1898"/>
                </a:lnTo>
                <a:lnTo>
                  <a:pt x="6864" y="1898"/>
                </a:lnTo>
                <a:lnTo>
                  <a:pt x="6873" y="1889"/>
                </a:lnTo>
                <a:lnTo>
                  <a:pt x="6899" y="1880"/>
                </a:lnTo>
                <a:lnTo>
                  <a:pt x="6899" y="1871"/>
                </a:lnTo>
                <a:lnTo>
                  <a:pt x="6899" y="1862"/>
                </a:lnTo>
                <a:lnTo>
                  <a:pt x="6899" y="1853"/>
                </a:lnTo>
                <a:lnTo>
                  <a:pt x="6890" y="1845"/>
                </a:lnTo>
                <a:lnTo>
                  <a:pt x="6881" y="1845"/>
                </a:lnTo>
                <a:lnTo>
                  <a:pt x="6864" y="1845"/>
                </a:lnTo>
                <a:lnTo>
                  <a:pt x="6855" y="1845"/>
                </a:lnTo>
                <a:lnTo>
                  <a:pt x="6837" y="1853"/>
                </a:lnTo>
                <a:lnTo>
                  <a:pt x="6811" y="1862"/>
                </a:lnTo>
                <a:lnTo>
                  <a:pt x="6802" y="1871"/>
                </a:lnTo>
                <a:lnTo>
                  <a:pt x="6793" y="1880"/>
                </a:lnTo>
                <a:lnTo>
                  <a:pt x="6784" y="1889"/>
                </a:lnTo>
                <a:lnTo>
                  <a:pt x="6776" y="1898"/>
                </a:lnTo>
                <a:lnTo>
                  <a:pt x="6784" y="1889"/>
                </a:lnTo>
                <a:lnTo>
                  <a:pt x="6793" y="1862"/>
                </a:lnTo>
                <a:lnTo>
                  <a:pt x="6802" y="1853"/>
                </a:lnTo>
                <a:lnTo>
                  <a:pt x="6820" y="1853"/>
                </a:lnTo>
                <a:lnTo>
                  <a:pt x="6837" y="1827"/>
                </a:lnTo>
                <a:lnTo>
                  <a:pt x="6837" y="1818"/>
                </a:lnTo>
                <a:lnTo>
                  <a:pt x="6837" y="1809"/>
                </a:lnTo>
                <a:lnTo>
                  <a:pt x="6829" y="1800"/>
                </a:lnTo>
                <a:lnTo>
                  <a:pt x="6820" y="1792"/>
                </a:lnTo>
                <a:lnTo>
                  <a:pt x="6793" y="1783"/>
                </a:lnTo>
                <a:lnTo>
                  <a:pt x="6784" y="1774"/>
                </a:lnTo>
                <a:lnTo>
                  <a:pt x="6776" y="1783"/>
                </a:lnTo>
                <a:lnTo>
                  <a:pt x="6767" y="1783"/>
                </a:lnTo>
                <a:lnTo>
                  <a:pt x="6758" y="1783"/>
                </a:lnTo>
                <a:lnTo>
                  <a:pt x="6740" y="1774"/>
                </a:lnTo>
                <a:lnTo>
                  <a:pt x="6723" y="1765"/>
                </a:lnTo>
                <a:lnTo>
                  <a:pt x="6705" y="1756"/>
                </a:lnTo>
                <a:lnTo>
                  <a:pt x="6679" y="1756"/>
                </a:lnTo>
                <a:lnTo>
                  <a:pt x="6652" y="1756"/>
                </a:lnTo>
                <a:lnTo>
                  <a:pt x="6643" y="1756"/>
                </a:lnTo>
                <a:lnTo>
                  <a:pt x="6626" y="1765"/>
                </a:lnTo>
                <a:lnTo>
                  <a:pt x="6599" y="1774"/>
                </a:lnTo>
                <a:lnTo>
                  <a:pt x="6590" y="1783"/>
                </a:lnTo>
                <a:lnTo>
                  <a:pt x="6590" y="1792"/>
                </a:lnTo>
                <a:lnTo>
                  <a:pt x="6590" y="1800"/>
                </a:lnTo>
                <a:lnTo>
                  <a:pt x="6599" y="1809"/>
                </a:lnTo>
                <a:lnTo>
                  <a:pt x="6626" y="1818"/>
                </a:lnTo>
                <a:lnTo>
                  <a:pt x="6643" y="1827"/>
                </a:lnTo>
                <a:lnTo>
                  <a:pt x="6661" y="1827"/>
                </a:lnTo>
                <a:lnTo>
                  <a:pt x="6661" y="1836"/>
                </a:lnTo>
                <a:lnTo>
                  <a:pt x="6643" y="1836"/>
                </a:lnTo>
                <a:lnTo>
                  <a:pt x="6617" y="1818"/>
                </a:lnTo>
                <a:lnTo>
                  <a:pt x="6599" y="1818"/>
                </a:lnTo>
                <a:lnTo>
                  <a:pt x="6590" y="1818"/>
                </a:lnTo>
                <a:lnTo>
                  <a:pt x="6581" y="1809"/>
                </a:lnTo>
                <a:lnTo>
                  <a:pt x="6573" y="1809"/>
                </a:lnTo>
                <a:lnTo>
                  <a:pt x="6564" y="1818"/>
                </a:lnTo>
                <a:lnTo>
                  <a:pt x="6564" y="1845"/>
                </a:lnTo>
                <a:lnTo>
                  <a:pt x="6564" y="1853"/>
                </a:lnTo>
                <a:lnTo>
                  <a:pt x="6573" y="1862"/>
                </a:lnTo>
                <a:lnTo>
                  <a:pt x="6581" y="1871"/>
                </a:lnTo>
                <a:lnTo>
                  <a:pt x="6564" y="1871"/>
                </a:lnTo>
                <a:lnTo>
                  <a:pt x="6546" y="1853"/>
                </a:lnTo>
                <a:lnTo>
                  <a:pt x="6546" y="1845"/>
                </a:lnTo>
                <a:lnTo>
                  <a:pt x="6546" y="1836"/>
                </a:lnTo>
                <a:lnTo>
                  <a:pt x="6546" y="1818"/>
                </a:lnTo>
                <a:lnTo>
                  <a:pt x="6537" y="1809"/>
                </a:lnTo>
                <a:lnTo>
                  <a:pt x="6529" y="1800"/>
                </a:lnTo>
                <a:lnTo>
                  <a:pt x="6520" y="1809"/>
                </a:lnTo>
                <a:lnTo>
                  <a:pt x="6511" y="1818"/>
                </a:lnTo>
                <a:lnTo>
                  <a:pt x="6502" y="1809"/>
                </a:lnTo>
                <a:lnTo>
                  <a:pt x="6493" y="1800"/>
                </a:lnTo>
                <a:lnTo>
                  <a:pt x="6484" y="1800"/>
                </a:lnTo>
                <a:lnTo>
                  <a:pt x="6476" y="1800"/>
                </a:lnTo>
                <a:lnTo>
                  <a:pt x="6476" y="1809"/>
                </a:lnTo>
                <a:lnTo>
                  <a:pt x="6467" y="1809"/>
                </a:lnTo>
                <a:lnTo>
                  <a:pt x="6467" y="1818"/>
                </a:lnTo>
                <a:lnTo>
                  <a:pt x="6484" y="1836"/>
                </a:lnTo>
                <a:lnTo>
                  <a:pt x="6467" y="1827"/>
                </a:lnTo>
                <a:lnTo>
                  <a:pt x="6449" y="1836"/>
                </a:lnTo>
                <a:lnTo>
                  <a:pt x="6423" y="1862"/>
                </a:lnTo>
                <a:lnTo>
                  <a:pt x="6414" y="1871"/>
                </a:lnTo>
                <a:lnTo>
                  <a:pt x="6405" y="1871"/>
                </a:lnTo>
                <a:lnTo>
                  <a:pt x="6405" y="1862"/>
                </a:lnTo>
                <a:lnTo>
                  <a:pt x="6405" y="1853"/>
                </a:lnTo>
                <a:lnTo>
                  <a:pt x="6405" y="1845"/>
                </a:lnTo>
                <a:lnTo>
                  <a:pt x="6414" y="1845"/>
                </a:lnTo>
                <a:lnTo>
                  <a:pt x="6423" y="1845"/>
                </a:lnTo>
                <a:lnTo>
                  <a:pt x="6405" y="1836"/>
                </a:lnTo>
                <a:lnTo>
                  <a:pt x="6405" y="1827"/>
                </a:lnTo>
                <a:lnTo>
                  <a:pt x="6414" y="1818"/>
                </a:lnTo>
                <a:lnTo>
                  <a:pt x="6423" y="1809"/>
                </a:lnTo>
                <a:lnTo>
                  <a:pt x="6432" y="1800"/>
                </a:lnTo>
                <a:lnTo>
                  <a:pt x="6432" y="1792"/>
                </a:lnTo>
                <a:lnTo>
                  <a:pt x="6423" y="1792"/>
                </a:lnTo>
                <a:lnTo>
                  <a:pt x="6387" y="1818"/>
                </a:lnTo>
                <a:lnTo>
                  <a:pt x="6405" y="1800"/>
                </a:lnTo>
                <a:lnTo>
                  <a:pt x="6432" y="1783"/>
                </a:lnTo>
                <a:lnTo>
                  <a:pt x="6449" y="1765"/>
                </a:lnTo>
                <a:lnTo>
                  <a:pt x="6449" y="1756"/>
                </a:lnTo>
                <a:lnTo>
                  <a:pt x="6458" y="1756"/>
                </a:lnTo>
                <a:lnTo>
                  <a:pt x="6458" y="1747"/>
                </a:lnTo>
                <a:lnTo>
                  <a:pt x="6449" y="1747"/>
                </a:lnTo>
                <a:lnTo>
                  <a:pt x="6440" y="1739"/>
                </a:lnTo>
                <a:lnTo>
                  <a:pt x="6432" y="1730"/>
                </a:lnTo>
                <a:lnTo>
                  <a:pt x="6432" y="1721"/>
                </a:lnTo>
                <a:lnTo>
                  <a:pt x="6432" y="1712"/>
                </a:lnTo>
                <a:lnTo>
                  <a:pt x="6432" y="1703"/>
                </a:lnTo>
                <a:lnTo>
                  <a:pt x="6423" y="1695"/>
                </a:lnTo>
                <a:lnTo>
                  <a:pt x="6414" y="1686"/>
                </a:lnTo>
                <a:lnTo>
                  <a:pt x="6405" y="1686"/>
                </a:lnTo>
                <a:lnTo>
                  <a:pt x="6396" y="1677"/>
                </a:lnTo>
                <a:lnTo>
                  <a:pt x="6387" y="1650"/>
                </a:lnTo>
                <a:lnTo>
                  <a:pt x="6379" y="1633"/>
                </a:lnTo>
                <a:lnTo>
                  <a:pt x="6370" y="1633"/>
                </a:lnTo>
                <a:lnTo>
                  <a:pt x="6361" y="1624"/>
                </a:lnTo>
                <a:lnTo>
                  <a:pt x="6334" y="1615"/>
                </a:lnTo>
                <a:lnTo>
                  <a:pt x="6317" y="1615"/>
                </a:lnTo>
                <a:lnTo>
                  <a:pt x="6282" y="1615"/>
                </a:lnTo>
                <a:lnTo>
                  <a:pt x="6264" y="1615"/>
                </a:lnTo>
                <a:lnTo>
                  <a:pt x="6255" y="1624"/>
                </a:lnTo>
                <a:lnTo>
                  <a:pt x="6229" y="1633"/>
                </a:lnTo>
                <a:lnTo>
                  <a:pt x="6202" y="1633"/>
                </a:lnTo>
                <a:lnTo>
                  <a:pt x="6193" y="1642"/>
                </a:lnTo>
                <a:lnTo>
                  <a:pt x="6193" y="1650"/>
                </a:lnTo>
                <a:lnTo>
                  <a:pt x="6202" y="1659"/>
                </a:lnTo>
                <a:lnTo>
                  <a:pt x="6176" y="1650"/>
                </a:lnTo>
                <a:lnTo>
                  <a:pt x="6149" y="1650"/>
                </a:lnTo>
                <a:lnTo>
                  <a:pt x="6140" y="1659"/>
                </a:lnTo>
                <a:lnTo>
                  <a:pt x="6105" y="1668"/>
                </a:lnTo>
                <a:lnTo>
                  <a:pt x="6079" y="1703"/>
                </a:lnTo>
                <a:lnTo>
                  <a:pt x="6079" y="1712"/>
                </a:lnTo>
                <a:lnTo>
                  <a:pt x="6105" y="1721"/>
                </a:lnTo>
                <a:lnTo>
                  <a:pt x="6167" y="1739"/>
                </a:lnTo>
                <a:lnTo>
                  <a:pt x="6167" y="1747"/>
                </a:lnTo>
                <a:lnTo>
                  <a:pt x="6114" y="1730"/>
                </a:lnTo>
                <a:lnTo>
                  <a:pt x="6087" y="1721"/>
                </a:lnTo>
                <a:lnTo>
                  <a:pt x="6079" y="1730"/>
                </a:lnTo>
                <a:lnTo>
                  <a:pt x="6070" y="1739"/>
                </a:lnTo>
                <a:lnTo>
                  <a:pt x="6061" y="1747"/>
                </a:lnTo>
                <a:lnTo>
                  <a:pt x="6061" y="1756"/>
                </a:lnTo>
                <a:lnTo>
                  <a:pt x="6061" y="1774"/>
                </a:lnTo>
                <a:lnTo>
                  <a:pt x="6070" y="1783"/>
                </a:lnTo>
                <a:lnTo>
                  <a:pt x="6079" y="1800"/>
                </a:lnTo>
                <a:lnTo>
                  <a:pt x="6087" y="1800"/>
                </a:lnTo>
                <a:lnTo>
                  <a:pt x="6096" y="1809"/>
                </a:lnTo>
                <a:lnTo>
                  <a:pt x="6105" y="1800"/>
                </a:lnTo>
                <a:lnTo>
                  <a:pt x="6114" y="1800"/>
                </a:lnTo>
                <a:lnTo>
                  <a:pt x="6123" y="1800"/>
                </a:lnTo>
                <a:lnTo>
                  <a:pt x="6140" y="1809"/>
                </a:lnTo>
                <a:lnTo>
                  <a:pt x="6132" y="1809"/>
                </a:lnTo>
                <a:lnTo>
                  <a:pt x="6123" y="1809"/>
                </a:lnTo>
                <a:lnTo>
                  <a:pt x="6123" y="1818"/>
                </a:lnTo>
                <a:lnTo>
                  <a:pt x="6132" y="1836"/>
                </a:lnTo>
                <a:lnTo>
                  <a:pt x="6158" y="1845"/>
                </a:lnTo>
                <a:lnTo>
                  <a:pt x="6158" y="1853"/>
                </a:lnTo>
                <a:lnTo>
                  <a:pt x="6140" y="1836"/>
                </a:lnTo>
                <a:lnTo>
                  <a:pt x="6105" y="1827"/>
                </a:lnTo>
                <a:lnTo>
                  <a:pt x="6087" y="1827"/>
                </a:lnTo>
                <a:lnTo>
                  <a:pt x="6079" y="1827"/>
                </a:lnTo>
                <a:lnTo>
                  <a:pt x="6070" y="1845"/>
                </a:lnTo>
                <a:lnTo>
                  <a:pt x="6061" y="1853"/>
                </a:lnTo>
                <a:lnTo>
                  <a:pt x="6043" y="1853"/>
                </a:lnTo>
                <a:lnTo>
                  <a:pt x="6043" y="1862"/>
                </a:lnTo>
                <a:lnTo>
                  <a:pt x="6052" y="1862"/>
                </a:lnTo>
                <a:lnTo>
                  <a:pt x="6070" y="1880"/>
                </a:lnTo>
                <a:lnTo>
                  <a:pt x="6079" y="1898"/>
                </a:lnTo>
                <a:lnTo>
                  <a:pt x="6087" y="1898"/>
                </a:lnTo>
                <a:lnTo>
                  <a:pt x="6087" y="1906"/>
                </a:lnTo>
                <a:lnTo>
                  <a:pt x="6096" y="1906"/>
                </a:lnTo>
                <a:lnTo>
                  <a:pt x="6105" y="1906"/>
                </a:lnTo>
                <a:lnTo>
                  <a:pt x="6123" y="1906"/>
                </a:lnTo>
                <a:lnTo>
                  <a:pt x="6132" y="1906"/>
                </a:lnTo>
                <a:lnTo>
                  <a:pt x="6132" y="1915"/>
                </a:lnTo>
                <a:lnTo>
                  <a:pt x="6132" y="1924"/>
                </a:lnTo>
                <a:lnTo>
                  <a:pt x="6132" y="1933"/>
                </a:lnTo>
                <a:lnTo>
                  <a:pt x="6132" y="1942"/>
                </a:lnTo>
                <a:lnTo>
                  <a:pt x="6123" y="1986"/>
                </a:lnTo>
                <a:lnTo>
                  <a:pt x="6123" y="1995"/>
                </a:lnTo>
                <a:lnTo>
                  <a:pt x="6114" y="1986"/>
                </a:lnTo>
                <a:lnTo>
                  <a:pt x="6105" y="1986"/>
                </a:lnTo>
                <a:lnTo>
                  <a:pt x="6105" y="1977"/>
                </a:lnTo>
                <a:lnTo>
                  <a:pt x="6061" y="1977"/>
                </a:lnTo>
                <a:lnTo>
                  <a:pt x="6052" y="1977"/>
                </a:lnTo>
                <a:lnTo>
                  <a:pt x="6026" y="1986"/>
                </a:lnTo>
                <a:lnTo>
                  <a:pt x="6008" y="1995"/>
                </a:lnTo>
                <a:lnTo>
                  <a:pt x="5999" y="1995"/>
                </a:lnTo>
                <a:lnTo>
                  <a:pt x="5990" y="1995"/>
                </a:lnTo>
                <a:lnTo>
                  <a:pt x="5999" y="1986"/>
                </a:lnTo>
                <a:lnTo>
                  <a:pt x="6026" y="1977"/>
                </a:lnTo>
                <a:lnTo>
                  <a:pt x="6043" y="1968"/>
                </a:lnTo>
                <a:lnTo>
                  <a:pt x="6052" y="1968"/>
                </a:lnTo>
                <a:lnTo>
                  <a:pt x="6079" y="1959"/>
                </a:lnTo>
                <a:lnTo>
                  <a:pt x="6096" y="1950"/>
                </a:lnTo>
                <a:lnTo>
                  <a:pt x="6105" y="1950"/>
                </a:lnTo>
                <a:lnTo>
                  <a:pt x="6105" y="1942"/>
                </a:lnTo>
                <a:lnTo>
                  <a:pt x="6087" y="1924"/>
                </a:lnTo>
                <a:lnTo>
                  <a:pt x="6070" y="1915"/>
                </a:lnTo>
                <a:lnTo>
                  <a:pt x="6052" y="1906"/>
                </a:lnTo>
                <a:lnTo>
                  <a:pt x="6035" y="1889"/>
                </a:lnTo>
                <a:lnTo>
                  <a:pt x="6017" y="1871"/>
                </a:lnTo>
                <a:lnTo>
                  <a:pt x="6017" y="1853"/>
                </a:lnTo>
                <a:lnTo>
                  <a:pt x="6008" y="1845"/>
                </a:lnTo>
                <a:lnTo>
                  <a:pt x="6008" y="1836"/>
                </a:lnTo>
                <a:lnTo>
                  <a:pt x="6008" y="1818"/>
                </a:lnTo>
                <a:lnTo>
                  <a:pt x="6008" y="1800"/>
                </a:lnTo>
                <a:lnTo>
                  <a:pt x="6008" y="1792"/>
                </a:lnTo>
                <a:lnTo>
                  <a:pt x="6008" y="1783"/>
                </a:lnTo>
                <a:lnTo>
                  <a:pt x="5990" y="1765"/>
                </a:lnTo>
                <a:lnTo>
                  <a:pt x="5990" y="1756"/>
                </a:lnTo>
                <a:lnTo>
                  <a:pt x="5990" y="1739"/>
                </a:lnTo>
                <a:lnTo>
                  <a:pt x="5990" y="1730"/>
                </a:lnTo>
                <a:lnTo>
                  <a:pt x="5999" y="1721"/>
                </a:lnTo>
                <a:lnTo>
                  <a:pt x="6026" y="1686"/>
                </a:lnTo>
                <a:lnTo>
                  <a:pt x="6035" y="1677"/>
                </a:lnTo>
                <a:lnTo>
                  <a:pt x="6061" y="1650"/>
                </a:lnTo>
                <a:lnTo>
                  <a:pt x="6070" y="1642"/>
                </a:lnTo>
                <a:lnTo>
                  <a:pt x="6096" y="1633"/>
                </a:lnTo>
                <a:lnTo>
                  <a:pt x="6114" y="1624"/>
                </a:lnTo>
                <a:lnTo>
                  <a:pt x="6114" y="1615"/>
                </a:lnTo>
                <a:lnTo>
                  <a:pt x="6114" y="1606"/>
                </a:lnTo>
                <a:lnTo>
                  <a:pt x="6105" y="1606"/>
                </a:lnTo>
                <a:lnTo>
                  <a:pt x="6043" y="1597"/>
                </a:lnTo>
                <a:lnTo>
                  <a:pt x="6008" y="1597"/>
                </a:lnTo>
                <a:lnTo>
                  <a:pt x="5982" y="1597"/>
                </a:lnTo>
                <a:lnTo>
                  <a:pt x="5929" y="1615"/>
                </a:lnTo>
                <a:lnTo>
                  <a:pt x="5911" y="1615"/>
                </a:lnTo>
                <a:lnTo>
                  <a:pt x="5893" y="1624"/>
                </a:lnTo>
                <a:lnTo>
                  <a:pt x="5876" y="1633"/>
                </a:lnTo>
                <a:lnTo>
                  <a:pt x="5840" y="1659"/>
                </a:lnTo>
                <a:lnTo>
                  <a:pt x="5832" y="1668"/>
                </a:lnTo>
                <a:lnTo>
                  <a:pt x="5832" y="1677"/>
                </a:lnTo>
                <a:lnTo>
                  <a:pt x="5814" y="1686"/>
                </a:lnTo>
                <a:lnTo>
                  <a:pt x="5805" y="1695"/>
                </a:lnTo>
                <a:lnTo>
                  <a:pt x="5796" y="1703"/>
                </a:lnTo>
                <a:lnTo>
                  <a:pt x="5796" y="1712"/>
                </a:lnTo>
                <a:lnTo>
                  <a:pt x="5796" y="1730"/>
                </a:lnTo>
                <a:lnTo>
                  <a:pt x="5787" y="1739"/>
                </a:lnTo>
                <a:lnTo>
                  <a:pt x="5787" y="1747"/>
                </a:lnTo>
                <a:lnTo>
                  <a:pt x="5779" y="1765"/>
                </a:lnTo>
                <a:lnTo>
                  <a:pt x="5761" y="1783"/>
                </a:lnTo>
                <a:lnTo>
                  <a:pt x="5752" y="1792"/>
                </a:lnTo>
                <a:lnTo>
                  <a:pt x="5752" y="1800"/>
                </a:lnTo>
                <a:lnTo>
                  <a:pt x="5752" y="1809"/>
                </a:lnTo>
                <a:lnTo>
                  <a:pt x="5752" y="1818"/>
                </a:lnTo>
                <a:lnTo>
                  <a:pt x="5752" y="1827"/>
                </a:lnTo>
                <a:lnTo>
                  <a:pt x="5761" y="1836"/>
                </a:lnTo>
                <a:lnTo>
                  <a:pt x="5770" y="1836"/>
                </a:lnTo>
                <a:lnTo>
                  <a:pt x="5743" y="1853"/>
                </a:lnTo>
                <a:lnTo>
                  <a:pt x="5743" y="1862"/>
                </a:lnTo>
                <a:lnTo>
                  <a:pt x="5743" y="1871"/>
                </a:lnTo>
                <a:close/>
                <a:moveTo>
                  <a:pt x="7596" y="3283"/>
                </a:moveTo>
                <a:lnTo>
                  <a:pt x="7614" y="3292"/>
                </a:lnTo>
                <a:lnTo>
                  <a:pt x="7623" y="3292"/>
                </a:lnTo>
                <a:lnTo>
                  <a:pt x="7623" y="3283"/>
                </a:lnTo>
                <a:lnTo>
                  <a:pt x="7614" y="3283"/>
                </a:lnTo>
                <a:lnTo>
                  <a:pt x="7605" y="3274"/>
                </a:lnTo>
                <a:lnTo>
                  <a:pt x="7596" y="3274"/>
                </a:lnTo>
                <a:close/>
                <a:moveTo>
                  <a:pt x="12025" y="4024"/>
                </a:moveTo>
                <a:lnTo>
                  <a:pt x="12025" y="4033"/>
                </a:lnTo>
                <a:lnTo>
                  <a:pt x="12025" y="4042"/>
                </a:lnTo>
                <a:lnTo>
                  <a:pt x="12034" y="4042"/>
                </a:lnTo>
                <a:lnTo>
                  <a:pt x="12043" y="4042"/>
                </a:lnTo>
                <a:lnTo>
                  <a:pt x="12051" y="4033"/>
                </a:lnTo>
                <a:lnTo>
                  <a:pt x="12060" y="4033"/>
                </a:lnTo>
                <a:lnTo>
                  <a:pt x="12060" y="4024"/>
                </a:lnTo>
                <a:lnTo>
                  <a:pt x="12051" y="4033"/>
                </a:lnTo>
                <a:lnTo>
                  <a:pt x="12051" y="4024"/>
                </a:lnTo>
                <a:lnTo>
                  <a:pt x="12043" y="4016"/>
                </a:lnTo>
                <a:lnTo>
                  <a:pt x="12034" y="4016"/>
                </a:lnTo>
                <a:close/>
                <a:moveTo>
                  <a:pt x="6687" y="2912"/>
                </a:moveTo>
                <a:lnTo>
                  <a:pt x="6670" y="2921"/>
                </a:lnTo>
                <a:lnTo>
                  <a:pt x="6696" y="2939"/>
                </a:lnTo>
                <a:lnTo>
                  <a:pt x="6705" y="2939"/>
                </a:lnTo>
                <a:lnTo>
                  <a:pt x="6714" y="2948"/>
                </a:lnTo>
                <a:lnTo>
                  <a:pt x="6723" y="2948"/>
                </a:lnTo>
                <a:lnTo>
                  <a:pt x="6723" y="2930"/>
                </a:lnTo>
                <a:lnTo>
                  <a:pt x="6714" y="2921"/>
                </a:lnTo>
                <a:close/>
                <a:moveTo>
                  <a:pt x="6529" y="3760"/>
                </a:moveTo>
                <a:lnTo>
                  <a:pt x="6537" y="3769"/>
                </a:lnTo>
                <a:lnTo>
                  <a:pt x="6546" y="3751"/>
                </a:lnTo>
                <a:lnTo>
                  <a:pt x="6546" y="3733"/>
                </a:lnTo>
                <a:lnTo>
                  <a:pt x="6555" y="3724"/>
                </a:lnTo>
                <a:lnTo>
                  <a:pt x="6555" y="3716"/>
                </a:lnTo>
                <a:lnTo>
                  <a:pt x="6555" y="3707"/>
                </a:lnTo>
                <a:lnTo>
                  <a:pt x="6546" y="3707"/>
                </a:lnTo>
                <a:lnTo>
                  <a:pt x="6537" y="3698"/>
                </a:lnTo>
                <a:lnTo>
                  <a:pt x="6529" y="3698"/>
                </a:lnTo>
                <a:lnTo>
                  <a:pt x="6529" y="3689"/>
                </a:lnTo>
                <a:lnTo>
                  <a:pt x="6529" y="3707"/>
                </a:lnTo>
                <a:lnTo>
                  <a:pt x="6529" y="3716"/>
                </a:lnTo>
                <a:lnTo>
                  <a:pt x="6520" y="3724"/>
                </a:lnTo>
                <a:lnTo>
                  <a:pt x="6520" y="3733"/>
                </a:lnTo>
                <a:lnTo>
                  <a:pt x="6511" y="3733"/>
                </a:lnTo>
                <a:lnTo>
                  <a:pt x="6520" y="3724"/>
                </a:lnTo>
                <a:lnTo>
                  <a:pt x="6520" y="3707"/>
                </a:lnTo>
                <a:lnTo>
                  <a:pt x="6520" y="3698"/>
                </a:lnTo>
                <a:lnTo>
                  <a:pt x="6520" y="3707"/>
                </a:lnTo>
                <a:lnTo>
                  <a:pt x="6511" y="3716"/>
                </a:lnTo>
                <a:lnTo>
                  <a:pt x="6511" y="3724"/>
                </a:lnTo>
                <a:lnTo>
                  <a:pt x="6511" y="3733"/>
                </a:lnTo>
                <a:lnTo>
                  <a:pt x="6493" y="3742"/>
                </a:lnTo>
                <a:lnTo>
                  <a:pt x="6476" y="3760"/>
                </a:lnTo>
                <a:lnTo>
                  <a:pt x="6476" y="3769"/>
                </a:lnTo>
                <a:lnTo>
                  <a:pt x="6484" y="3769"/>
                </a:lnTo>
                <a:lnTo>
                  <a:pt x="6493" y="3760"/>
                </a:lnTo>
                <a:lnTo>
                  <a:pt x="6511" y="3742"/>
                </a:lnTo>
                <a:lnTo>
                  <a:pt x="6493" y="3777"/>
                </a:lnTo>
                <a:lnTo>
                  <a:pt x="6502" y="3769"/>
                </a:lnTo>
                <a:lnTo>
                  <a:pt x="6511" y="3769"/>
                </a:lnTo>
                <a:lnTo>
                  <a:pt x="6520" y="3769"/>
                </a:lnTo>
                <a:lnTo>
                  <a:pt x="6520" y="3760"/>
                </a:lnTo>
                <a:lnTo>
                  <a:pt x="6537" y="3733"/>
                </a:lnTo>
                <a:lnTo>
                  <a:pt x="6537" y="3742"/>
                </a:lnTo>
                <a:close/>
                <a:moveTo>
                  <a:pt x="6343" y="4060"/>
                </a:moveTo>
                <a:lnTo>
                  <a:pt x="6379" y="4077"/>
                </a:lnTo>
                <a:lnTo>
                  <a:pt x="6396" y="4077"/>
                </a:lnTo>
                <a:lnTo>
                  <a:pt x="6405" y="4086"/>
                </a:lnTo>
                <a:lnTo>
                  <a:pt x="6414" y="4086"/>
                </a:lnTo>
                <a:lnTo>
                  <a:pt x="6423" y="4086"/>
                </a:lnTo>
                <a:lnTo>
                  <a:pt x="6423" y="4077"/>
                </a:lnTo>
                <a:lnTo>
                  <a:pt x="6423" y="4069"/>
                </a:lnTo>
                <a:lnTo>
                  <a:pt x="6414" y="4060"/>
                </a:lnTo>
                <a:lnTo>
                  <a:pt x="6396" y="4042"/>
                </a:lnTo>
                <a:lnTo>
                  <a:pt x="6379" y="4033"/>
                </a:lnTo>
                <a:lnTo>
                  <a:pt x="6343" y="4042"/>
                </a:lnTo>
                <a:lnTo>
                  <a:pt x="6334" y="4042"/>
                </a:lnTo>
                <a:lnTo>
                  <a:pt x="6326" y="4051"/>
                </a:lnTo>
                <a:lnTo>
                  <a:pt x="6326" y="4060"/>
                </a:lnTo>
                <a:close/>
                <a:moveTo>
                  <a:pt x="7358" y="3265"/>
                </a:moveTo>
                <a:lnTo>
                  <a:pt x="7349" y="3265"/>
                </a:lnTo>
                <a:lnTo>
                  <a:pt x="7340" y="3274"/>
                </a:lnTo>
                <a:lnTo>
                  <a:pt x="7331" y="3292"/>
                </a:lnTo>
                <a:lnTo>
                  <a:pt x="7331" y="3301"/>
                </a:lnTo>
                <a:lnTo>
                  <a:pt x="7340" y="3301"/>
                </a:lnTo>
                <a:lnTo>
                  <a:pt x="7358" y="3292"/>
                </a:lnTo>
                <a:lnTo>
                  <a:pt x="7367" y="3292"/>
                </a:lnTo>
                <a:lnTo>
                  <a:pt x="7367" y="3283"/>
                </a:lnTo>
                <a:lnTo>
                  <a:pt x="7376" y="3274"/>
                </a:lnTo>
                <a:lnTo>
                  <a:pt x="7367" y="3274"/>
                </a:lnTo>
                <a:lnTo>
                  <a:pt x="7367" y="3265"/>
                </a:lnTo>
                <a:close/>
                <a:moveTo>
                  <a:pt x="6334" y="3010"/>
                </a:moveTo>
                <a:lnTo>
                  <a:pt x="6334" y="3001"/>
                </a:lnTo>
                <a:lnTo>
                  <a:pt x="6326" y="2992"/>
                </a:lnTo>
                <a:lnTo>
                  <a:pt x="6317" y="2992"/>
                </a:lnTo>
                <a:lnTo>
                  <a:pt x="6299" y="3001"/>
                </a:lnTo>
                <a:lnTo>
                  <a:pt x="6282" y="2992"/>
                </a:lnTo>
                <a:lnTo>
                  <a:pt x="6255" y="3001"/>
                </a:lnTo>
                <a:lnTo>
                  <a:pt x="6246" y="3001"/>
                </a:lnTo>
                <a:lnTo>
                  <a:pt x="6237" y="3001"/>
                </a:lnTo>
                <a:lnTo>
                  <a:pt x="6229" y="3001"/>
                </a:lnTo>
                <a:lnTo>
                  <a:pt x="6202" y="3036"/>
                </a:lnTo>
                <a:lnTo>
                  <a:pt x="6193" y="3054"/>
                </a:lnTo>
                <a:lnTo>
                  <a:pt x="6193" y="3063"/>
                </a:lnTo>
                <a:lnTo>
                  <a:pt x="6202" y="3071"/>
                </a:lnTo>
                <a:lnTo>
                  <a:pt x="6202" y="3080"/>
                </a:lnTo>
                <a:lnTo>
                  <a:pt x="6202" y="3089"/>
                </a:lnTo>
                <a:lnTo>
                  <a:pt x="6229" y="3080"/>
                </a:lnTo>
                <a:lnTo>
                  <a:pt x="6237" y="3080"/>
                </a:lnTo>
                <a:lnTo>
                  <a:pt x="6246" y="3080"/>
                </a:lnTo>
                <a:lnTo>
                  <a:pt x="6255" y="3080"/>
                </a:lnTo>
                <a:lnTo>
                  <a:pt x="6290" y="3063"/>
                </a:lnTo>
                <a:lnTo>
                  <a:pt x="6290" y="3054"/>
                </a:lnTo>
                <a:lnTo>
                  <a:pt x="6299" y="3045"/>
                </a:lnTo>
                <a:lnTo>
                  <a:pt x="6326" y="3027"/>
                </a:lnTo>
                <a:lnTo>
                  <a:pt x="6326" y="3018"/>
                </a:lnTo>
                <a:lnTo>
                  <a:pt x="6334" y="3018"/>
                </a:lnTo>
                <a:close/>
                <a:moveTo>
                  <a:pt x="6890" y="3027"/>
                </a:moveTo>
                <a:lnTo>
                  <a:pt x="6881" y="3018"/>
                </a:lnTo>
                <a:lnTo>
                  <a:pt x="6873" y="3018"/>
                </a:lnTo>
                <a:lnTo>
                  <a:pt x="6873" y="3027"/>
                </a:lnTo>
                <a:lnTo>
                  <a:pt x="6881" y="3027"/>
                </a:lnTo>
                <a:lnTo>
                  <a:pt x="6899" y="3036"/>
                </a:lnTo>
                <a:lnTo>
                  <a:pt x="6917" y="3036"/>
                </a:lnTo>
                <a:lnTo>
                  <a:pt x="6917" y="3027"/>
                </a:lnTo>
                <a:lnTo>
                  <a:pt x="6908" y="3027"/>
                </a:lnTo>
                <a:close/>
                <a:moveTo>
                  <a:pt x="7261" y="3442"/>
                </a:moveTo>
                <a:lnTo>
                  <a:pt x="7270" y="3442"/>
                </a:lnTo>
                <a:lnTo>
                  <a:pt x="7270" y="3433"/>
                </a:lnTo>
                <a:lnTo>
                  <a:pt x="7278" y="3433"/>
                </a:lnTo>
                <a:lnTo>
                  <a:pt x="7270" y="3433"/>
                </a:lnTo>
                <a:lnTo>
                  <a:pt x="7270" y="3424"/>
                </a:lnTo>
                <a:lnTo>
                  <a:pt x="7261" y="3424"/>
                </a:lnTo>
                <a:lnTo>
                  <a:pt x="7261" y="3433"/>
                </a:lnTo>
                <a:close/>
                <a:moveTo>
                  <a:pt x="7181" y="3018"/>
                </a:moveTo>
                <a:lnTo>
                  <a:pt x="7164" y="3010"/>
                </a:lnTo>
                <a:lnTo>
                  <a:pt x="7155" y="3010"/>
                </a:lnTo>
                <a:lnTo>
                  <a:pt x="7137" y="3010"/>
                </a:lnTo>
                <a:lnTo>
                  <a:pt x="7128" y="3001"/>
                </a:lnTo>
                <a:lnTo>
                  <a:pt x="7120" y="3001"/>
                </a:lnTo>
                <a:lnTo>
                  <a:pt x="7128" y="3010"/>
                </a:lnTo>
                <a:lnTo>
                  <a:pt x="7137" y="3018"/>
                </a:lnTo>
                <a:lnTo>
                  <a:pt x="7146" y="3027"/>
                </a:lnTo>
                <a:lnTo>
                  <a:pt x="7155" y="3027"/>
                </a:lnTo>
                <a:lnTo>
                  <a:pt x="7155" y="3036"/>
                </a:lnTo>
                <a:lnTo>
                  <a:pt x="7164" y="3036"/>
                </a:lnTo>
                <a:lnTo>
                  <a:pt x="7173" y="3045"/>
                </a:lnTo>
                <a:lnTo>
                  <a:pt x="7181" y="3045"/>
                </a:lnTo>
                <a:lnTo>
                  <a:pt x="7190" y="3045"/>
                </a:lnTo>
                <a:lnTo>
                  <a:pt x="7190" y="3036"/>
                </a:lnTo>
                <a:lnTo>
                  <a:pt x="7181" y="3027"/>
                </a:lnTo>
                <a:close/>
                <a:moveTo>
                  <a:pt x="7746" y="2506"/>
                </a:moveTo>
                <a:lnTo>
                  <a:pt x="7764" y="2498"/>
                </a:lnTo>
                <a:lnTo>
                  <a:pt x="7773" y="2489"/>
                </a:lnTo>
                <a:lnTo>
                  <a:pt x="7764" y="2489"/>
                </a:lnTo>
                <a:lnTo>
                  <a:pt x="7755" y="2489"/>
                </a:lnTo>
                <a:lnTo>
                  <a:pt x="7746" y="2498"/>
                </a:lnTo>
                <a:lnTo>
                  <a:pt x="7737" y="2498"/>
                </a:lnTo>
                <a:lnTo>
                  <a:pt x="7737" y="2506"/>
                </a:lnTo>
                <a:close/>
                <a:moveTo>
                  <a:pt x="11919" y="3777"/>
                </a:moveTo>
                <a:lnTo>
                  <a:pt x="11928" y="3751"/>
                </a:lnTo>
                <a:lnTo>
                  <a:pt x="11937" y="3742"/>
                </a:lnTo>
                <a:lnTo>
                  <a:pt x="11928" y="3742"/>
                </a:lnTo>
                <a:lnTo>
                  <a:pt x="11919" y="3751"/>
                </a:lnTo>
                <a:lnTo>
                  <a:pt x="11919" y="3760"/>
                </a:lnTo>
                <a:lnTo>
                  <a:pt x="11910" y="3760"/>
                </a:lnTo>
                <a:lnTo>
                  <a:pt x="11910" y="3769"/>
                </a:lnTo>
                <a:lnTo>
                  <a:pt x="11910" y="3777"/>
                </a:lnTo>
                <a:close/>
                <a:moveTo>
                  <a:pt x="11893" y="3645"/>
                </a:moveTo>
                <a:lnTo>
                  <a:pt x="11884" y="3645"/>
                </a:lnTo>
                <a:lnTo>
                  <a:pt x="11893" y="3654"/>
                </a:lnTo>
                <a:lnTo>
                  <a:pt x="11901" y="3654"/>
                </a:lnTo>
                <a:lnTo>
                  <a:pt x="11901" y="3645"/>
                </a:lnTo>
                <a:close/>
                <a:moveTo>
                  <a:pt x="11893" y="3583"/>
                </a:moveTo>
                <a:lnTo>
                  <a:pt x="11875" y="3592"/>
                </a:lnTo>
                <a:lnTo>
                  <a:pt x="11875" y="3601"/>
                </a:lnTo>
                <a:lnTo>
                  <a:pt x="11866" y="3601"/>
                </a:lnTo>
                <a:lnTo>
                  <a:pt x="11857" y="3601"/>
                </a:lnTo>
                <a:lnTo>
                  <a:pt x="11866" y="3610"/>
                </a:lnTo>
                <a:lnTo>
                  <a:pt x="11884" y="3619"/>
                </a:lnTo>
                <a:lnTo>
                  <a:pt x="11893" y="3627"/>
                </a:lnTo>
                <a:lnTo>
                  <a:pt x="11901" y="3627"/>
                </a:lnTo>
                <a:lnTo>
                  <a:pt x="11910" y="3627"/>
                </a:lnTo>
                <a:lnTo>
                  <a:pt x="11919" y="3645"/>
                </a:lnTo>
                <a:lnTo>
                  <a:pt x="11928" y="3636"/>
                </a:lnTo>
                <a:lnTo>
                  <a:pt x="11937" y="3627"/>
                </a:lnTo>
                <a:lnTo>
                  <a:pt x="11945" y="3627"/>
                </a:lnTo>
                <a:lnTo>
                  <a:pt x="11937" y="3627"/>
                </a:lnTo>
                <a:lnTo>
                  <a:pt x="11937" y="3619"/>
                </a:lnTo>
                <a:lnTo>
                  <a:pt x="11928" y="3619"/>
                </a:lnTo>
                <a:lnTo>
                  <a:pt x="11910" y="3619"/>
                </a:lnTo>
                <a:lnTo>
                  <a:pt x="11910" y="3610"/>
                </a:lnTo>
                <a:lnTo>
                  <a:pt x="11901" y="3610"/>
                </a:lnTo>
                <a:lnTo>
                  <a:pt x="11910" y="3601"/>
                </a:lnTo>
                <a:lnTo>
                  <a:pt x="11901" y="3592"/>
                </a:lnTo>
                <a:lnTo>
                  <a:pt x="11901" y="3583"/>
                </a:lnTo>
                <a:close/>
                <a:moveTo>
                  <a:pt x="11866" y="3513"/>
                </a:moveTo>
                <a:lnTo>
                  <a:pt x="11857" y="3513"/>
                </a:lnTo>
                <a:lnTo>
                  <a:pt x="11866" y="3521"/>
                </a:lnTo>
                <a:lnTo>
                  <a:pt x="11857" y="3521"/>
                </a:lnTo>
                <a:lnTo>
                  <a:pt x="11848" y="3521"/>
                </a:lnTo>
                <a:lnTo>
                  <a:pt x="11840" y="3521"/>
                </a:lnTo>
                <a:lnTo>
                  <a:pt x="11840" y="3530"/>
                </a:lnTo>
                <a:lnTo>
                  <a:pt x="11840" y="3539"/>
                </a:lnTo>
                <a:lnTo>
                  <a:pt x="11848" y="3539"/>
                </a:lnTo>
                <a:lnTo>
                  <a:pt x="11840" y="3539"/>
                </a:lnTo>
                <a:lnTo>
                  <a:pt x="11840" y="3548"/>
                </a:lnTo>
                <a:lnTo>
                  <a:pt x="11857" y="3548"/>
                </a:lnTo>
                <a:lnTo>
                  <a:pt x="11857" y="3557"/>
                </a:lnTo>
                <a:lnTo>
                  <a:pt x="11848" y="3557"/>
                </a:lnTo>
                <a:lnTo>
                  <a:pt x="11840" y="3566"/>
                </a:lnTo>
                <a:lnTo>
                  <a:pt x="11848" y="3574"/>
                </a:lnTo>
                <a:lnTo>
                  <a:pt x="11848" y="3566"/>
                </a:lnTo>
                <a:lnTo>
                  <a:pt x="11857" y="3566"/>
                </a:lnTo>
                <a:lnTo>
                  <a:pt x="11866" y="3557"/>
                </a:lnTo>
                <a:lnTo>
                  <a:pt x="11875" y="3548"/>
                </a:lnTo>
                <a:lnTo>
                  <a:pt x="11884" y="3539"/>
                </a:lnTo>
                <a:lnTo>
                  <a:pt x="11884" y="3530"/>
                </a:lnTo>
                <a:lnTo>
                  <a:pt x="11875" y="3530"/>
                </a:lnTo>
                <a:lnTo>
                  <a:pt x="11884" y="3530"/>
                </a:lnTo>
                <a:lnTo>
                  <a:pt x="11893" y="3521"/>
                </a:lnTo>
                <a:lnTo>
                  <a:pt x="11901" y="3504"/>
                </a:lnTo>
                <a:lnTo>
                  <a:pt x="11901" y="3495"/>
                </a:lnTo>
                <a:lnTo>
                  <a:pt x="11893" y="3495"/>
                </a:lnTo>
                <a:lnTo>
                  <a:pt x="11875" y="3504"/>
                </a:lnTo>
                <a:close/>
                <a:moveTo>
                  <a:pt x="11875" y="3689"/>
                </a:moveTo>
                <a:lnTo>
                  <a:pt x="11866" y="3689"/>
                </a:lnTo>
                <a:lnTo>
                  <a:pt x="11866" y="3698"/>
                </a:lnTo>
                <a:lnTo>
                  <a:pt x="11875" y="3698"/>
                </a:lnTo>
                <a:lnTo>
                  <a:pt x="11875" y="3689"/>
                </a:lnTo>
                <a:lnTo>
                  <a:pt x="11884" y="3689"/>
                </a:lnTo>
                <a:lnTo>
                  <a:pt x="11884" y="3680"/>
                </a:lnTo>
                <a:close/>
                <a:moveTo>
                  <a:pt x="11893" y="3716"/>
                </a:moveTo>
                <a:lnTo>
                  <a:pt x="11893" y="3724"/>
                </a:lnTo>
                <a:lnTo>
                  <a:pt x="11901" y="3724"/>
                </a:lnTo>
                <a:lnTo>
                  <a:pt x="11937" y="3716"/>
                </a:lnTo>
                <a:lnTo>
                  <a:pt x="11937" y="3707"/>
                </a:lnTo>
                <a:lnTo>
                  <a:pt x="11928" y="3698"/>
                </a:lnTo>
                <a:lnTo>
                  <a:pt x="11919" y="3698"/>
                </a:lnTo>
                <a:lnTo>
                  <a:pt x="11910" y="3689"/>
                </a:lnTo>
                <a:lnTo>
                  <a:pt x="11901" y="3689"/>
                </a:lnTo>
                <a:lnTo>
                  <a:pt x="11893" y="3689"/>
                </a:lnTo>
                <a:lnTo>
                  <a:pt x="11893" y="3698"/>
                </a:lnTo>
                <a:lnTo>
                  <a:pt x="11910" y="3707"/>
                </a:lnTo>
                <a:lnTo>
                  <a:pt x="11901" y="3716"/>
                </a:lnTo>
                <a:close/>
                <a:moveTo>
                  <a:pt x="11893" y="3795"/>
                </a:moveTo>
                <a:lnTo>
                  <a:pt x="11901" y="3795"/>
                </a:lnTo>
                <a:lnTo>
                  <a:pt x="11910" y="3786"/>
                </a:lnTo>
                <a:lnTo>
                  <a:pt x="11910" y="3777"/>
                </a:lnTo>
                <a:lnTo>
                  <a:pt x="11910" y="3760"/>
                </a:lnTo>
                <a:lnTo>
                  <a:pt x="11901" y="3769"/>
                </a:lnTo>
                <a:lnTo>
                  <a:pt x="11893" y="3769"/>
                </a:lnTo>
                <a:lnTo>
                  <a:pt x="11884" y="3769"/>
                </a:lnTo>
                <a:lnTo>
                  <a:pt x="11884" y="3777"/>
                </a:lnTo>
                <a:lnTo>
                  <a:pt x="11884" y="3786"/>
                </a:lnTo>
                <a:lnTo>
                  <a:pt x="11893" y="3777"/>
                </a:lnTo>
                <a:lnTo>
                  <a:pt x="11893" y="3786"/>
                </a:lnTo>
                <a:close/>
                <a:moveTo>
                  <a:pt x="11857" y="3151"/>
                </a:moveTo>
                <a:lnTo>
                  <a:pt x="11848" y="3151"/>
                </a:lnTo>
                <a:lnTo>
                  <a:pt x="11848" y="3142"/>
                </a:lnTo>
                <a:lnTo>
                  <a:pt x="11848" y="3151"/>
                </a:lnTo>
                <a:lnTo>
                  <a:pt x="11848" y="3160"/>
                </a:lnTo>
                <a:lnTo>
                  <a:pt x="11857" y="3168"/>
                </a:lnTo>
                <a:lnTo>
                  <a:pt x="11866" y="3168"/>
                </a:lnTo>
                <a:lnTo>
                  <a:pt x="11866" y="3160"/>
                </a:lnTo>
                <a:lnTo>
                  <a:pt x="11866" y="3151"/>
                </a:lnTo>
                <a:close/>
                <a:moveTo>
                  <a:pt x="11857" y="3115"/>
                </a:moveTo>
                <a:lnTo>
                  <a:pt x="11848" y="3115"/>
                </a:lnTo>
                <a:lnTo>
                  <a:pt x="11857" y="3124"/>
                </a:lnTo>
                <a:lnTo>
                  <a:pt x="11866" y="3133"/>
                </a:lnTo>
                <a:lnTo>
                  <a:pt x="11875" y="3124"/>
                </a:lnTo>
                <a:lnTo>
                  <a:pt x="11866" y="3124"/>
                </a:lnTo>
                <a:close/>
                <a:moveTo>
                  <a:pt x="11875" y="3080"/>
                </a:moveTo>
                <a:lnTo>
                  <a:pt x="11884" y="3080"/>
                </a:lnTo>
                <a:lnTo>
                  <a:pt x="11884" y="3071"/>
                </a:lnTo>
                <a:lnTo>
                  <a:pt x="11875" y="3063"/>
                </a:lnTo>
                <a:lnTo>
                  <a:pt x="11875" y="3071"/>
                </a:lnTo>
                <a:close/>
                <a:moveTo>
                  <a:pt x="11822" y="3592"/>
                </a:moveTo>
                <a:lnTo>
                  <a:pt x="11831" y="3592"/>
                </a:lnTo>
                <a:lnTo>
                  <a:pt x="11840" y="3583"/>
                </a:lnTo>
                <a:lnTo>
                  <a:pt x="11831" y="3574"/>
                </a:lnTo>
                <a:lnTo>
                  <a:pt x="11822" y="3583"/>
                </a:lnTo>
                <a:lnTo>
                  <a:pt x="11813" y="3583"/>
                </a:lnTo>
                <a:lnTo>
                  <a:pt x="11804" y="3583"/>
                </a:lnTo>
                <a:close/>
                <a:moveTo>
                  <a:pt x="11804" y="3654"/>
                </a:moveTo>
                <a:lnTo>
                  <a:pt x="11813" y="3654"/>
                </a:lnTo>
                <a:lnTo>
                  <a:pt x="11813" y="3645"/>
                </a:lnTo>
                <a:close/>
                <a:moveTo>
                  <a:pt x="1182" y="3283"/>
                </a:moveTo>
                <a:lnTo>
                  <a:pt x="1191" y="3274"/>
                </a:lnTo>
                <a:lnTo>
                  <a:pt x="1182" y="3283"/>
                </a:lnTo>
                <a:lnTo>
                  <a:pt x="1182" y="3292"/>
                </a:lnTo>
                <a:close/>
                <a:moveTo>
                  <a:pt x="11619" y="3972"/>
                </a:moveTo>
                <a:lnTo>
                  <a:pt x="11628" y="3972"/>
                </a:lnTo>
                <a:lnTo>
                  <a:pt x="11628" y="3963"/>
                </a:lnTo>
                <a:lnTo>
                  <a:pt x="11619" y="3963"/>
                </a:lnTo>
                <a:lnTo>
                  <a:pt x="11610" y="3963"/>
                </a:lnTo>
                <a:lnTo>
                  <a:pt x="11610" y="3954"/>
                </a:lnTo>
                <a:lnTo>
                  <a:pt x="11601" y="3963"/>
                </a:lnTo>
                <a:lnTo>
                  <a:pt x="11619" y="3963"/>
                </a:lnTo>
                <a:close/>
                <a:moveTo>
                  <a:pt x="11857" y="3107"/>
                </a:moveTo>
                <a:lnTo>
                  <a:pt x="11866" y="3107"/>
                </a:lnTo>
                <a:lnTo>
                  <a:pt x="11857" y="3098"/>
                </a:lnTo>
                <a:lnTo>
                  <a:pt x="11857" y="3089"/>
                </a:lnTo>
                <a:lnTo>
                  <a:pt x="11866" y="3098"/>
                </a:lnTo>
                <a:lnTo>
                  <a:pt x="11866" y="3080"/>
                </a:lnTo>
                <a:lnTo>
                  <a:pt x="11857" y="3071"/>
                </a:lnTo>
                <a:lnTo>
                  <a:pt x="11848" y="3071"/>
                </a:lnTo>
                <a:lnTo>
                  <a:pt x="11831" y="3071"/>
                </a:lnTo>
                <a:lnTo>
                  <a:pt x="11840" y="3098"/>
                </a:lnTo>
                <a:close/>
                <a:moveTo>
                  <a:pt x="11822" y="3098"/>
                </a:moveTo>
                <a:lnTo>
                  <a:pt x="11831" y="3098"/>
                </a:lnTo>
                <a:lnTo>
                  <a:pt x="11840" y="3098"/>
                </a:lnTo>
                <a:lnTo>
                  <a:pt x="11840" y="3089"/>
                </a:lnTo>
                <a:lnTo>
                  <a:pt x="11831" y="3089"/>
                </a:lnTo>
                <a:lnTo>
                  <a:pt x="11822" y="3089"/>
                </a:lnTo>
                <a:lnTo>
                  <a:pt x="11813" y="3089"/>
                </a:lnTo>
                <a:lnTo>
                  <a:pt x="11813" y="3098"/>
                </a:lnTo>
                <a:close/>
                <a:moveTo>
                  <a:pt x="3617" y="1898"/>
                </a:moveTo>
                <a:lnTo>
                  <a:pt x="3644" y="1906"/>
                </a:lnTo>
                <a:lnTo>
                  <a:pt x="3652" y="1906"/>
                </a:lnTo>
                <a:lnTo>
                  <a:pt x="3688" y="1906"/>
                </a:lnTo>
                <a:lnTo>
                  <a:pt x="3705" y="1906"/>
                </a:lnTo>
                <a:lnTo>
                  <a:pt x="3697" y="1915"/>
                </a:lnTo>
                <a:lnTo>
                  <a:pt x="3670" y="1924"/>
                </a:lnTo>
                <a:lnTo>
                  <a:pt x="3670" y="1933"/>
                </a:lnTo>
                <a:lnTo>
                  <a:pt x="3688" y="1942"/>
                </a:lnTo>
                <a:lnTo>
                  <a:pt x="3705" y="1942"/>
                </a:lnTo>
                <a:lnTo>
                  <a:pt x="3732" y="1933"/>
                </a:lnTo>
                <a:lnTo>
                  <a:pt x="3776" y="1933"/>
                </a:lnTo>
                <a:lnTo>
                  <a:pt x="3864" y="1924"/>
                </a:lnTo>
                <a:lnTo>
                  <a:pt x="3882" y="1924"/>
                </a:lnTo>
                <a:lnTo>
                  <a:pt x="3882" y="1933"/>
                </a:lnTo>
                <a:lnTo>
                  <a:pt x="3873" y="1933"/>
                </a:lnTo>
                <a:lnTo>
                  <a:pt x="3847" y="1924"/>
                </a:lnTo>
                <a:lnTo>
                  <a:pt x="3829" y="1933"/>
                </a:lnTo>
                <a:lnTo>
                  <a:pt x="3838" y="1942"/>
                </a:lnTo>
                <a:lnTo>
                  <a:pt x="3829" y="1942"/>
                </a:lnTo>
                <a:lnTo>
                  <a:pt x="3811" y="1942"/>
                </a:lnTo>
                <a:lnTo>
                  <a:pt x="3802" y="1950"/>
                </a:lnTo>
                <a:lnTo>
                  <a:pt x="3767" y="1959"/>
                </a:lnTo>
                <a:lnTo>
                  <a:pt x="3732" y="1968"/>
                </a:lnTo>
                <a:lnTo>
                  <a:pt x="3697" y="1977"/>
                </a:lnTo>
                <a:lnTo>
                  <a:pt x="3688" y="1977"/>
                </a:lnTo>
                <a:lnTo>
                  <a:pt x="3661" y="1986"/>
                </a:lnTo>
                <a:lnTo>
                  <a:pt x="3661" y="1995"/>
                </a:lnTo>
                <a:lnTo>
                  <a:pt x="3652" y="1995"/>
                </a:lnTo>
                <a:lnTo>
                  <a:pt x="3661" y="2012"/>
                </a:lnTo>
                <a:lnTo>
                  <a:pt x="3714" y="2048"/>
                </a:lnTo>
                <a:lnTo>
                  <a:pt x="3758" y="2048"/>
                </a:lnTo>
                <a:lnTo>
                  <a:pt x="3802" y="2048"/>
                </a:lnTo>
                <a:lnTo>
                  <a:pt x="3811" y="2048"/>
                </a:lnTo>
                <a:lnTo>
                  <a:pt x="3820" y="2048"/>
                </a:lnTo>
                <a:lnTo>
                  <a:pt x="3829" y="2048"/>
                </a:lnTo>
                <a:lnTo>
                  <a:pt x="3882" y="2048"/>
                </a:lnTo>
                <a:lnTo>
                  <a:pt x="3917" y="2048"/>
                </a:lnTo>
                <a:lnTo>
                  <a:pt x="3935" y="2039"/>
                </a:lnTo>
                <a:lnTo>
                  <a:pt x="3952" y="2039"/>
                </a:lnTo>
                <a:lnTo>
                  <a:pt x="3961" y="2039"/>
                </a:lnTo>
                <a:lnTo>
                  <a:pt x="3979" y="2039"/>
                </a:lnTo>
                <a:lnTo>
                  <a:pt x="3997" y="2039"/>
                </a:lnTo>
                <a:lnTo>
                  <a:pt x="4023" y="2039"/>
                </a:lnTo>
                <a:lnTo>
                  <a:pt x="4041" y="2048"/>
                </a:lnTo>
                <a:lnTo>
                  <a:pt x="4120" y="2065"/>
                </a:lnTo>
                <a:lnTo>
                  <a:pt x="4147" y="2083"/>
                </a:lnTo>
                <a:lnTo>
                  <a:pt x="4155" y="2083"/>
                </a:lnTo>
                <a:lnTo>
                  <a:pt x="4147" y="2092"/>
                </a:lnTo>
                <a:lnTo>
                  <a:pt x="4138" y="2092"/>
                </a:lnTo>
                <a:lnTo>
                  <a:pt x="4111" y="2092"/>
                </a:lnTo>
                <a:lnTo>
                  <a:pt x="4102" y="2092"/>
                </a:lnTo>
                <a:lnTo>
                  <a:pt x="4085" y="2101"/>
                </a:lnTo>
                <a:lnTo>
                  <a:pt x="4076" y="2101"/>
                </a:lnTo>
                <a:lnTo>
                  <a:pt x="4032" y="2092"/>
                </a:lnTo>
                <a:lnTo>
                  <a:pt x="4005" y="2092"/>
                </a:lnTo>
                <a:lnTo>
                  <a:pt x="3988" y="2092"/>
                </a:lnTo>
                <a:lnTo>
                  <a:pt x="3961" y="2083"/>
                </a:lnTo>
                <a:lnTo>
                  <a:pt x="3935" y="2083"/>
                </a:lnTo>
                <a:lnTo>
                  <a:pt x="3864" y="2092"/>
                </a:lnTo>
                <a:lnTo>
                  <a:pt x="3794" y="2101"/>
                </a:lnTo>
                <a:lnTo>
                  <a:pt x="3750" y="2118"/>
                </a:lnTo>
                <a:lnTo>
                  <a:pt x="3741" y="2118"/>
                </a:lnTo>
                <a:lnTo>
                  <a:pt x="3741" y="2127"/>
                </a:lnTo>
                <a:lnTo>
                  <a:pt x="3750" y="2145"/>
                </a:lnTo>
                <a:lnTo>
                  <a:pt x="3750" y="2153"/>
                </a:lnTo>
                <a:lnTo>
                  <a:pt x="3758" y="2162"/>
                </a:lnTo>
                <a:lnTo>
                  <a:pt x="3776" y="2180"/>
                </a:lnTo>
                <a:lnTo>
                  <a:pt x="3785" y="2189"/>
                </a:lnTo>
                <a:lnTo>
                  <a:pt x="3785" y="2198"/>
                </a:lnTo>
                <a:lnTo>
                  <a:pt x="3794" y="2198"/>
                </a:lnTo>
                <a:lnTo>
                  <a:pt x="3794" y="2206"/>
                </a:lnTo>
                <a:lnTo>
                  <a:pt x="3820" y="2215"/>
                </a:lnTo>
                <a:lnTo>
                  <a:pt x="3838" y="2215"/>
                </a:lnTo>
                <a:lnTo>
                  <a:pt x="3855" y="2224"/>
                </a:lnTo>
                <a:lnTo>
                  <a:pt x="3891" y="2224"/>
                </a:lnTo>
                <a:lnTo>
                  <a:pt x="3926" y="2224"/>
                </a:lnTo>
                <a:lnTo>
                  <a:pt x="3952" y="2224"/>
                </a:lnTo>
                <a:lnTo>
                  <a:pt x="3970" y="2224"/>
                </a:lnTo>
                <a:lnTo>
                  <a:pt x="3997" y="2233"/>
                </a:lnTo>
                <a:lnTo>
                  <a:pt x="4005" y="2233"/>
                </a:lnTo>
                <a:lnTo>
                  <a:pt x="4005" y="2251"/>
                </a:lnTo>
                <a:lnTo>
                  <a:pt x="4005" y="2259"/>
                </a:lnTo>
                <a:lnTo>
                  <a:pt x="4005" y="2277"/>
                </a:lnTo>
                <a:lnTo>
                  <a:pt x="4014" y="2286"/>
                </a:lnTo>
                <a:lnTo>
                  <a:pt x="4023" y="2312"/>
                </a:lnTo>
                <a:lnTo>
                  <a:pt x="4032" y="2321"/>
                </a:lnTo>
                <a:lnTo>
                  <a:pt x="4041" y="2321"/>
                </a:lnTo>
                <a:lnTo>
                  <a:pt x="4049" y="2321"/>
                </a:lnTo>
                <a:lnTo>
                  <a:pt x="4058" y="2321"/>
                </a:lnTo>
                <a:lnTo>
                  <a:pt x="4076" y="2321"/>
                </a:lnTo>
                <a:lnTo>
                  <a:pt x="4102" y="2321"/>
                </a:lnTo>
                <a:lnTo>
                  <a:pt x="4164" y="2321"/>
                </a:lnTo>
                <a:lnTo>
                  <a:pt x="4173" y="2312"/>
                </a:lnTo>
                <a:lnTo>
                  <a:pt x="4191" y="2312"/>
                </a:lnTo>
                <a:lnTo>
                  <a:pt x="4199" y="2312"/>
                </a:lnTo>
                <a:lnTo>
                  <a:pt x="4208" y="2312"/>
                </a:lnTo>
                <a:lnTo>
                  <a:pt x="4235" y="2303"/>
                </a:lnTo>
                <a:lnTo>
                  <a:pt x="4279" y="2303"/>
                </a:lnTo>
                <a:lnTo>
                  <a:pt x="4314" y="2303"/>
                </a:lnTo>
                <a:lnTo>
                  <a:pt x="4349" y="2286"/>
                </a:lnTo>
                <a:lnTo>
                  <a:pt x="4367" y="2277"/>
                </a:lnTo>
                <a:lnTo>
                  <a:pt x="4376" y="2268"/>
                </a:lnTo>
                <a:lnTo>
                  <a:pt x="4394" y="2268"/>
                </a:lnTo>
                <a:lnTo>
                  <a:pt x="4429" y="2259"/>
                </a:lnTo>
                <a:lnTo>
                  <a:pt x="4464" y="2259"/>
                </a:lnTo>
                <a:lnTo>
                  <a:pt x="4464" y="2251"/>
                </a:lnTo>
                <a:lnTo>
                  <a:pt x="4482" y="2242"/>
                </a:lnTo>
                <a:lnTo>
                  <a:pt x="4491" y="2233"/>
                </a:lnTo>
                <a:lnTo>
                  <a:pt x="4499" y="2215"/>
                </a:lnTo>
                <a:lnTo>
                  <a:pt x="4508" y="2206"/>
                </a:lnTo>
                <a:lnTo>
                  <a:pt x="4517" y="2198"/>
                </a:lnTo>
                <a:lnTo>
                  <a:pt x="4526" y="2198"/>
                </a:lnTo>
                <a:lnTo>
                  <a:pt x="4535" y="2206"/>
                </a:lnTo>
                <a:lnTo>
                  <a:pt x="4544" y="2206"/>
                </a:lnTo>
                <a:lnTo>
                  <a:pt x="4544" y="2215"/>
                </a:lnTo>
                <a:lnTo>
                  <a:pt x="4544" y="2224"/>
                </a:lnTo>
                <a:lnTo>
                  <a:pt x="4544" y="2233"/>
                </a:lnTo>
                <a:lnTo>
                  <a:pt x="4552" y="2233"/>
                </a:lnTo>
                <a:lnTo>
                  <a:pt x="4561" y="2242"/>
                </a:lnTo>
                <a:lnTo>
                  <a:pt x="4579" y="2242"/>
                </a:lnTo>
                <a:lnTo>
                  <a:pt x="4596" y="2242"/>
                </a:lnTo>
                <a:lnTo>
                  <a:pt x="4623" y="2242"/>
                </a:lnTo>
                <a:lnTo>
                  <a:pt x="4641" y="2251"/>
                </a:lnTo>
                <a:lnTo>
                  <a:pt x="4632" y="2259"/>
                </a:lnTo>
                <a:lnTo>
                  <a:pt x="4623" y="2259"/>
                </a:lnTo>
                <a:lnTo>
                  <a:pt x="4632" y="2268"/>
                </a:lnTo>
                <a:lnTo>
                  <a:pt x="4667" y="2277"/>
                </a:lnTo>
                <a:lnTo>
                  <a:pt x="4676" y="2268"/>
                </a:lnTo>
                <a:lnTo>
                  <a:pt x="4685" y="2268"/>
                </a:lnTo>
                <a:lnTo>
                  <a:pt x="4711" y="2277"/>
                </a:lnTo>
                <a:lnTo>
                  <a:pt x="4729" y="2277"/>
                </a:lnTo>
                <a:lnTo>
                  <a:pt x="4755" y="2286"/>
                </a:lnTo>
                <a:lnTo>
                  <a:pt x="4773" y="2277"/>
                </a:lnTo>
                <a:lnTo>
                  <a:pt x="4791" y="2277"/>
                </a:lnTo>
                <a:lnTo>
                  <a:pt x="4799" y="2277"/>
                </a:lnTo>
                <a:lnTo>
                  <a:pt x="4808" y="2277"/>
                </a:lnTo>
                <a:lnTo>
                  <a:pt x="4826" y="2268"/>
                </a:lnTo>
                <a:lnTo>
                  <a:pt x="4835" y="2268"/>
                </a:lnTo>
                <a:lnTo>
                  <a:pt x="4861" y="2259"/>
                </a:lnTo>
                <a:lnTo>
                  <a:pt x="4870" y="2251"/>
                </a:lnTo>
                <a:lnTo>
                  <a:pt x="4879" y="2242"/>
                </a:lnTo>
                <a:lnTo>
                  <a:pt x="4879" y="2233"/>
                </a:lnTo>
                <a:lnTo>
                  <a:pt x="4870" y="2233"/>
                </a:lnTo>
                <a:lnTo>
                  <a:pt x="4870" y="2224"/>
                </a:lnTo>
                <a:lnTo>
                  <a:pt x="4861" y="2224"/>
                </a:lnTo>
                <a:lnTo>
                  <a:pt x="4852" y="2224"/>
                </a:lnTo>
                <a:lnTo>
                  <a:pt x="4852" y="2215"/>
                </a:lnTo>
                <a:lnTo>
                  <a:pt x="4861" y="2206"/>
                </a:lnTo>
                <a:lnTo>
                  <a:pt x="4852" y="2198"/>
                </a:lnTo>
                <a:lnTo>
                  <a:pt x="4826" y="2198"/>
                </a:lnTo>
                <a:lnTo>
                  <a:pt x="4817" y="2198"/>
                </a:lnTo>
                <a:lnTo>
                  <a:pt x="4799" y="2206"/>
                </a:lnTo>
                <a:lnTo>
                  <a:pt x="4791" y="2215"/>
                </a:lnTo>
                <a:lnTo>
                  <a:pt x="4782" y="2233"/>
                </a:lnTo>
                <a:lnTo>
                  <a:pt x="4782" y="2224"/>
                </a:lnTo>
                <a:lnTo>
                  <a:pt x="4782" y="2206"/>
                </a:lnTo>
                <a:lnTo>
                  <a:pt x="4782" y="2198"/>
                </a:lnTo>
                <a:lnTo>
                  <a:pt x="4773" y="2189"/>
                </a:lnTo>
                <a:lnTo>
                  <a:pt x="4764" y="2180"/>
                </a:lnTo>
                <a:lnTo>
                  <a:pt x="4755" y="2180"/>
                </a:lnTo>
                <a:lnTo>
                  <a:pt x="4755" y="2171"/>
                </a:lnTo>
                <a:lnTo>
                  <a:pt x="4764" y="2171"/>
                </a:lnTo>
                <a:lnTo>
                  <a:pt x="4782" y="2180"/>
                </a:lnTo>
                <a:lnTo>
                  <a:pt x="4791" y="2180"/>
                </a:lnTo>
                <a:lnTo>
                  <a:pt x="4808" y="2189"/>
                </a:lnTo>
                <a:lnTo>
                  <a:pt x="4817" y="2189"/>
                </a:lnTo>
                <a:lnTo>
                  <a:pt x="4817" y="2180"/>
                </a:lnTo>
                <a:lnTo>
                  <a:pt x="4817" y="2171"/>
                </a:lnTo>
                <a:lnTo>
                  <a:pt x="4817" y="2162"/>
                </a:lnTo>
                <a:lnTo>
                  <a:pt x="4835" y="2153"/>
                </a:lnTo>
                <a:lnTo>
                  <a:pt x="4843" y="2145"/>
                </a:lnTo>
                <a:lnTo>
                  <a:pt x="4852" y="2153"/>
                </a:lnTo>
                <a:lnTo>
                  <a:pt x="4870" y="2162"/>
                </a:lnTo>
                <a:lnTo>
                  <a:pt x="4879" y="2162"/>
                </a:lnTo>
                <a:lnTo>
                  <a:pt x="4888" y="2171"/>
                </a:lnTo>
                <a:lnTo>
                  <a:pt x="4888" y="2162"/>
                </a:lnTo>
                <a:lnTo>
                  <a:pt x="4896" y="2153"/>
                </a:lnTo>
                <a:lnTo>
                  <a:pt x="4896" y="2145"/>
                </a:lnTo>
                <a:lnTo>
                  <a:pt x="4905" y="2162"/>
                </a:lnTo>
                <a:lnTo>
                  <a:pt x="4914" y="2171"/>
                </a:lnTo>
                <a:lnTo>
                  <a:pt x="4932" y="2171"/>
                </a:lnTo>
                <a:lnTo>
                  <a:pt x="4941" y="2162"/>
                </a:lnTo>
                <a:lnTo>
                  <a:pt x="4941" y="2153"/>
                </a:lnTo>
                <a:lnTo>
                  <a:pt x="4941" y="2145"/>
                </a:lnTo>
                <a:lnTo>
                  <a:pt x="4932" y="2127"/>
                </a:lnTo>
                <a:lnTo>
                  <a:pt x="4932" y="2109"/>
                </a:lnTo>
                <a:lnTo>
                  <a:pt x="4923" y="2109"/>
                </a:lnTo>
                <a:lnTo>
                  <a:pt x="4914" y="2109"/>
                </a:lnTo>
                <a:lnTo>
                  <a:pt x="4888" y="2109"/>
                </a:lnTo>
                <a:lnTo>
                  <a:pt x="4888" y="2101"/>
                </a:lnTo>
                <a:lnTo>
                  <a:pt x="4888" y="2092"/>
                </a:lnTo>
                <a:lnTo>
                  <a:pt x="4879" y="2092"/>
                </a:lnTo>
                <a:lnTo>
                  <a:pt x="4861" y="2092"/>
                </a:lnTo>
                <a:lnTo>
                  <a:pt x="4835" y="2074"/>
                </a:lnTo>
                <a:lnTo>
                  <a:pt x="4817" y="2065"/>
                </a:lnTo>
                <a:lnTo>
                  <a:pt x="4808" y="2056"/>
                </a:lnTo>
                <a:lnTo>
                  <a:pt x="4782" y="2039"/>
                </a:lnTo>
                <a:lnTo>
                  <a:pt x="4782" y="2048"/>
                </a:lnTo>
                <a:lnTo>
                  <a:pt x="4791" y="2056"/>
                </a:lnTo>
                <a:lnTo>
                  <a:pt x="4782" y="2056"/>
                </a:lnTo>
                <a:lnTo>
                  <a:pt x="4773" y="2056"/>
                </a:lnTo>
                <a:lnTo>
                  <a:pt x="4764" y="2048"/>
                </a:lnTo>
                <a:lnTo>
                  <a:pt x="4746" y="2048"/>
                </a:lnTo>
                <a:lnTo>
                  <a:pt x="4720" y="2030"/>
                </a:lnTo>
                <a:lnTo>
                  <a:pt x="4702" y="2003"/>
                </a:lnTo>
                <a:lnTo>
                  <a:pt x="4676" y="1986"/>
                </a:lnTo>
                <a:lnTo>
                  <a:pt x="4667" y="1977"/>
                </a:lnTo>
                <a:lnTo>
                  <a:pt x="4676" y="1959"/>
                </a:lnTo>
                <a:lnTo>
                  <a:pt x="4685" y="1950"/>
                </a:lnTo>
                <a:lnTo>
                  <a:pt x="4685" y="1942"/>
                </a:lnTo>
                <a:lnTo>
                  <a:pt x="4685" y="1933"/>
                </a:lnTo>
                <a:lnTo>
                  <a:pt x="4685" y="1924"/>
                </a:lnTo>
                <a:lnTo>
                  <a:pt x="4685" y="1915"/>
                </a:lnTo>
                <a:lnTo>
                  <a:pt x="4676" y="1898"/>
                </a:lnTo>
                <a:lnTo>
                  <a:pt x="4658" y="1880"/>
                </a:lnTo>
                <a:lnTo>
                  <a:pt x="4649" y="1871"/>
                </a:lnTo>
                <a:lnTo>
                  <a:pt x="4649" y="1862"/>
                </a:lnTo>
                <a:lnTo>
                  <a:pt x="4623" y="1800"/>
                </a:lnTo>
                <a:lnTo>
                  <a:pt x="4623" y="1792"/>
                </a:lnTo>
                <a:lnTo>
                  <a:pt x="4614" y="1783"/>
                </a:lnTo>
                <a:lnTo>
                  <a:pt x="4614" y="1774"/>
                </a:lnTo>
                <a:lnTo>
                  <a:pt x="4614" y="1765"/>
                </a:lnTo>
                <a:lnTo>
                  <a:pt x="4605" y="1756"/>
                </a:lnTo>
                <a:lnTo>
                  <a:pt x="4605" y="1747"/>
                </a:lnTo>
                <a:lnTo>
                  <a:pt x="4605" y="1739"/>
                </a:lnTo>
                <a:lnTo>
                  <a:pt x="4596" y="1730"/>
                </a:lnTo>
                <a:lnTo>
                  <a:pt x="4579" y="1721"/>
                </a:lnTo>
                <a:lnTo>
                  <a:pt x="4561" y="1712"/>
                </a:lnTo>
                <a:lnTo>
                  <a:pt x="4535" y="1695"/>
                </a:lnTo>
                <a:lnTo>
                  <a:pt x="4508" y="1677"/>
                </a:lnTo>
                <a:lnTo>
                  <a:pt x="4499" y="1677"/>
                </a:lnTo>
                <a:lnTo>
                  <a:pt x="4491" y="1686"/>
                </a:lnTo>
                <a:lnTo>
                  <a:pt x="4491" y="1695"/>
                </a:lnTo>
                <a:lnTo>
                  <a:pt x="4482" y="1695"/>
                </a:lnTo>
                <a:lnTo>
                  <a:pt x="4455" y="1677"/>
                </a:lnTo>
                <a:lnTo>
                  <a:pt x="4438" y="1668"/>
                </a:lnTo>
                <a:lnTo>
                  <a:pt x="4420" y="1668"/>
                </a:lnTo>
                <a:lnTo>
                  <a:pt x="4411" y="1677"/>
                </a:lnTo>
                <a:lnTo>
                  <a:pt x="4420" y="1686"/>
                </a:lnTo>
                <a:lnTo>
                  <a:pt x="4411" y="1686"/>
                </a:lnTo>
                <a:lnTo>
                  <a:pt x="4402" y="1695"/>
                </a:lnTo>
                <a:lnTo>
                  <a:pt x="4402" y="1703"/>
                </a:lnTo>
                <a:lnTo>
                  <a:pt x="4420" y="1765"/>
                </a:lnTo>
                <a:lnTo>
                  <a:pt x="4420" y="1774"/>
                </a:lnTo>
                <a:lnTo>
                  <a:pt x="4420" y="1783"/>
                </a:lnTo>
                <a:lnTo>
                  <a:pt x="4429" y="1792"/>
                </a:lnTo>
                <a:lnTo>
                  <a:pt x="4429" y="1800"/>
                </a:lnTo>
                <a:lnTo>
                  <a:pt x="4429" y="1809"/>
                </a:lnTo>
                <a:lnTo>
                  <a:pt x="4438" y="1818"/>
                </a:lnTo>
                <a:lnTo>
                  <a:pt x="4438" y="1836"/>
                </a:lnTo>
                <a:lnTo>
                  <a:pt x="4455" y="1853"/>
                </a:lnTo>
                <a:lnTo>
                  <a:pt x="4473" y="1871"/>
                </a:lnTo>
                <a:lnTo>
                  <a:pt x="4464" y="1871"/>
                </a:lnTo>
                <a:lnTo>
                  <a:pt x="4464" y="1880"/>
                </a:lnTo>
                <a:lnTo>
                  <a:pt x="4438" y="1898"/>
                </a:lnTo>
                <a:lnTo>
                  <a:pt x="4438" y="1906"/>
                </a:lnTo>
                <a:lnTo>
                  <a:pt x="4429" y="1906"/>
                </a:lnTo>
                <a:lnTo>
                  <a:pt x="4420" y="1906"/>
                </a:lnTo>
                <a:lnTo>
                  <a:pt x="4411" y="1898"/>
                </a:lnTo>
                <a:lnTo>
                  <a:pt x="4402" y="1898"/>
                </a:lnTo>
                <a:lnTo>
                  <a:pt x="4402" y="1889"/>
                </a:lnTo>
                <a:lnTo>
                  <a:pt x="4402" y="1871"/>
                </a:lnTo>
                <a:lnTo>
                  <a:pt x="4385" y="1836"/>
                </a:lnTo>
                <a:lnTo>
                  <a:pt x="4376" y="1818"/>
                </a:lnTo>
                <a:lnTo>
                  <a:pt x="4376" y="1800"/>
                </a:lnTo>
                <a:lnTo>
                  <a:pt x="4367" y="1792"/>
                </a:lnTo>
                <a:lnTo>
                  <a:pt x="4367" y="1783"/>
                </a:lnTo>
                <a:lnTo>
                  <a:pt x="4358" y="1783"/>
                </a:lnTo>
                <a:lnTo>
                  <a:pt x="4349" y="1774"/>
                </a:lnTo>
                <a:lnTo>
                  <a:pt x="4349" y="1765"/>
                </a:lnTo>
                <a:lnTo>
                  <a:pt x="4341" y="1765"/>
                </a:lnTo>
                <a:lnTo>
                  <a:pt x="4341" y="1756"/>
                </a:lnTo>
                <a:lnTo>
                  <a:pt x="4323" y="1747"/>
                </a:lnTo>
                <a:lnTo>
                  <a:pt x="4314" y="1747"/>
                </a:lnTo>
                <a:lnTo>
                  <a:pt x="4296" y="1739"/>
                </a:lnTo>
                <a:lnTo>
                  <a:pt x="4270" y="1721"/>
                </a:lnTo>
                <a:lnTo>
                  <a:pt x="4261" y="1721"/>
                </a:lnTo>
                <a:lnTo>
                  <a:pt x="4235" y="1721"/>
                </a:lnTo>
                <a:lnTo>
                  <a:pt x="4226" y="1721"/>
                </a:lnTo>
                <a:lnTo>
                  <a:pt x="4217" y="1730"/>
                </a:lnTo>
                <a:lnTo>
                  <a:pt x="4235" y="1739"/>
                </a:lnTo>
                <a:lnTo>
                  <a:pt x="4252" y="1747"/>
                </a:lnTo>
                <a:lnTo>
                  <a:pt x="4261" y="1756"/>
                </a:lnTo>
                <a:lnTo>
                  <a:pt x="4252" y="1765"/>
                </a:lnTo>
                <a:lnTo>
                  <a:pt x="4244" y="1774"/>
                </a:lnTo>
                <a:lnTo>
                  <a:pt x="4235" y="1774"/>
                </a:lnTo>
                <a:lnTo>
                  <a:pt x="4217" y="1783"/>
                </a:lnTo>
                <a:lnTo>
                  <a:pt x="4199" y="1800"/>
                </a:lnTo>
                <a:lnTo>
                  <a:pt x="4191" y="1809"/>
                </a:lnTo>
                <a:lnTo>
                  <a:pt x="4182" y="1809"/>
                </a:lnTo>
                <a:lnTo>
                  <a:pt x="4173" y="1809"/>
                </a:lnTo>
                <a:lnTo>
                  <a:pt x="4173" y="1800"/>
                </a:lnTo>
                <a:lnTo>
                  <a:pt x="4182" y="1800"/>
                </a:lnTo>
                <a:lnTo>
                  <a:pt x="4182" y="1792"/>
                </a:lnTo>
                <a:lnTo>
                  <a:pt x="4173" y="1792"/>
                </a:lnTo>
                <a:lnTo>
                  <a:pt x="4164" y="1800"/>
                </a:lnTo>
                <a:lnTo>
                  <a:pt x="4155" y="1809"/>
                </a:lnTo>
                <a:lnTo>
                  <a:pt x="4147" y="1818"/>
                </a:lnTo>
                <a:lnTo>
                  <a:pt x="4147" y="1809"/>
                </a:lnTo>
                <a:lnTo>
                  <a:pt x="4129" y="1809"/>
                </a:lnTo>
                <a:lnTo>
                  <a:pt x="4138" y="1800"/>
                </a:lnTo>
                <a:lnTo>
                  <a:pt x="4155" y="1800"/>
                </a:lnTo>
                <a:lnTo>
                  <a:pt x="4173" y="1783"/>
                </a:lnTo>
                <a:lnTo>
                  <a:pt x="4182" y="1765"/>
                </a:lnTo>
                <a:lnTo>
                  <a:pt x="4182" y="1756"/>
                </a:lnTo>
                <a:lnTo>
                  <a:pt x="4164" y="1747"/>
                </a:lnTo>
                <a:lnTo>
                  <a:pt x="4120" y="1739"/>
                </a:lnTo>
                <a:lnTo>
                  <a:pt x="4094" y="1730"/>
                </a:lnTo>
                <a:lnTo>
                  <a:pt x="4067" y="1721"/>
                </a:lnTo>
                <a:lnTo>
                  <a:pt x="4049" y="1721"/>
                </a:lnTo>
                <a:lnTo>
                  <a:pt x="4032" y="1721"/>
                </a:lnTo>
                <a:lnTo>
                  <a:pt x="4032" y="1730"/>
                </a:lnTo>
                <a:lnTo>
                  <a:pt x="4014" y="1739"/>
                </a:lnTo>
                <a:lnTo>
                  <a:pt x="4014" y="1747"/>
                </a:lnTo>
                <a:lnTo>
                  <a:pt x="4014" y="1756"/>
                </a:lnTo>
                <a:lnTo>
                  <a:pt x="4014" y="1765"/>
                </a:lnTo>
                <a:lnTo>
                  <a:pt x="4005" y="1765"/>
                </a:lnTo>
                <a:lnTo>
                  <a:pt x="3997" y="1765"/>
                </a:lnTo>
                <a:lnTo>
                  <a:pt x="3979" y="1765"/>
                </a:lnTo>
                <a:lnTo>
                  <a:pt x="3961" y="1774"/>
                </a:lnTo>
                <a:lnTo>
                  <a:pt x="3952" y="1774"/>
                </a:lnTo>
                <a:lnTo>
                  <a:pt x="3944" y="1774"/>
                </a:lnTo>
                <a:lnTo>
                  <a:pt x="3961" y="1756"/>
                </a:lnTo>
                <a:lnTo>
                  <a:pt x="3961" y="1747"/>
                </a:lnTo>
                <a:lnTo>
                  <a:pt x="3970" y="1739"/>
                </a:lnTo>
                <a:lnTo>
                  <a:pt x="3970" y="1730"/>
                </a:lnTo>
                <a:lnTo>
                  <a:pt x="3970" y="1721"/>
                </a:lnTo>
                <a:lnTo>
                  <a:pt x="3970" y="1712"/>
                </a:lnTo>
                <a:lnTo>
                  <a:pt x="3970" y="1695"/>
                </a:lnTo>
                <a:lnTo>
                  <a:pt x="3970" y="1686"/>
                </a:lnTo>
                <a:lnTo>
                  <a:pt x="3961" y="1677"/>
                </a:lnTo>
                <a:lnTo>
                  <a:pt x="3952" y="1668"/>
                </a:lnTo>
                <a:lnTo>
                  <a:pt x="3935" y="1668"/>
                </a:lnTo>
                <a:lnTo>
                  <a:pt x="3864" y="1686"/>
                </a:lnTo>
                <a:lnTo>
                  <a:pt x="3785" y="1712"/>
                </a:lnTo>
                <a:lnTo>
                  <a:pt x="3758" y="1721"/>
                </a:lnTo>
                <a:lnTo>
                  <a:pt x="3741" y="1730"/>
                </a:lnTo>
                <a:lnTo>
                  <a:pt x="3714" y="1739"/>
                </a:lnTo>
                <a:lnTo>
                  <a:pt x="3670" y="1774"/>
                </a:lnTo>
                <a:lnTo>
                  <a:pt x="3652" y="1783"/>
                </a:lnTo>
                <a:lnTo>
                  <a:pt x="3652" y="1792"/>
                </a:lnTo>
                <a:lnTo>
                  <a:pt x="3652" y="1800"/>
                </a:lnTo>
                <a:lnTo>
                  <a:pt x="3652" y="1809"/>
                </a:lnTo>
                <a:lnTo>
                  <a:pt x="3661" y="1818"/>
                </a:lnTo>
                <a:lnTo>
                  <a:pt x="3670" y="1818"/>
                </a:lnTo>
                <a:lnTo>
                  <a:pt x="3652" y="1827"/>
                </a:lnTo>
                <a:lnTo>
                  <a:pt x="3644" y="1836"/>
                </a:lnTo>
                <a:lnTo>
                  <a:pt x="3617" y="1862"/>
                </a:lnTo>
                <a:lnTo>
                  <a:pt x="3608" y="1871"/>
                </a:lnTo>
                <a:lnTo>
                  <a:pt x="3608" y="1889"/>
                </a:lnTo>
                <a:close/>
                <a:moveTo>
                  <a:pt x="6943" y="12664"/>
                </a:moveTo>
                <a:lnTo>
                  <a:pt x="6952" y="12673"/>
                </a:lnTo>
                <a:lnTo>
                  <a:pt x="6961" y="12673"/>
                </a:lnTo>
                <a:lnTo>
                  <a:pt x="6978" y="12681"/>
                </a:lnTo>
                <a:lnTo>
                  <a:pt x="6970" y="12673"/>
                </a:lnTo>
                <a:lnTo>
                  <a:pt x="6961" y="12655"/>
                </a:lnTo>
                <a:lnTo>
                  <a:pt x="6952" y="12655"/>
                </a:lnTo>
                <a:lnTo>
                  <a:pt x="6943" y="12655"/>
                </a:lnTo>
                <a:lnTo>
                  <a:pt x="6934" y="12646"/>
                </a:lnTo>
                <a:lnTo>
                  <a:pt x="6926" y="12646"/>
                </a:lnTo>
                <a:lnTo>
                  <a:pt x="6917" y="12637"/>
                </a:lnTo>
                <a:lnTo>
                  <a:pt x="6899" y="12637"/>
                </a:lnTo>
                <a:lnTo>
                  <a:pt x="6890" y="12637"/>
                </a:lnTo>
                <a:lnTo>
                  <a:pt x="6890" y="12629"/>
                </a:lnTo>
                <a:lnTo>
                  <a:pt x="6881" y="12629"/>
                </a:lnTo>
                <a:lnTo>
                  <a:pt x="6873" y="12620"/>
                </a:lnTo>
                <a:lnTo>
                  <a:pt x="6864" y="12620"/>
                </a:lnTo>
                <a:lnTo>
                  <a:pt x="6873" y="12629"/>
                </a:lnTo>
                <a:lnTo>
                  <a:pt x="6881" y="12637"/>
                </a:lnTo>
                <a:lnTo>
                  <a:pt x="6890" y="12646"/>
                </a:lnTo>
                <a:lnTo>
                  <a:pt x="6899" y="12655"/>
                </a:lnTo>
                <a:lnTo>
                  <a:pt x="6908" y="12655"/>
                </a:lnTo>
                <a:lnTo>
                  <a:pt x="6917" y="12655"/>
                </a:lnTo>
                <a:lnTo>
                  <a:pt x="6926" y="12655"/>
                </a:lnTo>
                <a:lnTo>
                  <a:pt x="6934" y="12655"/>
                </a:lnTo>
                <a:close/>
                <a:moveTo>
                  <a:pt x="7040" y="12717"/>
                </a:moveTo>
                <a:lnTo>
                  <a:pt x="7031" y="12708"/>
                </a:lnTo>
                <a:lnTo>
                  <a:pt x="7031" y="12699"/>
                </a:lnTo>
                <a:lnTo>
                  <a:pt x="7014" y="12699"/>
                </a:lnTo>
                <a:lnTo>
                  <a:pt x="7005" y="12699"/>
                </a:lnTo>
                <a:lnTo>
                  <a:pt x="6996" y="12699"/>
                </a:lnTo>
                <a:lnTo>
                  <a:pt x="6996" y="12690"/>
                </a:lnTo>
                <a:lnTo>
                  <a:pt x="6987" y="12681"/>
                </a:lnTo>
                <a:lnTo>
                  <a:pt x="6987" y="12690"/>
                </a:lnTo>
                <a:lnTo>
                  <a:pt x="6987" y="12699"/>
                </a:lnTo>
                <a:lnTo>
                  <a:pt x="6961" y="12690"/>
                </a:lnTo>
                <a:lnTo>
                  <a:pt x="6961" y="12681"/>
                </a:lnTo>
                <a:lnTo>
                  <a:pt x="6943" y="12690"/>
                </a:lnTo>
                <a:lnTo>
                  <a:pt x="6926" y="12699"/>
                </a:lnTo>
                <a:lnTo>
                  <a:pt x="6943" y="12699"/>
                </a:lnTo>
                <a:lnTo>
                  <a:pt x="6952" y="12708"/>
                </a:lnTo>
                <a:lnTo>
                  <a:pt x="6961" y="12717"/>
                </a:lnTo>
                <a:lnTo>
                  <a:pt x="6970" y="12717"/>
                </a:lnTo>
                <a:lnTo>
                  <a:pt x="6970" y="12726"/>
                </a:lnTo>
                <a:lnTo>
                  <a:pt x="6970" y="12734"/>
                </a:lnTo>
                <a:lnTo>
                  <a:pt x="6978" y="12743"/>
                </a:lnTo>
                <a:lnTo>
                  <a:pt x="6987" y="12743"/>
                </a:lnTo>
                <a:lnTo>
                  <a:pt x="6987" y="12734"/>
                </a:lnTo>
                <a:lnTo>
                  <a:pt x="6987" y="12726"/>
                </a:lnTo>
                <a:lnTo>
                  <a:pt x="6996" y="12734"/>
                </a:lnTo>
                <a:lnTo>
                  <a:pt x="7005" y="12726"/>
                </a:lnTo>
                <a:lnTo>
                  <a:pt x="7005" y="12734"/>
                </a:lnTo>
                <a:lnTo>
                  <a:pt x="7005" y="12743"/>
                </a:lnTo>
                <a:lnTo>
                  <a:pt x="6996" y="12752"/>
                </a:lnTo>
                <a:lnTo>
                  <a:pt x="7005" y="12761"/>
                </a:lnTo>
                <a:lnTo>
                  <a:pt x="7005" y="12752"/>
                </a:lnTo>
                <a:lnTo>
                  <a:pt x="7014" y="12752"/>
                </a:lnTo>
                <a:lnTo>
                  <a:pt x="7023" y="12752"/>
                </a:lnTo>
                <a:lnTo>
                  <a:pt x="7031" y="12743"/>
                </a:lnTo>
                <a:lnTo>
                  <a:pt x="7040" y="12743"/>
                </a:lnTo>
                <a:lnTo>
                  <a:pt x="7040" y="12734"/>
                </a:lnTo>
                <a:lnTo>
                  <a:pt x="7049" y="12726"/>
                </a:lnTo>
                <a:close/>
                <a:moveTo>
                  <a:pt x="6873" y="12558"/>
                </a:moveTo>
                <a:lnTo>
                  <a:pt x="6881" y="12540"/>
                </a:lnTo>
                <a:lnTo>
                  <a:pt x="6873" y="12531"/>
                </a:lnTo>
                <a:lnTo>
                  <a:pt x="6864" y="12531"/>
                </a:lnTo>
                <a:lnTo>
                  <a:pt x="6855" y="12505"/>
                </a:lnTo>
                <a:lnTo>
                  <a:pt x="6855" y="12514"/>
                </a:lnTo>
                <a:lnTo>
                  <a:pt x="6855" y="12523"/>
                </a:lnTo>
                <a:lnTo>
                  <a:pt x="6846" y="12514"/>
                </a:lnTo>
                <a:lnTo>
                  <a:pt x="6837" y="12523"/>
                </a:lnTo>
                <a:lnTo>
                  <a:pt x="6837" y="12531"/>
                </a:lnTo>
                <a:lnTo>
                  <a:pt x="6846" y="12549"/>
                </a:lnTo>
                <a:lnTo>
                  <a:pt x="6855" y="12558"/>
                </a:lnTo>
                <a:lnTo>
                  <a:pt x="6855" y="12576"/>
                </a:lnTo>
                <a:lnTo>
                  <a:pt x="6864" y="12576"/>
                </a:lnTo>
                <a:close/>
                <a:moveTo>
                  <a:pt x="6820" y="12267"/>
                </a:moveTo>
                <a:lnTo>
                  <a:pt x="6829" y="12258"/>
                </a:lnTo>
                <a:lnTo>
                  <a:pt x="6837" y="12249"/>
                </a:lnTo>
                <a:lnTo>
                  <a:pt x="6837" y="12240"/>
                </a:lnTo>
                <a:lnTo>
                  <a:pt x="6837" y="12231"/>
                </a:lnTo>
                <a:lnTo>
                  <a:pt x="6829" y="12231"/>
                </a:lnTo>
                <a:lnTo>
                  <a:pt x="6820" y="12240"/>
                </a:lnTo>
                <a:lnTo>
                  <a:pt x="6811" y="12240"/>
                </a:lnTo>
                <a:lnTo>
                  <a:pt x="6802" y="12240"/>
                </a:lnTo>
                <a:lnTo>
                  <a:pt x="6802" y="12249"/>
                </a:lnTo>
                <a:lnTo>
                  <a:pt x="6802" y="12258"/>
                </a:lnTo>
                <a:lnTo>
                  <a:pt x="6811" y="12258"/>
                </a:lnTo>
                <a:lnTo>
                  <a:pt x="6811" y="12267"/>
                </a:lnTo>
                <a:lnTo>
                  <a:pt x="6802" y="12267"/>
                </a:lnTo>
                <a:lnTo>
                  <a:pt x="6793" y="12275"/>
                </a:lnTo>
                <a:lnTo>
                  <a:pt x="6802" y="12275"/>
                </a:lnTo>
                <a:lnTo>
                  <a:pt x="6811" y="12275"/>
                </a:lnTo>
                <a:close/>
                <a:moveTo>
                  <a:pt x="6846" y="12487"/>
                </a:moveTo>
                <a:lnTo>
                  <a:pt x="6855" y="12487"/>
                </a:lnTo>
                <a:lnTo>
                  <a:pt x="6864" y="12487"/>
                </a:lnTo>
                <a:lnTo>
                  <a:pt x="6873" y="12487"/>
                </a:lnTo>
                <a:lnTo>
                  <a:pt x="6873" y="12478"/>
                </a:lnTo>
                <a:lnTo>
                  <a:pt x="6873" y="12470"/>
                </a:lnTo>
                <a:lnTo>
                  <a:pt x="6864" y="12470"/>
                </a:lnTo>
                <a:lnTo>
                  <a:pt x="6855" y="12478"/>
                </a:lnTo>
                <a:lnTo>
                  <a:pt x="6837" y="12478"/>
                </a:lnTo>
                <a:lnTo>
                  <a:pt x="6829" y="12487"/>
                </a:lnTo>
                <a:lnTo>
                  <a:pt x="6820" y="12505"/>
                </a:lnTo>
                <a:lnTo>
                  <a:pt x="6829" y="12505"/>
                </a:lnTo>
                <a:lnTo>
                  <a:pt x="6837" y="12496"/>
                </a:lnTo>
                <a:lnTo>
                  <a:pt x="6837" y="12487"/>
                </a:lnTo>
                <a:close/>
                <a:moveTo>
                  <a:pt x="6829" y="12408"/>
                </a:moveTo>
                <a:lnTo>
                  <a:pt x="6837" y="12399"/>
                </a:lnTo>
                <a:lnTo>
                  <a:pt x="6820" y="12399"/>
                </a:lnTo>
                <a:lnTo>
                  <a:pt x="6811" y="12399"/>
                </a:lnTo>
                <a:lnTo>
                  <a:pt x="6811" y="12408"/>
                </a:lnTo>
                <a:lnTo>
                  <a:pt x="6811" y="12417"/>
                </a:lnTo>
                <a:lnTo>
                  <a:pt x="6811" y="12426"/>
                </a:lnTo>
                <a:lnTo>
                  <a:pt x="6820" y="12426"/>
                </a:lnTo>
                <a:lnTo>
                  <a:pt x="6820" y="12417"/>
                </a:lnTo>
                <a:lnTo>
                  <a:pt x="6820" y="12408"/>
                </a:lnTo>
                <a:close/>
                <a:moveTo>
                  <a:pt x="6820" y="12337"/>
                </a:moveTo>
                <a:lnTo>
                  <a:pt x="6829" y="12337"/>
                </a:lnTo>
                <a:lnTo>
                  <a:pt x="6837" y="12337"/>
                </a:lnTo>
                <a:lnTo>
                  <a:pt x="6846" y="12337"/>
                </a:lnTo>
                <a:lnTo>
                  <a:pt x="6846" y="12328"/>
                </a:lnTo>
                <a:lnTo>
                  <a:pt x="6846" y="12311"/>
                </a:lnTo>
                <a:lnTo>
                  <a:pt x="6846" y="12302"/>
                </a:lnTo>
                <a:lnTo>
                  <a:pt x="6864" y="12293"/>
                </a:lnTo>
                <a:lnTo>
                  <a:pt x="6864" y="12302"/>
                </a:lnTo>
                <a:lnTo>
                  <a:pt x="6855" y="12302"/>
                </a:lnTo>
                <a:lnTo>
                  <a:pt x="6855" y="12311"/>
                </a:lnTo>
                <a:lnTo>
                  <a:pt x="6855" y="12320"/>
                </a:lnTo>
                <a:lnTo>
                  <a:pt x="6855" y="12328"/>
                </a:lnTo>
                <a:lnTo>
                  <a:pt x="6855" y="12337"/>
                </a:lnTo>
                <a:lnTo>
                  <a:pt x="6855" y="12346"/>
                </a:lnTo>
                <a:lnTo>
                  <a:pt x="6864" y="12355"/>
                </a:lnTo>
                <a:lnTo>
                  <a:pt x="6873" y="12355"/>
                </a:lnTo>
                <a:lnTo>
                  <a:pt x="6873" y="12346"/>
                </a:lnTo>
                <a:lnTo>
                  <a:pt x="6881" y="12346"/>
                </a:lnTo>
                <a:lnTo>
                  <a:pt x="6881" y="12337"/>
                </a:lnTo>
                <a:lnTo>
                  <a:pt x="6881" y="12328"/>
                </a:lnTo>
                <a:lnTo>
                  <a:pt x="6881" y="12320"/>
                </a:lnTo>
                <a:lnTo>
                  <a:pt x="6881" y="12311"/>
                </a:lnTo>
                <a:lnTo>
                  <a:pt x="6881" y="12302"/>
                </a:lnTo>
                <a:lnTo>
                  <a:pt x="6881" y="12284"/>
                </a:lnTo>
                <a:lnTo>
                  <a:pt x="6881" y="12267"/>
                </a:lnTo>
                <a:lnTo>
                  <a:pt x="6881" y="12240"/>
                </a:lnTo>
                <a:lnTo>
                  <a:pt x="6881" y="12231"/>
                </a:lnTo>
                <a:lnTo>
                  <a:pt x="6873" y="12231"/>
                </a:lnTo>
                <a:lnTo>
                  <a:pt x="6864" y="12231"/>
                </a:lnTo>
                <a:lnTo>
                  <a:pt x="6855" y="12231"/>
                </a:lnTo>
                <a:lnTo>
                  <a:pt x="6846" y="12240"/>
                </a:lnTo>
                <a:lnTo>
                  <a:pt x="6846" y="12249"/>
                </a:lnTo>
                <a:lnTo>
                  <a:pt x="6846" y="12258"/>
                </a:lnTo>
                <a:lnTo>
                  <a:pt x="6829" y="12267"/>
                </a:lnTo>
                <a:lnTo>
                  <a:pt x="6837" y="12275"/>
                </a:lnTo>
                <a:lnTo>
                  <a:pt x="6837" y="12284"/>
                </a:lnTo>
                <a:lnTo>
                  <a:pt x="6829" y="12284"/>
                </a:lnTo>
                <a:lnTo>
                  <a:pt x="6820" y="12284"/>
                </a:lnTo>
                <a:lnTo>
                  <a:pt x="6811" y="12284"/>
                </a:lnTo>
                <a:lnTo>
                  <a:pt x="6811" y="12293"/>
                </a:lnTo>
                <a:lnTo>
                  <a:pt x="6820" y="12302"/>
                </a:lnTo>
                <a:lnTo>
                  <a:pt x="6820" y="12320"/>
                </a:lnTo>
                <a:lnTo>
                  <a:pt x="6802" y="12311"/>
                </a:lnTo>
                <a:lnTo>
                  <a:pt x="6802" y="12320"/>
                </a:lnTo>
                <a:lnTo>
                  <a:pt x="6802" y="12328"/>
                </a:lnTo>
                <a:lnTo>
                  <a:pt x="6811" y="12328"/>
                </a:lnTo>
                <a:close/>
                <a:moveTo>
                  <a:pt x="6837" y="12355"/>
                </a:moveTo>
                <a:lnTo>
                  <a:pt x="6829" y="12355"/>
                </a:lnTo>
                <a:lnTo>
                  <a:pt x="6820" y="12355"/>
                </a:lnTo>
                <a:lnTo>
                  <a:pt x="6820" y="12364"/>
                </a:lnTo>
                <a:lnTo>
                  <a:pt x="6820" y="12373"/>
                </a:lnTo>
                <a:lnTo>
                  <a:pt x="6811" y="12373"/>
                </a:lnTo>
                <a:lnTo>
                  <a:pt x="6811" y="12381"/>
                </a:lnTo>
                <a:lnTo>
                  <a:pt x="6820" y="12381"/>
                </a:lnTo>
                <a:lnTo>
                  <a:pt x="6829" y="12390"/>
                </a:lnTo>
                <a:lnTo>
                  <a:pt x="6837" y="12381"/>
                </a:lnTo>
                <a:lnTo>
                  <a:pt x="6846" y="12373"/>
                </a:lnTo>
                <a:lnTo>
                  <a:pt x="6855" y="12373"/>
                </a:lnTo>
                <a:lnTo>
                  <a:pt x="6855" y="12364"/>
                </a:lnTo>
                <a:lnTo>
                  <a:pt x="6846" y="12364"/>
                </a:lnTo>
                <a:close/>
                <a:moveTo>
                  <a:pt x="6890" y="12531"/>
                </a:moveTo>
                <a:lnTo>
                  <a:pt x="6899" y="12540"/>
                </a:lnTo>
                <a:lnTo>
                  <a:pt x="6908" y="12540"/>
                </a:lnTo>
                <a:lnTo>
                  <a:pt x="6908" y="12531"/>
                </a:lnTo>
                <a:lnTo>
                  <a:pt x="6899" y="12523"/>
                </a:lnTo>
                <a:lnTo>
                  <a:pt x="6890" y="12523"/>
                </a:lnTo>
                <a:lnTo>
                  <a:pt x="6881" y="12514"/>
                </a:lnTo>
                <a:lnTo>
                  <a:pt x="6881" y="12523"/>
                </a:lnTo>
                <a:lnTo>
                  <a:pt x="6890" y="12523"/>
                </a:lnTo>
                <a:close/>
                <a:moveTo>
                  <a:pt x="7428" y="12849"/>
                </a:moveTo>
                <a:lnTo>
                  <a:pt x="7411" y="12840"/>
                </a:lnTo>
                <a:lnTo>
                  <a:pt x="7402" y="12840"/>
                </a:lnTo>
                <a:lnTo>
                  <a:pt x="7367" y="12840"/>
                </a:lnTo>
                <a:lnTo>
                  <a:pt x="7349" y="12840"/>
                </a:lnTo>
                <a:lnTo>
                  <a:pt x="7340" y="12840"/>
                </a:lnTo>
                <a:lnTo>
                  <a:pt x="7349" y="12849"/>
                </a:lnTo>
                <a:lnTo>
                  <a:pt x="7349" y="12867"/>
                </a:lnTo>
                <a:lnTo>
                  <a:pt x="7358" y="12867"/>
                </a:lnTo>
                <a:lnTo>
                  <a:pt x="7376" y="12876"/>
                </a:lnTo>
                <a:lnTo>
                  <a:pt x="7384" y="12867"/>
                </a:lnTo>
                <a:lnTo>
                  <a:pt x="7393" y="12867"/>
                </a:lnTo>
                <a:lnTo>
                  <a:pt x="7402" y="12867"/>
                </a:lnTo>
                <a:lnTo>
                  <a:pt x="7402" y="12876"/>
                </a:lnTo>
                <a:lnTo>
                  <a:pt x="7411" y="12876"/>
                </a:lnTo>
                <a:lnTo>
                  <a:pt x="7420" y="12867"/>
                </a:lnTo>
                <a:lnTo>
                  <a:pt x="7428" y="12867"/>
                </a:lnTo>
                <a:lnTo>
                  <a:pt x="7428" y="12858"/>
                </a:lnTo>
                <a:close/>
                <a:moveTo>
                  <a:pt x="7084" y="12770"/>
                </a:moveTo>
                <a:lnTo>
                  <a:pt x="7093" y="12770"/>
                </a:lnTo>
                <a:lnTo>
                  <a:pt x="7102" y="12770"/>
                </a:lnTo>
                <a:lnTo>
                  <a:pt x="7120" y="12779"/>
                </a:lnTo>
                <a:lnTo>
                  <a:pt x="7128" y="12779"/>
                </a:lnTo>
                <a:lnTo>
                  <a:pt x="7137" y="12770"/>
                </a:lnTo>
                <a:lnTo>
                  <a:pt x="7137" y="12761"/>
                </a:lnTo>
                <a:lnTo>
                  <a:pt x="7137" y="12752"/>
                </a:lnTo>
                <a:lnTo>
                  <a:pt x="7128" y="12752"/>
                </a:lnTo>
                <a:lnTo>
                  <a:pt x="7111" y="12743"/>
                </a:lnTo>
                <a:lnTo>
                  <a:pt x="7102" y="12743"/>
                </a:lnTo>
                <a:lnTo>
                  <a:pt x="7084" y="12734"/>
                </a:lnTo>
                <a:lnTo>
                  <a:pt x="7067" y="12734"/>
                </a:lnTo>
                <a:lnTo>
                  <a:pt x="7058" y="12734"/>
                </a:lnTo>
                <a:lnTo>
                  <a:pt x="7049" y="12752"/>
                </a:lnTo>
                <a:lnTo>
                  <a:pt x="7058" y="12752"/>
                </a:lnTo>
                <a:lnTo>
                  <a:pt x="7067" y="12761"/>
                </a:lnTo>
                <a:lnTo>
                  <a:pt x="7067" y="12779"/>
                </a:lnTo>
                <a:lnTo>
                  <a:pt x="7076" y="12770"/>
                </a:lnTo>
                <a:close/>
                <a:moveTo>
                  <a:pt x="7464" y="12867"/>
                </a:moveTo>
                <a:lnTo>
                  <a:pt x="7464" y="12876"/>
                </a:lnTo>
                <a:lnTo>
                  <a:pt x="7473" y="12867"/>
                </a:lnTo>
                <a:close/>
                <a:moveTo>
                  <a:pt x="7552" y="12805"/>
                </a:moveTo>
                <a:lnTo>
                  <a:pt x="7525" y="12814"/>
                </a:lnTo>
                <a:lnTo>
                  <a:pt x="7508" y="12805"/>
                </a:lnTo>
                <a:lnTo>
                  <a:pt x="7490" y="12796"/>
                </a:lnTo>
                <a:lnTo>
                  <a:pt x="7473" y="12787"/>
                </a:lnTo>
                <a:lnTo>
                  <a:pt x="7455" y="12779"/>
                </a:lnTo>
                <a:lnTo>
                  <a:pt x="7446" y="12770"/>
                </a:lnTo>
                <a:lnTo>
                  <a:pt x="7428" y="12761"/>
                </a:lnTo>
                <a:lnTo>
                  <a:pt x="7411" y="12752"/>
                </a:lnTo>
                <a:lnTo>
                  <a:pt x="7393" y="12734"/>
                </a:lnTo>
                <a:lnTo>
                  <a:pt x="7384" y="12726"/>
                </a:lnTo>
                <a:lnTo>
                  <a:pt x="7367" y="12708"/>
                </a:lnTo>
                <a:lnTo>
                  <a:pt x="7358" y="12699"/>
                </a:lnTo>
                <a:lnTo>
                  <a:pt x="7349" y="12673"/>
                </a:lnTo>
                <a:lnTo>
                  <a:pt x="7331" y="12673"/>
                </a:lnTo>
                <a:lnTo>
                  <a:pt x="7323" y="12673"/>
                </a:lnTo>
                <a:lnTo>
                  <a:pt x="7323" y="12664"/>
                </a:lnTo>
                <a:lnTo>
                  <a:pt x="7323" y="12655"/>
                </a:lnTo>
                <a:lnTo>
                  <a:pt x="7331" y="12646"/>
                </a:lnTo>
                <a:lnTo>
                  <a:pt x="7340" y="12655"/>
                </a:lnTo>
                <a:lnTo>
                  <a:pt x="7340" y="12646"/>
                </a:lnTo>
                <a:lnTo>
                  <a:pt x="7331" y="12637"/>
                </a:lnTo>
                <a:lnTo>
                  <a:pt x="7314" y="12611"/>
                </a:lnTo>
                <a:lnTo>
                  <a:pt x="7305" y="12602"/>
                </a:lnTo>
                <a:lnTo>
                  <a:pt x="7278" y="12611"/>
                </a:lnTo>
                <a:lnTo>
                  <a:pt x="7270" y="12611"/>
                </a:lnTo>
                <a:lnTo>
                  <a:pt x="7252" y="12593"/>
                </a:lnTo>
                <a:lnTo>
                  <a:pt x="7243" y="12602"/>
                </a:lnTo>
                <a:lnTo>
                  <a:pt x="7234" y="12611"/>
                </a:lnTo>
                <a:lnTo>
                  <a:pt x="7226" y="12620"/>
                </a:lnTo>
                <a:lnTo>
                  <a:pt x="7217" y="12620"/>
                </a:lnTo>
                <a:lnTo>
                  <a:pt x="7217" y="12629"/>
                </a:lnTo>
                <a:lnTo>
                  <a:pt x="7208" y="12620"/>
                </a:lnTo>
                <a:lnTo>
                  <a:pt x="7199" y="12620"/>
                </a:lnTo>
                <a:lnTo>
                  <a:pt x="7190" y="12620"/>
                </a:lnTo>
                <a:lnTo>
                  <a:pt x="7181" y="12620"/>
                </a:lnTo>
                <a:lnTo>
                  <a:pt x="7190" y="12629"/>
                </a:lnTo>
                <a:lnTo>
                  <a:pt x="7199" y="12637"/>
                </a:lnTo>
                <a:lnTo>
                  <a:pt x="7199" y="12646"/>
                </a:lnTo>
                <a:lnTo>
                  <a:pt x="7190" y="12646"/>
                </a:lnTo>
                <a:lnTo>
                  <a:pt x="7181" y="12646"/>
                </a:lnTo>
                <a:lnTo>
                  <a:pt x="7181" y="12655"/>
                </a:lnTo>
                <a:lnTo>
                  <a:pt x="7181" y="12664"/>
                </a:lnTo>
                <a:lnTo>
                  <a:pt x="7181" y="12673"/>
                </a:lnTo>
                <a:lnTo>
                  <a:pt x="7190" y="12681"/>
                </a:lnTo>
                <a:lnTo>
                  <a:pt x="7199" y="12681"/>
                </a:lnTo>
                <a:lnTo>
                  <a:pt x="7208" y="12681"/>
                </a:lnTo>
                <a:lnTo>
                  <a:pt x="7226" y="12681"/>
                </a:lnTo>
                <a:lnTo>
                  <a:pt x="7234" y="12681"/>
                </a:lnTo>
                <a:lnTo>
                  <a:pt x="7243" y="12681"/>
                </a:lnTo>
                <a:lnTo>
                  <a:pt x="7252" y="12681"/>
                </a:lnTo>
                <a:lnTo>
                  <a:pt x="7261" y="12681"/>
                </a:lnTo>
                <a:lnTo>
                  <a:pt x="7261" y="12690"/>
                </a:lnTo>
                <a:lnTo>
                  <a:pt x="7234" y="12708"/>
                </a:lnTo>
                <a:lnTo>
                  <a:pt x="7217" y="12708"/>
                </a:lnTo>
                <a:lnTo>
                  <a:pt x="7208" y="12717"/>
                </a:lnTo>
                <a:lnTo>
                  <a:pt x="7199" y="12717"/>
                </a:lnTo>
                <a:lnTo>
                  <a:pt x="7199" y="12734"/>
                </a:lnTo>
                <a:lnTo>
                  <a:pt x="7208" y="12743"/>
                </a:lnTo>
                <a:lnTo>
                  <a:pt x="7217" y="12752"/>
                </a:lnTo>
                <a:lnTo>
                  <a:pt x="7270" y="12779"/>
                </a:lnTo>
                <a:lnTo>
                  <a:pt x="7278" y="12787"/>
                </a:lnTo>
                <a:lnTo>
                  <a:pt x="7270" y="12796"/>
                </a:lnTo>
                <a:lnTo>
                  <a:pt x="7270" y="12805"/>
                </a:lnTo>
                <a:lnTo>
                  <a:pt x="7261" y="12805"/>
                </a:lnTo>
                <a:lnTo>
                  <a:pt x="7261" y="12796"/>
                </a:lnTo>
                <a:lnTo>
                  <a:pt x="7261" y="12787"/>
                </a:lnTo>
                <a:lnTo>
                  <a:pt x="7252" y="12787"/>
                </a:lnTo>
                <a:lnTo>
                  <a:pt x="7243" y="12779"/>
                </a:lnTo>
                <a:lnTo>
                  <a:pt x="7234" y="12779"/>
                </a:lnTo>
                <a:lnTo>
                  <a:pt x="7226" y="12779"/>
                </a:lnTo>
                <a:lnTo>
                  <a:pt x="7217" y="12779"/>
                </a:lnTo>
                <a:lnTo>
                  <a:pt x="7199" y="12779"/>
                </a:lnTo>
                <a:lnTo>
                  <a:pt x="7190" y="12779"/>
                </a:lnTo>
                <a:lnTo>
                  <a:pt x="7190" y="12770"/>
                </a:lnTo>
                <a:lnTo>
                  <a:pt x="7181" y="12761"/>
                </a:lnTo>
                <a:lnTo>
                  <a:pt x="7173" y="12761"/>
                </a:lnTo>
                <a:lnTo>
                  <a:pt x="7164" y="12743"/>
                </a:lnTo>
                <a:lnTo>
                  <a:pt x="7181" y="12743"/>
                </a:lnTo>
                <a:lnTo>
                  <a:pt x="7181" y="12734"/>
                </a:lnTo>
                <a:lnTo>
                  <a:pt x="7173" y="12708"/>
                </a:lnTo>
                <a:lnTo>
                  <a:pt x="7164" y="12708"/>
                </a:lnTo>
                <a:lnTo>
                  <a:pt x="7164" y="12717"/>
                </a:lnTo>
                <a:lnTo>
                  <a:pt x="7164" y="12726"/>
                </a:lnTo>
                <a:lnTo>
                  <a:pt x="7146" y="12734"/>
                </a:lnTo>
                <a:lnTo>
                  <a:pt x="7146" y="12743"/>
                </a:lnTo>
                <a:lnTo>
                  <a:pt x="7146" y="12752"/>
                </a:lnTo>
                <a:lnTo>
                  <a:pt x="7155" y="12770"/>
                </a:lnTo>
                <a:lnTo>
                  <a:pt x="7164" y="12770"/>
                </a:lnTo>
                <a:lnTo>
                  <a:pt x="7173" y="12779"/>
                </a:lnTo>
                <a:lnTo>
                  <a:pt x="7181" y="12779"/>
                </a:lnTo>
                <a:lnTo>
                  <a:pt x="7190" y="12796"/>
                </a:lnTo>
                <a:lnTo>
                  <a:pt x="7181" y="12796"/>
                </a:lnTo>
                <a:lnTo>
                  <a:pt x="7173" y="12796"/>
                </a:lnTo>
                <a:lnTo>
                  <a:pt x="7164" y="12796"/>
                </a:lnTo>
                <a:lnTo>
                  <a:pt x="7164" y="12787"/>
                </a:lnTo>
                <a:lnTo>
                  <a:pt x="7164" y="12779"/>
                </a:lnTo>
                <a:lnTo>
                  <a:pt x="7155" y="12779"/>
                </a:lnTo>
                <a:lnTo>
                  <a:pt x="7146" y="12779"/>
                </a:lnTo>
                <a:lnTo>
                  <a:pt x="7146" y="12787"/>
                </a:lnTo>
                <a:lnTo>
                  <a:pt x="7137" y="12787"/>
                </a:lnTo>
                <a:lnTo>
                  <a:pt x="7128" y="12787"/>
                </a:lnTo>
                <a:lnTo>
                  <a:pt x="7111" y="12787"/>
                </a:lnTo>
                <a:lnTo>
                  <a:pt x="7102" y="12787"/>
                </a:lnTo>
                <a:lnTo>
                  <a:pt x="7093" y="12796"/>
                </a:lnTo>
                <a:lnTo>
                  <a:pt x="7084" y="12787"/>
                </a:lnTo>
                <a:lnTo>
                  <a:pt x="7076" y="12787"/>
                </a:lnTo>
                <a:lnTo>
                  <a:pt x="7076" y="12796"/>
                </a:lnTo>
                <a:lnTo>
                  <a:pt x="7067" y="12796"/>
                </a:lnTo>
                <a:lnTo>
                  <a:pt x="7076" y="12805"/>
                </a:lnTo>
                <a:lnTo>
                  <a:pt x="7102" y="12805"/>
                </a:lnTo>
                <a:lnTo>
                  <a:pt x="7120" y="12814"/>
                </a:lnTo>
                <a:lnTo>
                  <a:pt x="7146" y="12814"/>
                </a:lnTo>
                <a:lnTo>
                  <a:pt x="7155" y="12823"/>
                </a:lnTo>
                <a:lnTo>
                  <a:pt x="7173" y="12823"/>
                </a:lnTo>
                <a:lnTo>
                  <a:pt x="7190" y="12823"/>
                </a:lnTo>
                <a:lnTo>
                  <a:pt x="7199" y="12831"/>
                </a:lnTo>
                <a:lnTo>
                  <a:pt x="7208" y="12823"/>
                </a:lnTo>
                <a:lnTo>
                  <a:pt x="7217" y="12823"/>
                </a:lnTo>
                <a:lnTo>
                  <a:pt x="7226" y="12823"/>
                </a:lnTo>
                <a:lnTo>
                  <a:pt x="7234" y="12814"/>
                </a:lnTo>
                <a:lnTo>
                  <a:pt x="7243" y="12823"/>
                </a:lnTo>
                <a:lnTo>
                  <a:pt x="7252" y="12831"/>
                </a:lnTo>
                <a:lnTo>
                  <a:pt x="7278" y="12840"/>
                </a:lnTo>
                <a:lnTo>
                  <a:pt x="7296" y="12831"/>
                </a:lnTo>
                <a:lnTo>
                  <a:pt x="7314" y="12831"/>
                </a:lnTo>
                <a:lnTo>
                  <a:pt x="7323" y="12831"/>
                </a:lnTo>
                <a:lnTo>
                  <a:pt x="7331" y="12823"/>
                </a:lnTo>
                <a:lnTo>
                  <a:pt x="7340" y="12831"/>
                </a:lnTo>
                <a:lnTo>
                  <a:pt x="7358" y="12831"/>
                </a:lnTo>
                <a:lnTo>
                  <a:pt x="7376" y="12831"/>
                </a:lnTo>
                <a:lnTo>
                  <a:pt x="7420" y="12840"/>
                </a:lnTo>
                <a:lnTo>
                  <a:pt x="7437" y="12840"/>
                </a:lnTo>
                <a:lnTo>
                  <a:pt x="7464" y="12849"/>
                </a:lnTo>
                <a:lnTo>
                  <a:pt x="7473" y="12849"/>
                </a:lnTo>
                <a:lnTo>
                  <a:pt x="7481" y="12840"/>
                </a:lnTo>
                <a:lnTo>
                  <a:pt x="7490" y="12840"/>
                </a:lnTo>
                <a:lnTo>
                  <a:pt x="7499" y="12840"/>
                </a:lnTo>
                <a:lnTo>
                  <a:pt x="7508" y="12840"/>
                </a:lnTo>
                <a:lnTo>
                  <a:pt x="7517" y="12840"/>
                </a:lnTo>
                <a:lnTo>
                  <a:pt x="7525" y="12840"/>
                </a:lnTo>
                <a:lnTo>
                  <a:pt x="7534" y="12840"/>
                </a:lnTo>
                <a:lnTo>
                  <a:pt x="7543" y="12840"/>
                </a:lnTo>
                <a:lnTo>
                  <a:pt x="7552" y="12831"/>
                </a:lnTo>
                <a:lnTo>
                  <a:pt x="7561" y="12823"/>
                </a:lnTo>
                <a:lnTo>
                  <a:pt x="7570" y="12814"/>
                </a:lnTo>
                <a:lnTo>
                  <a:pt x="7561" y="12805"/>
                </a:lnTo>
                <a:close/>
                <a:moveTo>
                  <a:pt x="7411" y="12911"/>
                </a:moveTo>
                <a:lnTo>
                  <a:pt x="7402" y="12902"/>
                </a:lnTo>
                <a:lnTo>
                  <a:pt x="7402" y="12911"/>
                </a:lnTo>
                <a:lnTo>
                  <a:pt x="7393" y="12911"/>
                </a:lnTo>
                <a:lnTo>
                  <a:pt x="7393" y="12920"/>
                </a:lnTo>
                <a:lnTo>
                  <a:pt x="7402" y="12920"/>
                </a:lnTo>
                <a:lnTo>
                  <a:pt x="7411" y="12929"/>
                </a:lnTo>
                <a:lnTo>
                  <a:pt x="7411" y="12920"/>
                </a:lnTo>
                <a:close/>
                <a:moveTo>
                  <a:pt x="7649" y="12823"/>
                </a:moveTo>
                <a:lnTo>
                  <a:pt x="7649" y="12814"/>
                </a:lnTo>
                <a:lnTo>
                  <a:pt x="7640" y="12814"/>
                </a:lnTo>
                <a:lnTo>
                  <a:pt x="7623" y="12823"/>
                </a:lnTo>
                <a:lnTo>
                  <a:pt x="7614" y="12814"/>
                </a:lnTo>
                <a:lnTo>
                  <a:pt x="7614" y="12823"/>
                </a:lnTo>
                <a:lnTo>
                  <a:pt x="7605" y="12823"/>
                </a:lnTo>
                <a:lnTo>
                  <a:pt x="7596" y="12831"/>
                </a:lnTo>
                <a:lnTo>
                  <a:pt x="7605" y="12831"/>
                </a:lnTo>
                <a:lnTo>
                  <a:pt x="7614" y="12831"/>
                </a:lnTo>
                <a:lnTo>
                  <a:pt x="7623" y="12831"/>
                </a:lnTo>
                <a:lnTo>
                  <a:pt x="7631" y="12823"/>
                </a:lnTo>
                <a:lnTo>
                  <a:pt x="7649" y="12823"/>
                </a:lnTo>
                <a:lnTo>
                  <a:pt x="7658" y="12823"/>
                </a:lnTo>
                <a:lnTo>
                  <a:pt x="7667" y="12823"/>
                </a:lnTo>
                <a:lnTo>
                  <a:pt x="7667" y="12814"/>
                </a:lnTo>
                <a:lnTo>
                  <a:pt x="7658" y="12814"/>
                </a:lnTo>
                <a:close/>
                <a:moveTo>
                  <a:pt x="3661" y="6169"/>
                </a:moveTo>
                <a:lnTo>
                  <a:pt x="3661" y="6160"/>
                </a:lnTo>
                <a:lnTo>
                  <a:pt x="3652" y="6160"/>
                </a:lnTo>
                <a:lnTo>
                  <a:pt x="3661" y="6178"/>
                </a:lnTo>
                <a:lnTo>
                  <a:pt x="3670" y="6178"/>
                </a:lnTo>
                <a:close/>
                <a:moveTo>
                  <a:pt x="7349" y="12893"/>
                </a:moveTo>
                <a:lnTo>
                  <a:pt x="7340" y="12884"/>
                </a:lnTo>
                <a:lnTo>
                  <a:pt x="7331" y="12876"/>
                </a:lnTo>
                <a:lnTo>
                  <a:pt x="7340" y="12876"/>
                </a:lnTo>
                <a:lnTo>
                  <a:pt x="7331" y="12867"/>
                </a:lnTo>
                <a:lnTo>
                  <a:pt x="7314" y="12867"/>
                </a:lnTo>
                <a:lnTo>
                  <a:pt x="7314" y="12858"/>
                </a:lnTo>
                <a:lnTo>
                  <a:pt x="7331" y="12849"/>
                </a:lnTo>
                <a:lnTo>
                  <a:pt x="7323" y="12840"/>
                </a:lnTo>
                <a:lnTo>
                  <a:pt x="7314" y="12840"/>
                </a:lnTo>
                <a:lnTo>
                  <a:pt x="7296" y="12849"/>
                </a:lnTo>
                <a:lnTo>
                  <a:pt x="7234" y="12840"/>
                </a:lnTo>
                <a:lnTo>
                  <a:pt x="7217" y="12831"/>
                </a:lnTo>
                <a:lnTo>
                  <a:pt x="7217" y="12849"/>
                </a:lnTo>
                <a:lnTo>
                  <a:pt x="7217" y="12858"/>
                </a:lnTo>
                <a:lnTo>
                  <a:pt x="7217" y="12867"/>
                </a:lnTo>
                <a:lnTo>
                  <a:pt x="7226" y="12867"/>
                </a:lnTo>
                <a:lnTo>
                  <a:pt x="7234" y="12867"/>
                </a:lnTo>
                <a:lnTo>
                  <a:pt x="7234" y="12876"/>
                </a:lnTo>
                <a:lnTo>
                  <a:pt x="7243" y="12884"/>
                </a:lnTo>
                <a:lnTo>
                  <a:pt x="7252" y="12884"/>
                </a:lnTo>
                <a:lnTo>
                  <a:pt x="7252" y="12893"/>
                </a:lnTo>
                <a:lnTo>
                  <a:pt x="7270" y="12893"/>
                </a:lnTo>
                <a:lnTo>
                  <a:pt x="7261" y="12884"/>
                </a:lnTo>
                <a:lnTo>
                  <a:pt x="7261" y="12876"/>
                </a:lnTo>
                <a:lnTo>
                  <a:pt x="7261" y="12867"/>
                </a:lnTo>
                <a:lnTo>
                  <a:pt x="7270" y="12867"/>
                </a:lnTo>
                <a:lnTo>
                  <a:pt x="7278" y="12867"/>
                </a:lnTo>
                <a:lnTo>
                  <a:pt x="7287" y="12876"/>
                </a:lnTo>
                <a:lnTo>
                  <a:pt x="7296" y="12867"/>
                </a:lnTo>
                <a:lnTo>
                  <a:pt x="7296" y="12876"/>
                </a:lnTo>
                <a:lnTo>
                  <a:pt x="7287" y="12884"/>
                </a:lnTo>
                <a:lnTo>
                  <a:pt x="7296" y="12893"/>
                </a:lnTo>
                <a:lnTo>
                  <a:pt x="7305" y="12893"/>
                </a:lnTo>
                <a:lnTo>
                  <a:pt x="7314" y="12893"/>
                </a:lnTo>
                <a:lnTo>
                  <a:pt x="7323" y="12893"/>
                </a:lnTo>
                <a:lnTo>
                  <a:pt x="7331" y="12893"/>
                </a:lnTo>
                <a:lnTo>
                  <a:pt x="7340" y="12902"/>
                </a:lnTo>
                <a:lnTo>
                  <a:pt x="7340" y="12911"/>
                </a:lnTo>
                <a:lnTo>
                  <a:pt x="7349" y="12911"/>
                </a:lnTo>
                <a:lnTo>
                  <a:pt x="7358" y="12911"/>
                </a:lnTo>
                <a:lnTo>
                  <a:pt x="7358" y="12902"/>
                </a:lnTo>
                <a:close/>
                <a:moveTo>
                  <a:pt x="7173" y="12840"/>
                </a:moveTo>
                <a:lnTo>
                  <a:pt x="7164" y="12840"/>
                </a:lnTo>
                <a:lnTo>
                  <a:pt x="7155" y="12840"/>
                </a:lnTo>
                <a:lnTo>
                  <a:pt x="7146" y="12840"/>
                </a:lnTo>
                <a:lnTo>
                  <a:pt x="7137" y="12831"/>
                </a:lnTo>
                <a:lnTo>
                  <a:pt x="7128" y="12831"/>
                </a:lnTo>
                <a:lnTo>
                  <a:pt x="7111" y="12831"/>
                </a:lnTo>
                <a:lnTo>
                  <a:pt x="7111" y="12840"/>
                </a:lnTo>
                <a:lnTo>
                  <a:pt x="7120" y="12831"/>
                </a:lnTo>
                <a:lnTo>
                  <a:pt x="7128" y="12840"/>
                </a:lnTo>
                <a:lnTo>
                  <a:pt x="7137" y="12849"/>
                </a:lnTo>
                <a:lnTo>
                  <a:pt x="7146" y="12849"/>
                </a:lnTo>
                <a:lnTo>
                  <a:pt x="7155" y="12858"/>
                </a:lnTo>
                <a:lnTo>
                  <a:pt x="7164" y="12858"/>
                </a:lnTo>
                <a:lnTo>
                  <a:pt x="7173" y="12858"/>
                </a:lnTo>
                <a:lnTo>
                  <a:pt x="7181" y="12867"/>
                </a:lnTo>
                <a:lnTo>
                  <a:pt x="7190" y="12858"/>
                </a:lnTo>
                <a:lnTo>
                  <a:pt x="7190" y="12849"/>
                </a:lnTo>
                <a:lnTo>
                  <a:pt x="7181" y="12840"/>
                </a:lnTo>
                <a:close/>
                <a:moveTo>
                  <a:pt x="4199" y="6954"/>
                </a:moveTo>
                <a:lnTo>
                  <a:pt x="4199" y="6962"/>
                </a:lnTo>
                <a:lnTo>
                  <a:pt x="4191" y="6962"/>
                </a:lnTo>
                <a:lnTo>
                  <a:pt x="4199" y="6971"/>
                </a:lnTo>
                <a:lnTo>
                  <a:pt x="4208" y="6962"/>
                </a:lnTo>
                <a:lnTo>
                  <a:pt x="4199" y="6962"/>
                </a:lnTo>
                <a:close/>
                <a:moveTo>
                  <a:pt x="4314" y="10378"/>
                </a:moveTo>
                <a:lnTo>
                  <a:pt x="4314" y="10387"/>
                </a:lnTo>
                <a:lnTo>
                  <a:pt x="4323" y="10387"/>
                </a:lnTo>
                <a:lnTo>
                  <a:pt x="4332" y="10378"/>
                </a:lnTo>
                <a:lnTo>
                  <a:pt x="4323" y="10378"/>
                </a:lnTo>
                <a:close/>
                <a:moveTo>
                  <a:pt x="1200" y="9187"/>
                </a:moveTo>
                <a:lnTo>
                  <a:pt x="1200" y="9195"/>
                </a:lnTo>
                <a:close/>
                <a:moveTo>
                  <a:pt x="5637" y="8383"/>
                </a:moveTo>
                <a:lnTo>
                  <a:pt x="5637" y="8375"/>
                </a:lnTo>
                <a:lnTo>
                  <a:pt x="5637" y="8366"/>
                </a:lnTo>
                <a:lnTo>
                  <a:pt x="5620" y="8375"/>
                </a:lnTo>
                <a:lnTo>
                  <a:pt x="5620" y="8383"/>
                </a:lnTo>
                <a:lnTo>
                  <a:pt x="5629" y="8383"/>
                </a:lnTo>
                <a:close/>
                <a:moveTo>
                  <a:pt x="5673" y="8392"/>
                </a:moveTo>
                <a:lnTo>
                  <a:pt x="5673" y="8383"/>
                </a:lnTo>
                <a:lnTo>
                  <a:pt x="5655" y="8366"/>
                </a:lnTo>
                <a:lnTo>
                  <a:pt x="5655" y="8357"/>
                </a:lnTo>
                <a:lnTo>
                  <a:pt x="5646" y="8348"/>
                </a:lnTo>
                <a:lnTo>
                  <a:pt x="5637" y="8339"/>
                </a:lnTo>
                <a:lnTo>
                  <a:pt x="5629" y="8339"/>
                </a:lnTo>
                <a:lnTo>
                  <a:pt x="5629" y="8348"/>
                </a:lnTo>
                <a:lnTo>
                  <a:pt x="5629" y="8357"/>
                </a:lnTo>
                <a:lnTo>
                  <a:pt x="5637" y="8348"/>
                </a:lnTo>
                <a:lnTo>
                  <a:pt x="5637" y="8357"/>
                </a:lnTo>
                <a:lnTo>
                  <a:pt x="5637" y="8375"/>
                </a:lnTo>
                <a:lnTo>
                  <a:pt x="5646" y="8375"/>
                </a:lnTo>
                <a:lnTo>
                  <a:pt x="5655" y="8383"/>
                </a:lnTo>
                <a:lnTo>
                  <a:pt x="5655" y="8392"/>
                </a:lnTo>
                <a:lnTo>
                  <a:pt x="5655" y="8401"/>
                </a:lnTo>
                <a:lnTo>
                  <a:pt x="5646" y="8401"/>
                </a:lnTo>
                <a:lnTo>
                  <a:pt x="5637" y="8410"/>
                </a:lnTo>
                <a:lnTo>
                  <a:pt x="5629" y="8410"/>
                </a:lnTo>
                <a:lnTo>
                  <a:pt x="5629" y="8419"/>
                </a:lnTo>
                <a:lnTo>
                  <a:pt x="5637" y="8427"/>
                </a:lnTo>
                <a:lnTo>
                  <a:pt x="5655" y="8427"/>
                </a:lnTo>
                <a:lnTo>
                  <a:pt x="5673" y="8419"/>
                </a:lnTo>
                <a:lnTo>
                  <a:pt x="5682" y="8410"/>
                </a:lnTo>
                <a:lnTo>
                  <a:pt x="5682" y="8401"/>
                </a:lnTo>
                <a:close/>
                <a:moveTo>
                  <a:pt x="4129" y="6522"/>
                </a:moveTo>
                <a:lnTo>
                  <a:pt x="4120" y="6522"/>
                </a:lnTo>
                <a:lnTo>
                  <a:pt x="4147" y="6540"/>
                </a:lnTo>
                <a:lnTo>
                  <a:pt x="4147" y="6531"/>
                </a:lnTo>
                <a:lnTo>
                  <a:pt x="4138" y="6522"/>
                </a:lnTo>
                <a:close/>
                <a:moveTo>
                  <a:pt x="3891" y="6222"/>
                </a:moveTo>
                <a:lnTo>
                  <a:pt x="3882" y="6222"/>
                </a:lnTo>
                <a:lnTo>
                  <a:pt x="3882" y="6231"/>
                </a:lnTo>
                <a:lnTo>
                  <a:pt x="3882" y="6240"/>
                </a:lnTo>
                <a:lnTo>
                  <a:pt x="3891" y="6249"/>
                </a:lnTo>
                <a:lnTo>
                  <a:pt x="3891" y="6240"/>
                </a:lnTo>
                <a:close/>
                <a:moveTo>
                  <a:pt x="4111" y="6513"/>
                </a:moveTo>
                <a:lnTo>
                  <a:pt x="4111" y="6505"/>
                </a:lnTo>
                <a:lnTo>
                  <a:pt x="4111" y="6496"/>
                </a:lnTo>
                <a:lnTo>
                  <a:pt x="4111" y="6469"/>
                </a:lnTo>
                <a:lnTo>
                  <a:pt x="4111" y="6460"/>
                </a:lnTo>
                <a:lnTo>
                  <a:pt x="4111" y="6487"/>
                </a:lnTo>
                <a:lnTo>
                  <a:pt x="4102" y="6505"/>
                </a:lnTo>
                <a:lnTo>
                  <a:pt x="4111" y="6505"/>
                </a:lnTo>
                <a:lnTo>
                  <a:pt x="4111" y="6513"/>
                </a:lnTo>
                <a:lnTo>
                  <a:pt x="4120" y="6522"/>
                </a:lnTo>
                <a:close/>
                <a:moveTo>
                  <a:pt x="6352" y="7810"/>
                </a:moveTo>
                <a:lnTo>
                  <a:pt x="6352" y="7801"/>
                </a:lnTo>
                <a:lnTo>
                  <a:pt x="6352" y="7792"/>
                </a:lnTo>
                <a:lnTo>
                  <a:pt x="6343" y="7792"/>
                </a:lnTo>
                <a:lnTo>
                  <a:pt x="6343" y="7801"/>
                </a:lnTo>
                <a:lnTo>
                  <a:pt x="6343" y="7810"/>
                </a:lnTo>
                <a:lnTo>
                  <a:pt x="6352" y="7819"/>
                </a:lnTo>
                <a:lnTo>
                  <a:pt x="6361" y="7819"/>
                </a:lnTo>
                <a:lnTo>
                  <a:pt x="6361" y="7810"/>
                </a:lnTo>
                <a:close/>
                <a:moveTo>
                  <a:pt x="6564" y="10899"/>
                </a:moveTo>
                <a:lnTo>
                  <a:pt x="6555" y="10899"/>
                </a:lnTo>
                <a:lnTo>
                  <a:pt x="6555" y="10908"/>
                </a:lnTo>
                <a:lnTo>
                  <a:pt x="6564" y="10908"/>
                </a:lnTo>
                <a:close/>
                <a:moveTo>
                  <a:pt x="6793" y="12214"/>
                </a:moveTo>
                <a:lnTo>
                  <a:pt x="6802" y="12231"/>
                </a:lnTo>
                <a:lnTo>
                  <a:pt x="6811" y="12231"/>
                </a:lnTo>
                <a:lnTo>
                  <a:pt x="6829" y="12223"/>
                </a:lnTo>
                <a:lnTo>
                  <a:pt x="6837" y="12205"/>
                </a:lnTo>
                <a:lnTo>
                  <a:pt x="6829" y="12178"/>
                </a:lnTo>
                <a:lnTo>
                  <a:pt x="6820" y="12170"/>
                </a:lnTo>
                <a:lnTo>
                  <a:pt x="6820" y="12161"/>
                </a:lnTo>
                <a:lnTo>
                  <a:pt x="6802" y="12170"/>
                </a:lnTo>
                <a:lnTo>
                  <a:pt x="6802" y="12178"/>
                </a:lnTo>
                <a:lnTo>
                  <a:pt x="6811" y="12187"/>
                </a:lnTo>
                <a:lnTo>
                  <a:pt x="6802" y="12196"/>
                </a:lnTo>
                <a:close/>
                <a:moveTo>
                  <a:pt x="6855" y="12143"/>
                </a:moveTo>
                <a:lnTo>
                  <a:pt x="6846" y="12152"/>
                </a:lnTo>
                <a:lnTo>
                  <a:pt x="6829" y="12161"/>
                </a:lnTo>
                <a:lnTo>
                  <a:pt x="6829" y="12170"/>
                </a:lnTo>
                <a:lnTo>
                  <a:pt x="6829" y="12178"/>
                </a:lnTo>
                <a:lnTo>
                  <a:pt x="6837" y="12187"/>
                </a:lnTo>
                <a:lnTo>
                  <a:pt x="6837" y="12196"/>
                </a:lnTo>
                <a:lnTo>
                  <a:pt x="6846" y="12214"/>
                </a:lnTo>
                <a:lnTo>
                  <a:pt x="6846" y="12223"/>
                </a:lnTo>
                <a:lnTo>
                  <a:pt x="6864" y="12214"/>
                </a:lnTo>
                <a:lnTo>
                  <a:pt x="6873" y="12223"/>
                </a:lnTo>
                <a:lnTo>
                  <a:pt x="6873" y="12214"/>
                </a:lnTo>
                <a:lnTo>
                  <a:pt x="6873" y="12205"/>
                </a:lnTo>
                <a:lnTo>
                  <a:pt x="6873" y="12196"/>
                </a:lnTo>
                <a:lnTo>
                  <a:pt x="6873" y="12187"/>
                </a:lnTo>
                <a:lnTo>
                  <a:pt x="6864" y="12178"/>
                </a:lnTo>
                <a:lnTo>
                  <a:pt x="6864" y="12170"/>
                </a:lnTo>
                <a:lnTo>
                  <a:pt x="6855" y="12170"/>
                </a:lnTo>
                <a:lnTo>
                  <a:pt x="6855" y="12161"/>
                </a:lnTo>
                <a:close/>
                <a:moveTo>
                  <a:pt x="6846" y="12134"/>
                </a:moveTo>
                <a:lnTo>
                  <a:pt x="6837" y="12134"/>
                </a:lnTo>
                <a:lnTo>
                  <a:pt x="6829" y="12134"/>
                </a:lnTo>
                <a:lnTo>
                  <a:pt x="6829" y="12143"/>
                </a:lnTo>
                <a:lnTo>
                  <a:pt x="6837" y="12143"/>
                </a:lnTo>
                <a:lnTo>
                  <a:pt x="6855" y="12143"/>
                </a:lnTo>
                <a:close/>
                <a:moveTo>
                  <a:pt x="5796" y="8401"/>
                </a:moveTo>
                <a:lnTo>
                  <a:pt x="5787" y="8401"/>
                </a:lnTo>
                <a:lnTo>
                  <a:pt x="5779" y="8410"/>
                </a:lnTo>
                <a:lnTo>
                  <a:pt x="5770" y="8419"/>
                </a:lnTo>
                <a:lnTo>
                  <a:pt x="5779" y="8419"/>
                </a:lnTo>
                <a:lnTo>
                  <a:pt x="5787" y="8419"/>
                </a:lnTo>
                <a:lnTo>
                  <a:pt x="5787" y="8410"/>
                </a:lnTo>
                <a:lnTo>
                  <a:pt x="5796" y="8410"/>
                </a:lnTo>
                <a:close/>
                <a:moveTo>
                  <a:pt x="5682" y="8366"/>
                </a:moveTo>
                <a:lnTo>
                  <a:pt x="5682" y="8375"/>
                </a:lnTo>
                <a:lnTo>
                  <a:pt x="5699" y="8375"/>
                </a:lnTo>
                <a:lnTo>
                  <a:pt x="5690" y="8366"/>
                </a:lnTo>
                <a:close/>
                <a:moveTo>
                  <a:pt x="5708" y="8445"/>
                </a:moveTo>
                <a:lnTo>
                  <a:pt x="5708" y="8436"/>
                </a:lnTo>
                <a:lnTo>
                  <a:pt x="5708" y="8445"/>
                </a:lnTo>
                <a:lnTo>
                  <a:pt x="5717" y="8445"/>
                </a:lnTo>
                <a:close/>
                <a:moveTo>
                  <a:pt x="5708" y="8392"/>
                </a:moveTo>
                <a:lnTo>
                  <a:pt x="5699" y="8392"/>
                </a:lnTo>
                <a:lnTo>
                  <a:pt x="5699" y="8401"/>
                </a:lnTo>
                <a:lnTo>
                  <a:pt x="5717" y="8410"/>
                </a:lnTo>
                <a:lnTo>
                  <a:pt x="5726" y="8401"/>
                </a:lnTo>
                <a:lnTo>
                  <a:pt x="5726" y="8392"/>
                </a:lnTo>
                <a:lnTo>
                  <a:pt x="5726" y="8383"/>
                </a:lnTo>
                <a:close/>
                <a:moveTo>
                  <a:pt x="7393" y="12929"/>
                </a:moveTo>
                <a:lnTo>
                  <a:pt x="7376" y="12929"/>
                </a:lnTo>
                <a:lnTo>
                  <a:pt x="7367" y="12929"/>
                </a:lnTo>
                <a:lnTo>
                  <a:pt x="7367" y="12937"/>
                </a:lnTo>
                <a:lnTo>
                  <a:pt x="7376" y="12937"/>
                </a:lnTo>
                <a:lnTo>
                  <a:pt x="7384" y="12937"/>
                </a:lnTo>
                <a:lnTo>
                  <a:pt x="7393" y="12937"/>
                </a:lnTo>
                <a:close/>
                <a:moveTo>
                  <a:pt x="6864" y="11949"/>
                </a:moveTo>
                <a:lnTo>
                  <a:pt x="6873" y="11949"/>
                </a:lnTo>
                <a:lnTo>
                  <a:pt x="6881" y="11958"/>
                </a:lnTo>
                <a:lnTo>
                  <a:pt x="6890" y="11949"/>
                </a:lnTo>
                <a:lnTo>
                  <a:pt x="6899" y="11949"/>
                </a:lnTo>
                <a:lnTo>
                  <a:pt x="6899" y="11940"/>
                </a:lnTo>
                <a:lnTo>
                  <a:pt x="6899" y="11931"/>
                </a:lnTo>
                <a:lnTo>
                  <a:pt x="6899" y="11914"/>
                </a:lnTo>
                <a:lnTo>
                  <a:pt x="6899" y="11905"/>
                </a:lnTo>
                <a:lnTo>
                  <a:pt x="6890" y="11905"/>
                </a:lnTo>
                <a:lnTo>
                  <a:pt x="6881" y="11905"/>
                </a:lnTo>
                <a:lnTo>
                  <a:pt x="6881" y="11914"/>
                </a:lnTo>
                <a:lnTo>
                  <a:pt x="6881" y="11922"/>
                </a:lnTo>
                <a:lnTo>
                  <a:pt x="6873" y="11931"/>
                </a:lnTo>
                <a:lnTo>
                  <a:pt x="6873" y="11940"/>
                </a:lnTo>
                <a:close/>
                <a:moveTo>
                  <a:pt x="6467" y="8569"/>
                </a:moveTo>
                <a:lnTo>
                  <a:pt x="6467" y="8560"/>
                </a:lnTo>
                <a:lnTo>
                  <a:pt x="6476" y="8560"/>
                </a:lnTo>
                <a:lnTo>
                  <a:pt x="6484" y="8551"/>
                </a:lnTo>
                <a:lnTo>
                  <a:pt x="6476" y="8542"/>
                </a:lnTo>
                <a:lnTo>
                  <a:pt x="6467" y="8542"/>
                </a:lnTo>
                <a:lnTo>
                  <a:pt x="6467" y="8551"/>
                </a:lnTo>
                <a:lnTo>
                  <a:pt x="6458" y="8551"/>
                </a:lnTo>
                <a:lnTo>
                  <a:pt x="6458" y="8560"/>
                </a:lnTo>
                <a:lnTo>
                  <a:pt x="6458" y="8569"/>
                </a:lnTo>
                <a:close/>
                <a:moveTo>
                  <a:pt x="6864" y="11755"/>
                </a:moveTo>
                <a:lnTo>
                  <a:pt x="6855" y="11755"/>
                </a:lnTo>
                <a:lnTo>
                  <a:pt x="6855" y="11764"/>
                </a:lnTo>
                <a:lnTo>
                  <a:pt x="6873" y="11764"/>
                </a:lnTo>
                <a:lnTo>
                  <a:pt x="6873" y="11755"/>
                </a:lnTo>
                <a:close/>
                <a:moveTo>
                  <a:pt x="6546" y="7748"/>
                </a:moveTo>
                <a:lnTo>
                  <a:pt x="6537" y="7748"/>
                </a:lnTo>
                <a:close/>
                <a:moveTo>
                  <a:pt x="6926" y="11772"/>
                </a:moveTo>
                <a:lnTo>
                  <a:pt x="6917" y="11781"/>
                </a:lnTo>
                <a:lnTo>
                  <a:pt x="6908" y="11781"/>
                </a:lnTo>
                <a:lnTo>
                  <a:pt x="6926" y="11790"/>
                </a:lnTo>
                <a:lnTo>
                  <a:pt x="6926" y="11781"/>
                </a:lnTo>
                <a:lnTo>
                  <a:pt x="6934" y="11781"/>
                </a:lnTo>
                <a:close/>
                <a:moveTo>
                  <a:pt x="6970" y="11843"/>
                </a:moveTo>
                <a:lnTo>
                  <a:pt x="6961" y="11852"/>
                </a:lnTo>
                <a:lnTo>
                  <a:pt x="6961" y="11861"/>
                </a:lnTo>
                <a:lnTo>
                  <a:pt x="6970" y="11870"/>
                </a:lnTo>
                <a:lnTo>
                  <a:pt x="6978" y="11870"/>
                </a:lnTo>
                <a:lnTo>
                  <a:pt x="6996" y="11861"/>
                </a:lnTo>
                <a:lnTo>
                  <a:pt x="7005" y="11852"/>
                </a:lnTo>
                <a:lnTo>
                  <a:pt x="7005" y="11843"/>
                </a:lnTo>
                <a:lnTo>
                  <a:pt x="7005" y="11834"/>
                </a:lnTo>
                <a:lnTo>
                  <a:pt x="6987" y="11825"/>
                </a:lnTo>
                <a:lnTo>
                  <a:pt x="6978" y="11825"/>
                </a:lnTo>
                <a:lnTo>
                  <a:pt x="6970" y="11825"/>
                </a:lnTo>
                <a:lnTo>
                  <a:pt x="6970" y="11834"/>
                </a:lnTo>
                <a:close/>
                <a:moveTo>
                  <a:pt x="6943" y="11843"/>
                </a:moveTo>
                <a:lnTo>
                  <a:pt x="6934" y="11843"/>
                </a:lnTo>
                <a:lnTo>
                  <a:pt x="6934" y="11852"/>
                </a:lnTo>
                <a:lnTo>
                  <a:pt x="6934" y="11861"/>
                </a:lnTo>
                <a:lnTo>
                  <a:pt x="6934" y="11870"/>
                </a:lnTo>
                <a:lnTo>
                  <a:pt x="6943" y="11870"/>
                </a:lnTo>
                <a:lnTo>
                  <a:pt x="6943" y="11861"/>
                </a:lnTo>
                <a:lnTo>
                  <a:pt x="6943" y="11852"/>
                </a:lnTo>
                <a:close/>
                <a:moveTo>
                  <a:pt x="6555" y="8251"/>
                </a:moveTo>
                <a:lnTo>
                  <a:pt x="6555" y="8260"/>
                </a:lnTo>
                <a:close/>
                <a:moveTo>
                  <a:pt x="4279" y="6540"/>
                </a:moveTo>
                <a:lnTo>
                  <a:pt x="4279" y="6549"/>
                </a:lnTo>
                <a:lnTo>
                  <a:pt x="4288" y="6549"/>
                </a:lnTo>
                <a:close/>
                <a:moveTo>
                  <a:pt x="4023" y="6143"/>
                </a:moveTo>
                <a:lnTo>
                  <a:pt x="4023" y="6134"/>
                </a:lnTo>
                <a:lnTo>
                  <a:pt x="4014" y="6125"/>
                </a:lnTo>
                <a:lnTo>
                  <a:pt x="4005" y="6125"/>
                </a:lnTo>
                <a:lnTo>
                  <a:pt x="4005" y="6134"/>
                </a:lnTo>
                <a:lnTo>
                  <a:pt x="4005" y="6143"/>
                </a:lnTo>
                <a:lnTo>
                  <a:pt x="4014" y="6151"/>
                </a:lnTo>
                <a:lnTo>
                  <a:pt x="4032" y="6160"/>
                </a:lnTo>
                <a:lnTo>
                  <a:pt x="4041" y="6169"/>
                </a:lnTo>
                <a:lnTo>
                  <a:pt x="4041" y="6160"/>
                </a:lnTo>
                <a:lnTo>
                  <a:pt x="4041" y="6151"/>
                </a:lnTo>
                <a:close/>
                <a:moveTo>
                  <a:pt x="4102" y="6151"/>
                </a:moveTo>
                <a:lnTo>
                  <a:pt x="4094" y="6151"/>
                </a:lnTo>
                <a:lnTo>
                  <a:pt x="4094" y="6160"/>
                </a:lnTo>
                <a:lnTo>
                  <a:pt x="4085" y="6178"/>
                </a:lnTo>
                <a:lnTo>
                  <a:pt x="4085" y="6187"/>
                </a:lnTo>
                <a:lnTo>
                  <a:pt x="4102" y="6187"/>
                </a:lnTo>
                <a:lnTo>
                  <a:pt x="4111" y="6169"/>
                </a:lnTo>
                <a:lnTo>
                  <a:pt x="4102" y="6160"/>
                </a:lnTo>
                <a:close/>
                <a:moveTo>
                  <a:pt x="6555" y="7748"/>
                </a:moveTo>
                <a:lnTo>
                  <a:pt x="6564" y="7739"/>
                </a:lnTo>
                <a:lnTo>
                  <a:pt x="6564" y="7730"/>
                </a:lnTo>
                <a:lnTo>
                  <a:pt x="6555" y="7730"/>
                </a:lnTo>
                <a:lnTo>
                  <a:pt x="6555" y="7739"/>
                </a:lnTo>
                <a:close/>
                <a:moveTo>
                  <a:pt x="3917" y="5948"/>
                </a:moveTo>
                <a:lnTo>
                  <a:pt x="3926" y="5957"/>
                </a:lnTo>
                <a:lnTo>
                  <a:pt x="3926" y="5948"/>
                </a:lnTo>
                <a:close/>
                <a:moveTo>
                  <a:pt x="4191" y="6407"/>
                </a:moveTo>
                <a:lnTo>
                  <a:pt x="4182" y="6407"/>
                </a:lnTo>
                <a:lnTo>
                  <a:pt x="4182" y="6425"/>
                </a:lnTo>
                <a:lnTo>
                  <a:pt x="4182" y="6416"/>
                </a:lnTo>
                <a:lnTo>
                  <a:pt x="4191" y="6407"/>
                </a:lnTo>
                <a:lnTo>
                  <a:pt x="4191" y="6399"/>
                </a:lnTo>
                <a:close/>
                <a:moveTo>
                  <a:pt x="6617" y="8163"/>
                </a:moveTo>
                <a:lnTo>
                  <a:pt x="6608" y="8154"/>
                </a:lnTo>
                <a:lnTo>
                  <a:pt x="6608" y="8163"/>
                </a:lnTo>
                <a:close/>
                <a:moveTo>
                  <a:pt x="4226" y="6487"/>
                </a:moveTo>
                <a:lnTo>
                  <a:pt x="4217" y="6478"/>
                </a:lnTo>
                <a:lnTo>
                  <a:pt x="4217" y="6487"/>
                </a:lnTo>
                <a:lnTo>
                  <a:pt x="4226" y="6487"/>
                </a:lnTo>
                <a:lnTo>
                  <a:pt x="4226" y="6496"/>
                </a:lnTo>
                <a:lnTo>
                  <a:pt x="4235" y="6496"/>
                </a:lnTo>
                <a:close/>
                <a:moveTo>
                  <a:pt x="6899" y="11711"/>
                </a:moveTo>
                <a:lnTo>
                  <a:pt x="6890" y="11719"/>
                </a:lnTo>
                <a:lnTo>
                  <a:pt x="6890" y="11728"/>
                </a:lnTo>
                <a:lnTo>
                  <a:pt x="6899" y="11737"/>
                </a:lnTo>
                <a:lnTo>
                  <a:pt x="6908" y="11737"/>
                </a:lnTo>
                <a:lnTo>
                  <a:pt x="6917" y="11737"/>
                </a:lnTo>
                <a:lnTo>
                  <a:pt x="6926" y="11737"/>
                </a:lnTo>
                <a:lnTo>
                  <a:pt x="6934" y="11737"/>
                </a:lnTo>
                <a:lnTo>
                  <a:pt x="6934" y="11728"/>
                </a:lnTo>
                <a:lnTo>
                  <a:pt x="6934" y="11719"/>
                </a:lnTo>
                <a:lnTo>
                  <a:pt x="6943" y="11719"/>
                </a:lnTo>
                <a:lnTo>
                  <a:pt x="6952" y="11711"/>
                </a:lnTo>
                <a:lnTo>
                  <a:pt x="6961" y="11702"/>
                </a:lnTo>
                <a:lnTo>
                  <a:pt x="6952" y="11693"/>
                </a:lnTo>
                <a:lnTo>
                  <a:pt x="6952" y="11684"/>
                </a:lnTo>
                <a:lnTo>
                  <a:pt x="6943" y="11675"/>
                </a:lnTo>
                <a:lnTo>
                  <a:pt x="6934" y="11675"/>
                </a:lnTo>
                <a:lnTo>
                  <a:pt x="6934" y="11667"/>
                </a:lnTo>
                <a:lnTo>
                  <a:pt x="6943" y="11667"/>
                </a:lnTo>
                <a:lnTo>
                  <a:pt x="6943" y="11658"/>
                </a:lnTo>
                <a:lnTo>
                  <a:pt x="6952" y="11658"/>
                </a:lnTo>
                <a:lnTo>
                  <a:pt x="6961" y="11658"/>
                </a:lnTo>
                <a:lnTo>
                  <a:pt x="6952" y="11649"/>
                </a:lnTo>
                <a:lnTo>
                  <a:pt x="6961" y="11640"/>
                </a:lnTo>
                <a:lnTo>
                  <a:pt x="6961" y="11631"/>
                </a:lnTo>
                <a:lnTo>
                  <a:pt x="6961" y="11622"/>
                </a:lnTo>
                <a:lnTo>
                  <a:pt x="6952" y="11614"/>
                </a:lnTo>
                <a:lnTo>
                  <a:pt x="6952" y="11605"/>
                </a:lnTo>
                <a:lnTo>
                  <a:pt x="6934" y="11605"/>
                </a:lnTo>
                <a:lnTo>
                  <a:pt x="6917" y="11596"/>
                </a:lnTo>
                <a:lnTo>
                  <a:pt x="6917" y="11605"/>
                </a:lnTo>
                <a:lnTo>
                  <a:pt x="6917" y="11614"/>
                </a:lnTo>
                <a:lnTo>
                  <a:pt x="6917" y="11622"/>
                </a:lnTo>
                <a:lnTo>
                  <a:pt x="6908" y="11640"/>
                </a:lnTo>
                <a:lnTo>
                  <a:pt x="6908" y="11649"/>
                </a:lnTo>
                <a:lnTo>
                  <a:pt x="6908" y="11658"/>
                </a:lnTo>
                <a:lnTo>
                  <a:pt x="6899" y="11658"/>
                </a:lnTo>
                <a:lnTo>
                  <a:pt x="6908" y="11667"/>
                </a:lnTo>
                <a:lnTo>
                  <a:pt x="6899" y="11693"/>
                </a:lnTo>
                <a:close/>
                <a:moveTo>
                  <a:pt x="7967" y="12558"/>
                </a:moveTo>
                <a:lnTo>
                  <a:pt x="7967" y="12567"/>
                </a:lnTo>
                <a:close/>
                <a:moveTo>
                  <a:pt x="8099" y="12505"/>
                </a:moveTo>
                <a:lnTo>
                  <a:pt x="8099" y="12496"/>
                </a:lnTo>
                <a:lnTo>
                  <a:pt x="8108" y="12496"/>
                </a:lnTo>
                <a:lnTo>
                  <a:pt x="8099" y="12487"/>
                </a:lnTo>
                <a:lnTo>
                  <a:pt x="8081" y="12487"/>
                </a:lnTo>
                <a:lnTo>
                  <a:pt x="8072" y="12487"/>
                </a:lnTo>
                <a:lnTo>
                  <a:pt x="8072" y="12496"/>
                </a:lnTo>
                <a:lnTo>
                  <a:pt x="8072" y="12505"/>
                </a:lnTo>
                <a:lnTo>
                  <a:pt x="8081" y="12505"/>
                </a:lnTo>
                <a:lnTo>
                  <a:pt x="8072" y="12505"/>
                </a:lnTo>
                <a:lnTo>
                  <a:pt x="8064" y="12496"/>
                </a:lnTo>
                <a:lnTo>
                  <a:pt x="8055" y="12496"/>
                </a:lnTo>
                <a:lnTo>
                  <a:pt x="8055" y="12487"/>
                </a:lnTo>
                <a:lnTo>
                  <a:pt x="8064" y="12487"/>
                </a:lnTo>
                <a:lnTo>
                  <a:pt x="8064" y="12478"/>
                </a:lnTo>
                <a:lnTo>
                  <a:pt x="8055" y="12478"/>
                </a:lnTo>
                <a:lnTo>
                  <a:pt x="8046" y="12478"/>
                </a:lnTo>
                <a:lnTo>
                  <a:pt x="8028" y="12470"/>
                </a:lnTo>
                <a:lnTo>
                  <a:pt x="8028" y="12478"/>
                </a:lnTo>
                <a:lnTo>
                  <a:pt x="8011" y="12496"/>
                </a:lnTo>
                <a:lnTo>
                  <a:pt x="8011" y="12505"/>
                </a:lnTo>
                <a:lnTo>
                  <a:pt x="8020" y="12514"/>
                </a:lnTo>
                <a:lnTo>
                  <a:pt x="8011" y="12514"/>
                </a:lnTo>
                <a:lnTo>
                  <a:pt x="8002" y="12523"/>
                </a:lnTo>
                <a:lnTo>
                  <a:pt x="7975" y="12540"/>
                </a:lnTo>
                <a:lnTo>
                  <a:pt x="7984" y="12540"/>
                </a:lnTo>
                <a:lnTo>
                  <a:pt x="7975" y="12549"/>
                </a:lnTo>
                <a:lnTo>
                  <a:pt x="7975" y="12558"/>
                </a:lnTo>
                <a:lnTo>
                  <a:pt x="7984" y="12567"/>
                </a:lnTo>
                <a:lnTo>
                  <a:pt x="7993" y="12576"/>
                </a:lnTo>
                <a:lnTo>
                  <a:pt x="7993" y="12567"/>
                </a:lnTo>
                <a:lnTo>
                  <a:pt x="8002" y="12567"/>
                </a:lnTo>
                <a:lnTo>
                  <a:pt x="8011" y="12567"/>
                </a:lnTo>
                <a:lnTo>
                  <a:pt x="8020" y="12558"/>
                </a:lnTo>
                <a:lnTo>
                  <a:pt x="8011" y="12549"/>
                </a:lnTo>
                <a:lnTo>
                  <a:pt x="8046" y="12558"/>
                </a:lnTo>
                <a:lnTo>
                  <a:pt x="8046" y="12549"/>
                </a:lnTo>
                <a:lnTo>
                  <a:pt x="8046" y="12540"/>
                </a:lnTo>
                <a:lnTo>
                  <a:pt x="8072" y="12531"/>
                </a:lnTo>
                <a:lnTo>
                  <a:pt x="8081" y="12531"/>
                </a:lnTo>
                <a:lnTo>
                  <a:pt x="8081" y="12523"/>
                </a:lnTo>
                <a:lnTo>
                  <a:pt x="8090" y="12523"/>
                </a:lnTo>
                <a:lnTo>
                  <a:pt x="8108" y="12514"/>
                </a:lnTo>
                <a:lnTo>
                  <a:pt x="8108" y="12505"/>
                </a:lnTo>
                <a:close/>
                <a:moveTo>
                  <a:pt x="8064" y="12549"/>
                </a:moveTo>
                <a:lnTo>
                  <a:pt x="8055" y="12549"/>
                </a:lnTo>
                <a:lnTo>
                  <a:pt x="8064" y="12558"/>
                </a:lnTo>
                <a:close/>
                <a:moveTo>
                  <a:pt x="8787" y="10307"/>
                </a:moveTo>
                <a:lnTo>
                  <a:pt x="8778" y="10316"/>
                </a:lnTo>
                <a:lnTo>
                  <a:pt x="8787" y="10325"/>
                </a:lnTo>
                <a:lnTo>
                  <a:pt x="8787" y="10316"/>
                </a:lnTo>
                <a:lnTo>
                  <a:pt x="8796" y="10316"/>
                </a:lnTo>
                <a:close/>
                <a:moveTo>
                  <a:pt x="8796" y="10404"/>
                </a:moveTo>
                <a:lnTo>
                  <a:pt x="8796" y="10413"/>
                </a:lnTo>
                <a:lnTo>
                  <a:pt x="8787" y="10422"/>
                </a:lnTo>
                <a:lnTo>
                  <a:pt x="8787" y="10440"/>
                </a:lnTo>
                <a:lnTo>
                  <a:pt x="8796" y="10431"/>
                </a:lnTo>
                <a:lnTo>
                  <a:pt x="8796" y="10422"/>
                </a:lnTo>
                <a:lnTo>
                  <a:pt x="8805" y="10404"/>
                </a:lnTo>
                <a:close/>
                <a:moveTo>
                  <a:pt x="7808" y="11366"/>
                </a:moveTo>
                <a:lnTo>
                  <a:pt x="7799" y="11366"/>
                </a:lnTo>
                <a:lnTo>
                  <a:pt x="7790" y="11366"/>
                </a:lnTo>
                <a:lnTo>
                  <a:pt x="7799" y="11366"/>
                </a:lnTo>
                <a:lnTo>
                  <a:pt x="7808" y="11375"/>
                </a:lnTo>
                <a:close/>
                <a:moveTo>
                  <a:pt x="7878" y="12531"/>
                </a:moveTo>
                <a:lnTo>
                  <a:pt x="7887" y="12523"/>
                </a:lnTo>
                <a:lnTo>
                  <a:pt x="7878" y="12523"/>
                </a:lnTo>
                <a:lnTo>
                  <a:pt x="7870" y="12523"/>
                </a:lnTo>
                <a:lnTo>
                  <a:pt x="7861" y="12531"/>
                </a:lnTo>
                <a:lnTo>
                  <a:pt x="7870" y="12531"/>
                </a:lnTo>
                <a:lnTo>
                  <a:pt x="7870" y="12540"/>
                </a:lnTo>
                <a:lnTo>
                  <a:pt x="7878" y="12540"/>
                </a:lnTo>
                <a:close/>
                <a:moveTo>
                  <a:pt x="7940" y="12478"/>
                </a:moveTo>
                <a:lnTo>
                  <a:pt x="7931" y="12478"/>
                </a:lnTo>
                <a:lnTo>
                  <a:pt x="7931" y="12487"/>
                </a:lnTo>
                <a:lnTo>
                  <a:pt x="7940" y="12487"/>
                </a:lnTo>
                <a:close/>
                <a:moveTo>
                  <a:pt x="7975" y="12514"/>
                </a:moveTo>
                <a:lnTo>
                  <a:pt x="7984" y="12505"/>
                </a:lnTo>
                <a:lnTo>
                  <a:pt x="7993" y="12505"/>
                </a:lnTo>
                <a:lnTo>
                  <a:pt x="7993" y="12496"/>
                </a:lnTo>
                <a:lnTo>
                  <a:pt x="8002" y="12496"/>
                </a:lnTo>
                <a:lnTo>
                  <a:pt x="8002" y="12487"/>
                </a:lnTo>
                <a:lnTo>
                  <a:pt x="7993" y="12487"/>
                </a:lnTo>
                <a:lnTo>
                  <a:pt x="7993" y="12478"/>
                </a:lnTo>
                <a:lnTo>
                  <a:pt x="7984" y="12487"/>
                </a:lnTo>
                <a:lnTo>
                  <a:pt x="7967" y="12487"/>
                </a:lnTo>
                <a:lnTo>
                  <a:pt x="7958" y="12487"/>
                </a:lnTo>
                <a:lnTo>
                  <a:pt x="7949" y="12487"/>
                </a:lnTo>
                <a:lnTo>
                  <a:pt x="7940" y="12496"/>
                </a:lnTo>
                <a:lnTo>
                  <a:pt x="7922" y="12496"/>
                </a:lnTo>
                <a:lnTo>
                  <a:pt x="7914" y="12487"/>
                </a:lnTo>
                <a:lnTo>
                  <a:pt x="7914" y="12478"/>
                </a:lnTo>
                <a:lnTo>
                  <a:pt x="7905" y="12478"/>
                </a:lnTo>
                <a:lnTo>
                  <a:pt x="7905" y="12487"/>
                </a:lnTo>
                <a:lnTo>
                  <a:pt x="7905" y="12496"/>
                </a:lnTo>
                <a:lnTo>
                  <a:pt x="7914" y="12496"/>
                </a:lnTo>
                <a:lnTo>
                  <a:pt x="7914" y="12505"/>
                </a:lnTo>
                <a:lnTo>
                  <a:pt x="7922" y="12505"/>
                </a:lnTo>
                <a:lnTo>
                  <a:pt x="7931" y="12514"/>
                </a:lnTo>
                <a:lnTo>
                  <a:pt x="7922" y="12514"/>
                </a:lnTo>
                <a:lnTo>
                  <a:pt x="7914" y="12514"/>
                </a:lnTo>
                <a:lnTo>
                  <a:pt x="7905" y="12514"/>
                </a:lnTo>
                <a:lnTo>
                  <a:pt x="7914" y="12523"/>
                </a:lnTo>
                <a:lnTo>
                  <a:pt x="7922" y="12523"/>
                </a:lnTo>
                <a:lnTo>
                  <a:pt x="7922" y="12514"/>
                </a:lnTo>
                <a:lnTo>
                  <a:pt x="7931" y="12523"/>
                </a:lnTo>
                <a:lnTo>
                  <a:pt x="7922" y="12523"/>
                </a:lnTo>
                <a:lnTo>
                  <a:pt x="7922" y="12531"/>
                </a:lnTo>
                <a:lnTo>
                  <a:pt x="7914" y="12531"/>
                </a:lnTo>
                <a:lnTo>
                  <a:pt x="7905" y="12540"/>
                </a:lnTo>
                <a:lnTo>
                  <a:pt x="7887" y="12540"/>
                </a:lnTo>
                <a:lnTo>
                  <a:pt x="7878" y="12549"/>
                </a:lnTo>
                <a:lnTo>
                  <a:pt x="7887" y="12558"/>
                </a:lnTo>
                <a:lnTo>
                  <a:pt x="7896" y="12567"/>
                </a:lnTo>
                <a:lnTo>
                  <a:pt x="7914" y="12567"/>
                </a:lnTo>
                <a:lnTo>
                  <a:pt x="7914" y="12558"/>
                </a:lnTo>
                <a:lnTo>
                  <a:pt x="7922" y="12558"/>
                </a:lnTo>
                <a:lnTo>
                  <a:pt x="7922" y="12549"/>
                </a:lnTo>
                <a:lnTo>
                  <a:pt x="7931" y="12540"/>
                </a:lnTo>
                <a:lnTo>
                  <a:pt x="7940" y="12540"/>
                </a:lnTo>
                <a:lnTo>
                  <a:pt x="7949" y="12540"/>
                </a:lnTo>
                <a:lnTo>
                  <a:pt x="7967" y="12523"/>
                </a:lnTo>
                <a:close/>
                <a:moveTo>
                  <a:pt x="9793" y="8860"/>
                </a:moveTo>
                <a:lnTo>
                  <a:pt x="9793" y="8851"/>
                </a:lnTo>
                <a:lnTo>
                  <a:pt x="9784" y="8816"/>
                </a:lnTo>
                <a:lnTo>
                  <a:pt x="9775" y="8807"/>
                </a:lnTo>
                <a:lnTo>
                  <a:pt x="9775" y="8781"/>
                </a:lnTo>
                <a:lnTo>
                  <a:pt x="9766" y="8754"/>
                </a:lnTo>
                <a:lnTo>
                  <a:pt x="9758" y="8736"/>
                </a:lnTo>
                <a:lnTo>
                  <a:pt x="9749" y="8728"/>
                </a:lnTo>
                <a:lnTo>
                  <a:pt x="9713" y="8719"/>
                </a:lnTo>
                <a:lnTo>
                  <a:pt x="9696" y="8728"/>
                </a:lnTo>
                <a:lnTo>
                  <a:pt x="9687" y="8719"/>
                </a:lnTo>
                <a:lnTo>
                  <a:pt x="9669" y="8728"/>
                </a:lnTo>
                <a:lnTo>
                  <a:pt x="9660" y="8719"/>
                </a:lnTo>
                <a:lnTo>
                  <a:pt x="9652" y="8710"/>
                </a:lnTo>
                <a:lnTo>
                  <a:pt x="9643" y="8710"/>
                </a:lnTo>
                <a:lnTo>
                  <a:pt x="9625" y="8710"/>
                </a:lnTo>
                <a:lnTo>
                  <a:pt x="9616" y="8692"/>
                </a:lnTo>
                <a:lnTo>
                  <a:pt x="9590" y="8683"/>
                </a:lnTo>
                <a:lnTo>
                  <a:pt x="9581" y="8675"/>
                </a:lnTo>
                <a:lnTo>
                  <a:pt x="9563" y="8657"/>
                </a:lnTo>
                <a:lnTo>
                  <a:pt x="9546" y="8639"/>
                </a:lnTo>
                <a:lnTo>
                  <a:pt x="9537" y="8630"/>
                </a:lnTo>
                <a:lnTo>
                  <a:pt x="9528" y="8622"/>
                </a:lnTo>
                <a:lnTo>
                  <a:pt x="9511" y="8622"/>
                </a:lnTo>
                <a:lnTo>
                  <a:pt x="9502" y="8604"/>
                </a:lnTo>
                <a:lnTo>
                  <a:pt x="9493" y="8595"/>
                </a:lnTo>
                <a:lnTo>
                  <a:pt x="9466" y="8586"/>
                </a:lnTo>
                <a:lnTo>
                  <a:pt x="9458" y="8578"/>
                </a:lnTo>
                <a:lnTo>
                  <a:pt x="9449" y="8578"/>
                </a:lnTo>
                <a:lnTo>
                  <a:pt x="9431" y="8569"/>
                </a:lnTo>
                <a:lnTo>
                  <a:pt x="9422" y="8560"/>
                </a:lnTo>
                <a:lnTo>
                  <a:pt x="9396" y="8560"/>
                </a:lnTo>
                <a:lnTo>
                  <a:pt x="9378" y="8551"/>
                </a:lnTo>
                <a:lnTo>
                  <a:pt x="9352" y="8560"/>
                </a:lnTo>
                <a:lnTo>
                  <a:pt x="9325" y="8560"/>
                </a:lnTo>
                <a:lnTo>
                  <a:pt x="9316" y="8569"/>
                </a:lnTo>
                <a:lnTo>
                  <a:pt x="9308" y="8560"/>
                </a:lnTo>
                <a:lnTo>
                  <a:pt x="9299" y="8560"/>
                </a:lnTo>
                <a:lnTo>
                  <a:pt x="9290" y="8560"/>
                </a:lnTo>
                <a:lnTo>
                  <a:pt x="9281" y="8551"/>
                </a:lnTo>
                <a:lnTo>
                  <a:pt x="9272" y="8560"/>
                </a:lnTo>
                <a:lnTo>
                  <a:pt x="9255" y="8551"/>
                </a:lnTo>
                <a:lnTo>
                  <a:pt x="9228" y="8542"/>
                </a:lnTo>
                <a:lnTo>
                  <a:pt x="9219" y="8542"/>
                </a:lnTo>
                <a:lnTo>
                  <a:pt x="9211" y="8533"/>
                </a:lnTo>
                <a:lnTo>
                  <a:pt x="9202" y="8533"/>
                </a:lnTo>
                <a:lnTo>
                  <a:pt x="9184" y="8525"/>
                </a:lnTo>
                <a:lnTo>
                  <a:pt x="9166" y="8525"/>
                </a:lnTo>
                <a:lnTo>
                  <a:pt x="9166" y="8533"/>
                </a:lnTo>
                <a:lnTo>
                  <a:pt x="9140" y="8533"/>
                </a:lnTo>
                <a:lnTo>
                  <a:pt x="9131" y="8542"/>
                </a:lnTo>
                <a:lnTo>
                  <a:pt x="9122" y="8542"/>
                </a:lnTo>
                <a:lnTo>
                  <a:pt x="9114" y="8560"/>
                </a:lnTo>
                <a:lnTo>
                  <a:pt x="9105" y="8551"/>
                </a:lnTo>
                <a:lnTo>
                  <a:pt x="9114" y="8551"/>
                </a:lnTo>
                <a:lnTo>
                  <a:pt x="9114" y="8542"/>
                </a:lnTo>
                <a:lnTo>
                  <a:pt x="9114" y="8533"/>
                </a:lnTo>
                <a:lnTo>
                  <a:pt x="9105" y="8533"/>
                </a:lnTo>
                <a:lnTo>
                  <a:pt x="9096" y="8551"/>
                </a:lnTo>
                <a:lnTo>
                  <a:pt x="9087" y="8569"/>
                </a:lnTo>
                <a:lnTo>
                  <a:pt x="9078" y="8578"/>
                </a:lnTo>
                <a:lnTo>
                  <a:pt x="9069" y="8586"/>
                </a:lnTo>
                <a:lnTo>
                  <a:pt x="9069" y="8578"/>
                </a:lnTo>
                <a:lnTo>
                  <a:pt x="9078" y="8551"/>
                </a:lnTo>
                <a:lnTo>
                  <a:pt x="9078" y="8542"/>
                </a:lnTo>
                <a:lnTo>
                  <a:pt x="9078" y="8533"/>
                </a:lnTo>
                <a:lnTo>
                  <a:pt x="9087" y="8533"/>
                </a:lnTo>
                <a:lnTo>
                  <a:pt x="9087" y="8525"/>
                </a:lnTo>
                <a:lnTo>
                  <a:pt x="9096" y="8525"/>
                </a:lnTo>
                <a:lnTo>
                  <a:pt x="9096" y="8516"/>
                </a:lnTo>
                <a:lnTo>
                  <a:pt x="9087" y="8507"/>
                </a:lnTo>
                <a:lnTo>
                  <a:pt x="9078" y="8516"/>
                </a:lnTo>
                <a:lnTo>
                  <a:pt x="9078" y="8525"/>
                </a:lnTo>
                <a:lnTo>
                  <a:pt x="9069" y="8525"/>
                </a:lnTo>
                <a:lnTo>
                  <a:pt x="9069" y="8516"/>
                </a:lnTo>
                <a:lnTo>
                  <a:pt x="9078" y="8516"/>
                </a:lnTo>
                <a:lnTo>
                  <a:pt x="9078" y="8507"/>
                </a:lnTo>
                <a:lnTo>
                  <a:pt x="9087" y="8498"/>
                </a:lnTo>
                <a:lnTo>
                  <a:pt x="9087" y="8489"/>
                </a:lnTo>
                <a:lnTo>
                  <a:pt x="9078" y="8489"/>
                </a:lnTo>
                <a:lnTo>
                  <a:pt x="9078" y="8480"/>
                </a:lnTo>
                <a:lnTo>
                  <a:pt x="9069" y="8480"/>
                </a:lnTo>
                <a:lnTo>
                  <a:pt x="9061" y="8472"/>
                </a:lnTo>
                <a:lnTo>
                  <a:pt x="9052" y="8472"/>
                </a:lnTo>
                <a:lnTo>
                  <a:pt x="9052" y="8463"/>
                </a:lnTo>
                <a:lnTo>
                  <a:pt x="9043" y="8454"/>
                </a:lnTo>
                <a:lnTo>
                  <a:pt x="9034" y="8463"/>
                </a:lnTo>
                <a:lnTo>
                  <a:pt x="9034" y="8472"/>
                </a:lnTo>
                <a:lnTo>
                  <a:pt x="9025" y="8472"/>
                </a:lnTo>
                <a:lnTo>
                  <a:pt x="9025" y="8480"/>
                </a:lnTo>
                <a:lnTo>
                  <a:pt x="9025" y="8463"/>
                </a:lnTo>
                <a:lnTo>
                  <a:pt x="9016" y="8454"/>
                </a:lnTo>
                <a:lnTo>
                  <a:pt x="9008" y="8445"/>
                </a:lnTo>
                <a:lnTo>
                  <a:pt x="8999" y="8454"/>
                </a:lnTo>
                <a:lnTo>
                  <a:pt x="8990" y="8445"/>
                </a:lnTo>
                <a:lnTo>
                  <a:pt x="8981" y="8436"/>
                </a:lnTo>
                <a:lnTo>
                  <a:pt x="8972" y="8427"/>
                </a:lnTo>
                <a:lnTo>
                  <a:pt x="8964" y="8436"/>
                </a:lnTo>
                <a:lnTo>
                  <a:pt x="8964" y="8427"/>
                </a:lnTo>
                <a:lnTo>
                  <a:pt x="8955" y="8427"/>
                </a:lnTo>
                <a:lnTo>
                  <a:pt x="8946" y="8427"/>
                </a:lnTo>
                <a:lnTo>
                  <a:pt x="8937" y="8427"/>
                </a:lnTo>
                <a:lnTo>
                  <a:pt x="8928" y="8419"/>
                </a:lnTo>
                <a:lnTo>
                  <a:pt x="8919" y="8410"/>
                </a:lnTo>
                <a:lnTo>
                  <a:pt x="8911" y="8410"/>
                </a:lnTo>
                <a:lnTo>
                  <a:pt x="8902" y="8410"/>
                </a:lnTo>
                <a:lnTo>
                  <a:pt x="8893" y="8410"/>
                </a:lnTo>
                <a:lnTo>
                  <a:pt x="8884" y="8401"/>
                </a:lnTo>
                <a:lnTo>
                  <a:pt x="8875" y="8401"/>
                </a:lnTo>
                <a:lnTo>
                  <a:pt x="8866" y="8401"/>
                </a:lnTo>
                <a:lnTo>
                  <a:pt x="8875" y="8401"/>
                </a:lnTo>
                <a:lnTo>
                  <a:pt x="8875" y="8410"/>
                </a:lnTo>
                <a:lnTo>
                  <a:pt x="8866" y="8410"/>
                </a:lnTo>
                <a:lnTo>
                  <a:pt x="8858" y="8401"/>
                </a:lnTo>
                <a:lnTo>
                  <a:pt x="8849" y="8401"/>
                </a:lnTo>
                <a:lnTo>
                  <a:pt x="8840" y="8401"/>
                </a:lnTo>
                <a:lnTo>
                  <a:pt x="8831" y="8410"/>
                </a:lnTo>
                <a:lnTo>
                  <a:pt x="8831" y="8401"/>
                </a:lnTo>
                <a:lnTo>
                  <a:pt x="8822" y="8401"/>
                </a:lnTo>
                <a:lnTo>
                  <a:pt x="8822" y="8410"/>
                </a:lnTo>
                <a:lnTo>
                  <a:pt x="8814" y="8410"/>
                </a:lnTo>
                <a:lnTo>
                  <a:pt x="8814" y="8419"/>
                </a:lnTo>
                <a:lnTo>
                  <a:pt x="8805" y="8419"/>
                </a:lnTo>
                <a:lnTo>
                  <a:pt x="8805" y="8427"/>
                </a:lnTo>
                <a:lnTo>
                  <a:pt x="8796" y="8436"/>
                </a:lnTo>
                <a:lnTo>
                  <a:pt x="8796" y="8445"/>
                </a:lnTo>
                <a:lnTo>
                  <a:pt x="8796" y="8454"/>
                </a:lnTo>
                <a:lnTo>
                  <a:pt x="8805" y="8463"/>
                </a:lnTo>
                <a:lnTo>
                  <a:pt x="8796" y="8463"/>
                </a:lnTo>
                <a:lnTo>
                  <a:pt x="8796" y="8472"/>
                </a:lnTo>
                <a:lnTo>
                  <a:pt x="8787" y="8463"/>
                </a:lnTo>
                <a:lnTo>
                  <a:pt x="8778" y="8463"/>
                </a:lnTo>
                <a:lnTo>
                  <a:pt x="8761" y="8480"/>
                </a:lnTo>
                <a:lnTo>
                  <a:pt x="8743" y="8489"/>
                </a:lnTo>
                <a:lnTo>
                  <a:pt x="8725" y="8525"/>
                </a:lnTo>
                <a:lnTo>
                  <a:pt x="8725" y="8533"/>
                </a:lnTo>
                <a:lnTo>
                  <a:pt x="8717" y="8542"/>
                </a:lnTo>
                <a:lnTo>
                  <a:pt x="8708" y="8542"/>
                </a:lnTo>
                <a:lnTo>
                  <a:pt x="8717" y="8533"/>
                </a:lnTo>
                <a:lnTo>
                  <a:pt x="8717" y="8516"/>
                </a:lnTo>
                <a:lnTo>
                  <a:pt x="8725" y="8507"/>
                </a:lnTo>
                <a:lnTo>
                  <a:pt x="8725" y="8498"/>
                </a:lnTo>
                <a:lnTo>
                  <a:pt x="8734" y="8480"/>
                </a:lnTo>
                <a:lnTo>
                  <a:pt x="8717" y="8489"/>
                </a:lnTo>
                <a:lnTo>
                  <a:pt x="8699" y="8489"/>
                </a:lnTo>
                <a:lnTo>
                  <a:pt x="8690" y="8489"/>
                </a:lnTo>
                <a:lnTo>
                  <a:pt x="8681" y="8489"/>
                </a:lnTo>
                <a:lnTo>
                  <a:pt x="8672" y="8489"/>
                </a:lnTo>
                <a:lnTo>
                  <a:pt x="8664" y="8489"/>
                </a:lnTo>
                <a:lnTo>
                  <a:pt x="8655" y="8498"/>
                </a:lnTo>
                <a:lnTo>
                  <a:pt x="8637" y="8489"/>
                </a:lnTo>
                <a:lnTo>
                  <a:pt x="8637" y="8480"/>
                </a:lnTo>
                <a:lnTo>
                  <a:pt x="8628" y="8480"/>
                </a:lnTo>
                <a:lnTo>
                  <a:pt x="8628" y="8472"/>
                </a:lnTo>
                <a:lnTo>
                  <a:pt x="8628" y="8463"/>
                </a:lnTo>
                <a:lnTo>
                  <a:pt x="8619" y="8454"/>
                </a:lnTo>
                <a:lnTo>
                  <a:pt x="8619" y="8445"/>
                </a:lnTo>
                <a:lnTo>
                  <a:pt x="8619" y="8436"/>
                </a:lnTo>
                <a:lnTo>
                  <a:pt x="8611" y="8436"/>
                </a:lnTo>
                <a:lnTo>
                  <a:pt x="8619" y="8427"/>
                </a:lnTo>
                <a:lnTo>
                  <a:pt x="8619" y="8419"/>
                </a:lnTo>
                <a:lnTo>
                  <a:pt x="8611" y="8427"/>
                </a:lnTo>
                <a:lnTo>
                  <a:pt x="8593" y="8436"/>
                </a:lnTo>
                <a:lnTo>
                  <a:pt x="8584" y="8436"/>
                </a:lnTo>
                <a:lnTo>
                  <a:pt x="8567" y="8454"/>
                </a:lnTo>
                <a:lnTo>
                  <a:pt x="8558" y="8454"/>
                </a:lnTo>
                <a:lnTo>
                  <a:pt x="8540" y="8463"/>
                </a:lnTo>
                <a:lnTo>
                  <a:pt x="8522" y="8472"/>
                </a:lnTo>
                <a:lnTo>
                  <a:pt x="8514" y="8463"/>
                </a:lnTo>
                <a:lnTo>
                  <a:pt x="8487" y="8463"/>
                </a:lnTo>
                <a:lnTo>
                  <a:pt x="8496" y="8463"/>
                </a:lnTo>
                <a:lnTo>
                  <a:pt x="8522" y="8454"/>
                </a:lnTo>
                <a:lnTo>
                  <a:pt x="8531" y="8454"/>
                </a:lnTo>
                <a:lnTo>
                  <a:pt x="8540" y="8454"/>
                </a:lnTo>
                <a:lnTo>
                  <a:pt x="8540" y="8445"/>
                </a:lnTo>
                <a:lnTo>
                  <a:pt x="8540" y="8436"/>
                </a:lnTo>
                <a:lnTo>
                  <a:pt x="8549" y="8436"/>
                </a:lnTo>
                <a:lnTo>
                  <a:pt x="8558" y="8427"/>
                </a:lnTo>
                <a:lnTo>
                  <a:pt x="8558" y="8410"/>
                </a:lnTo>
                <a:lnTo>
                  <a:pt x="8567" y="8392"/>
                </a:lnTo>
                <a:lnTo>
                  <a:pt x="8575" y="8392"/>
                </a:lnTo>
                <a:lnTo>
                  <a:pt x="8575" y="8383"/>
                </a:lnTo>
                <a:lnTo>
                  <a:pt x="8584" y="8366"/>
                </a:lnTo>
                <a:lnTo>
                  <a:pt x="8584" y="8357"/>
                </a:lnTo>
                <a:lnTo>
                  <a:pt x="8602" y="8357"/>
                </a:lnTo>
                <a:lnTo>
                  <a:pt x="8611" y="8339"/>
                </a:lnTo>
                <a:lnTo>
                  <a:pt x="8619" y="8339"/>
                </a:lnTo>
                <a:lnTo>
                  <a:pt x="8628" y="8339"/>
                </a:lnTo>
                <a:lnTo>
                  <a:pt x="8637" y="8322"/>
                </a:lnTo>
                <a:lnTo>
                  <a:pt x="8646" y="8304"/>
                </a:lnTo>
                <a:lnTo>
                  <a:pt x="8655" y="8295"/>
                </a:lnTo>
                <a:lnTo>
                  <a:pt x="8664" y="8286"/>
                </a:lnTo>
                <a:lnTo>
                  <a:pt x="8681" y="8277"/>
                </a:lnTo>
                <a:lnTo>
                  <a:pt x="8690" y="8269"/>
                </a:lnTo>
                <a:lnTo>
                  <a:pt x="8690" y="8260"/>
                </a:lnTo>
                <a:lnTo>
                  <a:pt x="8690" y="8251"/>
                </a:lnTo>
                <a:lnTo>
                  <a:pt x="8681" y="8233"/>
                </a:lnTo>
                <a:lnTo>
                  <a:pt x="8681" y="8225"/>
                </a:lnTo>
                <a:lnTo>
                  <a:pt x="8672" y="8225"/>
                </a:lnTo>
                <a:lnTo>
                  <a:pt x="8664" y="8216"/>
                </a:lnTo>
                <a:lnTo>
                  <a:pt x="8646" y="8216"/>
                </a:lnTo>
                <a:lnTo>
                  <a:pt x="8646" y="8207"/>
                </a:lnTo>
                <a:lnTo>
                  <a:pt x="8637" y="8207"/>
                </a:lnTo>
                <a:lnTo>
                  <a:pt x="8637" y="8198"/>
                </a:lnTo>
                <a:lnTo>
                  <a:pt x="8628" y="8198"/>
                </a:lnTo>
                <a:lnTo>
                  <a:pt x="8628" y="8189"/>
                </a:lnTo>
                <a:lnTo>
                  <a:pt x="8628" y="8180"/>
                </a:lnTo>
                <a:lnTo>
                  <a:pt x="8628" y="8172"/>
                </a:lnTo>
                <a:lnTo>
                  <a:pt x="8619" y="8163"/>
                </a:lnTo>
                <a:lnTo>
                  <a:pt x="8619" y="8154"/>
                </a:lnTo>
                <a:lnTo>
                  <a:pt x="8611" y="8127"/>
                </a:lnTo>
                <a:lnTo>
                  <a:pt x="8602" y="8110"/>
                </a:lnTo>
                <a:lnTo>
                  <a:pt x="8602" y="8083"/>
                </a:lnTo>
                <a:lnTo>
                  <a:pt x="8593" y="8048"/>
                </a:lnTo>
                <a:lnTo>
                  <a:pt x="8584" y="8039"/>
                </a:lnTo>
                <a:lnTo>
                  <a:pt x="8575" y="8039"/>
                </a:lnTo>
                <a:lnTo>
                  <a:pt x="8567" y="8039"/>
                </a:lnTo>
                <a:lnTo>
                  <a:pt x="8558" y="8057"/>
                </a:lnTo>
                <a:lnTo>
                  <a:pt x="8558" y="8048"/>
                </a:lnTo>
                <a:lnTo>
                  <a:pt x="8558" y="8039"/>
                </a:lnTo>
                <a:lnTo>
                  <a:pt x="8549" y="8022"/>
                </a:lnTo>
                <a:lnTo>
                  <a:pt x="8549" y="8013"/>
                </a:lnTo>
                <a:lnTo>
                  <a:pt x="8540" y="8013"/>
                </a:lnTo>
                <a:lnTo>
                  <a:pt x="8540" y="8022"/>
                </a:lnTo>
                <a:lnTo>
                  <a:pt x="8540" y="8030"/>
                </a:lnTo>
                <a:lnTo>
                  <a:pt x="8531" y="8030"/>
                </a:lnTo>
                <a:lnTo>
                  <a:pt x="8540" y="8030"/>
                </a:lnTo>
                <a:lnTo>
                  <a:pt x="8540" y="8022"/>
                </a:lnTo>
                <a:lnTo>
                  <a:pt x="8531" y="8013"/>
                </a:lnTo>
                <a:lnTo>
                  <a:pt x="8531" y="8004"/>
                </a:lnTo>
                <a:lnTo>
                  <a:pt x="8522" y="7995"/>
                </a:lnTo>
                <a:lnTo>
                  <a:pt x="8514" y="8004"/>
                </a:lnTo>
                <a:lnTo>
                  <a:pt x="8514" y="7995"/>
                </a:lnTo>
                <a:lnTo>
                  <a:pt x="8514" y="7986"/>
                </a:lnTo>
                <a:lnTo>
                  <a:pt x="8505" y="7986"/>
                </a:lnTo>
                <a:lnTo>
                  <a:pt x="8478" y="7969"/>
                </a:lnTo>
                <a:lnTo>
                  <a:pt x="8469" y="7951"/>
                </a:lnTo>
                <a:lnTo>
                  <a:pt x="8443" y="7942"/>
                </a:lnTo>
                <a:lnTo>
                  <a:pt x="8425" y="7942"/>
                </a:lnTo>
                <a:lnTo>
                  <a:pt x="8399" y="7924"/>
                </a:lnTo>
                <a:lnTo>
                  <a:pt x="8390" y="7933"/>
                </a:lnTo>
                <a:lnTo>
                  <a:pt x="8381" y="7960"/>
                </a:lnTo>
                <a:lnTo>
                  <a:pt x="8372" y="7960"/>
                </a:lnTo>
                <a:lnTo>
                  <a:pt x="8381" y="7951"/>
                </a:lnTo>
                <a:lnTo>
                  <a:pt x="8381" y="7942"/>
                </a:lnTo>
                <a:lnTo>
                  <a:pt x="8381" y="7933"/>
                </a:lnTo>
                <a:lnTo>
                  <a:pt x="8381" y="7924"/>
                </a:lnTo>
                <a:lnTo>
                  <a:pt x="8364" y="7916"/>
                </a:lnTo>
                <a:lnTo>
                  <a:pt x="8328" y="7916"/>
                </a:lnTo>
                <a:lnTo>
                  <a:pt x="8302" y="7916"/>
                </a:lnTo>
                <a:lnTo>
                  <a:pt x="8284" y="7916"/>
                </a:lnTo>
                <a:lnTo>
                  <a:pt x="8267" y="7916"/>
                </a:lnTo>
                <a:lnTo>
                  <a:pt x="8258" y="7916"/>
                </a:lnTo>
                <a:lnTo>
                  <a:pt x="8249" y="7924"/>
                </a:lnTo>
                <a:lnTo>
                  <a:pt x="8249" y="7933"/>
                </a:lnTo>
                <a:lnTo>
                  <a:pt x="8249" y="7924"/>
                </a:lnTo>
                <a:lnTo>
                  <a:pt x="8222" y="7924"/>
                </a:lnTo>
                <a:lnTo>
                  <a:pt x="8205" y="7916"/>
                </a:lnTo>
                <a:lnTo>
                  <a:pt x="8170" y="7916"/>
                </a:lnTo>
                <a:lnTo>
                  <a:pt x="8161" y="7916"/>
                </a:lnTo>
                <a:lnTo>
                  <a:pt x="8161" y="7924"/>
                </a:lnTo>
                <a:lnTo>
                  <a:pt x="8161" y="7933"/>
                </a:lnTo>
                <a:lnTo>
                  <a:pt x="8161" y="7942"/>
                </a:lnTo>
                <a:lnTo>
                  <a:pt x="8152" y="7951"/>
                </a:lnTo>
                <a:lnTo>
                  <a:pt x="8152" y="7942"/>
                </a:lnTo>
                <a:lnTo>
                  <a:pt x="8152" y="7924"/>
                </a:lnTo>
                <a:lnTo>
                  <a:pt x="8152" y="7907"/>
                </a:lnTo>
                <a:lnTo>
                  <a:pt x="8152" y="7898"/>
                </a:lnTo>
                <a:lnTo>
                  <a:pt x="8143" y="7889"/>
                </a:lnTo>
                <a:lnTo>
                  <a:pt x="8125" y="7889"/>
                </a:lnTo>
                <a:lnTo>
                  <a:pt x="8125" y="7880"/>
                </a:lnTo>
                <a:lnTo>
                  <a:pt x="8108" y="7871"/>
                </a:lnTo>
                <a:lnTo>
                  <a:pt x="8099" y="7854"/>
                </a:lnTo>
                <a:lnTo>
                  <a:pt x="8090" y="7854"/>
                </a:lnTo>
                <a:lnTo>
                  <a:pt x="8081" y="7854"/>
                </a:lnTo>
                <a:lnTo>
                  <a:pt x="8072" y="7845"/>
                </a:lnTo>
                <a:lnTo>
                  <a:pt x="8064" y="7854"/>
                </a:lnTo>
                <a:lnTo>
                  <a:pt x="8055" y="7863"/>
                </a:lnTo>
                <a:lnTo>
                  <a:pt x="8055" y="7880"/>
                </a:lnTo>
                <a:lnTo>
                  <a:pt x="8046" y="7880"/>
                </a:lnTo>
                <a:lnTo>
                  <a:pt x="8046" y="7871"/>
                </a:lnTo>
                <a:lnTo>
                  <a:pt x="8046" y="7863"/>
                </a:lnTo>
                <a:lnTo>
                  <a:pt x="8055" y="7854"/>
                </a:lnTo>
                <a:lnTo>
                  <a:pt x="8055" y="7836"/>
                </a:lnTo>
                <a:lnTo>
                  <a:pt x="8055" y="7819"/>
                </a:lnTo>
                <a:lnTo>
                  <a:pt x="8055" y="7810"/>
                </a:lnTo>
                <a:lnTo>
                  <a:pt x="8046" y="7801"/>
                </a:lnTo>
                <a:lnTo>
                  <a:pt x="8046" y="7792"/>
                </a:lnTo>
                <a:lnTo>
                  <a:pt x="8037" y="7783"/>
                </a:lnTo>
                <a:lnTo>
                  <a:pt x="8002" y="7757"/>
                </a:lnTo>
                <a:lnTo>
                  <a:pt x="7984" y="7748"/>
                </a:lnTo>
                <a:lnTo>
                  <a:pt x="7975" y="7739"/>
                </a:lnTo>
                <a:lnTo>
                  <a:pt x="7967" y="7739"/>
                </a:lnTo>
                <a:lnTo>
                  <a:pt x="7958" y="7739"/>
                </a:lnTo>
                <a:lnTo>
                  <a:pt x="7949" y="7730"/>
                </a:lnTo>
                <a:lnTo>
                  <a:pt x="7949" y="7721"/>
                </a:lnTo>
                <a:lnTo>
                  <a:pt x="7931" y="7721"/>
                </a:lnTo>
                <a:lnTo>
                  <a:pt x="7922" y="7721"/>
                </a:lnTo>
                <a:lnTo>
                  <a:pt x="7914" y="7721"/>
                </a:lnTo>
                <a:lnTo>
                  <a:pt x="7887" y="7721"/>
                </a:lnTo>
                <a:lnTo>
                  <a:pt x="7870" y="7730"/>
                </a:lnTo>
                <a:lnTo>
                  <a:pt x="7861" y="7730"/>
                </a:lnTo>
                <a:lnTo>
                  <a:pt x="7852" y="7739"/>
                </a:lnTo>
                <a:lnTo>
                  <a:pt x="7843" y="7730"/>
                </a:lnTo>
                <a:lnTo>
                  <a:pt x="7834" y="7721"/>
                </a:lnTo>
                <a:lnTo>
                  <a:pt x="7825" y="7721"/>
                </a:lnTo>
                <a:lnTo>
                  <a:pt x="7852" y="7721"/>
                </a:lnTo>
                <a:lnTo>
                  <a:pt x="7861" y="7713"/>
                </a:lnTo>
                <a:lnTo>
                  <a:pt x="7861" y="7704"/>
                </a:lnTo>
                <a:lnTo>
                  <a:pt x="7870" y="7695"/>
                </a:lnTo>
                <a:lnTo>
                  <a:pt x="7870" y="7686"/>
                </a:lnTo>
                <a:lnTo>
                  <a:pt x="7870" y="7677"/>
                </a:lnTo>
                <a:lnTo>
                  <a:pt x="7878" y="7677"/>
                </a:lnTo>
                <a:lnTo>
                  <a:pt x="7887" y="7668"/>
                </a:lnTo>
                <a:lnTo>
                  <a:pt x="7887" y="7660"/>
                </a:lnTo>
                <a:lnTo>
                  <a:pt x="7870" y="7651"/>
                </a:lnTo>
                <a:lnTo>
                  <a:pt x="7861" y="7651"/>
                </a:lnTo>
                <a:lnTo>
                  <a:pt x="7852" y="7642"/>
                </a:lnTo>
                <a:lnTo>
                  <a:pt x="7834" y="7633"/>
                </a:lnTo>
                <a:lnTo>
                  <a:pt x="7834" y="7624"/>
                </a:lnTo>
                <a:lnTo>
                  <a:pt x="7825" y="7633"/>
                </a:lnTo>
                <a:lnTo>
                  <a:pt x="7817" y="7633"/>
                </a:lnTo>
                <a:lnTo>
                  <a:pt x="7817" y="7642"/>
                </a:lnTo>
                <a:lnTo>
                  <a:pt x="7808" y="7633"/>
                </a:lnTo>
                <a:lnTo>
                  <a:pt x="7808" y="7624"/>
                </a:lnTo>
                <a:lnTo>
                  <a:pt x="7799" y="7624"/>
                </a:lnTo>
                <a:lnTo>
                  <a:pt x="7790" y="7624"/>
                </a:lnTo>
                <a:lnTo>
                  <a:pt x="7790" y="7616"/>
                </a:lnTo>
                <a:lnTo>
                  <a:pt x="7790" y="7624"/>
                </a:lnTo>
                <a:lnTo>
                  <a:pt x="7790" y="7633"/>
                </a:lnTo>
                <a:lnTo>
                  <a:pt x="7781" y="7624"/>
                </a:lnTo>
                <a:lnTo>
                  <a:pt x="7781" y="7633"/>
                </a:lnTo>
                <a:lnTo>
                  <a:pt x="7773" y="7633"/>
                </a:lnTo>
                <a:lnTo>
                  <a:pt x="7773" y="7624"/>
                </a:lnTo>
                <a:lnTo>
                  <a:pt x="7764" y="7607"/>
                </a:lnTo>
                <a:lnTo>
                  <a:pt x="7755" y="7598"/>
                </a:lnTo>
                <a:lnTo>
                  <a:pt x="7755" y="7607"/>
                </a:lnTo>
                <a:lnTo>
                  <a:pt x="7755" y="7616"/>
                </a:lnTo>
                <a:lnTo>
                  <a:pt x="7746" y="7616"/>
                </a:lnTo>
                <a:lnTo>
                  <a:pt x="7746" y="7607"/>
                </a:lnTo>
                <a:lnTo>
                  <a:pt x="7755" y="7607"/>
                </a:lnTo>
                <a:lnTo>
                  <a:pt x="7746" y="7598"/>
                </a:lnTo>
                <a:lnTo>
                  <a:pt x="7746" y="7589"/>
                </a:lnTo>
                <a:lnTo>
                  <a:pt x="7737" y="7589"/>
                </a:lnTo>
                <a:lnTo>
                  <a:pt x="7737" y="7580"/>
                </a:lnTo>
                <a:lnTo>
                  <a:pt x="7746" y="7580"/>
                </a:lnTo>
                <a:lnTo>
                  <a:pt x="7773" y="7580"/>
                </a:lnTo>
                <a:lnTo>
                  <a:pt x="7781" y="7571"/>
                </a:lnTo>
                <a:lnTo>
                  <a:pt x="7799" y="7571"/>
                </a:lnTo>
                <a:lnTo>
                  <a:pt x="7808" y="7571"/>
                </a:lnTo>
                <a:lnTo>
                  <a:pt x="7808" y="7563"/>
                </a:lnTo>
                <a:lnTo>
                  <a:pt x="7781" y="7563"/>
                </a:lnTo>
                <a:lnTo>
                  <a:pt x="7746" y="7563"/>
                </a:lnTo>
                <a:lnTo>
                  <a:pt x="7728" y="7563"/>
                </a:lnTo>
                <a:lnTo>
                  <a:pt x="7711" y="7563"/>
                </a:lnTo>
                <a:lnTo>
                  <a:pt x="7693" y="7571"/>
                </a:lnTo>
                <a:lnTo>
                  <a:pt x="7667" y="7571"/>
                </a:lnTo>
                <a:lnTo>
                  <a:pt x="7640" y="7571"/>
                </a:lnTo>
                <a:lnTo>
                  <a:pt x="7631" y="7571"/>
                </a:lnTo>
                <a:lnTo>
                  <a:pt x="7631" y="7580"/>
                </a:lnTo>
                <a:lnTo>
                  <a:pt x="7640" y="7571"/>
                </a:lnTo>
                <a:lnTo>
                  <a:pt x="7667" y="7580"/>
                </a:lnTo>
                <a:lnTo>
                  <a:pt x="7675" y="7580"/>
                </a:lnTo>
                <a:lnTo>
                  <a:pt x="7667" y="7580"/>
                </a:lnTo>
                <a:lnTo>
                  <a:pt x="7667" y="7589"/>
                </a:lnTo>
                <a:lnTo>
                  <a:pt x="7640" y="7580"/>
                </a:lnTo>
                <a:lnTo>
                  <a:pt x="7587" y="7607"/>
                </a:lnTo>
                <a:lnTo>
                  <a:pt x="7587" y="7616"/>
                </a:lnTo>
                <a:lnTo>
                  <a:pt x="7578" y="7616"/>
                </a:lnTo>
                <a:lnTo>
                  <a:pt x="7570" y="7616"/>
                </a:lnTo>
                <a:lnTo>
                  <a:pt x="7552" y="7607"/>
                </a:lnTo>
                <a:lnTo>
                  <a:pt x="7543" y="7607"/>
                </a:lnTo>
                <a:lnTo>
                  <a:pt x="7534" y="7598"/>
                </a:lnTo>
                <a:lnTo>
                  <a:pt x="7517" y="7598"/>
                </a:lnTo>
                <a:lnTo>
                  <a:pt x="7499" y="7580"/>
                </a:lnTo>
                <a:lnTo>
                  <a:pt x="7490" y="7571"/>
                </a:lnTo>
                <a:lnTo>
                  <a:pt x="7437" y="7571"/>
                </a:lnTo>
                <a:lnTo>
                  <a:pt x="7420" y="7580"/>
                </a:lnTo>
                <a:lnTo>
                  <a:pt x="7393" y="7580"/>
                </a:lnTo>
                <a:lnTo>
                  <a:pt x="7367" y="7580"/>
                </a:lnTo>
                <a:lnTo>
                  <a:pt x="7349" y="7580"/>
                </a:lnTo>
                <a:lnTo>
                  <a:pt x="7340" y="7580"/>
                </a:lnTo>
                <a:lnTo>
                  <a:pt x="7340" y="7571"/>
                </a:lnTo>
                <a:lnTo>
                  <a:pt x="7331" y="7563"/>
                </a:lnTo>
                <a:lnTo>
                  <a:pt x="7340" y="7554"/>
                </a:lnTo>
                <a:lnTo>
                  <a:pt x="7331" y="7545"/>
                </a:lnTo>
                <a:lnTo>
                  <a:pt x="7331" y="7536"/>
                </a:lnTo>
                <a:lnTo>
                  <a:pt x="7314" y="7518"/>
                </a:lnTo>
                <a:lnTo>
                  <a:pt x="7296" y="7510"/>
                </a:lnTo>
                <a:lnTo>
                  <a:pt x="7278" y="7510"/>
                </a:lnTo>
                <a:lnTo>
                  <a:pt x="7270" y="7510"/>
                </a:lnTo>
                <a:lnTo>
                  <a:pt x="7243" y="7510"/>
                </a:lnTo>
                <a:lnTo>
                  <a:pt x="7234" y="7501"/>
                </a:lnTo>
                <a:lnTo>
                  <a:pt x="7226" y="7492"/>
                </a:lnTo>
                <a:lnTo>
                  <a:pt x="7226" y="7483"/>
                </a:lnTo>
                <a:lnTo>
                  <a:pt x="7226" y="7474"/>
                </a:lnTo>
                <a:lnTo>
                  <a:pt x="7226" y="7466"/>
                </a:lnTo>
                <a:lnTo>
                  <a:pt x="7217" y="7466"/>
                </a:lnTo>
                <a:lnTo>
                  <a:pt x="7208" y="7457"/>
                </a:lnTo>
                <a:lnTo>
                  <a:pt x="7199" y="7457"/>
                </a:lnTo>
                <a:lnTo>
                  <a:pt x="7199" y="7466"/>
                </a:lnTo>
                <a:lnTo>
                  <a:pt x="7190" y="7474"/>
                </a:lnTo>
                <a:lnTo>
                  <a:pt x="7190" y="7483"/>
                </a:lnTo>
                <a:lnTo>
                  <a:pt x="7199" y="7492"/>
                </a:lnTo>
                <a:lnTo>
                  <a:pt x="7199" y="7501"/>
                </a:lnTo>
                <a:lnTo>
                  <a:pt x="7217" y="7492"/>
                </a:lnTo>
                <a:lnTo>
                  <a:pt x="7226" y="7492"/>
                </a:lnTo>
                <a:lnTo>
                  <a:pt x="7226" y="7501"/>
                </a:lnTo>
                <a:lnTo>
                  <a:pt x="7226" y="7510"/>
                </a:lnTo>
                <a:lnTo>
                  <a:pt x="7217" y="7510"/>
                </a:lnTo>
                <a:lnTo>
                  <a:pt x="7208" y="7501"/>
                </a:lnTo>
                <a:lnTo>
                  <a:pt x="7208" y="7510"/>
                </a:lnTo>
                <a:lnTo>
                  <a:pt x="7199" y="7510"/>
                </a:lnTo>
                <a:lnTo>
                  <a:pt x="7199" y="7518"/>
                </a:lnTo>
                <a:lnTo>
                  <a:pt x="7173" y="7527"/>
                </a:lnTo>
                <a:lnTo>
                  <a:pt x="7155" y="7527"/>
                </a:lnTo>
                <a:lnTo>
                  <a:pt x="7120" y="7545"/>
                </a:lnTo>
                <a:lnTo>
                  <a:pt x="7102" y="7545"/>
                </a:lnTo>
                <a:lnTo>
                  <a:pt x="7102" y="7554"/>
                </a:lnTo>
                <a:lnTo>
                  <a:pt x="7102" y="7563"/>
                </a:lnTo>
                <a:lnTo>
                  <a:pt x="7102" y="7571"/>
                </a:lnTo>
                <a:lnTo>
                  <a:pt x="7102" y="7580"/>
                </a:lnTo>
                <a:lnTo>
                  <a:pt x="7111" y="7598"/>
                </a:lnTo>
                <a:lnTo>
                  <a:pt x="7120" y="7607"/>
                </a:lnTo>
                <a:lnTo>
                  <a:pt x="7120" y="7616"/>
                </a:lnTo>
                <a:lnTo>
                  <a:pt x="7128" y="7633"/>
                </a:lnTo>
                <a:lnTo>
                  <a:pt x="7137" y="7642"/>
                </a:lnTo>
                <a:lnTo>
                  <a:pt x="7128" y="7651"/>
                </a:lnTo>
                <a:lnTo>
                  <a:pt x="7128" y="7668"/>
                </a:lnTo>
                <a:lnTo>
                  <a:pt x="7120" y="7677"/>
                </a:lnTo>
                <a:lnTo>
                  <a:pt x="7120" y="7686"/>
                </a:lnTo>
                <a:lnTo>
                  <a:pt x="7102" y="7686"/>
                </a:lnTo>
                <a:lnTo>
                  <a:pt x="7093" y="7686"/>
                </a:lnTo>
                <a:lnTo>
                  <a:pt x="7084" y="7686"/>
                </a:lnTo>
                <a:lnTo>
                  <a:pt x="7084" y="7677"/>
                </a:lnTo>
                <a:lnTo>
                  <a:pt x="7084" y="7668"/>
                </a:lnTo>
                <a:lnTo>
                  <a:pt x="7076" y="7660"/>
                </a:lnTo>
                <a:lnTo>
                  <a:pt x="7067" y="7651"/>
                </a:lnTo>
                <a:lnTo>
                  <a:pt x="7067" y="7642"/>
                </a:lnTo>
                <a:lnTo>
                  <a:pt x="7058" y="7633"/>
                </a:lnTo>
                <a:lnTo>
                  <a:pt x="7067" y="7607"/>
                </a:lnTo>
                <a:lnTo>
                  <a:pt x="7076" y="7607"/>
                </a:lnTo>
                <a:lnTo>
                  <a:pt x="7084" y="7598"/>
                </a:lnTo>
                <a:lnTo>
                  <a:pt x="7093" y="7589"/>
                </a:lnTo>
                <a:lnTo>
                  <a:pt x="7093" y="7571"/>
                </a:lnTo>
                <a:lnTo>
                  <a:pt x="7093" y="7563"/>
                </a:lnTo>
                <a:lnTo>
                  <a:pt x="7084" y="7554"/>
                </a:lnTo>
                <a:lnTo>
                  <a:pt x="7084" y="7545"/>
                </a:lnTo>
                <a:lnTo>
                  <a:pt x="7093" y="7545"/>
                </a:lnTo>
                <a:lnTo>
                  <a:pt x="7084" y="7536"/>
                </a:lnTo>
                <a:lnTo>
                  <a:pt x="7076" y="7527"/>
                </a:lnTo>
                <a:lnTo>
                  <a:pt x="7067" y="7510"/>
                </a:lnTo>
                <a:lnTo>
                  <a:pt x="7067" y="7501"/>
                </a:lnTo>
                <a:lnTo>
                  <a:pt x="7076" y="7501"/>
                </a:lnTo>
                <a:lnTo>
                  <a:pt x="7102" y="7492"/>
                </a:lnTo>
                <a:lnTo>
                  <a:pt x="7111" y="7492"/>
                </a:lnTo>
                <a:lnTo>
                  <a:pt x="7111" y="7483"/>
                </a:lnTo>
                <a:lnTo>
                  <a:pt x="7120" y="7474"/>
                </a:lnTo>
                <a:lnTo>
                  <a:pt x="7128" y="7466"/>
                </a:lnTo>
                <a:lnTo>
                  <a:pt x="7128" y="7457"/>
                </a:lnTo>
                <a:lnTo>
                  <a:pt x="7120" y="7448"/>
                </a:lnTo>
                <a:lnTo>
                  <a:pt x="7102" y="7439"/>
                </a:lnTo>
                <a:lnTo>
                  <a:pt x="7093" y="7439"/>
                </a:lnTo>
                <a:lnTo>
                  <a:pt x="7084" y="7439"/>
                </a:lnTo>
                <a:lnTo>
                  <a:pt x="7067" y="7448"/>
                </a:lnTo>
                <a:lnTo>
                  <a:pt x="7067" y="7457"/>
                </a:lnTo>
                <a:lnTo>
                  <a:pt x="7058" y="7457"/>
                </a:lnTo>
                <a:lnTo>
                  <a:pt x="7049" y="7466"/>
                </a:lnTo>
                <a:lnTo>
                  <a:pt x="7049" y="7474"/>
                </a:lnTo>
                <a:lnTo>
                  <a:pt x="7031" y="7483"/>
                </a:lnTo>
                <a:lnTo>
                  <a:pt x="7014" y="7492"/>
                </a:lnTo>
                <a:lnTo>
                  <a:pt x="6970" y="7518"/>
                </a:lnTo>
                <a:lnTo>
                  <a:pt x="6943" y="7527"/>
                </a:lnTo>
                <a:lnTo>
                  <a:pt x="6934" y="7527"/>
                </a:lnTo>
                <a:lnTo>
                  <a:pt x="6926" y="7518"/>
                </a:lnTo>
                <a:lnTo>
                  <a:pt x="6917" y="7518"/>
                </a:lnTo>
                <a:lnTo>
                  <a:pt x="6908" y="7518"/>
                </a:lnTo>
                <a:lnTo>
                  <a:pt x="6899" y="7527"/>
                </a:lnTo>
                <a:lnTo>
                  <a:pt x="6899" y="7536"/>
                </a:lnTo>
                <a:lnTo>
                  <a:pt x="6899" y="7545"/>
                </a:lnTo>
                <a:lnTo>
                  <a:pt x="6890" y="7563"/>
                </a:lnTo>
                <a:lnTo>
                  <a:pt x="6881" y="7563"/>
                </a:lnTo>
                <a:lnTo>
                  <a:pt x="6881" y="7554"/>
                </a:lnTo>
                <a:lnTo>
                  <a:pt x="6881" y="7545"/>
                </a:lnTo>
                <a:lnTo>
                  <a:pt x="6890" y="7545"/>
                </a:lnTo>
                <a:lnTo>
                  <a:pt x="6881" y="7545"/>
                </a:lnTo>
                <a:lnTo>
                  <a:pt x="6855" y="7536"/>
                </a:lnTo>
                <a:lnTo>
                  <a:pt x="6846" y="7536"/>
                </a:lnTo>
                <a:lnTo>
                  <a:pt x="6837" y="7554"/>
                </a:lnTo>
                <a:lnTo>
                  <a:pt x="6829" y="7563"/>
                </a:lnTo>
                <a:lnTo>
                  <a:pt x="6820" y="7563"/>
                </a:lnTo>
                <a:lnTo>
                  <a:pt x="6811" y="7571"/>
                </a:lnTo>
                <a:lnTo>
                  <a:pt x="6811" y="7580"/>
                </a:lnTo>
                <a:lnTo>
                  <a:pt x="6802" y="7598"/>
                </a:lnTo>
                <a:lnTo>
                  <a:pt x="6793" y="7607"/>
                </a:lnTo>
                <a:lnTo>
                  <a:pt x="6802" y="7598"/>
                </a:lnTo>
                <a:lnTo>
                  <a:pt x="6802" y="7607"/>
                </a:lnTo>
                <a:lnTo>
                  <a:pt x="6802" y="7616"/>
                </a:lnTo>
                <a:lnTo>
                  <a:pt x="6802" y="7633"/>
                </a:lnTo>
                <a:lnTo>
                  <a:pt x="6793" y="7642"/>
                </a:lnTo>
                <a:lnTo>
                  <a:pt x="6802" y="7642"/>
                </a:lnTo>
                <a:lnTo>
                  <a:pt x="6802" y="7651"/>
                </a:lnTo>
                <a:lnTo>
                  <a:pt x="6793" y="7660"/>
                </a:lnTo>
                <a:lnTo>
                  <a:pt x="6776" y="7660"/>
                </a:lnTo>
                <a:lnTo>
                  <a:pt x="6767" y="7668"/>
                </a:lnTo>
                <a:lnTo>
                  <a:pt x="6758" y="7668"/>
                </a:lnTo>
                <a:lnTo>
                  <a:pt x="6749" y="7695"/>
                </a:lnTo>
                <a:lnTo>
                  <a:pt x="6723" y="7713"/>
                </a:lnTo>
                <a:lnTo>
                  <a:pt x="6714" y="7721"/>
                </a:lnTo>
                <a:lnTo>
                  <a:pt x="6705" y="7721"/>
                </a:lnTo>
                <a:lnTo>
                  <a:pt x="6705" y="7730"/>
                </a:lnTo>
                <a:lnTo>
                  <a:pt x="6714" y="7730"/>
                </a:lnTo>
                <a:lnTo>
                  <a:pt x="6714" y="7739"/>
                </a:lnTo>
                <a:lnTo>
                  <a:pt x="6714" y="7766"/>
                </a:lnTo>
                <a:lnTo>
                  <a:pt x="6714" y="7774"/>
                </a:lnTo>
                <a:lnTo>
                  <a:pt x="6705" y="7774"/>
                </a:lnTo>
                <a:lnTo>
                  <a:pt x="6705" y="7766"/>
                </a:lnTo>
                <a:lnTo>
                  <a:pt x="6705" y="7757"/>
                </a:lnTo>
                <a:lnTo>
                  <a:pt x="6696" y="7748"/>
                </a:lnTo>
                <a:lnTo>
                  <a:pt x="6687" y="7739"/>
                </a:lnTo>
                <a:lnTo>
                  <a:pt x="6679" y="7730"/>
                </a:lnTo>
                <a:lnTo>
                  <a:pt x="6670" y="7721"/>
                </a:lnTo>
                <a:lnTo>
                  <a:pt x="6643" y="7704"/>
                </a:lnTo>
                <a:lnTo>
                  <a:pt x="6634" y="7686"/>
                </a:lnTo>
                <a:lnTo>
                  <a:pt x="6617" y="7677"/>
                </a:lnTo>
                <a:lnTo>
                  <a:pt x="6590" y="7660"/>
                </a:lnTo>
                <a:lnTo>
                  <a:pt x="6573" y="7660"/>
                </a:lnTo>
                <a:lnTo>
                  <a:pt x="6555" y="7660"/>
                </a:lnTo>
                <a:lnTo>
                  <a:pt x="6546" y="7651"/>
                </a:lnTo>
                <a:lnTo>
                  <a:pt x="6537" y="7651"/>
                </a:lnTo>
                <a:lnTo>
                  <a:pt x="6529" y="7651"/>
                </a:lnTo>
                <a:lnTo>
                  <a:pt x="6511" y="7651"/>
                </a:lnTo>
                <a:lnTo>
                  <a:pt x="6502" y="7651"/>
                </a:lnTo>
                <a:lnTo>
                  <a:pt x="6493" y="7660"/>
                </a:lnTo>
                <a:lnTo>
                  <a:pt x="6484" y="7668"/>
                </a:lnTo>
                <a:lnTo>
                  <a:pt x="6476" y="7668"/>
                </a:lnTo>
                <a:lnTo>
                  <a:pt x="6467" y="7677"/>
                </a:lnTo>
                <a:lnTo>
                  <a:pt x="6440" y="7686"/>
                </a:lnTo>
                <a:lnTo>
                  <a:pt x="6432" y="7686"/>
                </a:lnTo>
                <a:lnTo>
                  <a:pt x="6414" y="7704"/>
                </a:lnTo>
                <a:lnTo>
                  <a:pt x="6396" y="7704"/>
                </a:lnTo>
                <a:lnTo>
                  <a:pt x="6387" y="7704"/>
                </a:lnTo>
                <a:lnTo>
                  <a:pt x="6379" y="7704"/>
                </a:lnTo>
                <a:lnTo>
                  <a:pt x="6361" y="7704"/>
                </a:lnTo>
                <a:lnTo>
                  <a:pt x="6352" y="7695"/>
                </a:lnTo>
                <a:lnTo>
                  <a:pt x="6343" y="7686"/>
                </a:lnTo>
                <a:lnTo>
                  <a:pt x="6334" y="7677"/>
                </a:lnTo>
                <a:lnTo>
                  <a:pt x="6334" y="7686"/>
                </a:lnTo>
                <a:lnTo>
                  <a:pt x="6343" y="7686"/>
                </a:lnTo>
                <a:lnTo>
                  <a:pt x="6343" y="7695"/>
                </a:lnTo>
                <a:lnTo>
                  <a:pt x="6334" y="7695"/>
                </a:lnTo>
                <a:lnTo>
                  <a:pt x="6326" y="7695"/>
                </a:lnTo>
                <a:lnTo>
                  <a:pt x="6317" y="7695"/>
                </a:lnTo>
                <a:lnTo>
                  <a:pt x="6308" y="7686"/>
                </a:lnTo>
                <a:lnTo>
                  <a:pt x="6317" y="7677"/>
                </a:lnTo>
                <a:lnTo>
                  <a:pt x="6308" y="7677"/>
                </a:lnTo>
                <a:lnTo>
                  <a:pt x="6299" y="7668"/>
                </a:lnTo>
                <a:lnTo>
                  <a:pt x="6299" y="7660"/>
                </a:lnTo>
                <a:lnTo>
                  <a:pt x="6290" y="7651"/>
                </a:lnTo>
                <a:lnTo>
                  <a:pt x="6282" y="7651"/>
                </a:lnTo>
                <a:lnTo>
                  <a:pt x="6273" y="7642"/>
                </a:lnTo>
                <a:lnTo>
                  <a:pt x="6264" y="7633"/>
                </a:lnTo>
                <a:lnTo>
                  <a:pt x="6255" y="7616"/>
                </a:lnTo>
                <a:lnTo>
                  <a:pt x="6246" y="7616"/>
                </a:lnTo>
                <a:lnTo>
                  <a:pt x="6229" y="7598"/>
                </a:lnTo>
                <a:lnTo>
                  <a:pt x="6220" y="7580"/>
                </a:lnTo>
                <a:lnTo>
                  <a:pt x="6211" y="7563"/>
                </a:lnTo>
                <a:lnTo>
                  <a:pt x="6211" y="7554"/>
                </a:lnTo>
                <a:lnTo>
                  <a:pt x="6202" y="7545"/>
                </a:lnTo>
                <a:lnTo>
                  <a:pt x="6193" y="7536"/>
                </a:lnTo>
                <a:lnTo>
                  <a:pt x="6193" y="7518"/>
                </a:lnTo>
                <a:lnTo>
                  <a:pt x="6193" y="7510"/>
                </a:lnTo>
                <a:lnTo>
                  <a:pt x="6202" y="7510"/>
                </a:lnTo>
                <a:lnTo>
                  <a:pt x="6202" y="7501"/>
                </a:lnTo>
                <a:lnTo>
                  <a:pt x="6211" y="7501"/>
                </a:lnTo>
                <a:lnTo>
                  <a:pt x="6211" y="7492"/>
                </a:lnTo>
                <a:lnTo>
                  <a:pt x="6202" y="7483"/>
                </a:lnTo>
                <a:lnTo>
                  <a:pt x="6193" y="7483"/>
                </a:lnTo>
                <a:lnTo>
                  <a:pt x="6193" y="7474"/>
                </a:lnTo>
                <a:lnTo>
                  <a:pt x="6202" y="7474"/>
                </a:lnTo>
                <a:lnTo>
                  <a:pt x="6202" y="7466"/>
                </a:lnTo>
                <a:lnTo>
                  <a:pt x="6211" y="7457"/>
                </a:lnTo>
                <a:lnTo>
                  <a:pt x="6211" y="7448"/>
                </a:lnTo>
                <a:lnTo>
                  <a:pt x="6202" y="7439"/>
                </a:lnTo>
                <a:lnTo>
                  <a:pt x="6202" y="7430"/>
                </a:lnTo>
                <a:lnTo>
                  <a:pt x="6211" y="7421"/>
                </a:lnTo>
                <a:lnTo>
                  <a:pt x="6211" y="7430"/>
                </a:lnTo>
                <a:lnTo>
                  <a:pt x="6211" y="7439"/>
                </a:lnTo>
                <a:lnTo>
                  <a:pt x="6220" y="7439"/>
                </a:lnTo>
                <a:lnTo>
                  <a:pt x="6220" y="7430"/>
                </a:lnTo>
                <a:lnTo>
                  <a:pt x="6220" y="7404"/>
                </a:lnTo>
                <a:lnTo>
                  <a:pt x="6211" y="7368"/>
                </a:lnTo>
                <a:lnTo>
                  <a:pt x="6220" y="7342"/>
                </a:lnTo>
                <a:lnTo>
                  <a:pt x="6229" y="7324"/>
                </a:lnTo>
                <a:lnTo>
                  <a:pt x="6229" y="7315"/>
                </a:lnTo>
                <a:lnTo>
                  <a:pt x="6237" y="7307"/>
                </a:lnTo>
                <a:lnTo>
                  <a:pt x="6237" y="7298"/>
                </a:lnTo>
                <a:lnTo>
                  <a:pt x="6246" y="7298"/>
                </a:lnTo>
                <a:lnTo>
                  <a:pt x="6237" y="7263"/>
                </a:lnTo>
                <a:lnTo>
                  <a:pt x="6229" y="7263"/>
                </a:lnTo>
                <a:lnTo>
                  <a:pt x="6229" y="7254"/>
                </a:lnTo>
                <a:lnTo>
                  <a:pt x="6237" y="7254"/>
                </a:lnTo>
                <a:lnTo>
                  <a:pt x="6237" y="7263"/>
                </a:lnTo>
                <a:lnTo>
                  <a:pt x="6237" y="7254"/>
                </a:lnTo>
                <a:lnTo>
                  <a:pt x="6246" y="7254"/>
                </a:lnTo>
                <a:lnTo>
                  <a:pt x="6246" y="7245"/>
                </a:lnTo>
                <a:lnTo>
                  <a:pt x="6237" y="7245"/>
                </a:lnTo>
                <a:lnTo>
                  <a:pt x="6229" y="7227"/>
                </a:lnTo>
                <a:lnTo>
                  <a:pt x="6211" y="7218"/>
                </a:lnTo>
                <a:lnTo>
                  <a:pt x="6220" y="7227"/>
                </a:lnTo>
                <a:lnTo>
                  <a:pt x="6211" y="7227"/>
                </a:lnTo>
                <a:lnTo>
                  <a:pt x="6202" y="7227"/>
                </a:lnTo>
                <a:lnTo>
                  <a:pt x="6193" y="7227"/>
                </a:lnTo>
                <a:lnTo>
                  <a:pt x="6193" y="7218"/>
                </a:lnTo>
                <a:lnTo>
                  <a:pt x="6184" y="7218"/>
                </a:lnTo>
                <a:lnTo>
                  <a:pt x="6176" y="7218"/>
                </a:lnTo>
                <a:lnTo>
                  <a:pt x="6176" y="7210"/>
                </a:lnTo>
                <a:lnTo>
                  <a:pt x="6184" y="7210"/>
                </a:lnTo>
                <a:lnTo>
                  <a:pt x="6202" y="7218"/>
                </a:lnTo>
                <a:lnTo>
                  <a:pt x="6167" y="7183"/>
                </a:lnTo>
                <a:lnTo>
                  <a:pt x="6149" y="7183"/>
                </a:lnTo>
                <a:lnTo>
                  <a:pt x="6149" y="7192"/>
                </a:lnTo>
                <a:lnTo>
                  <a:pt x="6140" y="7183"/>
                </a:lnTo>
                <a:lnTo>
                  <a:pt x="6132" y="7183"/>
                </a:lnTo>
                <a:lnTo>
                  <a:pt x="6114" y="7174"/>
                </a:lnTo>
                <a:lnTo>
                  <a:pt x="6105" y="7174"/>
                </a:lnTo>
                <a:lnTo>
                  <a:pt x="6096" y="7174"/>
                </a:lnTo>
                <a:lnTo>
                  <a:pt x="6070" y="7183"/>
                </a:lnTo>
                <a:lnTo>
                  <a:pt x="6052" y="7174"/>
                </a:lnTo>
                <a:lnTo>
                  <a:pt x="6035" y="7174"/>
                </a:lnTo>
                <a:lnTo>
                  <a:pt x="6043" y="7174"/>
                </a:lnTo>
                <a:lnTo>
                  <a:pt x="6035" y="7183"/>
                </a:lnTo>
                <a:lnTo>
                  <a:pt x="6026" y="7183"/>
                </a:lnTo>
                <a:lnTo>
                  <a:pt x="6008" y="7192"/>
                </a:lnTo>
                <a:lnTo>
                  <a:pt x="5999" y="7183"/>
                </a:lnTo>
                <a:lnTo>
                  <a:pt x="5982" y="7192"/>
                </a:lnTo>
                <a:lnTo>
                  <a:pt x="5973" y="7192"/>
                </a:lnTo>
                <a:lnTo>
                  <a:pt x="5937" y="7183"/>
                </a:lnTo>
                <a:lnTo>
                  <a:pt x="5929" y="7192"/>
                </a:lnTo>
                <a:lnTo>
                  <a:pt x="5920" y="7183"/>
                </a:lnTo>
                <a:lnTo>
                  <a:pt x="5911" y="7183"/>
                </a:lnTo>
                <a:lnTo>
                  <a:pt x="5902" y="7183"/>
                </a:lnTo>
                <a:lnTo>
                  <a:pt x="5893" y="7183"/>
                </a:lnTo>
                <a:lnTo>
                  <a:pt x="5885" y="7192"/>
                </a:lnTo>
                <a:lnTo>
                  <a:pt x="5876" y="7192"/>
                </a:lnTo>
                <a:lnTo>
                  <a:pt x="5849" y="7174"/>
                </a:lnTo>
                <a:lnTo>
                  <a:pt x="5849" y="7183"/>
                </a:lnTo>
                <a:lnTo>
                  <a:pt x="5840" y="7192"/>
                </a:lnTo>
                <a:lnTo>
                  <a:pt x="5840" y="7183"/>
                </a:lnTo>
                <a:lnTo>
                  <a:pt x="5832" y="7183"/>
                </a:lnTo>
                <a:lnTo>
                  <a:pt x="5823" y="7183"/>
                </a:lnTo>
                <a:lnTo>
                  <a:pt x="5823" y="7174"/>
                </a:lnTo>
                <a:lnTo>
                  <a:pt x="5840" y="7157"/>
                </a:lnTo>
                <a:lnTo>
                  <a:pt x="5849" y="7148"/>
                </a:lnTo>
                <a:lnTo>
                  <a:pt x="5858" y="7139"/>
                </a:lnTo>
                <a:lnTo>
                  <a:pt x="5867" y="7121"/>
                </a:lnTo>
                <a:lnTo>
                  <a:pt x="5867" y="7104"/>
                </a:lnTo>
                <a:lnTo>
                  <a:pt x="5867" y="7086"/>
                </a:lnTo>
                <a:lnTo>
                  <a:pt x="5867" y="7077"/>
                </a:lnTo>
                <a:lnTo>
                  <a:pt x="5867" y="7068"/>
                </a:lnTo>
                <a:lnTo>
                  <a:pt x="5876" y="7060"/>
                </a:lnTo>
                <a:lnTo>
                  <a:pt x="5867" y="7051"/>
                </a:lnTo>
                <a:lnTo>
                  <a:pt x="5876" y="7042"/>
                </a:lnTo>
                <a:lnTo>
                  <a:pt x="5876" y="7033"/>
                </a:lnTo>
                <a:lnTo>
                  <a:pt x="5885" y="7015"/>
                </a:lnTo>
                <a:lnTo>
                  <a:pt x="5885" y="7007"/>
                </a:lnTo>
                <a:lnTo>
                  <a:pt x="5876" y="6998"/>
                </a:lnTo>
                <a:lnTo>
                  <a:pt x="5867" y="6998"/>
                </a:lnTo>
                <a:lnTo>
                  <a:pt x="5867" y="6989"/>
                </a:lnTo>
                <a:lnTo>
                  <a:pt x="5867" y="6980"/>
                </a:lnTo>
                <a:lnTo>
                  <a:pt x="5876" y="6971"/>
                </a:lnTo>
                <a:lnTo>
                  <a:pt x="5876" y="6962"/>
                </a:lnTo>
                <a:lnTo>
                  <a:pt x="5885" y="6962"/>
                </a:lnTo>
                <a:lnTo>
                  <a:pt x="5885" y="6971"/>
                </a:lnTo>
                <a:lnTo>
                  <a:pt x="5885" y="6980"/>
                </a:lnTo>
                <a:lnTo>
                  <a:pt x="5885" y="6989"/>
                </a:lnTo>
                <a:lnTo>
                  <a:pt x="5893" y="6989"/>
                </a:lnTo>
                <a:lnTo>
                  <a:pt x="5893" y="6998"/>
                </a:lnTo>
                <a:lnTo>
                  <a:pt x="5902" y="6998"/>
                </a:lnTo>
                <a:lnTo>
                  <a:pt x="5902" y="6989"/>
                </a:lnTo>
                <a:lnTo>
                  <a:pt x="5911" y="6971"/>
                </a:lnTo>
                <a:lnTo>
                  <a:pt x="5911" y="6962"/>
                </a:lnTo>
                <a:lnTo>
                  <a:pt x="5920" y="6945"/>
                </a:lnTo>
                <a:lnTo>
                  <a:pt x="5929" y="6927"/>
                </a:lnTo>
                <a:lnTo>
                  <a:pt x="5929" y="6918"/>
                </a:lnTo>
                <a:lnTo>
                  <a:pt x="5920" y="6918"/>
                </a:lnTo>
                <a:lnTo>
                  <a:pt x="5920" y="6927"/>
                </a:lnTo>
                <a:lnTo>
                  <a:pt x="5911" y="6927"/>
                </a:lnTo>
                <a:lnTo>
                  <a:pt x="5911" y="6918"/>
                </a:lnTo>
                <a:lnTo>
                  <a:pt x="5920" y="6918"/>
                </a:lnTo>
                <a:lnTo>
                  <a:pt x="5929" y="6918"/>
                </a:lnTo>
                <a:lnTo>
                  <a:pt x="5929" y="6909"/>
                </a:lnTo>
                <a:lnTo>
                  <a:pt x="5929" y="6901"/>
                </a:lnTo>
                <a:lnTo>
                  <a:pt x="5920" y="6901"/>
                </a:lnTo>
                <a:lnTo>
                  <a:pt x="5911" y="6901"/>
                </a:lnTo>
                <a:lnTo>
                  <a:pt x="5920" y="6883"/>
                </a:lnTo>
                <a:lnTo>
                  <a:pt x="5929" y="6883"/>
                </a:lnTo>
                <a:lnTo>
                  <a:pt x="5929" y="6874"/>
                </a:lnTo>
                <a:lnTo>
                  <a:pt x="5929" y="6865"/>
                </a:lnTo>
                <a:lnTo>
                  <a:pt x="5929" y="6857"/>
                </a:lnTo>
                <a:lnTo>
                  <a:pt x="5946" y="6830"/>
                </a:lnTo>
                <a:lnTo>
                  <a:pt x="5955" y="6821"/>
                </a:lnTo>
                <a:lnTo>
                  <a:pt x="5964" y="6812"/>
                </a:lnTo>
                <a:lnTo>
                  <a:pt x="5973" y="6804"/>
                </a:lnTo>
                <a:lnTo>
                  <a:pt x="5973" y="6795"/>
                </a:lnTo>
                <a:lnTo>
                  <a:pt x="5982" y="6786"/>
                </a:lnTo>
                <a:lnTo>
                  <a:pt x="5973" y="6777"/>
                </a:lnTo>
                <a:lnTo>
                  <a:pt x="5973" y="6759"/>
                </a:lnTo>
                <a:lnTo>
                  <a:pt x="5964" y="6751"/>
                </a:lnTo>
                <a:lnTo>
                  <a:pt x="5955" y="6751"/>
                </a:lnTo>
                <a:lnTo>
                  <a:pt x="5946" y="6751"/>
                </a:lnTo>
                <a:lnTo>
                  <a:pt x="5937" y="6751"/>
                </a:lnTo>
                <a:lnTo>
                  <a:pt x="5946" y="6751"/>
                </a:lnTo>
                <a:lnTo>
                  <a:pt x="5946" y="6759"/>
                </a:lnTo>
                <a:lnTo>
                  <a:pt x="5929" y="6759"/>
                </a:lnTo>
                <a:lnTo>
                  <a:pt x="5911" y="6751"/>
                </a:lnTo>
                <a:lnTo>
                  <a:pt x="5902" y="6751"/>
                </a:lnTo>
                <a:lnTo>
                  <a:pt x="5885" y="6751"/>
                </a:lnTo>
                <a:lnTo>
                  <a:pt x="5876" y="6751"/>
                </a:lnTo>
                <a:lnTo>
                  <a:pt x="5867" y="6751"/>
                </a:lnTo>
                <a:lnTo>
                  <a:pt x="5858" y="6751"/>
                </a:lnTo>
                <a:lnTo>
                  <a:pt x="5849" y="6751"/>
                </a:lnTo>
                <a:lnTo>
                  <a:pt x="5832" y="6759"/>
                </a:lnTo>
                <a:lnTo>
                  <a:pt x="5823" y="6759"/>
                </a:lnTo>
                <a:lnTo>
                  <a:pt x="5752" y="6777"/>
                </a:lnTo>
                <a:lnTo>
                  <a:pt x="5726" y="6786"/>
                </a:lnTo>
                <a:lnTo>
                  <a:pt x="5717" y="6795"/>
                </a:lnTo>
                <a:lnTo>
                  <a:pt x="5708" y="6812"/>
                </a:lnTo>
                <a:lnTo>
                  <a:pt x="5708" y="6830"/>
                </a:lnTo>
                <a:lnTo>
                  <a:pt x="5708" y="6839"/>
                </a:lnTo>
                <a:lnTo>
                  <a:pt x="5708" y="6857"/>
                </a:lnTo>
                <a:lnTo>
                  <a:pt x="5708" y="6865"/>
                </a:lnTo>
                <a:lnTo>
                  <a:pt x="5708" y="6874"/>
                </a:lnTo>
                <a:lnTo>
                  <a:pt x="5690" y="6883"/>
                </a:lnTo>
                <a:lnTo>
                  <a:pt x="5690" y="6892"/>
                </a:lnTo>
                <a:lnTo>
                  <a:pt x="5690" y="6918"/>
                </a:lnTo>
                <a:lnTo>
                  <a:pt x="5673" y="6936"/>
                </a:lnTo>
                <a:lnTo>
                  <a:pt x="5664" y="6936"/>
                </a:lnTo>
                <a:lnTo>
                  <a:pt x="5655" y="6945"/>
                </a:lnTo>
                <a:lnTo>
                  <a:pt x="5637" y="6954"/>
                </a:lnTo>
                <a:lnTo>
                  <a:pt x="5637" y="6962"/>
                </a:lnTo>
                <a:lnTo>
                  <a:pt x="5646" y="6954"/>
                </a:lnTo>
                <a:lnTo>
                  <a:pt x="5637" y="6962"/>
                </a:lnTo>
                <a:lnTo>
                  <a:pt x="5646" y="6962"/>
                </a:lnTo>
                <a:lnTo>
                  <a:pt x="5646" y="6971"/>
                </a:lnTo>
                <a:lnTo>
                  <a:pt x="5637" y="6980"/>
                </a:lnTo>
                <a:lnTo>
                  <a:pt x="5629" y="6989"/>
                </a:lnTo>
                <a:lnTo>
                  <a:pt x="5611" y="6989"/>
                </a:lnTo>
                <a:lnTo>
                  <a:pt x="5602" y="6980"/>
                </a:lnTo>
                <a:lnTo>
                  <a:pt x="5602" y="6971"/>
                </a:lnTo>
                <a:lnTo>
                  <a:pt x="5593" y="6971"/>
                </a:lnTo>
                <a:lnTo>
                  <a:pt x="5585" y="6971"/>
                </a:lnTo>
                <a:lnTo>
                  <a:pt x="5576" y="6971"/>
                </a:lnTo>
                <a:lnTo>
                  <a:pt x="5558" y="6971"/>
                </a:lnTo>
                <a:lnTo>
                  <a:pt x="5540" y="6980"/>
                </a:lnTo>
                <a:lnTo>
                  <a:pt x="5532" y="6989"/>
                </a:lnTo>
                <a:lnTo>
                  <a:pt x="5514" y="6989"/>
                </a:lnTo>
                <a:lnTo>
                  <a:pt x="5505" y="6989"/>
                </a:lnTo>
                <a:lnTo>
                  <a:pt x="5479" y="6989"/>
                </a:lnTo>
                <a:lnTo>
                  <a:pt x="5461" y="6998"/>
                </a:lnTo>
                <a:lnTo>
                  <a:pt x="5435" y="7007"/>
                </a:lnTo>
                <a:lnTo>
                  <a:pt x="5417" y="7007"/>
                </a:lnTo>
                <a:lnTo>
                  <a:pt x="5408" y="7007"/>
                </a:lnTo>
                <a:lnTo>
                  <a:pt x="5399" y="6998"/>
                </a:lnTo>
                <a:lnTo>
                  <a:pt x="5390" y="6980"/>
                </a:lnTo>
                <a:lnTo>
                  <a:pt x="5373" y="6980"/>
                </a:lnTo>
                <a:lnTo>
                  <a:pt x="5364" y="6971"/>
                </a:lnTo>
                <a:lnTo>
                  <a:pt x="5329" y="6971"/>
                </a:lnTo>
                <a:lnTo>
                  <a:pt x="5320" y="6962"/>
                </a:lnTo>
                <a:lnTo>
                  <a:pt x="5329" y="6971"/>
                </a:lnTo>
                <a:lnTo>
                  <a:pt x="5311" y="6962"/>
                </a:lnTo>
                <a:lnTo>
                  <a:pt x="5302" y="6954"/>
                </a:lnTo>
                <a:lnTo>
                  <a:pt x="5311" y="6962"/>
                </a:lnTo>
                <a:lnTo>
                  <a:pt x="5320" y="6962"/>
                </a:lnTo>
                <a:lnTo>
                  <a:pt x="5311" y="6954"/>
                </a:lnTo>
                <a:lnTo>
                  <a:pt x="5302" y="6945"/>
                </a:lnTo>
                <a:lnTo>
                  <a:pt x="5293" y="6936"/>
                </a:lnTo>
                <a:lnTo>
                  <a:pt x="5293" y="6927"/>
                </a:lnTo>
                <a:lnTo>
                  <a:pt x="5276" y="6918"/>
                </a:lnTo>
                <a:lnTo>
                  <a:pt x="5276" y="6909"/>
                </a:lnTo>
                <a:lnTo>
                  <a:pt x="5276" y="6901"/>
                </a:lnTo>
                <a:lnTo>
                  <a:pt x="5267" y="6883"/>
                </a:lnTo>
                <a:lnTo>
                  <a:pt x="5249" y="6857"/>
                </a:lnTo>
                <a:lnTo>
                  <a:pt x="5223" y="6821"/>
                </a:lnTo>
                <a:lnTo>
                  <a:pt x="5214" y="6812"/>
                </a:lnTo>
                <a:lnTo>
                  <a:pt x="5205" y="6786"/>
                </a:lnTo>
                <a:lnTo>
                  <a:pt x="5188" y="6759"/>
                </a:lnTo>
                <a:lnTo>
                  <a:pt x="5188" y="6751"/>
                </a:lnTo>
                <a:lnTo>
                  <a:pt x="5179" y="6751"/>
                </a:lnTo>
                <a:lnTo>
                  <a:pt x="5170" y="6715"/>
                </a:lnTo>
                <a:lnTo>
                  <a:pt x="5188" y="6733"/>
                </a:lnTo>
                <a:lnTo>
                  <a:pt x="5196" y="6751"/>
                </a:lnTo>
                <a:lnTo>
                  <a:pt x="5196" y="6759"/>
                </a:lnTo>
                <a:lnTo>
                  <a:pt x="5196" y="6768"/>
                </a:lnTo>
                <a:lnTo>
                  <a:pt x="5196" y="6777"/>
                </a:lnTo>
                <a:lnTo>
                  <a:pt x="5196" y="6768"/>
                </a:lnTo>
                <a:lnTo>
                  <a:pt x="5205" y="6759"/>
                </a:lnTo>
                <a:lnTo>
                  <a:pt x="5205" y="6751"/>
                </a:lnTo>
                <a:lnTo>
                  <a:pt x="5188" y="6742"/>
                </a:lnTo>
                <a:lnTo>
                  <a:pt x="5188" y="6733"/>
                </a:lnTo>
                <a:lnTo>
                  <a:pt x="5170" y="6706"/>
                </a:lnTo>
                <a:lnTo>
                  <a:pt x="5170" y="6698"/>
                </a:lnTo>
                <a:lnTo>
                  <a:pt x="5161" y="6680"/>
                </a:lnTo>
                <a:lnTo>
                  <a:pt x="5161" y="6671"/>
                </a:lnTo>
                <a:lnTo>
                  <a:pt x="5170" y="6654"/>
                </a:lnTo>
                <a:lnTo>
                  <a:pt x="5170" y="6645"/>
                </a:lnTo>
                <a:lnTo>
                  <a:pt x="5170" y="6618"/>
                </a:lnTo>
                <a:lnTo>
                  <a:pt x="5170" y="6584"/>
                </a:lnTo>
                <a:lnTo>
                  <a:pt x="5179" y="6566"/>
                </a:lnTo>
                <a:lnTo>
                  <a:pt x="5179" y="6531"/>
                </a:lnTo>
                <a:lnTo>
                  <a:pt x="5188" y="6487"/>
                </a:lnTo>
                <a:lnTo>
                  <a:pt x="5196" y="6469"/>
                </a:lnTo>
                <a:lnTo>
                  <a:pt x="5214" y="6443"/>
                </a:lnTo>
                <a:lnTo>
                  <a:pt x="5214" y="6425"/>
                </a:lnTo>
                <a:lnTo>
                  <a:pt x="5214" y="6407"/>
                </a:lnTo>
                <a:lnTo>
                  <a:pt x="5196" y="6381"/>
                </a:lnTo>
                <a:lnTo>
                  <a:pt x="5196" y="6372"/>
                </a:lnTo>
                <a:lnTo>
                  <a:pt x="5196" y="6354"/>
                </a:lnTo>
                <a:lnTo>
                  <a:pt x="5188" y="6346"/>
                </a:lnTo>
                <a:lnTo>
                  <a:pt x="5188" y="6337"/>
                </a:lnTo>
                <a:lnTo>
                  <a:pt x="5188" y="6328"/>
                </a:lnTo>
                <a:lnTo>
                  <a:pt x="5196" y="6319"/>
                </a:lnTo>
                <a:lnTo>
                  <a:pt x="5188" y="6310"/>
                </a:lnTo>
                <a:lnTo>
                  <a:pt x="5179" y="6310"/>
                </a:lnTo>
                <a:lnTo>
                  <a:pt x="5170" y="6293"/>
                </a:lnTo>
                <a:lnTo>
                  <a:pt x="5179" y="6302"/>
                </a:lnTo>
                <a:lnTo>
                  <a:pt x="5188" y="6302"/>
                </a:lnTo>
                <a:lnTo>
                  <a:pt x="5196" y="6302"/>
                </a:lnTo>
                <a:lnTo>
                  <a:pt x="5205" y="6275"/>
                </a:lnTo>
                <a:lnTo>
                  <a:pt x="5196" y="6266"/>
                </a:lnTo>
                <a:lnTo>
                  <a:pt x="5196" y="6257"/>
                </a:lnTo>
                <a:lnTo>
                  <a:pt x="5205" y="6266"/>
                </a:lnTo>
                <a:lnTo>
                  <a:pt x="5214" y="6257"/>
                </a:lnTo>
                <a:lnTo>
                  <a:pt x="5223" y="6249"/>
                </a:lnTo>
                <a:lnTo>
                  <a:pt x="5223" y="6240"/>
                </a:lnTo>
                <a:lnTo>
                  <a:pt x="5214" y="6249"/>
                </a:lnTo>
                <a:lnTo>
                  <a:pt x="5214" y="6240"/>
                </a:lnTo>
                <a:lnTo>
                  <a:pt x="5223" y="6240"/>
                </a:lnTo>
                <a:lnTo>
                  <a:pt x="5232" y="6240"/>
                </a:lnTo>
                <a:lnTo>
                  <a:pt x="5232" y="6231"/>
                </a:lnTo>
                <a:lnTo>
                  <a:pt x="5232" y="6240"/>
                </a:lnTo>
                <a:lnTo>
                  <a:pt x="5240" y="6240"/>
                </a:lnTo>
                <a:lnTo>
                  <a:pt x="5240" y="6231"/>
                </a:lnTo>
                <a:lnTo>
                  <a:pt x="5240" y="6222"/>
                </a:lnTo>
                <a:lnTo>
                  <a:pt x="5249" y="6222"/>
                </a:lnTo>
                <a:lnTo>
                  <a:pt x="5258" y="6222"/>
                </a:lnTo>
                <a:lnTo>
                  <a:pt x="5267" y="6222"/>
                </a:lnTo>
                <a:lnTo>
                  <a:pt x="5267" y="6213"/>
                </a:lnTo>
                <a:lnTo>
                  <a:pt x="5258" y="6213"/>
                </a:lnTo>
                <a:lnTo>
                  <a:pt x="5258" y="6196"/>
                </a:lnTo>
                <a:lnTo>
                  <a:pt x="5267" y="6204"/>
                </a:lnTo>
                <a:lnTo>
                  <a:pt x="5276" y="6204"/>
                </a:lnTo>
                <a:lnTo>
                  <a:pt x="5276" y="6196"/>
                </a:lnTo>
                <a:lnTo>
                  <a:pt x="5285" y="6196"/>
                </a:lnTo>
                <a:lnTo>
                  <a:pt x="5293" y="6204"/>
                </a:lnTo>
                <a:lnTo>
                  <a:pt x="5302" y="6204"/>
                </a:lnTo>
                <a:lnTo>
                  <a:pt x="5293" y="6204"/>
                </a:lnTo>
                <a:lnTo>
                  <a:pt x="5285" y="6213"/>
                </a:lnTo>
                <a:lnTo>
                  <a:pt x="5302" y="6204"/>
                </a:lnTo>
                <a:lnTo>
                  <a:pt x="5311" y="6204"/>
                </a:lnTo>
                <a:lnTo>
                  <a:pt x="5320" y="6196"/>
                </a:lnTo>
                <a:lnTo>
                  <a:pt x="5329" y="6196"/>
                </a:lnTo>
                <a:lnTo>
                  <a:pt x="5346" y="6178"/>
                </a:lnTo>
                <a:lnTo>
                  <a:pt x="5355" y="6178"/>
                </a:lnTo>
                <a:lnTo>
                  <a:pt x="5364" y="6169"/>
                </a:lnTo>
                <a:lnTo>
                  <a:pt x="5364" y="6160"/>
                </a:lnTo>
                <a:lnTo>
                  <a:pt x="5373" y="6151"/>
                </a:lnTo>
                <a:lnTo>
                  <a:pt x="5382" y="6143"/>
                </a:lnTo>
                <a:lnTo>
                  <a:pt x="5382" y="6134"/>
                </a:lnTo>
                <a:lnTo>
                  <a:pt x="5373" y="6134"/>
                </a:lnTo>
                <a:lnTo>
                  <a:pt x="5373" y="6116"/>
                </a:lnTo>
                <a:lnTo>
                  <a:pt x="5382" y="6116"/>
                </a:lnTo>
                <a:lnTo>
                  <a:pt x="5390" y="6116"/>
                </a:lnTo>
                <a:lnTo>
                  <a:pt x="5390" y="6125"/>
                </a:lnTo>
                <a:lnTo>
                  <a:pt x="5399" y="6125"/>
                </a:lnTo>
                <a:lnTo>
                  <a:pt x="5408" y="6125"/>
                </a:lnTo>
                <a:lnTo>
                  <a:pt x="5390" y="6143"/>
                </a:lnTo>
                <a:lnTo>
                  <a:pt x="5408" y="6134"/>
                </a:lnTo>
                <a:lnTo>
                  <a:pt x="5443" y="6116"/>
                </a:lnTo>
                <a:lnTo>
                  <a:pt x="5452" y="6116"/>
                </a:lnTo>
                <a:lnTo>
                  <a:pt x="5452" y="6107"/>
                </a:lnTo>
                <a:lnTo>
                  <a:pt x="5461" y="6090"/>
                </a:lnTo>
                <a:lnTo>
                  <a:pt x="5461" y="6099"/>
                </a:lnTo>
                <a:lnTo>
                  <a:pt x="5461" y="6107"/>
                </a:lnTo>
                <a:lnTo>
                  <a:pt x="5452" y="6107"/>
                </a:lnTo>
                <a:lnTo>
                  <a:pt x="5461" y="6107"/>
                </a:lnTo>
                <a:lnTo>
                  <a:pt x="5461" y="6116"/>
                </a:lnTo>
                <a:lnTo>
                  <a:pt x="5470" y="6107"/>
                </a:lnTo>
                <a:lnTo>
                  <a:pt x="5496" y="6107"/>
                </a:lnTo>
                <a:lnTo>
                  <a:pt x="5505" y="6107"/>
                </a:lnTo>
                <a:lnTo>
                  <a:pt x="5523" y="6116"/>
                </a:lnTo>
                <a:lnTo>
                  <a:pt x="5540" y="6125"/>
                </a:lnTo>
                <a:lnTo>
                  <a:pt x="5549" y="6125"/>
                </a:lnTo>
                <a:lnTo>
                  <a:pt x="5576" y="6125"/>
                </a:lnTo>
                <a:lnTo>
                  <a:pt x="5585" y="6125"/>
                </a:lnTo>
                <a:lnTo>
                  <a:pt x="5593" y="6125"/>
                </a:lnTo>
                <a:lnTo>
                  <a:pt x="5585" y="6116"/>
                </a:lnTo>
                <a:lnTo>
                  <a:pt x="5593" y="6107"/>
                </a:lnTo>
                <a:lnTo>
                  <a:pt x="5602" y="6107"/>
                </a:lnTo>
                <a:lnTo>
                  <a:pt x="5611" y="6116"/>
                </a:lnTo>
                <a:lnTo>
                  <a:pt x="5620" y="6116"/>
                </a:lnTo>
                <a:lnTo>
                  <a:pt x="5629" y="6125"/>
                </a:lnTo>
                <a:lnTo>
                  <a:pt x="5646" y="6134"/>
                </a:lnTo>
                <a:lnTo>
                  <a:pt x="5646" y="6125"/>
                </a:lnTo>
                <a:lnTo>
                  <a:pt x="5646" y="6134"/>
                </a:lnTo>
                <a:lnTo>
                  <a:pt x="5655" y="6143"/>
                </a:lnTo>
                <a:lnTo>
                  <a:pt x="5646" y="6143"/>
                </a:lnTo>
                <a:lnTo>
                  <a:pt x="5646" y="6151"/>
                </a:lnTo>
                <a:lnTo>
                  <a:pt x="5664" y="6160"/>
                </a:lnTo>
                <a:lnTo>
                  <a:pt x="5690" y="6160"/>
                </a:lnTo>
                <a:lnTo>
                  <a:pt x="5699" y="6151"/>
                </a:lnTo>
                <a:lnTo>
                  <a:pt x="5708" y="6151"/>
                </a:lnTo>
                <a:lnTo>
                  <a:pt x="5717" y="6151"/>
                </a:lnTo>
                <a:lnTo>
                  <a:pt x="5726" y="6160"/>
                </a:lnTo>
                <a:lnTo>
                  <a:pt x="5735" y="6160"/>
                </a:lnTo>
                <a:lnTo>
                  <a:pt x="5735" y="6151"/>
                </a:lnTo>
                <a:lnTo>
                  <a:pt x="5735" y="6143"/>
                </a:lnTo>
                <a:lnTo>
                  <a:pt x="5735" y="6134"/>
                </a:lnTo>
                <a:lnTo>
                  <a:pt x="5726" y="6134"/>
                </a:lnTo>
                <a:lnTo>
                  <a:pt x="5735" y="6125"/>
                </a:lnTo>
                <a:lnTo>
                  <a:pt x="5752" y="6134"/>
                </a:lnTo>
                <a:lnTo>
                  <a:pt x="5752" y="6143"/>
                </a:lnTo>
                <a:lnTo>
                  <a:pt x="5761" y="6143"/>
                </a:lnTo>
                <a:lnTo>
                  <a:pt x="5770" y="6143"/>
                </a:lnTo>
                <a:lnTo>
                  <a:pt x="5770" y="6151"/>
                </a:lnTo>
                <a:lnTo>
                  <a:pt x="5779" y="6151"/>
                </a:lnTo>
                <a:lnTo>
                  <a:pt x="5779" y="6160"/>
                </a:lnTo>
                <a:lnTo>
                  <a:pt x="5787" y="6160"/>
                </a:lnTo>
                <a:lnTo>
                  <a:pt x="5787" y="6169"/>
                </a:lnTo>
                <a:lnTo>
                  <a:pt x="5796" y="6169"/>
                </a:lnTo>
                <a:lnTo>
                  <a:pt x="5805" y="6169"/>
                </a:lnTo>
                <a:lnTo>
                  <a:pt x="5805" y="6160"/>
                </a:lnTo>
                <a:lnTo>
                  <a:pt x="5814" y="6160"/>
                </a:lnTo>
                <a:lnTo>
                  <a:pt x="5814" y="6151"/>
                </a:lnTo>
                <a:lnTo>
                  <a:pt x="5805" y="6151"/>
                </a:lnTo>
                <a:lnTo>
                  <a:pt x="5805" y="6143"/>
                </a:lnTo>
                <a:lnTo>
                  <a:pt x="5796" y="6143"/>
                </a:lnTo>
                <a:lnTo>
                  <a:pt x="5779" y="6143"/>
                </a:lnTo>
                <a:lnTo>
                  <a:pt x="5770" y="6134"/>
                </a:lnTo>
                <a:lnTo>
                  <a:pt x="5770" y="6125"/>
                </a:lnTo>
                <a:lnTo>
                  <a:pt x="5761" y="6125"/>
                </a:lnTo>
                <a:lnTo>
                  <a:pt x="5761" y="6116"/>
                </a:lnTo>
                <a:lnTo>
                  <a:pt x="5770" y="6116"/>
                </a:lnTo>
                <a:lnTo>
                  <a:pt x="5779" y="6116"/>
                </a:lnTo>
                <a:lnTo>
                  <a:pt x="5770" y="6116"/>
                </a:lnTo>
                <a:lnTo>
                  <a:pt x="5779" y="6107"/>
                </a:lnTo>
                <a:lnTo>
                  <a:pt x="5787" y="6107"/>
                </a:lnTo>
                <a:lnTo>
                  <a:pt x="5787" y="6099"/>
                </a:lnTo>
                <a:lnTo>
                  <a:pt x="5787" y="6090"/>
                </a:lnTo>
                <a:lnTo>
                  <a:pt x="5779" y="6090"/>
                </a:lnTo>
                <a:lnTo>
                  <a:pt x="5770" y="6090"/>
                </a:lnTo>
                <a:lnTo>
                  <a:pt x="5770" y="6099"/>
                </a:lnTo>
                <a:lnTo>
                  <a:pt x="5761" y="6099"/>
                </a:lnTo>
                <a:lnTo>
                  <a:pt x="5752" y="6090"/>
                </a:lnTo>
                <a:lnTo>
                  <a:pt x="5761" y="6090"/>
                </a:lnTo>
                <a:lnTo>
                  <a:pt x="5770" y="6081"/>
                </a:lnTo>
                <a:lnTo>
                  <a:pt x="5761" y="6081"/>
                </a:lnTo>
                <a:lnTo>
                  <a:pt x="5752" y="6081"/>
                </a:lnTo>
                <a:lnTo>
                  <a:pt x="5743" y="6090"/>
                </a:lnTo>
                <a:lnTo>
                  <a:pt x="5726" y="6090"/>
                </a:lnTo>
                <a:lnTo>
                  <a:pt x="5717" y="6090"/>
                </a:lnTo>
                <a:lnTo>
                  <a:pt x="5708" y="6081"/>
                </a:lnTo>
                <a:lnTo>
                  <a:pt x="5717" y="6072"/>
                </a:lnTo>
                <a:lnTo>
                  <a:pt x="5726" y="6063"/>
                </a:lnTo>
                <a:lnTo>
                  <a:pt x="5735" y="6063"/>
                </a:lnTo>
                <a:lnTo>
                  <a:pt x="5743" y="6072"/>
                </a:lnTo>
                <a:lnTo>
                  <a:pt x="5770" y="6081"/>
                </a:lnTo>
                <a:lnTo>
                  <a:pt x="5779" y="6072"/>
                </a:lnTo>
                <a:lnTo>
                  <a:pt x="5787" y="6063"/>
                </a:lnTo>
                <a:lnTo>
                  <a:pt x="5796" y="6063"/>
                </a:lnTo>
                <a:lnTo>
                  <a:pt x="5814" y="6063"/>
                </a:lnTo>
                <a:lnTo>
                  <a:pt x="5823" y="6054"/>
                </a:lnTo>
                <a:lnTo>
                  <a:pt x="5832" y="6063"/>
                </a:lnTo>
                <a:lnTo>
                  <a:pt x="5840" y="6063"/>
                </a:lnTo>
                <a:lnTo>
                  <a:pt x="5867" y="6063"/>
                </a:lnTo>
                <a:lnTo>
                  <a:pt x="5876" y="6063"/>
                </a:lnTo>
                <a:lnTo>
                  <a:pt x="5885" y="6054"/>
                </a:lnTo>
                <a:lnTo>
                  <a:pt x="5885" y="6046"/>
                </a:lnTo>
                <a:lnTo>
                  <a:pt x="5885" y="6037"/>
                </a:lnTo>
                <a:lnTo>
                  <a:pt x="5893" y="6046"/>
                </a:lnTo>
                <a:lnTo>
                  <a:pt x="5893" y="6054"/>
                </a:lnTo>
                <a:lnTo>
                  <a:pt x="5902" y="6063"/>
                </a:lnTo>
                <a:lnTo>
                  <a:pt x="5902" y="6072"/>
                </a:lnTo>
                <a:lnTo>
                  <a:pt x="5893" y="6072"/>
                </a:lnTo>
                <a:lnTo>
                  <a:pt x="5885" y="6072"/>
                </a:lnTo>
                <a:lnTo>
                  <a:pt x="5920" y="6072"/>
                </a:lnTo>
                <a:lnTo>
                  <a:pt x="5929" y="6063"/>
                </a:lnTo>
                <a:lnTo>
                  <a:pt x="5929" y="6072"/>
                </a:lnTo>
                <a:lnTo>
                  <a:pt x="5937" y="6063"/>
                </a:lnTo>
                <a:lnTo>
                  <a:pt x="5946" y="6063"/>
                </a:lnTo>
                <a:lnTo>
                  <a:pt x="5946" y="6054"/>
                </a:lnTo>
                <a:lnTo>
                  <a:pt x="5946" y="6046"/>
                </a:lnTo>
                <a:lnTo>
                  <a:pt x="5955" y="6046"/>
                </a:lnTo>
                <a:lnTo>
                  <a:pt x="5955" y="6054"/>
                </a:lnTo>
                <a:lnTo>
                  <a:pt x="5964" y="6046"/>
                </a:lnTo>
                <a:lnTo>
                  <a:pt x="5964" y="6054"/>
                </a:lnTo>
                <a:lnTo>
                  <a:pt x="5955" y="6063"/>
                </a:lnTo>
                <a:lnTo>
                  <a:pt x="5946" y="6063"/>
                </a:lnTo>
                <a:lnTo>
                  <a:pt x="5964" y="6063"/>
                </a:lnTo>
                <a:lnTo>
                  <a:pt x="5990" y="6063"/>
                </a:lnTo>
                <a:lnTo>
                  <a:pt x="5990" y="6054"/>
                </a:lnTo>
                <a:lnTo>
                  <a:pt x="5999" y="6054"/>
                </a:lnTo>
                <a:lnTo>
                  <a:pt x="6008" y="6054"/>
                </a:lnTo>
                <a:lnTo>
                  <a:pt x="6017" y="6054"/>
                </a:lnTo>
                <a:lnTo>
                  <a:pt x="6026" y="6054"/>
                </a:lnTo>
                <a:lnTo>
                  <a:pt x="6026" y="6063"/>
                </a:lnTo>
                <a:lnTo>
                  <a:pt x="6017" y="6054"/>
                </a:lnTo>
                <a:lnTo>
                  <a:pt x="5999" y="6063"/>
                </a:lnTo>
                <a:lnTo>
                  <a:pt x="6026" y="6063"/>
                </a:lnTo>
                <a:lnTo>
                  <a:pt x="6043" y="6072"/>
                </a:lnTo>
                <a:lnTo>
                  <a:pt x="6052" y="6081"/>
                </a:lnTo>
                <a:lnTo>
                  <a:pt x="6052" y="6072"/>
                </a:lnTo>
                <a:lnTo>
                  <a:pt x="6061" y="6072"/>
                </a:lnTo>
                <a:lnTo>
                  <a:pt x="6061" y="6081"/>
                </a:lnTo>
                <a:lnTo>
                  <a:pt x="6070" y="6090"/>
                </a:lnTo>
                <a:lnTo>
                  <a:pt x="6087" y="6099"/>
                </a:lnTo>
                <a:lnTo>
                  <a:pt x="6087" y="6107"/>
                </a:lnTo>
                <a:lnTo>
                  <a:pt x="6087" y="6116"/>
                </a:lnTo>
                <a:lnTo>
                  <a:pt x="6079" y="6107"/>
                </a:lnTo>
                <a:lnTo>
                  <a:pt x="6079" y="6116"/>
                </a:lnTo>
                <a:lnTo>
                  <a:pt x="6087" y="6116"/>
                </a:lnTo>
                <a:lnTo>
                  <a:pt x="6096" y="6116"/>
                </a:lnTo>
                <a:lnTo>
                  <a:pt x="6105" y="6116"/>
                </a:lnTo>
                <a:lnTo>
                  <a:pt x="6114" y="6116"/>
                </a:lnTo>
                <a:lnTo>
                  <a:pt x="6114" y="6107"/>
                </a:lnTo>
                <a:lnTo>
                  <a:pt x="6123" y="6107"/>
                </a:lnTo>
                <a:lnTo>
                  <a:pt x="6140" y="6099"/>
                </a:lnTo>
                <a:lnTo>
                  <a:pt x="6149" y="6099"/>
                </a:lnTo>
                <a:lnTo>
                  <a:pt x="6158" y="6099"/>
                </a:lnTo>
                <a:lnTo>
                  <a:pt x="6158" y="6090"/>
                </a:lnTo>
                <a:lnTo>
                  <a:pt x="6176" y="6081"/>
                </a:lnTo>
                <a:lnTo>
                  <a:pt x="6202" y="6099"/>
                </a:lnTo>
                <a:lnTo>
                  <a:pt x="6237" y="6134"/>
                </a:lnTo>
                <a:lnTo>
                  <a:pt x="6273" y="6169"/>
                </a:lnTo>
                <a:lnTo>
                  <a:pt x="6282" y="6178"/>
                </a:lnTo>
                <a:lnTo>
                  <a:pt x="6282" y="6187"/>
                </a:lnTo>
                <a:lnTo>
                  <a:pt x="6282" y="6213"/>
                </a:lnTo>
                <a:lnTo>
                  <a:pt x="6273" y="6231"/>
                </a:lnTo>
                <a:lnTo>
                  <a:pt x="6264" y="6266"/>
                </a:lnTo>
                <a:lnTo>
                  <a:pt x="6273" y="6266"/>
                </a:lnTo>
                <a:lnTo>
                  <a:pt x="6273" y="6275"/>
                </a:lnTo>
                <a:lnTo>
                  <a:pt x="6282" y="6275"/>
                </a:lnTo>
                <a:lnTo>
                  <a:pt x="6282" y="6266"/>
                </a:lnTo>
                <a:lnTo>
                  <a:pt x="6290" y="6257"/>
                </a:lnTo>
                <a:lnTo>
                  <a:pt x="6282" y="6257"/>
                </a:lnTo>
                <a:lnTo>
                  <a:pt x="6282" y="6249"/>
                </a:lnTo>
                <a:lnTo>
                  <a:pt x="6290" y="6257"/>
                </a:lnTo>
                <a:lnTo>
                  <a:pt x="6299" y="6257"/>
                </a:lnTo>
                <a:lnTo>
                  <a:pt x="6299" y="6266"/>
                </a:lnTo>
                <a:lnTo>
                  <a:pt x="6290" y="6275"/>
                </a:lnTo>
                <a:lnTo>
                  <a:pt x="6282" y="6293"/>
                </a:lnTo>
                <a:lnTo>
                  <a:pt x="6282" y="6302"/>
                </a:lnTo>
                <a:lnTo>
                  <a:pt x="6299" y="6328"/>
                </a:lnTo>
                <a:lnTo>
                  <a:pt x="6308" y="6337"/>
                </a:lnTo>
                <a:lnTo>
                  <a:pt x="6308" y="6346"/>
                </a:lnTo>
                <a:lnTo>
                  <a:pt x="6317" y="6346"/>
                </a:lnTo>
                <a:lnTo>
                  <a:pt x="6317" y="6337"/>
                </a:lnTo>
                <a:lnTo>
                  <a:pt x="6326" y="6337"/>
                </a:lnTo>
                <a:lnTo>
                  <a:pt x="6326" y="6354"/>
                </a:lnTo>
                <a:lnTo>
                  <a:pt x="6326" y="6363"/>
                </a:lnTo>
                <a:lnTo>
                  <a:pt x="6334" y="6363"/>
                </a:lnTo>
                <a:lnTo>
                  <a:pt x="6334" y="6354"/>
                </a:lnTo>
                <a:lnTo>
                  <a:pt x="6343" y="6354"/>
                </a:lnTo>
                <a:lnTo>
                  <a:pt x="6334" y="6363"/>
                </a:lnTo>
                <a:lnTo>
                  <a:pt x="6334" y="6372"/>
                </a:lnTo>
                <a:lnTo>
                  <a:pt x="6343" y="6372"/>
                </a:lnTo>
                <a:lnTo>
                  <a:pt x="6343" y="6399"/>
                </a:lnTo>
                <a:lnTo>
                  <a:pt x="6352" y="6407"/>
                </a:lnTo>
                <a:lnTo>
                  <a:pt x="6361" y="6416"/>
                </a:lnTo>
                <a:lnTo>
                  <a:pt x="6379" y="6425"/>
                </a:lnTo>
                <a:lnTo>
                  <a:pt x="6379" y="6434"/>
                </a:lnTo>
                <a:lnTo>
                  <a:pt x="6387" y="6443"/>
                </a:lnTo>
                <a:lnTo>
                  <a:pt x="6396" y="6460"/>
                </a:lnTo>
                <a:lnTo>
                  <a:pt x="6405" y="6460"/>
                </a:lnTo>
                <a:lnTo>
                  <a:pt x="6405" y="6469"/>
                </a:lnTo>
                <a:lnTo>
                  <a:pt x="6396" y="6460"/>
                </a:lnTo>
                <a:lnTo>
                  <a:pt x="6396" y="6469"/>
                </a:lnTo>
                <a:lnTo>
                  <a:pt x="6387" y="6469"/>
                </a:lnTo>
                <a:lnTo>
                  <a:pt x="6396" y="6478"/>
                </a:lnTo>
                <a:lnTo>
                  <a:pt x="6405" y="6478"/>
                </a:lnTo>
                <a:lnTo>
                  <a:pt x="6414" y="6469"/>
                </a:lnTo>
                <a:lnTo>
                  <a:pt x="6423" y="6478"/>
                </a:lnTo>
                <a:lnTo>
                  <a:pt x="6440" y="6469"/>
                </a:lnTo>
                <a:lnTo>
                  <a:pt x="6449" y="6460"/>
                </a:lnTo>
                <a:lnTo>
                  <a:pt x="6449" y="6452"/>
                </a:lnTo>
                <a:lnTo>
                  <a:pt x="6458" y="6443"/>
                </a:lnTo>
                <a:lnTo>
                  <a:pt x="6458" y="6425"/>
                </a:lnTo>
                <a:lnTo>
                  <a:pt x="6467" y="6416"/>
                </a:lnTo>
                <a:lnTo>
                  <a:pt x="6467" y="6425"/>
                </a:lnTo>
                <a:lnTo>
                  <a:pt x="6467" y="6399"/>
                </a:lnTo>
                <a:lnTo>
                  <a:pt x="6476" y="6363"/>
                </a:lnTo>
                <a:lnTo>
                  <a:pt x="6476" y="6346"/>
                </a:lnTo>
                <a:lnTo>
                  <a:pt x="6467" y="6328"/>
                </a:lnTo>
                <a:lnTo>
                  <a:pt x="6458" y="6310"/>
                </a:lnTo>
                <a:lnTo>
                  <a:pt x="6432" y="6240"/>
                </a:lnTo>
                <a:lnTo>
                  <a:pt x="6423" y="6231"/>
                </a:lnTo>
                <a:lnTo>
                  <a:pt x="6423" y="6222"/>
                </a:lnTo>
                <a:lnTo>
                  <a:pt x="6423" y="6204"/>
                </a:lnTo>
                <a:lnTo>
                  <a:pt x="6414" y="6204"/>
                </a:lnTo>
                <a:lnTo>
                  <a:pt x="6414" y="6187"/>
                </a:lnTo>
                <a:lnTo>
                  <a:pt x="6423" y="6196"/>
                </a:lnTo>
                <a:lnTo>
                  <a:pt x="6423" y="6204"/>
                </a:lnTo>
                <a:lnTo>
                  <a:pt x="6423" y="6213"/>
                </a:lnTo>
                <a:lnTo>
                  <a:pt x="6423" y="6222"/>
                </a:lnTo>
                <a:lnTo>
                  <a:pt x="6432" y="6222"/>
                </a:lnTo>
                <a:lnTo>
                  <a:pt x="6432" y="6213"/>
                </a:lnTo>
                <a:lnTo>
                  <a:pt x="6432" y="6222"/>
                </a:lnTo>
                <a:lnTo>
                  <a:pt x="6432" y="6240"/>
                </a:lnTo>
                <a:lnTo>
                  <a:pt x="6440" y="6257"/>
                </a:lnTo>
                <a:lnTo>
                  <a:pt x="6440" y="6249"/>
                </a:lnTo>
                <a:lnTo>
                  <a:pt x="6432" y="6240"/>
                </a:lnTo>
                <a:lnTo>
                  <a:pt x="6432" y="6231"/>
                </a:lnTo>
                <a:lnTo>
                  <a:pt x="6432" y="6222"/>
                </a:lnTo>
                <a:lnTo>
                  <a:pt x="6432" y="6213"/>
                </a:lnTo>
                <a:lnTo>
                  <a:pt x="6440" y="6213"/>
                </a:lnTo>
                <a:lnTo>
                  <a:pt x="6432" y="6204"/>
                </a:lnTo>
                <a:lnTo>
                  <a:pt x="6414" y="6169"/>
                </a:lnTo>
                <a:lnTo>
                  <a:pt x="6396" y="6134"/>
                </a:lnTo>
                <a:lnTo>
                  <a:pt x="6387" y="6107"/>
                </a:lnTo>
                <a:lnTo>
                  <a:pt x="6379" y="6081"/>
                </a:lnTo>
                <a:lnTo>
                  <a:pt x="6379" y="6072"/>
                </a:lnTo>
                <a:lnTo>
                  <a:pt x="6370" y="6037"/>
                </a:lnTo>
                <a:lnTo>
                  <a:pt x="6370" y="6028"/>
                </a:lnTo>
                <a:lnTo>
                  <a:pt x="6361" y="6019"/>
                </a:lnTo>
                <a:lnTo>
                  <a:pt x="6370" y="6019"/>
                </a:lnTo>
                <a:lnTo>
                  <a:pt x="6370" y="6010"/>
                </a:lnTo>
                <a:lnTo>
                  <a:pt x="6370" y="6001"/>
                </a:lnTo>
                <a:lnTo>
                  <a:pt x="6370" y="5993"/>
                </a:lnTo>
                <a:lnTo>
                  <a:pt x="6370" y="6001"/>
                </a:lnTo>
                <a:lnTo>
                  <a:pt x="6379" y="6001"/>
                </a:lnTo>
                <a:lnTo>
                  <a:pt x="6379" y="5993"/>
                </a:lnTo>
                <a:lnTo>
                  <a:pt x="6379" y="5984"/>
                </a:lnTo>
                <a:lnTo>
                  <a:pt x="6387" y="5975"/>
                </a:lnTo>
                <a:lnTo>
                  <a:pt x="6387" y="5966"/>
                </a:lnTo>
                <a:lnTo>
                  <a:pt x="6387" y="5957"/>
                </a:lnTo>
                <a:lnTo>
                  <a:pt x="6387" y="5948"/>
                </a:lnTo>
                <a:lnTo>
                  <a:pt x="6396" y="5948"/>
                </a:lnTo>
                <a:lnTo>
                  <a:pt x="6396" y="5940"/>
                </a:lnTo>
                <a:lnTo>
                  <a:pt x="6405" y="5931"/>
                </a:lnTo>
                <a:lnTo>
                  <a:pt x="6414" y="5931"/>
                </a:lnTo>
                <a:lnTo>
                  <a:pt x="6414" y="5922"/>
                </a:lnTo>
                <a:lnTo>
                  <a:pt x="6423" y="5922"/>
                </a:lnTo>
                <a:lnTo>
                  <a:pt x="6423" y="5913"/>
                </a:lnTo>
                <a:lnTo>
                  <a:pt x="6423" y="5904"/>
                </a:lnTo>
                <a:lnTo>
                  <a:pt x="6414" y="5896"/>
                </a:lnTo>
                <a:lnTo>
                  <a:pt x="6423" y="5904"/>
                </a:lnTo>
                <a:lnTo>
                  <a:pt x="6432" y="5896"/>
                </a:lnTo>
                <a:lnTo>
                  <a:pt x="6432" y="5904"/>
                </a:lnTo>
                <a:lnTo>
                  <a:pt x="6440" y="5904"/>
                </a:lnTo>
                <a:lnTo>
                  <a:pt x="6440" y="5896"/>
                </a:lnTo>
                <a:lnTo>
                  <a:pt x="6432" y="5887"/>
                </a:lnTo>
                <a:lnTo>
                  <a:pt x="6440" y="5887"/>
                </a:lnTo>
                <a:lnTo>
                  <a:pt x="6449" y="5887"/>
                </a:lnTo>
                <a:lnTo>
                  <a:pt x="6458" y="5887"/>
                </a:lnTo>
                <a:lnTo>
                  <a:pt x="6467" y="5887"/>
                </a:lnTo>
                <a:lnTo>
                  <a:pt x="6476" y="5878"/>
                </a:lnTo>
                <a:lnTo>
                  <a:pt x="6484" y="5878"/>
                </a:lnTo>
                <a:lnTo>
                  <a:pt x="6484" y="5869"/>
                </a:lnTo>
                <a:lnTo>
                  <a:pt x="6493" y="5869"/>
                </a:lnTo>
                <a:lnTo>
                  <a:pt x="6493" y="5860"/>
                </a:lnTo>
                <a:lnTo>
                  <a:pt x="6502" y="5860"/>
                </a:lnTo>
                <a:lnTo>
                  <a:pt x="6511" y="5851"/>
                </a:lnTo>
                <a:lnTo>
                  <a:pt x="6511" y="5843"/>
                </a:lnTo>
                <a:lnTo>
                  <a:pt x="6520" y="5843"/>
                </a:lnTo>
                <a:lnTo>
                  <a:pt x="6529" y="5834"/>
                </a:lnTo>
                <a:lnTo>
                  <a:pt x="6537" y="5834"/>
                </a:lnTo>
                <a:lnTo>
                  <a:pt x="6529" y="5825"/>
                </a:lnTo>
                <a:lnTo>
                  <a:pt x="6537" y="5816"/>
                </a:lnTo>
                <a:lnTo>
                  <a:pt x="6537" y="5825"/>
                </a:lnTo>
                <a:lnTo>
                  <a:pt x="6537" y="5816"/>
                </a:lnTo>
                <a:lnTo>
                  <a:pt x="6555" y="5798"/>
                </a:lnTo>
                <a:lnTo>
                  <a:pt x="6564" y="5790"/>
                </a:lnTo>
                <a:lnTo>
                  <a:pt x="6581" y="5781"/>
                </a:lnTo>
                <a:lnTo>
                  <a:pt x="6590" y="5772"/>
                </a:lnTo>
                <a:lnTo>
                  <a:pt x="6626" y="5772"/>
                </a:lnTo>
                <a:lnTo>
                  <a:pt x="6626" y="5754"/>
                </a:lnTo>
                <a:lnTo>
                  <a:pt x="6626" y="5763"/>
                </a:lnTo>
                <a:lnTo>
                  <a:pt x="6626" y="5772"/>
                </a:lnTo>
                <a:lnTo>
                  <a:pt x="6634" y="5763"/>
                </a:lnTo>
                <a:lnTo>
                  <a:pt x="6634" y="5754"/>
                </a:lnTo>
                <a:lnTo>
                  <a:pt x="6643" y="5745"/>
                </a:lnTo>
                <a:lnTo>
                  <a:pt x="6643" y="5737"/>
                </a:lnTo>
                <a:lnTo>
                  <a:pt x="6652" y="5737"/>
                </a:lnTo>
                <a:lnTo>
                  <a:pt x="6661" y="5728"/>
                </a:lnTo>
                <a:lnTo>
                  <a:pt x="6670" y="5728"/>
                </a:lnTo>
                <a:lnTo>
                  <a:pt x="6670" y="5719"/>
                </a:lnTo>
                <a:lnTo>
                  <a:pt x="6670" y="5710"/>
                </a:lnTo>
                <a:lnTo>
                  <a:pt x="6670" y="5719"/>
                </a:lnTo>
                <a:lnTo>
                  <a:pt x="6679" y="5719"/>
                </a:lnTo>
                <a:lnTo>
                  <a:pt x="6687" y="5710"/>
                </a:lnTo>
                <a:lnTo>
                  <a:pt x="6696" y="5710"/>
                </a:lnTo>
                <a:lnTo>
                  <a:pt x="6705" y="5710"/>
                </a:lnTo>
                <a:lnTo>
                  <a:pt x="6714" y="5710"/>
                </a:lnTo>
                <a:lnTo>
                  <a:pt x="6723" y="5701"/>
                </a:lnTo>
                <a:lnTo>
                  <a:pt x="6731" y="5701"/>
                </a:lnTo>
                <a:lnTo>
                  <a:pt x="6740" y="5701"/>
                </a:lnTo>
                <a:lnTo>
                  <a:pt x="6740" y="5693"/>
                </a:lnTo>
                <a:lnTo>
                  <a:pt x="6740" y="5684"/>
                </a:lnTo>
                <a:lnTo>
                  <a:pt x="6714" y="5693"/>
                </a:lnTo>
                <a:lnTo>
                  <a:pt x="6705" y="5684"/>
                </a:lnTo>
                <a:lnTo>
                  <a:pt x="6696" y="5684"/>
                </a:lnTo>
                <a:lnTo>
                  <a:pt x="6696" y="5675"/>
                </a:lnTo>
                <a:lnTo>
                  <a:pt x="6705" y="5684"/>
                </a:lnTo>
                <a:lnTo>
                  <a:pt x="6714" y="5684"/>
                </a:lnTo>
                <a:lnTo>
                  <a:pt x="6723" y="5675"/>
                </a:lnTo>
                <a:lnTo>
                  <a:pt x="6731" y="5666"/>
                </a:lnTo>
                <a:lnTo>
                  <a:pt x="6731" y="5657"/>
                </a:lnTo>
                <a:lnTo>
                  <a:pt x="6696" y="5648"/>
                </a:lnTo>
                <a:lnTo>
                  <a:pt x="6696" y="5640"/>
                </a:lnTo>
                <a:lnTo>
                  <a:pt x="6705" y="5648"/>
                </a:lnTo>
                <a:lnTo>
                  <a:pt x="6714" y="5648"/>
                </a:lnTo>
                <a:lnTo>
                  <a:pt x="6723" y="5648"/>
                </a:lnTo>
                <a:lnTo>
                  <a:pt x="6723" y="5640"/>
                </a:lnTo>
                <a:lnTo>
                  <a:pt x="6731" y="5640"/>
                </a:lnTo>
                <a:lnTo>
                  <a:pt x="6731" y="5648"/>
                </a:lnTo>
                <a:lnTo>
                  <a:pt x="6740" y="5648"/>
                </a:lnTo>
                <a:lnTo>
                  <a:pt x="6749" y="5657"/>
                </a:lnTo>
                <a:lnTo>
                  <a:pt x="6758" y="5657"/>
                </a:lnTo>
                <a:lnTo>
                  <a:pt x="6767" y="5648"/>
                </a:lnTo>
                <a:lnTo>
                  <a:pt x="6776" y="5640"/>
                </a:lnTo>
                <a:lnTo>
                  <a:pt x="6784" y="5631"/>
                </a:lnTo>
                <a:lnTo>
                  <a:pt x="6793" y="5622"/>
                </a:lnTo>
                <a:lnTo>
                  <a:pt x="6784" y="5613"/>
                </a:lnTo>
                <a:lnTo>
                  <a:pt x="6784" y="5604"/>
                </a:lnTo>
                <a:lnTo>
                  <a:pt x="6776" y="5613"/>
                </a:lnTo>
                <a:lnTo>
                  <a:pt x="6767" y="5622"/>
                </a:lnTo>
                <a:lnTo>
                  <a:pt x="6767" y="5631"/>
                </a:lnTo>
                <a:lnTo>
                  <a:pt x="6767" y="5622"/>
                </a:lnTo>
                <a:lnTo>
                  <a:pt x="6767" y="5613"/>
                </a:lnTo>
                <a:lnTo>
                  <a:pt x="6767" y="5604"/>
                </a:lnTo>
                <a:lnTo>
                  <a:pt x="6758" y="5604"/>
                </a:lnTo>
                <a:lnTo>
                  <a:pt x="6749" y="5604"/>
                </a:lnTo>
                <a:lnTo>
                  <a:pt x="6731" y="5604"/>
                </a:lnTo>
                <a:lnTo>
                  <a:pt x="6723" y="5604"/>
                </a:lnTo>
                <a:lnTo>
                  <a:pt x="6714" y="5604"/>
                </a:lnTo>
                <a:lnTo>
                  <a:pt x="6714" y="5595"/>
                </a:lnTo>
                <a:lnTo>
                  <a:pt x="6714" y="5587"/>
                </a:lnTo>
                <a:lnTo>
                  <a:pt x="6714" y="5578"/>
                </a:lnTo>
                <a:lnTo>
                  <a:pt x="6723" y="5587"/>
                </a:lnTo>
                <a:lnTo>
                  <a:pt x="6723" y="5595"/>
                </a:lnTo>
                <a:lnTo>
                  <a:pt x="6731" y="5595"/>
                </a:lnTo>
                <a:lnTo>
                  <a:pt x="6740" y="5595"/>
                </a:lnTo>
                <a:lnTo>
                  <a:pt x="6740" y="5587"/>
                </a:lnTo>
                <a:lnTo>
                  <a:pt x="6749" y="5587"/>
                </a:lnTo>
                <a:lnTo>
                  <a:pt x="6758" y="5595"/>
                </a:lnTo>
                <a:lnTo>
                  <a:pt x="6749" y="5587"/>
                </a:lnTo>
                <a:lnTo>
                  <a:pt x="6758" y="5587"/>
                </a:lnTo>
                <a:lnTo>
                  <a:pt x="6758" y="5578"/>
                </a:lnTo>
                <a:lnTo>
                  <a:pt x="6767" y="5578"/>
                </a:lnTo>
                <a:lnTo>
                  <a:pt x="6776" y="5587"/>
                </a:lnTo>
                <a:lnTo>
                  <a:pt x="6784" y="5595"/>
                </a:lnTo>
                <a:lnTo>
                  <a:pt x="6784" y="5578"/>
                </a:lnTo>
                <a:lnTo>
                  <a:pt x="6776" y="5569"/>
                </a:lnTo>
                <a:lnTo>
                  <a:pt x="6776" y="5560"/>
                </a:lnTo>
                <a:lnTo>
                  <a:pt x="6776" y="5551"/>
                </a:lnTo>
                <a:lnTo>
                  <a:pt x="6776" y="5543"/>
                </a:lnTo>
                <a:lnTo>
                  <a:pt x="6776" y="5551"/>
                </a:lnTo>
                <a:lnTo>
                  <a:pt x="6784" y="5578"/>
                </a:lnTo>
                <a:lnTo>
                  <a:pt x="6793" y="5595"/>
                </a:lnTo>
                <a:lnTo>
                  <a:pt x="6802" y="5613"/>
                </a:lnTo>
                <a:lnTo>
                  <a:pt x="6793" y="5578"/>
                </a:lnTo>
                <a:lnTo>
                  <a:pt x="6776" y="5543"/>
                </a:lnTo>
                <a:lnTo>
                  <a:pt x="6776" y="5534"/>
                </a:lnTo>
                <a:lnTo>
                  <a:pt x="6776" y="5525"/>
                </a:lnTo>
                <a:lnTo>
                  <a:pt x="6767" y="5525"/>
                </a:lnTo>
                <a:lnTo>
                  <a:pt x="6758" y="5525"/>
                </a:lnTo>
                <a:lnTo>
                  <a:pt x="6749" y="5525"/>
                </a:lnTo>
                <a:lnTo>
                  <a:pt x="6740" y="5525"/>
                </a:lnTo>
                <a:lnTo>
                  <a:pt x="6731" y="5525"/>
                </a:lnTo>
                <a:lnTo>
                  <a:pt x="6731" y="5516"/>
                </a:lnTo>
                <a:lnTo>
                  <a:pt x="6723" y="5516"/>
                </a:lnTo>
                <a:lnTo>
                  <a:pt x="6723" y="5498"/>
                </a:lnTo>
                <a:lnTo>
                  <a:pt x="6714" y="5498"/>
                </a:lnTo>
                <a:lnTo>
                  <a:pt x="6705" y="5498"/>
                </a:lnTo>
                <a:lnTo>
                  <a:pt x="6696" y="5498"/>
                </a:lnTo>
                <a:lnTo>
                  <a:pt x="6687" y="5490"/>
                </a:lnTo>
                <a:lnTo>
                  <a:pt x="6679" y="5490"/>
                </a:lnTo>
                <a:lnTo>
                  <a:pt x="6696" y="5490"/>
                </a:lnTo>
                <a:lnTo>
                  <a:pt x="6723" y="5498"/>
                </a:lnTo>
                <a:lnTo>
                  <a:pt x="6723" y="5507"/>
                </a:lnTo>
                <a:lnTo>
                  <a:pt x="6731" y="5507"/>
                </a:lnTo>
                <a:lnTo>
                  <a:pt x="6740" y="5516"/>
                </a:lnTo>
                <a:lnTo>
                  <a:pt x="6749" y="5516"/>
                </a:lnTo>
                <a:lnTo>
                  <a:pt x="6749" y="5507"/>
                </a:lnTo>
                <a:lnTo>
                  <a:pt x="6740" y="5498"/>
                </a:lnTo>
                <a:lnTo>
                  <a:pt x="6731" y="5498"/>
                </a:lnTo>
                <a:lnTo>
                  <a:pt x="6723" y="5490"/>
                </a:lnTo>
                <a:lnTo>
                  <a:pt x="6714" y="5481"/>
                </a:lnTo>
                <a:lnTo>
                  <a:pt x="6714" y="5472"/>
                </a:lnTo>
                <a:lnTo>
                  <a:pt x="6731" y="5490"/>
                </a:lnTo>
                <a:lnTo>
                  <a:pt x="6740" y="5498"/>
                </a:lnTo>
                <a:lnTo>
                  <a:pt x="6740" y="5490"/>
                </a:lnTo>
                <a:lnTo>
                  <a:pt x="6740" y="5481"/>
                </a:lnTo>
                <a:lnTo>
                  <a:pt x="6749" y="5490"/>
                </a:lnTo>
                <a:lnTo>
                  <a:pt x="6749" y="5481"/>
                </a:lnTo>
                <a:lnTo>
                  <a:pt x="6749" y="5472"/>
                </a:lnTo>
                <a:lnTo>
                  <a:pt x="6740" y="5472"/>
                </a:lnTo>
                <a:lnTo>
                  <a:pt x="6749" y="5472"/>
                </a:lnTo>
                <a:lnTo>
                  <a:pt x="6731" y="5463"/>
                </a:lnTo>
                <a:lnTo>
                  <a:pt x="6723" y="5454"/>
                </a:lnTo>
                <a:lnTo>
                  <a:pt x="6723" y="5445"/>
                </a:lnTo>
                <a:lnTo>
                  <a:pt x="6705" y="5437"/>
                </a:lnTo>
                <a:lnTo>
                  <a:pt x="6705" y="5428"/>
                </a:lnTo>
                <a:lnTo>
                  <a:pt x="6687" y="5419"/>
                </a:lnTo>
                <a:lnTo>
                  <a:pt x="6696" y="5419"/>
                </a:lnTo>
                <a:lnTo>
                  <a:pt x="6705" y="5428"/>
                </a:lnTo>
                <a:lnTo>
                  <a:pt x="6714" y="5437"/>
                </a:lnTo>
                <a:lnTo>
                  <a:pt x="6731" y="5463"/>
                </a:lnTo>
                <a:lnTo>
                  <a:pt x="6740" y="5463"/>
                </a:lnTo>
                <a:lnTo>
                  <a:pt x="6749" y="5463"/>
                </a:lnTo>
                <a:lnTo>
                  <a:pt x="6749" y="5454"/>
                </a:lnTo>
                <a:lnTo>
                  <a:pt x="6749" y="5445"/>
                </a:lnTo>
                <a:lnTo>
                  <a:pt x="6749" y="5437"/>
                </a:lnTo>
                <a:lnTo>
                  <a:pt x="6740" y="5428"/>
                </a:lnTo>
                <a:lnTo>
                  <a:pt x="6731" y="5428"/>
                </a:lnTo>
                <a:lnTo>
                  <a:pt x="6723" y="5419"/>
                </a:lnTo>
                <a:lnTo>
                  <a:pt x="6705" y="5419"/>
                </a:lnTo>
                <a:lnTo>
                  <a:pt x="6696" y="5401"/>
                </a:lnTo>
                <a:lnTo>
                  <a:pt x="6687" y="5401"/>
                </a:lnTo>
                <a:lnTo>
                  <a:pt x="6679" y="5401"/>
                </a:lnTo>
                <a:lnTo>
                  <a:pt x="6679" y="5384"/>
                </a:lnTo>
                <a:lnTo>
                  <a:pt x="6687" y="5375"/>
                </a:lnTo>
                <a:lnTo>
                  <a:pt x="6696" y="5366"/>
                </a:lnTo>
                <a:lnTo>
                  <a:pt x="6696" y="5357"/>
                </a:lnTo>
                <a:lnTo>
                  <a:pt x="6696" y="5366"/>
                </a:lnTo>
                <a:lnTo>
                  <a:pt x="6696" y="5375"/>
                </a:lnTo>
                <a:lnTo>
                  <a:pt x="6687" y="5375"/>
                </a:lnTo>
                <a:lnTo>
                  <a:pt x="6679" y="5384"/>
                </a:lnTo>
                <a:lnTo>
                  <a:pt x="6679" y="5392"/>
                </a:lnTo>
                <a:lnTo>
                  <a:pt x="6679" y="5401"/>
                </a:lnTo>
                <a:lnTo>
                  <a:pt x="6687" y="5401"/>
                </a:lnTo>
                <a:lnTo>
                  <a:pt x="6696" y="5392"/>
                </a:lnTo>
                <a:lnTo>
                  <a:pt x="6696" y="5401"/>
                </a:lnTo>
                <a:lnTo>
                  <a:pt x="6705" y="5401"/>
                </a:lnTo>
                <a:lnTo>
                  <a:pt x="6705" y="5410"/>
                </a:lnTo>
                <a:lnTo>
                  <a:pt x="6705" y="5401"/>
                </a:lnTo>
                <a:lnTo>
                  <a:pt x="6714" y="5410"/>
                </a:lnTo>
                <a:lnTo>
                  <a:pt x="6731" y="5410"/>
                </a:lnTo>
                <a:lnTo>
                  <a:pt x="6740" y="5419"/>
                </a:lnTo>
                <a:lnTo>
                  <a:pt x="6749" y="5428"/>
                </a:lnTo>
                <a:lnTo>
                  <a:pt x="6749" y="5419"/>
                </a:lnTo>
                <a:lnTo>
                  <a:pt x="6740" y="5419"/>
                </a:lnTo>
                <a:lnTo>
                  <a:pt x="6740" y="5410"/>
                </a:lnTo>
                <a:lnTo>
                  <a:pt x="6723" y="5392"/>
                </a:lnTo>
                <a:lnTo>
                  <a:pt x="6723" y="5384"/>
                </a:lnTo>
                <a:lnTo>
                  <a:pt x="6731" y="5392"/>
                </a:lnTo>
                <a:lnTo>
                  <a:pt x="6731" y="5401"/>
                </a:lnTo>
                <a:lnTo>
                  <a:pt x="6740" y="5401"/>
                </a:lnTo>
                <a:lnTo>
                  <a:pt x="6740" y="5392"/>
                </a:lnTo>
                <a:lnTo>
                  <a:pt x="6731" y="5384"/>
                </a:lnTo>
                <a:lnTo>
                  <a:pt x="6731" y="5366"/>
                </a:lnTo>
                <a:lnTo>
                  <a:pt x="6731" y="5357"/>
                </a:lnTo>
                <a:lnTo>
                  <a:pt x="6731" y="5348"/>
                </a:lnTo>
                <a:lnTo>
                  <a:pt x="6731" y="5340"/>
                </a:lnTo>
                <a:lnTo>
                  <a:pt x="6740" y="5348"/>
                </a:lnTo>
                <a:lnTo>
                  <a:pt x="6740" y="5340"/>
                </a:lnTo>
                <a:lnTo>
                  <a:pt x="6731" y="5331"/>
                </a:lnTo>
                <a:lnTo>
                  <a:pt x="6731" y="5322"/>
                </a:lnTo>
                <a:lnTo>
                  <a:pt x="6740" y="5331"/>
                </a:lnTo>
                <a:lnTo>
                  <a:pt x="6740" y="5322"/>
                </a:lnTo>
                <a:lnTo>
                  <a:pt x="6749" y="5313"/>
                </a:lnTo>
                <a:lnTo>
                  <a:pt x="6749" y="5322"/>
                </a:lnTo>
                <a:lnTo>
                  <a:pt x="6749" y="5313"/>
                </a:lnTo>
                <a:lnTo>
                  <a:pt x="6758" y="5313"/>
                </a:lnTo>
                <a:lnTo>
                  <a:pt x="6767" y="5313"/>
                </a:lnTo>
                <a:lnTo>
                  <a:pt x="6767" y="5304"/>
                </a:lnTo>
                <a:lnTo>
                  <a:pt x="6767" y="5295"/>
                </a:lnTo>
                <a:lnTo>
                  <a:pt x="6776" y="5295"/>
                </a:lnTo>
                <a:lnTo>
                  <a:pt x="6776" y="5304"/>
                </a:lnTo>
                <a:lnTo>
                  <a:pt x="6784" y="5304"/>
                </a:lnTo>
                <a:lnTo>
                  <a:pt x="6776" y="5304"/>
                </a:lnTo>
                <a:lnTo>
                  <a:pt x="6767" y="5313"/>
                </a:lnTo>
                <a:lnTo>
                  <a:pt x="6776" y="5313"/>
                </a:lnTo>
                <a:lnTo>
                  <a:pt x="6784" y="5313"/>
                </a:lnTo>
                <a:lnTo>
                  <a:pt x="6776" y="5313"/>
                </a:lnTo>
                <a:lnTo>
                  <a:pt x="6767" y="5313"/>
                </a:lnTo>
                <a:lnTo>
                  <a:pt x="6758" y="5322"/>
                </a:lnTo>
                <a:lnTo>
                  <a:pt x="6758" y="5331"/>
                </a:lnTo>
                <a:lnTo>
                  <a:pt x="6758" y="5340"/>
                </a:lnTo>
                <a:lnTo>
                  <a:pt x="6758" y="5348"/>
                </a:lnTo>
                <a:lnTo>
                  <a:pt x="6749" y="5348"/>
                </a:lnTo>
                <a:lnTo>
                  <a:pt x="6749" y="5357"/>
                </a:lnTo>
                <a:lnTo>
                  <a:pt x="6749" y="5348"/>
                </a:lnTo>
                <a:lnTo>
                  <a:pt x="6758" y="5357"/>
                </a:lnTo>
                <a:lnTo>
                  <a:pt x="6749" y="5366"/>
                </a:lnTo>
                <a:lnTo>
                  <a:pt x="6749" y="5375"/>
                </a:lnTo>
                <a:lnTo>
                  <a:pt x="6749" y="5366"/>
                </a:lnTo>
                <a:lnTo>
                  <a:pt x="6758" y="5366"/>
                </a:lnTo>
                <a:lnTo>
                  <a:pt x="6758" y="5375"/>
                </a:lnTo>
                <a:lnTo>
                  <a:pt x="6767" y="5384"/>
                </a:lnTo>
                <a:lnTo>
                  <a:pt x="6758" y="5384"/>
                </a:lnTo>
                <a:lnTo>
                  <a:pt x="6749" y="5384"/>
                </a:lnTo>
                <a:lnTo>
                  <a:pt x="6749" y="5392"/>
                </a:lnTo>
                <a:lnTo>
                  <a:pt x="6758" y="5401"/>
                </a:lnTo>
                <a:lnTo>
                  <a:pt x="6767" y="5401"/>
                </a:lnTo>
                <a:lnTo>
                  <a:pt x="6767" y="5410"/>
                </a:lnTo>
                <a:lnTo>
                  <a:pt x="6767" y="5401"/>
                </a:lnTo>
                <a:lnTo>
                  <a:pt x="6776" y="5401"/>
                </a:lnTo>
                <a:lnTo>
                  <a:pt x="6776" y="5410"/>
                </a:lnTo>
                <a:lnTo>
                  <a:pt x="6776" y="5401"/>
                </a:lnTo>
                <a:lnTo>
                  <a:pt x="6784" y="5401"/>
                </a:lnTo>
                <a:lnTo>
                  <a:pt x="6784" y="5410"/>
                </a:lnTo>
                <a:lnTo>
                  <a:pt x="6776" y="5410"/>
                </a:lnTo>
                <a:lnTo>
                  <a:pt x="6776" y="5419"/>
                </a:lnTo>
                <a:lnTo>
                  <a:pt x="6784" y="5419"/>
                </a:lnTo>
                <a:lnTo>
                  <a:pt x="6784" y="5428"/>
                </a:lnTo>
                <a:lnTo>
                  <a:pt x="6784" y="5437"/>
                </a:lnTo>
                <a:lnTo>
                  <a:pt x="6793" y="5437"/>
                </a:lnTo>
                <a:lnTo>
                  <a:pt x="6793" y="5445"/>
                </a:lnTo>
                <a:lnTo>
                  <a:pt x="6784" y="5454"/>
                </a:lnTo>
                <a:lnTo>
                  <a:pt x="6776" y="5463"/>
                </a:lnTo>
                <a:lnTo>
                  <a:pt x="6776" y="5481"/>
                </a:lnTo>
                <a:lnTo>
                  <a:pt x="6776" y="5498"/>
                </a:lnTo>
                <a:lnTo>
                  <a:pt x="6776" y="5507"/>
                </a:lnTo>
                <a:lnTo>
                  <a:pt x="6784" y="5490"/>
                </a:lnTo>
                <a:lnTo>
                  <a:pt x="6784" y="5481"/>
                </a:lnTo>
                <a:lnTo>
                  <a:pt x="6793" y="5472"/>
                </a:lnTo>
                <a:lnTo>
                  <a:pt x="6802" y="5472"/>
                </a:lnTo>
                <a:lnTo>
                  <a:pt x="6802" y="5463"/>
                </a:lnTo>
                <a:lnTo>
                  <a:pt x="6820" y="5428"/>
                </a:lnTo>
                <a:lnTo>
                  <a:pt x="6820" y="5419"/>
                </a:lnTo>
                <a:lnTo>
                  <a:pt x="6829" y="5410"/>
                </a:lnTo>
                <a:lnTo>
                  <a:pt x="6837" y="5410"/>
                </a:lnTo>
                <a:lnTo>
                  <a:pt x="6837" y="5401"/>
                </a:lnTo>
                <a:lnTo>
                  <a:pt x="6837" y="5392"/>
                </a:lnTo>
                <a:lnTo>
                  <a:pt x="6837" y="5401"/>
                </a:lnTo>
                <a:lnTo>
                  <a:pt x="6837" y="5392"/>
                </a:lnTo>
                <a:lnTo>
                  <a:pt x="6846" y="5392"/>
                </a:lnTo>
                <a:lnTo>
                  <a:pt x="6837" y="5384"/>
                </a:lnTo>
                <a:lnTo>
                  <a:pt x="6829" y="5384"/>
                </a:lnTo>
                <a:lnTo>
                  <a:pt x="6837" y="5375"/>
                </a:lnTo>
                <a:lnTo>
                  <a:pt x="6837" y="5366"/>
                </a:lnTo>
                <a:lnTo>
                  <a:pt x="6829" y="5366"/>
                </a:lnTo>
                <a:lnTo>
                  <a:pt x="6820" y="5348"/>
                </a:lnTo>
                <a:lnTo>
                  <a:pt x="6820" y="5340"/>
                </a:lnTo>
                <a:lnTo>
                  <a:pt x="6811" y="5322"/>
                </a:lnTo>
                <a:lnTo>
                  <a:pt x="6802" y="5313"/>
                </a:lnTo>
                <a:lnTo>
                  <a:pt x="6802" y="5304"/>
                </a:lnTo>
                <a:lnTo>
                  <a:pt x="6802" y="5295"/>
                </a:lnTo>
                <a:lnTo>
                  <a:pt x="6811" y="5287"/>
                </a:lnTo>
                <a:lnTo>
                  <a:pt x="6811" y="5278"/>
                </a:lnTo>
                <a:lnTo>
                  <a:pt x="6820" y="5269"/>
                </a:lnTo>
                <a:lnTo>
                  <a:pt x="6829" y="5269"/>
                </a:lnTo>
                <a:lnTo>
                  <a:pt x="6837" y="5260"/>
                </a:lnTo>
                <a:lnTo>
                  <a:pt x="6837" y="5269"/>
                </a:lnTo>
                <a:lnTo>
                  <a:pt x="6820" y="5278"/>
                </a:lnTo>
                <a:lnTo>
                  <a:pt x="6811" y="5278"/>
                </a:lnTo>
                <a:lnTo>
                  <a:pt x="6811" y="5287"/>
                </a:lnTo>
                <a:lnTo>
                  <a:pt x="6802" y="5295"/>
                </a:lnTo>
                <a:lnTo>
                  <a:pt x="6802" y="5304"/>
                </a:lnTo>
                <a:lnTo>
                  <a:pt x="6820" y="5322"/>
                </a:lnTo>
                <a:lnTo>
                  <a:pt x="6829" y="5322"/>
                </a:lnTo>
                <a:lnTo>
                  <a:pt x="6837" y="5331"/>
                </a:lnTo>
                <a:lnTo>
                  <a:pt x="6846" y="5331"/>
                </a:lnTo>
                <a:lnTo>
                  <a:pt x="6855" y="5331"/>
                </a:lnTo>
                <a:lnTo>
                  <a:pt x="6846" y="5340"/>
                </a:lnTo>
                <a:lnTo>
                  <a:pt x="6846" y="5348"/>
                </a:lnTo>
                <a:lnTo>
                  <a:pt x="6864" y="5348"/>
                </a:lnTo>
                <a:lnTo>
                  <a:pt x="6873" y="5331"/>
                </a:lnTo>
                <a:lnTo>
                  <a:pt x="6873" y="5322"/>
                </a:lnTo>
                <a:lnTo>
                  <a:pt x="6881" y="5313"/>
                </a:lnTo>
                <a:lnTo>
                  <a:pt x="6881" y="5322"/>
                </a:lnTo>
                <a:lnTo>
                  <a:pt x="6890" y="5313"/>
                </a:lnTo>
                <a:lnTo>
                  <a:pt x="6890" y="5304"/>
                </a:lnTo>
                <a:lnTo>
                  <a:pt x="6899" y="5295"/>
                </a:lnTo>
                <a:lnTo>
                  <a:pt x="6908" y="5287"/>
                </a:lnTo>
                <a:lnTo>
                  <a:pt x="6908" y="5269"/>
                </a:lnTo>
                <a:lnTo>
                  <a:pt x="6908" y="5260"/>
                </a:lnTo>
                <a:lnTo>
                  <a:pt x="6917" y="5260"/>
                </a:lnTo>
                <a:lnTo>
                  <a:pt x="6908" y="5278"/>
                </a:lnTo>
                <a:lnTo>
                  <a:pt x="6917" y="5269"/>
                </a:lnTo>
                <a:lnTo>
                  <a:pt x="6917" y="5251"/>
                </a:lnTo>
                <a:lnTo>
                  <a:pt x="6917" y="5242"/>
                </a:lnTo>
                <a:lnTo>
                  <a:pt x="6926" y="5234"/>
                </a:lnTo>
                <a:lnTo>
                  <a:pt x="6917" y="5225"/>
                </a:lnTo>
                <a:lnTo>
                  <a:pt x="6899" y="5225"/>
                </a:lnTo>
                <a:lnTo>
                  <a:pt x="6899" y="5216"/>
                </a:lnTo>
                <a:lnTo>
                  <a:pt x="6899" y="5207"/>
                </a:lnTo>
                <a:lnTo>
                  <a:pt x="6908" y="5207"/>
                </a:lnTo>
                <a:lnTo>
                  <a:pt x="6908" y="5198"/>
                </a:lnTo>
                <a:lnTo>
                  <a:pt x="6917" y="5198"/>
                </a:lnTo>
                <a:lnTo>
                  <a:pt x="6926" y="5181"/>
                </a:lnTo>
                <a:lnTo>
                  <a:pt x="6926" y="5172"/>
                </a:lnTo>
                <a:lnTo>
                  <a:pt x="6926" y="5163"/>
                </a:lnTo>
                <a:lnTo>
                  <a:pt x="6917" y="5154"/>
                </a:lnTo>
                <a:lnTo>
                  <a:pt x="6926" y="5154"/>
                </a:lnTo>
                <a:lnTo>
                  <a:pt x="6926" y="5163"/>
                </a:lnTo>
                <a:lnTo>
                  <a:pt x="6926" y="5172"/>
                </a:lnTo>
                <a:lnTo>
                  <a:pt x="6926" y="5181"/>
                </a:lnTo>
                <a:lnTo>
                  <a:pt x="6926" y="5189"/>
                </a:lnTo>
                <a:lnTo>
                  <a:pt x="6917" y="5198"/>
                </a:lnTo>
                <a:lnTo>
                  <a:pt x="6926" y="5189"/>
                </a:lnTo>
                <a:lnTo>
                  <a:pt x="6934" y="5181"/>
                </a:lnTo>
                <a:lnTo>
                  <a:pt x="6943" y="5181"/>
                </a:lnTo>
                <a:lnTo>
                  <a:pt x="6952" y="5172"/>
                </a:lnTo>
                <a:lnTo>
                  <a:pt x="6978" y="5163"/>
                </a:lnTo>
                <a:lnTo>
                  <a:pt x="6987" y="5154"/>
                </a:lnTo>
                <a:lnTo>
                  <a:pt x="6996" y="5145"/>
                </a:lnTo>
                <a:lnTo>
                  <a:pt x="7005" y="5154"/>
                </a:lnTo>
                <a:lnTo>
                  <a:pt x="7031" y="5154"/>
                </a:lnTo>
                <a:lnTo>
                  <a:pt x="7040" y="5145"/>
                </a:lnTo>
                <a:lnTo>
                  <a:pt x="7049" y="5145"/>
                </a:lnTo>
                <a:lnTo>
                  <a:pt x="7058" y="5145"/>
                </a:lnTo>
                <a:lnTo>
                  <a:pt x="7067" y="5145"/>
                </a:lnTo>
                <a:lnTo>
                  <a:pt x="7084" y="5145"/>
                </a:lnTo>
                <a:lnTo>
                  <a:pt x="7102" y="5145"/>
                </a:lnTo>
                <a:lnTo>
                  <a:pt x="7102" y="5137"/>
                </a:lnTo>
                <a:lnTo>
                  <a:pt x="7111" y="5119"/>
                </a:lnTo>
                <a:lnTo>
                  <a:pt x="7111" y="5110"/>
                </a:lnTo>
                <a:lnTo>
                  <a:pt x="7111" y="5101"/>
                </a:lnTo>
                <a:lnTo>
                  <a:pt x="7111" y="5110"/>
                </a:lnTo>
                <a:lnTo>
                  <a:pt x="7120" y="5110"/>
                </a:lnTo>
                <a:lnTo>
                  <a:pt x="7120" y="5119"/>
                </a:lnTo>
                <a:lnTo>
                  <a:pt x="7128" y="5110"/>
                </a:lnTo>
                <a:lnTo>
                  <a:pt x="7120" y="5119"/>
                </a:lnTo>
                <a:lnTo>
                  <a:pt x="7128" y="5128"/>
                </a:lnTo>
                <a:lnTo>
                  <a:pt x="7137" y="5128"/>
                </a:lnTo>
                <a:lnTo>
                  <a:pt x="7164" y="5110"/>
                </a:lnTo>
                <a:lnTo>
                  <a:pt x="7164" y="5119"/>
                </a:lnTo>
                <a:lnTo>
                  <a:pt x="7164" y="5128"/>
                </a:lnTo>
                <a:lnTo>
                  <a:pt x="7173" y="5119"/>
                </a:lnTo>
                <a:lnTo>
                  <a:pt x="7181" y="5119"/>
                </a:lnTo>
                <a:lnTo>
                  <a:pt x="7208" y="5119"/>
                </a:lnTo>
                <a:lnTo>
                  <a:pt x="7217" y="5110"/>
                </a:lnTo>
                <a:lnTo>
                  <a:pt x="7217" y="5119"/>
                </a:lnTo>
                <a:lnTo>
                  <a:pt x="7217" y="5110"/>
                </a:lnTo>
                <a:lnTo>
                  <a:pt x="7217" y="5101"/>
                </a:lnTo>
                <a:lnTo>
                  <a:pt x="7217" y="5092"/>
                </a:lnTo>
                <a:lnTo>
                  <a:pt x="7208" y="5084"/>
                </a:lnTo>
                <a:lnTo>
                  <a:pt x="7199" y="5075"/>
                </a:lnTo>
                <a:lnTo>
                  <a:pt x="7190" y="5075"/>
                </a:lnTo>
                <a:lnTo>
                  <a:pt x="7199" y="5084"/>
                </a:lnTo>
                <a:lnTo>
                  <a:pt x="7208" y="5084"/>
                </a:lnTo>
                <a:lnTo>
                  <a:pt x="7208" y="5092"/>
                </a:lnTo>
                <a:lnTo>
                  <a:pt x="7208" y="5101"/>
                </a:lnTo>
                <a:lnTo>
                  <a:pt x="7199" y="5110"/>
                </a:lnTo>
                <a:lnTo>
                  <a:pt x="7190" y="5110"/>
                </a:lnTo>
                <a:lnTo>
                  <a:pt x="7181" y="5110"/>
                </a:lnTo>
                <a:lnTo>
                  <a:pt x="7173" y="5101"/>
                </a:lnTo>
                <a:lnTo>
                  <a:pt x="7173" y="5092"/>
                </a:lnTo>
                <a:lnTo>
                  <a:pt x="7164" y="5084"/>
                </a:lnTo>
                <a:lnTo>
                  <a:pt x="7155" y="5066"/>
                </a:lnTo>
                <a:lnTo>
                  <a:pt x="7137" y="5057"/>
                </a:lnTo>
                <a:lnTo>
                  <a:pt x="7146" y="5048"/>
                </a:lnTo>
                <a:lnTo>
                  <a:pt x="7146" y="5039"/>
                </a:lnTo>
                <a:lnTo>
                  <a:pt x="7155" y="5039"/>
                </a:lnTo>
                <a:lnTo>
                  <a:pt x="7164" y="5031"/>
                </a:lnTo>
                <a:lnTo>
                  <a:pt x="7155" y="5031"/>
                </a:lnTo>
                <a:lnTo>
                  <a:pt x="7155" y="5022"/>
                </a:lnTo>
                <a:lnTo>
                  <a:pt x="7155" y="5013"/>
                </a:lnTo>
                <a:lnTo>
                  <a:pt x="7155" y="5004"/>
                </a:lnTo>
                <a:lnTo>
                  <a:pt x="7155" y="4995"/>
                </a:lnTo>
                <a:lnTo>
                  <a:pt x="7164" y="4986"/>
                </a:lnTo>
                <a:lnTo>
                  <a:pt x="7173" y="4969"/>
                </a:lnTo>
                <a:lnTo>
                  <a:pt x="7181" y="4951"/>
                </a:lnTo>
                <a:lnTo>
                  <a:pt x="7199" y="4942"/>
                </a:lnTo>
                <a:lnTo>
                  <a:pt x="7190" y="4942"/>
                </a:lnTo>
                <a:lnTo>
                  <a:pt x="7199" y="4934"/>
                </a:lnTo>
                <a:lnTo>
                  <a:pt x="7208" y="4925"/>
                </a:lnTo>
                <a:lnTo>
                  <a:pt x="7217" y="4925"/>
                </a:lnTo>
                <a:lnTo>
                  <a:pt x="7226" y="4925"/>
                </a:lnTo>
                <a:lnTo>
                  <a:pt x="7226" y="4934"/>
                </a:lnTo>
                <a:lnTo>
                  <a:pt x="7226" y="4925"/>
                </a:lnTo>
                <a:lnTo>
                  <a:pt x="7226" y="4916"/>
                </a:lnTo>
                <a:lnTo>
                  <a:pt x="7226" y="4925"/>
                </a:lnTo>
                <a:lnTo>
                  <a:pt x="7234" y="4925"/>
                </a:lnTo>
                <a:lnTo>
                  <a:pt x="7234" y="4916"/>
                </a:lnTo>
                <a:lnTo>
                  <a:pt x="7234" y="4907"/>
                </a:lnTo>
                <a:lnTo>
                  <a:pt x="7243" y="4916"/>
                </a:lnTo>
                <a:lnTo>
                  <a:pt x="7243" y="4907"/>
                </a:lnTo>
                <a:lnTo>
                  <a:pt x="7243" y="4916"/>
                </a:lnTo>
                <a:lnTo>
                  <a:pt x="7252" y="4916"/>
                </a:lnTo>
                <a:lnTo>
                  <a:pt x="7261" y="4907"/>
                </a:lnTo>
                <a:lnTo>
                  <a:pt x="7270" y="4907"/>
                </a:lnTo>
                <a:lnTo>
                  <a:pt x="7278" y="4907"/>
                </a:lnTo>
                <a:lnTo>
                  <a:pt x="7278" y="4898"/>
                </a:lnTo>
                <a:lnTo>
                  <a:pt x="7278" y="4889"/>
                </a:lnTo>
                <a:lnTo>
                  <a:pt x="7287" y="4881"/>
                </a:lnTo>
                <a:lnTo>
                  <a:pt x="7287" y="4872"/>
                </a:lnTo>
                <a:lnTo>
                  <a:pt x="7296" y="4863"/>
                </a:lnTo>
                <a:lnTo>
                  <a:pt x="7305" y="4854"/>
                </a:lnTo>
                <a:lnTo>
                  <a:pt x="7305" y="4863"/>
                </a:lnTo>
                <a:lnTo>
                  <a:pt x="7305" y="4872"/>
                </a:lnTo>
                <a:lnTo>
                  <a:pt x="7296" y="4881"/>
                </a:lnTo>
                <a:lnTo>
                  <a:pt x="7305" y="4881"/>
                </a:lnTo>
                <a:lnTo>
                  <a:pt x="7314" y="4881"/>
                </a:lnTo>
                <a:lnTo>
                  <a:pt x="7323" y="4889"/>
                </a:lnTo>
                <a:lnTo>
                  <a:pt x="7323" y="4881"/>
                </a:lnTo>
                <a:lnTo>
                  <a:pt x="7323" y="4872"/>
                </a:lnTo>
                <a:lnTo>
                  <a:pt x="7323" y="4863"/>
                </a:lnTo>
                <a:lnTo>
                  <a:pt x="7331" y="4863"/>
                </a:lnTo>
                <a:lnTo>
                  <a:pt x="7331" y="4872"/>
                </a:lnTo>
                <a:lnTo>
                  <a:pt x="7340" y="4863"/>
                </a:lnTo>
                <a:lnTo>
                  <a:pt x="7349" y="4863"/>
                </a:lnTo>
                <a:lnTo>
                  <a:pt x="7349" y="4872"/>
                </a:lnTo>
                <a:lnTo>
                  <a:pt x="7358" y="4872"/>
                </a:lnTo>
                <a:lnTo>
                  <a:pt x="7358" y="4863"/>
                </a:lnTo>
                <a:lnTo>
                  <a:pt x="7367" y="4872"/>
                </a:lnTo>
                <a:lnTo>
                  <a:pt x="7367" y="4854"/>
                </a:lnTo>
                <a:lnTo>
                  <a:pt x="7376" y="4854"/>
                </a:lnTo>
                <a:lnTo>
                  <a:pt x="7384" y="4854"/>
                </a:lnTo>
                <a:lnTo>
                  <a:pt x="7393" y="4854"/>
                </a:lnTo>
                <a:lnTo>
                  <a:pt x="7402" y="4845"/>
                </a:lnTo>
                <a:lnTo>
                  <a:pt x="7420" y="4845"/>
                </a:lnTo>
                <a:lnTo>
                  <a:pt x="7437" y="4836"/>
                </a:lnTo>
                <a:lnTo>
                  <a:pt x="7428" y="4828"/>
                </a:lnTo>
                <a:lnTo>
                  <a:pt x="7428" y="4819"/>
                </a:lnTo>
                <a:lnTo>
                  <a:pt x="7428" y="4810"/>
                </a:lnTo>
                <a:lnTo>
                  <a:pt x="7420" y="4810"/>
                </a:lnTo>
                <a:lnTo>
                  <a:pt x="7420" y="4801"/>
                </a:lnTo>
                <a:lnTo>
                  <a:pt x="7428" y="4801"/>
                </a:lnTo>
                <a:lnTo>
                  <a:pt x="7437" y="4801"/>
                </a:lnTo>
                <a:lnTo>
                  <a:pt x="7437" y="4810"/>
                </a:lnTo>
                <a:lnTo>
                  <a:pt x="7446" y="4810"/>
                </a:lnTo>
                <a:lnTo>
                  <a:pt x="7455" y="4810"/>
                </a:lnTo>
                <a:lnTo>
                  <a:pt x="7473" y="4801"/>
                </a:lnTo>
                <a:lnTo>
                  <a:pt x="7473" y="4810"/>
                </a:lnTo>
                <a:lnTo>
                  <a:pt x="7481" y="4810"/>
                </a:lnTo>
                <a:lnTo>
                  <a:pt x="7490" y="4801"/>
                </a:lnTo>
                <a:lnTo>
                  <a:pt x="7499" y="4801"/>
                </a:lnTo>
                <a:lnTo>
                  <a:pt x="7499" y="4792"/>
                </a:lnTo>
                <a:lnTo>
                  <a:pt x="7490" y="4792"/>
                </a:lnTo>
                <a:lnTo>
                  <a:pt x="7499" y="4784"/>
                </a:lnTo>
                <a:lnTo>
                  <a:pt x="7508" y="4784"/>
                </a:lnTo>
                <a:lnTo>
                  <a:pt x="7499" y="4784"/>
                </a:lnTo>
                <a:lnTo>
                  <a:pt x="7499" y="4792"/>
                </a:lnTo>
                <a:lnTo>
                  <a:pt x="7508" y="4801"/>
                </a:lnTo>
                <a:lnTo>
                  <a:pt x="7517" y="4801"/>
                </a:lnTo>
                <a:lnTo>
                  <a:pt x="7543" y="4784"/>
                </a:lnTo>
                <a:lnTo>
                  <a:pt x="7561" y="4775"/>
                </a:lnTo>
                <a:lnTo>
                  <a:pt x="7578" y="4766"/>
                </a:lnTo>
                <a:lnTo>
                  <a:pt x="7587" y="4766"/>
                </a:lnTo>
                <a:lnTo>
                  <a:pt x="7596" y="4757"/>
                </a:lnTo>
                <a:lnTo>
                  <a:pt x="7614" y="4748"/>
                </a:lnTo>
                <a:lnTo>
                  <a:pt x="7605" y="4739"/>
                </a:lnTo>
                <a:lnTo>
                  <a:pt x="7605" y="4731"/>
                </a:lnTo>
                <a:lnTo>
                  <a:pt x="7614" y="4739"/>
                </a:lnTo>
                <a:lnTo>
                  <a:pt x="7614" y="4748"/>
                </a:lnTo>
                <a:lnTo>
                  <a:pt x="7623" y="4739"/>
                </a:lnTo>
                <a:lnTo>
                  <a:pt x="7631" y="4739"/>
                </a:lnTo>
                <a:lnTo>
                  <a:pt x="7631" y="4748"/>
                </a:lnTo>
                <a:lnTo>
                  <a:pt x="7623" y="4748"/>
                </a:lnTo>
                <a:lnTo>
                  <a:pt x="7614" y="4766"/>
                </a:lnTo>
                <a:lnTo>
                  <a:pt x="7596" y="4775"/>
                </a:lnTo>
                <a:lnTo>
                  <a:pt x="7587" y="4784"/>
                </a:lnTo>
                <a:lnTo>
                  <a:pt x="7596" y="4784"/>
                </a:lnTo>
                <a:lnTo>
                  <a:pt x="7596" y="4792"/>
                </a:lnTo>
                <a:lnTo>
                  <a:pt x="7605" y="4784"/>
                </a:lnTo>
                <a:lnTo>
                  <a:pt x="7631" y="4784"/>
                </a:lnTo>
                <a:lnTo>
                  <a:pt x="7649" y="4784"/>
                </a:lnTo>
                <a:lnTo>
                  <a:pt x="7658" y="4784"/>
                </a:lnTo>
                <a:lnTo>
                  <a:pt x="7684" y="4784"/>
                </a:lnTo>
                <a:lnTo>
                  <a:pt x="7702" y="4784"/>
                </a:lnTo>
                <a:lnTo>
                  <a:pt x="7693" y="4792"/>
                </a:lnTo>
                <a:lnTo>
                  <a:pt x="7675" y="4792"/>
                </a:lnTo>
                <a:lnTo>
                  <a:pt x="7649" y="4801"/>
                </a:lnTo>
                <a:lnTo>
                  <a:pt x="7640" y="4801"/>
                </a:lnTo>
                <a:lnTo>
                  <a:pt x="7640" y="4819"/>
                </a:lnTo>
                <a:lnTo>
                  <a:pt x="7640" y="4810"/>
                </a:lnTo>
                <a:lnTo>
                  <a:pt x="7631" y="4810"/>
                </a:lnTo>
                <a:lnTo>
                  <a:pt x="7623" y="4801"/>
                </a:lnTo>
                <a:lnTo>
                  <a:pt x="7631" y="4792"/>
                </a:lnTo>
                <a:lnTo>
                  <a:pt x="7623" y="4784"/>
                </a:lnTo>
                <a:lnTo>
                  <a:pt x="7623" y="4792"/>
                </a:lnTo>
                <a:lnTo>
                  <a:pt x="7596" y="4801"/>
                </a:lnTo>
                <a:lnTo>
                  <a:pt x="7587" y="4810"/>
                </a:lnTo>
                <a:lnTo>
                  <a:pt x="7534" y="4836"/>
                </a:lnTo>
                <a:lnTo>
                  <a:pt x="7525" y="4845"/>
                </a:lnTo>
                <a:lnTo>
                  <a:pt x="7534" y="4845"/>
                </a:lnTo>
                <a:lnTo>
                  <a:pt x="7543" y="4836"/>
                </a:lnTo>
                <a:lnTo>
                  <a:pt x="7543" y="4845"/>
                </a:lnTo>
                <a:lnTo>
                  <a:pt x="7534" y="4845"/>
                </a:lnTo>
                <a:lnTo>
                  <a:pt x="7525" y="4854"/>
                </a:lnTo>
                <a:lnTo>
                  <a:pt x="7517" y="4854"/>
                </a:lnTo>
                <a:lnTo>
                  <a:pt x="7508" y="4854"/>
                </a:lnTo>
                <a:lnTo>
                  <a:pt x="7499" y="4863"/>
                </a:lnTo>
                <a:lnTo>
                  <a:pt x="7499" y="4872"/>
                </a:lnTo>
                <a:lnTo>
                  <a:pt x="7508" y="4854"/>
                </a:lnTo>
                <a:lnTo>
                  <a:pt x="7517" y="4854"/>
                </a:lnTo>
                <a:lnTo>
                  <a:pt x="7499" y="4872"/>
                </a:lnTo>
                <a:lnTo>
                  <a:pt x="7490" y="4898"/>
                </a:lnTo>
                <a:lnTo>
                  <a:pt x="7499" y="4925"/>
                </a:lnTo>
                <a:lnTo>
                  <a:pt x="7499" y="4934"/>
                </a:lnTo>
                <a:lnTo>
                  <a:pt x="7508" y="4925"/>
                </a:lnTo>
                <a:lnTo>
                  <a:pt x="7517" y="4925"/>
                </a:lnTo>
                <a:lnTo>
                  <a:pt x="7517" y="4934"/>
                </a:lnTo>
                <a:lnTo>
                  <a:pt x="7525" y="4951"/>
                </a:lnTo>
                <a:lnTo>
                  <a:pt x="7534" y="4951"/>
                </a:lnTo>
                <a:lnTo>
                  <a:pt x="7543" y="4951"/>
                </a:lnTo>
                <a:lnTo>
                  <a:pt x="7552" y="4951"/>
                </a:lnTo>
                <a:lnTo>
                  <a:pt x="7552" y="4942"/>
                </a:lnTo>
                <a:lnTo>
                  <a:pt x="7561" y="4934"/>
                </a:lnTo>
                <a:lnTo>
                  <a:pt x="7570" y="4934"/>
                </a:lnTo>
                <a:lnTo>
                  <a:pt x="7587" y="4925"/>
                </a:lnTo>
                <a:lnTo>
                  <a:pt x="7596" y="4916"/>
                </a:lnTo>
                <a:lnTo>
                  <a:pt x="7605" y="4907"/>
                </a:lnTo>
                <a:lnTo>
                  <a:pt x="7614" y="4898"/>
                </a:lnTo>
                <a:lnTo>
                  <a:pt x="7623" y="4889"/>
                </a:lnTo>
                <a:lnTo>
                  <a:pt x="7623" y="4881"/>
                </a:lnTo>
                <a:lnTo>
                  <a:pt x="7631" y="4881"/>
                </a:lnTo>
                <a:lnTo>
                  <a:pt x="7631" y="4872"/>
                </a:lnTo>
                <a:lnTo>
                  <a:pt x="7631" y="4863"/>
                </a:lnTo>
                <a:lnTo>
                  <a:pt x="7640" y="4854"/>
                </a:lnTo>
                <a:lnTo>
                  <a:pt x="7649" y="4863"/>
                </a:lnTo>
                <a:lnTo>
                  <a:pt x="7649" y="4854"/>
                </a:lnTo>
                <a:lnTo>
                  <a:pt x="7658" y="4854"/>
                </a:lnTo>
                <a:lnTo>
                  <a:pt x="7658" y="4863"/>
                </a:lnTo>
                <a:lnTo>
                  <a:pt x="7667" y="4863"/>
                </a:lnTo>
                <a:lnTo>
                  <a:pt x="7684" y="4863"/>
                </a:lnTo>
                <a:lnTo>
                  <a:pt x="7684" y="4854"/>
                </a:lnTo>
                <a:lnTo>
                  <a:pt x="7684" y="4845"/>
                </a:lnTo>
                <a:lnTo>
                  <a:pt x="7684" y="4854"/>
                </a:lnTo>
                <a:lnTo>
                  <a:pt x="7693" y="4854"/>
                </a:lnTo>
                <a:lnTo>
                  <a:pt x="7702" y="4854"/>
                </a:lnTo>
                <a:lnTo>
                  <a:pt x="7720" y="4845"/>
                </a:lnTo>
                <a:lnTo>
                  <a:pt x="7728" y="4845"/>
                </a:lnTo>
                <a:lnTo>
                  <a:pt x="7746" y="4836"/>
                </a:lnTo>
                <a:lnTo>
                  <a:pt x="7764" y="4836"/>
                </a:lnTo>
                <a:lnTo>
                  <a:pt x="7781" y="4828"/>
                </a:lnTo>
                <a:lnTo>
                  <a:pt x="7799" y="4819"/>
                </a:lnTo>
                <a:lnTo>
                  <a:pt x="7817" y="4810"/>
                </a:lnTo>
                <a:lnTo>
                  <a:pt x="7825" y="4810"/>
                </a:lnTo>
                <a:lnTo>
                  <a:pt x="7834" y="4801"/>
                </a:lnTo>
                <a:lnTo>
                  <a:pt x="7843" y="4801"/>
                </a:lnTo>
                <a:lnTo>
                  <a:pt x="7852" y="4801"/>
                </a:lnTo>
                <a:lnTo>
                  <a:pt x="7861" y="4792"/>
                </a:lnTo>
                <a:lnTo>
                  <a:pt x="7870" y="4801"/>
                </a:lnTo>
                <a:lnTo>
                  <a:pt x="7870" y="4792"/>
                </a:lnTo>
                <a:lnTo>
                  <a:pt x="7870" y="4784"/>
                </a:lnTo>
                <a:lnTo>
                  <a:pt x="7843" y="4784"/>
                </a:lnTo>
                <a:lnTo>
                  <a:pt x="7852" y="4775"/>
                </a:lnTo>
                <a:lnTo>
                  <a:pt x="7852" y="4766"/>
                </a:lnTo>
                <a:lnTo>
                  <a:pt x="7843" y="4757"/>
                </a:lnTo>
                <a:lnTo>
                  <a:pt x="7834" y="4757"/>
                </a:lnTo>
                <a:lnTo>
                  <a:pt x="7825" y="4757"/>
                </a:lnTo>
                <a:lnTo>
                  <a:pt x="7817" y="4757"/>
                </a:lnTo>
                <a:lnTo>
                  <a:pt x="7808" y="4757"/>
                </a:lnTo>
                <a:lnTo>
                  <a:pt x="7808" y="4748"/>
                </a:lnTo>
                <a:lnTo>
                  <a:pt x="7808" y="4739"/>
                </a:lnTo>
                <a:lnTo>
                  <a:pt x="7781" y="4748"/>
                </a:lnTo>
                <a:lnTo>
                  <a:pt x="7773" y="4757"/>
                </a:lnTo>
                <a:lnTo>
                  <a:pt x="7764" y="4757"/>
                </a:lnTo>
                <a:lnTo>
                  <a:pt x="7764" y="4766"/>
                </a:lnTo>
                <a:lnTo>
                  <a:pt x="7755" y="4757"/>
                </a:lnTo>
                <a:lnTo>
                  <a:pt x="7746" y="4757"/>
                </a:lnTo>
                <a:lnTo>
                  <a:pt x="7746" y="4748"/>
                </a:lnTo>
                <a:lnTo>
                  <a:pt x="7737" y="4748"/>
                </a:lnTo>
                <a:lnTo>
                  <a:pt x="7720" y="4748"/>
                </a:lnTo>
                <a:lnTo>
                  <a:pt x="7711" y="4748"/>
                </a:lnTo>
                <a:lnTo>
                  <a:pt x="7702" y="4748"/>
                </a:lnTo>
                <a:lnTo>
                  <a:pt x="7693" y="4739"/>
                </a:lnTo>
                <a:lnTo>
                  <a:pt x="7684" y="4739"/>
                </a:lnTo>
                <a:lnTo>
                  <a:pt x="7675" y="4739"/>
                </a:lnTo>
                <a:lnTo>
                  <a:pt x="7667" y="4731"/>
                </a:lnTo>
                <a:lnTo>
                  <a:pt x="7649" y="4722"/>
                </a:lnTo>
                <a:lnTo>
                  <a:pt x="7667" y="4722"/>
                </a:lnTo>
                <a:lnTo>
                  <a:pt x="7667" y="4713"/>
                </a:lnTo>
                <a:lnTo>
                  <a:pt x="7658" y="4713"/>
                </a:lnTo>
                <a:lnTo>
                  <a:pt x="7640" y="4713"/>
                </a:lnTo>
                <a:lnTo>
                  <a:pt x="7640" y="4704"/>
                </a:lnTo>
                <a:lnTo>
                  <a:pt x="7614" y="4704"/>
                </a:lnTo>
                <a:lnTo>
                  <a:pt x="7614" y="4695"/>
                </a:lnTo>
                <a:lnTo>
                  <a:pt x="7605" y="4695"/>
                </a:lnTo>
                <a:lnTo>
                  <a:pt x="7605" y="4686"/>
                </a:lnTo>
                <a:lnTo>
                  <a:pt x="7605" y="4678"/>
                </a:lnTo>
                <a:lnTo>
                  <a:pt x="7596" y="4669"/>
                </a:lnTo>
                <a:lnTo>
                  <a:pt x="7596" y="4660"/>
                </a:lnTo>
                <a:lnTo>
                  <a:pt x="7587" y="4651"/>
                </a:lnTo>
                <a:lnTo>
                  <a:pt x="7587" y="4642"/>
                </a:lnTo>
                <a:lnTo>
                  <a:pt x="7596" y="4633"/>
                </a:lnTo>
                <a:lnTo>
                  <a:pt x="7587" y="4625"/>
                </a:lnTo>
                <a:lnTo>
                  <a:pt x="7578" y="4625"/>
                </a:lnTo>
                <a:lnTo>
                  <a:pt x="7570" y="4633"/>
                </a:lnTo>
                <a:lnTo>
                  <a:pt x="7561" y="4625"/>
                </a:lnTo>
                <a:lnTo>
                  <a:pt x="7552" y="4625"/>
                </a:lnTo>
                <a:lnTo>
                  <a:pt x="7570" y="4616"/>
                </a:lnTo>
                <a:lnTo>
                  <a:pt x="7587" y="4598"/>
                </a:lnTo>
                <a:lnTo>
                  <a:pt x="7587" y="4581"/>
                </a:lnTo>
                <a:lnTo>
                  <a:pt x="7596" y="4572"/>
                </a:lnTo>
                <a:lnTo>
                  <a:pt x="7605" y="4572"/>
                </a:lnTo>
                <a:lnTo>
                  <a:pt x="7587" y="4563"/>
                </a:lnTo>
                <a:lnTo>
                  <a:pt x="7578" y="4563"/>
                </a:lnTo>
                <a:lnTo>
                  <a:pt x="7578" y="4554"/>
                </a:lnTo>
                <a:lnTo>
                  <a:pt x="7561" y="4563"/>
                </a:lnTo>
                <a:lnTo>
                  <a:pt x="7552" y="4563"/>
                </a:lnTo>
                <a:lnTo>
                  <a:pt x="7543" y="4572"/>
                </a:lnTo>
                <a:lnTo>
                  <a:pt x="7534" y="4572"/>
                </a:lnTo>
                <a:lnTo>
                  <a:pt x="7525" y="4554"/>
                </a:lnTo>
                <a:lnTo>
                  <a:pt x="7517" y="4554"/>
                </a:lnTo>
                <a:lnTo>
                  <a:pt x="7490" y="4545"/>
                </a:lnTo>
                <a:lnTo>
                  <a:pt x="7481" y="4536"/>
                </a:lnTo>
                <a:lnTo>
                  <a:pt x="7473" y="4536"/>
                </a:lnTo>
                <a:lnTo>
                  <a:pt x="7464" y="4545"/>
                </a:lnTo>
                <a:lnTo>
                  <a:pt x="7455" y="4536"/>
                </a:lnTo>
                <a:lnTo>
                  <a:pt x="7473" y="4528"/>
                </a:lnTo>
                <a:lnTo>
                  <a:pt x="7481" y="4536"/>
                </a:lnTo>
                <a:lnTo>
                  <a:pt x="7490" y="4528"/>
                </a:lnTo>
                <a:lnTo>
                  <a:pt x="7499" y="4536"/>
                </a:lnTo>
                <a:lnTo>
                  <a:pt x="7508" y="4528"/>
                </a:lnTo>
                <a:lnTo>
                  <a:pt x="7525" y="4528"/>
                </a:lnTo>
                <a:lnTo>
                  <a:pt x="7543" y="4536"/>
                </a:lnTo>
                <a:lnTo>
                  <a:pt x="7552" y="4545"/>
                </a:lnTo>
                <a:lnTo>
                  <a:pt x="7561" y="4536"/>
                </a:lnTo>
                <a:lnTo>
                  <a:pt x="7578" y="4528"/>
                </a:lnTo>
                <a:lnTo>
                  <a:pt x="7596" y="4528"/>
                </a:lnTo>
                <a:lnTo>
                  <a:pt x="7596" y="4519"/>
                </a:lnTo>
                <a:lnTo>
                  <a:pt x="7605" y="4510"/>
                </a:lnTo>
                <a:lnTo>
                  <a:pt x="7631" y="4501"/>
                </a:lnTo>
                <a:lnTo>
                  <a:pt x="7631" y="4492"/>
                </a:lnTo>
                <a:lnTo>
                  <a:pt x="7631" y="4475"/>
                </a:lnTo>
                <a:lnTo>
                  <a:pt x="7623" y="4466"/>
                </a:lnTo>
                <a:lnTo>
                  <a:pt x="7614" y="4466"/>
                </a:lnTo>
                <a:lnTo>
                  <a:pt x="7623" y="4466"/>
                </a:lnTo>
                <a:lnTo>
                  <a:pt x="7640" y="4466"/>
                </a:lnTo>
                <a:lnTo>
                  <a:pt x="7640" y="4457"/>
                </a:lnTo>
                <a:lnTo>
                  <a:pt x="7631" y="4457"/>
                </a:lnTo>
                <a:lnTo>
                  <a:pt x="7614" y="4439"/>
                </a:lnTo>
                <a:lnTo>
                  <a:pt x="7596" y="4430"/>
                </a:lnTo>
                <a:lnTo>
                  <a:pt x="7552" y="4422"/>
                </a:lnTo>
                <a:lnTo>
                  <a:pt x="7543" y="4422"/>
                </a:lnTo>
                <a:lnTo>
                  <a:pt x="7517" y="4430"/>
                </a:lnTo>
                <a:lnTo>
                  <a:pt x="7490" y="4430"/>
                </a:lnTo>
                <a:lnTo>
                  <a:pt x="7464" y="4439"/>
                </a:lnTo>
                <a:lnTo>
                  <a:pt x="7420" y="4448"/>
                </a:lnTo>
                <a:lnTo>
                  <a:pt x="7393" y="4457"/>
                </a:lnTo>
                <a:lnTo>
                  <a:pt x="7367" y="4475"/>
                </a:lnTo>
                <a:lnTo>
                  <a:pt x="7340" y="4483"/>
                </a:lnTo>
                <a:lnTo>
                  <a:pt x="7331" y="4492"/>
                </a:lnTo>
                <a:lnTo>
                  <a:pt x="7323" y="4501"/>
                </a:lnTo>
                <a:lnTo>
                  <a:pt x="7305" y="4510"/>
                </a:lnTo>
                <a:lnTo>
                  <a:pt x="7296" y="4510"/>
                </a:lnTo>
                <a:lnTo>
                  <a:pt x="7287" y="4519"/>
                </a:lnTo>
                <a:lnTo>
                  <a:pt x="7261" y="4536"/>
                </a:lnTo>
                <a:lnTo>
                  <a:pt x="7252" y="4545"/>
                </a:lnTo>
                <a:lnTo>
                  <a:pt x="7243" y="4554"/>
                </a:lnTo>
                <a:lnTo>
                  <a:pt x="7226" y="4581"/>
                </a:lnTo>
                <a:lnTo>
                  <a:pt x="7208" y="4589"/>
                </a:lnTo>
                <a:lnTo>
                  <a:pt x="7208" y="4598"/>
                </a:lnTo>
                <a:lnTo>
                  <a:pt x="7199" y="4607"/>
                </a:lnTo>
                <a:lnTo>
                  <a:pt x="7181" y="4625"/>
                </a:lnTo>
                <a:lnTo>
                  <a:pt x="7173" y="4633"/>
                </a:lnTo>
                <a:lnTo>
                  <a:pt x="7137" y="4651"/>
                </a:lnTo>
                <a:lnTo>
                  <a:pt x="7128" y="4651"/>
                </a:lnTo>
                <a:lnTo>
                  <a:pt x="7120" y="4660"/>
                </a:lnTo>
                <a:lnTo>
                  <a:pt x="7102" y="4660"/>
                </a:lnTo>
                <a:lnTo>
                  <a:pt x="7093" y="4669"/>
                </a:lnTo>
                <a:lnTo>
                  <a:pt x="7076" y="4669"/>
                </a:lnTo>
                <a:lnTo>
                  <a:pt x="7058" y="4678"/>
                </a:lnTo>
                <a:lnTo>
                  <a:pt x="7049" y="4678"/>
                </a:lnTo>
                <a:lnTo>
                  <a:pt x="7049" y="4686"/>
                </a:lnTo>
                <a:lnTo>
                  <a:pt x="7040" y="4686"/>
                </a:lnTo>
                <a:lnTo>
                  <a:pt x="7031" y="4695"/>
                </a:lnTo>
                <a:lnTo>
                  <a:pt x="7014" y="4713"/>
                </a:lnTo>
                <a:lnTo>
                  <a:pt x="6996" y="4722"/>
                </a:lnTo>
                <a:lnTo>
                  <a:pt x="6978" y="4731"/>
                </a:lnTo>
                <a:lnTo>
                  <a:pt x="6970" y="4739"/>
                </a:lnTo>
                <a:lnTo>
                  <a:pt x="6961" y="4748"/>
                </a:lnTo>
                <a:lnTo>
                  <a:pt x="6961" y="4757"/>
                </a:lnTo>
                <a:lnTo>
                  <a:pt x="6952" y="4766"/>
                </a:lnTo>
                <a:lnTo>
                  <a:pt x="6952" y="4775"/>
                </a:lnTo>
                <a:lnTo>
                  <a:pt x="6952" y="4784"/>
                </a:lnTo>
                <a:lnTo>
                  <a:pt x="6934" y="4784"/>
                </a:lnTo>
                <a:lnTo>
                  <a:pt x="6917" y="4792"/>
                </a:lnTo>
                <a:lnTo>
                  <a:pt x="6899" y="4801"/>
                </a:lnTo>
                <a:lnTo>
                  <a:pt x="6873" y="4819"/>
                </a:lnTo>
                <a:lnTo>
                  <a:pt x="6864" y="4819"/>
                </a:lnTo>
                <a:lnTo>
                  <a:pt x="6890" y="4801"/>
                </a:lnTo>
                <a:lnTo>
                  <a:pt x="6908" y="4792"/>
                </a:lnTo>
                <a:lnTo>
                  <a:pt x="6917" y="4784"/>
                </a:lnTo>
                <a:lnTo>
                  <a:pt x="6917" y="4775"/>
                </a:lnTo>
                <a:lnTo>
                  <a:pt x="6899" y="4775"/>
                </a:lnTo>
                <a:lnTo>
                  <a:pt x="6899" y="4766"/>
                </a:lnTo>
                <a:lnTo>
                  <a:pt x="6917" y="4775"/>
                </a:lnTo>
                <a:lnTo>
                  <a:pt x="6926" y="4766"/>
                </a:lnTo>
                <a:lnTo>
                  <a:pt x="6934" y="4757"/>
                </a:lnTo>
                <a:lnTo>
                  <a:pt x="6943" y="4757"/>
                </a:lnTo>
                <a:lnTo>
                  <a:pt x="6961" y="4748"/>
                </a:lnTo>
                <a:lnTo>
                  <a:pt x="6970" y="4739"/>
                </a:lnTo>
                <a:lnTo>
                  <a:pt x="6978" y="4722"/>
                </a:lnTo>
                <a:lnTo>
                  <a:pt x="6987" y="4713"/>
                </a:lnTo>
                <a:lnTo>
                  <a:pt x="6996" y="4704"/>
                </a:lnTo>
                <a:lnTo>
                  <a:pt x="7005" y="4704"/>
                </a:lnTo>
                <a:lnTo>
                  <a:pt x="7014" y="4704"/>
                </a:lnTo>
                <a:lnTo>
                  <a:pt x="7049" y="4686"/>
                </a:lnTo>
                <a:lnTo>
                  <a:pt x="7049" y="4678"/>
                </a:lnTo>
                <a:lnTo>
                  <a:pt x="7067" y="4669"/>
                </a:lnTo>
                <a:lnTo>
                  <a:pt x="7076" y="4660"/>
                </a:lnTo>
                <a:lnTo>
                  <a:pt x="7084" y="4669"/>
                </a:lnTo>
                <a:lnTo>
                  <a:pt x="7093" y="4660"/>
                </a:lnTo>
                <a:lnTo>
                  <a:pt x="7120" y="4651"/>
                </a:lnTo>
                <a:lnTo>
                  <a:pt x="7128" y="4642"/>
                </a:lnTo>
                <a:lnTo>
                  <a:pt x="7137" y="4633"/>
                </a:lnTo>
                <a:lnTo>
                  <a:pt x="7164" y="4625"/>
                </a:lnTo>
                <a:lnTo>
                  <a:pt x="7181" y="4598"/>
                </a:lnTo>
                <a:lnTo>
                  <a:pt x="7190" y="4589"/>
                </a:lnTo>
                <a:lnTo>
                  <a:pt x="7217" y="4563"/>
                </a:lnTo>
                <a:lnTo>
                  <a:pt x="7217" y="4554"/>
                </a:lnTo>
                <a:lnTo>
                  <a:pt x="7226" y="4545"/>
                </a:lnTo>
                <a:lnTo>
                  <a:pt x="7226" y="4536"/>
                </a:lnTo>
                <a:lnTo>
                  <a:pt x="7226" y="4528"/>
                </a:lnTo>
                <a:lnTo>
                  <a:pt x="7217" y="4519"/>
                </a:lnTo>
                <a:lnTo>
                  <a:pt x="7199" y="4519"/>
                </a:lnTo>
                <a:lnTo>
                  <a:pt x="7173" y="4510"/>
                </a:lnTo>
                <a:lnTo>
                  <a:pt x="7164" y="4510"/>
                </a:lnTo>
                <a:lnTo>
                  <a:pt x="7146" y="4510"/>
                </a:lnTo>
                <a:lnTo>
                  <a:pt x="7146" y="4501"/>
                </a:lnTo>
                <a:lnTo>
                  <a:pt x="7137" y="4501"/>
                </a:lnTo>
                <a:lnTo>
                  <a:pt x="7181" y="4510"/>
                </a:lnTo>
                <a:lnTo>
                  <a:pt x="7208" y="4519"/>
                </a:lnTo>
                <a:lnTo>
                  <a:pt x="7226" y="4519"/>
                </a:lnTo>
                <a:lnTo>
                  <a:pt x="7226" y="4528"/>
                </a:lnTo>
                <a:lnTo>
                  <a:pt x="7234" y="4528"/>
                </a:lnTo>
                <a:lnTo>
                  <a:pt x="7243" y="4519"/>
                </a:lnTo>
                <a:lnTo>
                  <a:pt x="7261" y="4510"/>
                </a:lnTo>
                <a:lnTo>
                  <a:pt x="7270" y="4492"/>
                </a:lnTo>
                <a:lnTo>
                  <a:pt x="7287" y="4466"/>
                </a:lnTo>
                <a:lnTo>
                  <a:pt x="7314" y="4457"/>
                </a:lnTo>
                <a:lnTo>
                  <a:pt x="7314" y="4448"/>
                </a:lnTo>
                <a:lnTo>
                  <a:pt x="7323" y="4439"/>
                </a:lnTo>
                <a:lnTo>
                  <a:pt x="7331" y="4439"/>
                </a:lnTo>
                <a:lnTo>
                  <a:pt x="7340" y="4439"/>
                </a:lnTo>
                <a:lnTo>
                  <a:pt x="7340" y="4430"/>
                </a:lnTo>
                <a:lnTo>
                  <a:pt x="7358" y="4422"/>
                </a:lnTo>
                <a:lnTo>
                  <a:pt x="7393" y="4413"/>
                </a:lnTo>
                <a:lnTo>
                  <a:pt x="7402" y="4413"/>
                </a:lnTo>
                <a:lnTo>
                  <a:pt x="7411" y="4404"/>
                </a:lnTo>
                <a:lnTo>
                  <a:pt x="7420" y="4386"/>
                </a:lnTo>
                <a:lnTo>
                  <a:pt x="7437" y="4351"/>
                </a:lnTo>
                <a:lnTo>
                  <a:pt x="7455" y="4342"/>
                </a:lnTo>
                <a:lnTo>
                  <a:pt x="7464" y="4333"/>
                </a:lnTo>
                <a:lnTo>
                  <a:pt x="7473" y="4333"/>
                </a:lnTo>
                <a:lnTo>
                  <a:pt x="7481" y="4333"/>
                </a:lnTo>
                <a:lnTo>
                  <a:pt x="7490" y="4333"/>
                </a:lnTo>
                <a:lnTo>
                  <a:pt x="7499" y="4333"/>
                </a:lnTo>
                <a:lnTo>
                  <a:pt x="7508" y="4325"/>
                </a:lnTo>
                <a:lnTo>
                  <a:pt x="7525" y="4325"/>
                </a:lnTo>
                <a:lnTo>
                  <a:pt x="7561" y="4325"/>
                </a:lnTo>
                <a:lnTo>
                  <a:pt x="7570" y="4325"/>
                </a:lnTo>
                <a:lnTo>
                  <a:pt x="7587" y="4325"/>
                </a:lnTo>
                <a:lnTo>
                  <a:pt x="7614" y="4325"/>
                </a:lnTo>
                <a:lnTo>
                  <a:pt x="7640" y="4325"/>
                </a:lnTo>
                <a:lnTo>
                  <a:pt x="7649" y="4325"/>
                </a:lnTo>
                <a:lnTo>
                  <a:pt x="7667" y="4325"/>
                </a:lnTo>
                <a:lnTo>
                  <a:pt x="7675" y="4325"/>
                </a:lnTo>
                <a:lnTo>
                  <a:pt x="7684" y="4325"/>
                </a:lnTo>
                <a:lnTo>
                  <a:pt x="7711" y="4333"/>
                </a:lnTo>
                <a:lnTo>
                  <a:pt x="7720" y="4325"/>
                </a:lnTo>
                <a:lnTo>
                  <a:pt x="7728" y="4325"/>
                </a:lnTo>
                <a:lnTo>
                  <a:pt x="7737" y="4325"/>
                </a:lnTo>
                <a:lnTo>
                  <a:pt x="7746" y="4325"/>
                </a:lnTo>
                <a:lnTo>
                  <a:pt x="7764" y="4325"/>
                </a:lnTo>
                <a:lnTo>
                  <a:pt x="7773" y="4325"/>
                </a:lnTo>
                <a:lnTo>
                  <a:pt x="7790" y="4333"/>
                </a:lnTo>
                <a:lnTo>
                  <a:pt x="7808" y="4333"/>
                </a:lnTo>
                <a:lnTo>
                  <a:pt x="7817" y="4333"/>
                </a:lnTo>
                <a:lnTo>
                  <a:pt x="7817" y="4342"/>
                </a:lnTo>
                <a:lnTo>
                  <a:pt x="7852" y="4333"/>
                </a:lnTo>
                <a:lnTo>
                  <a:pt x="7861" y="4333"/>
                </a:lnTo>
                <a:lnTo>
                  <a:pt x="7878" y="4333"/>
                </a:lnTo>
                <a:lnTo>
                  <a:pt x="7887" y="4325"/>
                </a:lnTo>
                <a:lnTo>
                  <a:pt x="7905" y="4333"/>
                </a:lnTo>
                <a:lnTo>
                  <a:pt x="7914" y="4333"/>
                </a:lnTo>
                <a:lnTo>
                  <a:pt x="7940" y="4325"/>
                </a:lnTo>
                <a:lnTo>
                  <a:pt x="7958" y="4325"/>
                </a:lnTo>
                <a:lnTo>
                  <a:pt x="7958" y="4316"/>
                </a:lnTo>
                <a:lnTo>
                  <a:pt x="7975" y="4307"/>
                </a:lnTo>
                <a:lnTo>
                  <a:pt x="7993" y="4289"/>
                </a:lnTo>
                <a:lnTo>
                  <a:pt x="8011" y="4280"/>
                </a:lnTo>
                <a:lnTo>
                  <a:pt x="8020" y="4272"/>
                </a:lnTo>
                <a:lnTo>
                  <a:pt x="8046" y="4236"/>
                </a:lnTo>
                <a:lnTo>
                  <a:pt x="8055" y="4227"/>
                </a:lnTo>
                <a:lnTo>
                  <a:pt x="8064" y="4227"/>
                </a:lnTo>
                <a:lnTo>
                  <a:pt x="8072" y="4227"/>
                </a:lnTo>
                <a:lnTo>
                  <a:pt x="8090" y="4227"/>
                </a:lnTo>
                <a:lnTo>
                  <a:pt x="8108" y="4219"/>
                </a:lnTo>
                <a:lnTo>
                  <a:pt x="8134" y="4210"/>
                </a:lnTo>
                <a:lnTo>
                  <a:pt x="8143" y="4210"/>
                </a:lnTo>
                <a:lnTo>
                  <a:pt x="8161" y="4210"/>
                </a:lnTo>
                <a:lnTo>
                  <a:pt x="8170" y="4210"/>
                </a:lnTo>
                <a:lnTo>
                  <a:pt x="8205" y="4192"/>
                </a:lnTo>
                <a:lnTo>
                  <a:pt x="8222" y="4175"/>
                </a:lnTo>
                <a:lnTo>
                  <a:pt x="8240" y="4166"/>
                </a:lnTo>
                <a:lnTo>
                  <a:pt x="8267" y="4148"/>
                </a:lnTo>
                <a:lnTo>
                  <a:pt x="8267" y="4139"/>
                </a:lnTo>
                <a:lnTo>
                  <a:pt x="8267" y="4130"/>
                </a:lnTo>
                <a:lnTo>
                  <a:pt x="8258" y="4130"/>
                </a:lnTo>
                <a:lnTo>
                  <a:pt x="8240" y="4122"/>
                </a:lnTo>
                <a:lnTo>
                  <a:pt x="8249" y="4122"/>
                </a:lnTo>
                <a:lnTo>
                  <a:pt x="8258" y="4122"/>
                </a:lnTo>
                <a:lnTo>
                  <a:pt x="8267" y="4113"/>
                </a:lnTo>
                <a:lnTo>
                  <a:pt x="8258" y="4113"/>
                </a:lnTo>
                <a:lnTo>
                  <a:pt x="8249" y="4104"/>
                </a:lnTo>
                <a:lnTo>
                  <a:pt x="8240" y="4104"/>
                </a:lnTo>
                <a:lnTo>
                  <a:pt x="8222" y="4104"/>
                </a:lnTo>
                <a:lnTo>
                  <a:pt x="8214" y="4104"/>
                </a:lnTo>
                <a:lnTo>
                  <a:pt x="8222" y="4104"/>
                </a:lnTo>
                <a:lnTo>
                  <a:pt x="8231" y="4104"/>
                </a:lnTo>
                <a:lnTo>
                  <a:pt x="8249" y="4095"/>
                </a:lnTo>
                <a:lnTo>
                  <a:pt x="8258" y="4095"/>
                </a:lnTo>
                <a:lnTo>
                  <a:pt x="8249" y="4086"/>
                </a:lnTo>
                <a:lnTo>
                  <a:pt x="8249" y="4077"/>
                </a:lnTo>
                <a:lnTo>
                  <a:pt x="8258" y="4069"/>
                </a:lnTo>
                <a:lnTo>
                  <a:pt x="8249" y="4060"/>
                </a:lnTo>
                <a:lnTo>
                  <a:pt x="8258" y="4042"/>
                </a:lnTo>
                <a:lnTo>
                  <a:pt x="8258" y="4033"/>
                </a:lnTo>
                <a:lnTo>
                  <a:pt x="8249" y="4033"/>
                </a:lnTo>
                <a:lnTo>
                  <a:pt x="8249" y="4024"/>
                </a:lnTo>
                <a:lnTo>
                  <a:pt x="8240" y="4016"/>
                </a:lnTo>
                <a:lnTo>
                  <a:pt x="8231" y="3998"/>
                </a:lnTo>
                <a:lnTo>
                  <a:pt x="8222" y="3998"/>
                </a:lnTo>
                <a:lnTo>
                  <a:pt x="8214" y="3998"/>
                </a:lnTo>
                <a:lnTo>
                  <a:pt x="8205" y="3989"/>
                </a:lnTo>
                <a:lnTo>
                  <a:pt x="8205" y="3980"/>
                </a:lnTo>
                <a:lnTo>
                  <a:pt x="8187" y="3980"/>
                </a:lnTo>
                <a:lnTo>
                  <a:pt x="8178" y="3989"/>
                </a:lnTo>
                <a:lnTo>
                  <a:pt x="8170" y="3989"/>
                </a:lnTo>
                <a:lnTo>
                  <a:pt x="8152" y="4007"/>
                </a:lnTo>
                <a:lnTo>
                  <a:pt x="8143" y="4016"/>
                </a:lnTo>
                <a:lnTo>
                  <a:pt x="8143" y="4007"/>
                </a:lnTo>
                <a:lnTo>
                  <a:pt x="8134" y="3998"/>
                </a:lnTo>
                <a:lnTo>
                  <a:pt x="8125" y="3998"/>
                </a:lnTo>
                <a:lnTo>
                  <a:pt x="8134" y="3998"/>
                </a:lnTo>
                <a:lnTo>
                  <a:pt x="8152" y="3989"/>
                </a:lnTo>
                <a:lnTo>
                  <a:pt x="8152" y="3980"/>
                </a:lnTo>
                <a:lnTo>
                  <a:pt x="8161" y="3980"/>
                </a:lnTo>
                <a:lnTo>
                  <a:pt x="8161" y="3972"/>
                </a:lnTo>
                <a:lnTo>
                  <a:pt x="8152" y="3963"/>
                </a:lnTo>
                <a:lnTo>
                  <a:pt x="8134" y="3945"/>
                </a:lnTo>
                <a:lnTo>
                  <a:pt x="8125" y="3936"/>
                </a:lnTo>
                <a:lnTo>
                  <a:pt x="8081" y="3936"/>
                </a:lnTo>
                <a:lnTo>
                  <a:pt x="8072" y="3936"/>
                </a:lnTo>
                <a:lnTo>
                  <a:pt x="8064" y="3945"/>
                </a:lnTo>
                <a:lnTo>
                  <a:pt x="8072" y="3945"/>
                </a:lnTo>
                <a:lnTo>
                  <a:pt x="8081" y="3945"/>
                </a:lnTo>
                <a:lnTo>
                  <a:pt x="8090" y="3945"/>
                </a:lnTo>
                <a:lnTo>
                  <a:pt x="8099" y="3945"/>
                </a:lnTo>
                <a:lnTo>
                  <a:pt x="8099" y="3954"/>
                </a:lnTo>
                <a:lnTo>
                  <a:pt x="8090" y="3954"/>
                </a:lnTo>
                <a:lnTo>
                  <a:pt x="8072" y="3954"/>
                </a:lnTo>
                <a:lnTo>
                  <a:pt x="8046" y="3963"/>
                </a:lnTo>
                <a:lnTo>
                  <a:pt x="8028" y="3972"/>
                </a:lnTo>
                <a:lnTo>
                  <a:pt x="8011" y="3989"/>
                </a:lnTo>
                <a:lnTo>
                  <a:pt x="7993" y="3998"/>
                </a:lnTo>
                <a:lnTo>
                  <a:pt x="7984" y="3998"/>
                </a:lnTo>
                <a:lnTo>
                  <a:pt x="7975" y="4007"/>
                </a:lnTo>
                <a:lnTo>
                  <a:pt x="7958" y="4007"/>
                </a:lnTo>
                <a:lnTo>
                  <a:pt x="7958" y="4016"/>
                </a:lnTo>
                <a:lnTo>
                  <a:pt x="7949" y="4024"/>
                </a:lnTo>
                <a:lnTo>
                  <a:pt x="7940" y="4024"/>
                </a:lnTo>
                <a:lnTo>
                  <a:pt x="7922" y="4033"/>
                </a:lnTo>
                <a:lnTo>
                  <a:pt x="7931" y="4024"/>
                </a:lnTo>
                <a:lnTo>
                  <a:pt x="7922" y="4024"/>
                </a:lnTo>
                <a:lnTo>
                  <a:pt x="7931" y="4016"/>
                </a:lnTo>
                <a:lnTo>
                  <a:pt x="7940" y="4007"/>
                </a:lnTo>
                <a:lnTo>
                  <a:pt x="7931" y="4007"/>
                </a:lnTo>
                <a:lnTo>
                  <a:pt x="7922" y="3998"/>
                </a:lnTo>
                <a:lnTo>
                  <a:pt x="7931" y="3998"/>
                </a:lnTo>
                <a:lnTo>
                  <a:pt x="7940" y="3998"/>
                </a:lnTo>
                <a:lnTo>
                  <a:pt x="7940" y="3989"/>
                </a:lnTo>
                <a:lnTo>
                  <a:pt x="7949" y="3980"/>
                </a:lnTo>
                <a:lnTo>
                  <a:pt x="7958" y="3980"/>
                </a:lnTo>
                <a:lnTo>
                  <a:pt x="7958" y="3972"/>
                </a:lnTo>
                <a:lnTo>
                  <a:pt x="7967" y="3972"/>
                </a:lnTo>
                <a:lnTo>
                  <a:pt x="7975" y="3980"/>
                </a:lnTo>
                <a:lnTo>
                  <a:pt x="7984" y="3972"/>
                </a:lnTo>
                <a:lnTo>
                  <a:pt x="8002" y="3963"/>
                </a:lnTo>
                <a:lnTo>
                  <a:pt x="8020" y="3963"/>
                </a:lnTo>
                <a:lnTo>
                  <a:pt x="8020" y="3954"/>
                </a:lnTo>
                <a:lnTo>
                  <a:pt x="8028" y="3954"/>
                </a:lnTo>
                <a:lnTo>
                  <a:pt x="8037" y="3954"/>
                </a:lnTo>
                <a:lnTo>
                  <a:pt x="8046" y="3954"/>
                </a:lnTo>
                <a:lnTo>
                  <a:pt x="8055" y="3945"/>
                </a:lnTo>
                <a:lnTo>
                  <a:pt x="8064" y="3936"/>
                </a:lnTo>
                <a:lnTo>
                  <a:pt x="8081" y="3927"/>
                </a:lnTo>
                <a:lnTo>
                  <a:pt x="8099" y="3919"/>
                </a:lnTo>
                <a:lnTo>
                  <a:pt x="8117" y="3919"/>
                </a:lnTo>
                <a:lnTo>
                  <a:pt x="8125" y="3919"/>
                </a:lnTo>
                <a:lnTo>
                  <a:pt x="8134" y="3910"/>
                </a:lnTo>
                <a:lnTo>
                  <a:pt x="8134" y="3901"/>
                </a:lnTo>
                <a:lnTo>
                  <a:pt x="8134" y="3892"/>
                </a:lnTo>
                <a:lnTo>
                  <a:pt x="8125" y="3892"/>
                </a:lnTo>
                <a:lnTo>
                  <a:pt x="8117" y="3892"/>
                </a:lnTo>
                <a:lnTo>
                  <a:pt x="8108" y="3883"/>
                </a:lnTo>
                <a:lnTo>
                  <a:pt x="8099" y="3883"/>
                </a:lnTo>
                <a:lnTo>
                  <a:pt x="8099" y="3874"/>
                </a:lnTo>
                <a:lnTo>
                  <a:pt x="8090" y="3866"/>
                </a:lnTo>
                <a:lnTo>
                  <a:pt x="8081" y="3874"/>
                </a:lnTo>
                <a:lnTo>
                  <a:pt x="8064" y="3883"/>
                </a:lnTo>
                <a:lnTo>
                  <a:pt x="8055" y="3883"/>
                </a:lnTo>
                <a:lnTo>
                  <a:pt x="8037" y="3874"/>
                </a:lnTo>
                <a:lnTo>
                  <a:pt x="8028" y="3866"/>
                </a:lnTo>
                <a:lnTo>
                  <a:pt x="8028" y="3848"/>
                </a:lnTo>
                <a:lnTo>
                  <a:pt x="8020" y="3839"/>
                </a:lnTo>
                <a:lnTo>
                  <a:pt x="8011" y="3839"/>
                </a:lnTo>
                <a:lnTo>
                  <a:pt x="8002" y="3839"/>
                </a:lnTo>
                <a:lnTo>
                  <a:pt x="7993" y="3839"/>
                </a:lnTo>
                <a:lnTo>
                  <a:pt x="7993" y="3848"/>
                </a:lnTo>
                <a:lnTo>
                  <a:pt x="7967" y="3866"/>
                </a:lnTo>
                <a:lnTo>
                  <a:pt x="7958" y="3874"/>
                </a:lnTo>
                <a:lnTo>
                  <a:pt x="7967" y="3866"/>
                </a:lnTo>
                <a:lnTo>
                  <a:pt x="7984" y="3848"/>
                </a:lnTo>
                <a:lnTo>
                  <a:pt x="7984" y="3839"/>
                </a:lnTo>
                <a:lnTo>
                  <a:pt x="7975" y="3839"/>
                </a:lnTo>
                <a:lnTo>
                  <a:pt x="7967" y="3839"/>
                </a:lnTo>
                <a:lnTo>
                  <a:pt x="7967" y="3830"/>
                </a:lnTo>
                <a:lnTo>
                  <a:pt x="7958" y="3830"/>
                </a:lnTo>
                <a:lnTo>
                  <a:pt x="7949" y="3830"/>
                </a:lnTo>
                <a:lnTo>
                  <a:pt x="7931" y="3830"/>
                </a:lnTo>
                <a:lnTo>
                  <a:pt x="7922" y="3839"/>
                </a:lnTo>
                <a:lnTo>
                  <a:pt x="7905" y="3848"/>
                </a:lnTo>
                <a:lnTo>
                  <a:pt x="7914" y="3839"/>
                </a:lnTo>
                <a:lnTo>
                  <a:pt x="7914" y="3830"/>
                </a:lnTo>
                <a:lnTo>
                  <a:pt x="7922" y="3822"/>
                </a:lnTo>
                <a:lnTo>
                  <a:pt x="7931" y="3813"/>
                </a:lnTo>
                <a:lnTo>
                  <a:pt x="7922" y="3804"/>
                </a:lnTo>
                <a:lnTo>
                  <a:pt x="7922" y="3795"/>
                </a:lnTo>
                <a:lnTo>
                  <a:pt x="7914" y="3795"/>
                </a:lnTo>
                <a:lnTo>
                  <a:pt x="7922" y="3786"/>
                </a:lnTo>
                <a:lnTo>
                  <a:pt x="7922" y="3777"/>
                </a:lnTo>
                <a:lnTo>
                  <a:pt x="7914" y="3777"/>
                </a:lnTo>
                <a:lnTo>
                  <a:pt x="7905" y="3786"/>
                </a:lnTo>
                <a:lnTo>
                  <a:pt x="7905" y="3777"/>
                </a:lnTo>
                <a:lnTo>
                  <a:pt x="7905" y="3769"/>
                </a:lnTo>
                <a:lnTo>
                  <a:pt x="7896" y="3769"/>
                </a:lnTo>
                <a:lnTo>
                  <a:pt x="7896" y="3760"/>
                </a:lnTo>
                <a:lnTo>
                  <a:pt x="7887" y="3760"/>
                </a:lnTo>
                <a:lnTo>
                  <a:pt x="7878" y="3760"/>
                </a:lnTo>
                <a:lnTo>
                  <a:pt x="7878" y="3769"/>
                </a:lnTo>
                <a:lnTo>
                  <a:pt x="7870" y="3769"/>
                </a:lnTo>
                <a:lnTo>
                  <a:pt x="7861" y="3769"/>
                </a:lnTo>
                <a:lnTo>
                  <a:pt x="7861" y="3760"/>
                </a:lnTo>
                <a:lnTo>
                  <a:pt x="7852" y="3760"/>
                </a:lnTo>
                <a:lnTo>
                  <a:pt x="7843" y="3751"/>
                </a:lnTo>
                <a:lnTo>
                  <a:pt x="7852" y="3751"/>
                </a:lnTo>
                <a:lnTo>
                  <a:pt x="7843" y="3733"/>
                </a:lnTo>
                <a:lnTo>
                  <a:pt x="7834" y="3733"/>
                </a:lnTo>
                <a:lnTo>
                  <a:pt x="7825" y="3733"/>
                </a:lnTo>
                <a:lnTo>
                  <a:pt x="7825" y="3724"/>
                </a:lnTo>
                <a:lnTo>
                  <a:pt x="7834" y="3724"/>
                </a:lnTo>
                <a:lnTo>
                  <a:pt x="7843" y="3716"/>
                </a:lnTo>
                <a:lnTo>
                  <a:pt x="7834" y="3716"/>
                </a:lnTo>
                <a:lnTo>
                  <a:pt x="7825" y="3716"/>
                </a:lnTo>
                <a:lnTo>
                  <a:pt x="7808" y="3707"/>
                </a:lnTo>
                <a:lnTo>
                  <a:pt x="7799" y="3707"/>
                </a:lnTo>
                <a:lnTo>
                  <a:pt x="7808" y="3698"/>
                </a:lnTo>
                <a:lnTo>
                  <a:pt x="7817" y="3698"/>
                </a:lnTo>
                <a:lnTo>
                  <a:pt x="7808" y="3698"/>
                </a:lnTo>
                <a:lnTo>
                  <a:pt x="7799" y="3689"/>
                </a:lnTo>
                <a:lnTo>
                  <a:pt x="7790" y="3689"/>
                </a:lnTo>
                <a:lnTo>
                  <a:pt x="7773" y="3680"/>
                </a:lnTo>
                <a:lnTo>
                  <a:pt x="7764" y="3671"/>
                </a:lnTo>
                <a:lnTo>
                  <a:pt x="7773" y="3671"/>
                </a:lnTo>
                <a:lnTo>
                  <a:pt x="7781" y="3671"/>
                </a:lnTo>
                <a:lnTo>
                  <a:pt x="7773" y="3671"/>
                </a:lnTo>
                <a:lnTo>
                  <a:pt x="7799" y="3680"/>
                </a:lnTo>
                <a:lnTo>
                  <a:pt x="7834" y="3689"/>
                </a:lnTo>
                <a:lnTo>
                  <a:pt x="7843" y="3680"/>
                </a:lnTo>
                <a:lnTo>
                  <a:pt x="7843" y="3671"/>
                </a:lnTo>
                <a:lnTo>
                  <a:pt x="7843" y="3663"/>
                </a:lnTo>
                <a:lnTo>
                  <a:pt x="7852" y="3663"/>
                </a:lnTo>
                <a:lnTo>
                  <a:pt x="7852" y="3645"/>
                </a:lnTo>
                <a:lnTo>
                  <a:pt x="7825" y="3627"/>
                </a:lnTo>
                <a:lnTo>
                  <a:pt x="7817" y="3627"/>
                </a:lnTo>
                <a:lnTo>
                  <a:pt x="7808" y="3627"/>
                </a:lnTo>
                <a:lnTo>
                  <a:pt x="7799" y="3627"/>
                </a:lnTo>
                <a:lnTo>
                  <a:pt x="7808" y="3619"/>
                </a:lnTo>
                <a:lnTo>
                  <a:pt x="7808" y="3610"/>
                </a:lnTo>
                <a:lnTo>
                  <a:pt x="7790" y="3601"/>
                </a:lnTo>
                <a:lnTo>
                  <a:pt x="7781" y="3601"/>
                </a:lnTo>
                <a:lnTo>
                  <a:pt x="7773" y="3601"/>
                </a:lnTo>
                <a:lnTo>
                  <a:pt x="7764" y="3601"/>
                </a:lnTo>
                <a:lnTo>
                  <a:pt x="7773" y="3601"/>
                </a:lnTo>
                <a:lnTo>
                  <a:pt x="7781" y="3592"/>
                </a:lnTo>
                <a:lnTo>
                  <a:pt x="7790" y="3592"/>
                </a:lnTo>
                <a:lnTo>
                  <a:pt x="7799" y="3583"/>
                </a:lnTo>
                <a:lnTo>
                  <a:pt x="7808" y="3583"/>
                </a:lnTo>
                <a:lnTo>
                  <a:pt x="7799" y="3566"/>
                </a:lnTo>
                <a:lnTo>
                  <a:pt x="7808" y="3566"/>
                </a:lnTo>
                <a:lnTo>
                  <a:pt x="7808" y="3557"/>
                </a:lnTo>
                <a:lnTo>
                  <a:pt x="7799" y="3557"/>
                </a:lnTo>
                <a:lnTo>
                  <a:pt x="7790" y="3548"/>
                </a:lnTo>
                <a:lnTo>
                  <a:pt x="7781" y="3548"/>
                </a:lnTo>
                <a:lnTo>
                  <a:pt x="7764" y="3530"/>
                </a:lnTo>
                <a:lnTo>
                  <a:pt x="7755" y="3530"/>
                </a:lnTo>
                <a:lnTo>
                  <a:pt x="7737" y="3530"/>
                </a:lnTo>
                <a:lnTo>
                  <a:pt x="7728" y="3530"/>
                </a:lnTo>
                <a:lnTo>
                  <a:pt x="7711" y="3548"/>
                </a:lnTo>
                <a:lnTo>
                  <a:pt x="7711" y="3539"/>
                </a:lnTo>
                <a:lnTo>
                  <a:pt x="7720" y="3539"/>
                </a:lnTo>
                <a:lnTo>
                  <a:pt x="7720" y="3530"/>
                </a:lnTo>
                <a:lnTo>
                  <a:pt x="7737" y="3521"/>
                </a:lnTo>
                <a:lnTo>
                  <a:pt x="7755" y="3513"/>
                </a:lnTo>
                <a:lnTo>
                  <a:pt x="7755" y="3495"/>
                </a:lnTo>
                <a:lnTo>
                  <a:pt x="7746" y="3495"/>
                </a:lnTo>
                <a:lnTo>
                  <a:pt x="7737" y="3495"/>
                </a:lnTo>
                <a:lnTo>
                  <a:pt x="7720" y="3504"/>
                </a:lnTo>
                <a:lnTo>
                  <a:pt x="7720" y="3495"/>
                </a:lnTo>
                <a:lnTo>
                  <a:pt x="7711" y="3495"/>
                </a:lnTo>
                <a:lnTo>
                  <a:pt x="7702" y="3495"/>
                </a:lnTo>
                <a:lnTo>
                  <a:pt x="7693" y="3513"/>
                </a:lnTo>
                <a:lnTo>
                  <a:pt x="7684" y="3513"/>
                </a:lnTo>
                <a:lnTo>
                  <a:pt x="7693" y="3504"/>
                </a:lnTo>
                <a:lnTo>
                  <a:pt x="7702" y="3495"/>
                </a:lnTo>
                <a:lnTo>
                  <a:pt x="7711" y="3486"/>
                </a:lnTo>
                <a:lnTo>
                  <a:pt x="7720" y="3486"/>
                </a:lnTo>
                <a:lnTo>
                  <a:pt x="7737" y="3468"/>
                </a:lnTo>
                <a:lnTo>
                  <a:pt x="7728" y="3460"/>
                </a:lnTo>
                <a:lnTo>
                  <a:pt x="7728" y="3451"/>
                </a:lnTo>
                <a:lnTo>
                  <a:pt x="7720" y="3451"/>
                </a:lnTo>
                <a:lnTo>
                  <a:pt x="7711" y="3451"/>
                </a:lnTo>
                <a:lnTo>
                  <a:pt x="7702" y="3451"/>
                </a:lnTo>
                <a:lnTo>
                  <a:pt x="7711" y="3451"/>
                </a:lnTo>
                <a:lnTo>
                  <a:pt x="7711" y="3442"/>
                </a:lnTo>
                <a:lnTo>
                  <a:pt x="7702" y="3433"/>
                </a:lnTo>
                <a:lnTo>
                  <a:pt x="7711" y="3433"/>
                </a:lnTo>
                <a:lnTo>
                  <a:pt x="7702" y="3424"/>
                </a:lnTo>
                <a:lnTo>
                  <a:pt x="7693" y="3424"/>
                </a:lnTo>
                <a:lnTo>
                  <a:pt x="7684" y="3433"/>
                </a:lnTo>
                <a:lnTo>
                  <a:pt x="7667" y="3433"/>
                </a:lnTo>
                <a:lnTo>
                  <a:pt x="7658" y="3433"/>
                </a:lnTo>
                <a:lnTo>
                  <a:pt x="7675" y="3433"/>
                </a:lnTo>
                <a:lnTo>
                  <a:pt x="7675" y="3424"/>
                </a:lnTo>
                <a:lnTo>
                  <a:pt x="7693" y="3424"/>
                </a:lnTo>
                <a:lnTo>
                  <a:pt x="7693" y="3416"/>
                </a:lnTo>
                <a:lnTo>
                  <a:pt x="7684" y="3398"/>
                </a:lnTo>
                <a:lnTo>
                  <a:pt x="7675" y="3398"/>
                </a:lnTo>
                <a:lnTo>
                  <a:pt x="7675" y="3407"/>
                </a:lnTo>
                <a:lnTo>
                  <a:pt x="7667" y="3407"/>
                </a:lnTo>
                <a:lnTo>
                  <a:pt x="7667" y="3398"/>
                </a:lnTo>
                <a:lnTo>
                  <a:pt x="7658" y="3398"/>
                </a:lnTo>
                <a:lnTo>
                  <a:pt x="7658" y="3389"/>
                </a:lnTo>
                <a:lnTo>
                  <a:pt x="7667" y="3389"/>
                </a:lnTo>
                <a:lnTo>
                  <a:pt x="7675" y="3380"/>
                </a:lnTo>
                <a:lnTo>
                  <a:pt x="7667" y="3371"/>
                </a:lnTo>
                <a:lnTo>
                  <a:pt x="7658" y="3363"/>
                </a:lnTo>
                <a:lnTo>
                  <a:pt x="7658" y="3354"/>
                </a:lnTo>
                <a:lnTo>
                  <a:pt x="7649" y="3345"/>
                </a:lnTo>
                <a:lnTo>
                  <a:pt x="7640" y="3354"/>
                </a:lnTo>
                <a:lnTo>
                  <a:pt x="7640" y="3345"/>
                </a:lnTo>
                <a:lnTo>
                  <a:pt x="7640" y="3327"/>
                </a:lnTo>
                <a:lnTo>
                  <a:pt x="7631" y="3318"/>
                </a:lnTo>
                <a:lnTo>
                  <a:pt x="7623" y="3318"/>
                </a:lnTo>
                <a:lnTo>
                  <a:pt x="7614" y="3327"/>
                </a:lnTo>
                <a:lnTo>
                  <a:pt x="7596" y="3327"/>
                </a:lnTo>
                <a:lnTo>
                  <a:pt x="7605" y="3327"/>
                </a:lnTo>
                <a:lnTo>
                  <a:pt x="7614" y="3318"/>
                </a:lnTo>
                <a:lnTo>
                  <a:pt x="7623" y="3310"/>
                </a:lnTo>
                <a:lnTo>
                  <a:pt x="7623" y="3301"/>
                </a:lnTo>
                <a:lnTo>
                  <a:pt x="7614" y="3301"/>
                </a:lnTo>
                <a:lnTo>
                  <a:pt x="7605" y="3292"/>
                </a:lnTo>
                <a:lnTo>
                  <a:pt x="7596" y="3292"/>
                </a:lnTo>
                <a:lnTo>
                  <a:pt x="7587" y="3292"/>
                </a:lnTo>
                <a:lnTo>
                  <a:pt x="7587" y="3301"/>
                </a:lnTo>
                <a:lnTo>
                  <a:pt x="7578" y="3318"/>
                </a:lnTo>
                <a:lnTo>
                  <a:pt x="7570" y="3327"/>
                </a:lnTo>
                <a:lnTo>
                  <a:pt x="7570" y="3336"/>
                </a:lnTo>
                <a:lnTo>
                  <a:pt x="7570" y="3345"/>
                </a:lnTo>
                <a:lnTo>
                  <a:pt x="7570" y="3354"/>
                </a:lnTo>
                <a:lnTo>
                  <a:pt x="7578" y="3354"/>
                </a:lnTo>
                <a:lnTo>
                  <a:pt x="7561" y="3345"/>
                </a:lnTo>
                <a:lnTo>
                  <a:pt x="7552" y="3345"/>
                </a:lnTo>
                <a:lnTo>
                  <a:pt x="7552" y="3354"/>
                </a:lnTo>
                <a:lnTo>
                  <a:pt x="7543" y="3363"/>
                </a:lnTo>
                <a:lnTo>
                  <a:pt x="7543" y="3371"/>
                </a:lnTo>
                <a:lnTo>
                  <a:pt x="7552" y="3380"/>
                </a:lnTo>
                <a:lnTo>
                  <a:pt x="7561" y="3380"/>
                </a:lnTo>
                <a:lnTo>
                  <a:pt x="7570" y="3389"/>
                </a:lnTo>
                <a:lnTo>
                  <a:pt x="7578" y="3389"/>
                </a:lnTo>
                <a:lnTo>
                  <a:pt x="7578" y="3398"/>
                </a:lnTo>
                <a:lnTo>
                  <a:pt x="7561" y="3389"/>
                </a:lnTo>
                <a:lnTo>
                  <a:pt x="7552" y="3389"/>
                </a:lnTo>
                <a:lnTo>
                  <a:pt x="7543" y="3389"/>
                </a:lnTo>
                <a:lnTo>
                  <a:pt x="7552" y="3398"/>
                </a:lnTo>
                <a:lnTo>
                  <a:pt x="7552" y="3407"/>
                </a:lnTo>
                <a:lnTo>
                  <a:pt x="7543" y="3398"/>
                </a:lnTo>
                <a:lnTo>
                  <a:pt x="7534" y="3407"/>
                </a:lnTo>
                <a:lnTo>
                  <a:pt x="7534" y="3416"/>
                </a:lnTo>
                <a:lnTo>
                  <a:pt x="7525" y="3416"/>
                </a:lnTo>
                <a:lnTo>
                  <a:pt x="7534" y="3424"/>
                </a:lnTo>
                <a:lnTo>
                  <a:pt x="7543" y="3424"/>
                </a:lnTo>
                <a:lnTo>
                  <a:pt x="7552" y="3433"/>
                </a:lnTo>
                <a:lnTo>
                  <a:pt x="7543" y="3433"/>
                </a:lnTo>
                <a:lnTo>
                  <a:pt x="7525" y="3433"/>
                </a:lnTo>
                <a:lnTo>
                  <a:pt x="7525" y="3442"/>
                </a:lnTo>
                <a:lnTo>
                  <a:pt x="7517" y="3442"/>
                </a:lnTo>
                <a:lnTo>
                  <a:pt x="7508" y="3442"/>
                </a:lnTo>
                <a:lnTo>
                  <a:pt x="7508" y="3451"/>
                </a:lnTo>
                <a:lnTo>
                  <a:pt x="7517" y="3451"/>
                </a:lnTo>
                <a:lnTo>
                  <a:pt x="7508" y="3451"/>
                </a:lnTo>
                <a:lnTo>
                  <a:pt x="7499" y="3460"/>
                </a:lnTo>
                <a:lnTo>
                  <a:pt x="7508" y="3468"/>
                </a:lnTo>
                <a:lnTo>
                  <a:pt x="7508" y="3477"/>
                </a:lnTo>
                <a:lnTo>
                  <a:pt x="7508" y="3486"/>
                </a:lnTo>
                <a:lnTo>
                  <a:pt x="7508" y="3495"/>
                </a:lnTo>
                <a:lnTo>
                  <a:pt x="7508" y="3486"/>
                </a:lnTo>
                <a:lnTo>
                  <a:pt x="7499" y="3477"/>
                </a:lnTo>
                <a:lnTo>
                  <a:pt x="7490" y="3468"/>
                </a:lnTo>
                <a:lnTo>
                  <a:pt x="7490" y="3460"/>
                </a:lnTo>
                <a:lnTo>
                  <a:pt x="7481" y="3460"/>
                </a:lnTo>
                <a:lnTo>
                  <a:pt x="7473" y="3468"/>
                </a:lnTo>
                <a:lnTo>
                  <a:pt x="7464" y="3477"/>
                </a:lnTo>
                <a:lnTo>
                  <a:pt x="7464" y="3486"/>
                </a:lnTo>
                <a:lnTo>
                  <a:pt x="7455" y="3495"/>
                </a:lnTo>
                <a:lnTo>
                  <a:pt x="7437" y="3495"/>
                </a:lnTo>
                <a:lnTo>
                  <a:pt x="7428" y="3495"/>
                </a:lnTo>
                <a:lnTo>
                  <a:pt x="7420" y="3504"/>
                </a:lnTo>
                <a:lnTo>
                  <a:pt x="7402" y="3513"/>
                </a:lnTo>
                <a:lnTo>
                  <a:pt x="7393" y="3521"/>
                </a:lnTo>
                <a:lnTo>
                  <a:pt x="7384" y="3530"/>
                </a:lnTo>
                <a:lnTo>
                  <a:pt x="7384" y="3539"/>
                </a:lnTo>
                <a:lnTo>
                  <a:pt x="7384" y="3548"/>
                </a:lnTo>
                <a:lnTo>
                  <a:pt x="7384" y="3530"/>
                </a:lnTo>
                <a:lnTo>
                  <a:pt x="7384" y="3521"/>
                </a:lnTo>
                <a:lnTo>
                  <a:pt x="7376" y="3504"/>
                </a:lnTo>
                <a:lnTo>
                  <a:pt x="7376" y="3513"/>
                </a:lnTo>
                <a:lnTo>
                  <a:pt x="7367" y="3513"/>
                </a:lnTo>
                <a:lnTo>
                  <a:pt x="7358" y="3530"/>
                </a:lnTo>
                <a:lnTo>
                  <a:pt x="7367" y="3513"/>
                </a:lnTo>
                <a:lnTo>
                  <a:pt x="7358" y="3495"/>
                </a:lnTo>
                <a:lnTo>
                  <a:pt x="7349" y="3495"/>
                </a:lnTo>
                <a:lnTo>
                  <a:pt x="7349" y="3504"/>
                </a:lnTo>
                <a:lnTo>
                  <a:pt x="7340" y="3521"/>
                </a:lnTo>
                <a:lnTo>
                  <a:pt x="7331" y="3539"/>
                </a:lnTo>
                <a:lnTo>
                  <a:pt x="7323" y="3539"/>
                </a:lnTo>
                <a:lnTo>
                  <a:pt x="7305" y="3548"/>
                </a:lnTo>
                <a:lnTo>
                  <a:pt x="7278" y="3557"/>
                </a:lnTo>
                <a:lnTo>
                  <a:pt x="7287" y="3557"/>
                </a:lnTo>
                <a:lnTo>
                  <a:pt x="7287" y="3548"/>
                </a:lnTo>
                <a:lnTo>
                  <a:pt x="7296" y="3548"/>
                </a:lnTo>
                <a:lnTo>
                  <a:pt x="7314" y="3539"/>
                </a:lnTo>
                <a:lnTo>
                  <a:pt x="7323" y="3539"/>
                </a:lnTo>
                <a:lnTo>
                  <a:pt x="7331" y="3530"/>
                </a:lnTo>
                <a:lnTo>
                  <a:pt x="7340" y="3521"/>
                </a:lnTo>
                <a:lnTo>
                  <a:pt x="7340" y="3504"/>
                </a:lnTo>
                <a:lnTo>
                  <a:pt x="7340" y="3495"/>
                </a:lnTo>
                <a:lnTo>
                  <a:pt x="7340" y="3486"/>
                </a:lnTo>
                <a:lnTo>
                  <a:pt x="7331" y="3477"/>
                </a:lnTo>
                <a:lnTo>
                  <a:pt x="7331" y="3468"/>
                </a:lnTo>
                <a:lnTo>
                  <a:pt x="7331" y="3460"/>
                </a:lnTo>
                <a:lnTo>
                  <a:pt x="7323" y="3460"/>
                </a:lnTo>
                <a:lnTo>
                  <a:pt x="7314" y="3451"/>
                </a:lnTo>
                <a:lnTo>
                  <a:pt x="7305" y="3451"/>
                </a:lnTo>
                <a:lnTo>
                  <a:pt x="7287" y="3451"/>
                </a:lnTo>
                <a:lnTo>
                  <a:pt x="7278" y="3451"/>
                </a:lnTo>
                <a:lnTo>
                  <a:pt x="7270" y="3451"/>
                </a:lnTo>
                <a:lnTo>
                  <a:pt x="7261" y="3451"/>
                </a:lnTo>
                <a:lnTo>
                  <a:pt x="7234" y="3468"/>
                </a:lnTo>
                <a:lnTo>
                  <a:pt x="7226" y="3468"/>
                </a:lnTo>
                <a:lnTo>
                  <a:pt x="7217" y="3468"/>
                </a:lnTo>
                <a:lnTo>
                  <a:pt x="7208" y="3468"/>
                </a:lnTo>
                <a:lnTo>
                  <a:pt x="7199" y="3460"/>
                </a:lnTo>
                <a:lnTo>
                  <a:pt x="7217" y="3460"/>
                </a:lnTo>
                <a:lnTo>
                  <a:pt x="7226" y="3451"/>
                </a:lnTo>
                <a:lnTo>
                  <a:pt x="7226" y="3442"/>
                </a:lnTo>
                <a:lnTo>
                  <a:pt x="7234" y="3442"/>
                </a:lnTo>
                <a:lnTo>
                  <a:pt x="7234" y="3451"/>
                </a:lnTo>
                <a:lnTo>
                  <a:pt x="7234" y="3460"/>
                </a:lnTo>
                <a:lnTo>
                  <a:pt x="7243" y="3460"/>
                </a:lnTo>
                <a:lnTo>
                  <a:pt x="7243" y="3451"/>
                </a:lnTo>
                <a:lnTo>
                  <a:pt x="7252" y="3442"/>
                </a:lnTo>
                <a:lnTo>
                  <a:pt x="7252" y="3433"/>
                </a:lnTo>
                <a:lnTo>
                  <a:pt x="7252" y="3424"/>
                </a:lnTo>
                <a:lnTo>
                  <a:pt x="7252" y="3416"/>
                </a:lnTo>
                <a:lnTo>
                  <a:pt x="7261" y="3407"/>
                </a:lnTo>
                <a:lnTo>
                  <a:pt x="7252" y="3398"/>
                </a:lnTo>
                <a:lnTo>
                  <a:pt x="7234" y="3398"/>
                </a:lnTo>
                <a:lnTo>
                  <a:pt x="7234" y="3380"/>
                </a:lnTo>
                <a:lnTo>
                  <a:pt x="7234" y="3371"/>
                </a:lnTo>
                <a:lnTo>
                  <a:pt x="7243" y="3371"/>
                </a:lnTo>
                <a:lnTo>
                  <a:pt x="7243" y="3363"/>
                </a:lnTo>
                <a:lnTo>
                  <a:pt x="7243" y="3345"/>
                </a:lnTo>
                <a:lnTo>
                  <a:pt x="7234" y="3345"/>
                </a:lnTo>
                <a:lnTo>
                  <a:pt x="7234" y="3336"/>
                </a:lnTo>
                <a:lnTo>
                  <a:pt x="7226" y="3336"/>
                </a:lnTo>
                <a:lnTo>
                  <a:pt x="7190" y="3327"/>
                </a:lnTo>
                <a:lnTo>
                  <a:pt x="7181" y="3327"/>
                </a:lnTo>
                <a:lnTo>
                  <a:pt x="7164" y="3327"/>
                </a:lnTo>
                <a:lnTo>
                  <a:pt x="7173" y="3327"/>
                </a:lnTo>
                <a:lnTo>
                  <a:pt x="7217" y="3327"/>
                </a:lnTo>
                <a:lnTo>
                  <a:pt x="7226" y="3327"/>
                </a:lnTo>
                <a:lnTo>
                  <a:pt x="7234" y="3318"/>
                </a:lnTo>
                <a:lnTo>
                  <a:pt x="7243" y="3318"/>
                </a:lnTo>
                <a:lnTo>
                  <a:pt x="7243" y="3310"/>
                </a:lnTo>
                <a:lnTo>
                  <a:pt x="7243" y="3301"/>
                </a:lnTo>
                <a:lnTo>
                  <a:pt x="7234" y="3292"/>
                </a:lnTo>
                <a:lnTo>
                  <a:pt x="7234" y="3283"/>
                </a:lnTo>
                <a:lnTo>
                  <a:pt x="7226" y="3283"/>
                </a:lnTo>
                <a:lnTo>
                  <a:pt x="7234" y="3274"/>
                </a:lnTo>
                <a:lnTo>
                  <a:pt x="7234" y="3265"/>
                </a:lnTo>
                <a:lnTo>
                  <a:pt x="7234" y="3248"/>
                </a:lnTo>
                <a:lnTo>
                  <a:pt x="7243" y="3248"/>
                </a:lnTo>
                <a:lnTo>
                  <a:pt x="7252" y="3239"/>
                </a:lnTo>
                <a:lnTo>
                  <a:pt x="7252" y="3230"/>
                </a:lnTo>
                <a:lnTo>
                  <a:pt x="7252" y="3221"/>
                </a:lnTo>
                <a:lnTo>
                  <a:pt x="7252" y="3213"/>
                </a:lnTo>
                <a:lnTo>
                  <a:pt x="7243" y="3213"/>
                </a:lnTo>
                <a:lnTo>
                  <a:pt x="7234" y="3213"/>
                </a:lnTo>
                <a:lnTo>
                  <a:pt x="7234" y="3221"/>
                </a:lnTo>
                <a:lnTo>
                  <a:pt x="7234" y="3230"/>
                </a:lnTo>
                <a:lnTo>
                  <a:pt x="7226" y="3230"/>
                </a:lnTo>
                <a:lnTo>
                  <a:pt x="7217" y="3230"/>
                </a:lnTo>
                <a:lnTo>
                  <a:pt x="7208" y="3230"/>
                </a:lnTo>
                <a:lnTo>
                  <a:pt x="7199" y="3221"/>
                </a:lnTo>
                <a:lnTo>
                  <a:pt x="7199" y="3213"/>
                </a:lnTo>
                <a:lnTo>
                  <a:pt x="7190" y="3213"/>
                </a:lnTo>
                <a:lnTo>
                  <a:pt x="7181" y="3213"/>
                </a:lnTo>
                <a:lnTo>
                  <a:pt x="7173" y="3213"/>
                </a:lnTo>
                <a:lnTo>
                  <a:pt x="7155" y="3213"/>
                </a:lnTo>
                <a:lnTo>
                  <a:pt x="7137" y="3204"/>
                </a:lnTo>
                <a:lnTo>
                  <a:pt x="7128" y="3204"/>
                </a:lnTo>
                <a:lnTo>
                  <a:pt x="7111" y="3204"/>
                </a:lnTo>
                <a:lnTo>
                  <a:pt x="7111" y="3195"/>
                </a:lnTo>
                <a:lnTo>
                  <a:pt x="7102" y="3195"/>
                </a:lnTo>
                <a:lnTo>
                  <a:pt x="7084" y="3177"/>
                </a:lnTo>
                <a:lnTo>
                  <a:pt x="7093" y="3168"/>
                </a:lnTo>
                <a:lnTo>
                  <a:pt x="7084" y="3168"/>
                </a:lnTo>
                <a:lnTo>
                  <a:pt x="7076" y="3168"/>
                </a:lnTo>
                <a:lnTo>
                  <a:pt x="7084" y="3160"/>
                </a:lnTo>
                <a:lnTo>
                  <a:pt x="7093" y="3151"/>
                </a:lnTo>
                <a:lnTo>
                  <a:pt x="7076" y="3142"/>
                </a:lnTo>
                <a:lnTo>
                  <a:pt x="7067" y="3142"/>
                </a:lnTo>
                <a:lnTo>
                  <a:pt x="7067" y="3151"/>
                </a:lnTo>
                <a:lnTo>
                  <a:pt x="7049" y="3151"/>
                </a:lnTo>
                <a:lnTo>
                  <a:pt x="7058" y="3142"/>
                </a:lnTo>
                <a:lnTo>
                  <a:pt x="7058" y="3133"/>
                </a:lnTo>
                <a:lnTo>
                  <a:pt x="7049" y="3124"/>
                </a:lnTo>
                <a:lnTo>
                  <a:pt x="7040" y="3115"/>
                </a:lnTo>
                <a:lnTo>
                  <a:pt x="7031" y="3115"/>
                </a:lnTo>
                <a:lnTo>
                  <a:pt x="7023" y="3115"/>
                </a:lnTo>
                <a:lnTo>
                  <a:pt x="7014" y="3115"/>
                </a:lnTo>
                <a:lnTo>
                  <a:pt x="7014" y="3124"/>
                </a:lnTo>
                <a:lnTo>
                  <a:pt x="7005" y="3124"/>
                </a:lnTo>
                <a:lnTo>
                  <a:pt x="7014" y="3107"/>
                </a:lnTo>
                <a:lnTo>
                  <a:pt x="7023" y="3098"/>
                </a:lnTo>
                <a:lnTo>
                  <a:pt x="7014" y="3098"/>
                </a:lnTo>
                <a:lnTo>
                  <a:pt x="7014" y="3089"/>
                </a:lnTo>
                <a:lnTo>
                  <a:pt x="6996" y="3089"/>
                </a:lnTo>
                <a:lnTo>
                  <a:pt x="6996" y="3080"/>
                </a:lnTo>
                <a:lnTo>
                  <a:pt x="6987" y="3080"/>
                </a:lnTo>
                <a:lnTo>
                  <a:pt x="6978" y="3071"/>
                </a:lnTo>
                <a:lnTo>
                  <a:pt x="6970" y="3071"/>
                </a:lnTo>
                <a:lnTo>
                  <a:pt x="6961" y="3063"/>
                </a:lnTo>
                <a:lnTo>
                  <a:pt x="6943" y="3054"/>
                </a:lnTo>
                <a:lnTo>
                  <a:pt x="6934" y="3054"/>
                </a:lnTo>
                <a:lnTo>
                  <a:pt x="6926" y="3054"/>
                </a:lnTo>
                <a:lnTo>
                  <a:pt x="6917" y="3063"/>
                </a:lnTo>
                <a:lnTo>
                  <a:pt x="6899" y="3071"/>
                </a:lnTo>
                <a:lnTo>
                  <a:pt x="6890" y="3071"/>
                </a:lnTo>
                <a:lnTo>
                  <a:pt x="6873" y="3080"/>
                </a:lnTo>
                <a:lnTo>
                  <a:pt x="6864" y="3080"/>
                </a:lnTo>
                <a:lnTo>
                  <a:pt x="6873" y="3089"/>
                </a:lnTo>
                <a:lnTo>
                  <a:pt x="6855" y="3080"/>
                </a:lnTo>
                <a:lnTo>
                  <a:pt x="6846" y="3071"/>
                </a:lnTo>
                <a:lnTo>
                  <a:pt x="6837" y="3071"/>
                </a:lnTo>
                <a:lnTo>
                  <a:pt x="6820" y="3071"/>
                </a:lnTo>
                <a:lnTo>
                  <a:pt x="6811" y="3071"/>
                </a:lnTo>
                <a:lnTo>
                  <a:pt x="6784" y="3080"/>
                </a:lnTo>
                <a:lnTo>
                  <a:pt x="6793" y="3080"/>
                </a:lnTo>
                <a:lnTo>
                  <a:pt x="6784" y="3071"/>
                </a:lnTo>
                <a:lnTo>
                  <a:pt x="6723" y="3054"/>
                </a:lnTo>
                <a:lnTo>
                  <a:pt x="6705" y="3045"/>
                </a:lnTo>
                <a:lnTo>
                  <a:pt x="6679" y="3045"/>
                </a:lnTo>
                <a:lnTo>
                  <a:pt x="6670" y="3036"/>
                </a:lnTo>
                <a:lnTo>
                  <a:pt x="6652" y="3045"/>
                </a:lnTo>
                <a:lnTo>
                  <a:pt x="6634" y="3054"/>
                </a:lnTo>
                <a:lnTo>
                  <a:pt x="6617" y="3063"/>
                </a:lnTo>
                <a:lnTo>
                  <a:pt x="6617" y="3071"/>
                </a:lnTo>
                <a:lnTo>
                  <a:pt x="6617" y="3080"/>
                </a:lnTo>
                <a:lnTo>
                  <a:pt x="6617" y="3089"/>
                </a:lnTo>
                <a:lnTo>
                  <a:pt x="6617" y="3115"/>
                </a:lnTo>
                <a:lnTo>
                  <a:pt x="6626" y="3124"/>
                </a:lnTo>
                <a:lnTo>
                  <a:pt x="6626" y="3133"/>
                </a:lnTo>
                <a:lnTo>
                  <a:pt x="6634" y="3133"/>
                </a:lnTo>
                <a:lnTo>
                  <a:pt x="6634" y="3142"/>
                </a:lnTo>
                <a:lnTo>
                  <a:pt x="6643" y="3151"/>
                </a:lnTo>
                <a:lnTo>
                  <a:pt x="6661" y="3151"/>
                </a:lnTo>
                <a:lnTo>
                  <a:pt x="6652" y="3160"/>
                </a:lnTo>
                <a:lnTo>
                  <a:pt x="6643" y="3168"/>
                </a:lnTo>
                <a:lnTo>
                  <a:pt x="6643" y="3177"/>
                </a:lnTo>
                <a:lnTo>
                  <a:pt x="6643" y="3195"/>
                </a:lnTo>
                <a:lnTo>
                  <a:pt x="6643" y="3204"/>
                </a:lnTo>
                <a:lnTo>
                  <a:pt x="6634" y="3204"/>
                </a:lnTo>
                <a:lnTo>
                  <a:pt x="6626" y="3213"/>
                </a:lnTo>
                <a:lnTo>
                  <a:pt x="6608" y="3230"/>
                </a:lnTo>
                <a:lnTo>
                  <a:pt x="6608" y="3239"/>
                </a:lnTo>
                <a:lnTo>
                  <a:pt x="6617" y="3239"/>
                </a:lnTo>
                <a:lnTo>
                  <a:pt x="6626" y="3239"/>
                </a:lnTo>
                <a:lnTo>
                  <a:pt x="6634" y="3239"/>
                </a:lnTo>
                <a:lnTo>
                  <a:pt x="6652" y="3239"/>
                </a:lnTo>
                <a:lnTo>
                  <a:pt x="6643" y="3248"/>
                </a:lnTo>
                <a:lnTo>
                  <a:pt x="6643" y="3257"/>
                </a:lnTo>
                <a:lnTo>
                  <a:pt x="6643" y="3265"/>
                </a:lnTo>
                <a:lnTo>
                  <a:pt x="6652" y="3265"/>
                </a:lnTo>
                <a:lnTo>
                  <a:pt x="6661" y="3265"/>
                </a:lnTo>
                <a:lnTo>
                  <a:pt x="6652" y="3274"/>
                </a:lnTo>
                <a:lnTo>
                  <a:pt x="6643" y="3283"/>
                </a:lnTo>
                <a:lnTo>
                  <a:pt x="6652" y="3292"/>
                </a:lnTo>
                <a:lnTo>
                  <a:pt x="6661" y="3310"/>
                </a:lnTo>
                <a:lnTo>
                  <a:pt x="6652" y="3318"/>
                </a:lnTo>
                <a:lnTo>
                  <a:pt x="6661" y="3318"/>
                </a:lnTo>
                <a:lnTo>
                  <a:pt x="6679" y="3327"/>
                </a:lnTo>
                <a:lnTo>
                  <a:pt x="6670" y="3336"/>
                </a:lnTo>
                <a:lnTo>
                  <a:pt x="6670" y="3345"/>
                </a:lnTo>
                <a:lnTo>
                  <a:pt x="6670" y="3354"/>
                </a:lnTo>
                <a:lnTo>
                  <a:pt x="6661" y="3363"/>
                </a:lnTo>
                <a:lnTo>
                  <a:pt x="6670" y="3371"/>
                </a:lnTo>
                <a:lnTo>
                  <a:pt x="6652" y="3363"/>
                </a:lnTo>
                <a:lnTo>
                  <a:pt x="6643" y="3363"/>
                </a:lnTo>
                <a:lnTo>
                  <a:pt x="6643" y="3371"/>
                </a:lnTo>
                <a:lnTo>
                  <a:pt x="6643" y="3380"/>
                </a:lnTo>
                <a:lnTo>
                  <a:pt x="6634" y="3389"/>
                </a:lnTo>
                <a:lnTo>
                  <a:pt x="6643" y="3389"/>
                </a:lnTo>
                <a:lnTo>
                  <a:pt x="6643" y="3398"/>
                </a:lnTo>
                <a:lnTo>
                  <a:pt x="6634" y="3407"/>
                </a:lnTo>
                <a:lnTo>
                  <a:pt x="6626" y="3407"/>
                </a:lnTo>
                <a:lnTo>
                  <a:pt x="6617" y="3416"/>
                </a:lnTo>
                <a:lnTo>
                  <a:pt x="6617" y="3424"/>
                </a:lnTo>
                <a:lnTo>
                  <a:pt x="6608" y="3433"/>
                </a:lnTo>
                <a:lnTo>
                  <a:pt x="6590" y="3451"/>
                </a:lnTo>
                <a:lnTo>
                  <a:pt x="6590" y="3460"/>
                </a:lnTo>
                <a:lnTo>
                  <a:pt x="6590" y="3468"/>
                </a:lnTo>
                <a:lnTo>
                  <a:pt x="6590" y="3477"/>
                </a:lnTo>
                <a:lnTo>
                  <a:pt x="6599" y="3486"/>
                </a:lnTo>
                <a:lnTo>
                  <a:pt x="6626" y="3504"/>
                </a:lnTo>
                <a:lnTo>
                  <a:pt x="6634" y="3504"/>
                </a:lnTo>
                <a:lnTo>
                  <a:pt x="6643" y="3513"/>
                </a:lnTo>
                <a:lnTo>
                  <a:pt x="6661" y="3521"/>
                </a:lnTo>
                <a:lnTo>
                  <a:pt x="6687" y="3539"/>
                </a:lnTo>
                <a:lnTo>
                  <a:pt x="6705" y="3574"/>
                </a:lnTo>
                <a:lnTo>
                  <a:pt x="6714" y="3583"/>
                </a:lnTo>
                <a:lnTo>
                  <a:pt x="6723" y="3610"/>
                </a:lnTo>
                <a:lnTo>
                  <a:pt x="6723" y="3619"/>
                </a:lnTo>
                <a:lnTo>
                  <a:pt x="6731" y="3627"/>
                </a:lnTo>
                <a:lnTo>
                  <a:pt x="6731" y="3663"/>
                </a:lnTo>
                <a:lnTo>
                  <a:pt x="6731" y="3680"/>
                </a:lnTo>
                <a:lnTo>
                  <a:pt x="6731" y="3707"/>
                </a:lnTo>
                <a:lnTo>
                  <a:pt x="6731" y="3716"/>
                </a:lnTo>
                <a:lnTo>
                  <a:pt x="6723" y="3733"/>
                </a:lnTo>
                <a:lnTo>
                  <a:pt x="6723" y="3742"/>
                </a:lnTo>
                <a:lnTo>
                  <a:pt x="6714" y="3751"/>
                </a:lnTo>
                <a:lnTo>
                  <a:pt x="6705" y="3769"/>
                </a:lnTo>
                <a:lnTo>
                  <a:pt x="6696" y="3777"/>
                </a:lnTo>
                <a:lnTo>
                  <a:pt x="6687" y="3786"/>
                </a:lnTo>
                <a:lnTo>
                  <a:pt x="6670" y="3804"/>
                </a:lnTo>
                <a:lnTo>
                  <a:pt x="6643" y="3822"/>
                </a:lnTo>
                <a:lnTo>
                  <a:pt x="6643" y="3830"/>
                </a:lnTo>
                <a:lnTo>
                  <a:pt x="6634" y="3830"/>
                </a:lnTo>
                <a:lnTo>
                  <a:pt x="6617" y="3839"/>
                </a:lnTo>
                <a:lnTo>
                  <a:pt x="6599" y="3848"/>
                </a:lnTo>
                <a:lnTo>
                  <a:pt x="6590" y="3857"/>
                </a:lnTo>
                <a:lnTo>
                  <a:pt x="6564" y="3866"/>
                </a:lnTo>
                <a:lnTo>
                  <a:pt x="6555" y="3866"/>
                </a:lnTo>
                <a:lnTo>
                  <a:pt x="6502" y="3892"/>
                </a:lnTo>
                <a:lnTo>
                  <a:pt x="6511" y="3901"/>
                </a:lnTo>
                <a:lnTo>
                  <a:pt x="6511" y="3910"/>
                </a:lnTo>
                <a:lnTo>
                  <a:pt x="6520" y="3919"/>
                </a:lnTo>
                <a:lnTo>
                  <a:pt x="6520" y="3927"/>
                </a:lnTo>
                <a:lnTo>
                  <a:pt x="6529" y="3936"/>
                </a:lnTo>
                <a:lnTo>
                  <a:pt x="6537" y="3936"/>
                </a:lnTo>
                <a:lnTo>
                  <a:pt x="6537" y="3945"/>
                </a:lnTo>
                <a:lnTo>
                  <a:pt x="6529" y="3945"/>
                </a:lnTo>
                <a:lnTo>
                  <a:pt x="6546" y="3954"/>
                </a:lnTo>
                <a:lnTo>
                  <a:pt x="6555" y="3963"/>
                </a:lnTo>
                <a:lnTo>
                  <a:pt x="6546" y="3963"/>
                </a:lnTo>
                <a:lnTo>
                  <a:pt x="6546" y="3972"/>
                </a:lnTo>
                <a:lnTo>
                  <a:pt x="6555" y="3972"/>
                </a:lnTo>
                <a:lnTo>
                  <a:pt x="6555" y="3980"/>
                </a:lnTo>
                <a:lnTo>
                  <a:pt x="6546" y="3972"/>
                </a:lnTo>
                <a:lnTo>
                  <a:pt x="6546" y="3980"/>
                </a:lnTo>
                <a:lnTo>
                  <a:pt x="6546" y="3989"/>
                </a:lnTo>
                <a:lnTo>
                  <a:pt x="6546" y="3998"/>
                </a:lnTo>
                <a:lnTo>
                  <a:pt x="6546" y="4007"/>
                </a:lnTo>
                <a:lnTo>
                  <a:pt x="6555" y="4016"/>
                </a:lnTo>
                <a:lnTo>
                  <a:pt x="6555" y="4042"/>
                </a:lnTo>
                <a:lnTo>
                  <a:pt x="6555" y="4051"/>
                </a:lnTo>
                <a:lnTo>
                  <a:pt x="6564" y="4060"/>
                </a:lnTo>
                <a:lnTo>
                  <a:pt x="6573" y="4069"/>
                </a:lnTo>
                <a:lnTo>
                  <a:pt x="6573" y="4077"/>
                </a:lnTo>
                <a:lnTo>
                  <a:pt x="6564" y="4086"/>
                </a:lnTo>
                <a:lnTo>
                  <a:pt x="6573" y="4095"/>
                </a:lnTo>
                <a:lnTo>
                  <a:pt x="6581" y="4104"/>
                </a:lnTo>
                <a:lnTo>
                  <a:pt x="6581" y="4113"/>
                </a:lnTo>
                <a:lnTo>
                  <a:pt x="6581" y="4122"/>
                </a:lnTo>
                <a:lnTo>
                  <a:pt x="6581" y="4130"/>
                </a:lnTo>
                <a:lnTo>
                  <a:pt x="6590" y="4130"/>
                </a:lnTo>
                <a:lnTo>
                  <a:pt x="6581" y="4139"/>
                </a:lnTo>
                <a:lnTo>
                  <a:pt x="6581" y="4148"/>
                </a:lnTo>
                <a:lnTo>
                  <a:pt x="6573" y="4157"/>
                </a:lnTo>
                <a:lnTo>
                  <a:pt x="6564" y="4166"/>
                </a:lnTo>
                <a:lnTo>
                  <a:pt x="6555" y="4175"/>
                </a:lnTo>
                <a:lnTo>
                  <a:pt x="6555" y="4183"/>
                </a:lnTo>
                <a:lnTo>
                  <a:pt x="6564" y="4201"/>
                </a:lnTo>
                <a:lnTo>
                  <a:pt x="6573" y="4201"/>
                </a:lnTo>
                <a:lnTo>
                  <a:pt x="6573" y="4210"/>
                </a:lnTo>
                <a:lnTo>
                  <a:pt x="6564" y="4210"/>
                </a:lnTo>
                <a:lnTo>
                  <a:pt x="6564" y="4219"/>
                </a:lnTo>
                <a:lnTo>
                  <a:pt x="6555" y="4227"/>
                </a:lnTo>
                <a:lnTo>
                  <a:pt x="6555" y="4236"/>
                </a:lnTo>
                <a:lnTo>
                  <a:pt x="6555" y="4227"/>
                </a:lnTo>
                <a:lnTo>
                  <a:pt x="6555" y="4219"/>
                </a:lnTo>
                <a:lnTo>
                  <a:pt x="6546" y="4219"/>
                </a:lnTo>
                <a:lnTo>
                  <a:pt x="6546" y="4210"/>
                </a:lnTo>
                <a:lnTo>
                  <a:pt x="6537" y="4201"/>
                </a:lnTo>
                <a:lnTo>
                  <a:pt x="6529" y="4201"/>
                </a:lnTo>
                <a:lnTo>
                  <a:pt x="6529" y="4192"/>
                </a:lnTo>
                <a:lnTo>
                  <a:pt x="6511" y="4201"/>
                </a:lnTo>
                <a:lnTo>
                  <a:pt x="6511" y="4210"/>
                </a:lnTo>
                <a:lnTo>
                  <a:pt x="6502" y="4219"/>
                </a:lnTo>
                <a:lnTo>
                  <a:pt x="6493" y="4227"/>
                </a:lnTo>
                <a:lnTo>
                  <a:pt x="6493" y="4236"/>
                </a:lnTo>
                <a:lnTo>
                  <a:pt x="6493" y="4245"/>
                </a:lnTo>
                <a:lnTo>
                  <a:pt x="6502" y="4245"/>
                </a:lnTo>
                <a:lnTo>
                  <a:pt x="6502" y="4254"/>
                </a:lnTo>
                <a:lnTo>
                  <a:pt x="6520" y="4263"/>
                </a:lnTo>
                <a:lnTo>
                  <a:pt x="6520" y="4272"/>
                </a:lnTo>
                <a:lnTo>
                  <a:pt x="6529" y="4280"/>
                </a:lnTo>
                <a:lnTo>
                  <a:pt x="6520" y="4272"/>
                </a:lnTo>
                <a:lnTo>
                  <a:pt x="6502" y="4254"/>
                </a:lnTo>
                <a:lnTo>
                  <a:pt x="6493" y="4236"/>
                </a:lnTo>
                <a:lnTo>
                  <a:pt x="6476" y="4236"/>
                </a:lnTo>
                <a:lnTo>
                  <a:pt x="6467" y="4227"/>
                </a:lnTo>
                <a:lnTo>
                  <a:pt x="6458" y="4227"/>
                </a:lnTo>
                <a:lnTo>
                  <a:pt x="6449" y="4227"/>
                </a:lnTo>
                <a:lnTo>
                  <a:pt x="6440" y="4227"/>
                </a:lnTo>
                <a:lnTo>
                  <a:pt x="6432" y="4236"/>
                </a:lnTo>
                <a:lnTo>
                  <a:pt x="6423" y="4245"/>
                </a:lnTo>
                <a:lnTo>
                  <a:pt x="6414" y="4245"/>
                </a:lnTo>
                <a:lnTo>
                  <a:pt x="6432" y="4227"/>
                </a:lnTo>
                <a:lnTo>
                  <a:pt x="6440" y="4219"/>
                </a:lnTo>
                <a:lnTo>
                  <a:pt x="6440" y="4210"/>
                </a:lnTo>
                <a:lnTo>
                  <a:pt x="6440" y="4201"/>
                </a:lnTo>
                <a:lnTo>
                  <a:pt x="6432" y="4192"/>
                </a:lnTo>
                <a:lnTo>
                  <a:pt x="6432" y="4183"/>
                </a:lnTo>
                <a:lnTo>
                  <a:pt x="6423" y="4175"/>
                </a:lnTo>
                <a:lnTo>
                  <a:pt x="6405" y="4157"/>
                </a:lnTo>
                <a:lnTo>
                  <a:pt x="6396" y="4157"/>
                </a:lnTo>
                <a:lnTo>
                  <a:pt x="6379" y="4148"/>
                </a:lnTo>
                <a:lnTo>
                  <a:pt x="6370" y="4139"/>
                </a:lnTo>
                <a:lnTo>
                  <a:pt x="6361" y="4139"/>
                </a:lnTo>
                <a:lnTo>
                  <a:pt x="6352" y="4130"/>
                </a:lnTo>
                <a:lnTo>
                  <a:pt x="6343" y="4139"/>
                </a:lnTo>
                <a:lnTo>
                  <a:pt x="6343" y="4130"/>
                </a:lnTo>
                <a:lnTo>
                  <a:pt x="6352" y="4130"/>
                </a:lnTo>
                <a:lnTo>
                  <a:pt x="6361" y="4130"/>
                </a:lnTo>
                <a:lnTo>
                  <a:pt x="6361" y="4122"/>
                </a:lnTo>
                <a:lnTo>
                  <a:pt x="6361" y="4113"/>
                </a:lnTo>
                <a:lnTo>
                  <a:pt x="6352" y="4104"/>
                </a:lnTo>
                <a:lnTo>
                  <a:pt x="6343" y="4095"/>
                </a:lnTo>
                <a:lnTo>
                  <a:pt x="6326" y="4077"/>
                </a:lnTo>
                <a:lnTo>
                  <a:pt x="6326" y="4069"/>
                </a:lnTo>
                <a:lnTo>
                  <a:pt x="6317" y="4069"/>
                </a:lnTo>
                <a:lnTo>
                  <a:pt x="6308" y="4060"/>
                </a:lnTo>
                <a:lnTo>
                  <a:pt x="6308" y="4051"/>
                </a:lnTo>
                <a:lnTo>
                  <a:pt x="6308" y="4042"/>
                </a:lnTo>
                <a:lnTo>
                  <a:pt x="6317" y="4042"/>
                </a:lnTo>
                <a:lnTo>
                  <a:pt x="6317" y="4033"/>
                </a:lnTo>
                <a:lnTo>
                  <a:pt x="6317" y="4024"/>
                </a:lnTo>
                <a:lnTo>
                  <a:pt x="6317" y="4007"/>
                </a:lnTo>
                <a:lnTo>
                  <a:pt x="6317" y="3998"/>
                </a:lnTo>
                <a:lnTo>
                  <a:pt x="6317" y="3989"/>
                </a:lnTo>
                <a:lnTo>
                  <a:pt x="6317" y="3980"/>
                </a:lnTo>
                <a:lnTo>
                  <a:pt x="6317" y="3972"/>
                </a:lnTo>
                <a:lnTo>
                  <a:pt x="6308" y="3954"/>
                </a:lnTo>
                <a:lnTo>
                  <a:pt x="6299" y="3945"/>
                </a:lnTo>
                <a:lnTo>
                  <a:pt x="6299" y="3936"/>
                </a:lnTo>
                <a:lnTo>
                  <a:pt x="6299" y="3927"/>
                </a:lnTo>
                <a:lnTo>
                  <a:pt x="6299" y="3910"/>
                </a:lnTo>
                <a:lnTo>
                  <a:pt x="6317" y="3874"/>
                </a:lnTo>
                <a:lnTo>
                  <a:pt x="6308" y="3857"/>
                </a:lnTo>
                <a:lnTo>
                  <a:pt x="6299" y="3848"/>
                </a:lnTo>
                <a:lnTo>
                  <a:pt x="6290" y="3839"/>
                </a:lnTo>
                <a:lnTo>
                  <a:pt x="6282" y="3839"/>
                </a:lnTo>
                <a:lnTo>
                  <a:pt x="6273" y="3839"/>
                </a:lnTo>
                <a:lnTo>
                  <a:pt x="6264" y="3839"/>
                </a:lnTo>
                <a:lnTo>
                  <a:pt x="6255" y="3830"/>
                </a:lnTo>
                <a:lnTo>
                  <a:pt x="6237" y="3839"/>
                </a:lnTo>
                <a:lnTo>
                  <a:pt x="6211" y="3830"/>
                </a:lnTo>
                <a:lnTo>
                  <a:pt x="6193" y="3822"/>
                </a:lnTo>
                <a:lnTo>
                  <a:pt x="6184" y="3822"/>
                </a:lnTo>
                <a:lnTo>
                  <a:pt x="6184" y="3830"/>
                </a:lnTo>
                <a:lnTo>
                  <a:pt x="6176" y="3830"/>
                </a:lnTo>
                <a:lnTo>
                  <a:pt x="6167" y="3830"/>
                </a:lnTo>
                <a:lnTo>
                  <a:pt x="6158" y="3830"/>
                </a:lnTo>
                <a:lnTo>
                  <a:pt x="6149" y="3830"/>
                </a:lnTo>
                <a:lnTo>
                  <a:pt x="6132" y="3830"/>
                </a:lnTo>
                <a:lnTo>
                  <a:pt x="6114" y="3830"/>
                </a:lnTo>
                <a:lnTo>
                  <a:pt x="6105" y="3830"/>
                </a:lnTo>
                <a:lnTo>
                  <a:pt x="6096" y="3830"/>
                </a:lnTo>
                <a:lnTo>
                  <a:pt x="6079" y="3848"/>
                </a:lnTo>
                <a:lnTo>
                  <a:pt x="6096" y="3830"/>
                </a:lnTo>
                <a:lnTo>
                  <a:pt x="6096" y="3822"/>
                </a:lnTo>
                <a:lnTo>
                  <a:pt x="6087" y="3822"/>
                </a:lnTo>
                <a:lnTo>
                  <a:pt x="6079" y="3813"/>
                </a:lnTo>
                <a:lnTo>
                  <a:pt x="6070" y="3804"/>
                </a:lnTo>
                <a:lnTo>
                  <a:pt x="6061" y="3795"/>
                </a:lnTo>
                <a:lnTo>
                  <a:pt x="6052" y="3786"/>
                </a:lnTo>
                <a:lnTo>
                  <a:pt x="6035" y="3786"/>
                </a:lnTo>
                <a:lnTo>
                  <a:pt x="6026" y="3786"/>
                </a:lnTo>
                <a:lnTo>
                  <a:pt x="6008" y="3777"/>
                </a:lnTo>
                <a:lnTo>
                  <a:pt x="5973" y="3760"/>
                </a:lnTo>
                <a:lnTo>
                  <a:pt x="5937" y="3760"/>
                </a:lnTo>
                <a:lnTo>
                  <a:pt x="5929" y="3751"/>
                </a:lnTo>
                <a:lnTo>
                  <a:pt x="5920" y="3751"/>
                </a:lnTo>
                <a:lnTo>
                  <a:pt x="5902" y="3716"/>
                </a:lnTo>
                <a:lnTo>
                  <a:pt x="5885" y="3707"/>
                </a:lnTo>
                <a:lnTo>
                  <a:pt x="5867" y="3698"/>
                </a:lnTo>
                <a:lnTo>
                  <a:pt x="5858" y="3689"/>
                </a:lnTo>
                <a:lnTo>
                  <a:pt x="5840" y="3680"/>
                </a:lnTo>
                <a:lnTo>
                  <a:pt x="5832" y="3671"/>
                </a:lnTo>
                <a:lnTo>
                  <a:pt x="5823" y="3663"/>
                </a:lnTo>
                <a:lnTo>
                  <a:pt x="5796" y="3663"/>
                </a:lnTo>
                <a:lnTo>
                  <a:pt x="5787" y="3663"/>
                </a:lnTo>
                <a:lnTo>
                  <a:pt x="5761" y="3654"/>
                </a:lnTo>
                <a:lnTo>
                  <a:pt x="5735" y="3645"/>
                </a:lnTo>
                <a:lnTo>
                  <a:pt x="5717" y="3636"/>
                </a:lnTo>
                <a:lnTo>
                  <a:pt x="5699" y="3627"/>
                </a:lnTo>
                <a:lnTo>
                  <a:pt x="5673" y="3627"/>
                </a:lnTo>
                <a:lnTo>
                  <a:pt x="5664" y="3627"/>
                </a:lnTo>
                <a:lnTo>
                  <a:pt x="5593" y="3645"/>
                </a:lnTo>
                <a:lnTo>
                  <a:pt x="5576" y="3645"/>
                </a:lnTo>
                <a:lnTo>
                  <a:pt x="5567" y="3654"/>
                </a:lnTo>
                <a:lnTo>
                  <a:pt x="5576" y="3645"/>
                </a:lnTo>
                <a:lnTo>
                  <a:pt x="5558" y="3645"/>
                </a:lnTo>
                <a:lnTo>
                  <a:pt x="5549" y="3654"/>
                </a:lnTo>
                <a:lnTo>
                  <a:pt x="5540" y="3654"/>
                </a:lnTo>
                <a:lnTo>
                  <a:pt x="5540" y="3663"/>
                </a:lnTo>
                <a:lnTo>
                  <a:pt x="5532" y="3654"/>
                </a:lnTo>
                <a:lnTo>
                  <a:pt x="5540" y="3654"/>
                </a:lnTo>
                <a:lnTo>
                  <a:pt x="5549" y="3654"/>
                </a:lnTo>
                <a:lnTo>
                  <a:pt x="5549" y="3645"/>
                </a:lnTo>
                <a:lnTo>
                  <a:pt x="5558" y="3636"/>
                </a:lnTo>
                <a:lnTo>
                  <a:pt x="5558" y="3627"/>
                </a:lnTo>
                <a:lnTo>
                  <a:pt x="5567" y="3619"/>
                </a:lnTo>
                <a:lnTo>
                  <a:pt x="5558" y="3610"/>
                </a:lnTo>
                <a:lnTo>
                  <a:pt x="5558" y="3601"/>
                </a:lnTo>
                <a:lnTo>
                  <a:pt x="5540" y="3566"/>
                </a:lnTo>
                <a:lnTo>
                  <a:pt x="5540" y="3557"/>
                </a:lnTo>
                <a:lnTo>
                  <a:pt x="5532" y="3539"/>
                </a:lnTo>
                <a:lnTo>
                  <a:pt x="5523" y="3521"/>
                </a:lnTo>
                <a:lnTo>
                  <a:pt x="5514" y="3495"/>
                </a:lnTo>
                <a:lnTo>
                  <a:pt x="5514" y="3486"/>
                </a:lnTo>
                <a:lnTo>
                  <a:pt x="5514" y="3468"/>
                </a:lnTo>
                <a:lnTo>
                  <a:pt x="5505" y="3468"/>
                </a:lnTo>
                <a:lnTo>
                  <a:pt x="5505" y="3460"/>
                </a:lnTo>
                <a:lnTo>
                  <a:pt x="5496" y="3468"/>
                </a:lnTo>
                <a:lnTo>
                  <a:pt x="5488" y="3468"/>
                </a:lnTo>
                <a:lnTo>
                  <a:pt x="5461" y="3460"/>
                </a:lnTo>
                <a:lnTo>
                  <a:pt x="5443" y="3460"/>
                </a:lnTo>
                <a:lnTo>
                  <a:pt x="5435" y="3468"/>
                </a:lnTo>
                <a:lnTo>
                  <a:pt x="5435" y="3477"/>
                </a:lnTo>
                <a:lnTo>
                  <a:pt x="5426" y="3504"/>
                </a:lnTo>
                <a:lnTo>
                  <a:pt x="5426" y="3513"/>
                </a:lnTo>
                <a:lnTo>
                  <a:pt x="5426" y="3504"/>
                </a:lnTo>
                <a:lnTo>
                  <a:pt x="5426" y="3477"/>
                </a:lnTo>
                <a:lnTo>
                  <a:pt x="5426" y="3468"/>
                </a:lnTo>
                <a:lnTo>
                  <a:pt x="5417" y="3468"/>
                </a:lnTo>
                <a:lnTo>
                  <a:pt x="5408" y="3451"/>
                </a:lnTo>
                <a:lnTo>
                  <a:pt x="5399" y="3451"/>
                </a:lnTo>
                <a:lnTo>
                  <a:pt x="5390" y="3442"/>
                </a:lnTo>
                <a:lnTo>
                  <a:pt x="5390" y="3433"/>
                </a:lnTo>
                <a:lnTo>
                  <a:pt x="5382" y="3433"/>
                </a:lnTo>
                <a:lnTo>
                  <a:pt x="5382" y="3424"/>
                </a:lnTo>
                <a:lnTo>
                  <a:pt x="5390" y="3424"/>
                </a:lnTo>
                <a:lnTo>
                  <a:pt x="5390" y="3407"/>
                </a:lnTo>
                <a:lnTo>
                  <a:pt x="5390" y="3389"/>
                </a:lnTo>
                <a:lnTo>
                  <a:pt x="5390" y="3336"/>
                </a:lnTo>
                <a:lnTo>
                  <a:pt x="5390" y="3318"/>
                </a:lnTo>
                <a:lnTo>
                  <a:pt x="5399" y="3292"/>
                </a:lnTo>
                <a:lnTo>
                  <a:pt x="5399" y="3283"/>
                </a:lnTo>
                <a:lnTo>
                  <a:pt x="5399" y="3274"/>
                </a:lnTo>
                <a:lnTo>
                  <a:pt x="5390" y="3274"/>
                </a:lnTo>
                <a:lnTo>
                  <a:pt x="5399" y="3265"/>
                </a:lnTo>
                <a:lnTo>
                  <a:pt x="5408" y="3265"/>
                </a:lnTo>
                <a:lnTo>
                  <a:pt x="5408" y="3257"/>
                </a:lnTo>
                <a:lnTo>
                  <a:pt x="5417" y="3248"/>
                </a:lnTo>
                <a:lnTo>
                  <a:pt x="5426" y="3230"/>
                </a:lnTo>
                <a:lnTo>
                  <a:pt x="5435" y="3213"/>
                </a:lnTo>
                <a:lnTo>
                  <a:pt x="5443" y="3204"/>
                </a:lnTo>
                <a:lnTo>
                  <a:pt x="5443" y="3195"/>
                </a:lnTo>
                <a:lnTo>
                  <a:pt x="5443" y="3186"/>
                </a:lnTo>
                <a:lnTo>
                  <a:pt x="5443" y="3177"/>
                </a:lnTo>
                <a:lnTo>
                  <a:pt x="5452" y="3186"/>
                </a:lnTo>
                <a:lnTo>
                  <a:pt x="5452" y="3177"/>
                </a:lnTo>
                <a:lnTo>
                  <a:pt x="5452" y="3168"/>
                </a:lnTo>
                <a:lnTo>
                  <a:pt x="5452" y="3160"/>
                </a:lnTo>
                <a:lnTo>
                  <a:pt x="5470" y="3151"/>
                </a:lnTo>
                <a:lnTo>
                  <a:pt x="5488" y="3142"/>
                </a:lnTo>
                <a:lnTo>
                  <a:pt x="5496" y="3133"/>
                </a:lnTo>
                <a:lnTo>
                  <a:pt x="5488" y="3124"/>
                </a:lnTo>
                <a:lnTo>
                  <a:pt x="5479" y="3115"/>
                </a:lnTo>
                <a:lnTo>
                  <a:pt x="5479" y="3107"/>
                </a:lnTo>
                <a:lnTo>
                  <a:pt x="5496" y="3115"/>
                </a:lnTo>
                <a:lnTo>
                  <a:pt x="5505" y="3107"/>
                </a:lnTo>
                <a:lnTo>
                  <a:pt x="5496" y="3107"/>
                </a:lnTo>
                <a:lnTo>
                  <a:pt x="5496" y="3098"/>
                </a:lnTo>
                <a:lnTo>
                  <a:pt x="5505" y="3098"/>
                </a:lnTo>
                <a:lnTo>
                  <a:pt x="5514" y="3098"/>
                </a:lnTo>
                <a:lnTo>
                  <a:pt x="5523" y="3098"/>
                </a:lnTo>
                <a:lnTo>
                  <a:pt x="5523" y="3089"/>
                </a:lnTo>
                <a:lnTo>
                  <a:pt x="5514" y="3089"/>
                </a:lnTo>
                <a:lnTo>
                  <a:pt x="5532" y="3080"/>
                </a:lnTo>
                <a:lnTo>
                  <a:pt x="5523" y="3071"/>
                </a:lnTo>
                <a:lnTo>
                  <a:pt x="5505" y="3063"/>
                </a:lnTo>
                <a:lnTo>
                  <a:pt x="5514" y="3063"/>
                </a:lnTo>
                <a:lnTo>
                  <a:pt x="5532" y="3071"/>
                </a:lnTo>
                <a:lnTo>
                  <a:pt x="5540" y="3071"/>
                </a:lnTo>
                <a:lnTo>
                  <a:pt x="5549" y="3080"/>
                </a:lnTo>
                <a:lnTo>
                  <a:pt x="5558" y="3089"/>
                </a:lnTo>
                <a:lnTo>
                  <a:pt x="5558" y="3080"/>
                </a:lnTo>
                <a:lnTo>
                  <a:pt x="5549" y="3071"/>
                </a:lnTo>
                <a:lnTo>
                  <a:pt x="5540" y="3071"/>
                </a:lnTo>
                <a:lnTo>
                  <a:pt x="5540" y="3063"/>
                </a:lnTo>
                <a:lnTo>
                  <a:pt x="5540" y="3054"/>
                </a:lnTo>
                <a:lnTo>
                  <a:pt x="5549" y="3054"/>
                </a:lnTo>
                <a:lnTo>
                  <a:pt x="5549" y="3045"/>
                </a:lnTo>
                <a:lnTo>
                  <a:pt x="5558" y="3045"/>
                </a:lnTo>
                <a:lnTo>
                  <a:pt x="5558" y="3036"/>
                </a:lnTo>
                <a:lnTo>
                  <a:pt x="5567" y="3045"/>
                </a:lnTo>
                <a:lnTo>
                  <a:pt x="5567" y="3036"/>
                </a:lnTo>
                <a:lnTo>
                  <a:pt x="5576" y="3036"/>
                </a:lnTo>
                <a:lnTo>
                  <a:pt x="5585" y="3045"/>
                </a:lnTo>
                <a:lnTo>
                  <a:pt x="5593" y="3045"/>
                </a:lnTo>
                <a:lnTo>
                  <a:pt x="5602" y="3036"/>
                </a:lnTo>
                <a:lnTo>
                  <a:pt x="5602" y="3027"/>
                </a:lnTo>
                <a:lnTo>
                  <a:pt x="5585" y="3027"/>
                </a:lnTo>
                <a:lnTo>
                  <a:pt x="5576" y="3027"/>
                </a:lnTo>
                <a:lnTo>
                  <a:pt x="5567" y="3018"/>
                </a:lnTo>
                <a:lnTo>
                  <a:pt x="5567" y="3010"/>
                </a:lnTo>
                <a:lnTo>
                  <a:pt x="5585" y="3010"/>
                </a:lnTo>
                <a:lnTo>
                  <a:pt x="5593" y="3010"/>
                </a:lnTo>
                <a:lnTo>
                  <a:pt x="5602" y="3010"/>
                </a:lnTo>
                <a:lnTo>
                  <a:pt x="5637" y="3010"/>
                </a:lnTo>
                <a:lnTo>
                  <a:pt x="5646" y="3010"/>
                </a:lnTo>
                <a:lnTo>
                  <a:pt x="5664" y="3001"/>
                </a:lnTo>
                <a:lnTo>
                  <a:pt x="5682" y="2992"/>
                </a:lnTo>
                <a:lnTo>
                  <a:pt x="5690" y="2992"/>
                </a:lnTo>
                <a:lnTo>
                  <a:pt x="5690" y="2983"/>
                </a:lnTo>
                <a:lnTo>
                  <a:pt x="5690" y="2974"/>
                </a:lnTo>
                <a:lnTo>
                  <a:pt x="5690" y="2957"/>
                </a:lnTo>
                <a:lnTo>
                  <a:pt x="5690" y="2948"/>
                </a:lnTo>
                <a:lnTo>
                  <a:pt x="5673" y="2939"/>
                </a:lnTo>
                <a:lnTo>
                  <a:pt x="5664" y="2939"/>
                </a:lnTo>
                <a:lnTo>
                  <a:pt x="5646" y="2930"/>
                </a:lnTo>
                <a:lnTo>
                  <a:pt x="5629" y="2921"/>
                </a:lnTo>
                <a:lnTo>
                  <a:pt x="5620" y="2912"/>
                </a:lnTo>
                <a:lnTo>
                  <a:pt x="5602" y="2912"/>
                </a:lnTo>
                <a:lnTo>
                  <a:pt x="5593" y="2912"/>
                </a:lnTo>
                <a:lnTo>
                  <a:pt x="5576" y="2921"/>
                </a:lnTo>
                <a:lnTo>
                  <a:pt x="5558" y="2921"/>
                </a:lnTo>
                <a:lnTo>
                  <a:pt x="5576" y="2912"/>
                </a:lnTo>
                <a:lnTo>
                  <a:pt x="5585" y="2912"/>
                </a:lnTo>
                <a:lnTo>
                  <a:pt x="5585" y="2904"/>
                </a:lnTo>
                <a:lnTo>
                  <a:pt x="5567" y="2904"/>
                </a:lnTo>
                <a:lnTo>
                  <a:pt x="5558" y="2904"/>
                </a:lnTo>
                <a:lnTo>
                  <a:pt x="5505" y="2886"/>
                </a:lnTo>
                <a:lnTo>
                  <a:pt x="5496" y="2877"/>
                </a:lnTo>
                <a:lnTo>
                  <a:pt x="5488" y="2877"/>
                </a:lnTo>
                <a:lnTo>
                  <a:pt x="5496" y="2886"/>
                </a:lnTo>
                <a:lnTo>
                  <a:pt x="5505" y="2895"/>
                </a:lnTo>
                <a:lnTo>
                  <a:pt x="5488" y="2895"/>
                </a:lnTo>
                <a:lnTo>
                  <a:pt x="5479" y="2886"/>
                </a:lnTo>
                <a:lnTo>
                  <a:pt x="5470" y="2877"/>
                </a:lnTo>
                <a:lnTo>
                  <a:pt x="5479" y="2868"/>
                </a:lnTo>
                <a:lnTo>
                  <a:pt x="5470" y="2860"/>
                </a:lnTo>
                <a:lnTo>
                  <a:pt x="5488" y="2868"/>
                </a:lnTo>
                <a:lnTo>
                  <a:pt x="5523" y="2877"/>
                </a:lnTo>
                <a:lnTo>
                  <a:pt x="5558" y="2895"/>
                </a:lnTo>
                <a:lnTo>
                  <a:pt x="5567" y="2895"/>
                </a:lnTo>
                <a:lnTo>
                  <a:pt x="5585" y="2904"/>
                </a:lnTo>
                <a:lnTo>
                  <a:pt x="5585" y="2895"/>
                </a:lnTo>
                <a:lnTo>
                  <a:pt x="5593" y="2895"/>
                </a:lnTo>
                <a:lnTo>
                  <a:pt x="5602" y="2895"/>
                </a:lnTo>
                <a:lnTo>
                  <a:pt x="5602" y="2904"/>
                </a:lnTo>
                <a:lnTo>
                  <a:pt x="5620" y="2904"/>
                </a:lnTo>
                <a:lnTo>
                  <a:pt x="5629" y="2904"/>
                </a:lnTo>
                <a:lnTo>
                  <a:pt x="5664" y="2921"/>
                </a:lnTo>
                <a:lnTo>
                  <a:pt x="5673" y="2921"/>
                </a:lnTo>
                <a:lnTo>
                  <a:pt x="5682" y="2921"/>
                </a:lnTo>
                <a:lnTo>
                  <a:pt x="5690" y="2921"/>
                </a:lnTo>
                <a:lnTo>
                  <a:pt x="5699" y="2921"/>
                </a:lnTo>
                <a:lnTo>
                  <a:pt x="5699" y="2912"/>
                </a:lnTo>
                <a:lnTo>
                  <a:pt x="5708" y="2912"/>
                </a:lnTo>
                <a:lnTo>
                  <a:pt x="5717" y="2921"/>
                </a:lnTo>
                <a:lnTo>
                  <a:pt x="5726" y="2912"/>
                </a:lnTo>
                <a:lnTo>
                  <a:pt x="5735" y="2912"/>
                </a:lnTo>
                <a:lnTo>
                  <a:pt x="5743" y="2895"/>
                </a:lnTo>
                <a:lnTo>
                  <a:pt x="5735" y="2886"/>
                </a:lnTo>
                <a:lnTo>
                  <a:pt x="5726" y="2877"/>
                </a:lnTo>
                <a:lnTo>
                  <a:pt x="5735" y="2877"/>
                </a:lnTo>
                <a:lnTo>
                  <a:pt x="5743" y="2877"/>
                </a:lnTo>
                <a:lnTo>
                  <a:pt x="5752" y="2877"/>
                </a:lnTo>
                <a:lnTo>
                  <a:pt x="5743" y="2860"/>
                </a:lnTo>
                <a:lnTo>
                  <a:pt x="5735" y="2860"/>
                </a:lnTo>
                <a:lnTo>
                  <a:pt x="5752" y="2851"/>
                </a:lnTo>
                <a:lnTo>
                  <a:pt x="5761" y="2851"/>
                </a:lnTo>
                <a:lnTo>
                  <a:pt x="5761" y="2860"/>
                </a:lnTo>
                <a:lnTo>
                  <a:pt x="5761" y="2868"/>
                </a:lnTo>
                <a:lnTo>
                  <a:pt x="5770" y="2868"/>
                </a:lnTo>
                <a:lnTo>
                  <a:pt x="5779" y="2868"/>
                </a:lnTo>
                <a:lnTo>
                  <a:pt x="5787" y="2868"/>
                </a:lnTo>
                <a:lnTo>
                  <a:pt x="5796" y="2877"/>
                </a:lnTo>
                <a:lnTo>
                  <a:pt x="5805" y="2877"/>
                </a:lnTo>
                <a:lnTo>
                  <a:pt x="5796" y="2860"/>
                </a:lnTo>
                <a:lnTo>
                  <a:pt x="5814" y="2868"/>
                </a:lnTo>
                <a:lnTo>
                  <a:pt x="5832" y="2877"/>
                </a:lnTo>
                <a:lnTo>
                  <a:pt x="5840" y="2868"/>
                </a:lnTo>
                <a:lnTo>
                  <a:pt x="5858" y="2860"/>
                </a:lnTo>
                <a:lnTo>
                  <a:pt x="5885" y="2851"/>
                </a:lnTo>
                <a:lnTo>
                  <a:pt x="5893" y="2842"/>
                </a:lnTo>
                <a:lnTo>
                  <a:pt x="5893" y="2824"/>
                </a:lnTo>
                <a:lnTo>
                  <a:pt x="5937" y="2771"/>
                </a:lnTo>
                <a:lnTo>
                  <a:pt x="5946" y="2762"/>
                </a:lnTo>
                <a:lnTo>
                  <a:pt x="5964" y="2745"/>
                </a:lnTo>
                <a:lnTo>
                  <a:pt x="5964" y="2727"/>
                </a:lnTo>
                <a:lnTo>
                  <a:pt x="5955" y="2727"/>
                </a:lnTo>
                <a:lnTo>
                  <a:pt x="5937" y="2727"/>
                </a:lnTo>
                <a:lnTo>
                  <a:pt x="5893" y="2718"/>
                </a:lnTo>
                <a:lnTo>
                  <a:pt x="5876" y="2718"/>
                </a:lnTo>
                <a:lnTo>
                  <a:pt x="5814" y="2709"/>
                </a:lnTo>
                <a:lnTo>
                  <a:pt x="5805" y="2709"/>
                </a:lnTo>
                <a:lnTo>
                  <a:pt x="5796" y="2701"/>
                </a:lnTo>
                <a:lnTo>
                  <a:pt x="5770" y="2674"/>
                </a:lnTo>
                <a:lnTo>
                  <a:pt x="5761" y="2665"/>
                </a:lnTo>
                <a:lnTo>
                  <a:pt x="5743" y="2657"/>
                </a:lnTo>
                <a:lnTo>
                  <a:pt x="5735" y="2657"/>
                </a:lnTo>
                <a:lnTo>
                  <a:pt x="5699" y="2648"/>
                </a:lnTo>
                <a:lnTo>
                  <a:pt x="5673" y="2648"/>
                </a:lnTo>
                <a:lnTo>
                  <a:pt x="5664" y="2648"/>
                </a:lnTo>
                <a:lnTo>
                  <a:pt x="5664" y="2657"/>
                </a:lnTo>
                <a:lnTo>
                  <a:pt x="5646" y="2648"/>
                </a:lnTo>
                <a:lnTo>
                  <a:pt x="5637" y="2639"/>
                </a:lnTo>
                <a:lnTo>
                  <a:pt x="5646" y="2639"/>
                </a:lnTo>
                <a:lnTo>
                  <a:pt x="5664" y="2639"/>
                </a:lnTo>
                <a:lnTo>
                  <a:pt x="5682" y="2639"/>
                </a:lnTo>
                <a:lnTo>
                  <a:pt x="5690" y="2639"/>
                </a:lnTo>
                <a:lnTo>
                  <a:pt x="5708" y="2648"/>
                </a:lnTo>
                <a:lnTo>
                  <a:pt x="5717" y="2639"/>
                </a:lnTo>
                <a:lnTo>
                  <a:pt x="5735" y="2648"/>
                </a:lnTo>
                <a:lnTo>
                  <a:pt x="5743" y="2648"/>
                </a:lnTo>
                <a:lnTo>
                  <a:pt x="5752" y="2648"/>
                </a:lnTo>
                <a:lnTo>
                  <a:pt x="5743" y="2639"/>
                </a:lnTo>
                <a:lnTo>
                  <a:pt x="5752" y="2639"/>
                </a:lnTo>
                <a:lnTo>
                  <a:pt x="5761" y="2639"/>
                </a:lnTo>
                <a:lnTo>
                  <a:pt x="5770" y="2648"/>
                </a:lnTo>
                <a:lnTo>
                  <a:pt x="5787" y="2648"/>
                </a:lnTo>
                <a:lnTo>
                  <a:pt x="5805" y="2665"/>
                </a:lnTo>
                <a:lnTo>
                  <a:pt x="5823" y="2674"/>
                </a:lnTo>
                <a:lnTo>
                  <a:pt x="5832" y="2674"/>
                </a:lnTo>
                <a:lnTo>
                  <a:pt x="5840" y="2683"/>
                </a:lnTo>
                <a:lnTo>
                  <a:pt x="5849" y="2683"/>
                </a:lnTo>
                <a:lnTo>
                  <a:pt x="5858" y="2692"/>
                </a:lnTo>
                <a:lnTo>
                  <a:pt x="5876" y="2709"/>
                </a:lnTo>
                <a:lnTo>
                  <a:pt x="5893" y="2709"/>
                </a:lnTo>
                <a:lnTo>
                  <a:pt x="5911" y="2718"/>
                </a:lnTo>
                <a:lnTo>
                  <a:pt x="5929" y="2718"/>
                </a:lnTo>
                <a:lnTo>
                  <a:pt x="5937" y="2709"/>
                </a:lnTo>
                <a:lnTo>
                  <a:pt x="5946" y="2709"/>
                </a:lnTo>
                <a:lnTo>
                  <a:pt x="5955" y="2701"/>
                </a:lnTo>
                <a:lnTo>
                  <a:pt x="5964" y="2692"/>
                </a:lnTo>
                <a:lnTo>
                  <a:pt x="5982" y="2674"/>
                </a:lnTo>
                <a:lnTo>
                  <a:pt x="6035" y="2630"/>
                </a:lnTo>
                <a:lnTo>
                  <a:pt x="6043" y="2621"/>
                </a:lnTo>
                <a:lnTo>
                  <a:pt x="6035" y="2612"/>
                </a:lnTo>
                <a:lnTo>
                  <a:pt x="6026" y="2604"/>
                </a:lnTo>
                <a:lnTo>
                  <a:pt x="6017" y="2604"/>
                </a:lnTo>
                <a:lnTo>
                  <a:pt x="5990" y="2595"/>
                </a:lnTo>
                <a:lnTo>
                  <a:pt x="5982" y="2586"/>
                </a:lnTo>
                <a:lnTo>
                  <a:pt x="5982" y="2577"/>
                </a:lnTo>
                <a:lnTo>
                  <a:pt x="5982" y="2568"/>
                </a:lnTo>
                <a:lnTo>
                  <a:pt x="5990" y="2568"/>
                </a:lnTo>
                <a:lnTo>
                  <a:pt x="6035" y="2568"/>
                </a:lnTo>
                <a:lnTo>
                  <a:pt x="6052" y="2568"/>
                </a:lnTo>
                <a:lnTo>
                  <a:pt x="6061" y="2568"/>
                </a:lnTo>
                <a:lnTo>
                  <a:pt x="6079" y="2568"/>
                </a:lnTo>
                <a:lnTo>
                  <a:pt x="6087" y="2577"/>
                </a:lnTo>
                <a:lnTo>
                  <a:pt x="6096" y="2586"/>
                </a:lnTo>
                <a:lnTo>
                  <a:pt x="6105" y="2595"/>
                </a:lnTo>
                <a:lnTo>
                  <a:pt x="6114" y="2604"/>
                </a:lnTo>
                <a:lnTo>
                  <a:pt x="6140" y="2612"/>
                </a:lnTo>
                <a:lnTo>
                  <a:pt x="6149" y="2612"/>
                </a:lnTo>
                <a:lnTo>
                  <a:pt x="6158" y="2604"/>
                </a:lnTo>
                <a:lnTo>
                  <a:pt x="6158" y="2595"/>
                </a:lnTo>
                <a:lnTo>
                  <a:pt x="6184" y="2604"/>
                </a:lnTo>
                <a:lnTo>
                  <a:pt x="6193" y="2612"/>
                </a:lnTo>
                <a:lnTo>
                  <a:pt x="6193" y="2604"/>
                </a:lnTo>
                <a:lnTo>
                  <a:pt x="6202" y="2604"/>
                </a:lnTo>
                <a:lnTo>
                  <a:pt x="6193" y="2595"/>
                </a:lnTo>
                <a:lnTo>
                  <a:pt x="6184" y="2586"/>
                </a:lnTo>
                <a:lnTo>
                  <a:pt x="6176" y="2568"/>
                </a:lnTo>
                <a:lnTo>
                  <a:pt x="6176" y="2559"/>
                </a:lnTo>
                <a:lnTo>
                  <a:pt x="6167" y="2551"/>
                </a:lnTo>
                <a:lnTo>
                  <a:pt x="6158" y="2551"/>
                </a:lnTo>
                <a:lnTo>
                  <a:pt x="6140" y="2533"/>
                </a:lnTo>
                <a:lnTo>
                  <a:pt x="6140" y="2524"/>
                </a:lnTo>
                <a:lnTo>
                  <a:pt x="6132" y="2515"/>
                </a:lnTo>
                <a:lnTo>
                  <a:pt x="6123" y="2515"/>
                </a:lnTo>
                <a:lnTo>
                  <a:pt x="6114" y="2524"/>
                </a:lnTo>
                <a:lnTo>
                  <a:pt x="6105" y="2524"/>
                </a:lnTo>
                <a:lnTo>
                  <a:pt x="6105" y="2515"/>
                </a:lnTo>
                <a:lnTo>
                  <a:pt x="6123" y="2506"/>
                </a:lnTo>
                <a:lnTo>
                  <a:pt x="6132" y="2506"/>
                </a:lnTo>
                <a:lnTo>
                  <a:pt x="6140" y="2515"/>
                </a:lnTo>
                <a:lnTo>
                  <a:pt x="6149" y="2524"/>
                </a:lnTo>
                <a:lnTo>
                  <a:pt x="6158" y="2524"/>
                </a:lnTo>
                <a:lnTo>
                  <a:pt x="6167" y="2533"/>
                </a:lnTo>
                <a:lnTo>
                  <a:pt x="6158" y="2533"/>
                </a:lnTo>
                <a:lnTo>
                  <a:pt x="6158" y="2542"/>
                </a:lnTo>
                <a:lnTo>
                  <a:pt x="6167" y="2542"/>
                </a:lnTo>
                <a:lnTo>
                  <a:pt x="6176" y="2542"/>
                </a:lnTo>
                <a:lnTo>
                  <a:pt x="6184" y="2542"/>
                </a:lnTo>
                <a:lnTo>
                  <a:pt x="6184" y="2551"/>
                </a:lnTo>
                <a:lnTo>
                  <a:pt x="6202" y="2568"/>
                </a:lnTo>
                <a:lnTo>
                  <a:pt x="6211" y="2577"/>
                </a:lnTo>
                <a:lnTo>
                  <a:pt x="6211" y="2586"/>
                </a:lnTo>
                <a:lnTo>
                  <a:pt x="6220" y="2586"/>
                </a:lnTo>
                <a:lnTo>
                  <a:pt x="6229" y="2586"/>
                </a:lnTo>
                <a:lnTo>
                  <a:pt x="6237" y="2586"/>
                </a:lnTo>
                <a:lnTo>
                  <a:pt x="6246" y="2577"/>
                </a:lnTo>
                <a:lnTo>
                  <a:pt x="6264" y="2568"/>
                </a:lnTo>
                <a:lnTo>
                  <a:pt x="6282" y="2559"/>
                </a:lnTo>
                <a:lnTo>
                  <a:pt x="6290" y="2559"/>
                </a:lnTo>
                <a:lnTo>
                  <a:pt x="6299" y="2551"/>
                </a:lnTo>
                <a:lnTo>
                  <a:pt x="6308" y="2542"/>
                </a:lnTo>
                <a:lnTo>
                  <a:pt x="6317" y="2542"/>
                </a:lnTo>
                <a:lnTo>
                  <a:pt x="6326" y="2533"/>
                </a:lnTo>
                <a:lnTo>
                  <a:pt x="6326" y="2524"/>
                </a:lnTo>
                <a:lnTo>
                  <a:pt x="6334" y="2515"/>
                </a:lnTo>
                <a:lnTo>
                  <a:pt x="6343" y="2515"/>
                </a:lnTo>
                <a:lnTo>
                  <a:pt x="6352" y="2515"/>
                </a:lnTo>
                <a:lnTo>
                  <a:pt x="6361" y="2506"/>
                </a:lnTo>
                <a:lnTo>
                  <a:pt x="6370" y="2506"/>
                </a:lnTo>
                <a:lnTo>
                  <a:pt x="6370" y="2498"/>
                </a:lnTo>
                <a:lnTo>
                  <a:pt x="6379" y="2489"/>
                </a:lnTo>
                <a:lnTo>
                  <a:pt x="6379" y="2462"/>
                </a:lnTo>
                <a:lnTo>
                  <a:pt x="6387" y="2454"/>
                </a:lnTo>
                <a:lnTo>
                  <a:pt x="6379" y="2445"/>
                </a:lnTo>
                <a:lnTo>
                  <a:pt x="6370" y="2436"/>
                </a:lnTo>
                <a:lnTo>
                  <a:pt x="6370" y="2427"/>
                </a:lnTo>
                <a:lnTo>
                  <a:pt x="6352" y="2418"/>
                </a:lnTo>
                <a:lnTo>
                  <a:pt x="6343" y="2409"/>
                </a:lnTo>
                <a:lnTo>
                  <a:pt x="6334" y="2401"/>
                </a:lnTo>
                <a:lnTo>
                  <a:pt x="6326" y="2392"/>
                </a:lnTo>
                <a:lnTo>
                  <a:pt x="6326" y="2383"/>
                </a:lnTo>
                <a:lnTo>
                  <a:pt x="6326" y="2365"/>
                </a:lnTo>
                <a:lnTo>
                  <a:pt x="6326" y="2356"/>
                </a:lnTo>
                <a:lnTo>
                  <a:pt x="6326" y="2365"/>
                </a:lnTo>
                <a:lnTo>
                  <a:pt x="6317" y="2365"/>
                </a:lnTo>
                <a:lnTo>
                  <a:pt x="6299" y="2348"/>
                </a:lnTo>
                <a:lnTo>
                  <a:pt x="6299" y="2339"/>
                </a:lnTo>
                <a:lnTo>
                  <a:pt x="6290" y="2330"/>
                </a:lnTo>
                <a:lnTo>
                  <a:pt x="6290" y="2321"/>
                </a:lnTo>
                <a:lnTo>
                  <a:pt x="6299" y="2321"/>
                </a:lnTo>
                <a:lnTo>
                  <a:pt x="6317" y="2321"/>
                </a:lnTo>
                <a:lnTo>
                  <a:pt x="6326" y="2321"/>
                </a:lnTo>
                <a:lnTo>
                  <a:pt x="6326" y="2330"/>
                </a:lnTo>
                <a:lnTo>
                  <a:pt x="6334" y="2330"/>
                </a:lnTo>
                <a:lnTo>
                  <a:pt x="6343" y="2321"/>
                </a:lnTo>
                <a:lnTo>
                  <a:pt x="6352" y="2321"/>
                </a:lnTo>
                <a:lnTo>
                  <a:pt x="6361" y="2312"/>
                </a:lnTo>
                <a:lnTo>
                  <a:pt x="6379" y="2303"/>
                </a:lnTo>
                <a:lnTo>
                  <a:pt x="6387" y="2295"/>
                </a:lnTo>
                <a:lnTo>
                  <a:pt x="6387" y="2286"/>
                </a:lnTo>
                <a:lnTo>
                  <a:pt x="6379" y="2277"/>
                </a:lnTo>
                <a:lnTo>
                  <a:pt x="6370" y="2277"/>
                </a:lnTo>
                <a:lnTo>
                  <a:pt x="6352" y="2277"/>
                </a:lnTo>
                <a:lnTo>
                  <a:pt x="6334" y="2277"/>
                </a:lnTo>
                <a:lnTo>
                  <a:pt x="6334" y="2268"/>
                </a:lnTo>
                <a:lnTo>
                  <a:pt x="6352" y="2259"/>
                </a:lnTo>
                <a:lnTo>
                  <a:pt x="6361" y="2259"/>
                </a:lnTo>
                <a:lnTo>
                  <a:pt x="6379" y="2242"/>
                </a:lnTo>
                <a:lnTo>
                  <a:pt x="6379" y="2233"/>
                </a:lnTo>
                <a:lnTo>
                  <a:pt x="6370" y="2233"/>
                </a:lnTo>
                <a:lnTo>
                  <a:pt x="6352" y="2224"/>
                </a:lnTo>
                <a:lnTo>
                  <a:pt x="6334" y="2224"/>
                </a:lnTo>
                <a:lnTo>
                  <a:pt x="6317" y="2224"/>
                </a:lnTo>
                <a:lnTo>
                  <a:pt x="6308" y="2224"/>
                </a:lnTo>
                <a:lnTo>
                  <a:pt x="6317" y="2215"/>
                </a:lnTo>
                <a:lnTo>
                  <a:pt x="6308" y="2206"/>
                </a:lnTo>
                <a:lnTo>
                  <a:pt x="6282" y="2198"/>
                </a:lnTo>
                <a:lnTo>
                  <a:pt x="6273" y="2198"/>
                </a:lnTo>
                <a:lnTo>
                  <a:pt x="6282" y="2189"/>
                </a:lnTo>
                <a:lnTo>
                  <a:pt x="6290" y="2189"/>
                </a:lnTo>
                <a:lnTo>
                  <a:pt x="6299" y="2180"/>
                </a:lnTo>
                <a:lnTo>
                  <a:pt x="6299" y="2171"/>
                </a:lnTo>
                <a:lnTo>
                  <a:pt x="6282" y="2171"/>
                </a:lnTo>
                <a:lnTo>
                  <a:pt x="6273" y="2171"/>
                </a:lnTo>
                <a:lnTo>
                  <a:pt x="6255" y="2171"/>
                </a:lnTo>
                <a:lnTo>
                  <a:pt x="6220" y="2162"/>
                </a:lnTo>
                <a:lnTo>
                  <a:pt x="6211" y="2162"/>
                </a:lnTo>
                <a:lnTo>
                  <a:pt x="6193" y="2162"/>
                </a:lnTo>
                <a:lnTo>
                  <a:pt x="6167" y="2145"/>
                </a:lnTo>
                <a:lnTo>
                  <a:pt x="6158" y="2145"/>
                </a:lnTo>
                <a:lnTo>
                  <a:pt x="6132" y="2145"/>
                </a:lnTo>
                <a:lnTo>
                  <a:pt x="6123" y="2145"/>
                </a:lnTo>
                <a:lnTo>
                  <a:pt x="6105" y="2153"/>
                </a:lnTo>
                <a:lnTo>
                  <a:pt x="6096" y="2153"/>
                </a:lnTo>
                <a:lnTo>
                  <a:pt x="6087" y="2145"/>
                </a:lnTo>
                <a:lnTo>
                  <a:pt x="6079" y="2145"/>
                </a:lnTo>
                <a:lnTo>
                  <a:pt x="6070" y="2145"/>
                </a:lnTo>
                <a:lnTo>
                  <a:pt x="6070" y="2153"/>
                </a:lnTo>
                <a:lnTo>
                  <a:pt x="6079" y="2153"/>
                </a:lnTo>
                <a:lnTo>
                  <a:pt x="6079" y="2162"/>
                </a:lnTo>
                <a:lnTo>
                  <a:pt x="6070" y="2171"/>
                </a:lnTo>
                <a:lnTo>
                  <a:pt x="6070" y="2180"/>
                </a:lnTo>
                <a:lnTo>
                  <a:pt x="6079" y="2180"/>
                </a:lnTo>
                <a:lnTo>
                  <a:pt x="6079" y="2189"/>
                </a:lnTo>
                <a:lnTo>
                  <a:pt x="6079" y="2198"/>
                </a:lnTo>
                <a:lnTo>
                  <a:pt x="6079" y="2206"/>
                </a:lnTo>
                <a:lnTo>
                  <a:pt x="6079" y="2215"/>
                </a:lnTo>
                <a:lnTo>
                  <a:pt x="6079" y="2224"/>
                </a:lnTo>
                <a:lnTo>
                  <a:pt x="6087" y="2233"/>
                </a:lnTo>
                <a:lnTo>
                  <a:pt x="6105" y="2233"/>
                </a:lnTo>
                <a:lnTo>
                  <a:pt x="6114" y="2242"/>
                </a:lnTo>
                <a:lnTo>
                  <a:pt x="6123" y="2251"/>
                </a:lnTo>
                <a:lnTo>
                  <a:pt x="6114" y="2259"/>
                </a:lnTo>
                <a:lnTo>
                  <a:pt x="6105" y="2268"/>
                </a:lnTo>
                <a:lnTo>
                  <a:pt x="6105" y="2277"/>
                </a:lnTo>
                <a:lnTo>
                  <a:pt x="6123" y="2286"/>
                </a:lnTo>
                <a:lnTo>
                  <a:pt x="6087" y="2295"/>
                </a:lnTo>
                <a:lnTo>
                  <a:pt x="6079" y="2286"/>
                </a:lnTo>
                <a:lnTo>
                  <a:pt x="6070" y="2286"/>
                </a:lnTo>
                <a:lnTo>
                  <a:pt x="6070" y="2295"/>
                </a:lnTo>
                <a:lnTo>
                  <a:pt x="6061" y="2295"/>
                </a:lnTo>
                <a:lnTo>
                  <a:pt x="6061" y="2303"/>
                </a:lnTo>
                <a:lnTo>
                  <a:pt x="6052" y="2303"/>
                </a:lnTo>
                <a:lnTo>
                  <a:pt x="6052" y="2312"/>
                </a:lnTo>
                <a:lnTo>
                  <a:pt x="6052" y="2321"/>
                </a:lnTo>
                <a:lnTo>
                  <a:pt x="6052" y="2330"/>
                </a:lnTo>
                <a:lnTo>
                  <a:pt x="6052" y="2348"/>
                </a:lnTo>
                <a:lnTo>
                  <a:pt x="6043" y="2374"/>
                </a:lnTo>
                <a:lnTo>
                  <a:pt x="6035" y="2383"/>
                </a:lnTo>
                <a:lnTo>
                  <a:pt x="6008" y="2409"/>
                </a:lnTo>
                <a:lnTo>
                  <a:pt x="5999" y="2418"/>
                </a:lnTo>
                <a:lnTo>
                  <a:pt x="5999" y="2427"/>
                </a:lnTo>
                <a:lnTo>
                  <a:pt x="5999" y="2445"/>
                </a:lnTo>
                <a:lnTo>
                  <a:pt x="5990" y="2454"/>
                </a:lnTo>
                <a:lnTo>
                  <a:pt x="5982" y="2462"/>
                </a:lnTo>
                <a:lnTo>
                  <a:pt x="5973" y="2462"/>
                </a:lnTo>
                <a:lnTo>
                  <a:pt x="5964" y="2462"/>
                </a:lnTo>
                <a:lnTo>
                  <a:pt x="5955" y="2480"/>
                </a:lnTo>
                <a:lnTo>
                  <a:pt x="5946" y="2489"/>
                </a:lnTo>
                <a:lnTo>
                  <a:pt x="5937" y="2489"/>
                </a:lnTo>
                <a:lnTo>
                  <a:pt x="5929" y="2480"/>
                </a:lnTo>
                <a:lnTo>
                  <a:pt x="5929" y="2471"/>
                </a:lnTo>
                <a:lnTo>
                  <a:pt x="5929" y="2462"/>
                </a:lnTo>
                <a:lnTo>
                  <a:pt x="5893" y="2436"/>
                </a:lnTo>
                <a:lnTo>
                  <a:pt x="5876" y="2418"/>
                </a:lnTo>
                <a:lnTo>
                  <a:pt x="5867" y="2392"/>
                </a:lnTo>
                <a:lnTo>
                  <a:pt x="5867" y="2383"/>
                </a:lnTo>
                <a:lnTo>
                  <a:pt x="5867" y="2365"/>
                </a:lnTo>
                <a:lnTo>
                  <a:pt x="5858" y="2356"/>
                </a:lnTo>
                <a:lnTo>
                  <a:pt x="5867" y="2348"/>
                </a:lnTo>
                <a:lnTo>
                  <a:pt x="5876" y="2339"/>
                </a:lnTo>
                <a:lnTo>
                  <a:pt x="5876" y="2348"/>
                </a:lnTo>
                <a:lnTo>
                  <a:pt x="5885" y="2356"/>
                </a:lnTo>
                <a:lnTo>
                  <a:pt x="5893" y="2356"/>
                </a:lnTo>
                <a:lnTo>
                  <a:pt x="5902" y="2348"/>
                </a:lnTo>
                <a:lnTo>
                  <a:pt x="5902" y="2339"/>
                </a:lnTo>
                <a:lnTo>
                  <a:pt x="5902" y="2330"/>
                </a:lnTo>
                <a:lnTo>
                  <a:pt x="5902" y="2321"/>
                </a:lnTo>
                <a:lnTo>
                  <a:pt x="5893" y="2312"/>
                </a:lnTo>
                <a:lnTo>
                  <a:pt x="5893" y="2295"/>
                </a:lnTo>
                <a:lnTo>
                  <a:pt x="5885" y="2286"/>
                </a:lnTo>
                <a:lnTo>
                  <a:pt x="5876" y="2268"/>
                </a:lnTo>
                <a:lnTo>
                  <a:pt x="5867" y="2259"/>
                </a:lnTo>
                <a:lnTo>
                  <a:pt x="5840" y="2251"/>
                </a:lnTo>
                <a:lnTo>
                  <a:pt x="5832" y="2242"/>
                </a:lnTo>
                <a:lnTo>
                  <a:pt x="5823" y="2233"/>
                </a:lnTo>
                <a:lnTo>
                  <a:pt x="5814" y="2224"/>
                </a:lnTo>
                <a:lnTo>
                  <a:pt x="5805" y="2224"/>
                </a:lnTo>
                <a:lnTo>
                  <a:pt x="5796" y="2224"/>
                </a:lnTo>
                <a:lnTo>
                  <a:pt x="5787" y="2224"/>
                </a:lnTo>
                <a:lnTo>
                  <a:pt x="5779" y="2251"/>
                </a:lnTo>
                <a:lnTo>
                  <a:pt x="5770" y="2259"/>
                </a:lnTo>
                <a:lnTo>
                  <a:pt x="5761" y="2268"/>
                </a:lnTo>
                <a:lnTo>
                  <a:pt x="5761" y="2286"/>
                </a:lnTo>
                <a:lnTo>
                  <a:pt x="5761" y="2295"/>
                </a:lnTo>
                <a:lnTo>
                  <a:pt x="5752" y="2303"/>
                </a:lnTo>
                <a:lnTo>
                  <a:pt x="5752" y="2312"/>
                </a:lnTo>
                <a:lnTo>
                  <a:pt x="5752" y="2321"/>
                </a:lnTo>
                <a:lnTo>
                  <a:pt x="5743" y="2339"/>
                </a:lnTo>
                <a:lnTo>
                  <a:pt x="5735" y="2339"/>
                </a:lnTo>
                <a:lnTo>
                  <a:pt x="5735" y="2348"/>
                </a:lnTo>
                <a:lnTo>
                  <a:pt x="5726" y="2348"/>
                </a:lnTo>
                <a:lnTo>
                  <a:pt x="5726" y="2356"/>
                </a:lnTo>
                <a:lnTo>
                  <a:pt x="5726" y="2348"/>
                </a:lnTo>
                <a:lnTo>
                  <a:pt x="5717" y="2348"/>
                </a:lnTo>
                <a:lnTo>
                  <a:pt x="5717" y="2339"/>
                </a:lnTo>
                <a:lnTo>
                  <a:pt x="5708" y="2339"/>
                </a:lnTo>
                <a:lnTo>
                  <a:pt x="5699" y="2330"/>
                </a:lnTo>
                <a:lnTo>
                  <a:pt x="5699" y="2321"/>
                </a:lnTo>
                <a:lnTo>
                  <a:pt x="5699" y="2303"/>
                </a:lnTo>
                <a:lnTo>
                  <a:pt x="5708" y="2295"/>
                </a:lnTo>
                <a:lnTo>
                  <a:pt x="5699" y="2286"/>
                </a:lnTo>
                <a:lnTo>
                  <a:pt x="5699" y="2277"/>
                </a:lnTo>
                <a:lnTo>
                  <a:pt x="5708" y="2277"/>
                </a:lnTo>
                <a:lnTo>
                  <a:pt x="5699" y="2268"/>
                </a:lnTo>
                <a:lnTo>
                  <a:pt x="5690" y="2242"/>
                </a:lnTo>
                <a:lnTo>
                  <a:pt x="5655" y="2224"/>
                </a:lnTo>
                <a:lnTo>
                  <a:pt x="5655" y="2215"/>
                </a:lnTo>
                <a:lnTo>
                  <a:pt x="5664" y="2215"/>
                </a:lnTo>
                <a:lnTo>
                  <a:pt x="5664" y="2224"/>
                </a:lnTo>
                <a:lnTo>
                  <a:pt x="5673" y="2224"/>
                </a:lnTo>
                <a:lnTo>
                  <a:pt x="5682" y="2224"/>
                </a:lnTo>
                <a:lnTo>
                  <a:pt x="5682" y="2215"/>
                </a:lnTo>
                <a:lnTo>
                  <a:pt x="5690" y="2206"/>
                </a:lnTo>
                <a:lnTo>
                  <a:pt x="5699" y="2198"/>
                </a:lnTo>
                <a:lnTo>
                  <a:pt x="5708" y="2198"/>
                </a:lnTo>
                <a:lnTo>
                  <a:pt x="5699" y="2189"/>
                </a:lnTo>
                <a:lnTo>
                  <a:pt x="5690" y="2189"/>
                </a:lnTo>
                <a:lnTo>
                  <a:pt x="5682" y="2189"/>
                </a:lnTo>
                <a:lnTo>
                  <a:pt x="5673" y="2189"/>
                </a:lnTo>
                <a:lnTo>
                  <a:pt x="5646" y="2189"/>
                </a:lnTo>
                <a:lnTo>
                  <a:pt x="5637" y="2189"/>
                </a:lnTo>
                <a:lnTo>
                  <a:pt x="5646" y="2180"/>
                </a:lnTo>
                <a:lnTo>
                  <a:pt x="5655" y="2180"/>
                </a:lnTo>
                <a:lnTo>
                  <a:pt x="5655" y="2171"/>
                </a:lnTo>
                <a:lnTo>
                  <a:pt x="5637" y="2171"/>
                </a:lnTo>
                <a:lnTo>
                  <a:pt x="5629" y="2180"/>
                </a:lnTo>
                <a:lnTo>
                  <a:pt x="5611" y="2189"/>
                </a:lnTo>
                <a:lnTo>
                  <a:pt x="5602" y="2189"/>
                </a:lnTo>
                <a:lnTo>
                  <a:pt x="5576" y="2180"/>
                </a:lnTo>
                <a:lnTo>
                  <a:pt x="5576" y="2171"/>
                </a:lnTo>
                <a:lnTo>
                  <a:pt x="5558" y="2171"/>
                </a:lnTo>
                <a:lnTo>
                  <a:pt x="5549" y="2171"/>
                </a:lnTo>
                <a:lnTo>
                  <a:pt x="5532" y="2171"/>
                </a:lnTo>
                <a:lnTo>
                  <a:pt x="5540" y="2162"/>
                </a:lnTo>
                <a:lnTo>
                  <a:pt x="5576" y="2145"/>
                </a:lnTo>
                <a:lnTo>
                  <a:pt x="5593" y="2127"/>
                </a:lnTo>
                <a:lnTo>
                  <a:pt x="5593" y="2118"/>
                </a:lnTo>
                <a:lnTo>
                  <a:pt x="5585" y="2118"/>
                </a:lnTo>
                <a:lnTo>
                  <a:pt x="5558" y="2118"/>
                </a:lnTo>
                <a:lnTo>
                  <a:pt x="5558" y="2109"/>
                </a:lnTo>
                <a:lnTo>
                  <a:pt x="5567" y="2101"/>
                </a:lnTo>
                <a:lnTo>
                  <a:pt x="5576" y="2092"/>
                </a:lnTo>
                <a:lnTo>
                  <a:pt x="5576" y="2101"/>
                </a:lnTo>
                <a:lnTo>
                  <a:pt x="5585" y="2101"/>
                </a:lnTo>
                <a:lnTo>
                  <a:pt x="5593" y="2109"/>
                </a:lnTo>
                <a:lnTo>
                  <a:pt x="5602" y="2109"/>
                </a:lnTo>
                <a:lnTo>
                  <a:pt x="5620" y="2109"/>
                </a:lnTo>
                <a:lnTo>
                  <a:pt x="5629" y="2109"/>
                </a:lnTo>
                <a:lnTo>
                  <a:pt x="5629" y="2101"/>
                </a:lnTo>
                <a:lnTo>
                  <a:pt x="5620" y="2101"/>
                </a:lnTo>
                <a:lnTo>
                  <a:pt x="5620" y="2092"/>
                </a:lnTo>
                <a:lnTo>
                  <a:pt x="5611" y="2083"/>
                </a:lnTo>
                <a:lnTo>
                  <a:pt x="5602" y="2083"/>
                </a:lnTo>
                <a:lnTo>
                  <a:pt x="5602" y="2092"/>
                </a:lnTo>
                <a:lnTo>
                  <a:pt x="5593" y="2092"/>
                </a:lnTo>
                <a:lnTo>
                  <a:pt x="5593" y="2083"/>
                </a:lnTo>
                <a:lnTo>
                  <a:pt x="5593" y="2074"/>
                </a:lnTo>
                <a:lnTo>
                  <a:pt x="5576" y="2065"/>
                </a:lnTo>
                <a:lnTo>
                  <a:pt x="5576" y="2048"/>
                </a:lnTo>
                <a:lnTo>
                  <a:pt x="5567" y="2039"/>
                </a:lnTo>
                <a:lnTo>
                  <a:pt x="5549" y="2039"/>
                </a:lnTo>
                <a:lnTo>
                  <a:pt x="5549" y="2030"/>
                </a:lnTo>
                <a:lnTo>
                  <a:pt x="5540" y="2021"/>
                </a:lnTo>
                <a:lnTo>
                  <a:pt x="5523" y="2012"/>
                </a:lnTo>
                <a:lnTo>
                  <a:pt x="5532" y="2003"/>
                </a:lnTo>
                <a:lnTo>
                  <a:pt x="5532" y="1986"/>
                </a:lnTo>
                <a:lnTo>
                  <a:pt x="5532" y="1977"/>
                </a:lnTo>
                <a:lnTo>
                  <a:pt x="5523" y="1959"/>
                </a:lnTo>
                <a:lnTo>
                  <a:pt x="5523" y="1950"/>
                </a:lnTo>
                <a:lnTo>
                  <a:pt x="5505" y="1933"/>
                </a:lnTo>
                <a:lnTo>
                  <a:pt x="5488" y="1924"/>
                </a:lnTo>
                <a:lnTo>
                  <a:pt x="5479" y="1915"/>
                </a:lnTo>
                <a:lnTo>
                  <a:pt x="5461" y="1906"/>
                </a:lnTo>
                <a:lnTo>
                  <a:pt x="5470" y="1898"/>
                </a:lnTo>
                <a:lnTo>
                  <a:pt x="5470" y="1889"/>
                </a:lnTo>
                <a:lnTo>
                  <a:pt x="5461" y="1889"/>
                </a:lnTo>
                <a:lnTo>
                  <a:pt x="5443" y="1889"/>
                </a:lnTo>
                <a:lnTo>
                  <a:pt x="5435" y="1889"/>
                </a:lnTo>
                <a:lnTo>
                  <a:pt x="5426" y="1889"/>
                </a:lnTo>
                <a:lnTo>
                  <a:pt x="5417" y="1880"/>
                </a:lnTo>
                <a:lnTo>
                  <a:pt x="5408" y="1871"/>
                </a:lnTo>
                <a:lnTo>
                  <a:pt x="5408" y="1862"/>
                </a:lnTo>
                <a:lnTo>
                  <a:pt x="5399" y="1862"/>
                </a:lnTo>
                <a:lnTo>
                  <a:pt x="5390" y="1862"/>
                </a:lnTo>
                <a:lnTo>
                  <a:pt x="5382" y="1862"/>
                </a:lnTo>
                <a:lnTo>
                  <a:pt x="5355" y="1871"/>
                </a:lnTo>
                <a:lnTo>
                  <a:pt x="5338" y="1889"/>
                </a:lnTo>
                <a:lnTo>
                  <a:pt x="5329" y="1898"/>
                </a:lnTo>
                <a:lnTo>
                  <a:pt x="5311" y="1915"/>
                </a:lnTo>
                <a:lnTo>
                  <a:pt x="5311" y="1924"/>
                </a:lnTo>
                <a:lnTo>
                  <a:pt x="5320" y="1924"/>
                </a:lnTo>
                <a:lnTo>
                  <a:pt x="5329" y="1924"/>
                </a:lnTo>
                <a:lnTo>
                  <a:pt x="5338" y="1924"/>
                </a:lnTo>
                <a:lnTo>
                  <a:pt x="5346" y="1924"/>
                </a:lnTo>
                <a:lnTo>
                  <a:pt x="5338" y="1933"/>
                </a:lnTo>
                <a:lnTo>
                  <a:pt x="5329" y="1950"/>
                </a:lnTo>
                <a:lnTo>
                  <a:pt x="5320" y="1950"/>
                </a:lnTo>
                <a:lnTo>
                  <a:pt x="5311" y="1942"/>
                </a:lnTo>
                <a:lnTo>
                  <a:pt x="5302" y="1942"/>
                </a:lnTo>
                <a:lnTo>
                  <a:pt x="5293" y="1942"/>
                </a:lnTo>
                <a:lnTo>
                  <a:pt x="5285" y="1950"/>
                </a:lnTo>
                <a:lnTo>
                  <a:pt x="5267" y="1959"/>
                </a:lnTo>
                <a:lnTo>
                  <a:pt x="5267" y="1968"/>
                </a:lnTo>
                <a:lnTo>
                  <a:pt x="5267" y="1977"/>
                </a:lnTo>
                <a:lnTo>
                  <a:pt x="5258" y="1977"/>
                </a:lnTo>
                <a:lnTo>
                  <a:pt x="5267" y="1986"/>
                </a:lnTo>
                <a:lnTo>
                  <a:pt x="5267" y="1995"/>
                </a:lnTo>
                <a:lnTo>
                  <a:pt x="5258" y="2012"/>
                </a:lnTo>
                <a:lnTo>
                  <a:pt x="5258" y="2021"/>
                </a:lnTo>
                <a:lnTo>
                  <a:pt x="5276" y="2039"/>
                </a:lnTo>
                <a:lnTo>
                  <a:pt x="5285" y="2039"/>
                </a:lnTo>
                <a:lnTo>
                  <a:pt x="5311" y="2039"/>
                </a:lnTo>
                <a:lnTo>
                  <a:pt x="5302" y="2048"/>
                </a:lnTo>
                <a:lnTo>
                  <a:pt x="5311" y="2056"/>
                </a:lnTo>
                <a:lnTo>
                  <a:pt x="5293" y="2048"/>
                </a:lnTo>
                <a:lnTo>
                  <a:pt x="5293" y="2056"/>
                </a:lnTo>
                <a:lnTo>
                  <a:pt x="5285" y="2056"/>
                </a:lnTo>
                <a:lnTo>
                  <a:pt x="5276" y="2056"/>
                </a:lnTo>
                <a:lnTo>
                  <a:pt x="5276" y="2065"/>
                </a:lnTo>
                <a:lnTo>
                  <a:pt x="5258" y="2083"/>
                </a:lnTo>
                <a:lnTo>
                  <a:pt x="5258" y="2092"/>
                </a:lnTo>
                <a:lnTo>
                  <a:pt x="5258" y="2101"/>
                </a:lnTo>
                <a:lnTo>
                  <a:pt x="5267" y="2109"/>
                </a:lnTo>
                <a:lnTo>
                  <a:pt x="5285" y="2127"/>
                </a:lnTo>
                <a:lnTo>
                  <a:pt x="5285" y="2136"/>
                </a:lnTo>
                <a:lnTo>
                  <a:pt x="5293" y="2145"/>
                </a:lnTo>
                <a:lnTo>
                  <a:pt x="5293" y="2153"/>
                </a:lnTo>
                <a:lnTo>
                  <a:pt x="5302" y="2153"/>
                </a:lnTo>
                <a:lnTo>
                  <a:pt x="5311" y="2153"/>
                </a:lnTo>
                <a:lnTo>
                  <a:pt x="5320" y="2153"/>
                </a:lnTo>
                <a:lnTo>
                  <a:pt x="5329" y="2162"/>
                </a:lnTo>
                <a:lnTo>
                  <a:pt x="5338" y="2162"/>
                </a:lnTo>
                <a:lnTo>
                  <a:pt x="5355" y="2171"/>
                </a:lnTo>
                <a:lnTo>
                  <a:pt x="5390" y="2180"/>
                </a:lnTo>
                <a:lnTo>
                  <a:pt x="5399" y="2171"/>
                </a:lnTo>
                <a:lnTo>
                  <a:pt x="5408" y="2180"/>
                </a:lnTo>
                <a:lnTo>
                  <a:pt x="5417" y="2189"/>
                </a:lnTo>
                <a:lnTo>
                  <a:pt x="5426" y="2198"/>
                </a:lnTo>
                <a:lnTo>
                  <a:pt x="5435" y="2198"/>
                </a:lnTo>
                <a:lnTo>
                  <a:pt x="5443" y="2198"/>
                </a:lnTo>
                <a:lnTo>
                  <a:pt x="5452" y="2198"/>
                </a:lnTo>
                <a:lnTo>
                  <a:pt x="5461" y="2189"/>
                </a:lnTo>
                <a:lnTo>
                  <a:pt x="5470" y="2189"/>
                </a:lnTo>
                <a:lnTo>
                  <a:pt x="5479" y="2198"/>
                </a:lnTo>
                <a:lnTo>
                  <a:pt x="5479" y="2206"/>
                </a:lnTo>
                <a:lnTo>
                  <a:pt x="5488" y="2206"/>
                </a:lnTo>
                <a:lnTo>
                  <a:pt x="5488" y="2215"/>
                </a:lnTo>
                <a:lnTo>
                  <a:pt x="5479" y="2215"/>
                </a:lnTo>
                <a:lnTo>
                  <a:pt x="5470" y="2224"/>
                </a:lnTo>
                <a:lnTo>
                  <a:pt x="5461" y="2224"/>
                </a:lnTo>
                <a:lnTo>
                  <a:pt x="5479" y="2206"/>
                </a:lnTo>
                <a:lnTo>
                  <a:pt x="5461" y="2206"/>
                </a:lnTo>
                <a:lnTo>
                  <a:pt x="5435" y="2215"/>
                </a:lnTo>
                <a:lnTo>
                  <a:pt x="5426" y="2215"/>
                </a:lnTo>
                <a:lnTo>
                  <a:pt x="5426" y="2224"/>
                </a:lnTo>
                <a:lnTo>
                  <a:pt x="5426" y="2242"/>
                </a:lnTo>
                <a:lnTo>
                  <a:pt x="5435" y="2242"/>
                </a:lnTo>
                <a:lnTo>
                  <a:pt x="5443" y="2242"/>
                </a:lnTo>
                <a:lnTo>
                  <a:pt x="5435" y="2251"/>
                </a:lnTo>
                <a:lnTo>
                  <a:pt x="5417" y="2259"/>
                </a:lnTo>
                <a:lnTo>
                  <a:pt x="5408" y="2268"/>
                </a:lnTo>
                <a:lnTo>
                  <a:pt x="5408" y="2286"/>
                </a:lnTo>
                <a:lnTo>
                  <a:pt x="5417" y="2295"/>
                </a:lnTo>
                <a:lnTo>
                  <a:pt x="5435" y="2286"/>
                </a:lnTo>
                <a:lnTo>
                  <a:pt x="5443" y="2286"/>
                </a:lnTo>
                <a:lnTo>
                  <a:pt x="5452" y="2277"/>
                </a:lnTo>
                <a:lnTo>
                  <a:pt x="5452" y="2268"/>
                </a:lnTo>
                <a:lnTo>
                  <a:pt x="5452" y="2259"/>
                </a:lnTo>
                <a:lnTo>
                  <a:pt x="5461" y="2259"/>
                </a:lnTo>
                <a:lnTo>
                  <a:pt x="5470" y="2268"/>
                </a:lnTo>
                <a:lnTo>
                  <a:pt x="5470" y="2277"/>
                </a:lnTo>
                <a:lnTo>
                  <a:pt x="5470" y="2286"/>
                </a:lnTo>
                <a:lnTo>
                  <a:pt x="5470" y="2295"/>
                </a:lnTo>
                <a:lnTo>
                  <a:pt x="5470" y="2303"/>
                </a:lnTo>
                <a:lnTo>
                  <a:pt x="5479" y="2303"/>
                </a:lnTo>
                <a:lnTo>
                  <a:pt x="5488" y="2303"/>
                </a:lnTo>
                <a:lnTo>
                  <a:pt x="5488" y="2312"/>
                </a:lnTo>
                <a:lnTo>
                  <a:pt x="5470" y="2312"/>
                </a:lnTo>
                <a:lnTo>
                  <a:pt x="5452" y="2321"/>
                </a:lnTo>
                <a:lnTo>
                  <a:pt x="5443" y="2339"/>
                </a:lnTo>
                <a:lnTo>
                  <a:pt x="5426" y="2348"/>
                </a:lnTo>
                <a:lnTo>
                  <a:pt x="5417" y="2356"/>
                </a:lnTo>
                <a:lnTo>
                  <a:pt x="5408" y="2365"/>
                </a:lnTo>
                <a:lnTo>
                  <a:pt x="5390" y="2374"/>
                </a:lnTo>
                <a:lnTo>
                  <a:pt x="5382" y="2383"/>
                </a:lnTo>
                <a:lnTo>
                  <a:pt x="5364" y="2374"/>
                </a:lnTo>
                <a:lnTo>
                  <a:pt x="5355" y="2374"/>
                </a:lnTo>
                <a:lnTo>
                  <a:pt x="5346" y="2374"/>
                </a:lnTo>
                <a:lnTo>
                  <a:pt x="5346" y="2383"/>
                </a:lnTo>
                <a:lnTo>
                  <a:pt x="5338" y="2383"/>
                </a:lnTo>
                <a:lnTo>
                  <a:pt x="5329" y="2418"/>
                </a:lnTo>
                <a:lnTo>
                  <a:pt x="5329" y="2427"/>
                </a:lnTo>
                <a:lnTo>
                  <a:pt x="5338" y="2436"/>
                </a:lnTo>
                <a:lnTo>
                  <a:pt x="5346" y="2445"/>
                </a:lnTo>
                <a:lnTo>
                  <a:pt x="5355" y="2462"/>
                </a:lnTo>
                <a:lnTo>
                  <a:pt x="5355" y="2480"/>
                </a:lnTo>
                <a:lnTo>
                  <a:pt x="5355" y="2489"/>
                </a:lnTo>
                <a:lnTo>
                  <a:pt x="5346" y="2515"/>
                </a:lnTo>
                <a:lnTo>
                  <a:pt x="5338" y="2524"/>
                </a:lnTo>
                <a:lnTo>
                  <a:pt x="5329" y="2524"/>
                </a:lnTo>
                <a:lnTo>
                  <a:pt x="5302" y="2515"/>
                </a:lnTo>
                <a:lnTo>
                  <a:pt x="5293" y="2524"/>
                </a:lnTo>
                <a:lnTo>
                  <a:pt x="5302" y="2524"/>
                </a:lnTo>
                <a:lnTo>
                  <a:pt x="5320" y="2542"/>
                </a:lnTo>
                <a:lnTo>
                  <a:pt x="5320" y="2551"/>
                </a:lnTo>
                <a:lnTo>
                  <a:pt x="5320" y="2559"/>
                </a:lnTo>
                <a:lnTo>
                  <a:pt x="5311" y="2551"/>
                </a:lnTo>
                <a:lnTo>
                  <a:pt x="5311" y="2542"/>
                </a:lnTo>
                <a:lnTo>
                  <a:pt x="5276" y="2515"/>
                </a:lnTo>
                <a:lnTo>
                  <a:pt x="5267" y="2506"/>
                </a:lnTo>
                <a:lnTo>
                  <a:pt x="5276" y="2506"/>
                </a:lnTo>
                <a:lnTo>
                  <a:pt x="5285" y="2515"/>
                </a:lnTo>
                <a:lnTo>
                  <a:pt x="5293" y="2515"/>
                </a:lnTo>
                <a:lnTo>
                  <a:pt x="5302" y="2506"/>
                </a:lnTo>
                <a:lnTo>
                  <a:pt x="5311" y="2515"/>
                </a:lnTo>
                <a:lnTo>
                  <a:pt x="5320" y="2515"/>
                </a:lnTo>
                <a:lnTo>
                  <a:pt x="5329" y="2515"/>
                </a:lnTo>
                <a:lnTo>
                  <a:pt x="5338" y="2515"/>
                </a:lnTo>
                <a:lnTo>
                  <a:pt x="5346" y="2506"/>
                </a:lnTo>
                <a:lnTo>
                  <a:pt x="5346" y="2498"/>
                </a:lnTo>
                <a:lnTo>
                  <a:pt x="5346" y="2489"/>
                </a:lnTo>
                <a:lnTo>
                  <a:pt x="5338" y="2489"/>
                </a:lnTo>
                <a:lnTo>
                  <a:pt x="5338" y="2480"/>
                </a:lnTo>
                <a:lnTo>
                  <a:pt x="5329" y="2489"/>
                </a:lnTo>
                <a:lnTo>
                  <a:pt x="5320" y="2489"/>
                </a:lnTo>
                <a:lnTo>
                  <a:pt x="5320" y="2471"/>
                </a:lnTo>
                <a:lnTo>
                  <a:pt x="5311" y="2471"/>
                </a:lnTo>
                <a:lnTo>
                  <a:pt x="5302" y="2480"/>
                </a:lnTo>
                <a:lnTo>
                  <a:pt x="5293" y="2480"/>
                </a:lnTo>
                <a:lnTo>
                  <a:pt x="5285" y="2471"/>
                </a:lnTo>
                <a:lnTo>
                  <a:pt x="5285" y="2462"/>
                </a:lnTo>
                <a:lnTo>
                  <a:pt x="5276" y="2445"/>
                </a:lnTo>
                <a:lnTo>
                  <a:pt x="5285" y="2427"/>
                </a:lnTo>
                <a:lnTo>
                  <a:pt x="5285" y="2418"/>
                </a:lnTo>
                <a:lnTo>
                  <a:pt x="5285" y="2409"/>
                </a:lnTo>
                <a:lnTo>
                  <a:pt x="5302" y="2365"/>
                </a:lnTo>
                <a:lnTo>
                  <a:pt x="5302" y="2356"/>
                </a:lnTo>
                <a:lnTo>
                  <a:pt x="5293" y="2356"/>
                </a:lnTo>
                <a:lnTo>
                  <a:pt x="5267" y="2365"/>
                </a:lnTo>
                <a:lnTo>
                  <a:pt x="5267" y="2374"/>
                </a:lnTo>
                <a:lnTo>
                  <a:pt x="5258" y="2374"/>
                </a:lnTo>
                <a:lnTo>
                  <a:pt x="5258" y="2383"/>
                </a:lnTo>
                <a:lnTo>
                  <a:pt x="5249" y="2383"/>
                </a:lnTo>
                <a:lnTo>
                  <a:pt x="5249" y="2374"/>
                </a:lnTo>
                <a:lnTo>
                  <a:pt x="5267" y="2356"/>
                </a:lnTo>
                <a:lnTo>
                  <a:pt x="5267" y="2348"/>
                </a:lnTo>
                <a:lnTo>
                  <a:pt x="5258" y="2356"/>
                </a:lnTo>
                <a:lnTo>
                  <a:pt x="5232" y="2356"/>
                </a:lnTo>
                <a:lnTo>
                  <a:pt x="5232" y="2348"/>
                </a:lnTo>
                <a:lnTo>
                  <a:pt x="5223" y="2348"/>
                </a:lnTo>
                <a:lnTo>
                  <a:pt x="5214" y="2339"/>
                </a:lnTo>
                <a:lnTo>
                  <a:pt x="5205" y="2330"/>
                </a:lnTo>
                <a:lnTo>
                  <a:pt x="5205" y="2321"/>
                </a:lnTo>
                <a:lnTo>
                  <a:pt x="5196" y="2321"/>
                </a:lnTo>
                <a:lnTo>
                  <a:pt x="5188" y="2321"/>
                </a:lnTo>
                <a:lnTo>
                  <a:pt x="5179" y="2321"/>
                </a:lnTo>
                <a:lnTo>
                  <a:pt x="5170" y="2321"/>
                </a:lnTo>
                <a:lnTo>
                  <a:pt x="5161" y="2321"/>
                </a:lnTo>
                <a:lnTo>
                  <a:pt x="5161" y="2330"/>
                </a:lnTo>
                <a:lnTo>
                  <a:pt x="5170" y="2339"/>
                </a:lnTo>
                <a:lnTo>
                  <a:pt x="5143" y="2339"/>
                </a:lnTo>
                <a:lnTo>
                  <a:pt x="5135" y="2348"/>
                </a:lnTo>
                <a:lnTo>
                  <a:pt x="5117" y="2339"/>
                </a:lnTo>
                <a:lnTo>
                  <a:pt x="5108" y="2339"/>
                </a:lnTo>
                <a:lnTo>
                  <a:pt x="5108" y="2348"/>
                </a:lnTo>
                <a:lnTo>
                  <a:pt x="5117" y="2356"/>
                </a:lnTo>
                <a:lnTo>
                  <a:pt x="5126" y="2365"/>
                </a:lnTo>
                <a:lnTo>
                  <a:pt x="5126" y="2374"/>
                </a:lnTo>
                <a:lnTo>
                  <a:pt x="5117" y="2365"/>
                </a:lnTo>
                <a:lnTo>
                  <a:pt x="5117" y="2374"/>
                </a:lnTo>
                <a:lnTo>
                  <a:pt x="5126" y="2374"/>
                </a:lnTo>
                <a:lnTo>
                  <a:pt x="5143" y="2392"/>
                </a:lnTo>
                <a:lnTo>
                  <a:pt x="5143" y="2401"/>
                </a:lnTo>
                <a:lnTo>
                  <a:pt x="5161" y="2392"/>
                </a:lnTo>
                <a:lnTo>
                  <a:pt x="5170" y="2392"/>
                </a:lnTo>
                <a:lnTo>
                  <a:pt x="5188" y="2392"/>
                </a:lnTo>
                <a:lnTo>
                  <a:pt x="5205" y="2401"/>
                </a:lnTo>
                <a:lnTo>
                  <a:pt x="5214" y="2401"/>
                </a:lnTo>
                <a:lnTo>
                  <a:pt x="5214" y="2409"/>
                </a:lnTo>
                <a:lnTo>
                  <a:pt x="5214" y="2418"/>
                </a:lnTo>
                <a:lnTo>
                  <a:pt x="5214" y="2427"/>
                </a:lnTo>
                <a:lnTo>
                  <a:pt x="5205" y="2427"/>
                </a:lnTo>
                <a:lnTo>
                  <a:pt x="5196" y="2436"/>
                </a:lnTo>
                <a:lnTo>
                  <a:pt x="5179" y="2436"/>
                </a:lnTo>
                <a:lnTo>
                  <a:pt x="5161" y="2418"/>
                </a:lnTo>
                <a:lnTo>
                  <a:pt x="5152" y="2418"/>
                </a:lnTo>
                <a:lnTo>
                  <a:pt x="5126" y="2383"/>
                </a:lnTo>
                <a:lnTo>
                  <a:pt x="5117" y="2383"/>
                </a:lnTo>
                <a:lnTo>
                  <a:pt x="5108" y="2374"/>
                </a:lnTo>
                <a:lnTo>
                  <a:pt x="5099" y="2374"/>
                </a:lnTo>
                <a:lnTo>
                  <a:pt x="5099" y="2383"/>
                </a:lnTo>
                <a:lnTo>
                  <a:pt x="5099" y="2392"/>
                </a:lnTo>
                <a:lnTo>
                  <a:pt x="5108" y="2401"/>
                </a:lnTo>
                <a:lnTo>
                  <a:pt x="5117" y="2401"/>
                </a:lnTo>
                <a:lnTo>
                  <a:pt x="5126" y="2409"/>
                </a:lnTo>
                <a:lnTo>
                  <a:pt x="5117" y="2409"/>
                </a:lnTo>
                <a:lnTo>
                  <a:pt x="5099" y="2409"/>
                </a:lnTo>
                <a:lnTo>
                  <a:pt x="5091" y="2418"/>
                </a:lnTo>
                <a:lnTo>
                  <a:pt x="5082" y="2418"/>
                </a:lnTo>
                <a:lnTo>
                  <a:pt x="5073" y="2418"/>
                </a:lnTo>
                <a:lnTo>
                  <a:pt x="5055" y="2418"/>
                </a:lnTo>
                <a:lnTo>
                  <a:pt x="5046" y="2409"/>
                </a:lnTo>
                <a:lnTo>
                  <a:pt x="5020" y="2409"/>
                </a:lnTo>
                <a:lnTo>
                  <a:pt x="4993" y="2409"/>
                </a:lnTo>
                <a:lnTo>
                  <a:pt x="4976" y="2409"/>
                </a:lnTo>
                <a:lnTo>
                  <a:pt x="4967" y="2409"/>
                </a:lnTo>
                <a:lnTo>
                  <a:pt x="4958" y="2409"/>
                </a:lnTo>
                <a:lnTo>
                  <a:pt x="4949" y="2409"/>
                </a:lnTo>
                <a:lnTo>
                  <a:pt x="4941" y="2409"/>
                </a:lnTo>
                <a:lnTo>
                  <a:pt x="4932" y="2418"/>
                </a:lnTo>
                <a:lnTo>
                  <a:pt x="4923" y="2418"/>
                </a:lnTo>
                <a:lnTo>
                  <a:pt x="4896" y="2427"/>
                </a:lnTo>
                <a:lnTo>
                  <a:pt x="4879" y="2418"/>
                </a:lnTo>
                <a:lnTo>
                  <a:pt x="4870" y="2418"/>
                </a:lnTo>
                <a:lnTo>
                  <a:pt x="4852" y="2418"/>
                </a:lnTo>
                <a:lnTo>
                  <a:pt x="4843" y="2418"/>
                </a:lnTo>
                <a:lnTo>
                  <a:pt x="4835" y="2418"/>
                </a:lnTo>
                <a:lnTo>
                  <a:pt x="4808" y="2409"/>
                </a:lnTo>
                <a:lnTo>
                  <a:pt x="4799" y="2401"/>
                </a:lnTo>
                <a:lnTo>
                  <a:pt x="4782" y="2392"/>
                </a:lnTo>
                <a:lnTo>
                  <a:pt x="4764" y="2374"/>
                </a:lnTo>
                <a:lnTo>
                  <a:pt x="4755" y="2374"/>
                </a:lnTo>
                <a:lnTo>
                  <a:pt x="4738" y="2374"/>
                </a:lnTo>
                <a:lnTo>
                  <a:pt x="4720" y="2383"/>
                </a:lnTo>
                <a:lnTo>
                  <a:pt x="4702" y="2383"/>
                </a:lnTo>
                <a:lnTo>
                  <a:pt x="4685" y="2383"/>
                </a:lnTo>
                <a:lnTo>
                  <a:pt x="4676" y="2374"/>
                </a:lnTo>
                <a:lnTo>
                  <a:pt x="4667" y="2374"/>
                </a:lnTo>
                <a:lnTo>
                  <a:pt x="4667" y="2365"/>
                </a:lnTo>
                <a:lnTo>
                  <a:pt x="4667" y="2356"/>
                </a:lnTo>
                <a:lnTo>
                  <a:pt x="4658" y="2356"/>
                </a:lnTo>
                <a:lnTo>
                  <a:pt x="4649" y="2356"/>
                </a:lnTo>
                <a:lnTo>
                  <a:pt x="4641" y="2348"/>
                </a:lnTo>
                <a:lnTo>
                  <a:pt x="4632" y="2348"/>
                </a:lnTo>
                <a:lnTo>
                  <a:pt x="4623" y="2348"/>
                </a:lnTo>
                <a:lnTo>
                  <a:pt x="4614" y="2330"/>
                </a:lnTo>
                <a:lnTo>
                  <a:pt x="4605" y="2330"/>
                </a:lnTo>
                <a:lnTo>
                  <a:pt x="4605" y="2312"/>
                </a:lnTo>
                <a:lnTo>
                  <a:pt x="4596" y="2295"/>
                </a:lnTo>
                <a:lnTo>
                  <a:pt x="4596" y="2286"/>
                </a:lnTo>
                <a:lnTo>
                  <a:pt x="4588" y="2277"/>
                </a:lnTo>
                <a:lnTo>
                  <a:pt x="4579" y="2277"/>
                </a:lnTo>
                <a:lnTo>
                  <a:pt x="4561" y="2268"/>
                </a:lnTo>
                <a:lnTo>
                  <a:pt x="4552" y="2268"/>
                </a:lnTo>
                <a:lnTo>
                  <a:pt x="4544" y="2268"/>
                </a:lnTo>
                <a:lnTo>
                  <a:pt x="4517" y="2277"/>
                </a:lnTo>
                <a:lnTo>
                  <a:pt x="4508" y="2286"/>
                </a:lnTo>
                <a:lnTo>
                  <a:pt x="4464" y="2295"/>
                </a:lnTo>
                <a:lnTo>
                  <a:pt x="4438" y="2303"/>
                </a:lnTo>
                <a:lnTo>
                  <a:pt x="4394" y="2303"/>
                </a:lnTo>
                <a:lnTo>
                  <a:pt x="4394" y="2312"/>
                </a:lnTo>
                <a:lnTo>
                  <a:pt x="4376" y="2339"/>
                </a:lnTo>
                <a:lnTo>
                  <a:pt x="4367" y="2348"/>
                </a:lnTo>
                <a:lnTo>
                  <a:pt x="4394" y="2365"/>
                </a:lnTo>
                <a:lnTo>
                  <a:pt x="4402" y="2365"/>
                </a:lnTo>
                <a:lnTo>
                  <a:pt x="4411" y="2365"/>
                </a:lnTo>
                <a:lnTo>
                  <a:pt x="4420" y="2365"/>
                </a:lnTo>
                <a:lnTo>
                  <a:pt x="4438" y="2365"/>
                </a:lnTo>
                <a:lnTo>
                  <a:pt x="4446" y="2356"/>
                </a:lnTo>
                <a:lnTo>
                  <a:pt x="4438" y="2356"/>
                </a:lnTo>
                <a:lnTo>
                  <a:pt x="4438" y="2348"/>
                </a:lnTo>
                <a:lnTo>
                  <a:pt x="4446" y="2348"/>
                </a:lnTo>
                <a:lnTo>
                  <a:pt x="4455" y="2348"/>
                </a:lnTo>
                <a:lnTo>
                  <a:pt x="4473" y="2348"/>
                </a:lnTo>
                <a:lnTo>
                  <a:pt x="4482" y="2348"/>
                </a:lnTo>
                <a:lnTo>
                  <a:pt x="4491" y="2339"/>
                </a:lnTo>
                <a:lnTo>
                  <a:pt x="4499" y="2339"/>
                </a:lnTo>
                <a:lnTo>
                  <a:pt x="4508" y="2339"/>
                </a:lnTo>
                <a:lnTo>
                  <a:pt x="4517" y="2339"/>
                </a:lnTo>
                <a:lnTo>
                  <a:pt x="4526" y="2339"/>
                </a:lnTo>
                <a:lnTo>
                  <a:pt x="4526" y="2330"/>
                </a:lnTo>
                <a:lnTo>
                  <a:pt x="4535" y="2321"/>
                </a:lnTo>
                <a:lnTo>
                  <a:pt x="4552" y="2312"/>
                </a:lnTo>
                <a:lnTo>
                  <a:pt x="4561" y="2303"/>
                </a:lnTo>
                <a:lnTo>
                  <a:pt x="4570" y="2303"/>
                </a:lnTo>
                <a:lnTo>
                  <a:pt x="4579" y="2303"/>
                </a:lnTo>
                <a:lnTo>
                  <a:pt x="4588" y="2312"/>
                </a:lnTo>
                <a:lnTo>
                  <a:pt x="4579" y="2321"/>
                </a:lnTo>
                <a:lnTo>
                  <a:pt x="4570" y="2330"/>
                </a:lnTo>
                <a:lnTo>
                  <a:pt x="4561" y="2330"/>
                </a:lnTo>
                <a:lnTo>
                  <a:pt x="4552" y="2339"/>
                </a:lnTo>
                <a:lnTo>
                  <a:pt x="4544" y="2339"/>
                </a:lnTo>
                <a:lnTo>
                  <a:pt x="4535" y="2348"/>
                </a:lnTo>
                <a:lnTo>
                  <a:pt x="4535" y="2356"/>
                </a:lnTo>
                <a:lnTo>
                  <a:pt x="4526" y="2356"/>
                </a:lnTo>
                <a:lnTo>
                  <a:pt x="4517" y="2356"/>
                </a:lnTo>
                <a:lnTo>
                  <a:pt x="4508" y="2365"/>
                </a:lnTo>
                <a:lnTo>
                  <a:pt x="4499" y="2374"/>
                </a:lnTo>
                <a:lnTo>
                  <a:pt x="4491" y="2374"/>
                </a:lnTo>
                <a:lnTo>
                  <a:pt x="4482" y="2374"/>
                </a:lnTo>
                <a:lnTo>
                  <a:pt x="4473" y="2374"/>
                </a:lnTo>
                <a:lnTo>
                  <a:pt x="4464" y="2374"/>
                </a:lnTo>
                <a:lnTo>
                  <a:pt x="4455" y="2383"/>
                </a:lnTo>
                <a:lnTo>
                  <a:pt x="4455" y="2374"/>
                </a:lnTo>
                <a:lnTo>
                  <a:pt x="4438" y="2383"/>
                </a:lnTo>
                <a:lnTo>
                  <a:pt x="4438" y="2392"/>
                </a:lnTo>
                <a:lnTo>
                  <a:pt x="4438" y="2401"/>
                </a:lnTo>
                <a:lnTo>
                  <a:pt x="4429" y="2401"/>
                </a:lnTo>
                <a:lnTo>
                  <a:pt x="4420" y="2409"/>
                </a:lnTo>
                <a:lnTo>
                  <a:pt x="4420" y="2418"/>
                </a:lnTo>
                <a:lnTo>
                  <a:pt x="4420" y="2427"/>
                </a:lnTo>
                <a:lnTo>
                  <a:pt x="4429" y="2427"/>
                </a:lnTo>
                <a:lnTo>
                  <a:pt x="4438" y="2436"/>
                </a:lnTo>
                <a:lnTo>
                  <a:pt x="4446" y="2445"/>
                </a:lnTo>
                <a:lnTo>
                  <a:pt x="4446" y="2454"/>
                </a:lnTo>
                <a:lnTo>
                  <a:pt x="4446" y="2462"/>
                </a:lnTo>
                <a:lnTo>
                  <a:pt x="4446" y="2480"/>
                </a:lnTo>
                <a:lnTo>
                  <a:pt x="4455" y="2489"/>
                </a:lnTo>
                <a:lnTo>
                  <a:pt x="4473" y="2498"/>
                </a:lnTo>
                <a:lnTo>
                  <a:pt x="4464" y="2506"/>
                </a:lnTo>
                <a:lnTo>
                  <a:pt x="4473" y="2515"/>
                </a:lnTo>
                <a:lnTo>
                  <a:pt x="4482" y="2524"/>
                </a:lnTo>
                <a:lnTo>
                  <a:pt x="4464" y="2515"/>
                </a:lnTo>
                <a:lnTo>
                  <a:pt x="4455" y="2524"/>
                </a:lnTo>
                <a:lnTo>
                  <a:pt x="4455" y="2515"/>
                </a:lnTo>
                <a:lnTo>
                  <a:pt x="4446" y="2506"/>
                </a:lnTo>
                <a:lnTo>
                  <a:pt x="4438" y="2515"/>
                </a:lnTo>
                <a:lnTo>
                  <a:pt x="4438" y="2533"/>
                </a:lnTo>
                <a:lnTo>
                  <a:pt x="4438" y="2542"/>
                </a:lnTo>
                <a:lnTo>
                  <a:pt x="4446" y="2559"/>
                </a:lnTo>
                <a:lnTo>
                  <a:pt x="4473" y="2586"/>
                </a:lnTo>
                <a:lnTo>
                  <a:pt x="4464" y="2577"/>
                </a:lnTo>
                <a:lnTo>
                  <a:pt x="4455" y="2577"/>
                </a:lnTo>
                <a:lnTo>
                  <a:pt x="4438" y="2559"/>
                </a:lnTo>
                <a:lnTo>
                  <a:pt x="4438" y="2551"/>
                </a:lnTo>
                <a:lnTo>
                  <a:pt x="4420" y="2542"/>
                </a:lnTo>
                <a:lnTo>
                  <a:pt x="4420" y="2533"/>
                </a:lnTo>
                <a:lnTo>
                  <a:pt x="4411" y="2533"/>
                </a:lnTo>
                <a:lnTo>
                  <a:pt x="4411" y="2524"/>
                </a:lnTo>
                <a:lnTo>
                  <a:pt x="4402" y="2515"/>
                </a:lnTo>
                <a:lnTo>
                  <a:pt x="4385" y="2506"/>
                </a:lnTo>
                <a:lnTo>
                  <a:pt x="4385" y="2498"/>
                </a:lnTo>
                <a:lnTo>
                  <a:pt x="4394" y="2506"/>
                </a:lnTo>
                <a:lnTo>
                  <a:pt x="4402" y="2506"/>
                </a:lnTo>
                <a:lnTo>
                  <a:pt x="4411" y="2506"/>
                </a:lnTo>
                <a:lnTo>
                  <a:pt x="4420" y="2498"/>
                </a:lnTo>
                <a:lnTo>
                  <a:pt x="4429" y="2489"/>
                </a:lnTo>
                <a:lnTo>
                  <a:pt x="4420" y="2489"/>
                </a:lnTo>
                <a:lnTo>
                  <a:pt x="4420" y="2480"/>
                </a:lnTo>
                <a:lnTo>
                  <a:pt x="4394" y="2462"/>
                </a:lnTo>
                <a:lnTo>
                  <a:pt x="4385" y="2454"/>
                </a:lnTo>
                <a:lnTo>
                  <a:pt x="4376" y="2436"/>
                </a:lnTo>
                <a:lnTo>
                  <a:pt x="4367" y="2436"/>
                </a:lnTo>
                <a:lnTo>
                  <a:pt x="4358" y="2454"/>
                </a:lnTo>
                <a:lnTo>
                  <a:pt x="4358" y="2462"/>
                </a:lnTo>
                <a:lnTo>
                  <a:pt x="4349" y="2454"/>
                </a:lnTo>
                <a:lnTo>
                  <a:pt x="4349" y="2445"/>
                </a:lnTo>
                <a:lnTo>
                  <a:pt x="4349" y="2427"/>
                </a:lnTo>
                <a:lnTo>
                  <a:pt x="4341" y="2427"/>
                </a:lnTo>
                <a:lnTo>
                  <a:pt x="4341" y="2418"/>
                </a:lnTo>
                <a:lnTo>
                  <a:pt x="4332" y="2418"/>
                </a:lnTo>
                <a:lnTo>
                  <a:pt x="4296" y="2418"/>
                </a:lnTo>
                <a:lnTo>
                  <a:pt x="4288" y="2409"/>
                </a:lnTo>
                <a:lnTo>
                  <a:pt x="4288" y="2401"/>
                </a:lnTo>
                <a:lnTo>
                  <a:pt x="4279" y="2401"/>
                </a:lnTo>
                <a:lnTo>
                  <a:pt x="4270" y="2392"/>
                </a:lnTo>
                <a:lnTo>
                  <a:pt x="4270" y="2383"/>
                </a:lnTo>
                <a:lnTo>
                  <a:pt x="4261" y="2383"/>
                </a:lnTo>
                <a:lnTo>
                  <a:pt x="4252" y="2392"/>
                </a:lnTo>
                <a:lnTo>
                  <a:pt x="4244" y="2392"/>
                </a:lnTo>
                <a:lnTo>
                  <a:pt x="4208" y="2409"/>
                </a:lnTo>
                <a:lnTo>
                  <a:pt x="4199" y="2409"/>
                </a:lnTo>
                <a:lnTo>
                  <a:pt x="4191" y="2409"/>
                </a:lnTo>
                <a:lnTo>
                  <a:pt x="4182" y="2409"/>
                </a:lnTo>
                <a:lnTo>
                  <a:pt x="4173" y="2409"/>
                </a:lnTo>
                <a:lnTo>
                  <a:pt x="4164" y="2418"/>
                </a:lnTo>
                <a:lnTo>
                  <a:pt x="4155" y="2418"/>
                </a:lnTo>
                <a:lnTo>
                  <a:pt x="4147" y="2418"/>
                </a:lnTo>
                <a:lnTo>
                  <a:pt x="4120" y="2418"/>
                </a:lnTo>
                <a:lnTo>
                  <a:pt x="4111" y="2418"/>
                </a:lnTo>
                <a:lnTo>
                  <a:pt x="4102" y="2418"/>
                </a:lnTo>
                <a:lnTo>
                  <a:pt x="4094" y="2427"/>
                </a:lnTo>
                <a:lnTo>
                  <a:pt x="4085" y="2427"/>
                </a:lnTo>
                <a:lnTo>
                  <a:pt x="4058" y="2427"/>
                </a:lnTo>
                <a:lnTo>
                  <a:pt x="4049" y="2427"/>
                </a:lnTo>
                <a:lnTo>
                  <a:pt x="4032" y="2427"/>
                </a:lnTo>
                <a:lnTo>
                  <a:pt x="4005" y="2427"/>
                </a:lnTo>
                <a:lnTo>
                  <a:pt x="3988" y="2418"/>
                </a:lnTo>
                <a:lnTo>
                  <a:pt x="3970" y="2418"/>
                </a:lnTo>
                <a:lnTo>
                  <a:pt x="3961" y="2418"/>
                </a:lnTo>
                <a:lnTo>
                  <a:pt x="3944" y="2418"/>
                </a:lnTo>
                <a:lnTo>
                  <a:pt x="3926" y="2409"/>
                </a:lnTo>
                <a:lnTo>
                  <a:pt x="3917" y="2409"/>
                </a:lnTo>
                <a:lnTo>
                  <a:pt x="3899" y="2409"/>
                </a:lnTo>
                <a:lnTo>
                  <a:pt x="3891" y="2409"/>
                </a:lnTo>
                <a:lnTo>
                  <a:pt x="3882" y="2401"/>
                </a:lnTo>
                <a:lnTo>
                  <a:pt x="3873" y="2401"/>
                </a:lnTo>
                <a:lnTo>
                  <a:pt x="3873" y="2392"/>
                </a:lnTo>
                <a:lnTo>
                  <a:pt x="3891" y="2383"/>
                </a:lnTo>
                <a:lnTo>
                  <a:pt x="3891" y="2374"/>
                </a:lnTo>
                <a:lnTo>
                  <a:pt x="3891" y="2365"/>
                </a:lnTo>
                <a:lnTo>
                  <a:pt x="3917" y="2356"/>
                </a:lnTo>
                <a:lnTo>
                  <a:pt x="3917" y="2348"/>
                </a:lnTo>
                <a:lnTo>
                  <a:pt x="3961" y="2356"/>
                </a:lnTo>
                <a:lnTo>
                  <a:pt x="3970" y="2348"/>
                </a:lnTo>
                <a:lnTo>
                  <a:pt x="3979" y="2348"/>
                </a:lnTo>
                <a:lnTo>
                  <a:pt x="3979" y="2339"/>
                </a:lnTo>
                <a:lnTo>
                  <a:pt x="3979" y="2330"/>
                </a:lnTo>
                <a:lnTo>
                  <a:pt x="3970" y="2330"/>
                </a:lnTo>
                <a:lnTo>
                  <a:pt x="3970" y="2321"/>
                </a:lnTo>
                <a:lnTo>
                  <a:pt x="3961" y="2312"/>
                </a:lnTo>
                <a:lnTo>
                  <a:pt x="3944" y="2303"/>
                </a:lnTo>
                <a:lnTo>
                  <a:pt x="3935" y="2295"/>
                </a:lnTo>
                <a:lnTo>
                  <a:pt x="3908" y="2277"/>
                </a:lnTo>
                <a:lnTo>
                  <a:pt x="3891" y="2268"/>
                </a:lnTo>
                <a:lnTo>
                  <a:pt x="3873" y="2268"/>
                </a:lnTo>
                <a:lnTo>
                  <a:pt x="3855" y="2259"/>
                </a:lnTo>
                <a:lnTo>
                  <a:pt x="3847" y="2259"/>
                </a:lnTo>
                <a:lnTo>
                  <a:pt x="3838" y="2259"/>
                </a:lnTo>
                <a:lnTo>
                  <a:pt x="3820" y="2259"/>
                </a:lnTo>
                <a:lnTo>
                  <a:pt x="3811" y="2259"/>
                </a:lnTo>
                <a:lnTo>
                  <a:pt x="3829" y="2277"/>
                </a:lnTo>
                <a:lnTo>
                  <a:pt x="3811" y="2277"/>
                </a:lnTo>
                <a:lnTo>
                  <a:pt x="3802" y="2277"/>
                </a:lnTo>
                <a:lnTo>
                  <a:pt x="3794" y="2277"/>
                </a:lnTo>
                <a:lnTo>
                  <a:pt x="3758" y="2268"/>
                </a:lnTo>
                <a:lnTo>
                  <a:pt x="3750" y="2268"/>
                </a:lnTo>
                <a:lnTo>
                  <a:pt x="3741" y="2268"/>
                </a:lnTo>
                <a:lnTo>
                  <a:pt x="3732" y="2268"/>
                </a:lnTo>
                <a:lnTo>
                  <a:pt x="3697" y="2259"/>
                </a:lnTo>
                <a:lnTo>
                  <a:pt x="3679" y="2251"/>
                </a:lnTo>
                <a:lnTo>
                  <a:pt x="3661" y="2242"/>
                </a:lnTo>
                <a:lnTo>
                  <a:pt x="3644" y="2242"/>
                </a:lnTo>
                <a:lnTo>
                  <a:pt x="3626" y="2224"/>
                </a:lnTo>
                <a:lnTo>
                  <a:pt x="3617" y="2224"/>
                </a:lnTo>
                <a:lnTo>
                  <a:pt x="3547" y="2215"/>
                </a:lnTo>
                <a:lnTo>
                  <a:pt x="3529" y="2206"/>
                </a:lnTo>
                <a:lnTo>
                  <a:pt x="3511" y="2206"/>
                </a:lnTo>
                <a:lnTo>
                  <a:pt x="3476" y="2180"/>
                </a:lnTo>
                <a:lnTo>
                  <a:pt x="3467" y="2171"/>
                </a:lnTo>
                <a:lnTo>
                  <a:pt x="3441" y="2162"/>
                </a:lnTo>
                <a:lnTo>
                  <a:pt x="3423" y="2153"/>
                </a:lnTo>
                <a:lnTo>
                  <a:pt x="3405" y="2153"/>
                </a:lnTo>
                <a:lnTo>
                  <a:pt x="3388" y="2153"/>
                </a:lnTo>
                <a:lnTo>
                  <a:pt x="3361" y="2153"/>
                </a:lnTo>
                <a:lnTo>
                  <a:pt x="3335" y="2153"/>
                </a:lnTo>
                <a:lnTo>
                  <a:pt x="3317" y="2153"/>
                </a:lnTo>
                <a:lnTo>
                  <a:pt x="3308" y="2153"/>
                </a:lnTo>
                <a:lnTo>
                  <a:pt x="3308" y="2162"/>
                </a:lnTo>
                <a:lnTo>
                  <a:pt x="3308" y="2171"/>
                </a:lnTo>
                <a:lnTo>
                  <a:pt x="3300" y="2189"/>
                </a:lnTo>
                <a:lnTo>
                  <a:pt x="3291" y="2198"/>
                </a:lnTo>
                <a:lnTo>
                  <a:pt x="3282" y="2206"/>
                </a:lnTo>
                <a:lnTo>
                  <a:pt x="3273" y="2206"/>
                </a:lnTo>
                <a:lnTo>
                  <a:pt x="3238" y="2206"/>
                </a:lnTo>
                <a:lnTo>
                  <a:pt x="3238" y="2215"/>
                </a:lnTo>
                <a:lnTo>
                  <a:pt x="3220" y="2206"/>
                </a:lnTo>
                <a:lnTo>
                  <a:pt x="3211" y="2206"/>
                </a:lnTo>
                <a:lnTo>
                  <a:pt x="3211" y="2198"/>
                </a:lnTo>
                <a:lnTo>
                  <a:pt x="3229" y="2171"/>
                </a:lnTo>
                <a:lnTo>
                  <a:pt x="3238" y="2171"/>
                </a:lnTo>
                <a:lnTo>
                  <a:pt x="3220" y="2162"/>
                </a:lnTo>
                <a:lnTo>
                  <a:pt x="3211" y="2153"/>
                </a:lnTo>
                <a:lnTo>
                  <a:pt x="3211" y="2136"/>
                </a:lnTo>
                <a:lnTo>
                  <a:pt x="3211" y="2127"/>
                </a:lnTo>
                <a:lnTo>
                  <a:pt x="3211" y="2118"/>
                </a:lnTo>
                <a:lnTo>
                  <a:pt x="3211" y="2109"/>
                </a:lnTo>
                <a:lnTo>
                  <a:pt x="3203" y="2109"/>
                </a:lnTo>
                <a:lnTo>
                  <a:pt x="3194" y="2109"/>
                </a:lnTo>
                <a:lnTo>
                  <a:pt x="3185" y="2118"/>
                </a:lnTo>
                <a:lnTo>
                  <a:pt x="3176" y="2118"/>
                </a:lnTo>
                <a:lnTo>
                  <a:pt x="3167" y="2127"/>
                </a:lnTo>
                <a:lnTo>
                  <a:pt x="3176" y="2127"/>
                </a:lnTo>
                <a:lnTo>
                  <a:pt x="3185" y="2127"/>
                </a:lnTo>
                <a:lnTo>
                  <a:pt x="3176" y="2136"/>
                </a:lnTo>
                <a:lnTo>
                  <a:pt x="3167" y="2145"/>
                </a:lnTo>
                <a:lnTo>
                  <a:pt x="3167" y="2153"/>
                </a:lnTo>
                <a:lnTo>
                  <a:pt x="3158" y="2153"/>
                </a:lnTo>
                <a:lnTo>
                  <a:pt x="3150" y="2162"/>
                </a:lnTo>
                <a:lnTo>
                  <a:pt x="3141" y="2171"/>
                </a:lnTo>
                <a:lnTo>
                  <a:pt x="3141" y="2180"/>
                </a:lnTo>
                <a:lnTo>
                  <a:pt x="3150" y="2180"/>
                </a:lnTo>
                <a:lnTo>
                  <a:pt x="3158" y="2198"/>
                </a:lnTo>
                <a:lnTo>
                  <a:pt x="3158" y="2206"/>
                </a:lnTo>
                <a:lnTo>
                  <a:pt x="3141" y="2215"/>
                </a:lnTo>
                <a:lnTo>
                  <a:pt x="3132" y="2215"/>
                </a:lnTo>
                <a:lnTo>
                  <a:pt x="3114" y="2206"/>
                </a:lnTo>
                <a:lnTo>
                  <a:pt x="3105" y="2206"/>
                </a:lnTo>
                <a:lnTo>
                  <a:pt x="3088" y="2198"/>
                </a:lnTo>
                <a:lnTo>
                  <a:pt x="3079" y="2189"/>
                </a:lnTo>
                <a:lnTo>
                  <a:pt x="3053" y="2162"/>
                </a:lnTo>
                <a:lnTo>
                  <a:pt x="3044" y="2153"/>
                </a:lnTo>
                <a:lnTo>
                  <a:pt x="3044" y="2145"/>
                </a:lnTo>
                <a:lnTo>
                  <a:pt x="3035" y="2136"/>
                </a:lnTo>
                <a:lnTo>
                  <a:pt x="3026" y="2118"/>
                </a:lnTo>
                <a:lnTo>
                  <a:pt x="3008" y="2092"/>
                </a:lnTo>
                <a:lnTo>
                  <a:pt x="2991" y="2074"/>
                </a:lnTo>
                <a:lnTo>
                  <a:pt x="2964" y="2056"/>
                </a:lnTo>
                <a:lnTo>
                  <a:pt x="2955" y="2056"/>
                </a:lnTo>
                <a:lnTo>
                  <a:pt x="2947" y="2048"/>
                </a:lnTo>
                <a:lnTo>
                  <a:pt x="2947" y="2056"/>
                </a:lnTo>
                <a:lnTo>
                  <a:pt x="2938" y="2056"/>
                </a:lnTo>
                <a:lnTo>
                  <a:pt x="2938" y="2065"/>
                </a:lnTo>
                <a:lnTo>
                  <a:pt x="2938" y="2074"/>
                </a:lnTo>
                <a:lnTo>
                  <a:pt x="2947" y="2083"/>
                </a:lnTo>
                <a:lnTo>
                  <a:pt x="2947" y="2092"/>
                </a:lnTo>
                <a:lnTo>
                  <a:pt x="2973" y="2092"/>
                </a:lnTo>
                <a:lnTo>
                  <a:pt x="2964" y="2101"/>
                </a:lnTo>
                <a:lnTo>
                  <a:pt x="2938" y="2109"/>
                </a:lnTo>
                <a:lnTo>
                  <a:pt x="2929" y="2109"/>
                </a:lnTo>
                <a:lnTo>
                  <a:pt x="2920" y="2127"/>
                </a:lnTo>
                <a:lnTo>
                  <a:pt x="2920" y="2136"/>
                </a:lnTo>
                <a:lnTo>
                  <a:pt x="2894" y="2153"/>
                </a:lnTo>
                <a:lnTo>
                  <a:pt x="2885" y="2162"/>
                </a:lnTo>
                <a:lnTo>
                  <a:pt x="2876" y="2162"/>
                </a:lnTo>
                <a:lnTo>
                  <a:pt x="2867" y="2162"/>
                </a:lnTo>
                <a:lnTo>
                  <a:pt x="2867" y="2153"/>
                </a:lnTo>
                <a:lnTo>
                  <a:pt x="2876" y="2145"/>
                </a:lnTo>
                <a:lnTo>
                  <a:pt x="2885" y="2145"/>
                </a:lnTo>
                <a:lnTo>
                  <a:pt x="2885" y="2136"/>
                </a:lnTo>
                <a:lnTo>
                  <a:pt x="2876" y="2136"/>
                </a:lnTo>
                <a:lnTo>
                  <a:pt x="2867" y="2145"/>
                </a:lnTo>
                <a:lnTo>
                  <a:pt x="2858" y="2145"/>
                </a:lnTo>
                <a:lnTo>
                  <a:pt x="2832" y="2153"/>
                </a:lnTo>
                <a:lnTo>
                  <a:pt x="2797" y="2162"/>
                </a:lnTo>
                <a:lnTo>
                  <a:pt x="2779" y="2171"/>
                </a:lnTo>
                <a:lnTo>
                  <a:pt x="2761" y="2180"/>
                </a:lnTo>
                <a:lnTo>
                  <a:pt x="2753" y="2198"/>
                </a:lnTo>
                <a:lnTo>
                  <a:pt x="2735" y="2215"/>
                </a:lnTo>
                <a:lnTo>
                  <a:pt x="2735" y="2224"/>
                </a:lnTo>
                <a:lnTo>
                  <a:pt x="2726" y="2233"/>
                </a:lnTo>
                <a:lnTo>
                  <a:pt x="2726" y="2224"/>
                </a:lnTo>
                <a:lnTo>
                  <a:pt x="2726" y="2206"/>
                </a:lnTo>
                <a:lnTo>
                  <a:pt x="2726" y="2198"/>
                </a:lnTo>
                <a:lnTo>
                  <a:pt x="2717" y="2198"/>
                </a:lnTo>
                <a:lnTo>
                  <a:pt x="2708" y="2198"/>
                </a:lnTo>
                <a:lnTo>
                  <a:pt x="2708" y="2206"/>
                </a:lnTo>
                <a:lnTo>
                  <a:pt x="2708" y="2215"/>
                </a:lnTo>
                <a:lnTo>
                  <a:pt x="2708" y="2206"/>
                </a:lnTo>
                <a:lnTo>
                  <a:pt x="2700" y="2198"/>
                </a:lnTo>
                <a:lnTo>
                  <a:pt x="2691" y="2198"/>
                </a:lnTo>
                <a:lnTo>
                  <a:pt x="2682" y="2198"/>
                </a:lnTo>
                <a:lnTo>
                  <a:pt x="2673" y="2198"/>
                </a:lnTo>
                <a:lnTo>
                  <a:pt x="2664" y="2206"/>
                </a:lnTo>
                <a:lnTo>
                  <a:pt x="2673" y="2206"/>
                </a:lnTo>
                <a:lnTo>
                  <a:pt x="2664" y="2215"/>
                </a:lnTo>
                <a:lnTo>
                  <a:pt x="2664" y="2224"/>
                </a:lnTo>
                <a:lnTo>
                  <a:pt x="2647" y="2224"/>
                </a:lnTo>
                <a:lnTo>
                  <a:pt x="2638" y="2233"/>
                </a:lnTo>
                <a:lnTo>
                  <a:pt x="2629" y="2233"/>
                </a:lnTo>
                <a:lnTo>
                  <a:pt x="2611" y="2242"/>
                </a:lnTo>
                <a:lnTo>
                  <a:pt x="2603" y="2251"/>
                </a:lnTo>
                <a:lnTo>
                  <a:pt x="2594" y="2259"/>
                </a:lnTo>
                <a:lnTo>
                  <a:pt x="2603" y="2259"/>
                </a:lnTo>
                <a:lnTo>
                  <a:pt x="2603" y="2268"/>
                </a:lnTo>
                <a:lnTo>
                  <a:pt x="2611" y="2268"/>
                </a:lnTo>
                <a:lnTo>
                  <a:pt x="2611" y="2277"/>
                </a:lnTo>
                <a:lnTo>
                  <a:pt x="2603" y="2286"/>
                </a:lnTo>
                <a:lnTo>
                  <a:pt x="2558" y="2277"/>
                </a:lnTo>
                <a:lnTo>
                  <a:pt x="2567" y="2286"/>
                </a:lnTo>
                <a:lnTo>
                  <a:pt x="2567" y="2295"/>
                </a:lnTo>
                <a:lnTo>
                  <a:pt x="2558" y="2286"/>
                </a:lnTo>
                <a:lnTo>
                  <a:pt x="2550" y="2286"/>
                </a:lnTo>
                <a:lnTo>
                  <a:pt x="2550" y="2277"/>
                </a:lnTo>
                <a:lnTo>
                  <a:pt x="2550" y="2268"/>
                </a:lnTo>
                <a:lnTo>
                  <a:pt x="2567" y="2259"/>
                </a:lnTo>
                <a:lnTo>
                  <a:pt x="2576" y="2251"/>
                </a:lnTo>
                <a:lnTo>
                  <a:pt x="2585" y="2242"/>
                </a:lnTo>
                <a:lnTo>
                  <a:pt x="2594" y="2233"/>
                </a:lnTo>
                <a:lnTo>
                  <a:pt x="2603" y="2224"/>
                </a:lnTo>
                <a:lnTo>
                  <a:pt x="2620" y="2224"/>
                </a:lnTo>
                <a:lnTo>
                  <a:pt x="2629" y="2215"/>
                </a:lnTo>
                <a:lnTo>
                  <a:pt x="2638" y="2206"/>
                </a:lnTo>
                <a:lnTo>
                  <a:pt x="2647" y="2206"/>
                </a:lnTo>
                <a:lnTo>
                  <a:pt x="2656" y="2189"/>
                </a:lnTo>
                <a:lnTo>
                  <a:pt x="2664" y="2189"/>
                </a:lnTo>
                <a:lnTo>
                  <a:pt x="2691" y="2180"/>
                </a:lnTo>
                <a:lnTo>
                  <a:pt x="2708" y="2180"/>
                </a:lnTo>
                <a:lnTo>
                  <a:pt x="2735" y="2171"/>
                </a:lnTo>
                <a:lnTo>
                  <a:pt x="2744" y="2171"/>
                </a:lnTo>
                <a:lnTo>
                  <a:pt x="2753" y="2171"/>
                </a:lnTo>
                <a:lnTo>
                  <a:pt x="2770" y="2153"/>
                </a:lnTo>
                <a:lnTo>
                  <a:pt x="2823" y="2127"/>
                </a:lnTo>
                <a:lnTo>
                  <a:pt x="2832" y="2118"/>
                </a:lnTo>
                <a:lnTo>
                  <a:pt x="2832" y="2109"/>
                </a:lnTo>
                <a:lnTo>
                  <a:pt x="2823" y="2101"/>
                </a:lnTo>
                <a:lnTo>
                  <a:pt x="2806" y="2109"/>
                </a:lnTo>
                <a:lnTo>
                  <a:pt x="2806" y="2118"/>
                </a:lnTo>
                <a:lnTo>
                  <a:pt x="2797" y="2118"/>
                </a:lnTo>
                <a:lnTo>
                  <a:pt x="2788" y="2118"/>
                </a:lnTo>
                <a:lnTo>
                  <a:pt x="2779" y="2118"/>
                </a:lnTo>
                <a:lnTo>
                  <a:pt x="2770" y="2109"/>
                </a:lnTo>
                <a:lnTo>
                  <a:pt x="2761" y="2109"/>
                </a:lnTo>
                <a:lnTo>
                  <a:pt x="2753" y="2109"/>
                </a:lnTo>
                <a:lnTo>
                  <a:pt x="2735" y="2118"/>
                </a:lnTo>
                <a:lnTo>
                  <a:pt x="2726" y="2127"/>
                </a:lnTo>
                <a:lnTo>
                  <a:pt x="2717" y="2136"/>
                </a:lnTo>
                <a:lnTo>
                  <a:pt x="2708" y="2145"/>
                </a:lnTo>
                <a:lnTo>
                  <a:pt x="2708" y="2136"/>
                </a:lnTo>
                <a:lnTo>
                  <a:pt x="2700" y="2136"/>
                </a:lnTo>
                <a:lnTo>
                  <a:pt x="2682" y="2145"/>
                </a:lnTo>
                <a:lnTo>
                  <a:pt x="2656" y="2162"/>
                </a:lnTo>
                <a:lnTo>
                  <a:pt x="2647" y="2162"/>
                </a:lnTo>
                <a:lnTo>
                  <a:pt x="2638" y="2162"/>
                </a:lnTo>
                <a:lnTo>
                  <a:pt x="2629" y="2162"/>
                </a:lnTo>
                <a:lnTo>
                  <a:pt x="2620" y="2162"/>
                </a:lnTo>
                <a:lnTo>
                  <a:pt x="2611" y="2162"/>
                </a:lnTo>
                <a:lnTo>
                  <a:pt x="2611" y="2171"/>
                </a:lnTo>
                <a:lnTo>
                  <a:pt x="2620" y="2171"/>
                </a:lnTo>
                <a:lnTo>
                  <a:pt x="2629" y="2171"/>
                </a:lnTo>
                <a:lnTo>
                  <a:pt x="2620" y="2171"/>
                </a:lnTo>
                <a:lnTo>
                  <a:pt x="2611" y="2171"/>
                </a:lnTo>
                <a:lnTo>
                  <a:pt x="2594" y="2171"/>
                </a:lnTo>
                <a:lnTo>
                  <a:pt x="2585" y="2180"/>
                </a:lnTo>
                <a:lnTo>
                  <a:pt x="2576" y="2189"/>
                </a:lnTo>
                <a:lnTo>
                  <a:pt x="2576" y="2198"/>
                </a:lnTo>
                <a:lnTo>
                  <a:pt x="2567" y="2198"/>
                </a:lnTo>
                <a:lnTo>
                  <a:pt x="2558" y="2206"/>
                </a:lnTo>
                <a:lnTo>
                  <a:pt x="2550" y="2206"/>
                </a:lnTo>
                <a:lnTo>
                  <a:pt x="2532" y="2206"/>
                </a:lnTo>
                <a:lnTo>
                  <a:pt x="2514" y="2215"/>
                </a:lnTo>
                <a:lnTo>
                  <a:pt x="2497" y="2224"/>
                </a:lnTo>
                <a:lnTo>
                  <a:pt x="2506" y="2206"/>
                </a:lnTo>
                <a:lnTo>
                  <a:pt x="2514" y="2198"/>
                </a:lnTo>
                <a:lnTo>
                  <a:pt x="2514" y="2189"/>
                </a:lnTo>
                <a:lnTo>
                  <a:pt x="2506" y="2189"/>
                </a:lnTo>
                <a:lnTo>
                  <a:pt x="2497" y="2180"/>
                </a:lnTo>
                <a:lnTo>
                  <a:pt x="2497" y="2171"/>
                </a:lnTo>
                <a:lnTo>
                  <a:pt x="2488" y="2171"/>
                </a:lnTo>
                <a:lnTo>
                  <a:pt x="2479" y="2171"/>
                </a:lnTo>
                <a:lnTo>
                  <a:pt x="2470" y="2171"/>
                </a:lnTo>
                <a:lnTo>
                  <a:pt x="2470" y="2180"/>
                </a:lnTo>
                <a:lnTo>
                  <a:pt x="2470" y="2189"/>
                </a:lnTo>
                <a:lnTo>
                  <a:pt x="2470" y="2198"/>
                </a:lnTo>
                <a:lnTo>
                  <a:pt x="2444" y="2198"/>
                </a:lnTo>
                <a:lnTo>
                  <a:pt x="2426" y="2198"/>
                </a:lnTo>
                <a:lnTo>
                  <a:pt x="2417" y="2198"/>
                </a:lnTo>
                <a:lnTo>
                  <a:pt x="2417" y="2206"/>
                </a:lnTo>
                <a:lnTo>
                  <a:pt x="2417" y="2215"/>
                </a:lnTo>
                <a:lnTo>
                  <a:pt x="2409" y="2215"/>
                </a:lnTo>
                <a:lnTo>
                  <a:pt x="2400" y="2215"/>
                </a:lnTo>
                <a:lnTo>
                  <a:pt x="2391" y="2224"/>
                </a:lnTo>
                <a:lnTo>
                  <a:pt x="2382" y="2215"/>
                </a:lnTo>
                <a:lnTo>
                  <a:pt x="2364" y="2242"/>
                </a:lnTo>
                <a:lnTo>
                  <a:pt x="2373" y="2251"/>
                </a:lnTo>
                <a:lnTo>
                  <a:pt x="2382" y="2251"/>
                </a:lnTo>
                <a:lnTo>
                  <a:pt x="2391" y="2251"/>
                </a:lnTo>
                <a:lnTo>
                  <a:pt x="2391" y="2259"/>
                </a:lnTo>
                <a:lnTo>
                  <a:pt x="2382" y="2259"/>
                </a:lnTo>
                <a:lnTo>
                  <a:pt x="2373" y="2259"/>
                </a:lnTo>
                <a:lnTo>
                  <a:pt x="2364" y="2259"/>
                </a:lnTo>
                <a:lnTo>
                  <a:pt x="2364" y="2268"/>
                </a:lnTo>
                <a:lnTo>
                  <a:pt x="2373" y="2268"/>
                </a:lnTo>
                <a:lnTo>
                  <a:pt x="2391" y="2268"/>
                </a:lnTo>
                <a:lnTo>
                  <a:pt x="2400" y="2277"/>
                </a:lnTo>
                <a:lnTo>
                  <a:pt x="2417" y="2295"/>
                </a:lnTo>
                <a:lnTo>
                  <a:pt x="2409" y="2295"/>
                </a:lnTo>
                <a:lnTo>
                  <a:pt x="2373" y="2277"/>
                </a:lnTo>
                <a:lnTo>
                  <a:pt x="2356" y="2277"/>
                </a:lnTo>
                <a:lnTo>
                  <a:pt x="2320" y="2268"/>
                </a:lnTo>
                <a:lnTo>
                  <a:pt x="2311" y="2268"/>
                </a:lnTo>
                <a:lnTo>
                  <a:pt x="2285" y="2268"/>
                </a:lnTo>
                <a:lnTo>
                  <a:pt x="2267" y="2259"/>
                </a:lnTo>
                <a:lnTo>
                  <a:pt x="2223" y="2242"/>
                </a:lnTo>
                <a:lnTo>
                  <a:pt x="2206" y="2242"/>
                </a:lnTo>
                <a:lnTo>
                  <a:pt x="2188" y="2233"/>
                </a:lnTo>
                <a:lnTo>
                  <a:pt x="2161" y="2215"/>
                </a:lnTo>
                <a:lnTo>
                  <a:pt x="2126" y="2189"/>
                </a:lnTo>
                <a:lnTo>
                  <a:pt x="2064" y="2180"/>
                </a:lnTo>
                <a:lnTo>
                  <a:pt x="2038" y="2180"/>
                </a:lnTo>
                <a:lnTo>
                  <a:pt x="2003" y="2171"/>
                </a:lnTo>
                <a:lnTo>
                  <a:pt x="1994" y="2171"/>
                </a:lnTo>
                <a:lnTo>
                  <a:pt x="1985" y="2171"/>
                </a:lnTo>
                <a:lnTo>
                  <a:pt x="1967" y="2171"/>
                </a:lnTo>
                <a:lnTo>
                  <a:pt x="1959" y="2171"/>
                </a:lnTo>
                <a:lnTo>
                  <a:pt x="1959" y="2162"/>
                </a:lnTo>
                <a:lnTo>
                  <a:pt x="1941" y="2153"/>
                </a:lnTo>
                <a:lnTo>
                  <a:pt x="1897" y="2145"/>
                </a:lnTo>
                <a:lnTo>
                  <a:pt x="1888" y="2136"/>
                </a:lnTo>
                <a:lnTo>
                  <a:pt x="1870" y="2127"/>
                </a:lnTo>
                <a:lnTo>
                  <a:pt x="1826" y="2109"/>
                </a:lnTo>
                <a:lnTo>
                  <a:pt x="1826" y="2118"/>
                </a:lnTo>
                <a:lnTo>
                  <a:pt x="1817" y="2118"/>
                </a:lnTo>
                <a:lnTo>
                  <a:pt x="1809" y="2118"/>
                </a:lnTo>
                <a:lnTo>
                  <a:pt x="1791" y="2109"/>
                </a:lnTo>
                <a:lnTo>
                  <a:pt x="1764" y="2118"/>
                </a:lnTo>
                <a:lnTo>
                  <a:pt x="1738" y="2118"/>
                </a:lnTo>
                <a:lnTo>
                  <a:pt x="1729" y="2127"/>
                </a:lnTo>
                <a:lnTo>
                  <a:pt x="1685" y="2127"/>
                </a:lnTo>
                <a:lnTo>
                  <a:pt x="1667" y="2118"/>
                </a:lnTo>
                <a:lnTo>
                  <a:pt x="1641" y="2109"/>
                </a:lnTo>
                <a:lnTo>
                  <a:pt x="1623" y="2109"/>
                </a:lnTo>
                <a:lnTo>
                  <a:pt x="1606" y="2101"/>
                </a:lnTo>
                <a:lnTo>
                  <a:pt x="1570" y="2101"/>
                </a:lnTo>
                <a:lnTo>
                  <a:pt x="1544" y="2101"/>
                </a:lnTo>
                <a:lnTo>
                  <a:pt x="1500" y="2101"/>
                </a:lnTo>
                <a:lnTo>
                  <a:pt x="1491" y="2092"/>
                </a:lnTo>
                <a:lnTo>
                  <a:pt x="1491" y="2083"/>
                </a:lnTo>
                <a:lnTo>
                  <a:pt x="1473" y="2083"/>
                </a:lnTo>
                <a:lnTo>
                  <a:pt x="1465" y="2083"/>
                </a:lnTo>
                <a:lnTo>
                  <a:pt x="1456" y="2083"/>
                </a:lnTo>
                <a:lnTo>
                  <a:pt x="1447" y="2083"/>
                </a:lnTo>
                <a:lnTo>
                  <a:pt x="1429" y="2074"/>
                </a:lnTo>
                <a:lnTo>
                  <a:pt x="1420" y="2074"/>
                </a:lnTo>
                <a:lnTo>
                  <a:pt x="1385" y="2065"/>
                </a:lnTo>
                <a:lnTo>
                  <a:pt x="1376" y="2065"/>
                </a:lnTo>
                <a:lnTo>
                  <a:pt x="1367" y="2056"/>
                </a:lnTo>
                <a:lnTo>
                  <a:pt x="1341" y="2056"/>
                </a:lnTo>
                <a:lnTo>
                  <a:pt x="1323" y="2065"/>
                </a:lnTo>
                <a:lnTo>
                  <a:pt x="1315" y="2074"/>
                </a:lnTo>
                <a:lnTo>
                  <a:pt x="1306" y="2065"/>
                </a:lnTo>
                <a:lnTo>
                  <a:pt x="1288" y="2065"/>
                </a:lnTo>
                <a:lnTo>
                  <a:pt x="1279" y="2056"/>
                </a:lnTo>
                <a:lnTo>
                  <a:pt x="1262" y="2065"/>
                </a:lnTo>
                <a:lnTo>
                  <a:pt x="1253" y="2065"/>
                </a:lnTo>
                <a:lnTo>
                  <a:pt x="1244" y="2074"/>
                </a:lnTo>
                <a:lnTo>
                  <a:pt x="1191" y="2065"/>
                </a:lnTo>
                <a:lnTo>
                  <a:pt x="1200" y="2056"/>
                </a:lnTo>
                <a:lnTo>
                  <a:pt x="1173" y="2056"/>
                </a:lnTo>
                <a:lnTo>
                  <a:pt x="1165" y="2048"/>
                </a:lnTo>
                <a:lnTo>
                  <a:pt x="1156" y="2048"/>
                </a:lnTo>
                <a:lnTo>
                  <a:pt x="1147" y="2039"/>
                </a:lnTo>
                <a:lnTo>
                  <a:pt x="1156" y="2030"/>
                </a:lnTo>
                <a:lnTo>
                  <a:pt x="1165" y="2021"/>
                </a:lnTo>
                <a:lnTo>
                  <a:pt x="1165" y="2012"/>
                </a:lnTo>
                <a:lnTo>
                  <a:pt x="1147" y="2012"/>
                </a:lnTo>
                <a:lnTo>
                  <a:pt x="1138" y="2012"/>
                </a:lnTo>
                <a:lnTo>
                  <a:pt x="1129" y="2012"/>
                </a:lnTo>
                <a:lnTo>
                  <a:pt x="1094" y="2003"/>
                </a:lnTo>
                <a:lnTo>
                  <a:pt x="1076" y="2012"/>
                </a:lnTo>
                <a:lnTo>
                  <a:pt x="1059" y="2012"/>
                </a:lnTo>
                <a:lnTo>
                  <a:pt x="1041" y="2012"/>
                </a:lnTo>
                <a:lnTo>
                  <a:pt x="1023" y="2021"/>
                </a:lnTo>
                <a:lnTo>
                  <a:pt x="1006" y="2012"/>
                </a:lnTo>
                <a:lnTo>
                  <a:pt x="997" y="2012"/>
                </a:lnTo>
                <a:lnTo>
                  <a:pt x="979" y="2012"/>
                </a:lnTo>
                <a:lnTo>
                  <a:pt x="988" y="2003"/>
                </a:lnTo>
                <a:lnTo>
                  <a:pt x="988" y="1995"/>
                </a:lnTo>
                <a:lnTo>
                  <a:pt x="979" y="1986"/>
                </a:lnTo>
                <a:lnTo>
                  <a:pt x="970" y="1986"/>
                </a:lnTo>
                <a:lnTo>
                  <a:pt x="953" y="1977"/>
                </a:lnTo>
                <a:lnTo>
                  <a:pt x="944" y="1986"/>
                </a:lnTo>
                <a:lnTo>
                  <a:pt x="944" y="1995"/>
                </a:lnTo>
                <a:lnTo>
                  <a:pt x="918" y="2012"/>
                </a:lnTo>
                <a:lnTo>
                  <a:pt x="909" y="2012"/>
                </a:lnTo>
                <a:lnTo>
                  <a:pt x="900" y="2012"/>
                </a:lnTo>
                <a:lnTo>
                  <a:pt x="891" y="2012"/>
                </a:lnTo>
                <a:lnTo>
                  <a:pt x="891" y="2003"/>
                </a:lnTo>
                <a:lnTo>
                  <a:pt x="882" y="2003"/>
                </a:lnTo>
                <a:lnTo>
                  <a:pt x="909" y="1995"/>
                </a:lnTo>
                <a:lnTo>
                  <a:pt x="918" y="1986"/>
                </a:lnTo>
                <a:lnTo>
                  <a:pt x="918" y="1977"/>
                </a:lnTo>
                <a:lnTo>
                  <a:pt x="918" y="1968"/>
                </a:lnTo>
                <a:lnTo>
                  <a:pt x="900" y="1968"/>
                </a:lnTo>
                <a:lnTo>
                  <a:pt x="856" y="1950"/>
                </a:lnTo>
                <a:lnTo>
                  <a:pt x="847" y="1950"/>
                </a:lnTo>
                <a:lnTo>
                  <a:pt x="856" y="1942"/>
                </a:lnTo>
                <a:lnTo>
                  <a:pt x="865" y="1942"/>
                </a:lnTo>
                <a:lnTo>
                  <a:pt x="856" y="1942"/>
                </a:lnTo>
                <a:lnTo>
                  <a:pt x="829" y="1950"/>
                </a:lnTo>
                <a:lnTo>
                  <a:pt x="820" y="1959"/>
                </a:lnTo>
                <a:lnTo>
                  <a:pt x="803" y="1986"/>
                </a:lnTo>
                <a:lnTo>
                  <a:pt x="794" y="1986"/>
                </a:lnTo>
                <a:lnTo>
                  <a:pt x="776" y="2003"/>
                </a:lnTo>
                <a:lnTo>
                  <a:pt x="750" y="2012"/>
                </a:lnTo>
                <a:lnTo>
                  <a:pt x="741" y="2012"/>
                </a:lnTo>
                <a:lnTo>
                  <a:pt x="706" y="2012"/>
                </a:lnTo>
                <a:lnTo>
                  <a:pt x="706" y="2021"/>
                </a:lnTo>
                <a:lnTo>
                  <a:pt x="697" y="2021"/>
                </a:lnTo>
                <a:lnTo>
                  <a:pt x="671" y="2021"/>
                </a:lnTo>
                <a:lnTo>
                  <a:pt x="662" y="2021"/>
                </a:lnTo>
                <a:lnTo>
                  <a:pt x="653" y="2030"/>
                </a:lnTo>
                <a:lnTo>
                  <a:pt x="644" y="2030"/>
                </a:lnTo>
                <a:lnTo>
                  <a:pt x="644" y="2021"/>
                </a:lnTo>
                <a:lnTo>
                  <a:pt x="653" y="2021"/>
                </a:lnTo>
                <a:lnTo>
                  <a:pt x="653" y="2012"/>
                </a:lnTo>
                <a:lnTo>
                  <a:pt x="644" y="2012"/>
                </a:lnTo>
                <a:lnTo>
                  <a:pt x="618" y="2021"/>
                </a:lnTo>
                <a:lnTo>
                  <a:pt x="591" y="2039"/>
                </a:lnTo>
                <a:lnTo>
                  <a:pt x="600" y="2039"/>
                </a:lnTo>
                <a:lnTo>
                  <a:pt x="618" y="2056"/>
                </a:lnTo>
                <a:lnTo>
                  <a:pt x="644" y="2056"/>
                </a:lnTo>
                <a:lnTo>
                  <a:pt x="618" y="2065"/>
                </a:lnTo>
                <a:lnTo>
                  <a:pt x="609" y="2065"/>
                </a:lnTo>
                <a:lnTo>
                  <a:pt x="609" y="2074"/>
                </a:lnTo>
                <a:lnTo>
                  <a:pt x="609" y="2083"/>
                </a:lnTo>
                <a:lnTo>
                  <a:pt x="609" y="2092"/>
                </a:lnTo>
                <a:lnTo>
                  <a:pt x="600" y="2083"/>
                </a:lnTo>
                <a:lnTo>
                  <a:pt x="591" y="2083"/>
                </a:lnTo>
                <a:lnTo>
                  <a:pt x="600" y="2065"/>
                </a:lnTo>
                <a:lnTo>
                  <a:pt x="591" y="2065"/>
                </a:lnTo>
                <a:lnTo>
                  <a:pt x="600" y="2048"/>
                </a:lnTo>
                <a:lnTo>
                  <a:pt x="591" y="2048"/>
                </a:lnTo>
                <a:lnTo>
                  <a:pt x="547" y="2065"/>
                </a:lnTo>
                <a:lnTo>
                  <a:pt x="547" y="2074"/>
                </a:lnTo>
                <a:lnTo>
                  <a:pt x="521" y="2083"/>
                </a:lnTo>
                <a:lnTo>
                  <a:pt x="476" y="2101"/>
                </a:lnTo>
                <a:lnTo>
                  <a:pt x="468" y="2101"/>
                </a:lnTo>
                <a:lnTo>
                  <a:pt x="450" y="2109"/>
                </a:lnTo>
                <a:lnTo>
                  <a:pt x="441" y="2109"/>
                </a:lnTo>
                <a:lnTo>
                  <a:pt x="450" y="2101"/>
                </a:lnTo>
                <a:lnTo>
                  <a:pt x="459" y="2101"/>
                </a:lnTo>
                <a:lnTo>
                  <a:pt x="459" y="2092"/>
                </a:lnTo>
                <a:lnTo>
                  <a:pt x="468" y="2092"/>
                </a:lnTo>
                <a:lnTo>
                  <a:pt x="459" y="2092"/>
                </a:lnTo>
                <a:lnTo>
                  <a:pt x="459" y="2083"/>
                </a:lnTo>
                <a:lnTo>
                  <a:pt x="450" y="2092"/>
                </a:lnTo>
                <a:lnTo>
                  <a:pt x="441" y="2101"/>
                </a:lnTo>
                <a:lnTo>
                  <a:pt x="423" y="2118"/>
                </a:lnTo>
                <a:lnTo>
                  <a:pt x="379" y="2162"/>
                </a:lnTo>
                <a:lnTo>
                  <a:pt x="371" y="2180"/>
                </a:lnTo>
                <a:lnTo>
                  <a:pt x="362" y="2198"/>
                </a:lnTo>
                <a:lnTo>
                  <a:pt x="362" y="2206"/>
                </a:lnTo>
                <a:lnTo>
                  <a:pt x="362" y="2215"/>
                </a:lnTo>
                <a:lnTo>
                  <a:pt x="335" y="2233"/>
                </a:lnTo>
                <a:lnTo>
                  <a:pt x="309" y="2251"/>
                </a:lnTo>
                <a:lnTo>
                  <a:pt x="291" y="2259"/>
                </a:lnTo>
                <a:lnTo>
                  <a:pt x="282" y="2268"/>
                </a:lnTo>
                <a:lnTo>
                  <a:pt x="238" y="2268"/>
                </a:lnTo>
                <a:lnTo>
                  <a:pt x="229" y="2277"/>
                </a:lnTo>
                <a:lnTo>
                  <a:pt x="194" y="2277"/>
                </a:lnTo>
                <a:lnTo>
                  <a:pt x="141" y="2268"/>
                </a:lnTo>
                <a:lnTo>
                  <a:pt x="141" y="2286"/>
                </a:lnTo>
                <a:lnTo>
                  <a:pt x="132" y="2312"/>
                </a:lnTo>
                <a:lnTo>
                  <a:pt x="124" y="2330"/>
                </a:lnTo>
                <a:lnTo>
                  <a:pt x="124" y="2339"/>
                </a:lnTo>
                <a:lnTo>
                  <a:pt x="115" y="2339"/>
                </a:lnTo>
                <a:lnTo>
                  <a:pt x="106" y="2339"/>
                </a:lnTo>
                <a:lnTo>
                  <a:pt x="115" y="2330"/>
                </a:lnTo>
                <a:lnTo>
                  <a:pt x="106" y="2330"/>
                </a:lnTo>
                <a:lnTo>
                  <a:pt x="97" y="2339"/>
                </a:lnTo>
                <a:lnTo>
                  <a:pt x="115" y="2348"/>
                </a:lnTo>
                <a:lnTo>
                  <a:pt x="124" y="2348"/>
                </a:lnTo>
                <a:lnTo>
                  <a:pt x="141" y="2348"/>
                </a:lnTo>
                <a:lnTo>
                  <a:pt x="159" y="2365"/>
                </a:lnTo>
                <a:lnTo>
                  <a:pt x="203" y="2383"/>
                </a:lnTo>
                <a:lnTo>
                  <a:pt x="291" y="2436"/>
                </a:lnTo>
                <a:lnTo>
                  <a:pt x="309" y="2454"/>
                </a:lnTo>
                <a:lnTo>
                  <a:pt x="318" y="2480"/>
                </a:lnTo>
                <a:lnTo>
                  <a:pt x="326" y="2489"/>
                </a:lnTo>
                <a:lnTo>
                  <a:pt x="335" y="2498"/>
                </a:lnTo>
                <a:lnTo>
                  <a:pt x="379" y="2506"/>
                </a:lnTo>
                <a:lnTo>
                  <a:pt x="397" y="2506"/>
                </a:lnTo>
                <a:lnTo>
                  <a:pt x="406" y="2506"/>
                </a:lnTo>
                <a:lnTo>
                  <a:pt x="423" y="2498"/>
                </a:lnTo>
                <a:lnTo>
                  <a:pt x="415" y="2506"/>
                </a:lnTo>
                <a:lnTo>
                  <a:pt x="423" y="2506"/>
                </a:lnTo>
                <a:lnTo>
                  <a:pt x="450" y="2506"/>
                </a:lnTo>
                <a:lnTo>
                  <a:pt x="468" y="2506"/>
                </a:lnTo>
                <a:lnTo>
                  <a:pt x="476" y="2515"/>
                </a:lnTo>
                <a:lnTo>
                  <a:pt x="468" y="2524"/>
                </a:lnTo>
                <a:lnTo>
                  <a:pt x="459" y="2533"/>
                </a:lnTo>
                <a:lnTo>
                  <a:pt x="459" y="2551"/>
                </a:lnTo>
                <a:lnTo>
                  <a:pt x="476" y="2551"/>
                </a:lnTo>
                <a:lnTo>
                  <a:pt x="476" y="2559"/>
                </a:lnTo>
                <a:lnTo>
                  <a:pt x="494" y="2568"/>
                </a:lnTo>
                <a:lnTo>
                  <a:pt x="521" y="2551"/>
                </a:lnTo>
                <a:lnTo>
                  <a:pt x="529" y="2551"/>
                </a:lnTo>
                <a:lnTo>
                  <a:pt x="547" y="2559"/>
                </a:lnTo>
                <a:lnTo>
                  <a:pt x="573" y="2559"/>
                </a:lnTo>
                <a:lnTo>
                  <a:pt x="582" y="2568"/>
                </a:lnTo>
                <a:lnTo>
                  <a:pt x="582" y="2586"/>
                </a:lnTo>
                <a:lnTo>
                  <a:pt x="547" y="2586"/>
                </a:lnTo>
                <a:lnTo>
                  <a:pt x="538" y="2586"/>
                </a:lnTo>
                <a:lnTo>
                  <a:pt x="521" y="2577"/>
                </a:lnTo>
                <a:lnTo>
                  <a:pt x="512" y="2577"/>
                </a:lnTo>
                <a:lnTo>
                  <a:pt x="494" y="2577"/>
                </a:lnTo>
                <a:lnTo>
                  <a:pt x="476" y="2577"/>
                </a:lnTo>
                <a:lnTo>
                  <a:pt x="459" y="2568"/>
                </a:lnTo>
                <a:lnTo>
                  <a:pt x="441" y="2551"/>
                </a:lnTo>
                <a:lnTo>
                  <a:pt x="450" y="2542"/>
                </a:lnTo>
                <a:lnTo>
                  <a:pt x="441" y="2533"/>
                </a:lnTo>
                <a:lnTo>
                  <a:pt x="432" y="2524"/>
                </a:lnTo>
                <a:lnTo>
                  <a:pt x="423" y="2515"/>
                </a:lnTo>
                <a:lnTo>
                  <a:pt x="415" y="2515"/>
                </a:lnTo>
                <a:lnTo>
                  <a:pt x="406" y="2524"/>
                </a:lnTo>
                <a:lnTo>
                  <a:pt x="406" y="2533"/>
                </a:lnTo>
                <a:lnTo>
                  <a:pt x="415" y="2542"/>
                </a:lnTo>
                <a:lnTo>
                  <a:pt x="423" y="2542"/>
                </a:lnTo>
                <a:lnTo>
                  <a:pt x="432" y="2551"/>
                </a:lnTo>
                <a:lnTo>
                  <a:pt x="459" y="2577"/>
                </a:lnTo>
                <a:lnTo>
                  <a:pt x="459" y="2586"/>
                </a:lnTo>
                <a:lnTo>
                  <a:pt x="485" y="2586"/>
                </a:lnTo>
                <a:lnTo>
                  <a:pt x="512" y="2595"/>
                </a:lnTo>
                <a:lnTo>
                  <a:pt x="521" y="2595"/>
                </a:lnTo>
                <a:lnTo>
                  <a:pt x="521" y="2612"/>
                </a:lnTo>
                <a:lnTo>
                  <a:pt x="512" y="2604"/>
                </a:lnTo>
                <a:lnTo>
                  <a:pt x="494" y="2604"/>
                </a:lnTo>
                <a:lnTo>
                  <a:pt x="485" y="2604"/>
                </a:lnTo>
                <a:lnTo>
                  <a:pt x="459" y="2630"/>
                </a:lnTo>
                <a:lnTo>
                  <a:pt x="450" y="2630"/>
                </a:lnTo>
                <a:lnTo>
                  <a:pt x="432" y="2621"/>
                </a:lnTo>
                <a:lnTo>
                  <a:pt x="406" y="2630"/>
                </a:lnTo>
                <a:lnTo>
                  <a:pt x="397" y="2630"/>
                </a:lnTo>
                <a:lnTo>
                  <a:pt x="388" y="2621"/>
                </a:lnTo>
                <a:lnTo>
                  <a:pt x="362" y="2621"/>
                </a:lnTo>
                <a:lnTo>
                  <a:pt x="326" y="2621"/>
                </a:lnTo>
                <a:lnTo>
                  <a:pt x="300" y="2604"/>
                </a:lnTo>
                <a:lnTo>
                  <a:pt x="309" y="2604"/>
                </a:lnTo>
                <a:lnTo>
                  <a:pt x="309" y="2595"/>
                </a:lnTo>
                <a:lnTo>
                  <a:pt x="309" y="2586"/>
                </a:lnTo>
                <a:lnTo>
                  <a:pt x="318" y="2577"/>
                </a:lnTo>
                <a:lnTo>
                  <a:pt x="318" y="2568"/>
                </a:lnTo>
                <a:lnTo>
                  <a:pt x="309" y="2559"/>
                </a:lnTo>
                <a:lnTo>
                  <a:pt x="318" y="2559"/>
                </a:lnTo>
                <a:lnTo>
                  <a:pt x="326" y="2559"/>
                </a:lnTo>
                <a:lnTo>
                  <a:pt x="300" y="2559"/>
                </a:lnTo>
                <a:lnTo>
                  <a:pt x="265" y="2559"/>
                </a:lnTo>
                <a:lnTo>
                  <a:pt x="256" y="2568"/>
                </a:lnTo>
                <a:lnTo>
                  <a:pt x="221" y="2577"/>
                </a:lnTo>
                <a:lnTo>
                  <a:pt x="212" y="2577"/>
                </a:lnTo>
                <a:lnTo>
                  <a:pt x="194" y="2586"/>
                </a:lnTo>
                <a:lnTo>
                  <a:pt x="168" y="2595"/>
                </a:lnTo>
                <a:lnTo>
                  <a:pt x="168" y="2604"/>
                </a:lnTo>
                <a:lnTo>
                  <a:pt x="185" y="2612"/>
                </a:lnTo>
                <a:lnTo>
                  <a:pt x="185" y="2621"/>
                </a:lnTo>
                <a:lnTo>
                  <a:pt x="176" y="2621"/>
                </a:lnTo>
                <a:lnTo>
                  <a:pt x="159" y="2621"/>
                </a:lnTo>
                <a:lnTo>
                  <a:pt x="150" y="2621"/>
                </a:lnTo>
                <a:lnTo>
                  <a:pt x="141" y="2612"/>
                </a:lnTo>
                <a:lnTo>
                  <a:pt x="124" y="2612"/>
                </a:lnTo>
                <a:lnTo>
                  <a:pt x="115" y="2621"/>
                </a:lnTo>
                <a:lnTo>
                  <a:pt x="97" y="2630"/>
                </a:lnTo>
                <a:lnTo>
                  <a:pt x="88" y="2639"/>
                </a:lnTo>
                <a:lnTo>
                  <a:pt x="79" y="2648"/>
                </a:lnTo>
                <a:lnTo>
                  <a:pt x="53" y="2648"/>
                </a:lnTo>
                <a:lnTo>
                  <a:pt x="35" y="2665"/>
                </a:lnTo>
                <a:lnTo>
                  <a:pt x="18" y="2674"/>
                </a:lnTo>
                <a:lnTo>
                  <a:pt x="18" y="2665"/>
                </a:lnTo>
                <a:lnTo>
                  <a:pt x="9" y="2665"/>
                </a:lnTo>
                <a:lnTo>
                  <a:pt x="0" y="2674"/>
                </a:lnTo>
                <a:lnTo>
                  <a:pt x="9" y="2683"/>
                </a:lnTo>
                <a:lnTo>
                  <a:pt x="53" y="2701"/>
                </a:lnTo>
                <a:lnTo>
                  <a:pt x="106" y="2718"/>
                </a:lnTo>
                <a:lnTo>
                  <a:pt x="115" y="2709"/>
                </a:lnTo>
                <a:lnTo>
                  <a:pt x="141" y="2718"/>
                </a:lnTo>
                <a:lnTo>
                  <a:pt x="150" y="2727"/>
                </a:lnTo>
                <a:lnTo>
                  <a:pt x="132" y="2718"/>
                </a:lnTo>
                <a:lnTo>
                  <a:pt x="124" y="2727"/>
                </a:lnTo>
                <a:lnTo>
                  <a:pt x="115" y="2736"/>
                </a:lnTo>
                <a:lnTo>
                  <a:pt x="97" y="2736"/>
                </a:lnTo>
                <a:lnTo>
                  <a:pt x="88" y="2736"/>
                </a:lnTo>
                <a:lnTo>
                  <a:pt x="97" y="2745"/>
                </a:lnTo>
                <a:lnTo>
                  <a:pt x="115" y="2762"/>
                </a:lnTo>
                <a:lnTo>
                  <a:pt x="124" y="2762"/>
                </a:lnTo>
                <a:lnTo>
                  <a:pt x="124" y="2771"/>
                </a:lnTo>
                <a:lnTo>
                  <a:pt x="124" y="2780"/>
                </a:lnTo>
                <a:lnTo>
                  <a:pt x="124" y="2789"/>
                </a:lnTo>
                <a:lnTo>
                  <a:pt x="132" y="2798"/>
                </a:lnTo>
                <a:lnTo>
                  <a:pt x="141" y="2807"/>
                </a:lnTo>
                <a:lnTo>
                  <a:pt x="194" y="2815"/>
                </a:lnTo>
                <a:lnTo>
                  <a:pt x="221" y="2815"/>
                </a:lnTo>
                <a:lnTo>
                  <a:pt x="229" y="2815"/>
                </a:lnTo>
                <a:lnTo>
                  <a:pt x="238" y="2815"/>
                </a:lnTo>
                <a:lnTo>
                  <a:pt x="247" y="2807"/>
                </a:lnTo>
                <a:lnTo>
                  <a:pt x="247" y="2815"/>
                </a:lnTo>
                <a:lnTo>
                  <a:pt x="282" y="2807"/>
                </a:lnTo>
                <a:lnTo>
                  <a:pt x="326" y="2807"/>
                </a:lnTo>
                <a:lnTo>
                  <a:pt x="344" y="2807"/>
                </a:lnTo>
                <a:lnTo>
                  <a:pt x="353" y="2815"/>
                </a:lnTo>
                <a:lnTo>
                  <a:pt x="362" y="2824"/>
                </a:lnTo>
                <a:lnTo>
                  <a:pt x="371" y="2815"/>
                </a:lnTo>
                <a:lnTo>
                  <a:pt x="362" y="2807"/>
                </a:lnTo>
                <a:lnTo>
                  <a:pt x="353" y="2798"/>
                </a:lnTo>
                <a:lnTo>
                  <a:pt x="362" y="2798"/>
                </a:lnTo>
                <a:lnTo>
                  <a:pt x="388" y="2815"/>
                </a:lnTo>
                <a:lnTo>
                  <a:pt x="388" y="2833"/>
                </a:lnTo>
                <a:lnTo>
                  <a:pt x="397" y="2833"/>
                </a:lnTo>
                <a:lnTo>
                  <a:pt x="406" y="2824"/>
                </a:lnTo>
                <a:lnTo>
                  <a:pt x="423" y="2798"/>
                </a:lnTo>
                <a:lnTo>
                  <a:pt x="432" y="2789"/>
                </a:lnTo>
                <a:lnTo>
                  <a:pt x="459" y="2789"/>
                </a:lnTo>
                <a:lnTo>
                  <a:pt x="468" y="2780"/>
                </a:lnTo>
                <a:lnTo>
                  <a:pt x="476" y="2780"/>
                </a:lnTo>
                <a:lnTo>
                  <a:pt x="485" y="2780"/>
                </a:lnTo>
                <a:lnTo>
                  <a:pt x="512" y="2762"/>
                </a:lnTo>
                <a:lnTo>
                  <a:pt x="521" y="2762"/>
                </a:lnTo>
                <a:lnTo>
                  <a:pt x="529" y="2771"/>
                </a:lnTo>
                <a:lnTo>
                  <a:pt x="529" y="2780"/>
                </a:lnTo>
                <a:lnTo>
                  <a:pt x="538" y="2789"/>
                </a:lnTo>
                <a:lnTo>
                  <a:pt x="529" y="2798"/>
                </a:lnTo>
                <a:lnTo>
                  <a:pt x="529" y="2807"/>
                </a:lnTo>
                <a:lnTo>
                  <a:pt x="521" y="2807"/>
                </a:lnTo>
                <a:lnTo>
                  <a:pt x="512" y="2815"/>
                </a:lnTo>
                <a:lnTo>
                  <a:pt x="494" y="2815"/>
                </a:lnTo>
                <a:lnTo>
                  <a:pt x="485" y="2824"/>
                </a:lnTo>
                <a:lnTo>
                  <a:pt x="494" y="2824"/>
                </a:lnTo>
                <a:lnTo>
                  <a:pt x="503" y="2824"/>
                </a:lnTo>
                <a:lnTo>
                  <a:pt x="521" y="2842"/>
                </a:lnTo>
                <a:lnTo>
                  <a:pt x="529" y="2868"/>
                </a:lnTo>
                <a:lnTo>
                  <a:pt x="538" y="2877"/>
                </a:lnTo>
                <a:lnTo>
                  <a:pt x="538" y="2895"/>
                </a:lnTo>
                <a:lnTo>
                  <a:pt x="538" y="2904"/>
                </a:lnTo>
                <a:lnTo>
                  <a:pt x="529" y="2912"/>
                </a:lnTo>
                <a:lnTo>
                  <a:pt x="512" y="2921"/>
                </a:lnTo>
                <a:lnTo>
                  <a:pt x="503" y="2930"/>
                </a:lnTo>
                <a:lnTo>
                  <a:pt x="485" y="2939"/>
                </a:lnTo>
                <a:lnTo>
                  <a:pt x="450" y="2939"/>
                </a:lnTo>
                <a:lnTo>
                  <a:pt x="441" y="2939"/>
                </a:lnTo>
                <a:lnTo>
                  <a:pt x="441" y="2930"/>
                </a:lnTo>
                <a:lnTo>
                  <a:pt x="432" y="2930"/>
                </a:lnTo>
                <a:lnTo>
                  <a:pt x="423" y="2939"/>
                </a:lnTo>
                <a:lnTo>
                  <a:pt x="406" y="2957"/>
                </a:lnTo>
                <a:lnTo>
                  <a:pt x="388" y="2965"/>
                </a:lnTo>
                <a:lnTo>
                  <a:pt x="379" y="2974"/>
                </a:lnTo>
                <a:lnTo>
                  <a:pt x="371" y="2983"/>
                </a:lnTo>
                <a:lnTo>
                  <a:pt x="353" y="2983"/>
                </a:lnTo>
                <a:lnTo>
                  <a:pt x="344" y="2983"/>
                </a:lnTo>
                <a:lnTo>
                  <a:pt x="335" y="2974"/>
                </a:lnTo>
                <a:lnTo>
                  <a:pt x="326" y="2983"/>
                </a:lnTo>
                <a:lnTo>
                  <a:pt x="318" y="2992"/>
                </a:lnTo>
                <a:lnTo>
                  <a:pt x="318" y="2983"/>
                </a:lnTo>
                <a:lnTo>
                  <a:pt x="326" y="2983"/>
                </a:lnTo>
                <a:lnTo>
                  <a:pt x="326" y="2974"/>
                </a:lnTo>
                <a:lnTo>
                  <a:pt x="318" y="2965"/>
                </a:lnTo>
                <a:lnTo>
                  <a:pt x="309" y="2965"/>
                </a:lnTo>
                <a:lnTo>
                  <a:pt x="291" y="2957"/>
                </a:lnTo>
                <a:lnTo>
                  <a:pt x="273" y="2965"/>
                </a:lnTo>
                <a:lnTo>
                  <a:pt x="265" y="2965"/>
                </a:lnTo>
                <a:lnTo>
                  <a:pt x="265" y="2974"/>
                </a:lnTo>
                <a:lnTo>
                  <a:pt x="273" y="2983"/>
                </a:lnTo>
                <a:lnTo>
                  <a:pt x="256" y="2983"/>
                </a:lnTo>
                <a:lnTo>
                  <a:pt x="247" y="2992"/>
                </a:lnTo>
                <a:lnTo>
                  <a:pt x="247" y="3001"/>
                </a:lnTo>
                <a:lnTo>
                  <a:pt x="238" y="3010"/>
                </a:lnTo>
                <a:lnTo>
                  <a:pt x="238" y="3027"/>
                </a:lnTo>
                <a:lnTo>
                  <a:pt x="247" y="3036"/>
                </a:lnTo>
                <a:lnTo>
                  <a:pt x="256" y="3027"/>
                </a:lnTo>
                <a:lnTo>
                  <a:pt x="256" y="3036"/>
                </a:lnTo>
                <a:lnTo>
                  <a:pt x="238" y="3036"/>
                </a:lnTo>
                <a:lnTo>
                  <a:pt x="247" y="3045"/>
                </a:lnTo>
                <a:lnTo>
                  <a:pt x="247" y="3054"/>
                </a:lnTo>
                <a:lnTo>
                  <a:pt x="238" y="3045"/>
                </a:lnTo>
                <a:lnTo>
                  <a:pt x="229" y="3045"/>
                </a:lnTo>
                <a:lnTo>
                  <a:pt x="221" y="3045"/>
                </a:lnTo>
                <a:lnTo>
                  <a:pt x="212" y="3054"/>
                </a:lnTo>
                <a:lnTo>
                  <a:pt x="194" y="3071"/>
                </a:lnTo>
                <a:lnTo>
                  <a:pt x="176" y="3089"/>
                </a:lnTo>
                <a:lnTo>
                  <a:pt x="176" y="3107"/>
                </a:lnTo>
                <a:lnTo>
                  <a:pt x="176" y="3115"/>
                </a:lnTo>
                <a:lnTo>
                  <a:pt x="185" y="3115"/>
                </a:lnTo>
                <a:lnTo>
                  <a:pt x="168" y="3124"/>
                </a:lnTo>
                <a:lnTo>
                  <a:pt x="159" y="3124"/>
                </a:lnTo>
                <a:lnTo>
                  <a:pt x="150" y="3124"/>
                </a:lnTo>
                <a:lnTo>
                  <a:pt x="150" y="3133"/>
                </a:lnTo>
                <a:lnTo>
                  <a:pt x="168" y="3142"/>
                </a:lnTo>
                <a:lnTo>
                  <a:pt x="150" y="3142"/>
                </a:lnTo>
                <a:lnTo>
                  <a:pt x="141" y="3142"/>
                </a:lnTo>
                <a:lnTo>
                  <a:pt x="141" y="3151"/>
                </a:lnTo>
                <a:lnTo>
                  <a:pt x="141" y="3160"/>
                </a:lnTo>
                <a:lnTo>
                  <a:pt x="150" y="3160"/>
                </a:lnTo>
                <a:lnTo>
                  <a:pt x="159" y="3151"/>
                </a:lnTo>
                <a:lnTo>
                  <a:pt x="168" y="3160"/>
                </a:lnTo>
                <a:lnTo>
                  <a:pt x="159" y="3168"/>
                </a:lnTo>
                <a:lnTo>
                  <a:pt x="168" y="3177"/>
                </a:lnTo>
                <a:lnTo>
                  <a:pt x="176" y="3186"/>
                </a:lnTo>
                <a:lnTo>
                  <a:pt x="185" y="3195"/>
                </a:lnTo>
                <a:lnTo>
                  <a:pt x="185" y="3204"/>
                </a:lnTo>
                <a:lnTo>
                  <a:pt x="194" y="3204"/>
                </a:lnTo>
                <a:lnTo>
                  <a:pt x="203" y="3204"/>
                </a:lnTo>
                <a:lnTo>
                  <a:pt x="203" y="3195"/>
                </a:lnTo>
                <a:lnTo>
                  <a:pt x="203" y="3186"/>
                </a:lnTo>
                <a:lnTo>
                  <a:pt x="212" y="3186"/>
                </a:lnTo>
                <a:lnTo>
                  <a:pt x="203" y="3195"/>
                </a:lnTo>
                <a:lnTo>
                  <a:pt x="212" y="3195"/>
                </a:lnTo>
                <a:lnTo>
                  <a:pt x="212" y="3204"/>
                </a:lnTo>
                <a:lnTo>
                  <a:pt x="221" y="3195"/>
                </a:lnTo>
                <a:lnTo>
                  <a:pt x="221" y="3204"/>
                </a:lnTo>
                <a:lnTo>
                  <a:pt x="229" y="3204"/>
                </a:lnTo>
                <a:lnTo>
                  <a:pt x="238" y="3204"/>
                </a:lnTo>
                <a:lnTo>
                  <a:pt x="229" y="3213"/>
                </a:lnTo>
                <a:lnTo>
                  <a:pt x="212" y="3221"/>
                </a:lnTo>
                <a:lnTo>
                  <a:pt x="221" y="3221"/>
                </a:lnTo>
                <a:lnTo>
                  <a:pt x="221" y="3230"/>
                </a:lnTo>
                <a:lnTo>
                  <a:pt x="247" y="3221"/>
                </a:lnTo>
                <a:lnTo>
                  <a:pt x="273" y="3230"/>
                </a:lnTo>
                <a:lnTo>
                  <a:pt x="300" y="3230"/>
                </a:lnTo>
                <a:lnTo>
                  <a:pt x="318" y="3221"/>
                </a:lnTo>
                <a:lnTo>
                  <a:pt x="326" y="3221"/>
                </a:lnTo>
                <a:lnTo>
                  <a:pt x="335" y="3230"/>
                </a:lnTo>
                <a:lnTo>
                  <a:pt x="326" y="3230"/>
                </a:lnTo>
                <a:lnTo>
                  <a:pt x="318" y="3230"/>
                </a:lnTo>
                <a:lnTo>
                  <a:pt x="309" y="3230"/>
                </a:lnTo>
                <a:lnTo>
                  <a:pt x="326" y="3239"/>
                </a:lnTo>
                <a:lnTo>
                  <a:pt x="335" y="3239"/>
                </a:lnTo>
                <a:lnTo>
                  <a:pt x="344" y="3248"/>
                </a:lnTo>
                <a:lnTo>
                  <a:pt x="335" y="3257"/>
                </a:lnTo>
                <a:lnTo>
                  <a:pt x="326" y="3265"/>
                </a:lnTo>
                <a:lnTo>
                  <a:pt x="318" y="3257"/>
                </a:lnTo>
                <a:lnTo>
                  <a:pt x="309" y="3248"/>
                </a:lnTo>
                <a:lnTo>
                  <a:pt x="300" y="3239"/>
                </a:lnTo>
                <a:lnTo>
                  <a:pt x="291" y="3248"/>
                </a:lnTo>
                <a:lnTo>
                  <a:pt x="282" y="3257"/>
                </a:lnTo>
                <a:lnTo>
                  <a:pt x="273" y="3265"/>
                </a:lnTo>
                <a:lnTo>
                  <a:pt x="282" y="3257"/>
                </a:lnTo>
                <a:lnTo>
                  <a:pt x="282" y="3248"/>
                </a:lnTo>
                <a:lnTo>
                  <a:pt x="282" y="3239"/>
                </a:lnTo>
                <a:lnTo>
                  <a:pt x="273" y="3239"/>
                </a:lnTo>
                <a:lnTo>
                  <a:pt x="265" y="3239"/>
                </a:lnTo>
                <a:lnTo>
                  <a:pt x="256" y="3230"/>
                </a:lnTo>
                <a:lnTo>
                  <a:pt x="247" y="3230"/>
                </a:lnTo>
                <a:lnTo>
                  <a:pt x="238" y="3230"/>
                </a:lnTo>
                <a:lnTo>
                  <a:pt x="229" y="3248"/>
                </a:lnTo>
                <a:lnTo>
                  <a:pt x="203" y="3265"/>
                </a:lnTo>
                <a:lnTo>
                  <a:pt x="212" y="3274"/>
                </a:lnTo>
                <a:lnTo>
                  <a:pt x="221" y="3265"/>
                </a:lnTo>
                <a:lnTo>
                  <a:pt x="229" y="3274"/>
                </a:lnTo>
                <a:lnTo>
                  <a:pt x="221" y="3283"/>
                </a:lnTo>
                <a:lnTo>
                  <a:pt x="238" y="3292"/>
                </a:lnTo>
                <a:lnTo>
                  <a:pt x="247" y="3292"/>
                </a:lnTo>
                <a:lnTo>
                  <a:pt x="256" y="3292"/>
                </a:lnTo>
                <a:lnTo>
                  <a:pt x="265" y="3310"/>
                </a:lnTo>
                <a:lnTo>
                  <a:pt x="291" y="3327"/>
                </a:lnTo>
                <a:lnTo>
                  <a:pt x="291" y="3336"/>
                </a:lnTo>
                <a:lnTo>
                  <a:pt x="309" y="3345"/>
                </a:lnTo>
                <a:lnTo>
                  <a:pt x="326" y="3354"/>
                </a:lnTo>
                <a:lnTo>
                  <a:pt x="362" y="3345"/>
                </a:lnTo>
                <a:lnTo>
                  <a:pt x="388" y="3336"/>
                </a:lnTo>
                <a:lnTo>
                  <a:pt x="397" y="3327"/>
                </a:lnTo>
                <a:lnTo>
                  <a:pt x="406" y="3327"/>
                </a:lnTo>
                <a:lnTo>
                  <a:pt x="415" y="3310"/>
                </a:lnTo>
                <a:lnTo>
                  <a:pt x="406" y="3301"/>
                </a:lnTo>
                <a:lnTo>
                  <a:pt x="397" y="3301"/>
                </a:lnTo>
                <a:lnTo>
                  <a:pt x="406" y="3292"/>
                </a:lnTo>
                <a:lnTo>
                  <a:pt x="415" y="3283"/>
                </a:lnTo>
                <a:lnTo>
                  <a:pt x="432" y="3265"/>
                </a:lnTo>
                <a:lnTo>
                  <a:pt x="432" y="3257"/>
                </a:lnTo>
                <a:lnTo>
                  <a:pt x="441" y="3248"/>
                </a:lnTo>
                <a:lnTo>
                  <a:pt x="450" y="3248"/>
                </a:lnTo>
                <a:lnTo>
                  <a:pt x="441" y="3257"/>
                </a:lnTo>
                <a:lnTo>
                  <a:pt x="432" y="3274"/>
                </a:lnTo>
                <a:lnTo>
                  <a:pt x="415" y="3301"/>
                </a:lnTo>
                <a:lnTo>
                  <a:pt x="432" y="3310"/>
                </a:lnTo>
                <a:lnTo>
                  <a:pt x="441" y="3327"/>
                </a:lnTo>
                <a:lnTo>
                  <a:pt x="459" y="3363"/>
                </a:lnTo>
                <a:lnTo>
                  <a:pt x="459" y="3371"/>
                </a:lnTo>
                <a:lnTo>
                  <a:pt x="459" y="3380"/>
                </a:lnTo>
                <a:lnTo>
                  <a:pt x="459" y="3389"/>
                </a:lnTo>
                <a:lnTo>
                  <a:pt x="459" y="3398"/>
                </a:lnTo>
                <a:lnTo>
                  <a:pt x="450" y="3407"/>
                </a:lnTo>
                <a:lnTo>
                  <a:pt x="450" y="3424"/>
                </a:lnTo>
                <a:lnTo>
                  <a:pt x="459" y="3424"/>
                </a:lnTo>
                <a:lnTo>
                  <a:pt x="468" y="3424"/>
                </a:lnTo>
                <a:lnTo>
                  <a:pt x="476" y="3424"/>
                </a:lnTo>
                <a:lnTo>
                  <a:pt x="468" y="3433"/>
                </a:lnTo>
                <a:lnTo>
                  <a:pt x="468" y="3442"/>
                </a:lnTo>
                <a:lnTo>
                  <a:pt x="468" y="3451"/>
                </a:lnTo>
                <a:lnTo>
                  <a:pt x="468" y="3460"/>
                </a:lnTo>
                <a:lnTo>
                  <a:pt x="459" y="3468"/>
                </a:lnTo>
                <a:lnTo>
                  <a:pt x="450" y="3468"/>
                </a:lnTo>
                <a:lnTo>
                  <a:pt x="441" y="3477"/>
                </a:lnTo>
                <a:lnTo>
                  <a:pt x="468" y="3477"/>
                </a:lnTo>
                <a:lnTo>
                  <a:pt x="494" y="3468"/>
                </a:lnTo>
                <a:lnTo>
                  <a:pt x="503" y="3468"/>
                </a:lnTo>
                <a:lnTo>
                  <a:pt x="503" y="3460"/>
                </a:lnTo>
                <a:lnTo>
                  <a:pt x="529" y="3451"/>
                </a:lnTo>
                <a:lnTo>
                  <a:pt x="538" y="3451"/>
                </a:lnTo>
                <a:lnTo>
                  <a:pt x="547" y="3442"/>
                </a:lnTo>
                <a:lnTo>
                  <a:pt x="556" y="3433"/>
                </a:lnTo>
                <a:lnTo>
                  <a:pt x="573" y="3433"/>
                </a:lnTo>
                <a:lnTo>
                  <a:pt x="573" y="3442"/>
                </a:lnTo>
                <a:lnTo>
                  <a:pt x="582" y="3451"/>
                </a:lnTo>
                <a:lnTo>
                  <a:pt x="600" y="3460"/>
                </a:lnTo>
                <a:lnTo>
                  <a:pt x="609" y="3451"/>
                </a:lnTo>
                <a:lnTo>
                  <a:pt x="618" y="3451"/>
                </a:lnTo>
                <a:lnTo>
                  <a:pt x="635" y="3460"/>
                </a:lnTo>
                <a:lnTo>
                  <a:pt x="644" y="3468"/>
                </a:lnTo>
                <a:lnTo>
                  <a:pt x="662" y="3495"/>
                </a:lnTo>
                <a:lnTo>
                  <a:pt x="671" y="3504"/>
                </a:lnTo>
                <a:lnTo>
                  <a:pt x="688" y="3495"/>
                </a:lnTo>
                <a:lnTo>
                  <a:pt x="688" y="3486"/>
                </a:lnTo>
                <a:lnTo>
                  <a:pt x="679" y="3468"/>
                </a:lnTo>
                <a:lnTo>
                  <a:pt x="679" y="3460"/>
                </a:lnTo>
                <a:lnTo>
                  <a:pt x="688" y="3451"/>
                </a:lnTo>
                <a:lnTo>
                  <a:pt x="688" y="3442"/>
                </a:lnTo>
                <a:lnTo>
                  <a:pt x="697" y="3442"/>
                </a:lnTo>
                <a:lnTo>
                  <a:pt x="706" y="3433"/>
                </a:lnTo>
                <a:lnTo>
                  <a:pt x="715" y="3424"/>
                </a:lnTo>
                <a:lnTo>
                  <a:pt x="723" y="3433"/>
                </a:lnTo>
                <a:lnTo>
                  <a:pt x="741" y="3442"/>
                </a:lnTo>
                <a:lnTo>
                  <a:pt x="732" y="3442"/>
                </a:lnTo>
                <a:lnTo>
                  <a:pt x="723" y="3433"/>
                </a:lnTo>
                <a:lnTo>
                  <a:pt x="715" y="3433"/>
                </a:lnTo>
                <a:lnTo>
                  <a:pt x="706" y="3442"/>
                </a:lnTo>
                <a:lnTo>
                  <a:pt x="706" y="3451"/>
                </a:lnTo>
                <a:lnTo>
                  <a:pt x="715" y="3460"/>
                </a:lnTo>
                <a:lnTo>
                  <a:pt x="715" y="3468"/>
                </a:lnTo>
                <a:lnTo>
                  <a:pt x="723" y="3477"/>
                </a:lnTo>
                <a:lnTo>
                  <a:pt x="732" y="3477"/>
                </a:lnTo>
                <a:lnTo>
                  <a:pt x="741" y="3477"/>
                </a:lnTo>
                <a:lnTo>
                  <a:pt x="768" y="3468"/>
                </a:lnTo>
                <a:lnTo>
                  <a:pt x="803" y="3451"/>
                </a:lnTo>
                <a:lnTo>
                  <a:pt x="820" y="3442"/>
                </a:lnTo>
                <a:lnTo>
                  <a:pt x="829" y="3424"/>
                </a:lnTo>
                <a:lnTo>
                  <a:pt x="820" y="3442"/>
                </a:lnTo>
                <a:lnTo>
                  <a:pt x="812" y="3460"/>
                </a:lnTo>
                <a:lnTo>
                  <a:pt x="820" y="3468"/>
                </a:lnTo>
                <a:lnTo>
                  <a:pt x="803" y="3477"/>
                </a:lnTo>
                <a:lnTo>
                  <a:pt x="785" y="3495"/>
                </a:lnTo>
                <a:lnTo>
                  <a:pt x="776" y="3495"/>
                </a:lnTo>
                <a:lnTo>
                  <a:pt x="776" y="3504"/>
                </a:lnTo>
                <a:lnTo>
                  <a:pt x="785" y="3521"/>
                </a:lnTo>
                <a:lnTo>
                  <a:pt x="794" y="3521"/>
                </a:lnTo>
                <a:lnTo>
                  <a:pt x="803" y="3521"/>
                </a:lnTo>
                <a:lnTo>
                  <a:pt x="785" y="3530"/>
                </a:lnTo>
                <a:lnTo>
                  <a:pt x="776" y="3530"/>
                </a:lnTo>
                <a:lnTo>
                  <a:pt x="768" y="3539"/>
                </a:lnTo>
                <a:lnTo>
                  <a:pt x="768" y="3557"/>
                </a:lnTo>
                <a:lnTo>
                  <a:pt x="768" y="3574"/>
                </a:lnTo>
                <a:lnTo>
                  <a:pt x="768" y="3583"/>
                </a:lnTo>
                <a:lnTo>
                  <a:pt x="776" y="3583"/>
                </a:lnTo>
                <a:lnTo>
                  <a:pt x="776" y="3592"/>
                </a:lnTo>
                <a:lnTo>
                  <a:pt x="785" y="3592"/>
                </a:lnTo>
                <a:lnTo>
                  <a:pt x="785" y="3601"/>
                </a:lnTo>
                <a:lnTo>
                  <a:pt x="776" y="3601"/>
                </a:lnTo>
                <a:lnTo>
                  <a:pt x="768" y="3601"/>
                </a:lnTo>
                <a:lnTo>
                  <a:pt x="768" y="3592"/>
                </a:lnTo>
                <a:lnTo>
                  <a:pt x="759" y="3592"/>
                </a:lnTo>
                <a:lnTo>
                  <a:pt x="750" y="3592"/>
                </a:lnTo>
                <a:lnTo>
                  <a:pt x="741" y="3610"/>
                </a:lnTo>
                <a:lnTo>
                  <a:pt x="732" y="3610"/>
                </a:lnTo>
                <a:lnTo>
                  <a:pt x="723" y="3619"/>
                </a:lnTo>
                <a:lnTo>
                  <a:pt x="706" y="3627"/>
                </a:lnTo>
                <a:lnTo>
                  <a:pt x="697" y="3636"/>
                </a:lnTo>
                <a:lnTo>
                  <a:pt x="697" y="3645"/>
                </a:lnTo>
                <a:lnTo>
                  <a:pt x="697" y="3654"/>
                </a:lnTo>
                <a:lnTo>
                  <a:pt x="697" y="3663"/>
                </a:lnTo>
                <a:lnTo>
                  <a:pt x="697" y="3671"/>
                </a:lnTo>
                <a:lnTo>
                  <a:pt x="688" y="3671"/>
                </a:lnTo>
                <a:lnTo>
                  <a:pt x="679" y="3671"/>
                </a:lnTo>
                <a:lnTo>
                  <a:pt x="679" y="3663"/>
                </a:lnTo>
                <a:lnTo>
                  <a:pt x="671" y="3663"/>
                </a:lnTo>
                <a:lnTo>
                  <a:pt x="662" y="3671"/>
                </a:lnTo>
                <a:lnTo>
                  <a:pt x="653" y="3680"/>
                </a:lnTo>
                <a:lnTo>
                  <a:pt x="609" y="3698"/>
                </a:lnTo>
                <a:lnTo>
                  <a:pt x="591" y="3707"/>
                </a:lnTo>
                <a:lnTo>
                  <a:pt x="582" y="3716"/>
                </a:lnTo>
                <a:lnTo>
                  <a:pt x="573" y="3724"/>
                </a:lnTo>
                <a:lnTo>
                  <a:pt x="565" y="3733"/>
                </a:lnTo>
                <a:lnTo>
                  <a:pt x="565" y="3742"/>
                </a:lnTo>
                <a:lnTo>
                  <a:pt x="556" y="3751"/>
                </a:lnTo>
                <a:lnTo>
                  <a:pt x="556" y="3760"/>
                </a:lnTo>
                <a:lnTo>
                  <a:pt x="565" y="3760"/>
                </a:lnTo>
                <a:lnTo>
                  <a:pt x="573" y="3769"/>
                </a:lnTo>
                <a:lnTo>
                  <a:pt x="573" y="3777"/>
                </a:lnTo>
                <a:lnTo>
                  <a:pt x="565" y="3777"/>
                </a:lnTo>
                <a:lnTo>
                  <a:pt x="556" y="3769"/>
                </a:lnTo>
                <a:lnTo>
                  <a:pt x="547" y="3769"/>
                </a:lnTo>
                <a:lnTo>
                  <a:pt x="538" y="3769"/>
                </a:lnTo>
                <a:lnTo>
                  <a:pt x="538" y="3777"/>
                </a:lnTo>
                <a:lnTo>
                  <a:pt x="529" y="3777"/>
                </a:lnTo>
                <a:lnTo>
                  <a:pt x="521" y="3769"/>
                </a:lnTo>
                <a:lnTo>
                  <a:pt x="521" y="3760"/>
                </a:lnTo>
                <a:lnTo>
                  <a:pt x="529" y="3760"/>
                </a:lnTo>
                <a:lnTo>
                  <a:pt x="512" y="3760"/>
                </a:lnTo>
                <a:lnTo>
                  <a:pt x="503" y="3760"/>
                </a:lnTo>
                <a:lnTo>
                  <a:pt x="512" y="3751"/>
                </a:lnTo>
                <a:lnTo>
                  <a:pt x="503" y="3751"/>
                </a:lnTo>
                <a:lnTo>
                  <a:pt x="468" y="3769"/>
                </a:lnTo>
                <a:lnTo>
                  <a:pt x="450" y="3769"/>
                </a:lnTo>
                <a:lnTo>
                  <a:pt x="441" y="3786"/>
                </a:lnTo>
                <a:lnTo>
                  <a:pt x="423" y="3795"/>
                </a:lnTo>
                <a:lnTo>
                  <a:pt x="415" y="3813"/>
                </a:lnTo>
                <a:lnTo>
                  <a:pt x="397" y="3822"/>
                </a:lnTo>
                <a:lnTo>
                  <a:pt x="388" y="3830"/>
                </a:lnTo>
                <a:lnTo>
                  <a:pt x="388" y="3839"/>
                </a:lnTo>
                <a:lnTo>
                  <a:pt x="379" y="3839"/>
                </a:lnTo>
                <a:lnTo>
                  <a:pt x="371" y="3839"/>
                </a:lnTo>
                <a:lnTo>
                  <a:pt x="353" y="3848"/>
                </a:lnTo>
                <a:lnTo>
                  <a:pt x="353" y="3857"/>
                </a:lnTo>
                <a:lnTo>
                  <a:pt x="353" y="3866"/>
                </a:lnTo>
                <a:lnTo>
                  <a:pt x="353" y="3874"/>
                </a:lnTo>
                <a:lnTo>
                  <a:pt x="362" y="3874"/>
                </a:lnTo>
                <a:lnTo>
                  <a:pt x="362" y="3866"/>
                </a:lnTo>
                <a:lnTo>
                  <a:pt x="371" y="3857"/>
                </a:lnTo>
                <a:lnTo>
                  <a:pt x="371" y="3848"/>
                </a:lnTo>
                <a:lnTo>
                  <a:pt x="379" y="3857"/>
                </a:lnTo>
                <a:lnTo>
                  <a:pt x="388" y="3866"/>
                </a:lnTo>
                <a:lnTo>
                  <a:pt x="397" y="3857"/>
                </a:lnTo>
                <a:lnTo>
                  <a:pt x="406" y="3857"/>
                </a:lnTo>
                <a:lnTo>
                  <a:pt x="406" y="3848"/>
                </a:lnTo>
                <a:lnTo>
                  <a:pt x="406" y="3839"/>
                </a:lnTo>
                <a:lnTo>
                  <a:pt x="406" y="3830"/>
                </a:lnTo>
                <a:lnTo>
                  <a:pt x="415" y="3839"/>
                </a:lnTo>
                <a:lnTo>
                  <a:pt x="415" y="3848"/>
                </a:lnTo>
                <a:lnTo>
                  <a:pt x="423" y="3848"/>
                </a:lnTo>
                <a:lnTo>
                  <a:pt x="423" y="3857"/>
                </a:lnTo>
                <a:lnTo>
                  <a:pt x="432" y="3848"/>
                </a:lnTo>
                <a:lnTo>
                  <a:pt x="441" y="3839"/>
                </a:lnTo>
                <a:lnTo>
                  <a:pt x="450" y="3839"/>
                </a:lnTo>
                <a:lnTo>
                  <a:pt x="468" y="3822"/>
                </a:lnTo>
                <a:lnTo>
                  <a:pt x="468" y="3813"/>
                </a:lnTo>
                <a:lnTo>
                  <a:pt x="476" y="3804"/>
                </a:lnTo>
                <a:lnTo>
                  <a:pt x="476" y="3795"/>
                </a:lnTo>
                <a:lnTo>
                  <a:pt x="485" y="3795"/>
                </a:lnTo>
                <a:lnTo>
                  <a:pt x="494" y="3795"/>
                </a:lnTo>
                <a:lnTo>
                  <a:pt x="503" y="3795"/>
                </a:lnTo>
                <a:lnTo>
                  <a:pt x="503" y="3804"/>
                </a:lnTo>
                <a:lnTo>
                  <a:pt x="512" y="3804"/>
                </a:lnTo>
                <a:lnTo>
                  <a:pt x="503" y="3804"/>
                </a:lnTo>
                <a:lnTo>
                  <a:pt x="494" y="3804"/>
                </a:lnTo>
                <a:lnTo>
                  <a:pt x="485" y="3813"/>
                </a:lnTo>
                <a:lnTo>
                  <a:pt x="485" y="3822"/>
                </a:lnTo>
                <a:lnTo>
                  <a:pt x="494" y="3822"/>
                </a:lnTo>
                <a:lnTo>
                  <a:pt x="512" y="3822"/>
                </a:lnTo>
                <a:lnTo>
                  <a:pt x="512" y="3813"/>
                </a:lnTo>
                <a:lnTo>
                  <a:pt x="521" y="3813"/>
                </a:lnTo>
                <a:lnTo>
                  <a:pt x="529" y="3804"/>
                </a:lnTo>
                <a:lnTo>
                  <a:pt x="538" y="3804"/>
                </a:lnTo>
                <a:lnTo>
                  <a:pt x="547" y="3804"/>
                </a:lnTo>
                <a:lnTo>
                  <a:pt x="556" y="3804"/>
                </a:lnTo>
                <a:lnTo>
                  <a:pt x="565" y="3804"/>
                </a:lnTo>
                <a:lnTo>
                  <a:pt x="565" y="3795"/>
                </a:lnTo>
                <a:lnTo>
                  <a:pt x="582" y="3786"/>
                </a:lnTo>
                <a:lnTo>
                  <a:pt x="591" y="3777"/>
                </a:lnTo>
                <a:lnTo>
                  <a:pt x="600" y="3777"/>
                </a:lnTo>
                <a:lnTo>
                  <a:pt x="609" y="3777"/>
                </a:lnTo>
                <a:lnTo>
                  <a:pt x="609" y="3769"/>
                </a:lnTo>
                <a:lnTo>
                  <a:pt x="618" y="3769"/>
                </a:lnTo>
                <a:lnTo>
                  <a:pt x="618" y="3777"/>
                </a:lnTo>
                <a:lnTo>
                  <a:pt x="618" y="3795"/>
                </a:lnTo>
                <a:lnTo>
                  <a:pt x="626" y="3786"/>
                </a:lnTo>
                <a:lnTo>
                  <a:pt x="626" y="3777"/>
                </a:lnTo>
                <a:lnTo>
                  <a:pt x="635" y="3777"/>
                </a:lnTo>
                <a:lnTo>
                  <a:pt x="635" y="3769"/>
                </a:lnTo>
                <a:lnTo>
                  <a:pt x="688" y="3760"/>
                </a:lnTo>
                <a:lnTo>
                  <a:pt x="688" y="3751"/>
                </a:lnTo>
                <a:lnTo>
                  <a:pt x="697" y="3742"/>
                </a:lnTo>
                <a:lnTo>
                  <a:pt x="697" y="3733"/>
                </a:lnTo>
                <a:lnTo>
                  <a:pt x="706" y="3733"/>
                </a:lnTo>
                <a:lnTo>
                  <a:pt x="706" y="3751"/>
                </a:lnTo>
                <a:lnTo>
                  <a:pt x="715" y="3742"/>
                </a:lnTo>
                <a:lnTo>
                  <a:pt x="723" y="3733"/>
                </a:lnTo>
                <a:lnTo>
                  <a:pt x="723" y="3724"/>
                </a:lnTo>
                <a:lnTo>
                  <a:pt x="715" y="3724"/>
                </a:lnTo>
                <a:lnTo>
                  <a:pt x="706" y="3724"/>
                </a:lnTo>
                <a:lnTo>
                  <a:pt x="706" y="3716"/>
                </a:lnTo>
                <a:lnTo>
                  <a:pt x="715" y="3707"/>
                </a:lnTo>
                <a:lnTo>
                  <a:pt x="732" y="3707"/>
                </a:lnTo>
                <a:lnTo>
                  <a:pt x="741" y="3698"/>
                </a:lnTo>
                <a:lnTo>
                  <a:pt x="750" y="3698"/>
                </a:lnTo>
                <a:lnTo>
                  <a:pt x="741" y="3698"/>
                </a:lnTo>
                <a:lnTo>
                  <a:pt x="741" y="3689"/>
                </a:lnTo>
                <a:lnTo>
                  <a:pt x="750" y="3689"/>
                </a:lnTo>
                <a:lnTo>
                  <a:pt x="759" y="3689"/>
                </a:lnTo>
                <a:lnTo>
                  <a:pt x="768" y="3689"/>
                </a:lnTo>
                <a:lnTo>
                  <a:pt x="776" y="3689"/>
                </a:lnTo>
                <a:lnTo>
                  <a:pt x="776" y="3680"/>
                </a:lnTo>
                <a:lnTo>
                  <a:pt x="785" y="3671"/>
                </a:lnTo>
                <a:lnTo>
                  <a:pt x="794" y="3671"/>
                </a:lnTo>
                <a:lnTo>
                  <a:pt x="803" y="3671"/>
                </a:lnTo>
                <a:lnTo>
                  <a:pt x="812" y="3663"/>
                </a:lnTo>
                <a:lnTo>
                  <a:pt x="820" y="3663"/>
                </a:lnTo>
                <a:lnTo>
                  <a:pt x="820" y="3654"/>
                </a:lnTo>
                <a:lnTo>
                  <a:pt x="829" y="3654"/>
                </a:lnTo>
                <a:lnTo>
                  <a:pt x="838" y="3645"/>
                </a:lnTo>
                <a:lnTo>
                  <a:pt x="847" y="3645"/>
                </a:lnTo>
                <a:lnTo>
                  <a:pt x="856" y="3645"/>
                </a:lnTo>
                <a:lnTo>
                  <a:pt x="856" y="3636"/>
                </a:lnTo>
                <a:lnTo>
                  <a:pt x="865" y="3627"/>
                </a:lnTo>
                <a:lnTo>
                  <a:pt x="856" y="3619"/>
                </a:lnTo>
                <a:lnTo>
                  <a:pt x="856" y="3610"/>
                </a:lnTo>
                <a:lnTo>
                  <a:pt x="873" y="3601"/>
                </a:lnTo>
                <a:lnTo>
                  <a:pt x="882" y="3601"/>
                </a:lnTo>
                <a:lnTo>
                  <a:pt x="891" y="3592"/>
                </a:lnTo>
                <a:lnTo>
                  <a:pt x="900" y="3592"/>
                </a:lnTo>
                <a:lnTo>
                  <a:pt x="909" y="3592"/>
                </a:lnTo>
                <a:lnTo>
                  <a:pt x="909" y="3583"/>
                </a:lnTo>
                <a:lnTo>
                  <a:pt x="918" y="3583"/>
                </a:lnTo>
                <a:lnTo>
                  <a:pt x="918" y="3574"/>
                </a:lnTo>
                <a:lnTo>
                  <a:pt x="926" y="3574"/>
                </a:lnTo>
                <a:lnTo>
                  <a:pt x="935" y="3566"/>
                </a:lnTo>
                <a:lnTo>
                  <a:pt x="944" y="3566"/>
                </a:lnTo>
                <a:lnTo>
                  <a:pt x="953" y="3557"/>
                </a:lnTo>
                <a:lnTo>
                  <a:pt x="962" y="3539"/>
                </a:lnTo>
                <a:lnTo>
                  <a:pt x="997" y="3539"/>
                </a:lnTo>
                <a:lnTo>
                  <a:pt x="997" y="3530"/>
                </a:lnTo>
                <a:lnTo>
                  <a:pt x="1006" y="3530"/>
                </a:lnTo>
                <a:lnTo>
                  <a:pt x="1015" y="3530"/>
                </a:lnTo>
                <a:lnTo>
                  <a:pt x="1023" y="3530"/>
                </a:lnTo>
                <a:lnTo>
                  <a:pt x="1023" y="3521"/>
                </a:lnTo>
                <a:lnTo>
                  <a:pt x="1023" y="3513"/>
                </a:lnTo>
                <a:lnTo>
                  <a:pt x="1015" y="3513"/>
                </a:lnTo>
                <a:lnTo>
                  <a:pt x="1032" y="3504"/>
                </a:lnTo>
                <a:lnTo>
                  <a:pt x="1032" y="3495"/>
                </a:lnTo>
                <a:lnTo>
                  <a:pt x="1050" y="3477"/>
                </a:lnTo>
                <a:lnTo>
                  <a:pt x="1059" y="3477"/>
                </a:lnTo>
                <a:lnTo>
                  <a:pt x="1068" y="3477"/>
                </a:lnTo>
                <a:lnTo>
                  <a:pt x="1076" y="3460"/>
                </a:lnTo>
                <a:lnTo>
                  <a:pt x="1085" y="3460"/>
                </a:lnTo>
                <a:lnTo>
                  <a:pt x="1085" y="3451"/>
                </a:lnTo>
                <a:lnTo>
                  <a:pt x="1076" y="3442"/>
                </a:lnTo>
                <a:lnTo>
                  <a:pt x="1059" y="3433"/>
                </a:lnTo>
                <a:lnTo>
                  <a:pt x="1050" y="3433"/>
                </a:lnTo>
                <a:lnTo>
                  <a:pt x="1041" y="3424"/>
                </a:lnTo>
                <a:lnTo>
                  <a:pt x="1023" y="3424"/>
                </a:lnTo>
                <a:lnTo>
                  <a:pt x="1023" y="3407"/>
                </a:lnTo>
                <a:lnTo>
                  <a:pt x="1032" y="3398"/>
                </a:lnTo>
                <a:lnTo>
                  <a:pt x="1050" y="3389"/>
                </a:lnTo>
                <a:lnTo>
                  <a:pt x="1059" y="3380"/>
                </a:lnTo>
                <a:lnTo>
                  <a:pt x="1068" y="3371"/>
                </a:lnTo>
                <a:lnTo>
                  <a:pt x="1059" y="3371"/>
                </a:lnTo>
                <a:lnTo>
                  <a:pt x="1059" y="3363"/>
                </a:lnTo>
                <a:lnTo>
                  <a:pt x="1076" y="3363"/>
                </a:lnTo>
                <a:lnTo>
                  <a:pt x="1076" y="3354"/>
                </a:lnTo>
                <a:lnTo>
                  <a:pt x="1085" y="3354"/>
                </a:lnTo>
                <a:lnTo>
                  <a:pt x="1085" y="3363"/>
                </a:lnTo>
                <a:lnTo>
                  <a:pt x="1094" y="3363"/>
                </a:lnTo>
                <a:lnTo>
                  <a:pt x="1103" y="3363"/>
                </a:lnTo>
                <a:lnTo>
                  <a:pt x="1112" y="3354"/>
                </a:lnTo>
                <a:lnTo>
                  <a:pt x="1112" y="3345"/>
                </a:lnTo>
                <a:lnTo>
                  <a:pt x="1094" y="3345"/>
                </a:lnTo>
                <a:lnTo>
                  <a:pt x="1103" y="3345"/>
                </a:lnTo>
                <a:lnTo>
                  <a:pt x="1120" y="3336"/>
                </a:lnTo>
                <a:lnTo>
                  <a:pt x="1129" y="3336"/>
                </a:lnTo>
                <a:lnTo>
                  <a:pt x="1138" y="3327"/>
                </a:lnTo>
                <a:lnTo>
                  <a:pt x="1138" y="3318"/>
                </a:lnTo>
                <a:lnTo>
                  <a:pt x="1129" y="3310"/>
                </a:lnTo>
                <a:lnTo>
                  <a:pt x="1120" y="3301"/>
                </a:lnTo>
                <a:lnTo>
                  <a:pt x="1112" y="3292"/>
                </a:lnTo>
                <a:lnTo>
                  <a:pt x="1120" y="3292"/>
                </a:lnTo>
                <a:lnTo>
                  <a:pt x="1129" y="3301"/>
                </a:lnTo>
                <a:lnTo>
                  <a:pt x="1138" y="3301"/>
                </a:lnTo>
                <a:lnTo>
                  <a:pt x="1147" y="3301"/>
                </a:lnTo>
                <a:lnTo>
                  <a:pt x="1156" y="3292"/>
                </a:lnTo>
                <a:lnTo>
                  <a:pt x="1165" y="3283"/>
                </a:lnTo>
                <a:lnTo>
                  <a:pt x="1165" y="3274"/>
                </a:lnTo>
                <a:lnTo>
                  <a:pt x="1165" y="3265"/>
                </a:lnTo>
                <a:lnTo>
                  <a:pt x="1182" y="3257"/>
                </a:lnTo>
                <a:lnTo>
                  <a:pt x="1191" y="3248"/>
                </a:lnTo>
                <a:lnTo>
                  <a:pt x="1200" y="3248"/>
                </a:lnTo>
                <a:lnTo>
                  <a:pt x="1200" y="3239"/>
                </a:lnTo>
                <a:lnTo>
                  <a:pt x="1200" y="3230"/>
                </a:lnTo>
                <a:lnTo>
                  <a:pt x="1217" y="3221"/>
                </a:lnTo>
                <a:lnTo>
                  <a:pt x="1226" y="3213"/>
                </a:lnTo>
                <a:lnTo>
                  <a:pt x="1235" y="3213"/>
                </a:lnTo>
                <a:lnTo>
                  <a:pt x="1244" y="3204"/>
                </a:lnTo>
                <a:lnTo>
                  <a:pt x="1253" y="3204"/>
                </a:lnTo>
                <a:lnTo>
                  <a:pt x="1262" y="3195"/>
                </a:lnTo>
                <a:lnTo>
                  <a:pt x="1288" y="3186"/>
                </a:lnTo>
                <a:lnTo>
                  <a:pt x="1297" y="3186"/>
                </a:lnTo>
                <a:lnTo>
                  <a:pt x="1323" y="3186"/>
                </a:lnTo>
                <a:lnTo>
                  <a:pt x="1332" y="3186"/>
                </a:lnTo>
                <a:lnTo>
                  <a:pt x="1341" y="3177"/>
                </a:lnTo>
                <a:lnTo>
                  <a:pt x="1341" y="3168"/>
                </a:lnTo>
                <a:lnTo>
                  <a:pt x="1350" y="3168"/>
                </a:lnTo>
                <a:lnTo>
                  <a:pt x="1359" y="3160"/>
                </a:lnTo>
                <a:lnTo>
                  <a:pt x="1376" y="3160"/>
                </a:lnTo>
                <a:lnTo>
                  <a:pt x="1359" y="3168"/>
                </a:lnTo>
                <a:lnTo>
                  <a:pt x="1350" y="3177"/>
                </a:lnTo>
                <a:lnTo>
                  <a:pt x="1341" y="3186"/>
                </a:lnTo>
                <a:lnTo>
                  <a:pt x="1341" y="3195"/>
                </a:lnTo>
                <a:lnTo>
                  <a:pt x="1332" y="3195"/>
                </a:lnTo>
                <a:lnTo>
                  <a:pt x="1323" y="3195"/>
                </a:lnTo>
                <a:lnTo>
                  <a:pt x="1332" y="3204"/>
                </a:lnTo>
                <a:lnTo>
                  <a:pt x="1359" y="3221"/>
                </a:lnTo>
                <a:lnTo>
                  <a:pt x="1367" y="3221"/>
                </a:lnTo>
                <a:lnTo>
                  <a:pt x="1394" y="3221"/>
                </a:lnTo>
                <a:lnTo>
                  <a:pt x="1403" y="3230"/>
                </a:lnTo>
                <a:lnTo>
                  <a:pt x="1394" y="3230"/>
                </a:lnTo>
                <a:lnTo>
                  <a:pt x="1359" y="3221"/>
                </a:lnTo>
                <a:lnTo>
                  <a:pt x="1341" y="3221"/>
                </a:lnTo>
                <a:lnTo>
                  <a:pt x="1332" y="3221"/>
                </a:lnTo>
                <a:lnTo>
                  <a:pt x="1323" y="3221"/>
                </a:lnTo>
                <a:lnTo>
                  <a:pt x="1315" y="3221"/>
                </a:lnTo>
                <a:lnTo>
                  <a:pt x="1306" y="3213"/>
                </a:lnTo>
                <a:lnTo>
                  <a:pt x="1297" y="3213"/>
                </a:lnTo>
                <a:lnTo>
                  <a:pt x="1270" y="3230"/>
                </a:lnTo>
                <a:lnTo>
                  <a:pt x="1262" y="3239"/>
                </a:lnTo>
                <a:lnTo>
                  <a:pt x="1235" y="3248"/>
                </a:lnTo>
                <a:lnTo>
                  <a:pt x="1235" y="3257"/>
                </a:lnTo>
                <a:lnTo>
                  <a:pt x="1235" y="3265"/>
                </a:lnTo>
                <a:lnTo>
                  <a:pt x="1235" y="3274"/>
                </a:lnTo>
                <a:lnTo>
                  <a:pt x="1226" y="3301"/>
                </a:lnTo>
                <a:lnTo>
                  <a:pt x="1226" y="3310"/>
                </a:lnTo>
                <a:lnTo>
                  <a:pt x="1209" y="3318"/>
                </a:lnTo>
                <a:lnTo>
                  <a:pt x="1200" y="3327"/>
                </a:lnTo>
                <a:lnTo>
                  <a:pt x="1200" y="3336"/>
                </a:lnTo>
                <a:lnTo>
                  <a:pt x="1191" y="3354"/>
                </a:lnTo>
                <a:lnTo>
                  <a:pt x="1200" y="3363"/>
                </a:lnTo>
                <a:lnTo>
                  <a:pt x="1217" y="3363"/>
                </a:lnTo>
                <a:lnTo>
                  <a:pt x="1226" y="3363"/>
                </a:lnTo>
                <a:lnTo>
                  <a:pt x="1253" y="3354"/>
                </a:lnTo>
                <a:lnTo>
                  <a:pt x="1244" y="3371"/>
                </a:lnTo>
                <a:lnTo>
                  <a:pt x="1235" y="3371"/>
                </a:lnTo>
                <a:lnTo>
                  <a:pt x="1226" y="3380"/>
                </a:lnTo>
                <a:lnTo>
                  <a:pt x="1217" y="3380"/>
                </a:lnTo>
                <a:lnTo>
                  <a:pt x="1209" y="3389"/>
                </a:lnTo>
                <a:lnTo>
                  <a:pt x="1191" y="3389"/>
                </a:lnTo>
                <a:lnTo>
                  <a:pt x="1191" y="3398"/>
                </a:lnTo>
                <a:lnTo>
                  <a:pt x="1191" y="3407"/>
                </a:lnTo>
                <a:lnTo>
                  <a:pt x="1200" y="3416"/>
                </a:lnTo>
                <a:lnTo>
                  <a:pt x="1209" y="3416"/>
                </a:lnTo>
                <a:lnTo>
                  <a:pt x="1226" y="3416"/>
                </a:lnTo>
                <a:lnTo>
                  <a:pt x="1235" y="3407"/>
                </a:lnTo>
                <a:lnTo>
                  <a:pt x="1235" y="3416"/>
                </a:lnTo>
                <a:lnTo>
                  <a:pt x="1244" y="3416"/>
                </a:lnTo>
                <a:lnTo>
                  <a:pt x="1244" y="3407"/>
                </a:lnTo>
                <a:lnTo>
                  <a:pt x="1253" y="3407"/>
                </a:lnTo>
                <a:lnTo>
                  <a:pt x="1262" y="3407"/>
                </a:lnTo>
                <a:lnTo>
                  <a:pt x="1270" y="3398"/>
                </a:lnTo>
                <a:lnTo>
                  <a:pt x="1279" y="3389"/>
                </a:lnTo>
                <a:lnTo>
                  <a:pt x="1288" y="3389"/>
                </a:lnTo>
                <a:lnTo>
                  <a:pt x="1288" y="3380"/>
                </a:lnTo>
                <a:lnTo>
                  <a:pt x="1288" y="3371"/>
                </a:lnTo>
                <a:lnTo>
                  <a:pt x="1297" y="3380"/>
                </a:lnTo>
                <a:lnTo>
                  <a:pt x="1306" y="3371"/>
                </a:lnTo>
                <a:lnTo>
                  <a:pt x="1315" y="3371"/>
                </a:lnTo>
                <a:lnTo>
                  <a:pt x="1332" y="3363"/>
                </a:lnTo>
                <a:lnTo>
                  <a:pt x="1332" y="3354"/>
                </a:lnTo>
                <a:lnTo>
                  <a:pt x="1350" y="3354"/>
                </a:lnTo>
                <a:lnTo>
                  <a:pt x="1350" y="3345"/>
                </a:lnTo>
                <a:lnTo>
                  <a:pt x="1350" y="3336"/>
                </a:lnTo>
                <a:lnTo>
                  <a:pt x="1359" y="3336"/>
                </a:lnTo>
                <a:lnTo>
                  <a:pt x="1359" y="3354"/>
                </a:lnTo>
                <a:lnTo>
                  <a:pt x="1367" y="3336"/>
                </a:lnTo>
                <a:lnTo>
                  <a:pt x="1367" y="3327"/>
                </a:lnTo>
                <a:lnTo>
                  <a:pt x="1376" y="3327"/>
                </a:lnTo>
                <a:lnTo>
                  <a:pt x="1376" y="3318"/>
                </a:lnTo>
                <a:lnTo>
                  <a:pt x="1385" y="3327"/>
                </a:lnTo>
                <a:lnTo>
                  <a:pt x="1394" y="3327"/>
                </a:lnTo>
                <a:lnTo>
                  <a:pt x="1403" y="3327"/>
                </a:lnTo>
                <a:lnTo>
                  <a:pt x="1420" y="3336"/>
                </a:lnTo>
                <a:lnTo>
                  <a:pt x="1429" y="3336"/>
                </a:lnTo>
                <a:lnTo>
                  <a:pt x="1438" y="3327"/>
                </a:lnTo>
                <a:lnTo>
                  <a:pt x="1447" y="3327"/>
                </a:lnTo>
                <a:lnTo>
                  <a:pt x="1456" y="3318"/>
                </a:lnTo>
                <a:lnTo>
                  <a:pt x="1456" y="3310"/>
                </a:lnTo>
                <a:lnTo>
                  <a:pt x="1465" y="3310"/>
                </a:lnTo>
                <a:lnTo>
                  <a:pt x="1465" y="3301"/>
                </a:lnTo>
                <a:lnTo>
                  <a:pt x="1465" y="3292"/>
                </a:lnTo>
                <a:lnTo>
                  <a:pt x="1465" y="3283"/>
                </a:lnTo>
                <a:lnTo>
                  <a:pt x="1473" y="3283"/>
                </a:lnTo>
                <a:lnTo>
                  <a:pt x="1482" y="3274"/>
                </a:lnTo>
                <a:lnTo>
                  <a:pt x="1473" y="3265"/>
                </a:lnTo>
                <a:lnTo>
                  <a:pt x="1465" y="3265"/>
                </a:lnTo>
                <a:lnTo>
                  <a:pt x="1456" y="3265"/>
                </a:lnTo>
                <a:lnTo>
                  <a:pt x="1447" y="3265"/>
                </a:lnTo>
                <a:lnTo>
                  <a:pt x="1438" y="3274"/>
                </a:lnTo>
                <a:lnTo>
                  <a:pt x="1429" y="3274"/>
                </a:lnTo>
                <a:lnTo>
                  <a:pt x="1438" y="3274"/>
                </a:lnTo>
                <a:lnTo>
                  <a:pt x="1438" y="3265"/>
                </a:lnTo>
                <a:lnTo>
                  <a:pt x="1447" y="3265"/>
                </a:lnTo>
                <a:lnTo>
                  <a:pt x="1456" y="3265"/>
                </a:lnTo>
                <a:lnTo>
                  <a:pt x="1456" y="3257"/>
                </a:lnTo>
                <a:lnTo>
                  <a:pt x="1456" y="3248"/>
                </a:lnTo>
                <a:lnTo>
                  <a:pt x="1447" y="3248"/>
                </a:lnTo>
                <a:lnTo>
                  <a:pt x="1438" y="3239"/>
                </a:lnTo>
                <a:lnTo>
                  <a:pt x="1447" y="3239"/>
                </a:lnTo>
                <a:lnTo>
                  <a:pt x="1456" y="3230"/>
                </a:lnTo>
                <a:lnTo>
                  <a:pt x="1456" y="3221"/>
                </a:lnTo>
                <a:lnTo>
                  <a:pt x="1465" y="3213"/>
                </a:lnTo>
                <a:lnTo>
                  <a:pt x="1456" y="3213"/>
                </a:lnTo>
                <a:lnTo>
                  <a:pt x="1447" y="3213"/>
                </a:lnTo>
                <a:lnTo>
                  <a:pt x="1456" y="3213"/>
                </a:lnTo>
                <a:lnTo>
                  <a:pt x="1456" y="3204"/>
                </a:lnTo>
                <a:lnTo>
                  <a:pt x="1465" y="3204"/>
                </a:lnTo>
                <a:lnTo>
                  <a:pt x="1473" y="3204"/>
                </a:lnTo>
                <a:lnTo>
                  <a:pt x="1482" y="3204"/>
                </a:lnTo>
                <a:lnTo>
                  <a:pt x="1491" y="3195"/>
                </a:lnTo>
                <a:lnTo>
                  <a:pt x="1500" y="3195"/>
                </a:lnTo>
                <a:lnTo>
                  <a:pt x="1482" y="3213"/>
                </a:lnTo>
                <a:lnTo>
                  <a:pt x="1482" y="3221"/>
                </a:lnTo>
                <a:lnTo>
                  <a:pt x="1482" y="3230"/>
                </a:lnTo>
                <a:lnTo>
                  <a:pt x="1491" y="3230"/>
                </a:lnTo>
                <a:lnTo>
                  <a:pt x="1500" y="3230"/>
                </a:lnTo>
                <a:lnTo>
                  <a:pt x="1509" y="3221"/>
                </a:lnTo>
                <a:lnTo>
                  <a:pt x="1517" y="3221"/>
                </a:lnTo>
                <a:lnTo>
                  <a:pt x="1526" y="3230"/>
                </a:lnTo>
                <a:lnTo>
                  <a:pt x="1526" y="3221"/>
                </a:lnTo>
                <a:lnTo>
                  <a:pt x="1535" y="3221"/>
                </a:lnTo>
                <a:lnTo>
                  <a:pt x="1544" y="3213"/>
                </a:lnTo>
                <a:lnTo>
                  <a:pt x="1553" y="3221"/>
                </a:lnTo>
                <a:lnTo>
                  <a:pt x="1562" y="3213"/>
                </a:lnTo>
                <a:lnTo>
                  <a:pt x="1570" y="3213"/>
                </a:lnTo>
                <a:lnTo>
                  <a:pt x="1579" y="3204"/>
                </a:lnTo>
                <a:lnTo>
                  <a:pt x="1597" y="3204"/>
                </a:lnTo>
                <a:lnTo>
                  <a:pt x="1606" y="3204"/>
                </a:lnTo>
                <a:lnTo>
                  <a:pt x="1579" y="3213"/>
                </a:lnTo>
                <a:lnTo>
                  <a:pt x="1579" y="3221"/>
                </a:lnTo>
                <a:lnTo>
                  <a:pt x="1579" y="3230"/>
                </a:lnTo>
                <a:lnTo>
                  <a:pt x="1588" y="3239"/>
                </a:lnTo>
                <a:lnTo>
                  <a:pt x="1597" y="3239"/>
                </a:lnTo>
                <a:lnTo>
                  <a:pt x="1588" y="3248"/>
                </a:lnTo>
                <a:lnTo>
                  <a:pt x="1579" y="3248"/>
                </a:lnTo>
                <a:lnTo>
                  <a:pt x="1588" y="3248"/>
                </a:lnTo>
                <a:lnTo>
                  <a:pt x="1597" y="3248"/>
                </a:lnTo>
                <a:lnTo>
                  <a:pt x="1606" y="3248"/>
                </a:lnTo>
                <a:lnTo>
                  <a:pt x="1614" y="3248"/>
                </a:lnTo>
                <a:lnTo>
                  <a:pt x="1614" y="3257"/>
                </a:lnTo>
                <a:lnTo>
                  <a:pt x="1650" y="3257"/>
                </a:lnTo>
                <a:lnTo>
                  <a:pt x="1641" y="3265"/>
                </a:lnTo>
                <a:lnTo>
                  <a:pt x="1632" y="3274"/>
                </a:lnTo>
                <a:lnTo>
                  <a:pt x="1641" y="3274"/>
                </a:lnTo>
                <a:lnTo>
                  <a:pt x="1650" y="3274"/>
                </a:lnTo>
                <a:lnTo>
                  <a:pt x="1659" y="3283"/>
                </a:lnTo>
                <a:lnTo>
                  <a:pt x="1667" y="3283"/>
                </a:lnTo>
                <a:lnTo>
                  <a:pt x="1676" y="3283"/>
                </a:lnTo>
                <a:lnTo>
                  <a:pt x="1685" y="3283"/>
                </a:lnTo>
                <a:lnTo>
                  <a:pt x="1694" y="3274"/>
                </a:lnTo>
                <a:lnTo>
                  <a:pt x="1703" y="3265"/>
                </a:lnTo>
                <a:lnTo>
                  <a:pt x="1712" y="3265"/>
                </a:lnTo>
                <a:lnTo>
                  <a:pt x="1720" y="3257"/>
                </a:lnTo>
                <a:lnTo>
                  <a:pt x="1712" y="3265"/>
                </a:lnTo>
                <a:lnTo>
                  <a:pt x="1712" y="3274"/>
                </a:lnTo>
                <a:lnTo>
                  <a:pt x="1703" y="3292"/>
                </a:lnTo>
                <a:lnTo>
                  <a:pt x="1712" y="3292"/>
                </a:lnTo>
                <a:lnTo>
                  <a:pt x="1720" y="3301"/>
                </a:lnTo>
                <a:lnTo>
                  <a:pt x="1729" y="3301"/>
                </a:lnTo>
                <a:lnTo>
                  <a:pt x="1729" y="3310"/>
                </a:lnTo>
                <a:lnTo>
                  <a:pt x="1747" y="3310"/>
                </a:lnTo>
                <a:lnTo>
                  <a:pt x="1756" y="3310"/>
                </a:lnTo>
                <a:lnTo>
                  <a:pt x="1764" y="3318"/>
                </a:lnTo>
                <a:lnTo>
                  <a:pt x="1764" y="3327"/>
                </a:lnTo>
                <a:lnTo>
                  <a:pt x="1773" y="3327"/>
                </a:lnTo>
                <a:lnTo>
                  <a:pt x="1791" y="3327"/>
                </a:lnTo>
                <a:lnTo>
                  <a:pt x="1809" y="3318"/>
                </a:lnTo>
                <a:lnTo>
                  <a:pt x="1853" y="3318"/>
                </a:lnTo>
                <a:lnTo>
                  <a:pt x="1879" y="3318"/>
                </a:lnTo>
                <a:lnTo>
                  <a:pt x="1914" y="3327"/>
                </a:lnTo>
                <a:lnTo>
                  <a:pt x="1941" y="3327"/>
                </a:lnTo>
                <a:lnTo>
                  <a:pt x="1950" y="3327"/>
                </a:lnTo>
                <a:lnTo>
                  <a:pt x="1959" y="3327"/>
                </a:lnTo>
                <a:lnTo>
                  <a:pt x="1959" y="3318"/>
                </a:lnTo>
                <a:lnTo>
                  <a:pt x="1967" y="3318"/>
                </a:lnTo>
                <a:lnTo>
                  <a:pt x="1967" y="3327"/>
                </a:lnTo>
                <a:lnTo>
                  <a:pt x="1959" y="3336"/>
                </a:lnTo>
                <a:lnTo>
                  <a:pt x="1967" y="3345"/>
                </a:lnTo>
                <a:lnTo>
                  <a:pt x="2003" y="3354"/>
                </a:lnTo>
                <a:lnTo>
                  <a:pt x="2020" y="3363"/>
                </a:lnTo>
                <a:lnTo>
                  <a:pt x="2038" y="3363"/>
                </a:lnTo>
                <a:lnTo>
                  <a:pt x="2047" y="3354"/>
                </a:lnTo>
                <a:lnTo>
                  <a:pt x="2073" y="3345"/>
                </a:lnTo>
                <a:lnTo>
                  <a:pt x="2091" y="3327"/>
                </a:lnTo>
                <a:lnTo>
                  <a:pt x="2100" y="3327"/>
                </a:lnTo>
                <a:lnTo>
                  <a:pt x="2109" y="3327"/>
                </a:lnTo>
                <a:lnTo>
                  <a:pt x="2126" y="3336"/>
                </a:lnTo>
                <a:lnTo>
                  <a:pt x="2144" y="3345"/>
                </a:lnTo>
                <a:lnTo>
                  <a:pt x="2135" y="3345"/>
                </a:lnTo>
                <a:lnTo>
                  <a:pt x="2126" y="3345"/>
                </a:lnTo>
                <a:lnTo>
                  <a:pt x="2126" y="3354"/>
                </a:lnTo>
                <a:lnTo>
                  <a:pt x="2117" y="3354"/>
                </a:lnTo>
                <a:lnTo>
                  <a:pt x="2117" y="3363"/>
                </a:lnTo>
                <a:lnTo>
                  <a:pt x="2117" y="3371"/>
                </a:lnTo>
                <a:lnTo>
                  <a:pt x="2117" y="3354"/>
                </a:lnTo>
                <a:lnTo>
                  <a:pt x="2117" y="3345"/>
                </a:lnTo>
                <a:lnTo>
                  <a:pt x="2109" y="3336"/>
                </a:lnTo>
                <a:lnTo>
                  <a:pt x="2100" y="3336"/>
                </a:lnTo>
                <a:lnTo>
                  <a:pt x="2100" y="3345"/>
                </a:lnTo>
                <a:lnTo>
                  <a:pt x="2100" y="3354"/>
                </a:lnTo>
                <a:lnTo>
                  <a:pt x="2100" y="3363"/>
                </a:lnTo>
                <a:lnTo>
                  <a:pt x="2091" y="3371"/>
                </a:lnTo>
                <a:lnTo>
                  <a:pt x="2082" y="3371"/>
                </a:lnTo>
                <a:lnTo>
                  <a:pt x="2082" y="3380"/>
                </a:lnTo>
                <a:lnTo>
                  <a:pt x="2091" y="3380"/>
                </a:lnTo>
                <a:lnTo>
                  <a:pt x="2100" y="3389"/>
                </a:lnTo>
                <a:lnTo>
                  <a:pt x="2117" y="3398"/>
                </a:lnTo>
                <a:lnTo>
                  <a:pt x="2153" y="3416"/>
                </a:lnTo>
                <a:lnTo>
                  <a:pt x="2161" y="3416"/>
                </a:lnTo>
                <a:lnTo>
                  <a:pt x="2179" y="3416"/>
                </a:lnTo>
                <a:lnTo>
                  <a:pt x="2179" y="3424"/>
                </a:lnTo>
                <a:lnTo>
                  <a:pt x="2170" y="3424"/>
                </a:lnTo>
                <a:lnTo>
                  <a:pt x="2179" y="3424"/>
                </a:lnTo>
                <a:lnTo>
                  <a:pt x="2188" y="3424"/>
                </a:lnTo>
                <a:lnTo>
                  <a:pt x="2197" y="3433"/>
                </a:lnTo>
                <a:lnTo>
                  <a:pt x="2214" y="3442"/>
                </a:lnTo>
                <a:lnTo>
                  <a:pt x="2214" y="3451"/>
                </a:lnTo>
                <a:lnTo>
                  <a:pt x="2223" y="3460"/>
                </a:lnTo>
                <a:lnTo>
                  <a:pt x="2232" y="3468"/>
                </a:lnTo>
                <a:lnTo>
                  <a:pt x="2241" y="3477"/>
                </a:lnTo>
                <a:lnTo>
                  <a:pt x="2250" y="3477"/>
                </a:lnTo>
                <a:lnTo>
                  <a:pt x="2250" y="3486"/>
                </a:lnTo>
                <a:lnTo>
                  <a:pt x="2285" y="3504"/>
                </a:lnTo>
                <a:lnTo>
                  <a:pt x="2294" y="3513"/>
                </a:lnTo>
                <a:lnTo>
                  <a:pt x="2311" y="3513"/>
                </a:lnTo>
                <a:lnTo>
                  <a:pt x="2311" y="3521"/>
                </a:lnTo>
                <a:lnTo>
                  <a:pt x="2320" y="3521"/>
                </a:lnTo>
                <a:lnTo>
                  <a:pt x="2329" y="3513"/>
                </a:lnTo>
                <a:lnTo>
                  <a:pt x="2347" y="3504"/>
                </a:lnTo>
                <a:lnTo>
                  <a:pt x="2356" y="3504"/>
                </a:lnTo>
                <a:lnTo>
                  <a:pt x="2356" y="3495"/>
                </a:lnTo>
                <a:lnTo>
                  <a:pt x="2356" y="3486"/>
                </a:lnTo>
                <a:lnTo>
                  <a:pt x="2347" y="3477"/>
                </a:lnTo>
                <a:lnTo>
                  <a:pt x="2338" y="3477"/>
                </a:lnTo>
                <a:lnTo>
                  <a:pt x="2329" y="3477"/>
                </a:lnTo>
                <a:lnTo>
                  <a:pt x="2329" y="3468"/>
                </a:lnTo>
                <a:lnTo>
                  <a:pt x="2320" y="3468"/>
                </a:lnTo>
                <a:lnTo>
                  <a:pt x="2320" y="3460"/>
                </a:lnTo>
                <a:lnTo>
                  <a:pt x="2311" y="3460"/>
                </a:lnTo>
                <a:lnTo>
                  <a:pt x="2303" y="3451"/>
                </a:lnTo>
                <a:lnTo>
                  <a:pt x="2294" y="3451"/>
                </a:lnTo>
                <a:lnTo>
                  <a:pt x="2285" y="3451"/>
                </a:lnTo>
                <a:lnTo>
                  <a:pt x="2285" y="3442"/>
                </a:lnTo>
                <a:lnTo>
                  <a:pt x="2294" y="3442"/>
                </a:lnTo>
                <a:lnTo>
                  <a:pt x="2285" y="3433"/>
                </a:lnTo>
                <a:lnTo>
                  <a:pt x="2303" y="3442"/>
                </a:lnTo>
                <a:lnTo>
                  <a:pt x="2320" y="3442"/>
                </a:lnTo>
                <a:lnTo>
                  <a:pt x="2320" y="3451"/>
                </a:lnTo>
                <a:lnTo>
                  <a:pt x="2329" y="3451"/>
                </a:lnTo>
                <a:lnTo>
                  <a:pt x="2329" y="3460"/>
                </a:lnTo>
                <a:lnTo>
                  <a:pt x="2338" y="3460"/>
                </a:lnTo>
                <a:lnTo>
                  <a:pt x="2347" y="3460"/>
                </a:lnTo>
                <a:lnTo>
                  <a:pt x="2356" y="3460"/>
                </a:lnTo>
                <a:lnTo>
                  <a:pt x="2356" y="3451"/>
                </a:lnTo>
                <a:lnTo>
                  <a:pt x="2347" y="3442"/>
                </a:lnTo>
                <a:lnTo>
                  <a:pt x="2347" y="3433"/>
                </a:lnTo>
                <a:lnTo>
                  <a:pt x="2356" y="3433"/>
                </a:lnTo>
                <a:lnTo>
                  <a:pt x="2356" y="3451"/>
                </a:lnTo>
                <a:lnTo>
                  <a:pt x="2364" y="3451"/>
                </a:lnTo>
                <a:lnTo>
                  <a:pt x="2373" y="3451"/>
                </a:lnTo>
                <a:lnTo>
                  <a:pt x="2356" y="3460"/>
                </a:lnTo>
                <a:lnTo>
                  <a:pt x="2364" y="3477"/>
                </a:lnTo>
                <a:lnTo>
                  <a:pt x="2373" y="3486"/>
                </a:lnTo>
                <a:lnTo>
                  <a:pt x="2364" y="3495"/>
                </a:lnTo>
                <a:lnTo>
                  <a:pt x="2364" y="3504"/>
                </a:lnTo>
                <a:lnTo>
                  <a:pt x="2373" y="3504"/>
                </a:lnTo>
                <a:lnTo>
                  <a:pt x="2391" y="3504"/>
                </a:lnTo>
                <a:lnTo>
                  <a:pt x="2400" y="3504"/>
                </a:lnTo>
                <a:lnTo>
                  <a:pt x="2409" y="3513"/>
                </a:lnTo>
                <a:lnTo>
                  <a:pt x="2409" y="3521"/>
                </a:lnTo>
                <a:lnTo>
                  <a:pt x="2426" y="3521"/>
                </a:lnTo>
                <a:lnTo>
                  <a:pt x="2426" y="3513"/>
                </a:lnTo>
                <a:lnTo>
                  <a:pt x="2426" y="3504"/>
                </a:lnTo>
                <a:lnTo>
                  <a:pt x="2426" y="3486"/>
                </a:lnTo>
                <a:lnTo>
                  <a:pt x="2417" y="3477"/>
                </a:lnTo>
                <a:lnTo>
                  <a:pt x="2417" y="3468"/>
                </a:lnTo>
                <a:lnTo>
                  <a:pt x="2417" y="3460"/>
                </a:lnTo>
                <a:lnTo>
                  <a:pt x="2409" y="3451"/>
                </a:lnTo>
                <a:lnTo>
                  <a:pt x="2409" y="3424"/>
                </a:lnTo>
                <a:lnTo>
                  <a:pt x="2400" y="3416"/>
                </a:lnTo>
                <a:lnTo>
                  <a:pt x="2409" y="3416"/>
                </a:lnTo>
                <a:lnTo>
                  <a:pt x="2400" y="3407"/>
                </a:lnTo>
                <a:lnTo>
                  <a:pt x="2409" y="3398"/>
                </a:lnTo>
                <a:lnTo>
                  <a:pt x="2409" y="3389"/>
                </a:lnTo>
                <a:lnTo>
                  <a:pt x="2409" y="3398"/>
                </a:lnTo>
                <a:lnTo>
                  <a:pt x="2409" y="3407"/>
                </a:lnTo>
                <a:lnTo>
                  <a:pt x="2417" y="3424"/>
                </a:lnTo>
                <a:lnTo>
                  <a:pt x="2426" y="3451"/>
                </a:lnTo>
                <a:lnTo>
                  <a:pt x="2426" y="3460"/>
                </a:lnTo>
                <a:lnTo>
                  <a:pt x="2435" y="3460"/>
                </a:lnTo>
                <a:lnTo>
                  <a:pt x="2435" y="3468"/>
                </a:lnTo>
                <a:lnTo>
                  <a:pt x="2435" y="3477"/>
                </a:lnTo>
                <a:lnTo>
                  <a:pt x="2453" y="3495"/>
                </a:lnTo>
                <a:lnTo>
                  <a:pt x="2461" y="3504"/>
                </a:lnTo>
                <a:lnTo>
                  <a:pt x="2470" y="3504"/>
                </a:lnTo>
                <a:lnTo>
                  <a:pt x="2479" y="3513"/>
                </a:lnTo>
                <a:lnTo>
                  <a:pt x="2488" y="3521"/>
                </a:lnTo>
                <a:lnTo>
                  <a:pt x="2497" y="3513"/>
                </a:lnTo>
                <a:lnTo>
                  <a:pt x="2506" y="3504"/>
                </a:lnTo>
                <a:lnTo>
                  <a:pt x="2514" y="3495"/>
                </a:lnTo>
                <a:lnTo>
                  <a:pt x="2514" y="3486"/>
                </a:lnTo>
                <a:lnTo>
                  <a:pt x="2514" y="3495"/>
                </a:lnTo>
                <a:lnTo>
                  <a:pt x="2506" y="3513"/>
                </a:lnTo>
                <a:lnTo>
                  <a:pt x="2506" y="3521"/>
                </a:lnTo>
                <a:lnTo>
                  <a:pt x="2506" y="3530"/>
                </a:lnTo>
                <a:lnTo>
                  <a:pt x="2506" y="3539"/>
                </a:lnTo>
                <a:lnTo>
                  <a:pt x="2514" y="3548"/>
                </a:lnTo>
                <a:lnTo>
                  <a:pt x="2523" y="3548"/>
                </a:lnTo>
                <a:lnTo>
                  <a:pt x="2523" y="3557"/>
                </a:lnTo>
                <a:lnTo>
                  <a:pt x="2532" y="3557"/>
                </a:lnTo>
                <a:lnTo>
                  <a:pt x="2532" y="3566"/>
                </a:lnTo>
                <a:lnTo>
                  <a:pt x="2532" y="3557"/>
                </a:lnTo>
                <a:lnTo>
                  <a:pt x="2541" y="3557"/>
                </a:lnTo>
                <a:lnTo>
                  <a:pt x="2567" y="3557"/>
                </a:lnTo>
                <a:lnTo>
                  <a:pt x="2541" y="3557"/>
                </a:lnTo>
                <a:lnTo>
                  <a:pt x="2541" y="3566"/>
                </a:lnTo>
                <a:lnTo>
                  <a:pt x="2550" y="3574"/>
                </a:lnTo>
                <a:lnTo>
                  <a:pt x="2576" y="3592"/>
                </a:lnTo>
                <a:lnTo>
                  <a:pt x="2567" y="3592"/>
                </a:lnTo>
                <a:lnTo>
                  <a:pt x="2558" y="3583"/>
                </a:lnTo>
                <a:lnTo>
                  <a:pt x="2541" y="3574"/>
                </a:lnTo>
                <a:lnTo>
                  <a:pt x="2532" y="3583"/>
                </a:lnTo>
                <a:lnTo>
                  <a:pt x="2541" y="3592"/>
                </a:lnTo>
                <a:lnTo>
                  <a:pt x="2550" y="3619"/>
                </a:lnTo>
                <a:lnTo>
                  <a:pt x="2550" y="3636"/>
                </a:lnTo>
                <a:lnTo>
                  <a:pt x="2585" y="3645"/>
                </a:lnTo>
                <a:lnTo>
                  <a:pt x="2594" y="3645"/>
                </a:lnTo>
                <a:lnTo>
                  <a:pt x="2594" y="3654"/>
                </a:lnTo>
                <a:lnTo>
                  <a:pt x="2594" y="3663"/>
                </a:lnTo>
                <a:lnTo>
                  <a:pt x="2603" y="3671"/>
                </a:lnTo>
                <a:lnTo>
                  <a:pt x="2611" y="3671"/>
                </a:lnTo>
                <a:lnTo>
                  <a:pt x="2620" y="3671"/>
                </a:lnTo>
                <a:lnTo>
                  <a:pt x="2620" y="3689"/>
                </a:lnTo>
                <a:lnTo>
                  <a:pt x="2629" y="3689"/>
                </a:lnTo>
                <a:lnTo>
                  <a:pt x="2629" y="3698"/>
                </a:lnTo>
                <a:lnTo>
                  <a:pt x="2638" y="3707"/>
                </a:lnTo>
                <a:lnTo>
                  <a:pt x="2647" y="3716"/>
                </a:lnTo>
                <a:lnTo>
                  <a:pt x="2656" y="3716"/>
                </a:lnTo>
                <a:lnTo>
                  <a:pt x="2656" y="3724"/>
                </a:lnTo>
                <a:lnTo>
                  <a:pt x="2664" y="3733"/>
                </a:lnTo>
                <a:lnTo>
                  <a:pt x="2691" y="3733"/>
                </a:lnTo>
                <a:lnTo>
                  <a:pt x="2673" y="3742"/>
                </a:lnTo>
                <a:lnTo>
                  <a:pt x="2664" y="3742"/>
                </a:lnTo>
                <a:lnTo>
                  <a:pt x="2656" y="3760"/>
                </a:lnTo>
                <a:lnTo>
                  <a:pt x="2647" y="3769"/>
                </a:lnTo>
                <a:lnTo>
                  <a:pt x="2647" y="3777"/>
                </a:lnTo>
                <a:lnTo>
                  <a:pt x="2638" y="3777"/>
                </a:lnTo>
                <a:lnTo>
                  <a:pt x="2638" y="3786"/>
                </a:lnTo>
                <a:lnTo>
                  <a:pt x="2647" y="3795"/>
                </a:lnTo>
                <a:lnTo>
                  <a:pt x="2656" y="3804"/>
                </a:lnTo>
                <a:lnTo>
                  <a:pt x="2664" y="3795"/>
                </a:lnTo>
                <a:lnTo>
                  <a:pt x="2664" y="3786"/>
                </a:lnTo>
                <a:lnTo>
                  <a:pt x="2673" y="3777"/>
                </a:lnTo>
                <a:lnTo>
                  <a:pt x="2664" y="3769"/>
                </a:lnTo>
                <a:lnTo>
                  <a:pt x="2673" y="3769"/>
                </a:lnTo>
                <a:lnTo>
                  <a:pt x="2682" y="3760"/>
                </a:lnTo>
                <a:lnTo>
                  <a:pt x="2708" y="3751"/>
                </a:lnTo>
                <a:lnTo>
                  <a:pt x="2726" y="3742"/>
                </a:lnTo>
                <a:lnTo>
                  <a:pt x="2726" y="3751"/>
                </a:lnTo>
                <a:lnTo>
                  <a:pt x="2717" y="3751"/>
                </a:lnTo>
                <a:lnTo>
                  <a:pt x="2717" y="3760"/>
                </a:lnTo>
                <a:lnTo>
                  <a:pt x="2726" y="3777"/>
                </a:lnTo>
                <a:lnTo>
                  <a:pt x="2735" y="3786"/>
                </a:lnTo>
                <a:lnTo>
                  <a:pt x="2735" y="3795"/>
                </a:lnTo>
                <a:lnTo>
                  <a:pt x="2735" y="3804"/>
                </a:lnTo>
                <a:lnTo>
                  <a:pt x="2735" y="3813"/>
                </a:lnTo>
                <a:lnTo>
                  <a:pt x="2735" y="3822"/>
                </a:lnTo>
                <a:lnTo>
                  <a:pt x="2744" y="3822"/>
                </a:lnTo>
                <a:lnTo>
                  <a:pt x="2744" y="3830"/>
                </a:lnTo>
                <a:lnTo>
                  <a:pt x="2726" y="3830"/>
                </a:lnTo>
                <a:lnTo>
                  <a:pt x="2726" y="3839"/>
                </a:lnTo>
                <a:lnTo>
                  <a:pt x="2726" y="3848"/>
                </a:lnTo>
                <a:lnTo>
                  <a:pt x="2735" y="3866"/>
                </a:lnTo>
                <a:lnTo>
                  <a:pt x="2735" y="3874"/>
                </a:lnTo>
                <a:lnTo>
                  <a:pt x="2753" y="3883"/>
                </a:lnTo>
                <a:lnTo>
                  <a:pt x="2761" y="3883"/>
                </a:lnTo>
                <a:lnTo>
                  <a:pt x="2779" y="3874"/>
                </a:lnTo>
                <a:lnTo>
                  <a:pt x="2788" y="3866"/>
                </a:lnTo>
                <a:lnTo>
                  <a:pt x="2788" y="3857"/>
                </a:lnTo>
                <a:lnTo>
                  <a:pt x="2788" y="3848"/>
                </a:lnTo>
                <a:lnTo>
                  <a:pt x="2797" y="3830"/>
                </a:lnTo>
                <a:lnTo>
                  <a:pt x="2797" y="3822"/>
                </a:lnTo>
                <a:lnTo>
                  <a:pt x="2797" y="3813"/>
                </a:lnTo>
                <a:lnTo>
                  <a:pt x="2797" y="3804"/>
                </a:lnTo>
                <a:lnTo>
                  <a:pt x="2788" y="3795"/>
                </a:lnTo>
                <a:lnTo>
                  <a:pt x="2788" y="3786"/>
                </a:lnTo>
                <a:lnTo>
                  <a:pt x="2797" y="3777"/>
                </a:lnTo>
                <a:lnTo>
                  <a:pt x="2797" y="3769"/>
                </a:lnTo>
                <a:lnTo>
                  <a:pt x="2797" y="3777"/>
                </a:lnTo>
                <a:lnTo>
                  <a:pt x="2797" y="3786"/>
                </a:lnTo>
                <a:lnTo>
                  <a:pt x="2797" y="3795"/>
                </a:lnTo>
                <a:lnTo>
                  <a:pt x="2797" y="3804"/>
                </a:lnTo>
                <a:lnTo>
                  <a:pt x="2797" y="3813"/>
                </a:lnTo>
                <a:lnTo>
                  <a:pt x="2806" y="3822"/>
                </a:lnTo>
                <a:lnTo>
                  <a:pt x="2806" y="3830"/>
                </a:lnTo>
                <a:lnTo>
                  <a:pt x="2797" y="3839"/>
                </a:lnTo>
                <a:lnTo>
                  <a:pt x="2797" y="3848"/>
                </a:lnTo>
                <a:lnTo>
                  <a:pt x="2806" y="3848"/>
                </a:lnTo>
                <a:lnTo>
                  <a:pt x="2814" y="3830"/>
                </a:lnTo>
                <a:lnTo>
                  <a:pt x="2814" y="3822"/>
                </a:lnTo>
                <a:lnTo>
                  <a:pt x="2814" y="3813"/>
                </a:lnTo>
                <a:lnTo>
                  <a:pt x="2814" y="3804"/>
                </a:lnTo>
                <a:lnTo>
                  <a:pt x="2823" y="3804"/>
                </a:lnTo>
                <a:lnTo>
                  <a:pt x="2823" y="3813"/>
                </a:lnTo>
                <a:lnTo>
                  <a:pt x="2832" y="3813"/>
                </a:lnTo>
                <a:lnTo>
                  <a:pt x="2814" y="3830"/>
                </a:lnTo>
                <a:lnTo>
                  <a:pt x="2806" y="3839"/>
                </a:lnTo>
                <a:lnTo>
                  <a:pt x="2806" y="3848"/>
                </a:lnTo>
                <a:lnTo>
                  <a:pt x="2797" y="3866"/>
                </a:lnTo>
                <a:lnTo>
                  <a:pt x="2788" y="3874"/>
                </a:lnTo>
                <a:lnTo>
                  <a:pt x="2788" y="3883"/>
                </a:lnTo>
                <a:lnTo>
                  <a:pt x="2779" y="3892"/>
                </a:lnTo>
                <a:lnTo>
                  <a:pt x="2770" y="3892"/>
                </a:lnTo>
                <a:lnTo>
                  <a:pt x="2770" y="3901"/>
                </a:lnTo>
                <a:lnTo>
                  <a:pt x="2770" y="3910"/>
                </a:lnTo>
                <a:lnTo>
                  <a:pt x="2770" y="3919"/>
                </a:lnTo>
                <a:lnTo>
                  <a:pt x="2770" y="3927"/>
                </a:lnTo>
                <a:lnTo>
                  <a:pt x="2779" y="3936"/>
                </a:lnTo>
                <a:lnTo>
                  <a:pt x="2797" y="3945"/>
                </a:lnTo>
                <a:lnTo>
                  <a:pt x="2806" y="3936"/>
                </a:lnTo>
                <a:lnTo>
                  <a:pt x="2814" y="3936"/>
                </a:lnTo>
                <a:lnTo>
                  <a:pt x="2832" y="3936"/>
                </a:lnTo>
                <a:lnTo>
                  <a:pt x="2814" y="3945"/>
                </a:lnTo>
                <a:lnTo>
                  <a:pt x="2797" y="3945"/>
                </a:lnTo>
                <a:lnTo>
                  <a:pt x="2797" y="3963"/>
                </a:lnTo>
                <a:lnTo>
                  <a:pt x="2788" y="3972"/>
                </a:lnTo>
                <a:lnTo>
                  <a:pt x="2779" y="3989"/>
                </a:lnTo>
                <a:lnTo>
                  <a:pt x="2779" y="3998"/>
                </a:lnTo>
                <a:lnTo>
                  <a:pt x="2797" y="3998"/>
                </a:lnTo>
                <a:lnTo>
                  <a:pt x="2806" y="4007"/>
                </a:lnTo>
                <a:lnTo>
                  <a:pt x="2814" y="4016"/>
                </a:lnTo>
                <a:lnTo>
                  <a:pt x="2823" y="4024"/>
                </a:lnTo>
                <a:lnTo>
                  <a:pt x="2832" y="4033"/>
                </a:lnTo>
                <a:lnTo>
                  <a:pt x="2841" y="4024"/>
                </a:lnTo>
                <a:lnTo>
                  <a:pt x="2858" y="4024"/>
                </a:lnTo>
                <a:lnTo>
                  <a:pt x="2858" y="4016"/>
                </a:lnTo>
                <a:lnTo>
                  <a:pt x="2858" y="3998"/>
                </a:lnTo>
                <a:lnTo>
                  <a:pt x="2867" y="3980"/>
                </a:lnTo>
                <a:lnTo>
                  <a:pt x="2876" y="3980"/>
                </a:lnTo>
                <a:lnTo>
                  <a:pt x="2876" y="3972"/>
                </a:lnTo>
                <a:lnTo>
                  <a:pt x="2876" y="3980"/>
                </a:lnTo>
                <a:lnTo>
                  <a:pt x="2885" y="3980"/>
                </a:lnTo>
                <a:lnTo>
                  <a:pt x="2894" y="3972"/>
                </a:lnTo>
                <a:lnTo>
                  <a:pt x="2903" y="3972"/>
                </a:lnTo>
                <a:lnTo>
                  <a:pt x="2911" y="3972"/>
                </a:lnTo>
                <a:lnTo>
                  <a:pt x="2903" y="3980"/>
                </a:lnTo>
                <a:lnTo>
                  <a:pt x="2894" y="3980"/>
                </a:lnTo>
                <a:lnTo>
                  <a:pt x="2894" y="3989"/>
                </a:lnTo>
                <a:lnTo>
                  <a:pt x="2903" y="4007"/>
                </a:lnTo>
                <a:lnTo>
                  <a:pt x="2911" y="4016"/>
                </a:lnTo>
                <a:lnTo>
                  <a:pt x="2920" y="4007"/>
                </a:lnTo>
                <a:lnTo>
                  <a:pt x="2929" y="4007"/>
                </a:lnTo>
                <a:lnTo>
                  <a:pt x="2938" y="4016"/>
                </a:lnTo>
                <a:lnTo>
                  <a:pt x="2955" y="4024"/>
                </a:lnTo>
                <a:lnTo>
                  <a:pt x="2955" y="4033"/>
                </a:lnTo>
                <a:lnTo>
                  <a:pt x="2947" y="4024"/>
                </a:lnTo>
                <a:lnTo>
                  <a:pt x="2938" y="4016"/>
                </a:lnTo>
                <a:lnTo>
                  <a:pt x="2929" y="4016"/>
                </a:lnTo>
                <a:lnTo>
                  <a:pt x="2920" y="4016"/>
                </a:lnTo>
                <a:lnTo>
                  <a:pt x="2911" y="4016"/>
                </a:lnTo>
                <a:lnTo>
                  <a:pt x="2885" y="4007"/>
                </a:lnTo>
                <a:lnTo>
                  <a:pt x="2885" y="3989"/>
                </a:lnTo>
                <a:lnTo>
                  <a:pt x="2876" y="3989"/>
                </a:lnTo>
                <a:lnTo>
                  <a:pt x="2867" y="3998"/>
                </a:lnTo>
                <a:lnTo>
                  <a:pt x="2858" y="4007"/>
                </a:lnTo>
                <a:lnTo>
                  <a:pt x="2867" y="4016"/>
                </a:lnTo>
                <a:lnTo>
                  <a:pt x="2867" y="4024"/>
                </a:lnTo>
                <a:lnTo>
                  <a:pt x="2885" y="4024"/>
                </a:lnTo>
                <a:lnTo>
                  <a:pt x="2903" y="4033"/>
                </a:lnTo>
                <a:lnTo>
                  <a:pt x="2911" y="4042"/>
                </a:lnTo>
                <a:lnTo>
                  <a:pt x="2911" y="4069"/>
                </a:lnTo>
                <a:lnTo>
                  <a:pt x="2920" y="4077"/>
                </a:lnTo>
                <a:lnTo>
                  <a:pt x="2938" y="4069"/>
                </a:lnTo>
                <a:lnTo>
                  <a:pt x="2947" y="4069"/>
                </a:lnTo>
                <a:lnTo>
                  <a:pt x="2938" y="4077"/>
                </a:lnTo>
                <a:lnTo>
                  <a:pt x="2938" y="4095"/>
                </a:lnTo>
                <a:lnTo>
                  <a:pt x="2929" y="4113"/>
                </a:lnTo>
                <a:lnTo>
                  <a:pt x="2929" y="4122"/>
                </a:lnTo>
                <a:lnTo>
                  <a:pt x="2938" y="4122"/>
                </a:lnTo>
                <a:lnTo>
                  <a:pt x="2947" y="4104"/>
                </a:lnTo>
                <a:lnTo>
                  <a:pt x="2955" y="4104"/>
                </a:lnTo>
                <a:lnTo>
                  <a:pt x="2947" y="4113"/>
                </a:lnTo>
                <a:lnTo>
                  <a:pt x="2947" y="4122"/>
                </a:lnTo>
                <a:lnTo>
                  <a:pt x="2947" y="4130"/>
                </a:lnTo>
                <a:lnTo>
                  <a:pt x="2920" y="4139"/>
                </a:lnTo>
                <a:lnTo>
                  <a:pt x="2938" y="4157"/>
                </a:lnTo>
                <a:lnTo>
                  <a:pt x="2938" y="4183"/>
                </a:lnTo>
                <a:lnTo>
                  <a:pt x="2947" y="4166"/>
                </a:lnTo>
                <a:lnTo>
                  <a:pt x="2955" y="4139"/>
                </a:lnTo>
                <a:lnTo>
                  <a:pt x="2964" y="4130"/>
                </a:lnTo>
                <a:lnTo>
                  <a:pt x="2973" y="4130"/>
                </a:lnTo>
                <a:lnTo>
                  <a:pt x="2982" y="4122"/>
                </a:lnTo>
                <a:lnTo>
                  <a:pt x="3017" y="4095"/>
                </a:lnTo>
                <a:lnTo>
                  <a:pt x="3017" y="4086"/>
                </a:lnTo>
                <a:lnTo>
                  <a:pt x="3017" y="4077"/>
                </a:lnTo>
                <a:lnTo>
                  <a:pt x="3026" y="4077"/>
                </a:lnTo>
                <a:lnTo>
                  <a:pt x="3026" y="4086"/>
                </a:lnTo>
                <a:lnTo>
                  <a:pt x="3026" y="4095"/>
                </a:lnTo>
                <a:lnTo>
                  <a:pt x="3008" y="4104"/>
                </a:lnTo>
                <a:lnTo>
                  <a:pt x="3008" y="4113"/>
                </a:lnTo>
                <a:lnTo>
                  <a:pt x="3008" y="4122"/>
                </a:lnTo>
                <a:lnTo>
                  <a:pt x="3026" y="4130"/>
                </a:lnTo>
                <a:lnTo>
                  <a:pt x="3026" y="4139"/>
                </a:lnTo>
                <a:lnTo>
                  <a:pt x="3044" y="4148"/>
                </a:lnTo>
                <a:lnTo>
                  <a:pt x="3035" y="4148"/>
                </a:lnTo>
                <a:lnTo>
                  <a:pt x="3026" y="4139"/>
                </a:lnTo>
                <a:lnTo>
                  <a:pt x="3026" y="4130"/>
                </a:lnTo>
                <a:lnTo>
                  <a:pt x="3017" y="4130"/>
                </a:lnTo>
                <a:lnTo>
                  <a:pt x="3008" y="4130"/>
                </a:lnTo>
                <a:lnTo>
                  <a:pt x="3008" y="4122"/>
                </a:lnTo>
                <a:lnTo>
                  <a:pt x="2991" y="4122"/>
                </a:lnTo>
                <a:lnTo>
                  <a:pt x="2982" y="4130"/>
                </a:lnTo>
                <a:lnTo>
                  <a:pt x="2973" y="4130"/>
                </a:lnTo>
                <a:lnTo>
                  <a:pt x="2964" y="4139"/>
                </a:lnTo>
                <a:lnTo>
                  <a:pt x="2964" y="4148"/>
                </a:lnTo>
                <a:lnTo>
                  <a:pt x="2955" y="4157"/>
                </a:lnTo>
                <a:lnTo>
                  <a:pt x="2964" y="4157"/>
                </a:lnTo>
                <a:lnTo>
                  <a:pt x="2964" y="4166"/>
                </a:lnTo>
                <a:lnTo>
                  <a:pt x="2955" y="4175"/>
                </a:lnTo>
                <a:lnTo>
                  <a:pt x="2955" y="4183"/>
                </a:lnTo>
                <a:lnTo>
                  <a:pt x="2955" y="4192"/>
                </a:lnTo>
                <a:lnTo>
                  <a:pt x="2964" y="4201"/>
                </a:lnTo>
                <a:lnTo>
                  <a:pt x="2964" y="4210"/>
                </a:lnTo>
                <a:lnTo>
                  <a:pt x="2973" y="4210"/>
                </a:lnTo>
                <a:lnTo>
                  <a:pt x="2982" y="4201"/>
                </a:lnTo>
                <a:lnTo>
                  <a:pt x="2991" y="4192"/>
                </a:lnTo>
                <a:lnTo>
                  <a:pt x="3000" y="4183"/>
                </a:lnTo>
                <a:lnTo>
                  <a:pt x="3017" y="4183"/>
                </a:lnTo>
                <a:lnTo>
                  <a:pt x="3044" y="4183"/>
                </a:lnTo>
                <a:lnTo>
                  <a:pt x="3044" y="4192"/>
                </a:lnTo>
                <a:lnTo>
                  <a:pt x="3026" y="4192"/>
                </a:lnTo>
                <a:lnTo>
                  <a:pt x="3000" y="4192"/>
                </a:lnTo>
                <a:lnTo>
                  <a:pt x="2991" y="4201"/>
                </a:lnTo>
                <a:lnTo>
                  <a:pt x="2973" y="4219"/>
                </a:lnTo>
                <a:lnTo>
                  <a:pt x="2973" y="4227"/>
                </a:lnTo>
                <a:lnTo>
                  <a:pt x="2973" y="4245"/>
                </a:lnTo>
                <a:lnTo>
                  <a:pt x="2982" y="4245"/>
                </a:lnTo>
                <a:lnTo>
                  <a:pt x="2991" y="4254"/>
                </a:lnTo>
                <a:lnTo>
                  <a:pt x="3000" y="4263"/>
                </a:lnTo>
                <a:lnTo>
                  <a:pt x="3017" y="4272"/>
                </a:lnTo>
                <a:lnTo>
                  <a:pt x="3026" y="4263"/>
                </a:lnTo>
                <a:lnTo>
                  <a:pt x="3053" y="4263"/>
                </a:lnTo>
                <a:lnTo>
                  <a:pt x="3061" y="4254"/>
                </a:lnTo>
                <a:lnTo>
                  <a:pt x="3061" y="4263"/>
                </a:lnTo>
                <a:lnTo>
                  <a:pt x="3061" y="4272"/>
                </a:lnTo>
                <a:lnTo>
                  <a:pt x="3070" y="4272"/>
                </a:lnTo>
                <a:lnTo>
                  <a:pt x="3061" y="4280"/>
                </a:lnTo>
                <a:lnTo>
                  <a:pt x="3061" y="4289"/>
                </a:lnTo>
                <a:lnTo>
                  <a:pt x="3070" y="4289"/>
                </a:lnTo>
                <a:lnTo>
                  <a:pt x="3097" y="4280"/>
                </a:lnTo>
                <a:lnTo>
                  <a:pt x="3105" y="4280"/>
                </a:lnTo>
                <a:lnTo>
                  <a:pt x="3105" y="4289"/>
                </a:lnTo>
                <a:lnTo>
                  <a:pt x="3088" y="4289"/>
                </a:lnTo>
                <a:lnTo>
                  <a:pt x="3079" y="4289"/>
                </a:lnTo>
                <a:lnTo>
                  <a:pt x="3061" y="4298"/>
                </a:lnTo>
                <a:lnTo>
                  <a:pt x="3070" y="4298"/>
                </a:lnTo>
                <a:lnTo>
                  <a:pt x="3079" y="4298"/>
                </a:lnTo>
                <a:lnTo>
                  <a:pt x="3088" y="4307"/>
                </a:lnTo>
                <a:lnTo>
                  <a:pt x="3097" y="4307"/>
                </a:lnTo>
                <a:lnTo>
                  <a:pt x="3105" y="4307"/>
                </a:lnTo>
                <a:lnTo>
                  <a:pt x="3114" y="4307"/>
                </a:lnTo>
                <a:lnTo>
                  <a:pt x="3123" y="4307"/>
                </a:lnTo>
                <a:lnTo>
                  <a:pt x="3123" y="4298"/>
                </a:lnTo>
                <a:lnTo>
                  <a:pt x="3132" y="4289"/>
                </a:lnTo>
                <a:lnTo>
                  <a:pt x="3132" y="4298"/>
                </a:lnTo>
                <a:lnTo>
                  <a:pt x="3132" y="4307"/>
                </a:lnTo>
                <a:lnTo>
                  <a:pt x="3150" y="4307"/>
                </a:lnTo>
                <a:lnTo>
                  <a:pt x="3167" y="4307"/>
                </a:lnTo>
                <a:lnTo>
                  <a:pt x="3167" y="4298"/>
                </a:lnTo>
                <a:lnTo>
                  <a:pt x="3176" y="4289"/>
                </a:lnTo>
                <a:lnTo>
                  <a:pt x="3176" y="4280"/>
                </a:lnTo>
                <a:lnTo>
                  <a:pt x="3176" y="4272"/>
                </a:lnTo>
                <a:lnTo>
                  <a:pt x="3176" y="4280"/>
                </a:lnTo>
                <a:lnTo>
                  <a:pt x="3176" y="4289"/>
                </a:lnTo>
                <a:lnTo>
                  <a:pt x="3176" y="4298"/>
                </a:lnTo>
                <a:lnTo>
                  <a:pt x="3167" y="4316"/>
                </a:lnTo>
                <a:lnTo>
                  <a:pt x="3176" y="4325"/>
                </a:lnTo>
                <a:lnTo>
                  <a:pt x="3185" y="4342"/>
                </a:lnTo>
                <a:lnTo>
                  <a:pt x="3185" y="4351"/>
                </a:lnTo>
                <a:lnTo>
                  <a:pt x="3194" y="4360"/>
                </a:lnTo>
                <a:lnTo>
                  <a:pt x="3211" y="4369"/>
                </a:lnTo>
                <a:lnTo>
                  <a:pt x="3211" y="4378"/>
                </a:lnTo>
                <a:lnTo>
                  <a:pt x="3220" y="4378"/>
                </a:lnTo>
                <a:lnTo>
                  <a:pt x="3229" y="4369"/>
                </a:lnTo>
                <a:lnTo>
                  <a:pt x="3238" y="4369"/>
                </a:lnTo>
                <a:lnTo>
                  <a:pt x="3247" y="4360"/>
                </a:lnTo>
                <a:lnTo>
                  <a:pt x="3247" y="4351"/>
                </a:lnTo>
                <a:lnTo>
                  <a:pt x="3255" y="4342"/>
                </a:lnTo>
                <a:lnTo>
                  <a:pt x="3247" y="4333"/>
                </a:lnTo>
                <a:lnTo>
                  <a:pt x="3255" y="4333"/>
                </a:lnTo>
                <a:lnTo>
                  <a:pt x="3255" y="4342"/>
                </a:lnTo>
                <a:lnTo>
                  <a:pt x="3255" y="4351"/>
                </a:lnTo>
                <a:lnTo>
                  <a:pt x="3247" y="4351"/>
                </a:lnTo>
                <a:lnTo>
                  <a:pt x="3247" y="4369"/>
                </a:lnTo>
                <a:lnTo>
                  <a:pt x="3255" y="4378"/>
                </a:lnTo>
                <a:lnTo>
                  <a:pt x="3255" y="4386"/>
                </a:lnTo>
                <a:lnTo>
                  <a:pt x="3264" y="4386"/>
                </a:lnTo>
                <a:lnTo>
                  <a:pt x="3273" y="4386"/>
                </a:lnTo>
                <a:lnTo>
                  <a:pt x="3264" y="4395"/>
                </a:lnTo>
                <a:lnTo>
                  <a:pt x="3255" y="4395"/>
                </a:lnTo>
                <a:lnTo>
                  <a:pt x="3255" y="4386"/>
                </a:lnTo>
                <a:lnTo>
                  <a:pt x="3247" y="4378"/>
                </a:lnTo>
                <a:lnTo>
                  <a:pt x="3238" y="4378"/>
                </a:lnTo>
                <a:lnTo>
                  <a:pt x="3238" y="4386"/>
                </a:lnTo>
                <a:lnTo>
                  <a:pt x="3247" y="4395"/>
                </a:lnTo>
                <a:lnTo>
                  <a:pt x="3247" y="4404"/>
                </a:lnTo>
                <a:lnTo>
                  <a:pt x="3255" y="4404"/>
                </a:lnTo>
                <a:lnTo>
                  <a:pt x="3273" y="4413"/>
                </a:lnTo>
                <a:lnTo>
                  <a:pt x="3282" y="4413"/>
                </a:lnTo>
                <a:lnTo>
                  <a:pt x="3282" y="4404"/>
                </a:lnTo>
                <a:lnTo>
                  <a:pt x="3291" y="4404"/>
                </a:lnTo>
                <a:lnTo>
                  <a:pt x="3291" y="4395"/>
                </a:lnTo>
                <a:lnTo>
                  <a:pt x="3300" y="4386"/>
                </a:lnTo>
                <a:lnTo>
                  <a:pt x="3300" y="4395"/>
                </a:lnTo>
                <a:lnTo>
                  <a:pt x="3300" y="4404"/>
                </a:lnTo>
                <a:lnTo>
                  <a:pt x="3300" y="4413"/>
                </a:lnTo>
                <a:lnTo>
                  <a:pt x="3291" y="4413"/>
                </a:lnTo>
                <a:lnTo>
                  <a:pt x="3300" y="4413"/>
                </a:lnTo>
                <a:lnTo>
                  <a:pt x="3317" y="4413"/>
                </a:lnTo>
                <a:lnTo>
                  <a:pt x="3326" y="4413"/>
                </a:lnTo>
                <a:lnTo>
                  <a:pt x="3317" y="4422"/>
                </a:lnTo>
                <a:lnTo>
                  <a:pt x="3308" y="4422"/>
                </a:lnTo>
                <a:lnTo>
                  <a:pt x="3300" y="4422"/>
                </a:lnTo>
                <a:lnTo>
                  <a:pt x="3300" y="4430"/>
                </a:lnTo>
                <a:lnTo>
                  <a:pt x="3300" y="4439"/>
                </a:lnTo>
                <a:lnTo>
                  <a:pt x="3308" y="4439"/>
                </a:lnTo>
                <a:lnTo>
                  <a:pt x="3308" y="4448"/>
                </a:lnTo>
                <a:lnTo>
                  <a:pt x="3317" y="4448"/>
                </a:lnTo>
                <a:lnTo>
                  <a:pt x="3317" y="4439"/>
                </a:lnTo>
                <a:lnTo>
                  <a:pt x="3326" y="4439"/>
                </a:lnTo>
                <a:lnTo>
                  <a:pt x="3326" y="4448"/>
                </a:lnTo>
                <a:lnTo>
                  <a:pt x="3335" y="4448"/>
                </a:lnTo>
                <a:lnTo>
                  <a:pt x="3335" y="4466"/>
                </a:lnTo>
                <a:lnTo>
                  <a:pt x="3344" y="4466"/>
                </a:lnTo>
                <a:lnTo>
                  <a:pt x="3353" y="4466"/>
                </a:lnTo>
                <a:lnTo>
                  <a:pt x="3353" y="4475"/>
                </a:lnTo>
                <a:lnTo>
                  <a:pt x="3353" y="4492"/>
                </a:lnTo>
                <a:lnTo>
                  <a:pt x="3344" y="4492"/>
                </a:lnTo>
                <a:lnTo>
                  <a:pt x="3344" y="4501"/>
                </a:lnTo>
                <a:lnTo>
                  <a:pt x="3353" y="4501"/>
                </a:lnTo>
                <a:lnTo>
                  <a:pt x="3353" y="4510"/>
                </a:lnTo>
                <a:lnTo>
                  <a:pt x="3361" y="4519"/>
                </a:lnTo>
                <a:lnTo>
                  <a:pt x="3353" y="4519"/>
                </a:lnTo>
                <a:lnTo>
                  <a:pt x="3353" y="4528"/>
                </a:lnTo>
                <a:lnTo>
                  <a:pt x="3361" y="4536"/>
                </a:lnTo>
                <a:lnTo>
                  <a:pt x="3361" y="4528"/>
                </a:lnTo>
                <a:lnTo>
                  <a:pt x="3370" y="4536"/>
                </a:lnTo>
                <a:lnTo>
                  <a:pt x="3370" y="4545"/>
                </a:lnTo>
                <a:lnTo>
                  <a:pt x="3361" y="4554"/>
                </a:lnTo>
                <a:lnTo>
                  <a:pt x="3361" y="4563"/>
                </a:lnTo>
                <a:lnTo>
                  <a:pt x="3361" y="4572"/>
                </a:lnTo>
                <a:lnTo>
                  <a:pt x="3361" y="4581"/>
                </a:lnTo>
                <a:lnTo>
                  <a:pt x="3361" y="4589"/>
                </a:lnTo>
                <a:lnTo>
                  <a:pt x="3361" y="4598"/>
                </a:lnTo>
                <a:lnTo>
                  <a:pt x="3361" y="4607"/>
                </a:lnTo>
                <a:lnTo>
                  <a:pt x="3353" y="4607"/>
                </a:lnTo>
                <a:lnTo>
                  <a:pt x="3344" y="4616"/>
                </a:lnTo>
                <a:lnTo>
                  <a:pt x="3344" y="4625"/>
                </a:lnTo>
                <a:lnTo>
                  <a:pt x="3335" y="4625"/>
                </a:lnTo>
                <a:lnTo>
                  <a:pt x="3326" y="4625"/>
                </a:lnTo>
                <a:lnTo>
                  <a:pt x="3317" y="4625"/>
                </a:lnTo>
                <a:lnTo>
                  <a:pt x="3317" y="4616"/>
                </a:lnTo>
                <a:lnTo>
                  <a:pt x="3326" y="4607"/>
                </a:lnTo>
                <a:lnTo>
                  <a:pt x="3335" y="4616"/>
                </a:lnTo>
                <a:lnTo>
                  <a:pt x="3335" y="4607"/>
                </a:lnTo>
                <a:lnTo>
                  <a:pt x="3344" y="4607"/>
                </a:lnTo>
                <a:lnTo>
                  <a:pt x="3353" y="4598"/>
                </a:lnTo>
                <a:lnTo>
                  <a:pt x="3353" y="4589"/>
                </a:lnTo>
                <a:lnTo>
                  <a:pt x="3344" y="4589"/>
                </a:lnTo>
                <a:lnTo>
                  <a:pt x="3344" y="4581"/>
                </a:lnTo>
                <a:lnTo>
                  <a:pt x="3344" y="4572"/>
                </a:lnTo>
                <a:lnTo>
                  <a:pt x="3353" y="4563"/>
                </a:lnTo>
                <a:lnTo>
                  <a:pt x="3353" y="4545"/>
                </a:lnTo>
                <a:lnTo>
                  <a:pt x="3344" y="4545"/>
                </a:lnTo>
                <a:lnTo>
                  <a:pt x="3344" y="4554"/>
                </a:lnTo>
                <a:lnTo>
                  <a:pt x="3335" y="4563"/>
                </a:lnTo>
                <a:lnTo>
                  <a:pt x="3335" y="4572"/>
                </a:lnTo>
                <a:lnTo>
                  <a:pt x="3326" y="4572"/>
                </a:lnTo>
                <a:lnTo>
                  <a:pt x="3326" y="4581"/>
                </a:lnTo>
                <a:lnTo>
                  <a:pt x="3317" y="4581"/>
                </a:lnTo>
                <a:lnTo>
                  <a:pt x="3308" y="4589"/>
                </a:lnTo>
                <a:lnTo>
                  <a:pt x="3308" y="4598"/>
                </a:lnTo>
                <a:lnTo>
                  <a:pt x="3317" y="4598"/>
                </a:lnTo>
                <a:lnTo>
                  <a:pt x="3326" y="4598"/>
                </a:lnTo>
                <a:lnTo>
                  <a:pt x="3317" y="4598"/>
                </a:lnTo>
                <a:lnTo>
                  <a:pt x="3308" y="4607"/>
                </a:lnTo>
                <a:lnTo>
                  <a:pt x="3308" y="4598"/>
                </a:lnTo>
                <a:lnTo>
                  <a:pt x="3308" y="4581"/>
                </a:lnTo>
                <a:lnTo>
                  <a:pt x="3326" y="4563"/>
                </a:lnTo>
                <a:lnTo>
                  <a:pt x="3335" y="4563"/>
                </a:lnTo>
                <a:lnTo>
                  <a:pt x="3344" y="4554"/>
                </a:lnTo>
                <a:lnTo>
                  <a:pt x="3344" y="4545"/>
                </a:lnTo>
                <a:lnTo>
                  <a:pt x="3335" y="4536"/>
                </a:lnTo>
                <a:lnTo>
                  <a:pt x="3335" y="4528"/>
                </a:lnTo>
                <a:lnTo>
                  <a:pt x="3326" y="4536"/>
                </a:lnTo>
                <a:lnTo>
                  <a:pt x="3317" y="4536"/>
                </a:lnTo>
                <a:lnTo>
                  <a:pt x="3308" y="4528"/>
                </a:lnTo>
                <a:lnTo>
                  <a:pt x="3300" y="4528"/>
                </a:lnTo>
                <a:lnTo>
                  <a:pt x="3291" y="4528"/>
                </a:lnTo>
                <a:lnTo>
                  <a:pt x="3247" y="4528"/>
                </a:lnTo>
                <a:lnTo>
                  <a:pt x="3238" y="4528"/>
                </a:lnTo>
                <a:lnTo>
                  <a:pt x="3229" y="4519"/>
                </a:lnTo>
                <a:lnTo>
                  <a:pt x="3211" y="4510"/>
                </a:lnTo>
                <a:lnTo>
                  <a:pt x="3194" y="4510"/>
                </a:lnTo>
                <a:lnTo>
                  <a:pt x="3194" y="4519"/>
                </a:lnTo>
                <a:lnTo>
                  <a:pt x="3194" y="4528"/>
                </a:lnTo>
                <a:lnTo>
                  <a:pt x="3194" y="4545"/>
                </a:lnTo>
                <a:lnTo>
                  <a:pt x="3194" y="4554"/>
                </a:lnTo>
                <a:lnTo>
                  <a:pt x="3211" y="4563"/>
                </a:lnTo>
                <a:lnTo>
                  <a:pt x="3211" y="4572"/>
                </a:lnTo>
                <a:lnTo>
                  <a:pt x="3220" y="4598"/>
                </a:lnTo>
                <a:lnTo>
                  <a:pt x="3229" y="4616"/>
                </a:lnTo>
                <a:lnTo>
                  <a:pt x="3229" y="4625"/>
                </a:lnTo>
                <a:lnTo>
                  <a:pt x="3229" y="4633"/>
                </a:lnTo>
                <a:lnTo>
                  <a:pt x="3229" y="4642"/>
                </a:lnTo>
                <a:lnTo>
                  <a:pt x="3238" y="4633"/>
                </a:lnTo>
                <a:lnTo>
                  <a:pt x="3247" y="4633"/>
                </a:lnTo>
                <a:lnTo>
                  <a:pt x="3255" y="4642"/>
                </a:lnTo>
                <a:lnTo>
                  <a:pt x="3238" y="4651"/>
                </a:lnTo>
                <a:lnTo>
                  <a:pt x="3238" y="4660"/>
                </a:lnTo>
                <a:lnTo>
                  <a:pt x="3247" y="4660"/>
                </a:lnTo>
                <a:lnTo>
                  <a:pt x="3247" y="4669"/>
                </a:lnTo>
                <a:lnTo>
                  <a:pt x="3247" y="4678"/>
                </a:lnTo>
                <a:lnTo>
                  <a:pt x="3247" y="4686"/>
                </a:lnTo>
                <a:lnTo>
                  <a:pt x="3238" y="4678"/>
                </a:lnTo>
                <a:lnTo>
                  <a:pt x="3238" y="4669"/>
                </a:lnTo>
                <a:lnTo>
                  <a:pt x="3238" y="4686"/>
                </a:lnTo>
                <a:lnTo>
                  <a:pt x="3238" y="4695"/>
                </a:lnTo>
                <a:lnTo>
                  <a:pt x="3238" y="4704"/>
                </a:lnTo>
                <a:lnTo>
                  <a:pt x="3247" y="4695"/>
                </a:lnTo>
                <a:lnTo>
                  <a:pt x="3247" y="4704"/>
                </a:lnTo>
                <a:lnTo>
                  <a:pt x="3264" y="4704"/>
                </a:lnTo>
                <a:lnTo>
                  <a:pt x="3282" y="4704"/>
                </a:lnTo>
                <a:lnTo>
                  <a:pt x="3291" y="4704"/>
                </a:lnTo>
                <a:lnTo>
                  <a:pt x="3291" y="4713"/>
                </a:lnTo>
                <a:lnTo>
                  <a:pt x="3300" y="4713"/>
                </a:lnTo>
                <a:lnTo>
                  <a:pt x="3291" y="4713"/>
                </a:lnTo>
                <a:lnTo>
                  <a:pt x="3282" y="4704"/>
                </a:lnTo>
                <a:lnTo>
                  <a:pt x="3264" y="4713"/>
                </a:lnTo>
                <a:lnTo>
                  <a:pt x="3247" y="4713"/>
                </a:lnTo>
                <a:lnTo>
                  <a:pt x="3247" y="4704"/>
                </a:lnTo>
                <a:lnTo>
                  <a:pt x="3247" y="4713"/>
                </a:lnTo>
                <a:lnTo>
                  <a:pt x="3247" y="4739"/>
                </a:lnTo>
                <a:lnTo>
                  <a:pt x="3247" y="4766"/>
                </a:lnTo>
                <a:lnTo>
                  <a:pt x="3247" y="4775"/>
                </a:lnTo>
                <a:lnTo>
                  <a:pt x="3247" y="4784"/>
                </a:lnTo>
                <a:lnTo>
                  <a:pt x="3238" y="4836"/>
                </a:lnTo>
                <a:lnTo>
                  <a:pt x="3238" y="4854"/>
                </a:lnTo>
                <a:lnTo>
                  <a:pt x="3238" y="4863"/>
                </a:lnTo>
                <a:lnTo>
                  <a:pt x="3238" y="4872"/>
                </a:lnTo>
                <a:lnTo>
                  <a:pt x="3238" y="4881"/>
                </a:lnTo>
                <a:lnTo>
                  <a:pt x="3229" y="4907"/>
                </a:lnTo>
                <a:lnTo>
                  <a:pt x="3229" y="4934"/>
                </a:lnTo>
                <a:lnTo>
                  <a:pt x="3229" y="4942"/>
                </a:lnTo>
                <a:lnTo>
                  <a:pt x="3229" y="4951"/>
                </a:lnTo>
                <a:lnTo>
                  <a:pt x="3220" y="4960"/>
                </a:lnTo>
                <a:lnTo>
                  <a:pt x="3229" y="4960"/>
                </a:lnTo>
                <a:lnTo>
                  <a:pt x="3220" y="4969"/>
                </a:lnTo>
                <a:lnTo>
                  <a:pt x="3211" y="4995"/>
                </a:lnTo>
                <a:lnTo>
                  <a:pt x="3203" y="5004"/>
                </a:lnTo>
                <a:lnTo>
                  <a:pt x="3203" y="5013"/>
                </a:lnTo>
                <a:lnTo>
                  <a:pt x="3211" y="5031"/>
                </a:lnTo>
                <a:lnTo>
                  <a:pt x="3211" y="5057"/>
                </a:lnTo>
                <a:lnTo>
                  <a:pt x="3220" y="5075"/>
                </a:lnTo>
                <a:lnTo>
                  <a:pt x="3229" y="5084"/>
                </a:lnTo>
                <a:lnTo>
                  <a:pt x="3229" y="5092"/>
                </a:lnTo>
                <a:lnTo>
                  <a:pt x="3229" y="5101"/>
                </a:lnTo>
                <a:lnTo>
                  <a:pt x="3229" y="5110"/>
                </a:lnTo>
                <a:lnTo>
                  <a:pt x="3238" y="5119"/>
                </a:lnTo>
                <a:lnTo>
                  <a:pt x="3238" y="5137"/>
                </a:lnTo>
                <a:lnTo>
                  <a:pt x="3229" y="5163"/>
                </a:lnTo>
                <a:lnTo>
                  <a:pt x="3229" y="5181"/>
                </a:lnTo>
                <a:lnTo>
                  <a:pt x="3229" y="5189"/>
                </a:lnTo>
                <a:lnTo>
                  <a:pt x="3229" y="5198"/>
                </a:lnTo>
                <a:lnTo>
                  <a:pt x="3220" y="5198"/>
                </a:lnTo>
                <a:lnTo>
                  <a:pt x="3229" y="5198"/>
                </a:lnTo>
                <a:lnTo>
                  <a:pt x="3220" y="5198"/>
                </a:lnTo>
                <a:lnTo>
                  <a:pt x="3220" y="5207"/>
                </a:lnTo>
                <a:lnTo>
                  <a:pt x="3211" y="5216"/>
                </a:lnTo>
                <a:lnTo>
                  <a:pt x="3220" y="5225"/>
                </a:lnTo>
                <a:lnTo>
                  <a:pt x="3220" y="5242"/>
                </a:lnTo>
                <a:lnTo>
                  <a:pt x="3238" y="5251"/>
                </a:lnTo>
                <a:lnTo>
                  <a:pt x="3255" y="5269"/>
                </a:lnTo>
                <a:lnTo>
                  <a:pt x="3255" y="5278"/>
                </a:lnTo>
                <a:lnTo>
                  <a:pt x="3255" y="5295"/>
                </a:lnTo>
                <a:lnTo>
                  <a:pt x="3255" y="5304"/>
                </a:lnTo>
                <a:lnTo>
                  <a:pt x="3255" y="5313"/>
                </a:lnTo>
                <a:lnTo>
                  <a:pt x="3264" y="5340"/>
                </a:lnTo>
                <a:lnTo>
                  <a:pt x="3264" y="5357"/>
                </a:lnTo>
                <a:lnTo>
                  <a:pt x="3282" y="5375"/>
                </a:lnTo>
                <a:lnTo>
                  <a:pt x="3291" y="5384"/>
                </a:lnTo>
                <a:lnTo>
                  <a:pt x="3308" y="5392"/>
                </a:lnTo>
                <a:lnTo>
                  <a:pt x="3308" y="5410"/>
                </a:lnTo>
                <a:lnTo>
                  <a:pt x="3317" y="5410"/>
                </a:lnTo>
                <a:lnTo>
                  <a:pt x="3326" y="5419"/>
                </a:lnTo>
                <a:lnTo>
                  <a:pt x="3317" y="5410"/>
                </a:lnTo>
                <a:lnTo>
                  <a:pt x="3317" y="5428"/>
                </a:lnTo>
                <a:lnTo>
                  <a:pt x="3317" y="5437"/>
                </a:lnTo>
                <a:lnTo>
                  <a:pt x="3317" y="5428"/>
                </a:lnTo>
                <a:lnTo>
                  <a:pt x="3326" y="5428"/>
                </a:lnTo>
                <a:lnTo>
                  <a:pt x="3335" y="5437"/>
                </a:lnTo>
                <a:lnTo>
                  <a:pt x="3344" y="5437"/>
                </a:lnTo>
                <a:lnTo>
                  <a:pt x="3344" y="5445"/>
                </a:lnTo>
                <a:lnTo>
                  <a:pt x="3353" y="5445"/>
                </a:lnTo>
                <a:lnTo>
                  <a:pt x="3353" y="5437"/>
                </a:lnTo>
                <a:lnTo>
                  <a:pt x="3353" y="5419"/>
                </a:lnTo>
                <a:lnTo>
                  <a:pt x="3361" y="5419"/>
                </a:lnTo>
                <a:lnTo>
                  <a:pt x="3370" y="5428"/>
                </a:lnTo>
                <a:lnTo>
                  <a:pt x="3379" y="5428"/>
                </a:lnTo>
                <a:lnTo>
                  <a:pt x="3388" y="5419"/>
                </a:lnTo>
                <a:lnTo>
                  <a:pt x="3397" y="5428"/>
                </a:lnTo>
                <a:lnTo>
                  <a:pt x="3405" y="5428"/>
                </a:lnTo>
                <a:lnTo>
                  <a:pt x="3414" y="5428"/>
                </a:lnTo>
                <a:lnTo>
                  <a:pt x="3423" y="5428"/>
                </a:lnTo>
                <a:lnTo>
                  <a:pt x="3414" y="5428"/>
                </a:lnTo>
                <a:lnTo>
                  <a:pt x="3379" y="5428"/>
                </a:lnTo>
                <a:lnTo>
                  <a:pt x="3370" y="5428"/>
                </a:lnTo>
                <a:lnTo>
                  <a:pt x="3361" y="5437"/>
                </a:lnTo>
                <a:lnTo>
                  <a:pt x="3361" y="5445"/>
                </a:lnTo>
                <a:lnTo>
                  <a:pt x="3370" y="5454"/>
                </a:lnTo>
                <a:lnTo>
                  <a:pt x="3379" y="5463"/>
                </a:lnTo>
                <a:lnTo>
                  <a:pt x="3379" y="5472"/>
                </a:lnTo>
                <a:lnTo>
                  <a:pt x="3388" y="5481"/>
                </a:lnTo>
                <a:lnTo>
                  <a:pt x="3379" y="5481"/>
                </a:lnTo>
                <a:lnTo>
                  <a:pt x="3379" y="5472"/>
                </a:lnTo>
                <a:lnTo>
                  <a:pt x="3370" y="5472"/>
                </a:lnTo>
                <a:lnTo>
                  <a:pt x="3370" y="5463"/>
                </a:lnTo>
                <a:lnTo>
                  <a:pt x="3361" y="5463"/>
                </a:lnTo>
                <a:lnTo>
                  <a:pt x="3361" y="5454"/>
                </a:lnTo>
                <a:lnTo>
                  <a:pt x="3353" y="5445"/>
                </a:lnTo>
                <a:lnTo>
                  <a:pt x="3353" y="5454"/>
                </a:lnTo>
                <a:lnTo>
                  <a:pt x="3353" y="5463"/>
                </a:lnTo>
                <a:lnTo>
                  <a:pt x="3353" y="5472"/>
                </a:lnTo>
                <a:lnTo>
                  <a:pt x="3361" y="5490"/>
                </a:lnTo>
                <a:lnTo>
                  <a:pt x="3361" y="5498"/>
                </a:lnTo>
                <a:lnTo>
                  <a:pt x="3379" y="5516"/>
                </a:lnTo>
                <a:lnTo>
                  <a:pt x="3397" y="5525"/>
                </a:lnTo>
                <a:lnTo>
                  <a:pt x="3405" y="5534"/>
                </a:lnTo>
                <a:lnTo>
                  <a:pt x="3405" y="5543"/>
                </a:lnTo>
                <a:lnTo>
                  <a:pt x="3397" y="5551"/>
                </a:lnTo>
                <a:lnTo>
                  <a:pt x="3397" y="5569"/>
                </a:lnTo>
                <a:lnTo>
                  <a:pt x="3414" y="5587"/>
                </a:lnTo>
                <a:lnTo>
                  <a:pt x="3432" y="5604"/>
                </a:lnTo>
                <a:lnTo>
                  <a:pt x="3432" y="5613"/>
                </a:lnTo>
                <a:lnTo>
                  <a:pt x="3441" y="5622"/>
                </a:lnTo>
                <a:lnTo>
                  <a:pt x="3441" y="5631"/>
                </a:lnTo>
                <a:lnTo>
                  <a:pt x="3450" y="5631"/>
                </a:lnTo>
                <a:lnTo>
                  <a:pt x="3458" y="5648"/>
                </a:lnTo>
                <a:lnTo>
                  <a:pt x="3467" y="5648"/>
                </a:lnTo>
                <a:lnTo>
                  <a:pt x="3476" y="5657"/>
                </a:lnTo>
                <a:lnTo>
                  <a:pt x="3467" y="5657"/>
                </a:lnTo>
                <a:lnTo>
                  <a:pt x="3476" y="5666"/>
                </a:lnTo>
                <a:lnTo>
                  <a:pt x="3485" y="5675"/>
                </a:lnTo>
                <a:lnTo>
                  <a:pt x="3494" y="5675"/>
                </a:lnTo>
                <a:lnTo>
                  <a:pt x="3485" y="5693"/>
                </a:lnTo>
                <a:lnTo>
                  <a:pt x="3494" y="5701"/>
                </a:lnTo>
                <a:lnTo>
                  <a:pt x="3494" y="5710"/>
                </a:lnTo>
                <a:lnTo>
                  <a:pt x="3485" y="5719"/>
                </a:lnTo>
                <a:lnTo>
                  <a:pt x="3494" y="5719"/>
                </a:lnTo>
                <a:lnTo>
                  <a:pt x="3502" y="5728"/>
                </a:lnTo>
                <a:lnTo>
                  <a:pt x="3511" y="5728"/>
                </a:lnTo>
                <a:lnTo>
                  <a:pt x="3520" y="5728"/>
                </a:lnTo>
                <a:lnTo>
                  <a:pt x="3529" y="5728"/>
                </a:lnTo>
                <a:lnTo>
                  <a:pt x="3547" y="5737"/>
                </a:lnTo>
                <a:lnTo>
                  <a:pt x="3555" y="5737"/>
                </a:lnTo>
                <a:lnTo>
                  <a:pt x="3564" y="5737"/>
                </a:lnTo>
                <a:lnTo>
                  <a:pt x="3582" y="5737"/>
                </a:lnTo>
                <a:lnTo>
                  <a:pt x="3591" y="5745"/>
                </a:lnTo>
                <a:lnTo>
                  <a:pt x="3591" y="5754"/>
                </a:lnTo>
                <a:lnTo>
                  <a:pt x="3600" y="5754"/>
                </a:lnTo>
                <a:lnTo>
                  <a:pt x="3626" y="5763"/>
                </a:lnTo>
                <a:lnTo>
                  <a:pt x="3644" y="5763"/>
                </a:lnTo>
                <a:lnTo>
                  <a:pt x="3652" y="5781"/>
                </a:lnTo>
                <a:lnTo>
                  <a:pt x="3652" y="5790"/>
                </a:lnTo>
                <a:lnTo>
                  <a:pt x="3661" y="5790"/>
                </a:lnTo>
                <a:lnTo>
                  <a:pt x="3670" y="5790"/>
                </a:lnTo>
                <a:lnTo>
                  <a:pt x="3679" y="5790"/>
                </a:lnTo>
                <a:lnTo>
                  <a:pt x="3688" y="5798"/>
                </a:lnTo>
                <a:lnTo>
                  <a:pt x="3697" y="5807"/>
                </a:lnTo>
                <a:lnTo>
                  <a:pt x="3723" y="5825"/>
                </a:lnTo>
                <a:lnTo>
                  <a:pt x="3732" y="5843"/>
                </a:lnTo>
                <a:lnTo>
                  <a:pt x="3741" y="5851"/>
                </a:lnTo>
                <a:lnTo>
                  <a:pt x="3741" y="5860"/>
                </a:lnTo>
                <a:lnTo>
                  <a:pt x="3741" y="5869"/>
                </a:lnTo>
                <a:lnTo>
                  <a:pt x="3741" y="5878"/>
                </a:lnTo>
                <a:lnTo>
                  <a:pt x="3750" y="5878"/>
                </a:lnTo>
                <a:lnTo>
                  <a:pt x="3750" y="5887"/>
                </a:lnTo>
                <a:lnTo>
                  <a:pt x="3750" y="5904"/>
                </a:lnTo>
                <a:lnTo>
                  <a:pt x="3758" y="5904"/>
                </a:lnTo>
                <a:lnTo>
                  <a:pt x="3767" y="5913"/>
                </a:lnTo>
                <a:lnTo>
                  <a:pt x="3767" y="5931"/>
                </a:lnTo>
                <a:lnTo>
                  <a:pt x="3785" y="5940"/>
                </a:lnTo>
                <a:lnTo>
                  <a:pt x="3785" y="5948"/>
                </a:lnTo>
                <a:lnTo>
                  <a:pt x="3776" y="5948"/>
                </a:lnTo>
                <a:lnTo>
                  <a:pt x="3785" y="5957"/>
                </a:lnTo>
                <a:lnTo>
                  <a:pt x="3785" y="5966"/>
                </a:lnTo>
                <a:lnTo>
                  <a:pt x="3785" y="5975"/>
                </a:lnTo>
                <a:lnTo>
                  <a:pt x="3794" y="5984"/>
                </a:lnTo>
                <a:lnTo>
                  <a:pt x="3802" y="5993"/>
                </a:lnTo>
                <a:lnTo>
                  <a:pt x="3811" y="6001"/>
                </a:lnTo>
                <a:lnTo>
                  <a:pt x="3811" y="6010"/>
                </a:lnTo>
                <a:lnTo>
                  <a:pt x="3829" y="6028"/>
                </a:lnTo>
                <a:lnTo>
                  <a:pt x="3829" y="6037"/>
                </a:lnTo>
                <a:lnTo>
                  <a:pt x="3829" y="6046"/>
                </a:lnTo>
                <a:lnTo>
                  <a:pt x="3829" y="6054"/>
                </a:lnTo>
                <a:lnTo>
                  <a:pt x="3838" y="6063"/>
                </a:lnTo>
                <a:lnTo>
                  <a:pt x="3847" y="6063"/>
                </a:lnTo>
                <a:lnTo>
                  <a:pt x="3847" y="6081"/>
                </a:lnTo>
                <a:lnTo>
                  <a:pt x="3847" y="6099"/>
                </a:lnTo>
                <a:lnTo>
                  <a:pt x="3855" y="6107"/>
                </a:lnTo>
                <a:lnTo>
                  <a:pt x="3864" y="6116"/>
                </a:lnTo>
                <a:lnTo>
                  <a:pt x="3882" y="6134"/>
                </a:lnTo>
                <a:lnTo>
                  <a:pt x="3891" y="6134"/>
                </a:lnTo>
                <a:lnTo>
                  <a:pt x="3908" y="6143"/>
                </a:lnTo>
                <a:lnTo>
                  <a:pt x="3917" y="6151"/>
                </a:lnTo>
                <a:lnTo>
                  <a:pt x="3926" y="6160"/>
                </a:lnTo>
                <a:lnTo>
                  <a:pt x="3952" y="6196"/>
                </a:lnTo>
                <a:lnTo>
                  <a:pt x="3970" y="6204"/>
                </a:lnTo>
                <a:lnTo>
                  <a:pt x="3970" y="6213"/>
                </a:lnTo>
                <a:lnTo>
                  <a:pt x="3970" y="6231"/>
                </a:lnTo>
                <a:lnTo>
                  <a:pt x="3961" y="6249"/>
                </a:lnTo>
                <a:lnTo>
                  <a:pt x="3961" y="6257"/>
                </a:lnTo>
                <a:lnTo>
                  <a:pt x="3970" y="6257"/>
                </a:lnTo>
                <a:lnTo>
                  <a:pt x="3961" y="6266"/>
                </a:lnTo>
                <a:lnTo>
                  <a:pt x="3970" y="6275"/>
                </a:lnTo>
                <a:lnTo>
                  <a:pt x="3961" y="6275"/>
                </a:lnTo>
                <a:lnTo>
                  <a:pt x="3952" y="6266"/>
                </a:lnTo>
                <a:lnTo>
                  <a:pt x="3952" y="6257"/>
                </a:lnTo>
                <a:lnTo>
                  <a:pt x="3952" y="6266"/>
                </a:lnTo>
                <a:lnTo>
                  <a:pt x="3944" y="6266"/>
                </a:lnTo>
                <a:lnTo>
                  <a:pt x="3935" y="6266"/>
                </a:lnTo>
                <a:lnTo>
                  <a:pt x="3917" y="6266"/>
                </a:lnTo>
                <a:lnTo>
                  <a:pt x="3899" y="6266"/>
                </a:lnTo>
                <a:lnTo>
                  <a:pt x="3908" y="6275"/>
                </a:lnTo>
                <a:lnTo>
                  <a:pt x="3917" y="6275"/>
                </a:lnTo>
                <a:lnTo>
                  <a:pt x="3926" y="6284"/>
                </a:lnTo>
                <a:lnTo>
                  <a:pt x="3935" y="6293"/>
                </a:lnTo>
                <a:lnTo>
                  <a:pt x="3944" y="6302"/>
                </a:lnTo>
                <a:lnTo>
                  <a:pt x="3944" y="6310"/>
                </a:lnTo>
                <a:lnTo>
                  <a:pt x="3952" y="6319"/>
                </a:lnTo>
                <a:lnTo>
                  <a:pt x="3961" y="6319"/>
                </a:lnTo>
                <a:lnTo>
                  <a:pt x="3970" y="6319"/>
                </a:lnTo>
                <a:lnTo>
                  <a:pt x="3979" y="6328"/>
                </a:lnTo>
                <a:lnTo>
                  <a:pt x="3988" y="6337"/>
                </a:lnTo>
                <a:lnTo>
                  <a:pt x="3997" y="6337"/>
                </a:lnTo>
                <a:lnTo>
                  <a:pt x="3997" y="6346"/>
                </a:lnTo>
                <a:lnTo>
                  <a:pt x="4005" y="6354"/>
                </a:lnTo>
                <a:lnTo>
                  <a:pt x="4023" y="6346"/>
                </a:lnTo>
                <a:lnTo>
                  <a:pt x="4032" y="6346"/>
                </a:lnTo>
                <a:lnTo>
                  <a:pt x="4041" y="6337"/>
                </a:lnTo>
                <a:lnTo>
                  <a:pt x="4041" y="6346"/>
                </a:lnTo>
                <a:lnTo>
                  <a:pt x="4041" y="6354"/>
                </a:lnTo>
                <a:lnTo>
                  <a:pt x="4049" y="6363"/>
                </a:lnTo>
                <a:lnTo>
                  <a:pt x="4076" y="6381"/>
                </a:lnTo>
                <a:lnTo>
                  <a:pt x="4085" y="6390"/>
                </a:lnTo>
                <a:lnTo>
                  <a:pt x="4094" y="6390"/>
                </a:lnTo>
                <a:lnTo>
                  <a:pt x="4111" y="6416"/>
                </a:lnTo>
                <a:lnTo>
                  <a:pt x="4120" y="6425"/>
                </a:lnTo>
                <a:lnTo>
                  <a:pt x="4120" y="6434"/>
                </a:lnTo>
                <a:lnTo>
                  <a:pt x="4120" y="6443"/>
                </a:lnTo>
                <a:lnTo>
                  <a:pt x="4120" y="6452"/>
                </a:lnTo>
                <a:lnTo>
                  <a:pt x="4120" y="6460"/>
                </a:lnTo>
                <a:lnTo>
                  <a:pt x="4111" y="6487"/>
                </a:lnTo>
                <a:lnTo>
                  <a:pt x="4120" y="6496"/>
                </a:lnTo>
                <a:lnTo>
                  <a:pt x="4138" y="6513"/>
                </a:lnTo>
                <a:lnTo>
                  <a:pt x="4138" y="6522"/>
                </a:lnTo>
                <a:lnTo>
                  <a:pt x="4147" y="6522"/>
                </a:lnTo>
                <a:lnTo>
                  <a:pt x="4155" y="6531"/>
                </a:lnTo>
                <a:lnTo>
                  <a:pt x="4164" y="6540"/>
                </a:lnTo>
                <a:lnTo>
                  <a:pt x="4199" y="6557"/>
                </a:lnTo>
                <a:lnTo>
                  <a:pt x="4208" y="6566"/>
                </a:lnTo>
                <a:lnTo>
                  <a:pt x="4217" y="6575"/>
                </a:lnTo>
                <a:lnTo>
                  <a:pt x="4226" y="6584"/>
                </a:lnTo>
                <a:lnTo>
                  <a:pt x="4244" y="6593"/>
                </a:lnTo>
                <a:lnTo>
                  <a:pt x="4252" y="6602"/>
                </a:lnTo>
                <a:lnTo>
                  <a:pt x="4252" y="6609"/>
                </a:lnTo>
                <a:lnTo>
                  <a:pt x="4261" y="6618"/>
                </a:lnTo>
                <a:lnTo>
                  <a:pt x="4261" y="6636"/>
                </a:lnTo>
                <a:lnTo>
                  <a:pt x="4270" y="6645"/>
                </a:lnTo>
                <a:lnTo>
                  <a:pt x="4279" y="6654"/>
                </a:lnTo>
                <a:lnTo>
                  <a:pt x="4288" y="6645"/>
                </a:lnTo>
                <a:lnTo>
                  <a:pt x="4296" y="6636"/>
                </a:lnTo>
                <a:lnTo>
                  <a:pt x="4305" y="6627"/>
                </a:lnTo>
                <a:lnTo>
                  <a:pt x="4314" y="6627"/>
                </a:lnTo>
                <a:lnTo>
                  <a:pt x="4314" y="6609"/>
                </a:lnTo>
                <a:lnTo>
                  <a:pt x="4314" y="6602"/>
                </a:lnTo>
                <a:lnTo>
                  <a:pt x="4305" y="6593"/>
                </a:lnTo>
                <a:lnTo>
                  <a:pt x="4296" y="6593"/>
                </a:lnTo>
                <a:lnTo>
                  <a:pt x="4296" y="6584"/>
                </a:lnTo>
                <a:lnTo>
                  <a:pt x="4288" y="6575"/>
                </a:lnTo>
                <a:lnTo>
                  <a:pt x="4288" y="6566"/>
                </a:lnTo>
                <a:lnTo>
                  <a:pt x="4279" y="6557"/>
                </a:lnTo>
                <a:lnTo>
                  <a:pt x="4270" y="6557"/>
                </a:lnTo>
                <a:lnTo>
                  <a:pt x="4270" y="6549"/>
                </a:lnTo>
                <a:lnTo>
                  <a:pt x="4252" y="6540"/>
                </a:lnTo>
                <a:lnTo>
                  <a:pt x="4244" y="6540"/>
                </a:lnTo>
                <a:lnTo>
                  <a:pt x="4252" y="6549"/>
                </a:lnTo>
                <a:lnTo>
                  <a:pt x="4252" y="6557"/>
                </a:lnTo>
                <a:lnTo>
                  <a:pt x="4244" y="6557"/>
                </a:lnTo>
                <a:lnTo>
                  <a:pt x="4244" y="6549"/>
                </a:lnTo>
                <a:lnTo>
                  <a:pt x="4235" y="6549"/>
                </a:lnTo>
                <a:lnTo>
                  <a:pt x="4226" y="6540"/>
                </a:lnTo>
                <a:lnTo>
                  <a:pt x="4217" y="6522"/>
                </a:lnTo>
                <a:lnTo>
                  <a:pt x="4217" y="6513"/>
                </a:lnTo>
                <a:lnTo>
                  <a:pt x="4226" y="6505"/>
                </a:lnTo>
                <a:lnTo>
                  <a:pt x="4217" y="6496"/>
                </a:lnTo>
                <a:lnTo>
                  <a:pt x="4217" y="6487"/>
                </a:lnTo>
                <a:lnTo>
                  <a:pt x="4208" y="6478"/>
                </a:lnTo>
                <a:lnTo>
                  <a:pt x="4199" y="6452"/>
                </a:lnTo>
                <a:lnTo>
                  <a:pt x="4199" y="6443"/>
                </a:lnTo>
                <a:lnTo>
                  <a:pt x="4191" y="6443"/>
                </a:lnTo>
                <a:lnTo>
                  <a:pt x="4173" y="6425"/>
                </a:lnTo>
                <a:lnTo>
                  <a:pt x="4173" y="6416"/>
                </a:lnTo>
                <a:lnTo>
                  <a:pt x="4173" y="6399"/>
                </a:lnTo>
                <a:lnTo>
                  <a:pt x="4164" y="6390"/>
                </a:lnTo>
                <a:lnTo>
                  <a:pt x="4164" y="6381"/>
                </a:lnTo>
                <a:lnTo>
                  <a:pt x="4164" y="6372"/>
                </a:lnTo>
                <a:lnTo>
                  <a:pt x="4155" y="6363"/>
                </a:lnTo>
                <a:lnTo>
                  <a:pt x="4155" y="6354"/>
                </a:lnTo>
                <a:lnTo>
                  <a:pt x="4138" y="6337"/>
                </a:lnTo>
                <a:lnTo>
                  <a:pt x="4138" y="6346"/>
                </a:lnTo>
                <a:lnTo>
                  <a:pt x="4138" y="6354"/>
                </a:lnTo>
                <a:lnTo>
                  <a:pt x="4147" y="6363"/>
                </a:lnTo>
                <a:lnTo>
                  <a:pt x="4138" y="6354"/>
                </a:lnTo>
                <a:lnTo>
                  <a:pt x="4138" y="6346"/>
                </a:lnTo>
                <a:lnTo>
                  <a:pt x="4120" y="6337"/>
                </a:lnTo>
                <a:lnTo>
                  <a:pt x="4120" y="6328"/>
                </a:lnTo>
                <a:lnTo>
                  <a:pt x="4120" y="6319"/>
                </a:lnTo>
                <a:lnTo>
                  <a:pt x="4111" y="6319"/>
                </a:lnTo>
                <a:lnTo>
                  <a:pt x="4102" y="6302"/>
                </a:lnTo>
                <a:lnTo>
                  <a:pt x="4102" y="6293"/>
                </a:lnTo>
                <a:lnTo>
                  <a:pt x="4085" y="6275"/>
                </a:lnTo>
                <a:lnTo>
                  <a:pt x="4067" y="6266"/>
                </a:lnTo>
                <a:lnTo>
                  <a:pt x="4067" y="6257"/>
                </a:lnTo>
                <a:lnTo>
                  <a:pt x="4067" y="6249"/>
                </a:lnTo>
                <a:lnTo>
                  <a:pt x="4067" y="6240"/>
                </a:lnTo>
                <a:lnTo>
                  <a:pt x="4067" y="6231"/>
                </a:lnTo>
                <a:lnTo>
                  <a:pt x="4058" y="6231"/>
                </a:lnTo>
                <a:lnTo>
                  <a:pt x="4058" y="6222"/>
                </a:lnTo>
                <a:lnTo>
                  <a:pt x="4058" y="6213"/>
                </a:lnTo>
                <a:lnTo>
                  <a:pt x="4049" y="6213"/>
                </a:lnTo>
                <a:lnTo>
                  <a:pt x="4041" y="6213"/>
                </a:lnTo>
                <a:lnTo>
                  <a:pt x="4032" y="6187"/>
                </a:lnTo>
                <a:lnTo>
                  <a:pt x="4023" y="6187"/>
                </a:lnTo>
                <a:lnTo>
                  <a:pt x="4023" y="6178"/>
                </a:lnTo>
                <a:lnTo>
                  <a:pt x="4014" y="6178"/>
                </a:lnTo>
                <a:lnTo>
                  <a:pt x="4014" y="6169"/>
                </a:lnTo>
                <a:lnTo>
                  <a:pt x="4014" y="6160"/>
                </a:lnTo>
                <a:lnTo>
                  <a:pt x="3997" y="6143"/>
                </a:lnTo>
                <a:lnTo>
                  <a:pt x="3988" y="6134"/>
                </a:lnTo>
                <a:lnTo>
                  <a:pt x="3970" y="6125"/>
                </a:lnTo>
                <a:lnTo>
                  <a:pt x="3961" y="6116"/>
                </a:lnTo>
                <a:lnTo>
                  <a:pt x="3952" y="6107"/>
                </a:lnTo>
                <a:lnTo>
                  <a:pt x="3952" y="6099"/>
                </a:lnTo>
                <a:lnTo>
                  <a:pt x="3935" y="6090"/>
                </a:lnTo>
                <a:lnTo>
                  <a:pt x="3935" y="6081"/>
                </a:lnTo>
                <a:lnTo>
                  <a:pt x="3926" y="6072"/>
                </a:lnTo>
                <a:lnTo>
                  <a:pt x="3935" y="6054"/>
                </a:lnTo>
                <a:lnTo>
                  <a:pt x="3926" y="6046"/>
                </a:lnTo>
                <a:lnTo>
                  <a:pt x="3926" y="6028"/>
                </a:lnTo>
                <a:lnTo>
                  <a:pt x="3926" y="6019"/>
                </a:lnTo>
                <a:lnTo>
                  <a:pt x="3917" y="6001"/>
                </a:lnTo>
                <a:lnTo>
                  <a:pt x="3917" y="5966"/>
                </a:lnTo>
                <a:lnTo>
                  <a:pt x="3917" y="5957"/>
                </a:lnTo>
                <a:lnTo>
                  <a:pt x="3917" y="5948"/>
                </a:lnTo>
                <a:lnTo>
                  <a:pt x="3908" y="5940"/>
                </a:lnTo>
                <a:lnTo>
                  <a:pt x="3926" y="5948"/>
                </a:lnTo>
                <a:lnTo>
                  <a:pt x="3935" y="5948"/>
                </a:lnTo>
                <a:lnTo>
                  <a:pt x="3961" y="5966"/>
                </a:lnTo>
                <a:lnTo>
                  <a:pt x="3970" y="5975"/>
                </a:lnTo>
                <a:lnTo>
                  <a:pt x="3970" y="5966"/>
                </a:lnTo>
                <a:lnTo>
                  <a:pt x="3979" y="5966"/>
                </a:lnTo>
                <a:lnTo>
                  <a:pt x="3979" y="5957"/>
                </a:lnTo>
                <a:lnTo>
                  <a:pt x="3997" y="5966"/>
                </a:lnTo>
                <a:lnTo>
                  <a:pt x="4005" y="5975"/>
                </a:lnTo>
                <a:lnTo>
                  <a:pt x="4005" y="5984"/>
                </a:lnTo>
                <a:lnTo>
                  <a:pt x="4014" y="5984"/>
                </a:lnTo>
                <a:lnTo>
                  <a:pt x="4032" y="5993"/>
                </a:lnTo>
                <a:lnTo>
                  <a:pt x="4041" y="5993"/>
                </a:lnTo>
                <a:lnTo>
                  <a:pt x="4049" y="6001"/>
                </a:lnTo>
                <a:lnTo>
                  <a:pt x="4049" y="6010"/>
                </a:lnTo>
                <a:lnTo>
                  <a:pt x="4041" y="6001"/>
                </a:lnTo>
                <a:lnTo>
                  <a:pt x="4041" y="6010"/>
                </a:lnTo>
                <a:lnTo>
                  <a:pt x="4041" y="6019"/>
                </a:lnTo>
                <a:lnTo>
                  <a:pt x="4041" y="6028"/>
                </a:lnTo>
                <a:lnTo>
                  <a:pt x="4049" y="6037"/>
                </a:lnTo>
                <a:lnTo>
                  <a:pt x="4058" y="6054"/>
                </a:lnTo>
                <a:lnTo>
                  <a:pt x="4067" y="6072"/>
                </a:lnTo>
                <a:lnTo>
                  <a:pt x="4067" y="6081"/>
                </a:lnTo>
                <a:lnTo>
                  <a:pt x="4067" y="6090"/>
                </a:lnTo>
                <a:lnTo>
                  <a:pt x="4076" y="6099"/>
                </a:lnTo>
                <a:lnTo>
                  <a:pt x="4085" y="6116"/>
                </a:lnTo>
                <a:lnTo>
                  <a:pt x="4094" y="6125"/>
                </a:lnTo>
                <a:lnTo>
                  <a:pt x="4094" y="6134"/>
                </a:lnTo>
                <a:lnTo>
                  <a:pt x="4094" y="6143"/>
                </a:lnTo>
                <a:lnTo>
                  <a:pt x="4102" y="6143"/>
                </a:lnTo>
                <a:lnTo>
                  <a:pt x="4111" y="6151"/>
                </a:lnTo>
                <a:lnTo>
                  <a:pt x="4111" y="6160"/>
                </a:lnTo>
                <a:lnTo>
                  <a:pt x="4111" y="6169"/>
                </a:lnTo>
                <a:lnTo>
                  <a:pt x="4120" y="6178"/>
                </a:lnTo>
                <a:lnTo>
                  <a:pt x="4129" y="6187"/>
                </a:lnTo>
                <a:lnTo>
                  <a:pt x="4129" y="6196"/>
                </a:lnTo>
                <a:lnTo>
                  <a:pt x="4138" y="6196"/>
                </a:lnTo>
                <a:lnTo>
                  <a:pt x="4147" y="6204"/>
                </a:lnTo>
                <a:lnTo>
                  <a:pt x="4147" y="6213"/>
                </a:lnTo>
                <a:lnTo>
                  <a:pt x="4164" y="6222"/>
                </a:lnTo>
                <a:lnTo>
                  <a:pt x="4182" y="6240"/>
                </a:lnTo>
                <a:lnTo>
                  <a:pt x="4191" y="6257"/>
                </a:lnTo>
                <a:lnTo>
                  <a:pt x="4199" y="6257"/>
                </a:lnTo>
                <a:lnTo>
                  <a:pt x="4208" y="6257"/>
                </a:lnTo>
                <a:lnTo>
                  <a:pt x="4217" y="6257"/>
                </a:lnTo>
                <a:lnTo>
                  <a:pt x="4235" y="6266"/>
                </a:lnTo>
                <a:lnTo>
                  <a:pt x="4226" y="6266"/>
                </a:lnTo>
                <a:lnTo>
                  <a:pt x="4226" y="6275"/>
                </a:lnTo>
                <a:lnTo>
                  <a:pt x="4226" y="6284"/>
                </a:lnTo>
                <a:lnTo>
                  <a:pt x="4235" y="6293"/>
                </a:lnTo>
                <a:lnTo>
                  <a:pt x="4235" y="6302"/>
                </a:lnTo>
                <a:lnTo>
                  <a:pt x="4244" y="6310"/>
                </a:lnTo>
                <a:lnTo>
                  <a:pt x="4252" y="6319"/>
                </a:lnTo>
                <a:lnTo>
                  <a:pt x="4279" y="6328"/>
                </a:lnTo>
                <a:lnTo>
                  <a:pt x="4279" y="6337"/>
                </a:lnTo>
                <a:lnTo>
                  <a:pt x="4288" y="6346"/>
                </a:lnTo>
                <a:lnTo>
                  <a:pt x="4288" y="6354"/>
                </a:lnTo>
                <a:lnTo>
                  <a:pt x="4296" y="6354"/>
                </a:lnTo>
                <a:lnTo>
                  <a:pt x="4314" y="6354"/>
                </a:lnTo>
                <a:lnTo>
                  <a:pt x="4323" y="6363"/>
                </a:lnTo>
                <a:lnTo>
                  <a:pt x="4323" y="6372"/>
                </a:lnTo>
                <a:lnTo>
                  <a:pt x="4332" y="6381"/>
                </a:lnTo>
                <a:lnTo>
                  <a:pt x="4341" y="6390"/>
                </a:lnTo>
                <a:lnTo>
                  <a:pt x="4332" y="6390"/>
                </a:lnTo>
                <a:lnTo>
                  <a:pt x="4332" y="6381"/>
                </a:lnTo>
                <a:lnTo>
                  <a:pt x="4323" y="6390"/>
                </a:lnTo>
                <a:lnTo>
                  <a:pt x="4323" y="6399"/>
                </a:lnTo>
                <a:lnTo>
                  <a:pt x="4314" y="6407"/>
                </a:lnTo>
                <a:lnTo>
                  <a:pt x="4314" y="6434"/>
                </a:lnTo>
                <a:lnTo>
                  <a:pt x="4323" y="6434"/>
                </a:lnTo>
                <a:lnTo>
                  <a:pt x="4323" y="6443"/>
                </a:lnTo>
                <a:lnTo>
                  <a:pt x="4332" y="6443"/>
                </a:lnTo>
                <a:lnTo>
                  <a:pt x="4341" y="6443"/>
                </a:lnTo>
                <a:lnTo>
                  <a:pt x="4341" y="6434"/>
                </a:lnTo>
                <a:lnTo>
                  <a:pt x="4349" y="6434"/>
                </a:lnTo>
                <a:lnTo>
                  <a:pt x="4349" y="6443"/>
                </a:lnTo>
                <a:lnTo>
                  <a:pt x="4341" y="6443"/>
                </a:lnTo>
                <a:lnTo>
                  <a:pt x="4341" y="6452"/>
                </a:lnTo>
                <a:lnTo>
                  <a:pt x="4349" y="6443"/>
                </a:lnTo>
                <a:lnTo>
                  <a:pt x="4358" y="6443"/>
                </a:lnTo>
                <a:lnTo>
                  <a:pt x="4367" y="6452"/>
                </a:lnTo>
                <a:lnTo>
                  <a:pt x="4367" y="6460"/>
                </a:lnTo>
                <a:lnTo>
                  <a:pt x="4385" y="6469"/>
                </a:lnTo>
                <a:lnTo>
                  <a:pt x="4394" y="6469"/>
                </a:lnTo>
                <a:lnTo>
                  <a:pt x="4411" y="6478"/>
                </a:lnTo>
                <a:lnTo>
                  <a:pt x="4420" y="6487"/>
                </a:lnTo>
                <a:lnTo>
                  <a:pt x="4411" y="6487"/>
                </a:lnTo>
                <a:lnTo>
                  <a:pt x="4402" y="6487"/>
                </a:lnTo>
                <a:lnTo>
                  <a:pt x="4402" y="6478"/>
                </a:lnTo>
                <a:lnTo>
                  <a:pt x="4402" y="6487"/>
                </a:lnTo>
                <a:lnTo>
                  <a:pt x="4420" y="6505"/>
                </a:lnTo>
                <a:lnTo>
                  <a:pt x="4420" y="6513"/>
                </a:lnTo>
                <a:lnTo>
                  <a:pt x="4429" y="6522"/>
                </a:lnTo>
                <a:lnTo>
                  <a:pt x="4438" y="6522"/>
                </a:lnTo>
                <a:lnTo>
                  <a:pt x="4446" y="6522"/>
                </a:lnTo>
                <a:lnTo>
                  <a:pt x="4455" y="6522"/>
                </a:lnTo>
                <a:lnTo>
                  <a:pt x="4455" y="6531"/>
                </a:lnTo>
                <a:lnTo>
                  <a:pt x="4455" y="6540"/>
                </a:lnTo>
                <a:lnTo>
                  <a:pt x="4438" y="6531"/>
                </a:lnTo>
                <a:lnTo>
                  <a:pt x="4482" y="6566"/>
                </a:lnTo>
                <a:lnTo>
                  <a:pt x="4499" y="6575"/>
                </a:lnTo>
                <a:lnTo>
                  <a:pt x="4508" y="6593"/>
                </a:lnTo>
                <a:lnTo>
                  <a:pt x="4526" y="6609"/>
                </a:lnTo>
                <a:lnTo>
                  <a:pt x="4535" y="6627"/>
                </a:lnTo>
                <a:lnTo>
                  <a:pt x="4552" y="6636"/>
                </a:lnTo>
                <a:lnTo>
                  <a:pt x="4561" y="6654"/>
                </a:lnTo>
                <a:lnTo>
                  <a:pt x="4570" y="6654"/>
                </a:lnTo>
                <a:lnTo>
                  <a:pt x="4579" y="6671"/>
                </a:lnTo>
                <a:lnTo>
                  <a:pt x="4588" y="6689"/>
                </a:lnTo>
                <a:lnTo>
                  <a:pt x="4588" y="6715"/>
                </a:lnTo>
                <a:lnTo>
                  <a:pt x="4596" y="6733"/>
                </a:lnTo>
                <a:lnTo>
                  <a:pt x="4605" y="6742"/>
                </a:lnTo>
                <a:lnTo>
                  <a:pt x="4605" y="6751"/>
                </a:lnTo>
                <a:lnTo>
                  <a:pt x="4623" y="6759"/>
                </a:lnTo>
                <a:lnTo>
                  <a:pt x="4623" y="6768"/>
                </a:lnTo>
                <a:lnTo>
                  <a:pt x="4623" y="6777"/>
                </a:lnTo>
                <a:lnTo>
                  <a:pt x="4623" y="6786"/>
                </a:lnTo>
                <a:lnTo>
                  <a:pt x="4614" y="6795"/>
                </a:lnTo>
                <a:lnTo>
                  <a:pt x="4614" y="6804"/>
                </a:lnTo>
                <a:lnTo>
                  <a:pt x="4605" y="6804"/>
                </a:lnTo>
                <a:lnTo>
                  <a:pt x="4605" y="6812"/>
                </a:lnTo>
                <a:lnTo>
                  <a:pt x="4614" y="6812"/>
                </a:lnTo>
                <a:lnTo>
                  <a:pt x="4623" y="6821"/>
                </a:lnTo>
                <a:lnTo>
                  <a:pt x="4623" y="6830"/>
                </a:lnTo>
                <a:lnTo>
                  <a:pt x="4614" y="6830"/>
                </a:lnTo>
                <a:lnTo>
                  <a:pt x="4596" y="6830"/>
                </a:lnTo>
                <a:lnTo>
                  <a:pt x="4596" y="6839"/>
                </a:lnTo>
                <a:lnTo>
                  <a:pt x="4588" y="6839"/>
                </a:lnTo>
                <a:lnTo>
                  <a:pt x="4596" y="6848"/>
                </a:lnTo>
                <a:lnTo>
                  <a:pt x="4596" y="6857"/>
                </a:lnTo>
                <a:lnTo>
                  <a:pt x="4596" y="6865"/>
                </a:lnTo>
                <a:lnTo>
                  <a:pt x="4605" y="6874"/>
                </a:lnTo>
                <a:lnTo>
                  <a:pt x="4614" y="6892"/>
                </a:lnTo>
                <a:lnTo>
                  <a:pt x="4632" y="6901"/>
                </a:lnTo>
                <a:lnTo>
                  <a:pt x="4632" y="6909"/>
                </a:lnTo>
                <a:lnTo>
                  <a:pt x="4641" y="6927"/>
                </a:lnTo>
                <a:lnTo>
                  <a:pt x="4667" y="6936"/>
                </a:lnTo>
                <a:lnTo>
                  <a:pt x="4685" y="6936"/>
                </a:lnTo>
                <a:lnTo>
                  <a:pt x="4694" y="6945"/>
                </a:lnTo>
                <a:lnTo>
                  <a:pt x="4711" y="6954"/>
                </a:lnTo>
                <a:lnTo>
                  <a:pt x="4720" y="6962"/>
                </a:lnTo>
                <a:lnTo>
                  <a:pt x="4738" y="6971"/>
                </a:lnTo>
                <a:lnTo>
                  <a:pt x="4746" y="6989"/>
                </a:lnTo>
                <a:lnTo>
                  <a:pt x="4755" y="6998"/>
                </a:lnTo>
                <a:lnTo>
                  <a:pt x="4782" y="7007"/>
                </a:lnTo>
                <a:lnTo>
                  <a:pt x="4808" y="7015"/>
                </a:lnTo>
                <a:lnTo>
                  <a:pt x="4817" y="7015"/>
                </a:lnTo>
                <a:lnTo>
                  <a:pt x="4843" y="7024"/>
                </a:lnTo>
                <a:lnTo>
                  <a:pt x="4861" y="7024"/>
                </a:lnTo>
                <a:lnTo>
                  <a:pt x="4870" y="7024"/>
                </a:lnTo>
                <a:lnTo>
                  <a:pt x="4879" y="7033"/>
                </a:lnTo>
                <a:lnTo>
                  <a:pt x="4888" y="7051"/>
                </a:lnTo>
                <a:lnTo>
                  <a:pt x="4896" y="7051"/>
                </a:lnTo>
                <a:lnTo>
                  <a:pt x="4905" y="7060"/>
                </a:lnTo>
                <a:lnTo>
                  <a:pt x="4923" y="7068"/>
                </a:lnTo>
                <a:lnTo>
                  <a:pt x="4932" y="7077"/>
                </a:lnTo>
                <a:lnTo>
                  <a:pt x="4941" y="7086"/>
                </a:lnTo>
                <a:lnTo>
                  <a:pt x="4976" y="7095"/>
                </a:lnTo>
                <a:lnTo>
                  <a:pt x="4985" y="7095"/>
                </a:lnTo>
                <a:lnTo>
                  <a:pt x="5002" y="7104"/>
                </a:lnTo>
                <a:lnTo>
                  <a:pt x="5029" y="7121"/>
                </a:lnTo>
                <a:lnTo>
                  <a:pt x="5055" y="7121"/>
                </a:lnTo>
                <a:lnTo>
                  <a:pt x="5082" y="7130"/>
                </a:lnTo>
                <a:lnTo>
                  <a:pt x="5091" y="7130"/>
                </a:lnTo>
                <a:lnTo>
                  <a:pt x="5099" y="7130"/>
                </a:lnTo>
                <a:lnTo>
                  <a:pt x="5117" y="7148"/>
                </a:lnTo>
                <a:lnTo>
                  <a:pt x="5143" y="7157"/>
                </a:lnTo>
                <a:lnTo>
                  <a:pt x="5170" y="7174"/>
                </a:lnTo>
                <a:lnTo>
                  <a:pt x="5214" y="7183"/>
                </a:lnTo>
                <a:lnTo>
                  <a:pt x="5240" y="7192"/>
                </a:lnTo>
                <a:lnTo>
                  <a:pt x="5267" y="7201"/>
                </a:lnTo>
                <a:lnTo>
                  <a:pt x="5267" y="7192"/>
                </a:lnTo>
                <a:lnTo>
                  <a:pt x="5285" y="7192"/>
                </a:lnTo>
                <a:lnTo>
                  <a:pt x="5320" y="7183"/>
                </a:lnTo>
                <a:lnTo>
                  <a:pt x="5338" y="7174"/>
                </a:lnTo>
                <a:lnTo>
                  <a:pt x="5364" y="7157"/>
                </a:lnTo>
                <a:lnTo>
                  <a:pt x="5382" y="7157"/>
                </a:lnTo>
                <a:lnTo>
                  <a:pt x="5390" y="7157"/>
                </a:lnTo>
                <a:lnTo>
                  <a:pt x="5382" y="7157"/>
                </a:lnTo>
                <a:lnTo>
                  <a:pt x="5373" y="7148"/>
                </a:lnTo>
                <a:lnTo>
                  <a:pt x="5382" y="7148"/>
                </a:lnTo>
                <a:lnTo>
                  <a:pt x="5382" y="7139"/>
                </a:lnTo>
                <a:lnTo>
                  <a:pt x="5390" y="7148"/>
                </a:lnTo>
                <a:lnTo>
                  <a:pt x="5399" y="7148"/>
                </a:lnTo>
                <a:lnTo>
                  <a:pt x="5408" y="7148"/>
                </a:lnTo>
                <a:lnTo>
                  <a:pt x="5399" y="7157"/>
                </a:lnTo>
                <a:lnTo>
                  <a:pt x="5417" y="7157"/>
                </a:lnTo>
                <a:lnTo>
                  <a:pt x="5443" y="7174"/>
                </a:lnTo>
                <a:lnTo>
                  <a:pt x="5443" y="7165"/>
                </a:lnTo>
                <a:lnTo>
                  <a:pt x="5435" y="7165"/>
                </a:lnTo>
                <a:lnTo>
                  <a:pt x="5426" y="7157"/>
                </a:lnTo>
                <a:lnTo>
                  <a:pt x="5417" y="7157"/>
                </a:lnTo>
                <a:lnTo>
                  <a:pt x="5417" y="7148"/>
                </a:lnTo>
                <a:lnTo>
                  <a:pt x="5426" y="7157"/>
                </a:lnTo>
                <a:lnTo>
                  <a:pt x="5435" y="7157"/>
                </a:lnTo>
                <a:lnTo>
                  <a:pt x="5443" y="7165"/>
                </a:lnTo>
                <a:lnTo>
                  <a:pt x="5452" y="7165"/>
                </a:lnTo>
                <a:lnTo>
                  <a:pt x="5470" y="7183"/>
                </a:lnTo>
                <a:lnTo>
                  <a:pt x="5479" y="7192"/>
                </a:lnTo>
                <a:lnTo>
                  <a:pt x="5505" y="7210"/>
                </a:lnTo>
                <a:lnTo>
                  <a:pt x="5523" y="7227"/>
                </a:lnTo>
                <a:lnTo>
                  <a:pt x="5532" y="7227"/>
                </a:lnTo>
                <a:lnTo>
                  <a:pt x="5532" y="7236"/>
                </a:lnTo>
                <a:lnTo>
                  <a:pt x="5558" y="7263"/>
                </a:lnTo>
                <a:lnTo>
                  <a:pt x="5576" y="7280"/>
                </a:lnTo>
                <a:lnTo>
                  <a:pt x="5611" y="7307"/>
                </a:lnTo>
                <a:lnTo>
                  <a:pt x="5620" y="7315"/>
                </a:lnTo>
                <a:lnTo>
                  <a:pt x="5637" y="7324"/>
                </a:lnTo>
                <a:lnTo>
                  <a:pt x="5655" y="7324"/>
                </a:lnTo>
                <a:lnTo>
                  <a:pt x="5699" y="7324"/>
                </a:lnTo>
                <a:lnTo>
                  <a:pt x="5708" y="7333"/>
                </a:lnTo>
                <a:lnTo>
                  <a:pt x="5735" y="7342"/>
                </a:lnTo>
                <a:lnTo>
                  <a:pt x="5743" y="7342"/>
                </a:lnTo>
                <a:lnTo>
                  <a:pt x="5752" y="7351"/>
                </a:lnTo>
                <a:lnTo>
                  <a:pt x="5779" y="7360"/>
                </a:lnTo>
                <a:lnTo>
                  <a:pt x="5796" y="7360"/>
                </a:lnTo>
                <a:lnTo>
                  <a:pt x="5823" y="7377"/>
                </a:lnTo>
                <a:lnTo>
                  <a:pt x="5849" y="7386"/>
                </a:lnTo>
                <a:lnTo>
                  <a:pt x="5849" y="7377"/>
                </a:lnTo>
                <a:lnTo>
                  <a:pt x="5840" y="7377"/>
                </a:lnTo>
                <a:lnTo>
                  <a:pt x="5849" y="7377"/>
                </a:lnTo>
                <a:lnTo>
                  <a:pt x="5858" y="7377"/>
                </a:lnTo>
                <a:lnTo>
                  <a:pt x="5876" y="7386"/>
                </a:lnTo>
                <a:lnTo>
                  <a:pt x="5885" y="7386"/>
                </a:lnTo>
                <a:lnTo>
                  <a:pt x="5893" y="7386"/>
                </a:lnTo>
                <a:lnTo>
                  <a:pt x="5902" y="7377"/>
                </a:lnTo>
                <a:lnTo>
                  <a:pt x="5902" y="7368"/>
                </a:lnTo>
                <a:lnTo>
                  <a:pt x="5911" y="7368"/>
                </a:lnTo>
                <a:lnTo>
                  <a:pt x="5920" y="7368"/>
                </a:lnTo>
                <a:lnTo>
                  <a:pt x="5929" y="7368"/>
                </a:lnTo>
                <a:lnTo>
                  <a:pt x="5929" y="7377"/>
                </a:lnTo>
                <a:lnTo>
                  <a:pt x="5929" y="7386"/>
                </a:lnTo>
                <a:lnTo>
                  <a:pt x="5937" y="7386"/>
                </a:lnTo>
                <a:lnTo>
                  <a:pt x="5937" y="7395"/>
                </a:lnTo>
                <a:lnTo>
                  <a:pt x="5937" y="7404"/>
                </a:lnTo>
                <a:lnTo>
                  <a:pt x="5929" y="7404"/>
                </a:lnTo>
                <a:lnTo>
                  <a:pt x="5929" y="7395"/>
                </a:lnTo>
                <a:lnTo>
                  <a:pt x="5920" y="7395"/>
                </a:lnTo>
                <a:lnTo>
                  <a:pt x="5911" y="7395"/>
                </a:lnTo>
                <a:lnTo>
                  <a:pt x="5911" y="7404"/>
                </a:lnTo>
                <a:lnTo>
                  <a:pt x="5929" y="7413"/>
                </a:lnTo>
                <a:lnTo>
                  <a:pt x="5946" y="7430"/>
                </a:lnTo>
                <a:lnTo>
                  <a:pt x="5955" y="7439"/>
                </a:lnTo>
                <a:lnTo>
                  <a:pt x="5973" y="7448"/>
                </a:lnTo>
                <a:lnTo>
                  <a:pt x="5982" y="7457"/>
                </a:lnTo>
                <a:lnTo>
                  <a:pt x="5990" y="7474"/>
                </a:lnTo>
                <a:lnTo>
                  <a:pt x="5999" y="7492"/>
                </a:lnTo>
                <a:lnTo>
                  <a:pt x="6035" y="7518"/>
                </a:lnTo>
                <a:lnTo>
                  <a:pt x="6052" y="7527"/>
                </a:lnTo>
                <a:lnTo>
                  <a:pt x="6052" y="7536"/>
                </a:lnTo>
                <a:lnTo>
                  <a:pt x="6052" y="7545"/>
                </a:lnTo>
                <a:lnTo>
                  <a:pt x="6043" y="7554"/>
                </a:lnTo>
                <a:lnTo>
                  <a:pt x="6052" y="7554"/>
                </a:lnTo>
                <a:lnTo>
                  <a:pt x="6061" y="7563"/>
                </a:lnTo>
                <a:lnTo>
                  <a:pt x="6061" y="7571"/>
                </a:lnTo>
                <a:lnTo>
                  <a:pt x="6061" y="7580"/>
                </a:lnTo>
                <a:lnTo>
                  <a:pt x="6052" y="7589"/>
                </a:lnTo>
                <a:lnTo>
                  <a:pt x="6043" y="7598"/>
                </a:lnTo>
                <a:lnTo>
                  <a:pt x="6052" y="7607"/>
                </a:lnTo>
                <a:lnTo>
                  <a:pt x="6061" y="7624"/>
                </a:lnTo>
                <a:lnTo>
                  <a:pt x="6087" y="7633"/>
                </a:lnTo>
                <a:lnTo>
                  <a:pt x="6096" y="7642"/>
                </a:lnTo>
                <a:lnTo>
                  <a:pt x="6105" y="7651"/>
                </a:lnTo>
                <a:lnTo>
                  <a:pt x="6105" y="7642"/>
                </a:lnTo>
                <a:lnTo>
                  <a:pt x="6114" y="7633"/>
                </a:lnTo>
                <a:lnTo>
                  <a:pt x="6114" y="7624"/>
                </a:lnTo>
                <a:lnTo>
                  <a:pt x="6096" y="7616"/>
                </a:lnTo>
                <a:lnTo>
                  <a:pt x="6096" y="7607"/>
                </a:lnTo>
                <a:lnTo>
                  <a:pt x="6087" y="7598"/>
                </a:lnTo>
                <a:lnTo>
                  <a:pt x="6096" y="7598"/>
                </a:lnTo>
                <a:lnTo>
                  <a:pt x="6096" y="7607"/>
                </a:lnTo>
                <a:lnTo>
                  <a:pt x="6105" y="7607"/>
                </a:lnTo>
                <a:lnTo>
                  <a:pt x="6132" y="7624"/>
                </a:lnTo>
                <a:lnTo>
                  <a:pt x="6132" y="7633"/>
                </a:lnTo>
                <a:lnTo>
                  <a:pt x="6132" y="7642"/>
                </a:lnTo>
                <a:lnTo>
                  <a:pt x="6140" y="7651"/>
                </a:lnTo>
                <a:lnTo>
                  <a:pt x="6149" y="7651"/>
                </a:lnTo>
                <a:lnTo>
                  <a:pt x="6167" y="7660"/>
                </a:lnTo>
                <a:lnTo>
                  <a:pt x="6176" y="7660"/>
                </a:lnTo>
                <a:lnTo>
                  <a:pt x="6193" y="7668"/>
                </a:lnTo>
                <a:lnTo>
                  <a:pt x="6202" y="7677"/>
                </a:lnTo>
                <a:lnTo>
                  <a:pt x="6211" y="7686"/>
                </a:lnTo>
                <a:lnTo>
                  <a:pt x="6211" y="7695"/>
                </a:lnTo>
                <a:lnTo>
                  <a:pt x="6211" y="7704"/>
                </a:lnTo>
                <a:lnTo>
                  <a:pt x="6211" y="7713"/>
                </a:lnTo>
                <a:lnTo>
                  <a:pt x="6202" y="7721"/>
                </a:lnTo>
                <a:lnTo>
                  <a:pt x="6211" y="7730"/>
                </a:lnTo>
                <a:lnTo>
                  <a:pt x="6220" y="7730"/>
                </a:lnTo>
                <a:lnTo>
                  <a:pt x="6229" y="7739"/>
                </a:lnTo>
                <a:lnTo>
                  <a:pt x="6237" y="7739"/>
                </a:lnTo>
                <a:lnTo>
                  <a:pt x="6237" y="7730"/>
                </a:lnTo>
                <a:lnTo>
                  <a:pt x="6229" y="7721"/>
                </a:lnTo>
                <a:lnTo>
                  <a:pt x="6220" y="7713"/>
                </a:lnTo>
                <a:lnTo>
                  <a:pt x="6229" y="7713"/>
                </a:lnTo>
                <a:lnTo>
                  <a:pt x="6237" y="7713"/>
                </a:lnTo>
                <a:lnTo>
                  <a:pt x="6246" y="7721"/>
                </a:lnTo>
                <a:lnTo>
                  <a:pt x="6246" y="7730"/>
                </a:lnTo>
                <a:lnTo>
                  <a:pt x="6246" y="7739"/>
                </a:lnTo>
                <a:lnTo>
                  <a:pt x="6255" y="7748"/>
                </a:lnTo>
                <a:lnTo>
                  <a:pt x="6264" y="7748"/>
                </a:lnTo>
                <a:lnTo>
                  <a:pt x="6264" y="7757"/>
                </a:lnTo>
                <a:lnTo>
                  <a:pt x="6264" y="7748"/>
                </a:lnTo>
                <a:lnTo>
                  <a:pt x="6273" y="7739"/>
                </a:lnTo>
                <a:lnTo>
                  <a:pt x="6282" y="7739"/>
                </a:lnTo>
                <a:lnTo>
                  <a:pt x="6290" y="7748"/>
                </a:lnTo>
                <a:lnTo>
                  <a:pt x="6299" y="7748"/>
                </a:lnTo>
                <a:lnTo>
                  <a:pt x="6317" y="7739"/>
                </a:lnTo>
                <a:lnTo>
                  <a:pt x="6317" y="7748"/>
                </a:lnTo>
                <a:lnTo>
                  <a:pt x="6326" y="7748"/>
                </a:lnTo>
                <a:lnTo>
                  <a:pt x="6334" y="7748"/>
                </a:lnTo>
                <a:lnTo>
                  <a:pt x="6343" y="7757"/>
                </a:lnTo>
                <a:lnTo>
                  <a:pt x="6352" y="7757"/>
                </a:lnTo>
                <a:lnTo>
                  <a:pt x="6352" y="7766"/>
                </a:lnTo>
                <a:lnTo>
                  <a:pt x="6370" y="7783"/>
                </a:lnTo>
                <a:lnTo>
                  <a:pt x="6379" y="7792"/>
                </a:lnTo>
                <a:lnTo>
                  <a:pt x="6387" y="7792"/>
                </a:lnTo>
                <a:lnTo>
                  <a:pt x="6387" y="7783"/>
                </a:lnTo>
                <a:lnTo>
                  <a:pt x="6396" y="7774"/>
                </a:lnTo>
                <a:lnTo>
                  <a:pt x="6405" y="7783"/>
                </a:lnTo>
                <a:lnTo>
                  <a:pt x="6414" y="7810"/>
                </a:lnTo>
                <a:lnTo>
                  <a:pt x="6414" y="7819"/>
                </a:lnTo>
                <a:lnTo>
                  <a:pt x="6432" y="7819"/>
                </a:lnTo>
                <a:lnTo>
                  <a:pt x="6449" y="7819"/>
                </a:lnTo>
                <a:lnTo>
                  <a:pt x="6449" y="7810"/>
                </a:lnTo>
                <a:lnTo>
                  <a:pt x="6458" y="7810"/>
                </a:lnTo>
                <a:lnTo>
                  <a:pt x="6467" y="7810"/>
                </a:lnTo>
                <a:lnTo>
                  <a:pt x="6476" y="7810"/>
                </a:lnTo>
                <a:lnTo>
                  <a:pt x="6476" y="7801"/>
                </a:lnTo>
                <a:lnTo>
                  <a:pt x="6476" y="7792"/>
                </a:lnTo>
                <a:lnTo>
                  <a:pt x="6458" y="7774"/>
                </a:lnTo>
                <a:lnTo>
                  <a:pt x="6449" y="7766"/>
                </a:lnTo>
                <a:lnTo>
                  <a:pt x="6440" y="7757"/>
                </a:lnTo>
                <a:lnTo>
                  <a:pt x="6440" y="7748"/>
                </a:lnTo>
                <a:lnTo>
                  <a:pt x="6449" y="7748"/>
                </a:lnTo>
                <a:lnTo>
                  <a:pt x="6458" y="7739"/>
                </a:lnTo>
                <a:lnTo>
                  <a:pt x="6467" y="7739"/>
                </a:lnTo>
                <a:lnTo>
                  <a:pt x="6493" y="7721"/>
                </a:lnTo>
                <a:lnTo>
                  <a:pt x="6493" y="7713"/>
                </a:lnTo>
                <a:lnTo>
                  <a:pt x="6502" y="7704"/>
                </a:lnTo>
                <a:lnTo>
                  <a:pt x="6511" y="7695"/>
                </a:lnTo>
                <a:lnTo>
                  <a:pt x="6520" y="7695"/>
                </a:lnTo>
                <a:lnTo>
                  <a:pt x="6529" y="7686"/>
                </a:lnTo>
                <a:lnTo>
                  <a:pt x="6546" y="7695"/>
                </a:lnTo>
                <a:lnTo>
                  <a:pt x="6555" y="7695"/>
                </a:lnTo>
                <a:lnTo>
                  <a:pt x="6564" y="7704"/>
                </a:lnTo>
                <a:lnTo>
                  <a:pt x="6573" y="7713"/>
                </a:lnTo>
                <a:lnTo>
                  <a:pt x="6581" y="7713"/>
                </a:lnTo>
                <a:lnTo>
                  <a:pt x="6590" y="7721"/>
                </a:lnTo>
                <a:lnTo>
                  <a:pt x="6590" y="7730"/>
                </a:lnTo>
                <a:lnTo>
                  <a:pt x="6590" y="7739"/>
                </a:lnTo>
                <a:lnTo>
                  <a:pt x="6599" y="7739"/>
                </a:lnTo>
                <a:lnTo>
                  <a:pt x="6599" y="7730"/>
                </a:lnTo>
                <a:lnTo>
                  <a:pt x="6590" y="7730"/>
                </a:lnTo>
                <a:lnTo>
                  <a:pt x="6599" y="7730"/>
                </a:lnTo>
                <a:lnTo>
                  <a:pt x="6608" y="7730"/>
                </a:lnTo>
                <a:lnTo>
                  <a:pt x="6608" y="7739"/>
                </a:lnTo>
                <a:lnTo>
                  <a:pt x="6608" y="7730"/>
                </a:lnTo>
                <a:lnTo>
                  <a:pt x="6617" y="7730"/>
                </a:lnTo>
                <a:lnTo>
                  <a:pt x="6617" y="7739"/>
                </a:lnTo>
                <a:lnTo>
                  <a:pt x="6626" y="7739"/>
                </a:lnTo>
                <a:lnTo>
                  <a:pt x="6634" y="7748"/>
                </a:lnTo>
                <a:lnTo>
                  <a:pt x="6643" y="7757"/>
                </a:lnTo>
                <a:lnTo>
                  <a:pt x="6634" y="7757"/>
                </a:lnTo>
                <a:lnTo>
                  <a:pt x="6626" y="7748"/>
                </a:lnTo>
                <a:lnTo>
                  <a:pt x="6617" y="7748"/>
                </a:lnTo>
                <a:lnTo>
                  <a:pt x="6617" y="7739"/>
                </a:lnTo>
                <a:lnTo>
                  <a:pt x="6608" y="7739"/>
                </a:lnTo>
                <a:lnTo>
                  <a:pt x="6599" y="7748"/>
                </a:lnTo>
                <a:lnTo>
                  <a:pt x="6608" y="7757"/>
                </a:lnTo>
                <a:lnTo>
                  <a:pt x="6599" y="7757"/>
                </a:lnTo>
                <a:lnTo>
                  <a:pt x="6590" y="7757"/>
                </a:lnTo>
                <a:lnTo>
                  <a:pt x="6599" y="7774"/>
                </a:lnTo>
                <a:lnTo>
                  <a:pt x="6608" y="7801"/>
                </a:lnTo>
                <a:lnTo>
                  <a:pt x="6626" y="7819"/>
                </a:lnTo>
                <a:lnTo>
                  <a:pt x="6634" y="7819"/>
                </a:lnTo>
                <a:lnTo>
                  <a:pt x="6634" y="7827"/>
                </a:lnTo>
                <a:lnTo>
                  <a:pt x="6643" y="7845"/>
                </a:lnTo>
                <a:lnTo>
                  <a:pt x="6652" y="7845"/>
                </a:lnTo>
                <a:lnTo>
                  <a:pt x="6652" y="7854"/>
                </a:lnTo>
                <a:lnTo>
                  <a:pt x="6661" y="7863"/>
                </a:lnTo>
                <a:lnTo>
                  <a:pt x="6670" y="7871"/>
                </a:lnTo>
                <a:lnTo>
                  <a:pt x="6670" y="7889"/>
                </a:lnTo>
                <a:lnTo>
                  <a:pt x="6661" y="7889"/>
                </a:lnTo>
                <a:lnTo>
                  <a:pt x="6661" y="7898"/>
                </a:lnTo>
                <a:lnTo>
                  <a:pt x="6670" y="7916"/>
                </a:lnTo>
                <a:lnTo>
                  <a:pt x="6679" y="7924"/>
                </a:lnTo>
                <a:lnTo>
                  <a:pt x="6670" y="7933"/>
                </a:lnTo>
                <a:lnTo>
                  <a:pt x="6661" y="7942"/>
                </a:lnTo>
                <a:lnTo>
                  <a:pt x="6670" y="7951"/>
                </a:lnTo>
                <a:lnTo>
                  <a:pt x="6670" y="7960"/>
                </a:lnTo>
                <a:lnTo>
                  <a:pt x="6670" y="7969"/>
                </a:lnTo>
                <a:lnTo>
                  <a:pt x="6670" y="7977"/>
                </a:lnTo>
                <a:lnTo>
                  <a:pt x="6670" y="7995"/>
                </a:lnTo>
                <a:lnTo>
                  <a:pt x="6679" y="8004"/>
                </a:lnTo>
                <a:lnTo>
                  <a:pt x="6679" y="8013"/>
                </a:lnTo>
                <a:lnTo>
                  <a:pt x="6670" y="8022"/>
                </a:lnTo>
                <a:lnTo>
                  <a:pt x="6670" y="8030"/>
                </a:lnTo>
                <a:lnTo>
                  <a:pt x="6661" y="8039"/>
                </a:lnTo>
                <a:lnTo>
                  <a:pt x="6670" y="8039"/>
                </a:lnTo>
                <a:lnTo>
                  <a:pt x="6670" y="8048"/>
                </a:lnTo>
                <a:lnTo>
                  <a:pt x="6670" y="8057"/>
                </a:lnTo>
                <a:lnTo>
                  <a:pt x="6670" y="8066"/>
                </a:lnTo>
                <a:lnTo>
                  <a:pt x="6679" y="8057"/>
                </a:lnTo>
                <a:lnTo>
                  <a:pt x="6679" y="8066"/>
                </a:lnTo>
                <a:lnTo>
                  <a:pt x="6687" y="8066"/>
                </a:lnTo>
                <a:lnTo>
                  <a:pt x="6696" y="8066"/>
                </a:lnTo>
                <a:lnTo>
                  <a:pt x="6679" y="8092"/>
                </a:lnTo>
                <a:lnTo>
                  <a:pt x="6670" y="8101"/>
                </a:lnTo>
                <a:lnTo>
                  <a:pt x="6670" y="8110"/>
                </a:lnTo>
                <a:lnTo>
                  <a:pt x="6661" y="8119"/>
                </a:lnTo>
                <a:lnTo>
                  <a:pt x="6652" y="8127"/>
                </a:lnTo>
                <a:lnTo>
                  <a:pt x="6643" y="8127"/>
                </a:lnTo>
                <a:lnTo>
                  <a:pt x="6652" y="8136"/>
                </a:lnTo>
                <a:lnTo>
                  <a:pt x="6652" y="8145"/>
                </a:lnTo>
                <a:lnTo>
                  <a:pt x="6643" y="8145"/>
                </a:lnTo>
                <a:lnTo>
                  <a:pt x="6634" y="8154"/>
                </a:lnTo>
                <a:lnTo>
                  <a:pt x="6626" y="8163"/>
                </a:lnTo>
                <a:lnTo>
                  <a:pt x="6617" y="8172"/>
                </a:lnTo>
                <a:lnTo>
                  <a:pt x="6599" y="8172"/>
                </a:lnTo>
                <a:lnTo>
                  <a:pt x="6590" y="8172"/>
                </a:lnTo>
                <a:lnTo>
                  <a:pt x="6581" y="8172"/>
                </a:lnTo>
                <a:lnTo>
                  <a:pt x="6581" y="8180"/>
                </a:lnTo>
                <a:lnTo>
                  <a:pt x="6581" y="8198"/>
                </a:lnTo>
                <a:lnTo>
                  <a:pt x="6581" y="8207"/>
                </a:lnTo>
                <a:lnTo>
                  <a:pt x="6581" y="8225"/>
                </a:lnTo>
                <a:lnTo>
                  <a:pt x="6564" y="8216"/>
                </a:lnTo>
                <a:lnTo>
                  <a:pt x="6555" y="8225"/>
                </a:lnTo>
                <a:lnTo>
                  <a:pt x="6546" y="8233"/>
                </a:lnTo>
                <a:lnTo>
                  <a:pt x="6555" y="8242"/>
                </a:lnTo>
                <a:lnTo>
                  <a:pt x="6564" y="8242"/>
                </a:lnTo>
                <a:lnTo>
                  <a:pt x="6564" y="8260"/>
                </a:lnTo>
                <a:lnTo>
                  <a:pt x="6555" y="8260"/>
                </a:lnTo>
                <a:lnTo>
                  <a:pt x="6537" y="8269"/>
                </a:lnTo>
                <a:lnTo>
                  <a:pt x="6520" y="8277"/>
                </a:lnTo>
                <a:lnTo>
                  <a:pt x="6502" y="8277"/>
                </a:lnTo>
                <a:lnTo>
                  <a:pt x="6493" y="8277"/>
                </a:lnTo>
                <a:lnTo>
                  <a:pt x="6493" y="8286"/>
                </a:lnTo>
                <a:lnTo>
                  <a:pt x="6484" y="8286"/>
                </a:lnTo>
                <a:lnTo>
                  <a:pt x="6476" y="8286"/>
                </a:lnTo>
                <a:lnTo>
                  <a:pt x="6467" y="8295"/>
                </a:lnTo>
                <a:lnTo>
                  <a:pt x="6476" y="8304"/>
                </a:lnTo>
                <a:lnTo>
                  <a:pt x="6476" y="8322"/>
                </a:lnTo>
                <a:lnTo>
                  <a:pt x="6476" y="8339"/>
                </a:lnTo>
                <a:lnTo>
                  <a:pt x="6467" y="8348"/>
                </a:lnTo>
                <a:lnTo>
                  <a:pt x="6458" y="8357"/>
                </a:lnTo>
                <a:lnTo>
                  <a:pt x="6449" y="8366"/>
                </a:lnTo>
                <a:lnTo>
                  <a:pt x="6440" y="8375"/>
                </a:lnTo>
                <a:lnTo>
                  <a:pt x="6440" y="8383"/>
                </a:lnTo>
                <a:lnTo>
                  <a:pt x="6449" y="8392"/>
                </a:lnTo>
                <a:lnTo>
                  <a:pt x="6458" y="8392"/>
                </a:lnTo>
                <a:lnTo>
                  <a:pt x="6449" y="8401"/>
                </a:lnTo>
                <a:lnTo>
                  <a:pt x="6440" y="8392"/>
                </a:lnTo>
                <a:lnTo>
                  <a:pt x="6440" y="8401"/>
                </a:lnTo>
                <a:lnTo>
                  <a:pt x="6440" y="8410"/>
                </a:lnTo>
                <a:lnTo>
                  <a:pt x="6432" y="8419"/>
                </a:lnTo>
                <a:lnTo>
                  <a:pt x="6414" y="8419"/>
                </a:lnTo>
                <a:lnTo>
                  <a:pt x="6414" y="8427"/>
                </a:lnTo>
                <a:lnTo>
                  <a:pt x="6414" y="8445"/>
                </a:lnTo>
                <a:lnTo>
                  <a:pt x="6414" y="8454"/>
                </a:lnTo>
                <a:lnTo>
                  <a:pt x="6414" y="8472"/>
                </a:lnTo>
                <a:lnTo>
                  <a:pt x="6423" y="8480"/>
                </a:lnTo>
                <a:lnTo>
                  <a:pt x="6423" y="8489"/>
                </a:lnTo>
                <a:lnTo>
                  <a:pt x="6423" y="8507"/>
                </a:lnTo>
                <a:lnTo>
                  <a:pt x="6414" y="8507"/>
                </a:lnTo>
                <a:lnTo>
                  <a:pt x="6405" y="8507"/>
                </a:lnTo>
                <a:lnTo>
                  <a:pt x="6405" y="8516"/>
                </a:lnTo>
                <a:lnTo>
                  <a:pt x="6414" y="8525"/>
                </a:lnTo>
                <a:lnTo>
                  <a:pt x="6423" y="8525"/>
                </a:lnTo>
                <a:lnTo>
                  <a:pt x="6440" y="8542"/>
                </a:lnTo>
                <a:lnTo>
                  <a:pt x="6449" y="8542"/>
                </a:lnTo>
                <a:lnTo>
                  <a:pt x="6458" y="8551"/>
                </a:lnTo>
                <a:lnTo>
                  <a:pt x="6458" y="8542"/>
                </a:lnTo>
                <a:lnTo>
                  <a:pt x="6467" y="8533"/>
                </a:lnTo>
                <a:lnTo>
                  <a:pt x="6476" y="8525"/>
                </a:lnTo>
                <a:lnTo>
                  <a:pt x="6476" y="8542"/>
                </a:lnTo>
                <a:lnTo>
                  <a:pt x="6484" y="8533"/>
                </a:lnTo>
                <a:lnTo>
                  <a:pt x="6484" y="8525"/>
                </a:lnTo>
                <a:lnTo>
                  <a:pt x="6484" y="8507"/>
                </a:lnTo>
                <a:lnTo>
                  <a:pt x="6484" y="8498"/>
                </a:lnTo>
                <a:lnTo>
                  <a:pt x="6493" y="8507"/>
                </a:lnTo>
                <a:lnTo>
                  <a:pt x="6484" y="8507"/>
                </a:lnTo>
                <a:lnTo>
                  <a:pt x="6493" y="8525"/>
                </a:lnTo>
                <a:lnTo>
                  <a:pt x="6493" y="8533"/>
                </a:lnTo>
                <a:lnTo>
                  <a:pt x="6493" y="8542"/>
                </a:lnTo>
                <a:lnTo>
                  <a:pt x="6493" y="8551"/>
                </a:lnTo>
                <a:lnTo>
                  <a:pt x="6484" y="8578"/>
                </a:lnTo>
                <a:lnTo>
                  <a:pt x="6476" y="8578"/>
                </a:lnTo>
                <a:lnTo>
                  <a:pt x="6476" y="8586"/>
                </a:lnTo>
                <a:lnTo>
                  <a:pt x="6467" y="8586"/>
                </a:lnTo>
                <a:lnTo>
                  <a:pt x="6467" y="8595"/>
                </a:lnTo>
                <a:lnTo>
                  <a:pt x="6458" y="8595"/>
                </a:lnTo>
                <a:lnTo>
                  <a:pt x="6449" y="8595"/>
                </a:lnTo>
                <a:lnTo>
                  <a:pt x="6440" y="8604"/>
                </a:lnTo>
                <a:lnTo>
                  <a:pt x="6432" y="8613"/>
                </a:lnTo>
                <a:lnTo>
                  <a:pt x="6423" y="8622"/>
                </a:lnTo>
                <a:lnTo>
                  <a:pt x="6414" y="8630"/>
                </a:lnTo>
                <a:lnTo>
                  <a:pt x="6387" y="8657"/>
                </a:lnTo>
                <a:lnTo>
                  <a:pt x="6379" y="8666"/>
                </a:lnTo>
                <a:lnTo>
                  <a:pt x="6379" y="8692"/>
                </a:lnTo>
                <a:lnTo>
                  <a:pt x="6379" y="8701"/>
                </a:lnTo>
                <a:lnTo>
                  <a:pt x="6387" y="8710"/>
                </a:lnTo>
                <a:lnTo>
                  <a:pt x="6396" y="8719"/>
                </a:lnTo>
                <a:lnTo>
                  <a:pt x="6396" y="8728"/>
                </a:lnTo>
                <a:lnTo>
                  <a:pt x="6387" y="8728"/>
                </a:lnTo>
                <a:lnTo>
                  <a:pt x="6405" y="8754"/>
                </a:lnTo>
                <a:lnTo>
                  <a:pt x="6414" y="8763"/>
                </a:lnTo>
                <a:lnTo>
                  <a:pt x="6414" y="8772"/>
                </a:lnTo>
                <a:lnTo>
                  <a:pt x="6405" y="8781"/>
                </a:lnTo>
                <a:lnTo>
                  <a:pt x="6396" y="8781"/>
                </a:lnTo>
                <a:lnTo>
                  <a:pt x="6387" y="8781"/>
                </a:lnTo>
                <a:lnTo>
                  <a:pt x="6387" y="8789"/>
                </a:lnTo>
                <a:lnTo>
                  <a:pt x="6396" y="8798"/>
                </a:lnTo>
                <a:lnTo>
                  <a:pt x="6414" y="8807"/>
                </a:lnTo>
                <a:lnTo>
                  <a:pt x="6467" y="8833"/>
                </a:lnTo>
                <a:lnTo>
                  <a:pt x="6476" y="8842"/>
                </a:lnTo>
                <a:lnTo>
                  <a:pt x="6484" y="8860"/>
                </a:lnTo>
                <a:lnTo>
                  <a:pt x="6493" y="8869"/>
                </a:lnTo>
                <a:lnTo>
                  <a:pt x="6502" y="8886"/>
                </a:lnTo>
                <a:lnTo>
                  <a:pt x="6511" y="8895"/>
                </a:lnTo>
                <a:lnTo>
                  <a:pt x="6520" y="8922"/>
                </a:lnTo>
                <a:lnTo>
                  <a:pt x="6529" y="8931"/>
                </a:lnTo>
                <a:lnTo>
                  <a:pt x="6537" y="8939"/>
                </a:lnTo>
                <a:lnTo>
                  <a:pt x="6546" y="8948"/>
                </a:lnTo>
                <a:lnTo>
                  <a:pt x="6555" y="8966"/>
                </a:lnTo>
                <a:lnTo>
                  <a:pt x="6564" y="8984"/>
                </a:lnTo>
                <a:lnTo>
                  <a:pt x="6573" y="8992"/>
                </a:lnTo>
                <a:lnTo>
                  <a:pt x="6573" y="9010"/>
                </a:lnTo>
                <a:lnTo>
                  <a:pt x="6581" y="9019"/>
                </a:lnTo>
                <a:lnTo>
                  <a:pt x="6590" y="9036"/>
                </a:lnTo>
                <a:lnTo>
                  <a:pt x="6599" y="9054"/>
                </a:lnTo>
                <a:lnTo>
                  <a:pt x="6608" y="9072"/>
                </a:lnTo>
                <a:lnTo>
                  <a:pt x="6608" y="9089"/>
                </a:lnTo>
                <a:lnTo>
                  <a:pt x="6617" y="9107"/>
                </a:lnTo>
                <a:lnTo>
                  <a:pt x="6643" y="9142"/>
                </a:lnTo>
                <a:lnTo>
                  <a:pt x="6652" y="9160"/>
                </a:lnTo>
                <a:lnTo>
                  <a:pt x="6652" y="9169"/>
                </a:lnTo>
                <a:lnTo>
                  <a:pt x="6652" y="9178"/>
                </a:lnTo>
                <a:lnTo>
                  <a:pt x="6679" y="9195"/>
                </a:lnTo>
                <a:lnTo>
                  <a:pt x="6679" y="9204"/>
                </a:lnTo>
                <a:lnTo>
                  <a:pt x="6687" y="9231"/>
                </a:lnTo>
                <a:lnTo>
                  <a:pt x="6687" y="9239"/>
                </a:lnTo>
                <a:lnTo>
                  <a:pt x="6696" y="9239"/>
                </a:lnTo>
                <a:lnTo>
                  <a:pt x="6696" y="9248"/>
                </a:lnTo>
                <a:lnTo>
                  <a:pt x="6714" y="9257"/>
                </a:lnTo>
                <a:lnTo>
                  <a:pt x="6714" y="9275"/>
                </a:lnTo>
                <a:lnTo>
                  <a:pt x="6723" y="9284"/>
                </a:lnTo>
                <a:lnTo>
                  <a:pt x="6731" y="9292"/>
                </a:lnTo>
                <a:lnTo>
                  <a:pt x="6731" y="9301"/>
                </a:lnTo>
                <a:lnTo>
                  <a:pt x="6740" y="9310"/>
                </a:lnTo>
                <a:lnTo>
                  <a:pt x="6758" y="9337"/>
                </a:lnTo>
                <a:lnTo>
                  <a:pt x="6758" y="9345"/>
                </a:lnTo>
                <a:lnTo>
                  <a:pt x="6749" y="9363"/>
                </a:lnTo>
                <a:lnTo>
                  <a:pt x="6740" y="9372"/>
                </a:lnTo>
                <a:lnTo>
                  <a:pt x="6749" y="9381"/>
                </a:lnTo>
                <a:lnTo>
                  <a:pt x="6749" y="9389"/>
                </a:lnTo>
                <a:lnTo>
                  <a:pt x="6758" y="9398"/>
                </a:lnTo>
                <a:lnTo>
                  <a:pt x="6758" y="9407"/>
                </a:lnTo>
                <a:lnTo>
                  <a:pt x="6767" y="9416"/>
                </a:lnTo>
                <a:lnTo>
                  <a:pt x="6776" y="9425"/>
                </a:lnTo>
                <a:lnTo>
                  <a:pt x="6793" y="9442"/>
                </a:lnTo>
                <a:lnTo>
                  <a:pt x="6802" y="9451"/>
                </a:lnTo>
                <a:lnTo>
                  <a:pt x="6820" y="9460"/>
                </a:lnTo>
                <a:lnTo>
                  <a:pt x="6829" y="9469"/>
                </a:lnTo>
                <a:lnTo>
                  <a:pt x="6829" y="9478"/>
                </a:lnTo>
                <a:lnTo>
                  <a:pt x="6837" y="9487"/>
                </a:lnTo>
                <a:lnTo>
                  <a:pt x="6881" y="9504"/>
                </a:lnTo>
                <a:lnTo>
                  <a:pt x="6890" y="9522"/>
                </a:lnTo>
                <a:lnTo>
                  <a:pt x="6908" y="9522"/>
                </a:lnTo>
                <a:lnTo>
                  <a:pt x="6934" y="9540"/>
                </a:lnTo>
                <a:lnTo>
                  <a:pt x="6934" y="9548"/>
                </a:lnTo>
                <a:lnTo>
                  <a:pt x="6961" y="9557"/>
                </a:lnTo>
                <a:lnTo>
                  <a:pt x="6970" y="9557"/>
                </a:lnTo>
                <a:lnTo>
                  <a:pt x="6996" y="9566"/>
                </a:lnTo>
                <a:lnTo>
                  <a:pt x="7005" y="9575"/>
                </a:lnTo>
                <a:lnTo>
                  <a:pt x="7031" y="9584"/>
                </a:lnTo>
                <a:lnTo>
                  <a:pt x="7040" y="9592"/>
                </a:lnTo>
                <a:lnTo>
                  <a:pt x="7049" y="9592"/>
                </a:lnTo>
                <a:lnTo>
                  <a:pt x="7058" y="9601"/>
                </a:lnTo>
                <a:lnTo>
                  <a:pt x="7067" y="9610"/>
                </a:lnTo>
                <a:lnTo>
                  <a:pt x="7076" y="9619"/>
                </a:lnTo>
                <a:lnTo>
                  <a:pt x="7084" y="9619"/>
                </a:lnTo>
                <a:lnTo>
                  <a:pt x="7102" y="9628"/>
                </a:lnTo>
                <a:lnTo>
                  <a:pt x="7111" y="9637"/>
                </a:lnTo>
                <a:lnTo>
                  <a:pt x="7111" y="9654"/>
                </a:lnTo>
                <a:lnTo>
                  <a:pt x="7137" y="9672"/>
                </a:lnTo>
                <a:lnTo>
                  <a:pt x="7146" y="9672"/>
                </a:lnTo>
                <a:lnTo>
                  <a:pt x="7155" y="9681"/>
                </a:lnTo>
                <a:lnTo>
                  <a:pt x="7173" y="9698"/>
                </a:lnTo>
                <a:lnTo>
                  <a:pt x="7181" y="9707"/>
                </a:lnTo>
                <a:lnTo>
                  <a:pt x="7190" y="9725"/>
                </a:lnTo>
                <a:lnTo>
                  <a:pt x="7190" y="9743"/>
                </a:lnTo>
                <a:lnTo>
                  <a:pt x="7190" y="9778"/>
                </a:lnTo>
                <a:lnTo>
                  <a:pt x="7199" y="9795"/>
                </a:lnTo>
                <a:lnTo>
                  <a:pt x="7199" y="9804"/>
                </a:lnTo>
                <a:lnTo>
                  <a:pt x="7199" y="9813"/>
                </a:lnTo>
                <a:lnTo>
                  <a:pt x="7199" y="9848"/>
                </a:lnTo>
                <a:lnTo>
                  <a:pt x="7199" y="9875"/>
                </a:lnTo>
                <a:lnTo>
                  <a:pt x="7199" y="9884"/>
                </a:lnTo>
                <a:lnTo>
                  <a:pt x="7208" y="9928"/>
                </a:lnTo>
                <a:lnTo>
                  <a:pt x="7208" y="9937"/>
                </a:lnTo>
                <a:lnTo>
                  <a:pt x="7208" y="9946"/>
                </a:lnTo>
                <a:lnTo>
                  <a:pt x="7199" y="9954"/>
                </a:lnTo>
                <a:lnTo>
                  <a:pt x="7199" y="9972"/>
                </a:lnTo>
                <a:lnTo>
                  <a:pt x="7199" y="9981"/>
                </a:lnTo>
                <a:lnTo>
                  <a:pt x="7199" y="9998"/>
                </a:lnTo>
                <a:lnTo>
                  <a:pt x="7190" y="10025"/>
                </a:lnTo>
                <a:lnTo>
                  <a:pt x="7190" y="10051"/>
                </a:lnTo>
                <a:lnTo>
                  <a:pt x="7181" y="10060"/>
                </a:lnTo>
                <a:lnTo>
                  <a:pt x="7173" y="10069"/>
                </a:lnTo>
                <a:lnTo>
                  <a:pt x="7173" y="10078"/>
                </a:lnTo>
                <a:lnTo>
                  <a:pt x="7173" y="10087"/>
                </a:lnTo>
                <a:lnTo>
                  <a:pt x="7173" y="10096"/>
                </a:lnTo>
                <a:lnTo>
                  <a:pt x="7181" y="10104"/>
                </a:lnTo>
                <a:lnTo>
                  <a:pt x="7181" y="10113"/>
                </a:lnTo>
                <a:lnTo>
                  <a:pt x="7173" y="10122"/>
                </a:lnTo>
                <a:lnTo>
                  <a:pt x="7173" y="10131"/>
                </a:lnTo>
                <a:lnTo>
                  <a:pt x="7173" y="10140"/>
                </a:lnTo>
                <a:lnTo>
                  <a:pt x="7173" y="10148"/>
                </a:lnTo>
                <a:lnTo>
                  <a:pt x="7173" y="10166"/>
                </a:lnTo>
                <a:lnTo>
                  <a:pt x="7173" y="10193"/>
                </a:lnTo>
                <a:lnTo>
                  <a:pt x="7173" y="10201"/>
                </a:lnTo>
                <a:lnTo>
                  <a:pt x="7181" y="10228"/>
                </a:lnTo>
                <a:lnTo>
                  <a:pt x="7181" y="10237"/>
                </a:lnTo>
                <a:lnTo>
                  <a:pt x="7173" y="10246"/>
                </a:lnTo>
                <a:lnTo>
                  <a:pt x="7173" y="10254"/>
                </a:lnTo>
                <a:lnTo>
                  <a:pt x="7164" y="10263"/>
                </a:lnTo>
                <a:lnTo>
                  <a:pt x="7164" y="10281"/>
                </a:lnTo>
                <a:lnTo>
                  <a:pt x="7164" y="10290"/>
                </a:lnTo>
                <a:lnTo>
                  <a:pt x="7164" y="10316"/>
                </a:lnTo>
                <a:lnTo>
                  <a:pt x="7164" y="10325"/>
                </a:lnTo>
                <a:lnTo>
                  <a:pt x="7164" y="10343"/>
                </a:lnTo>
                <a:lnTo>
                  <a:pt x="7155" y="10360"/>
                </a:lnTo>
                <a:lnTo>
                  <a:pt x="7155" y="10369"/>
                </a:lnTo>
                <a:lnTo>
                  <a:pt x="7146" y="10387"/>
                </a:lnTo>
                <a:lnTo>
                  <a:pt x="7146" y="10396"/>
                </a:lnTo>
                <a:lnTo>
                  <a:pt x="7146" y="10413"/>
                </a:lnTo>
                <a:lnTo>
                  <a:pt x="7146" y="10422"/>
                </a:lnTo>
                <a:lnTo>
                  <a:pt x="7137" y="10431"/>
                </a:lnTo>
                <a:lnTo>
                  <a:pt x="7128" y="10440"/>
                </a:lnTo>
                <a:lnTo>
                  <a:pt x="7128" y="10457"/>
                </a:lnTo>
                <a:lnTo>
                  <a:pt x="7128" y="10484"/>
                </a:lnTo>
                <a:lnTo>
                  <a:pt x="7120" y="10493"/>
                </a:lnTo>
                <a:lnTo>
                  <a:pt x="7120" y="10502"/>
                </a:lnTo>
                <a:lnTo>
                  <a:pt x="7111" y="10510"/>
                </a:lnTo>
                <a:lnTo>
                  <a:pt x="7102" y="10519"/>
                </a:lnTo>
                <a:lnTo>
                  <a:pt x="7102" y="10528"/>
                </a:lnTo>
                <a:lnTo>
                  <a:pt x="7102" y="10546"/>
                </a:lnTo>
                <a:lnTo>
                  <a:pt x="7111" y="10563"/>
                </a:lnTo>
                <a:lnTo>
                  <a:pt x="7120" y="10581"/>
                </a:lnTo>
                <a:lnTo>
                  <a:pt x="7111" y="10607"/>
                </a:lnTo>
                <a:lnTo>
                  <a:pt x="7111" y="10625"/>
                </a:lnTo>
                <a:lnTo>
                  <a:pt x="7093" y="10634"/>
                </a:lnTo>
                <a:lnTo>
                  <a:pt x="7084" y="10660"/>
                </a:lnTo>
                <a:lnTo>
                  <a:pt x="7084" y="10669"/>
                </a:lnTo>
                <a:lnTo>
                  <a:pt x="7093" y="10687"/>
                </a:lnTo>
                <a:lnTo>
                  <a:pt x="7093" y="10705"/>
                </a:lnTo>
                <a:lnTo>
                  <a:pt x="7093" y="10731"/>
                </a:lnTo>
                <a:lnTo>
                  <a:pt x="7102" y="10757"/>
                </a:lnTo>
                <a:lnTo>
                  <a:pt x="7102" y="10793"/>
                </a:lnTo>
                <a:lnTo>
                  <a:pt x="7111" y="10802"/>
                </a:lnTo>
                <a:lnTo>
                  <a:pt x="7102" y="10819"/>
                </a:lnTo>
                <a:lnTo>
                  <a:pt x="7102" y="10828"/>
                </a:lnTo>
                <a:lnTo>
                  <a:pt x="7093" y="10855"/>
                </a:lnTo>
                <a:lnTo>
                  <a:pt x="7084" y="10863"/>
                </a:lnTo>
                <a:lnTo>
                  <a:pt x="7084" y="10881"/>
                </a:lnTo>
                <a:lnTo>
                  <a:pt x="7084" y="10890"/>
                </a:lnTo>
                <a:lnTo>
                  <a:pt x="7093" y="10899"/>
                </a:lnTo>
                <a:lnTo>
                  <a:pt x="7093" y="10908"/>
                </a:lnTo>
                <a:lnTo>
                  <a:pt x="7076" y="10925"/>
                </a:lnTo>
                <a:lnTo>
                  <a:pt x="7067" y="10934"/>
                </a:lnTo>
                <a:lnTo>
                  <a:pt x="7067" y="10952"/>
                </a:lnTo>
                <a:lnTo>
                  <a:pt x="7067" y="10960"/>
                </a:lnTo>
                <a:lnTo>
                  <a:pt x="7067" y="10969"/>
                </a:lnTo>
                <a:lnTo>
                  <a:pt x="7058" y="10987"/>
                </a:lnTo>
                <a:lnTo>
                  <a:pt x="7049" y="11013"/>
                </a:lnTo>
                <a:lnTo>
                  <a:pt x="7049" y="11031"/>
                </a:lnTo>
                <a:lnTo>
                  <a:pt x="7040" y="11040"/>
                </a:lnTo>
                <a:lnTo>
                  <a:pt x="7031" y="11049"/>
                </a:lnTo>
                <a:lnTo>
                  <a:pt x="7031" y="11058"/>
                </a:lnTo>
                <a:lnTo>
                  <a:pt x="7023" y="11058"/>
                </a:lnTo>
                <a:lnTo>
                  <a:pt x="7023" y="11066"/>
                </a:lnTo>
                <a:lnTo>
                  <a:pt x="7023" y="11084"/>
                </a:lnTo>
                <a:lnTo>
                  <a:pt x="7014" y="11093"/>
                </a:lnTo>
                <a:lnTo>
                  <a:pt x="7005" y="11102"/>
                </a:lnTo>
                <a:lnTo>
                  <a:pt x="7005" y="11137"/>
                </a:lnTo>
                <a:lnTo>
                  <a:pt x="6996" y="11146"/>
                </a:lnTo>
                <a:lnTo>
                  <a:pt x="6987" y="11155"/>
                </a:lnTo>
                <a:lnTo>
                  <a:pt x="6987" y="11163"/>
                </a:lnTo>
                <a:lnTo>
                  <a:pt x="6978" y="11172"/>
                </a:lnTo>
                <a:lnTo>
                  <a:pt x="6978" y="11190"/>
                </a:lnTo>
                <a:lnTo>
                  <a:pt x="6978" y="11199"/>
                </a:lnTo>
                <a:lnTo>
                  <a:pt x="6970" y="11208"/>
                </a:lnTo>
                <a:lnTo>
                  <a:pt x="6961" y="11208"/>
                </a:lnTo>
                <a:lnTo>
                  <a:pt x="6943" y="11199"/>
                </a:lnTo>
                <a:lnTo>
                  <a:pt x="6943" y="11208"/>
                </a:lnTo>
                <a:lnTo>
                  <a:pt x="6943" y="11216"/>
                </a:lnTo>
                <a:lnTo>
                  <a:pt x="6943" y="11225"/>
                </a:lnTo>
                <a:lnTo>
                  <a:pt x="6943" y="11234"/>
                </a:lnTo>
                <a:lnTo>
                  <a:pt x="6943" y="11243"/>
                </a:lnTo>
                <a:lnTo>
                  <a:pt x="6952" y="11261"/>
                </a:lnTo>
                <a:lnTo>
                  <a:pt x="6961" y="11278"/>
                </a:lnTo>
                <a:lnTo>
                  <a:pt x="6952" y="11305"/>
                </a:lnTo>
                <a:lnTo>
                  <a:pt x="6952" y="11313"/>
                </a:lnTo>
                <a:lnTo>
                  <a:pt x="6952" y="11322"/>
                </a:lnTo>
                <a:lnTo>
                  <a:pt x="6978" y="11375"/>
                </a:lnTo>
                <a:lnTo>
                  <a:pt x="6970" y="11393"/>
                </a:lnTo>
                <a:lnTo>
                  <a:pt x="6961" y="11428"/>
                </a:lnTo>
                <a:lnTo>
                  <a:pt x="6952" y="11428"/>
                </a:lnTo>
                <a:lnTo>
                  <a:pt x="6943" y="11437"/>
                </a:lnTo>
                <a:lnTo>
                  <a:pt x="6943" y="11446"/>
                </a:lnTo>
                <a:lnTo>
                  <a:pt x="6934" y="11464"/>
                </a:lnTo>
                <a:lnTo>
                  <a:pt x="6934" y="11481"/>
                </a:lnTo>
                <a:lnTo>
                  <a:pt x="6926" y="11516"/>
                </a:lnTo>
                <a:lnTo>
                  <a:pt x="6917" y="11525"/>
                </a:lnTo>
                <a:lnTo>
                  <a:pt x="6917" y="11543"/>
                </a:lnTo>
                <a:lnTo>
                  <a:pt x="6926" y="11561"/>
                </a:lnTo>
                <a:lnTo>
                  <a:pt x="6926" y="11569"/>
                </a:lnTo>
                <a:lnTo>
                  <a:pt x="6934" y="11578"/>
                </a:lnTo>
                <a:lnTo>
                  <a:pt x="6943" y="11578"/>
                </a:lnTo>
                <a:lnTo>
                  <a:pt x="6943" y="11587"/>
                </a:lnTo>
                <a:lnTo>
                  <a:pt x="6934" y="11587"/>
                </a:lnTo>
                <a:lnTo>
                  <a:pt x="6934" y="11596"/>
                </a:lnTo>
                <a:lnTo>
                  <a:pt x="6943" y="11596"/>
                </a:lnTo>
                <a:lnTo>
                  <a:pt x="6952" y="11596"/>
                </a:lnTo>
                <a:lnTo>
                  <a:pt x="6970" y="11596"/>
                </a:lnTo>
                <a:lnTo>
                  <a:pt x="6978" y="11596"/>
                </a:lnTo>
                <a:lnTo>
                  <a:pt x="6987" y="11578"/>
                </a:lnTo>
                <a:lnTo>
                  <a:pt x="6996" y="11578"/>
                </a:lnTo>
                <a:lnTo>
                  <a:pt x="7005" y="11578"/>
                </a:lnTo>
                <a:lnTo>
                  <a:pt x="7014" y="11587"/>
                </a:lnTo>
                <a:lnTo>
                  <a:pt x="7023" y="11587"/>
                </a:lnTo>
                <a:lnTo>
                  <a:pt x="7031" y="11587"/>
                </a:lnTo>
                <a:lnTo>
                  <a:pt x="7040" y="11578"/>
                </a:lnTo>
                <a:lnTo>
                  <a:pt x="7040" y="11569"/>
                </a:lnTo>
                <a:lnTo>
                  <a:pt x="7040" y="11587"/>
                </a:lnTo>
                <a:lnTo>
                  <a:pt x="7031" y="11596"/>
                </a:lnTo>
                <a:lnTo>
                  <a:pt x="7014" y="11596"/>
                </a:lnTo>
                <a:lnTo>
                  <a:pt x="7005" y="11605"/>
                </a:lnTo>
                <a:lnTo>
                  <a:pt x="7005" y="11614"/>
                </a:lnTo>
                <a:lnTo>
                  <a:pt x="7014" y="11614"/>
                </a:lnTo>
                <a:lnTo>
                  <a:pt x="7023" y="11614"/>
                </a:lnTo>
                <a:lnTo>
                  <a:pt x="7031" y="11614"/>
                </a:lnTo>
                <a:lnTo>
                  <a:pt x="7031" y="11631"/>
                </a:lnTo>
                <a:lnTo>
                  <a:pt x="7031" y="11649"/>
                </a:lnTo>
                <a:lnTo>
                  <a:pt x="7031" y="11658"/>
                </a:lnTo>
                <a:lnTo>
                  <a:pt x="7023" y="11640"/>
                </a:lnTo>
                <a:lnTo>
                  <a:pt x="7023" y="11631"/>
                </a:lnTo>
                <a:lnTo>
                  <a:pt x="7014" y="11640"/>
                </a:lnTo>
                <a:lnTo>
                  <a:pt x="7005" y="11640"/>
                </a:lnTo>
                <a:lnTo>
                  <a:pt x="7014" y="11649"/>
                </a:lnTo>
                <a:lnTo>
                  <a:pt x="7023" y="11658"/>
                </a:lnTo>
                <a:lnTo>
                  <a:pt x="7014" y="11667"/>
                </a:lnTo>
                <a:lnTo>
                  <a:pt x="7005" y="11658"/>
                </a:lnTo>
                <a:lnTo>
                  <a:pt x="7005" y="11675"/>
                </a:lnTo>
                <a:lnTo>
                  <a:pt x="7005" y="11684"/>
                </a:lnTo>
                <a:lnTo>
                  <a:pt x="7005" y="11693"/>
                </a:lnTo>
                <a:lnTo>
                  <a:pt x="7014" y="11702"/>
                </a:lnTo>
                <a:lnTo>
                  <a:pt x="7014" y="11711"/>
                </a:lnTo>
                <a:lnTo>
                  <a:pt x="7005" y="11711"/>
                </a:lnTo>
                <a:lnTo>
                  <a:pt x="6996" y="11719"/>
                </a:lnTo>
                <a:lnTo>
                  <a:pt x="6996" y="11728"/>
                </a:lnTo>
                <a:lnTo>
                  <a:pt x="6987" y="11737"/>
                </a:lnTo>
                <a:lnTo>
                  <a:pt x="6987" y="11746"/>
                </a:lnTo>
                <a:lnTo>
                  <a:pt x="6996" y="11764"/>
                </a:lnTo>
                <a:lnTo>
                  <a:pt x="6987" y="11781"/>
                </a:lnTo>
                <a:lnTo>
                  <a:pt x="6978" y="11781"/>
                </a:lnTo>
                <a:lnTo>
                  <a:pt x="6970" y="11799"/>
                </a:lnTo>
                <a:lnTo>
                  <a:pt x="6970" y="11808"/>
                </a:lnTo>
                <a:lnTo>
                  <a:pt x="6978" y="11817"/>
                </a:lnTo>
                <a:lnTo>
                  <a:pt x="6987" y="11825"/>
                </a:lnTo>
                <a:lnTo>
                  <a:pt x="7005" y="11834"/>
                </a:lnTo>
                <a:lnTo>
                  <a:pt x="7014" y="11834"/>
                </a:lnTo>
                <a:lnTo>
                  <a:pt x="7014" y="11852"/>
                </a:lnTo>
                <a:lnTo>
                  <a:pt x="7014" y="11861"/>
                </a:lnTo>
                <a:lnTo>
                  <a:pt x="6987" y="11878"/>
                </a:lnTo>
                <a:lnTo>
                  <a:pt x="6970" y="11878"/>
                </a:lnTo>
                <a:lnTo>
                  <a:pt x="6961" y="11887"/>
                </a:lnTo>
                <a:lnTo>
                  <a:pt x="6961" y="11896"/>
                </a:lnTo>
                <a:lnTo>
                  <a:pt x="6961" y="11905"/>
                </a:lnTo>
                <a:lnTo>
                  <a:pt x="6978" y="11905"/>
                </a:lnTo>
                <a:lnTo>
                  <a:pt x="6987" y="11914"/>
                </a:lnTo>
                <a:lnTo>
                  <a:pt x="6996" y="11922"/>
                </a:lnTo>
                <a:lnTo>
                  <a:pt x="6978" y="11914"/>
                </a:lnTo>
                <a:lnTo>
                  <a:pt x="6970" y="11914"/>
                </a:lnTo>
                <a:lnTo>
                  <a:pt x="6961" y="11922"/>
                </a:lnTo>
                <a:lnTo>
                  <a:pt x="6952" y="11931"/>
                </a:lnTo>
                <a:lnTo>
                  <a:pt x="6934" y="11931"/>
                </a:lnTo>
                <a:lnTo>
                  <a:pt x="6934" y="11940"/>
                </a:lnTo>
                <a:lnTo>
                  <a:pt x="6934" y="11949"/>
                </a:lnTo>
                <a:lnTo>
                  <a:pt x="6943" y="11949"/>
                </a:lnTo>
                <a:lnTo>
                  <a:pt x="6952" y="11958"/>
                </a:lnTo>
                <a:lnTo>
                  <a:pt x="6952" y="11967"/>
                </a:lnTo>
                <a:lnTo>
                  <a:pt x="6943" y="11975"/>
                </a:lnTo>
                <a:lnTo>
                  <a:pt x="6943" y="11993"/>
                </a:lnTo>
                <a:lnTo>
                  <a:pt x="6943" y="12002"/>
                </a:lnTo>
                <a:lnTo>
                  <a:pt x="6943" y="12011"/>
                </a:lnTo>
                <a:lnTo>
                  <a:pt x="6934" y="12020"/>
                </a:lnTo>
                <a:lnTo>
                  <a:pt x="6926" y="12028"/>
                </a:lnTo>
                <a:lnTo>
                  <a:pt x="6926" y="12020"/>
                </a:lnTo>
                <a:lnTo>
                  <a:pt x="6934" y="12011"/>
                </a:lnTo>
                <a:lnTo>
                  <a:pt x="6943" y="11984"/>
                </a:lnTo>
                <a:lnTo>
                  <a:pt x="6943" y="11975"/>
                </a:lnTo>
                <a:lnTo>
                  <a:pt x="6943" y="11967"/>
                </a:lnTo>
                <a:lnTo>
                  <a:pt x="6934" y="11958"/>
                </a:lnTo>
                <a:lnTo>
                  <a:pt x="6926" y="11958"/>
                </a:lnTo>
                <a:lnTo>
                  <a:pt x="6926" y="11984"/>
                </a:lnTo>
                <a:lnTo>
                  <a:pt x="6917" y="11993"/>
                </a:lnTo>
                <a:lnTo>
                  <a:pt x="6908" y="11993"/>
                </a:lnTo>
                <a:lnTo>
                  <a:pt x="6899" y="12002"/>
                </a:lnTo>
                <a:lnTo>
                  <a:pt x="6890" y="12002"/>
                </a:lnTo>
                <a:lnTo>
                  <a:pt x="6890" y="11993"/>
                </a:lnTo>
                <a:lnTo>
                  <a:pt x="6908" y="11984"/>
                </a:lnTo>
                <a:lnTo>
                  <a:pt x="6917" y="11984"/>
                </a:lnTo>
                <a:lnTo>
                  <a:pt x="6917" y="11975"/>
                </a:lnTo>
                <a:lnTo>
                  <a:pt x="6917" y="11967"/>
                </a:lnTo>
                <a:lnTo>
                  <a:pt x="6917" y="11958"/>
                </a:lnTo>
                <a:lnTo>
                  <a:pt x="6926" y="11940"/>
                </a:lnTo>
                <a:lnTo>
                  <a:pt x="6926" y="11931"/>
                </a:lnTo>
                <a:lnTo>
                  <a:pt x="6934" y="11922"/>
                </a:lnTo>
                <a:lnTo>
                  <a:pt x="6926" y="11922"/>
                </a:lnTo>
                <a:lnTo>
                  <a:pt x="6917" y="11922"/>
                </a:lnTo>
                <a:lnTo>
                  <a:pt x="6908" y="11922"/>
                </a:lnTo>
                <a:lnTo>
                  <a:pt x="6908" y="11931"/>
                </a:lnTo>
                <a:lnTo>
                  <a:pt x="6908" y="11940"/>
                </a:lnTo>
                <a:lnTo>
                  <a:pt x="6908" y="11949"/>
                </a:lnTo>
                <a:lnTo>
                  <a:pt x="6908" y="11958"/>
                </a:lnTo>
                <a:lnTo>
                  <a:pt x="6899" y="11958"/>
                </a:lnTo>
                <a:lnTo>
                  <a:pt x="6890" y="11958"/>
                </a:lnTo>
                <a:lnTo>
                  <a:pt x="6881" y="11958"/>
                </a:lnTo>
                <a:lnTo>
                  <a:pt x="6873" y="11958"/>
                </a:lnTo>
                <a:lnTo>
                  <a:pt x="6864" y="11958"/>
                </a:lnTo>
                <a:lnTo>
                  <a:pt x="6837" y="11967"/>
                </a:lnTo>
                <a:lnTo>
                  <a:pt x="6837" y="11975"/>
                </a:lnTo>
                <a:lnTo>
                  <a:pt x="6846" y="11984"/>
                </a:lnTo>
                <a:lnTo>
                  <a:pt x="6846" y="11993"/>
                </a:lnTo>
                <a:lnTo>
                  <a:pt x="6837" y="12002"/>
                </a:lnTo>
                <a:lnTo>
                  <a:pt x="6829" y="12011"/>
                </a:lnTo>
                <a:lnTo>
                  <a:pt x="6820" y="12020"/>
                </a:lnTo>
                <a:lnTo>
                  <a:pt x="6811" y="12020"/>
                </a:lnTo>
                <a:lnTo>
                  <a:pt x="6793" y="12028"/>
                </a:lnTo>
                <a:lnTo>
                  <a:pt x="6793" y="12037"/>
                </a:lnTo>
                <a:lnTo>
                  <a:pt x="6793" y="12046"/>
                </a:lnTo>
                <a:lnTo>
                  <a:pt x="6802" y="12055"/>
                </a:lnTo>
                <a:lnTo>
                  <a:pt x="6811" y="12064"/>
                </a:lnTo>
                <a:lnTo>
                  <a:pt x="6820" y="12055"/>
                </a:lnTo>
                <a:lnTo>
                  <a:pt x="6811" y="12046"/>
                </a:lnTo>
                <a:lnTo>
                  <a:pt x="6802" y="12046"/>
                </a:lnTo>
                <a:lnTo>
                  <a:pt x="6802" y="12037"/>
                </a:lnTo>
                <a:lnTo>
                  <a:pt x="6811" y="12037"/>
                </a:lnTo>
                <a:lnTo>
                  <a:pt x="6820" y="12037"/>
                </a:lnTo>
                <a:lnTo>
                  <a:pt x="6837" y="12028"/>
                </a:lnTo>
                <a:lnTo>
                  <a:pt x="6846" y="12020"/>
                </a:lnTo>
                <a:lnTo>
                  <a:pt x="6837" y="12037"/>
                </a:lnTo>
                <a:lnTo>
                  <a:pt x="6846" y="12037"/>
                </a:lnTo>
                <a:lnTo>
                  <a:pt x="6846" y="12046"/>
                </a:lnTo>
                <a:lnTo>
                  <a:pt x="6855" y="12046"/>
                </a:lnTo>
                <a:lnTo>
                  <a:pt x="6864" y="12055"/>
                </a:lnTo>
                <a:lnTo>
                  <a:pt x="6881" y="12055"/>
                </a:lnTo>
                <a:lnTo>
                  <a:pt x="6881" y="12046"/>
                </a:lnTo>
                <a:lnTo>
                  <a:pt x="6899" y="12046"/>
                </a:lnTo>
                <a:lnTo>
                  <a:pt x="6899" y="12055"/>
                </a:lnTo>
                <a:lnTo>
                  <a:pt x="6908" y="12064"/>
                </a:lnTo>
                <a:lnTo>
                  <a:pt x="6899" y="12072"/>
                </a:lnTo>
                <a:lnTo>
                  <a:pt x="6908" y="12081"/>
                </a:lnTo>
                <a:lnTo>
                  <a:pt x="6899" y="12090"/>
                </a:lnTo>
                <a:lnTo>
                  <a:pt x="6890" y="12099"/>
                </a:lnTo>
                <a:lnTo>
                  <a:pt x="6881" y="12108"/>
                </a:lnTo>
                <a:lnTo>
                  <a:pt x="6890" y="12117"/>
                </a:lnTo>
                <a:lnTo>
                  <a:pt x="6899" y="12117"/>
                </a:lnTo>
                <a:lnTo>
                  <a:pt x="6908" y="12125"/>
                </a:lnTo>
                <a:lnTo>
                  <a:pt x="6899" y="12134"/>
                </a:lnTo>
                <a:lnTo>
                  <a:pt x="6890" y="12134"/>
                </a:lnTo>
                <a:lnTo>
                  <a:pt x="6890" y="12125"/>
                </a:lnTo>
                <a:lnTo>
                  <a:pt x="6881" y="12125"/>
                </a:lnTo>
                <a:lnTo>
                  <a:pt x="6873" y="12125"/>
                </a:lnTo>
                <a:lnTo>
                  <a:pt x="6873" y="12134"/>
                </a:lnTo>
                <a:lnTo>
                  <a:pt x="6873" y="12143"/>
                </a:lnTo>
                <a:lnTo>
                  <a:pt x="6890" y="12143"/>
                </a:lnTo>
                <a:lnTo>
                  <a:pt x="6890" y="12152"/>
                </a:lnTo>
                <a:lnTo>
                  <a:pt x="6899" y="12161"/>
                </a:lnTo>
                <a:lnTo>
                  <a:pt x="6908" y="12161"/>
                </a:lnTo>
                <a:lnTo>
                  <a:pt x="6926" y="12152"/>
                </a:lnTo>
                <a:lnTo>
                  <a:pt x="6934" y="12134"/>
                </a:lnTo>
                <a:lnTo>
                  <a:pt x="6934" y="12125"/>
                </a:lnTo>
                <a:lnTo>
                  <a:pt x="6943" y="12125"/>
                </a:lnTo>
                <a:lnTo>
                  <a:pt x="6943" y="12152"/>
                </a:lnTo>
                <a:lnTo>
                  <a:pt x="6943" y="12161"/>
                </a:lnTo>
                <a:lnTo>
                  <a:pt x="6952" y="12161"/>
                </a:lnTo>
                <a:lnTo>
                  <a:pt x="6952" y="12170"/>
                </a:lnTo>
                <a:lnTo>
                  <a:pt x="6961" y="12178"/>
                </a:lnTo>
                <a:lnTo>
                  <a:pt x="6952" y="12178"/>
                </a:lnTo>
                <a:lnTo>
                  <a:pt x="6926" y="12170"/>
                </a:lnTo>
                <a:lnTo>
                  <a:pt x="6899" y="12170"/>
                </a:lnTo>
                <a:lnTo>
                  <a:pt x="6890" y="12161"/>
                </a:lnTo>
                <a:lnTo>
                  <a:pt x="6873" y="12161"/>
                </a:lnTo>
                <a:lnTo>
                  <a:pt x="6873" y="12178"/>
                </a:lnTo>
                <a:lnTo>
                  <a:pt x="6873" y="12187"/>
                </a:lnTo>
                <a:lnTo>
                  <a:pt x="6881" y="12196"/>
                </a:lnTo>
                <a:lnTo>
                  <a:pt x="6881" y="12205"/>
                </a:lnTo>
                <a:lnTo>
                  <a:pt x="6890" y="12205"/>
                </a:lnTo>
                <a:lnTo>
                  <a:pt x="6899" y="12205"/>
                </a:lnTo>
                <a:lnTo>
                  <a:pt x="6908" y="12205"/>
                </a:lnTo>
                <a:lnTo>
                  <a:pt x="6917" y="12205"/>
                </a:lnTo>
                <a:lnTo>
                  <a:pt x="6908" y="12205"/>
                </a:lnTo>
                <a:lnTo>
                  <a:pt x="6899" y="12214"/>
                </a:lnTo>
                <a:lnTo>
                  <a:pt x="6890" y="12214"/>
                </a:lnTo>
                <a:lnTo>
                  <a:pt x="6890" y="12240"/>
                </a:lnTo>
                <a:lnTo>
                  <a:pt x="6890" y="12258"/>
                </a:lnTo>
                <a:lnTo>
                  <a:pt x="6890" y="12293"/>
                </a:lnTo>
                <a:lnTo>
                  <a:pt x="6899" y="12302"/>
                </a:lnTo>
                <a:lnTo>
                  <a:pt x="6908" y="12293"/>
                </a:lnTo>
                <a:lnTo>
                  <a:pt x="6908" y="12284"/>
                </a:lnTo>
                <a:lnTo>
                  <a:pt x="6908" y="12275"/>
                </a:lnTo>
                <a:lnTo>
                  <a:pt x="6917" y="12275"/>
                </a:lnTo>
                <a:lnTo>
                  <a:pt x="6917" y="12267"/>
                </a:lnTo>
                <a:lnTo>
                  <a:pt x="6917" y="12258"/>
                </a:lnTo>
                <a:lnTo>
                  <a:pt x="6926" y="12258"/>
                </a:lnTo>
                <a:lnTo>
                  <a:pt x="6917" y="12258"/>
                </a:lnTo>
                <a:lnTo>
                  <a:pt x="6917" y="12267"/>
                </a:lnTo>
                <a:lnTo>
                  <a:pt x="6917" y="12275"/>
                </a:lnTo>
                <a:lnTo>
                  <a:pt x="6917" y="12284"/>
                </a:lnTo>
                <a:lnTo>
                  <a:pt x="6908" y="12293"/>
                </a:lnTo>
                <a:lnTo>
                  <a:pt x="6917" y="12302"/>
                </a:lnTo>
                <a:lnTo>
                  <a:pt x="6926" y="12302"/>
                </a:lnTo>
                <a:lnTo>
                  <a:pt x="6934" y="12311"/>
                </a:lnTo>
                <a:lnTo>
                  <a:pt x="6926" y="12311"/>
                </a:lnTo>
                <a:lnTo>
                  <a:pt x="6908" y="12311"/>
                </a:lnTo>
                <a:lnTo>
                  <a:pt x="6899" y="12311"/>
                </a:lnTo>
                <a:lnTo>
                  <a:pt x="6890" y="12328"/>
                </a:lnTo>
                <a:lnTo>
                  <a:pt x="6908" y="12346"/>
                </a:lnTo>
                <a:lnTo>
                  <a:pt x="6917" y="12346"/>
                </a:lnTo>
                <a:lnTo>
                  <a:pt x="6917" y="12355"/>
                </a:lnTo>
                <a:lnTo>
                  <a:pt x="6890" y="12346"/>
                </a:lnTo>
                <a:lnTo>
                  <a:pt x="6890" y="12355"/>
                </a:lnTo>
                <a:lnTo>
                  <a:pt x="6873" y="12373"/>
                </a:lnTo>
                <a:lnTo>
                  <a:pt x="6881" y="12373"/>
                </a:lnTo>
                <a:lnTo>
                  <a:pt x="6890" y="12381"/>
                </a:lnTo>
                <a:lnTo>
                  <a:pt x="6890" y="12390"/>
                </a:lnTo>
                <a:lnTo>
                  <a:pt x="6899" y="12390"/>
                </a:lnTo>
                <a:lnTo>
                  <a:pt x="6917" y="12399"/>
                </a:lnTo>
                <a:lnTo>
                  <a:pt x="6926" y="12399"/>
                </a:lnTo>
                <a:lnTo>
                  <a:pt x="6908" y="12399"/>
                </a:lnTo>
                <a:lnTo>
                  <a:pt x="6908" y="12408"/>
                </a:lnTo>
                <a:lnTo>
                  <a:pt x="6908" y="12417"/>
                </a:lnTo>
                <a:lnTo>
                  <a:pt x="6917" y="12434"/>
                </a:lnTo>
                <a:lnTo>
                  <a:pt x="6926" y="12426"/>
                </a:lnTo>
                <a:lnTo>
                  <a:pt x="6934" y="12399"/>
                </a:lnTo>
                <a:lnTo>
                  <a:pt x="6943" y="12399"/>
                </a:lnTo>
                <a:lnTo>
                  <a:pt x="6943" y="12408"/>
                </a:lnTo>
                <a:lnTo>
                  <a:pt x="6943" y="12417"/>
                </a:lnTo>
                <a:lnTo>
                  <a:pt x="6934" y="12417"/>
                </a:lnTo>
                <a:lnTo>
                  <a:pt x="6934" y="12434"/>
                </a:lnTo>
                <a:lnTo>
                  <a:pt x="6934" y="12443"/>
                </a:lnTo>
                <a:lnTo>
                  <a:pt x="6926" y="12443"/>
                </a:lnTo>
                <a:lnTo>
                  <a:pt x="6908" y="12426"/>
                </a:lnTo>
                <a:lnTo>
                  <a:pt x="6890" y="12408"/>
                </a:lnTo>
                <a:lnTo>
                  <a:pt x="6890" y="12399"/>
                </a:lnTo>
                <a:lnTo>
                  <a:pt x="6873" y="12390"/>
                </a:lnTo>
                <a:lnTo>
                  <a:pt x="6873" y="12381"/>
                </a:lnTo>
                <a:lnTo>
                  <a:pt x="6864" y="12390"/>
                </a:lnTo>
                <a:lnTo>
                  <a:pt x="6864" y="12399"/>
                </a:lnTo>
                <a:lnTo>
                  <a:pt x="6873" y="12408"/>
                </a:lnTo>
                <a:lnTo>
                  <a:pt x="6864" y="12417"/>
                </a:lnTo>
                <a:lnTo>
                  <a:pt x="6855" y="12417"/>
                </a:lnTo>
                <a:lnTo>
                  <a:pt x="6837" y="12417"/>
                </a:lnTo>
                <a:lnTo>
                  <a:pt x="6837" y="12426"/>
                </a:lnTo>
                <a:lnTo>
                  <a:pt x="6846" y="12434"/>
                </a:lnTo>
                <a:lnTo>
                  <a:pt x="6855" y="12452"/>
                </a:lnTo>
                <a:lnTo>
                  <a:pt x="6864" y="12452"/>
                </a:lnTo>
                <a:lnTo>
                  <a:pt x="6873" y="12461"/>
                </a:lnTo>
                <a:lnTo>
                  <a:pt x="6881" y="12461"/>
                </a:lnTo>
                <a:lnTo>
                  <a:pt x="6890" y="12461"/>
                </a:lnTo>
                <a:lnTo>
                  <a:pt x="6890" y="12470"/>
                </a:lnTo>
                <a:lnTo>
                  <a:pt x="6899" y="12470"/>
                </a:lnTo>
                <a:lnTo>
                  <a:pt x="6908" y="12470"/>
                </a:lnTo>
                <a:lnTo>
                  <a:pt x="6926" y="12470"/>
                </a:lnTo>
                <a:lnTo>
                  <a:pt x="6926" y="12478"/>
                </a:lnTo>
                <a:lnTo>
                  <a:pt x="6926" y="12505"/>
                </a:lnTo>
                <a:lnTo>
                  <a:pt x="6917" y="12505"/>
                </a:lnTo>
                <a:lnTo>
                  <a:pt x="6908" y="12514"/>
                </a:lnTo>
                <a:lnTo>
                  <a:pt x="6917" y="12523"/>
                </a:lnTo>
                <a:lnTo>
                  <a:pt x="6926" y="12523"/>
                </a:lnTo>
                <a:lnTo>
                  <a:pt x="6934" y="12523"/>
                </a:lnTo>
                <a:lnTo>
                  <a:pt x="6943" y="12531"/>
                </a:lnTo>
                <a:lnTo>
                  <a:pt x="6952" y="12540"/>
                </a:lnTo>
                <a:lnTo>
                  <a:pt x="6952" y="12549"/>
                </a:lnTo>
                <a:lnTo>
                  <a:pt x="6961" y="12549"/>
                </a:lnTo>
                <a:lnTo>
                  <a:pt x="6978" y="12540"/>
                </a:lnTo>
                <a:lnTo>
                  <a:pt x="6996" y="12531"/>
                </a:lnTo>
                <a:lnTo>
                  <a:pt x="7023" y="12523"/>
                </a:lnTo>
                <a:lnTo>
                  <a:pt x="7014" y="12514"/>
                </a:lnTo>
                <a:lnTo>
                  <a:pt x="7005" y="12505"/>
                </a:lnTo>
                <a:lnTo>
                  <a:pt x="6987" y="12496"/>
                </a:lnTo>
                <a:lnTo>
                  <a:pt x="6978" y="12496"/>
                </a:lnTo>
                <a:lnTo>
                  <a:pt x="6978" y="12487"/>
                </a:lnTo>
                <a:lnTo>
                  <a:pt x="7005" y="12505"/>
                </a:lnTo>
                <a:lnTo>
                  <a:pt x="7023" y="12514"/>
                </a:lnTo>
                <a:lnTo>
                  <a:pt x="7031" y="12523"/>
                </a:lnTo>
                <a:lnTo>
                  <a:pt x="7031" y="12531"/>
                </a:lnTo>
                <a:lnTo>
                  <a:pt x="7023" y="12531"/>
                </a:lnTo>
                <a:lnTo>
                  <a:pt x="7023" y="12540"/>
                </a:lnTo>
                <a:lnTo>
                  <a:pt x="7023" y="12549"/>
                </a:lnTo>
                <a:lnTo>
                  <a:pt x="7023" y="12558"/>
                </a:lnTo>
                <a:lnTo>
                  <a:pt x="7023" y="12567"/>
                </a:lnTo>
                <a:lnTo>
                  <a:pt x="7023" y="12576"/>
                </a:lnTo>
                <a:lnTo>
                  <a:pt x="7023" y="12584"/>
                </a:lnTo>
                <a:lnTo>
                  <a:pt x="7014" y="12584"/>
                </a:lnTo>
                <a:lnTo>
                  <a:pt x="7014" y="12576"/>
                </a:lnTo>
                <a:lnTo>
                  <a:pt x="7023" y="12567"/>
                </a:lnTo>
                <a:lnTo>
                  <a:pt x="7023" y="12558"/>
                </a:lnTo>
                <a:lnTo>
                  <a:pt x="7014" y="12558"/>
                </a:lnTo>
                <a:lnTo>
                  <a:pt x="7014" y="12549"/>
                </a:lnTo>
                <a:lnTo>
                  <a:pt x="7014" y="12540"/>
                </a:lnTo>
                <a:lnTo>
                  <a:pt x="7005" y="12540"/>
                </a:lnTo>
                <a:lnTo>
                  <a:pt x="6996" y="12549"/>
                </a:lnTo>
                <a:lnTo>
                  <a:pt x="6978" y="12558"/>
                </a:lnTo>
                <a:lnTo>
                  <a:pt x="6970" y="12558"/>
                </a:lnTo>
                <a:lnTo>
                  <a:pt x="6961" y="12558"/>
                </a:lnTo>
                <a:lnTo>
                  <a:pt x="6952" y="12558"/>
                </a:lnTo>
                <a:lnTo>
                  <a:pt x="6943" y="12549"/>
                </a:lnTo>
                <a:lnTo>
                  <a:pt x="6943" y="12558"/>
                </a:lnTo>
                <a:lnTo>
                  <a:pt x="6943" y="12567"/>
                </a:lnTo>
                <a:lnTo>
                  <a:pt x="6934" y="12567"/>
                </a:lnTo>
                <a:lnTo>
                  <a:pt x="6917" y="12558"/>
                </a:lnTo>
                <a:lnTo>
                  <a:pt x="6908" y="12558"/>
                </a:lnTo>
                <a:lnTo>
                  <a:pt x="6899" y="12558"/>
                </a:lnTo>
                <a:lnTo>
                  <a:pt x="6899" y="12567"/>
                </a:lnTo>
                <a:lnTo>
                  <a:pt x="6908" y="12576"/>
                </a:lnTo>
                <a:lnTo>
                  <a:pt x="6908" y="12584"/>
                </a:lnTo>
                <a:lnTo>
                  <a:pt x="6917" y="12584"/>
                </a:lnTo>
                <a:lnTo>
                  <a:pt x="6917" y="12593"/>
                </a:lnTo>
                <a:lnTo>
                  <a:pt x="6917" y="12602"/>
                </a:lnTo>
                <a:lnTo>
                  <a:pt x="6917" y="12611"/>
                </a:lnTo>
                <a:lnTo>
                  <a:pt x="6926" y="12611"/>
                </a:lnTo>
                <a:lnTo>
                  <a:pt x="6943" y="12611"/>
                </a:lnTo>
                <a:lnTo>
                  <a:pt x="6952" y="12611"/>
                </a:lnTo>
                <a:lnTo>
                  <a:pt x="6961" y="12602"/>
                </a:lnTo>
                <a:lnTo>
                  <a:pt x="6970" y="12611"/>
                </a:lnTo>
                <a:lnTo>
                  <a:pt x="6978" y="12602"/>
                </a:lnTo>
                <a:lnTo>
                  <a:pt x="6978" y="12593"/>
                </a:lnTo>
                <a:lnTo>
                  <a:pt x="6987" y="12602"/>
                </a:lnTo>
                <a:lnTo>
                  <a:pt x="6978" y="12602"/>
                </a:lnTo>
                <a:lnTo>
                  <a:pt x="6970" y="12611"/>
                </a:lnTo>
                <a:lnTo>
                  <a:pt x="6970" y="12620"/>
                </a:lnTo>
                <a:lnTo>
                  <a:pt x="6943" y="12629"/>
                </a:lnTo>
                <a:lnTo>
                  <a:pt x="6952" y="12637"/>
                </a:lnTo>
                <a:lnTo>
                  <a:pt x="6961" y="12637"/>
                </a:lnTo>
                <a:lnTo>
                  <a:pt x="6970" y="12646"/>
                </a:lnTo>
                <a:lnTo>
                  <a:pt x="6978" y="12655"/>
                </a:lnTo>
                <a:lnTo>
                  <a:pt x="6987" y="12646"/>
                </a:lnTo>
                <a:lnTo>
                  <a:pt x="6987" y="12637"/>
                </a:lnTo>
                <a:lnTo>
                  <a:pt x="6996" y="12620"/>
                </a:lnTo>
                <a:lnTo>
                  <a:pt x="7005" y="12620"/>
                </a:lnTo>
                <a:lnTo>
                  <a:pt x="7005" y="12611"/>
                </a:lnTo>
                <a:lnTo>
                  <a:pt x="7005" y="12602"/>
                </a:lnTo>
                <a:lnTo>
                  <a:pt x="7014" y="12602"/>
                </a:lnTo>
                <a:lnTo>
                  <a:pt x="7014" y="12593"/>
                </a:lnTo>
                <a:lnTo>
                  <a:pt x="7031" y="12602"/>
                </a:lnTo>
                <a:lnTo>
                  <a:pt x="7031" y="12611"/>
                </a:lnTo>
                <a:lnTo>
                  <a:pt x="7040" y="12602"/>
                </a:lnTo>
                <a:lnTo>
                  <a:pt x="7049" y="12593"/>
                </a:lnTo>
                <a:lnTo>
                  <a:pt x="7076" y="12602"/>
                </a:lnTo>
                <a:lnTo>
                  <a:pt x="7093" y="12602"/>
                </a:lnTo>
                <a:lnTo>
                  <a:pt x="7102" y="12602"/>
                </a:lnTo>
                <a:lnTo>
                  <a:pt x="7102" y="12611"/>
                </a:lnTo>
                <a:lnTo>
                  <a:pt x="7093" y="12611"/>
                </a:lnTo>
                <a:lnTo>
                  <a:pt x="7084" y="12611"/>
                </a:lnTo>
                <a:lnTo>
                  <a:pt x="7067" y="12611"/>
                </a:lnTo>
                <a:lnTo>
                  <a:pt x="7058" y="12611"/>
                </a:lnTo>
                <a:lnTo>
                  <a:pt x="7031" y="12629"/>
                </a:lnTo>
                <a:lnTo>
                  <a:pt x="7023" y="12629"/>
                </a:lnTo>
                <a:lnTo>
                  <a:pt x="7023" y="12620"/>
                </a:lnTo>
                <a:lnTo>
                  <a:pt x="7014" y="12620"/>
                </a:lnTo>
                <a:lnTo>
                  <a:pt x="7005" y="12629"/>
                </a:lnTo>
                <a:lnTo>
                  <a:pt x="6996" y="12629"/>
                </a:lnTo>
                <a:lnTo>
                  <a:pt x="6996" y="12637"/>
                </a:lnTo>
                <a:lnTo>
                  <a:pt x="6996" y="12655"/>
                </a:lnTo>
                <a:lnTo>
                  <a:pt x="6987" y="12664"/>
                </a:lnTo>
                <a:lnTo>
                  <a:pt x="6987" y="12673"/>
                </a:lnTo>
                <a:lnTo>
                  <a:pt x="7014" y="12690"/>
                </a:lnTo>
                <a:lnTo>
                  <a:pt x="7023" y="12690"/>
                </a:lnTo>
                <a:lnTo>
                  <a:pt x="7023" y="12681"/>
                </a:lnTo>
                <a:lnTo>
                  <a:pt x="7031" y="12673"/>
                </a:lnTo>
                <a:lnTo>
                  <a:pt x="7040" y="12655"/>
                </a:lnTo>
                <a:lnTo>
                  <a:pt x="7058" y="12646"/>
                </a:lnTo>
                <a:lnTo>
                  <a:pt x="7076" y="12646"/>
                </a:lnTo>
                <a:lnTo>
                  <a:pt x="7111" y="12620"/>
                </a:lnTo>
                <a:lnTo>
                  <a:pt x="7120" y="12629"/>
                </a:lnTo>
                <a:lnTo>
                  <a:pt x="7128" y="12629"/>
                </a:lnTo>
                <a:lnTo>
                  <a:pt x="7128" y="12637"/>
                </a:lnTo>
                <a:lnTo>
                  <a:pt x="7120" y="12646"/>
                </a:lnTo>
                <a:lnTo>
                  <a:pt x="7111" y="12655"/>
                </a:lnTo>
                <a:lnTo>
                  <a:pt x="7084" y="12664"/>
                </a:lnTo>
                <a:lnTo>
                  <a:pt x="7084" y="12690"/>
                </a:lnTo>
                <a:lnTo>
                  <a:pt x="7076" y="12699"/>
                </a:lnTo>
                <a:lnTo>
                  <a:pt x="7076" y="12690"/>
                </a:lnTo>
                <a:lnTo>
                  <a:pt x="7076" y="12681"/>
                </a:lnTo>
                <a:lnTo>
                  <a:pt x="7076" y="12673"/>
                </a:lnTo>
                <a:lnTo>
                  <a:pt x="7067" y="12664"/>
                </a:lnTo>
                <a:lnTo>
                  <a:pt x="7058" y="12673"/>
                </a:lnTo>
                <a:lnTo>
                  <a:pt x="7049" y="12673"/>
                </a:lnTo>
                <a:lnTo>
                  <a:pt x="7040" y="12673"/>
                </a:lnTo>
                <a:lnTo>
                  <a:pt x="7031" y="12681"/>
                </a:lnTo>
                <a:lnTo>
                  <a:pt x="7040" y="12690"/>
                </a:lnTo>
                <a:lnTo>
                  <a:pt x="7049" y="12708"/>
                </a:lnTo>
                <a:lnTo>
                  <a:pt x="7058" y="12708"/>
                </a:lnTo>
                <a:lnTo>
                  <a:pt x="7076" y="12717"/>
                </a:lnTo>
                <a:lnTo>
                  <a:pt x="7084" y="12726"/>
                </a:lnTo>
                <a:lnTo>
                  <a:pt x="7102" y="12726"/>
                </a:lnTo>
                <a:lnTo>
                  <a:pt x="7120" y="12734"/>
                </a:lnTo>
                <a:lnTo>
                  <a:pt x="7128" y="12726"/>
                </a:lnTo>
                <a:lnTo>
                  <a:pt x="7137" y="12726"/>
                </a:lnTo>
                <a:lnTo>
                  <a:pt x="7146" y="12699"/>
                </a:lnTo>
                <a:lnTo>
                  <a:pt x="7137" y="12690"/>
                </a:lnTo>
                <a:lnTo>
                  <a:pt x="7137" y="12681"/>
                </a:lnTo>
                <a:lnTo>
                  <a:pt x="7146" y="12664"/>
                </a:lnTo>
                <a:lnTo>
                  <a:pt x="7155" y="12637"/>
                </a:lnTo>
                <a:lnTo>
                  <a:pt x="7146" y="12637"/>
                </a:lnTo>
                <a:lnTo>
                  <a:pt x="7155" y="12620"/>
                </a:lnTo>
                <a:lnTo>
                  <a:pt x="7164" y="12620"/>
                </a:lnTo>
                <a:lnTo>
                  <a:pt x="7173" y="12611"/>
                </a:lnTo>
                <a:lnTo>
                  <a:pt x="7181" y="12611"/>
                </a:lnTo>
                <a:lnTo>
                  <a:pt x="7217" y="12593"/>
                </a:lnTo>
                <a:lnTo>
                  <a:pt x="7226" y="12593"/>
                </a:lnTo>
                <a:lnTo>
                  <a:pt x="7243" y="12593"/>
                </a:lnTo>
                <a:lnTo>
                  <a:pt x="7243" y="12584"/>
                </a:lnTo>
                <a:lnTo>
                  <a:pt x="7252" y="12576"/>
                </a:lnTo>
                <a:lnTo>
                  <a:pt x="7270" y="12567"/>
                </a:lnTo>
                <a:lnTo>
                  <a:pt x="7278" y="12567"/>
                </a:lnTo>
                <a:lnTo>
                  <a:pt x="7287" y="12567"/>
                </a:lnTo>
                <a:lnTo>
                  <a:pt x="7323" y="12584"/>
                </a:lnTo>
                <a:lnTo>
                  <a:pt x="7331" y="12576"/>
                </a:lnTo>
                <a:lnTo>
                  <a:pt x="7323" y="12567"/>
                </a:lnTo>
                <a:lnTo>
                  <a:pt x="7305" y="12549"/>
                </a:lnTo>
                <a:lnTo>
                  <a:pt x="7296" y="12514"/>
                </a:lnTo>
                <a:lnTo>
                  <a:pt x="7287" y="12514"/>
                </a:lnTo>
                <a:lnTo>
                  <a:pt x="7270" y="12514"/>
                </a:lnTo>
                <a:lnTo>
                  <a:pt x="7261" y="12505"/>
                </a:lnTo>
                <a:lnTo>
                  <a:pt x="7252" y="12505"/>
                </a:lnTo>
                <a:lnTo>
                  <a:pt x="7261" y="12505"/>
                </a:lnTo>
                <a:lnTo>
                  <a:pt x="7270" y="12505"/>
                </a:lnTo>
                <a:lnTo>
                  <a:pt x="7278" y="12505"/>
                </a:lnTo>
                <a:lnTo>
                  <a:pt x="7287" y="12496"/>
                </a:lnTo>
                <a:lnTo>
                  <a:pt x="7287" y="12487"/>
                </a:lnTo>
                <a:lnTo>
                  <a:pt x="7278" y="12478"/>
                </a:lnTo>
                <a:lnTo>
                  <a:pt x="7278" y="12461"/>
                </a:lnTo>
                <a:lnTo>
                  <a:pt x="7270" y="12443"/>
                </a:lnTo>
                <a:lnTo>
                  <a:pt x="7270" y="12452"/>
                </a:lnTo>
                <a:lnTo>
                  <a:pt x="7261" y="12452"/>
                </a:lnTo>
                <a:lnTo>
                  <a:pt x="7270" y="12443"/>
                </a:lnTo>
                <a:lnTo>
                  <a:pt x="7278" y="12434"/>
                </a:lnTo>
                <a:lnTo>
                  <a:pt x="7278" y="12426"/>
                </a:lnTo>
                <a:lnTo>
                  <a:pt x="7278" y="12408"/>
                </a:lnTo>
                <a:lnTo>
                  <a:pt x="7278" y="12399"/>
                </a:lnTo>
                <a:lnTo>
                  <a:pt x="7287" y="12390"/>
                </a:lnTo>
                <a:lnTo>
                  <a:pt x="7305" y="12381"/>
                </a:lnTo>
                <a:lnTo>
                  <a:pt x="7314" y="12373"/>
                </a:lnTo>
                <a:lnTo>
                  <a:pt x="7323" y="12373"/>
                </a:lnTo>
                <a:lnTo>
                  <a:pt x="7331" y="12364"/>
                </a:lnTo>
                <a:lnTo>
                  <a:pt x="7323" y="12364"/>
                </a:lnTo>
                <a:lnTo>
                  <a:pt x="7323" y="12355"/>
                </a:lnTo>
                <a:lnTo>
                  <a:pt x="7314" y="12355"/>
                </a:lnTo>
                <a:lnTo>
                  <a:pt x="7305" y="12346"/>
                </a:lnTo>
                <a:lnTo>
                  <a:pt x="7287" y="12355"/>
                </a:lnTo>
                <a:lnTo>
                  <a:pt x="7296" y="12346"/>
                </a:lnTo>
                <a:lnTo>
                  <a:pt x="7314" y="12346"/>
                </a:lnTo>
                <a:lnTo>
                  <a:pt x="7314" y="12337"/>
                </a:lnTo>
                <a:lnTo>
                  <a:pt x="7314" y="12328"/>
                </a:lnTo>
                <a:lnTo>
                  <a:pt x="7314" y="12337"/>
                </a:lnTo>
                <a:lnTo>
                  <a:pt x="7323" y="12346"/>
                </a:lnTo>
                <a:lnTo>
                  <a:pt x="7331" y="12355"/>
                </a:lnTo>
                <a:lnTo>
                  <a:pt x="7340" y="12364"/>
                </a:lnTo>
                <a:lnTo>
                  <a:pt x="7349" y="12364"/>
                </a:lnTo>
                <a:lnTo>
                  <a:pt x="7367" y="12346"/>
                </a:lnTo>
                <a:lnTo>
                  <a:pt x="7376" y="12346"/>
                </a:lnTo>
                <a:lnTo>
                  <a:pt x="7376" y="12337"/>
                </a:lnTo>
                <a:lnTo>
                  <a:pt x="7384" y="12284"/>
                </a:lnTo>
                <a:lnTo>
                  <a:pt x="7384" y="12275"/>
                </a:lnTo>
                <a:lnTo>
                  <a:pt x="7402" y="12249"/>
                </a:lnTo>
                <a:lnTo>
                  <a:pt x="7411" y="12240"/>
                </a:lnTo>
                <a:lnTo>
                  <a:pt x="7420" y="12223"/>
                </a:lnTo>
                <a:lnTo>
                  <a:pt x="7428" y="12223"/>
                </a:lnTo>
                <a:lnTo>
                  <a:pt x="7446" y="12214"/>
                </a:lnTo>
                <a:lnTo>
                  <a:pt x="7464" y="12205"/>
                </a:lnTo>
                <a:lnTo>
                  <a:pt x="7481" y="12196"/>
                </a:lnTo>
                <a:lnTo>
                  <a:pt x="7508" y="12170"/>
                </a:lnTo>
                <a:lnTo>
                  <a:pt x="7508" y="12161"/>
                </a:lnTo>
                <a:lnTo>
                  <a:pt x="7517" y="12161"/>
                </a:lnTo>
                <a:lnTo>
                  <a:pt x="7517" y="12152"/>
                </a:lnTo>
                <a:lnTo>
                  <a:pt x="7508" y="12143"/>
                </a:lnTo>
                <a:lnTo>
                  <a:pt x="7499" y="12152"/>
                </a:lnTo>
                <a:lnTo>
                  <a:pt x="7490" y="12152"/>
                </a:lnTo>
                <a:lnTo>
                  <a:pt x="7490" y="12143"/>
                </a:lnTo>
                <a:lnTo>
                  <a:pt x="7499" y="12143"/>
                </a:lnTo>
                <a:lnTo>
                  <a:pt x="7517" y="12134"/>
                </a:lnTo>
                <a:lnTo>
                  <a:pt x="7517" y="12125"/>
                </a:lnTo>
                <a:lnTo>
                  <a:pt x="7525" y="12125"/>
                </a:lnTo>
                <a:lnTo>
                  <a:pt x="7525" y="12099"/>
                </a:lnTo>
                <a:lnTo>
                  <a:pt x="7525" y="12090"/>
                </a:lnTo>
                <a:lnTo>
                  <a:pt x="7517" y="12081"/>
                </a:lnTo>
                <a:lnTo>
                  <a:pt x="7508" y="12081"/>
                </a:lnTo>
                <a:lnTo>
                  <a:pt x="7455" y="12072"/>
                </a:lnTo>
                <a:lnTo>
                  <a:pt x="7446" y="12072"/>
                </a:lnTo>
                <a:lnTo>
                  <a:pt x="7402" y="12028"/>
                </a:lnTo>
                <a:lnTo>
                  <a:pt x="7393" y="12020"/>
                </a:lnTo>
                <a:lnTo>
                  <a:pt x="7393" y="12011"/>
                </a:lnTo>
                <a:lnTo>
                  <a:pt x="7393" y="12002"/>
                </a:lnTo>
                <a:lnTo>
                  <a:pt x="7384" y="11993"/>
                </a:lnTo>
                <a:lnTo>
                  <a:pt x="7384" y="11984"/>
                </a:lnTo>
                <a:lnTo>
                  <a:pt x="7393" y="11975"/>
                </a:lnTo>
                <a:lnTo>
                  <a:pt x="7402" y="11958"/>
                </a:lnTo>
                <a:lnTo>
                  <a:pt x="7411" y="11940"/>
                </a:lnTo>
                <a:lnTo>
                  <a:pt x="7437" y="11905"/>
                </a:lnTo>
                <a:lnTo>
                  <a:pt x="7464" y="11905"/>
                </a:lnTo>
                <a:lnTo>
                  <a:pt x="7464" y="11896"/>
                </a:lnTo>
                <a:lnTo>
                  <a:pt x="7473" y="11896"/>
                </a:lnTo>
                <a:lnTo>
                  <a:pt x="7481" y="11887"/>
                </a:lnTo>
                <a:lnTo>
                  <a:pt x="7490" y="11878"/>
                </a:lnTo>
                <a:lnTo>
                  <a:pt x="7525" y="11887"/>
                </a:lnTo>
                <a:lnTo>
                  <a:pt x="7534" y="11887"/>
                </a:lnTo>
                <a:lnTo>
                  <a:pt x="7534" y="11878"/>
                </a:lnTo>
                <a:lnTo>
                  <a:pt x="7534" y="11870"/>
                </a:lnTo>
                <a:lnTo>
                  <a:pt x="7525" y="11870"/>
                </a:lnTo>
                <a:lnTo>
                  <a:pt x="7534" y="11852"/>
                </a:lnTo>
                <a:lnTo>
                  <a:pt x="7552" y="11834"/>
                </a:lnTo>
                <a:lnTo>
                  <a:pt x="7561" y="11825"/>
                </a:lnTo>
                <a:lnTo>
                  <a:pt x="7561" y="11817"/>
                </a:lnTo>
                <a:lnTo>
                  <a:pt x="7561" y="11808"/>
                </a:lnTo>
                <a:lnTo>
                  <a:pt x="7561" y="11799"/>
                </a:lnTo>
                <a:lnTo>
                  <a:pt x="7561" y="11772"/>
                </a:lnTo>
                <a:lnTo>
                  <a:pt x="7561" y="11764"/>
                </a:lnTo>
                <a:lnTo>
                  <a:pt x="7561" y="11755"/>
                </a:lnTo>
                <a:lnTo>
                  <a:pt x="7570" y="11755"/>
                </a:lnTo>
                <a:lnTo>
                  <a:pt x="7578" y="11728"/>
                </a:lnTo>
                <a:lnTo>
                  <a:pt x="7587" y="11719"/>
                </a:lnTo>
                <a:lnTo>
                  <a:pt x="7605" y="11719"/>
                </a:lnTo>
                <a:lnTo>
                  <a:pt x="7623" y="11711"/>
                </a:lnTo>
                <a:lnTo>
                  <a:pt x="7631" y="11702"/>
                </a:lnTo>
                <a:lnTo>
                  <a:pt x="7623" y="11702"/>
                </a:lnTo>
                <a:lnTo>
                  <a:pt x="7605" y="11693"/>
                </a:lnTo>
                <a:lnTo>
                  <a:pt x="7578" y="11684"/>
                </a:lnTo>
                <a:lnTo>
                  <a:pt x="7578" y="11675"/>
                </a:lnTo>
                <a:lnTo>
                  <a:pt x="7596" y="11675"/>
                </a:lnTo>
                <a:lnTo>
                  <a:pt x="7605" y="11667"/>
                </a:lnTo>
                <a:lnTo>
                  <a:pt x="7614" y="11667"/>
                </a:lnTo>
                <a:lnTo>
                  <a:pt x="7631" y="11667"/>
                </a:lnTo>
                <a:lnTo>
                  <a:pt x="7631" y="11675"/>
                </a:lnTo>
                <a:lnTo>
                  <a:pt x="7640" y="11684"/>
                </a:lnTo>
                <a:lnTo>
                  <a:pt x="7640" y="11693"/>
                </a:lnTo>
                <a:lnTo>
                  <a:pt x="7649" y="11693"/>
                </a:lnTo>
                <a:lnTo>
                  <a:pt x="7675" y="11684"/>
                </a:lnTo>
                <a:lnTo>
                  <a:pt x="7684" y="11675"/>
                </a:lnTo>
                <a:lnTo>
                  <a:pt x="7684" y="11667"/>
                </a:lnTo>
                <a:lnTo>
                  <a:pt x="7684" y="11649"/>
                </a:lnTo>
                <a:lnTo>
                  <a:pt x="7684" y="11640"/>
                </a:lnTo>
                <a:lnTo>
                  <a:pt x="7675" y="11631"/>
                </a:lnTo>
                <a:lnTo>
                  <a:pt x="7667" y="11631"/>
                </a:lnTo>
                <a:lnTo>
                  <a:pt x="7658" y="11631"/>
                </a:lnTo>
                <a:lnTo>
                  <a:pt x="7649" y="11631"/>
                </a:lnTo>
                <a:lnTo>
                  <a:pt x="7640" y="11640"/>
                </a:lnTo>
                <a:lnTo>
                  <a:pt x="7631" y="11640"/>
                </a:lnTo>
                <a:lnTo>
                  <a:pt x="7649" y="11640"/>
                </a:lnTo>
                <a:lnTo>
                  <a:pt x="7649" y="11649"/>
                </a:lnTo>
                <a:lnTo>
                  <a:pt x="7631" y="11658"/>
                </a:lnTo>
                <a:lnTo>
                  <a:pt x="7623" y="11658"/>
                </a:lnTo>
                <a:lnTo>
                  <a:pt x="7614" y="11658"/>
                </a:lnTo>
                <a:lnTo>
                  <a:pt x="7614" y="11649"/>
                </a:lnTo>
                <a:lnTo>
                  <a:pt x="7614" y="11640"/>
                </a:lnTo>
                <a:lnTo>
                  <a:pt x="7605" y="11640"/>
                </a:lnTo>
                <a:lnTo>
                  <a:pt x="7587" y="11631"/>
                </a:lnTo>
                <a:lnTo>
                  <a:pt x="7578" y="11622"/>
                </a:lnTo>
                <a:lnTo>
                  <a:pt x="7578" y="11614"/>
                </a:lnTo>
                <a:lnTo>
                  <a:pt x="7578" y="11596"/>
                </a:lnTo>
                <a:lnTo>
                  <a:pt x="7578" y="11578"/>
                </a:lnTo>
                <a:lnTo>
                  <a:pt x="7570" y="11552"/>
                </a:lnTo>
                <a:lnTo>
                  <a:pt x="7570" y="11534"/>
                </a:lnTo>
                <a:lnTo>
                  <a:pt x="7570" y="11525"/>
                </a:lnTo>
                <a:lnTo>
                  <a:pt x="7570" y="11516"/>
                </a:lnTo>
                <a:lnTo>
                  <a:pt x="7578" y="11516"/>
                </a:lnTo>
                <a:lnTo>
                  <a:pt x="7587" y="11508"/>
                </a:lnTo>
                <a:lnTo>
                  <a:pt x="7596" y="11508"/>
                </a:lnTo>
                <a:lnTo>
                  <a:pt x="7587" y="11516"/>
                </a:lnTo>
                <a:lnTo>
                  <a:pt x="7605" y="11516"/>
                </a:lnTo>
                <a:lnTo>
                  <a:pt x="7623" y="11525"/>
                </a:lnTo>
                <a:lnTo>
                  <a:pt x="7640" y="11534"/>
                </a:lnTo>
                <a:lnTo>
                  <a:pt x="7667" y="11543"/>
                </a:lnTo>
                <a:lnTo>
                  <a:pt x="7684" y="11543"/>
                </a:lnTo>
                <a:lnTo>
                  <a:pt x="7711" y="11543"/>
                </a:lnTo>
                <a:lnTo>
                  <a:pt x="7728" y="11543"/>
                </a:lnTo>
                <a:lnTo>
                  <a:pt x="7737" y="11534"/>
                </a:lnTo>
                <a:lnTo>
                  <a:pt x="7773" y="11516"/>
                </a:lnTo>
                <a:lnTo>
                  <a:pt x="7781" y="11516"/>
                </a:lnTo>
                <a:lnTo>
                  <a:pt x="7781" y="11499"/>
                </a:lnTo>
                <a:lnTo>
                  <a:pt x="7773" y="11481"/>
                </a:lnTo>
                <a:lnTo>
                  <a:pt x="7773" y="11472"/>
                </a:lnTo>
                <a:lnTo>
                  <a:pt x="7773" y="11464"/>
                </a:lnTo>
                <a:lnTo>
                  <a:pt x="7773" y="11437"/>
                </a:lnTo>
                <a:lnTo>
                  <a:pt x="7781" y="11437"/>
                </a:lnTo>
                <a:lnTo>
                  <a:pt x="7781" y="11428"/>
                </a:lnTo>
                <a:lnTo>
                  <a:pt x="7790" y="11428"/>
                </a:lnTo>
                <a:lnTo>
                  <a:pt x="7790" y="11402"/>
                </a:lnTo>
                <a:lnTo>
                  <a:pt x="7790" y="11393"/>
                </a:lnTo>
                <a:lnTo>
                  <a:pt x="7799" y="11384"/>
                </a:lnTo>
                <a:lnTo>
                  <a:pt x="7790" y="11384"/>
                </a:lnTo>
                <a:lnTo>
                  <a:pt x="7781" y="11375"/>
                </a:lnTo>
                <a:lnTo>
                  <a:pt x="7773" y="11366"/>
                </a:lnTo>
                <a:lnTo>
                  <a:pt x="7781" y="11358"/>
                </a:lnTo>
                <a:lnTo>
                  <a:pt x="7773" y="11340"/>
                </a:lnTo>
                <a:lnTo>
                  <a:pt x="7790" y="11340"/>
                </a:lnTo>
                <a:lnTo>
                  <a:pt x="7799" y="11349"/>
                </a:lnTo>
                <a:lnTo>
                  <a:pt x="7808" y="11349"/>
                </a:lnTo>
                <a:lnTo>
                  <a:pt x="7825" y="11358"/>
                </a:lnTo>
                <a:lnTo>
                  <a:pt x="7843" y="11358"/>
                </a:lnTo>
                <a:lnTo>
                  <a:pt x="7870" y="11358"/>
                </a:lnTo>
                <a:lnTo>
                  <a:pt x="7878" y="11358"/>
                </a:lnTo>
                <a:lnTo>
                  <a:pt x="7958" y="11340"/>
                </a:lnTo>
                <a:lnTo>
                  <a:pt x="7967" y="11340"/>
                </a:lnTo>
                <a:lnTo>
                  <a:pt x="8020" y="11331"/>
                </a:lnTo>
                <a:lnTo>
                  <a:pt x="8081" y="11305"/>
                </a:lnTo>
                <a:lnTo>
                  <a:pt x="8117" y="11287"/>
                </a:lnTo>
                <a:lnTo>
                  <a:pt x="8125" y="11278"/>
                </a:lnTo>
                <a:lnTo>
                  <a:pt x="8134" y="11261"/>
                </a:lnTo>
                <a:lnTo>
                  <a:pt x="8143" y="11252"/>
                </a:lnTo>
                <a:lnTo>
                  <a:pt x="8161" y="11225"/>
                </a:lnTo>
                <a:lnTo>
                  <a:pt x="8187" y="11181"/>
                </a:lnTo>
                <a:lnTo>
                  <a:pt x="8196" y="11172"/>
                </a:lnTo>
                <a:lnTo>
                  <a:pt x="8196" y="11163"/>
                </a:lnTo>
                <a:lnTo>
                  <a:pt x="8187" y="11137"/>
                </a:lnTo>
                <a:lnTo>
                  <a:pt x="8187" y="11128"/>
                </a:lnTo>
                <a:lnTo>
                  <a:pt x="8170" y="11128"/>
                </a:lnTo>
                <a:lnTo>
                  <a:pt x="8161" y="11128"/>
                </a:lnTo>
                <a:lnTo>
                  <a:pt x="8152" y="11110"/>
                </a:lnTo>
                <a:lnTo>
                  <a:pt x="8143" y="11102"/>
                </a:lnTo>
                <a:lnTo>
                  <a:pt x="8143" y="11093"/>
                </a:lnTo>
                <a:lnTo>
                  <a:pt x="8143" y="11075"/>
                </a:lnTo>
                <a:lnTo>
                  <a:pt x="8152" y="11058"/>
                </a:lnTo>
                <a:lnTo>
                  <a:pt x="8152" y="11049"/>
                </a:lnTo>
                <a:lnTo>
                  <a:pt x="8143" y="11031"/>
                </a:lnTo>
                <a:lnTo>
                  <a:pt x="8125" y="11022"/>
                </a:lnTo>
                <a:lnTo>
                  <a:pt x="8108" y="11013"/>
                </a:lnTo>
                <a:lnTo>
                  <a:pt x="8072" y="10996"/>
                </a:lnTo>
                <a:lnTo>
                  <a:pt x="8064" y="10978"/>
                </a:lnTo>
                <a:lnTo>
                  <a:pt x="8055" y="10960"/>
                </a:lnTo>
                <a:lnTo>
                  <a:pt x="8064" y="10960"/>
                </a:lnTo>
                <a:lnTo>
                  <a:pt x="8064" y="10952"/>
                </a:lnTo>
                <a:lnTo>
                  <a:pt x="8064" y="10943"/>
                </a:lnTo>
                <a:lnTo>
                  <a:pt x="8064" y="10934"/>
                </a:lnTo>
                <a:lnTo>
                  <a:pt x="8064" y="10925"/>
                </a:lnTo>
                <a:lnTo>
                  <a:pt x="8055" y="10916"/>
                </a:lnTo>
                <a:lnTo>
                  <a:pt x="8055" y="10908"/>
                </a:lnTo>
                <a:lnTo>
                  <a:pt x="8064" y="10881"/>
                </a:lnTo>
                <a:lnTo>
                  <a:pt x="8064" y="10863"/>
                </a:lnTo>
                <a:lnTo>
                  <a:pt x="8072" y="10863"/>
                </a:lnTo>
                <a:lnTo>
                  <a:pt x="8081" y="10855"/>
                </a:lnTo>
                <a:lnTo>
                  <a:pt x="8081" y="10819"/>
                </a:lnTo>
                <a:lnTo>
                  <a:pt x="8081" y="10810"/>
                </a:lnTo>
                <a:lnTo>
                  <a:pt x="8081" y="10819"/>
                </a:lnTo>
                <a:lnTo>
                  <a:pt x="8081" y="10837"/>
                </a:lnTo>
                <a:lnTo>
                  <a:pt x="8090" y="10846"/>
                </a:lnTo>
                <a:lnTo>
                  <a:pt x="8090" y="10855"/>
                </a:lnTo>
                <a:lnTo>
                  <a:pt x="8081" y="10863"/>
                </a:lnTo>
                <a:lnTo>
                  <a:pt x="8072" y="10863"/>
                </a:lnTo>
                <a:lnTo>
                  <a:pt x="8064" y="10872"/>
                </a:lnTo>
                <a:lnTo>
                  <a:pt x="8072" y="10872"/>
                </a:lnTo>
                <a:lnTo>
                  <a:pt x="8064" y="10899"/>
                </a:lnTo>
                <a:lnTo>
                  <a:pt x="8064" y="10916"/>
                </a:lnTo>
                <a:lnTo>
                  <a:pt x="8064" y="10925"/>
                </a:lnTo>
                <a:lnTo>
                  <a:pt x="8081" y="10943"/>
                </a:lnTo>
                <a:lnTo>
                  <a:pt x="8099" y="10960"/>
                </a:lnTo>
                <a:lnTo>
                  <a:pt x="8099" y="10969"/>
                </a:lnTo>
                <a:lnTo>
                  <a:pt x="8108" y="10969"/>
                </a:lnTo>
                <a:lnTo>
                  <a:pt x="8108" y="10978"/>
                </a:lnTo>
                <a:lnTo>
                  <a:pt x="8125" y="10969"/>
                </a:lnTo>
                <a:lnTo>
                  <a:pt x="8152" y="10969"/>
                </a:lnTo>
                <a:lnTo>
                  <a:pt x="8178" y="10996"/>
                </a:lnTo>
                <a:lnTo>
                  <a:pt x="8205" y="11005"/>
                </a:lnTo>
                <a:lnTo>
                  <a:pt x="8214" y="11005"/>
                </a:lnTo>
                <a:lnTo>
                  <a:pt x="8222" y="11013"/>
                </a:lnTo>
                <a:lnTo>
                  <a:pt x="8231" y="11013"/>
                </a:lnTo>
                <a:lnTo>
                  <a:pt x="8249" y="11005"/>
                </a:lnTo>
                <a:lnTo>
                  <a:pt x="8267" y="11005"/>
                </a:lnTo>
                <a:lnTo>
                  <a:pt x="8284" y="11005"/>
                </a:lnTo>
                <a:lnTo>
                  <a:pt x="8293" y="11013"/>
                </a:lnTo>
                <a:lnTo>
                  <a:pt x="8311" y="11013"/>
                </a:lnTo>
                <a:lnTo>
                  <a:pt x="8319" y="11013"/>
                </a:lnTo>
                <a:lnTo>
                  <a:pt x="8364" y="10996"/>
                </a:lnTo>
                <a:lnTo>
                  <a:pt x="8372" y="10996"/>
                </a:lnTo>
                <a:lnTo>
                  <a:pt x="8390" y="10978"/>
                </a:lnTo>
                <a:lnTo>
                  <a:pt x="8408" y="10969"/>
                </a:lnTo>
                <a:lnTo>
                  <a:pt x="8408" y="10960"/>
                </a:lnTo>
                <a:lnTo>
                  <a:pt x="8425" y="10934"/>
                </a:lnTo>
                <a:lnTo>
                  <a:pt x="8425" y="10925"/>
                </a:lnTo>
                <a:lnTo>
                  <a:pt x="8434" y="10916"/>
                </a:lnTo>
                <a:lnTo>
                  <a:pt x="8469" y="10890"/>
                </a:lnTo>
                <a:lnTo>
                  <a:pt x="8478" y="10872"/>
                </a:lnTo>
                <a:lnTo>
                  <a:pt x="8487" y="10863"/>
                </a:lnTo>
                <a:lnTo>
                  <a:pt x="8496" y="10846"/>
                </a:lnTo>
                <a:lnTo>
                  <a:pt x="8514" y="10810"/>
                </a:lnTo>
                <a:lnTo>
                  <a:pt x="8514" y="10802"/>
                </a:lnTo>
                <a:lnTo>
                  <a:pt x="8522" y="10793"/>
                </a:lnTo>
                <a:lnTo>
                  <a:pt x="8522" y="10784"/>
                </a:lnTo>
                <a:lnTo>
                  <a:pt x="8522" y="10766"/>
                </a:lnTo>
                <a:lnTo>
                  <a:pt x="8522" y="10749"/>
                </a:lnTo>
                <a:lnTo>
                  <a:pt x="8531" y="10740"/>
                </a:lnTo>
                <a:lnTo>
                  <a:pt x="8540" y="10731"/>
                </a:lnTo>
                <a:lnTo>
                  <a:pt x="8540" y="10722"/>
                </a:lnTo>
                <a:lnTo>
                  <a:pt x="8558" y="10713"/>
                </a:lnTo>
                <a:lnTo>
                  <a:pt x="8575" y="10705"/>
                </a:lnTo>
                <a:lnTo>
                  <a:pt x="8575" y="10696"/>
                </a:lnTo>
                <a:lnTo>
                  <a:pt x="8575" y="10687"/>
                </a:lnTo>
                <a:lnTo>
                  <a:pt x="8584" y="10678"/>
                </a:lnTo>
                <a:lnTo>
                  <a:pt x="8584" y="10669"/>
                </a:lnTo>
                <a:lnTo>
                  <a:pt x="8584" y="10660"/>
                </a:lnTo>
                <a:lnTo>
                  <a:pt x="8593" y="10652"/>
                </a:lnTo>
                <a:lnTo>
                  <a:pt x="8593" y="10643"/>
                </a:lnTo>
                <a:lnTo>
                  <a:pt x="8584" y="10634"/>
                </a:lnTo>
                <a:lnTo>
                  <a:pt x="8584" y="10625"/>
                </a:lnTo>
                <a:lnTo>
                  <a:pt x="8584" y="10616"/>
                </a:lnTo>
                <a:lnTo>
                  <a:pt x="8593" y="10616"/>
                </a:lnTo>
                <a:lnTo>
                  <a:pt x="8593" y="10625"/>
                </a:lnTo>
                <a:lnTo>
                  <a:pt x="8602" y="10634"/>
                </a:lnTo>
                <a:lnTo>
                  <a:pt x="8611" y="10643"/>
                </a:lnTo>
                <a:lnTo>
                  <a:pt x="8637" y="10634"/>
                </a:lnTo>
                <a:lnTo>
                  <a:pt x="8646" y="10634"/>
                </a:lnTo>
                <a:lnTo>
                  <a:pt x="8637" y="10643"/>
                </a:lnTo>
                <a:lnTo>
                  <a:pt x="8637" y="10652"/>
                </a:lnTo>
                <a:lnTo>
                  <a:pt x="8628" y="10643"/>
                </a:lnTo>
                <a:lnTo>
                  <a:pt x="8628" y="10669"/>
                </a:lnTo>
                <a:lnTo>
                  <a:pt x="8628" y="10678"/>
                </a:lnTo>
                <a:lnTo>
                  <a:pt x="8611" y="10687"/>
                </a:lnTo>
                <a:lnTo>
                  <a:pt x="8611" y="10696"/>
                </a:lnTo>
                <a:lnTo>
                  <a:pt x="8602" y="10696"/>
                </a:lnTo>
                <a:lnTo>
                  <a:pt x="8593" y="10705"/>
                </a:lnTo>
                <a:lnTo>
                  <a:pt x="8593" y="10713"/>
                </a:lnTo>
                <a:lnTo>
                  <a:pt x="8593" y="10722"/>
                </a:lnTo>
                <a:lnTo>
                  <a:pt x="8593" y="10731"/>
                </a:lnTo>
                <a:lnTo>
                  <a:pt x="8575" y="10740"/>
                </a:lnTo>
                <a:lnTo>
                  <a:pt x="8558" y="10757"/>
                </a:lnTo>
                <a:lnTo>
                  <a:pt x="8549" y="10757"/>
                </a:lnTo>
                <a:lnTo>
                  <a:pt x="8540" y="10766"/>
                </a:lnTo>
                <a:lnTo>
                  <a:pt x="8540" y="10757"/>
                </a:lnTo>
                <a:lnTo>
                  <a:pt x="8531" y="10757"/>
                </a:lnTo>
                <a:lnTo>
                  <a:pt x="8531" y="10766"/>
                </a:lnTo>
                <a:lnTo>
                  <a:pt x="8531" y="10775"/>
                </a:lnTo>
                <a:lnTo>
                  <a:pt x="8531" y="10784"/>
                </a:lnTo>
                <a:lnTo>
                  <a:pt x="8540" y="10775"/>
                </a:lnTo>
                <a:lnTo>
                  <a:pt x="8549" y="10766"/>
                </a:lnTo>
                <a:lnTo>
                  <a:pt x="8575" y="10749"/>
                </a:lnTo>
                <a:lnTo>
                  <a:pt x="8602" y="10731"/>
                </a:lnTo>
                <a:lnTo>
                  <a:pt x="8611" y="10713"/>
                </a:lnTo>
                <a:lnTo>
                  <a:pt x="8628" y="10696"/>
                </a:lnTo>
                <a:lnTo>
                  <a:pt x="8637" y="10687"/>
                </a:lnTo>
                <a:lnTo>
                  <a:pt x="8664" y="10643"/>
                </a:lnTo>
                <a:lnTo>
                  <a:pt x="8681" y="10599"/>
                </a:lnTo>
                <a:lnTo>
                  <a:pt x="8699" y="10563"/>
                </a:lnTo>
                <a:lnTo>
                  <a:pt x="8717" y="10537"/>
                </a:lnTo>
                <a:lnTo>
                  <a:pt x="8734" y="10519"/>
                </a:lnTo>
                <a:lnTo>
                  <a:pt x="8752" y="10510"/>
                </a:lnTo>
                <a:lnTo>
                  <a:pt x="8769" y="10502"/>
                </a:lnTo>
                <a:lnTo>
                  <a:pt x="8769" y="10484"/>
                </a:lnTo>
                <a:lnTo>
                  <a:pt x="8778" y="10475"/>
                </a:lnTo>
                <a:lnTo>
                  <a:pt x="8778" y="10466"/>
                </a:lnTo>
                <a:lnTo>
                  <a:pt x="8787" y="10457"/>
                </a:lnTo>
                <a:lnTo>
                  <a:pt x="8787" y="10440"/>
                </a:lnTo>
                <a:lnTo>
                  <a:pt x="8778" y="10413"/>
                </a:lnTo>
                <a:lnTo>
                  <a:pt x="8787" y="10404"/>
                </a:lnTo>
                <a:lnTo>
                  <a:pt x="8787" y="10396"/>
                </a:lnTo>
                <a:lnTo>
                  <a:pt x="8787" y="10387"/>
                </a:lnTo>
                <a:lnTo>
                  <a:pt x="8787" y="10378"/>
                </a:lnTo>
                <a:lnTo>
                  <a:pt x="8787" y="10360"/>
                </a:lnTo>
                <a:lnTo>
                  <a:pt x="8778" y="10351"/>
                </a:lnTo>
                <a:lnTo>
                  <a:pt x="8778" y="10343"/>
                </a:lnTo>
                <a:lnTo>
                  <a:pt x="8778" y="10334"/>
                </a:lnTo>
                <a:lnTo>
                  <a:pt x="8778" y="10325"/>
                </a:lnTo>
                <a:lnTo>
                  <a:pt x="8778" y="10316"/>
                </a:lnTo>
                <a:lnTo>
                  <a:pt x="8787" y="10307"/>
                </a:lnTo>
                <a:lnTo>
                  <a:pt x="8787" y="10290"/>
                </a:lnTo>
                <a:lnTo>
                  <a:pt x="8787" y="10281"/>
                </a:lnTo>
                <a:lnTo>
                  <a:pt x="8778" y="10281"/>
                </a:lnTo>
                <a:lnTo>
                  <a:pt x="8787" y="10281"/>
                </a:lnTo>
                <a:lnTo>
                  <a:pt x="8796" y="10263"/>
                </a:lnTo>
                <a:lnTo>
                  <a:pt x="8796" y="10254"/>
                </a:lnTo>
                <a:lnTo>
                  <a:pt x="8778" y="10254"/>
                </a:lnTo>
                <a:lnTo>
                  <a:pt x="8778" y="10246"/>
                </a:lnTo>
                <a:lnTo>
                  <a:pt x="8778" y="10254"/>
                </a:lnTo>
                <a:lnTo>
                  <a:pt x="8787" y="10254"/>
                </a:lnTo>
                <a:lnTo>
                  <a:pt x="8796" y="10254"/>
                </a:lnTo>
                <a:lnTo>
                  <a:pt x="8796" y="10246"/>
                </a:lnTo>
                <a:lnTo>
                  <a:pt x="8796" y="10237"/>
                </a:lnTo>
                <a:lnTo>
                  <a:pt x="8814" y="10237"/>
                </a:lnTo>
                <a:lnTo>
                  <a:pt x="8814" y="10246"/>
                </a:lnTo>
                <a:lnTo>
                  <a:pt x="8831" y="10237"/>
                </a:lnTo>
                <a:lnTo>
                  <a:pt x="8831" y="10228"/>
                </a:lnTo>
                <a:lnTo>
                  <a:pt x="8840" y="10219"/>
                </a:lnTo>
                <a:lnTo>
                  <a:pt x="8831" y="10219"/>
                </a:lnTo>
                <a:lnTo>
                  <a:pt x="8840" y="10219"/>
                </a:lnTo>
                <a:lnTo>
                  <a:pt x="8840" y="10210"/>
                </a:lnTo>
                <a:lnTo>
                  <a:pt x="8858" y="10201"/>
                </a:lnTo>
                <a:lnTo>
                  <a:pt x="8893" y="10175"/>
                </a:lnTo>
                <a:lnTo>
                  <a:pt x="8911" y="10157"/>
                </a:lnTo>
                <a:lnTo>
                  <a:pt x="8928" y="10148"/>
                </a:lnTo>
                <a:lnTo>
                  <a:pt x="8981" y="10122"/>
                </a:lnTo>
                <a:lnTo>
                  <a:pt x="8990" y="10122"/>
                </a:lnTo>
                <a:lnTo>
                  <a:pt x="8999" y="10122"/>
                </a:lnTo>
                <a:lnTo>
                  <a:pt x="9008" y="10122"/>
                </a:lnTo>
                <a:lnTo>
                  <a:pt x="9016" y="10122"/>
                </a:lnTo>
                <a:lnTo>
                  <a:pt x="9016" y="10113"/>
                </a:lnTo>
                <a:lnTo>
                  <a:pt x="9025" y="10104"/>
                </a:lnTo>
                <a:lnTo>
                  <a:pt x="9034" y="10104"/>
                </a:lnTo>
                <a:lnTo>
                  <a:pt x="9052" y="10087"/>
                </a:lnTo>
                <a:lnTo>
                  <a:pt x="9078" y="10087"/>
                </a:lnTo>
                <a:lnTo>
                  <a:pt x="9078" y="10078"/>
                </a:lnTo>
                <a:lnTo>
                  <a:pt x="9069" y="10069"/>
                </a:lnTo>
                <a:lnTo>
                  <a:pt x="9078" y="10069"/>
                </a:lnTo>
                <a:lnTo>
                  <a:pt x="9096" y="10060"/>
                </a:lnTo>
                <a:lnTo>
                  <a:pt x="9114" y="10060"/>
                </a:lnTo>
                <a:lnTo>
                  <a:pt x="9122" y="10060"/>
                </a:lnTo>
                <a:lnTo>
                  <a:pt x="9131" y="10051"/>
                </a:lnTo>
                <a:lnTo>
                  <a:pt x="9149" y="10060"/>
                </a:lnTo>
                <a:lnTo>
                  <a:pt x="9140" y="10069"/>
                </a:lnTo>
                <a:lnTo>
                  <a:pt x="9131" y="10060"/>
                </a:lnTo>
                <a:lnTo>
                  <a:pt x="9122" y="10069"/>
                </a:lnTo>
                <a:lnTo>
                  <a:pt x="9131" y="10069"/>
                </a:lnTo>
                <a:lnTo>
                  <a:pt x="9140" y="10069"/>
                </a:lnTo>
                <a:lnTo>
                  <a:pt x="9158" y="10069"/>
                </a:lnTo>
                <a:lnTo>
                  <a:pt x="9166" y="10060"/>
                </a:lnTo>
                <a:lnTo>
                  <a:pt x="9184" y="10060"/>
                </a:lnTo>
                <a:lnTo>
                  <a:pt x="9184" y="10051"/>
                </a:lnTo>
                <a:lnTo>
                  <a:pt x="9175" y="10051"/>
                </a:lnTo>
                <a:lnTo>
                  <a:pt x="9175" y="10043"/>
                </a:lnTo>
                <a:lnTo>
                  <a:pt x="9184" y="10043"/>
                </a:lnTo>
                <a:lnTo>
                  <a:pt x="9193" y="10043"/>
                </a:lnTo>
                <a:lnTo>
                  <a:pt x="9193" y="10051"/>
                </a:lnTo>
                <a:lnTo>
                  <a:pt x="9193" y="10060"/>
                </a:lnTo>
                <a:lnTo>
                  <a:pt x="9202" y="10060"/>
                </a:lnTo>
                <a:lnTo>
                  <a:pt x="9211" y="10060"/>
                </a:lnTo>
                <a:lnTo>
                  <a:pt x="9228" y="10060"/>
                </a:lnTo>
                <a:lnTo>
                  <a:pt x="9263" y="10060"/>
                </a:lnTo>
                <a:lnTo>
                  <a:pt x="9272" y="10051"/>
                </a:lnTo>
                <a:lnTo>
                  <a:pt x="9272" y="10043"/>
                </a:lnTo>
                <a:lnTo>
                  <a:pt x="9272" y="10034"/>
                </a:lnTo>
                <a:lnTo>
                  <a:pt x="9290" y="10007"/>
                </a:lnTo>
                <a:lnTo>
                  <a:pt x="9299" y="10007"/>
                </a:lnTo>
                <a:lnTo>
                  <a:pt x="9334" y="9990"/>
                </a:lnTo>
                <a:lnTo>
                  <a:pt x="9343" y="9981"/>
                </a:lnTo>
                <a:lnTo>
                  <a:pt x="9343" y="9954"/>
                </a:lnTo>
                <a:lnTo>
                  <a:pt x="9343" y="9946"/>
                </a:lnTo>
                <a:lnTo>
                  <a:pt x="9343" y="9928"/>
                </a:lnTo>
                <a:lnTo>
                  <a:pt x="9361" y="9910"/>
                </a:lnTo>
                <a:lnTo>
                  <a:pt x="9361" y="9901"/>
                </a:lnTo>
                <a:lnTo>
                  <a:pt x="9361" y="9893"/>
                </a:lnTo>
                <a:lnTo>
                  <a:pt x="9369" y="9893"/>
                </a:lnTo>
                <a:lnTo>
                  <a:pt x="9387" y="9875"/>
                </a:lnTo>
                <a:lnTo>
                  <a:pt x="9396" y="9866"/>
                </a:lnTo>
                <a:lnTo>
                  <a:pt x="9396" y="9857"/>
                </a:lnTo>
                <a:lnTo>
                  <a:pt x="9405" y="9848"/>
                </a:lnTo>
                <a:lnTo>
                  <a:pt x="9405" y="9831"/>
                </a:lnTo>
                <a:lnTo>
                  <a:pt x="9413" y="9813"/>
                </a:lnTo>
                <a:lnTo>
                  <a:pt x="9431" y="9804"/>
                </a:lnTo>
                <a:lnTo>
                  <a:pt x="9431" y="9795"/>
                </a:lnTo>
                <a:lnTo>
                  <a:pt x="9440" y="9787"/>
                </a:lnTo>
                <a:lnTo>
                  <a:pt x="9440" y="9778"/>
                </a:lnTo>
                <a:lnTo>
                  <a:pt x="9440" y="9743"/>
                </a:lnTo>
                <a:lnTo>
                  <a:pt x="9440" y="9725"/>
                </a:lnTo>
                <a:lnTo>
                  <a:pt x="9440" y="9698"/>
                </a:lnTo>
                <a:lnTo>
                  <a:pt x="9458" y="9681"/>
                </a:lnTo>
                <a:lnTo>
                  <a:pt x="9458" y="9672"/>
                </a:lnTo>
                <a:lnTo>
                  <a:pt x="9466" y="9672"/>
                </a:lnTo>
                <a:lnTo>
                  <a:pt x="9475" y="9654"/>
                </a:lnTo>
                <a:lnTo>
                  <a:pt x="9475" y="9628"/>
                </a:lnTo>
                <a:lnTo>
                  <a:pt x="9475" y="9619"/>
                </a:lnTo>
                <a:lnTo>
                  <a:pt x="9475" y="9610"/>
                </a:lnTo>
                <a:lnTo>
                  <a:pt x="9484" y="9584"/>
                </a:lnTo>
                <a:lnTo>
                  <a:pt x="9484" y="9566"/>
                </a:lnTo>
                <a:lnTo>
                  <a:pt x="9493" y="9548"/>
                </a:lnTo>
                <a:lnTo>
                  <a:pt x="9502" y="9522"/>
                </a:lnTo>
                <a:lnTo>
                  <a:pt x="9493" y="9495"/>
                </a:lnTo>
                <a:lnTo>
                  <a:pt x="9493" y="9478"/>
                </a:lnTo>
                <a:lnTo>
                  <a:pt x="9493" y="9451"/>
                </a:lnTo>
                <a:lnTo>
                  <a:pt x="9484" y="9434"/>
                </a:lnTo>
                <a:lnTo>
                  <a:pt x="9493" y="9381"/>
                </a:lnTo>
                <a:lnTo>
                  <a:pt x="9493" y="9389"/>
                </a:lnTo>
                <a:lnTo>
                  <a:pt x="9484" y="9381"/>
                </a:lnTo>
                <a:lnTo>
                  <a:pt x="9484" y="9363"/>
                </a:lnTo>
                <a:lnTo>
                  <a:pt x="9493" y="9354"/>
                </a:lnTo>
                <a:lnTo>
                  <a:pt x="9493" y="9345"/>
                </a:lnTo>
                <a:lnTo>
                  <a:pt x="9484" y="9345"/>
                </a:lnTo>
                <a:lnTo>
                  <a:pt x="9484" y="9354"/>
                </a:lnTo>
                <a:lnTo>
                  <a:pt x="9484" y="9345"/>
                </a:lnTo>
                <a:lnTo>
                  <a:pt x="9493" y="9337"/>
                </a:lnTo>
                <a:lnTo>
                  <a:pt x="9493" y="9328"/>
                </a:lnTo>
                <a:lnTo>
                  <a:pt x="9502" y="9319"/>
                </a:lnTo>
                <a:lnTo>
                  <a:pt x="9502" y="9310"/>
                </a:lnTo>
                <a:lnTo>
                  <a:pt x="9511" y="9301"/>
                </a:lnTo>
                <a:lnTo>
                  <a:pt x="9511" y="9292"/>
                </a:lnTo>
                <a:lnTo>
                  <a:pt x="9502" y="9292"/>
                </a:lnTo>
                <a:lnTo>
                  <a:pt x="9511" y="9292"/>
                </a:lnTo>
                <a:lnTo>
                  <a:pt x="9511" y="9284"/>
                </a:lnTo>
                <a:lnTo>
                  <a:pt x="9511" y="9275"/>
                </a:lnTo>
                <a:lnTo>
                  <a:pt x="9519" y="9284"/>
                </a:lnTo>
                <a:lnTo>
                  <a:pt x="9528" y="9292"/>
                </a:lnTo>
                <a:lnTo>
                  <a:pt x="9528" y="9301"/>
                </a:lnTo>
                <a:lnTo>
                  <a:pt x="9537" y="9301"/>
                </a:lnTo>
                <a:lnTo>
                  <a:pt x="9546" y="9292"/>
                </a:lnTo>
                <a:lnTo>
                  <a:pt x="9563" y="9275"/>
                </a:lnTo>
                <a:lnTo>
                  <a:pt x="9563" y="9266"/>
                </a:lnTo>
                <a:lnTo>
                  <a:pt x="9590" y="9239"/>
                </a:lnTo>
                <a:lnTo>
                  <a:pt x="9608" y="9204"/>
                </a:lnTo>
                <a:lnTo>
                  <a:pt x="9608" y="9195"/>
                </a:lnTo>
                <a:lnTo>
                  <a:pt x="9608" y="9187"/>
                </a:lnTo>
                <a:lnTo>
                  <a:pt x="9608" y="9178"/>
                </a:lnTo>
                <a:lnTo>
                  <a:pt x="9616" y="9178"/>
                </a:lnTo>
                <a:lnTo>
                  <a:pt x="9608" y="9187"/>
                </a:lnTo>
                <a:lnTo>
                  <a:pt x="9616" y="9187"/>
                </a:lnTo>
                <a:lnTo>
                  <a:pt x="9625" y="9169"/>
                </a:lnTo>
                <a:lnTo>
                  <a:pt x="9625" y="9160"/>
                </a:lnTo>
                <a:lnTo>
                  <a:pt x="9634" y="9160"/>
                </a:lnTo>
                <a:lnTo>
                  <a:pt x="9643" y="9142"/>
                </a:lnTo>
                <a:lnTo>
                  <a:pt x="9652" y="9134"/>
                </a:lnTo>
                <a:lnTo>
                  <a:pt x="9660" y="9125"/>
                </a:lnTo>
                <a:lnTo>
                  <a:pt x="9678" y="9116"/>
                </a:lnTo>
                <a:lnTo>
                  <a:pt x="9696" y="9098"/>
                </a:lnTo>
                <a:lnTo>
                  <a:pt x="9705" y="9089"/>
                </a:lnTo>
                <a:lnTo>
                  <a:pt x="9722" y="9072"/>
                </a:lnTo>
                <a:lnTo>
                  <a:pt x="9722" y="9063"/>
                </a:lnTo>
                <a:lnTo>
                  <a:pt x="9731" y="9063"/>
                </a:lnTo>
                <a:lnTo>
                  <a:pt x="9740" y="9054"/>
                </a:lnTo>
                <a:lnTo>
                  <a:pt x="9758" y="9028"/>
                </a:lnTo>
                <a:lnTo>
                  <a:pt x="9775" y="9001"/>
                </a:lnTo>
                <a:lnTo>
                  <a:pt x="9784" y="8966"/>
                </a:lnTo>
                <a:lnTo>
                  <a:pt x="9793" y="8939"/>
                </a:lnTo>
                <a:lnTo>
                  <a:pt x="9793" y="8931"/>
                </a:lnTo>
                <a:lnTo>
                  <a:pt x="9793" y="8922"/>
                </a:lnTo>
                <a:lnTo>
                  <a:pt x="9793" y="8913"/>
                </a:lnTo>
                <a:lnTo>
                  <a:pt x="9793" y="8904"/>
                </a:lnTo>
                <a:lnTo>
                  <a:pt x="9802" y="8895"/>
                </a:lnTo>
                <a:lnTo>
                  <a:pt x="9802" y="8886"/>
                </a:lnTo>
                <a:lnTo>
                  <a:pt x="9793" y="8869"/>
                </a:lnTo>
                <a:close/>
                <a:moveTo>
                  <a:pt x="9493" y="9337"/>
                </a:moveTo>
                <a:lnTo>
                  <a:pt x="9493" y="9345"/>
                </a:lnTo>
                <a:lnTo>
                  <a:pt x="9502" y="9345"/>
                </a:lnTo>
                <a:lnTo>
                  <a:pt x="9502" y="9337"/>
                </a:lnTo>
                <a:close/>
                <a:moveTo>
                  <a:pt x="6881" y="11861"/>
                </a:moveTo>
                <a:lnTo>
                  <a:pt x="6890" y="11870"/>
                </a:lnTo>
                <a:lnTo>
                  <a:pt x="6890" y="11878"/>
                </a:lnTo>
                <a:lnTo>
                  <a:pt x="6899" y="11887"/>
                </a:lnTo>
                <a:lnTo>
                  <a:pt x="6908" y="11896"/>
                </a:lnTo>
                <a:lnTo>
                  <a:pt x="6908" y="11905"/>
                </a:lnTo>
                <a:lnTo>
                  <a:pt x="6908" y="11914"/>
                </a:lnTo>
                <a:lnTo>
                  <a:pt x="6917" y="11914"/>
                </a:lnTo>
                <a:lnTo>
                  <a:pt x="6926" y="11914"/>
                </a:lnTo>
                <a:lnTo>
                  <a:pt x="6934" y="11914"/>
                </a:lnTo>
                <a:lnTo>
                  <a:pt x="6934" y="11905"/>
                </a:lnTo>
                <a:lnTo>
                  <a:pt x="6934" y="11896"/>
                </a:lnTo>
                <a:lnTo>
                  <a:pt x="6934" y="11887"/>
                </a:lnTo>
                <a:lnTo>
                  <a:pt x="6934" y="11878"/>
                </a:lnTo>
                <a:lnTo>
                  <a:pt x="6934" y="11870"/>
                </a:lnTo>
                <a:lnTo>
                  <a:pt x="6926" y="11861"/>
                </a:lnTo>
                <a:lnTo>
                  <a:pt x="6926" y="11852"/>
                </a:lnTo>
                <a:lnTo>
                  <a:pt x="6917" y="11852"/>
                </a:lnTo>
                <a:lnTo>
                  <a:pt x="6917" y="11843"/>
                </a:lnTo>
                <a:lnTo>
                  <a:pt x="6926" y="11834"/>
                </a:lnTo>
                <a:lnTo>
                  <a:pt x="6934" y="11834"/>
                </a:lnTo>
                <a:lnTo>
                  <a:pt x="6943" y="11825"/>
                </a:lnTo>
                <a:lnTo>
                  <a:pt x="6943" y="11817"/>
                </a:lnTo>
                <a:lnTo>
                  <a:pt x="6934" y="11817"/>
                </a:lnTo>
                <a:lnTo>
                  <a:pt x="6926" y="11808"/>
                </a:lnTo>
                <a:lnTo>
                  <a:pt x="6917" y="11808"/>
                </a:lnTo>
                <a:lnTo>
                  <a:pt x="6908" y="11808"/>
                </a:lnTo>
                <a:lnTo>
                  <a:pt x="6908" y="11817"/>
                </a:lnTo>
                <a:lnTo>
                  <a:pt x="6908" y="11825"/>
                </a:lnTo>
                <a:lnTo>
                  <a:pt x="6908" y="11834"/>
                </a:lnTo>
                <a:lnTo>
                  <a:pt x="6899" y="11834"/>
                </a:lnTo>
                <a:lnTo>
                  <a:pt x="6890" y="11834"/>
                </a:lnTo>
                <a:lnTo>
                  <a:pt x="6881" y="11834"/>
                </a:lnTo>
                <a:lnTo>
                  <a:pt x="6881" y="11843"/>
                </a:lnTo>
                <a:lnTo>
                  <a:pt x="6873" y="11852"/>
                </a:lnTo>
                <a:close/>
                <a:moveTo>
                  <a:pt x="6837" y="11878"/>
                </a:moveTo>
                <a:lnTo>
                  <a:pt x="6846" y="11870"/>
                </a:lnTo>
                <a:lnTo>
                  <a:pt x="6837" y="11870"/>
                </a:lnTo>
                <a:close/>
                <a:moveTo>
                  <a:pt x="9713" y="12805"/>
                </a:moveTo>
                <a:lnTo>
                  <a:pt x="9722" y="12796"/>
                </a:lnTo>
                <a:lnTo>
                  <a:pt x="9713" y="12805"/>
                </a:lnTo>
                <a:lnTo>
                  <a:pt x="9705" y="12805"/>
                </a:lnTo>
                <a:lnTo>
                  <a:pt x="9705" y="12796"/>
                </a:lnTo>
                <a:lnTo>
                  <a:pt x="9705" y="12787"/>
                </a:lnTo>
                <a:lnTo>
                  <a:pt x="9696" y="12779"/>
                </a:lnTo>
                <a:lnTo>
                  <a:pt x="9687" y="12770"/>
                </a:lnTo>
                <a:lnTo>
                  <a:pt x="9678" y="12779"/>
                </a:lnTo>
                <a:lnTo>
                  <a:pt x="9669" y="12770"/>
                </a:lnTo>
                <a:lnTo>
                  <a:pt x="9660" y="12770"/>
                </a:lnTo>
                <a:lnTo>
                  <a:pt x="9669" y="12761"/>
                </a:lnTo>
                <a:lnTo>
                  <a:pt x="9660" y="12752"/>
                </a:lnTo>
                <a:lnTo>
                  <a:pt x="9652" y="12752"/>
                </a:lnTo>
                <a:lnTo>
                  <a:pt x="9643" y="12752"/>
                </a:lnTo>
                <a:lnTo>
                  <a:pt x="9634" y="12752"/>
                </a:lnTo>
                <a:lnTo>
                  <a:pt x="9625" y="12752"/>
                </a:lnTo>
                <a:lnTo>
                  <a:pt x="9608" y="12743"/>
                </a:lnTo>
                <a:lnTo>
                  <a:pt x="9599" y="12743"/>
                </a:lnTo>
                <a:lnTo>
                  <a:pt x="9572" y="12743"/>
                </a:lnTo>
                <a:lnTo>
                  <a:pt x="9563" y="12743"/>
                </a:lnTo>
                <a:lnTo>
                  <a:pt x="9572" y="12743"/>
                </a:lnTo>
                <a:lnTo>
                  <a:pt x="9590" y="12752"/>
                </a:lnTo>
                <a:lnTo>
                  <a:pt x="9590" y="12761"/>
                </a:lnTo>
                <a:lnTo>
                  <a:pt x="9599" y="12761"/>
                </a:lnTo>
                <a:lnTo>
                  <a:pt x="9625" y="12770"/>
                </a:lnTo>
                <a:lnTo>
                  <a:pt x="9634" y="12779"/>
                </a:lnTo>
                <a:lnTo>
                  <a:pt x="9643" y="12779"/>
                </a:lnTo>
                <a:lnTo>
                  <a:pt x="9652" y="12779"/>
                </a:lnTo>
                <a:lnTo>
                  <a:pt x="9652" y="12787"/>
                </a:lnTo>
                <a:lnTo>
                  <a:pt x="9660" y="12787"/>
                </a:lnTo>
                <a:lnTo>
                  <a:pt x="9669" y="12796"/>
                </a:lnTo>
                <a:lnTo>
                  <a:pt x="9678" y="12796"/>
                </a:lnTo>
                <a:lnTo>
                  <a:pt x="9678" y="12805"/>
                </a:lnTo>
                <a:lnTo>
                  <a:pt x="9687" y="12814"/>
                </a:lnTo>
                <a:lnTo>
                  <a:pt x="9696" y="12823"/>
                </a:lnTo>
                <a:lnTo>
                  <a:pt x="9705" y="12831"/>
                </a:lnTo>
                <a:lnTo>
                  <a:pt x="9713" y="12831"/>
                </a:lnTo>
                <a:lnTo>
                  <a:pt x="9722" y="12823"/>
                </a:lnTo>
                <a:lnTo>
                  <a:pt x="9713" y="12814"/>
                </a:lnTo>
                <a:close/>
                <a:moveTo>
                  <a:pt x="9114" y="10069"/>
                </a:moveTo>
                <a:lnTo>
                  <a:pt x="9105" y="10069"/>
                </a:lnTo>
                <a:lnTo>
                  <a:pt x="9096" y="10078"/>
                </a:lnTo>
                <a:lnTo>
                  <a:pt x="9105" y="10078"/>
                </a:lnTo>
                <a:lnTo>
                  <a:pt x="9114" y="10078"/>
                </a:lnTo>
                <a:close/>
                <a:moveTo>
                  <a:pt x="9519" y="9301"/>
                </a:moveTo>
                <a:lnTo>
                  <a:pt x="9511" y="9301"/>
                </a:lnTo>
                <a:lnTo>
                  <a:pt x="9511" y="9310"/>
                </a:lnTo>
                <a:lnTo>
                  <a:pt x="9511" y="9319"/>
                </a:lnTo>
                <a:lnTo>
                  <a:pt x="9511" y="9310"/>
                </a:lnTo>
                <a:close/>
                <a:moveTo>
                  <a:pt x="9034" y="10122"/>
                </a:moveTo>
                <a:lnTo>
                  <a:pt x="9025" y="10122"/>
                </a:lnTo>
                <a:lnTo>
                  <a:pt x="9016" y="10131"/>
                </a:lnTo>
                <a:lnTo>
                  <a:pt x="9025" y="10131"/>
                </a:lnTo>
                <a:lnTo>
                  <a:pt x="9034" y="10131"/>
                </a:lnTo>
                <a:close/>
                <a:moveTo>
                  <a:pt x="4526" y="6742"/>
                </a:moveTo>
                <a:lnTo>
                  <a:pt x="4517" y="6742"/>
                </a:lnTo>
                <a:lnTo>
                  <a:pt x="4517" y="6751"/>
                </a:lnTo>
                <a:lnTo>
                  <a:pt x="4526" y="6751"/>
                </a:lnTo>
                <a:close/>
                <a:moveTo>
                  <a:pt x="2100" y="9001"/>
                </a:moveTo>
                <a:lnTo>
                  <a:pt x="2091" y="9001"/>
                </a:lnTo>
                <a:lnTo>
                  <a:pt x="2091" y="9010"/>
                </a:lnTo>
                <a:lnTo>
                  <a:pt x="2100" y="9010"/>
                </a:lnTo>
                <a:close/>
                <a:moveTo>
                  <a:pt x="2135" y="9081"/>
                </a:moveTo>
                <a:lnTo>
                  <a:pt x="2126" y="9081"/>
                </a:lnTo>
                <a:close/>
                <a:moveTo>
                  <a:pt x="2135" y="9063"/>
                </a:moveTo>
                <a:lnTo>
                  <a:pt x="2126" y="9063"/>
                </a:lnTo>
                <a:lnTo>
                  <a:pt x="2126" y="9072"/>
                </a:lnTo>
                <a:lnTo>
                  <a:pt x="2135" y="9072"/>
                </a:lnTo>
                <a:lnTo>
                  <a:pt x="2153" y="9072"/>
                </a:lnTo>
                <a:lnTo>
                  <a:pt x="2153" y="9063"/>
                </a:lnTo>
                <a:close/>
                <a:moveTo>
                  <a:pt x="2056" y="9036"/>
                </a:moveTo>
                <a:lnTo>
                  <a:pt x="2056" y="9045"/>
                </a:lnTo>
                <a:lnTo>
                  <a:pt x="2064" y="9045"/>
                </a:lnTo>
                <a:lnTo>
                  <a:pt x="2064" y="9036"/>
                </a:lnTo>
                <a:close/>
                <a:moveTo>
                  <a:pt x="2020" y="9654"/>
                </a:moveTo>
                <a:lnTo>
                  <a:pt x="2012" y="9663"/>
                </a:lnTo>
                <a:lnTo>
                  <a:pt x="2003" y="9663"/>
                </a:lnTo>
                <a:lnTo>
                  <a:pt x="2003" y="9672"/>
                </a:lnTo>
                <a:lnTo>
                  <a:pt x="2012" y="9672"/>
                </a:lnTo>
                <a:lnTo>
                  <a:pt x="2003" y="9672"/>
                </a:lnTo>
                <a:lnTo>
                  <a:pt x="2003" y="9663"/>
                </a:lnTo>
                <a:lnTo>
                  <a:pt x="2012" y="9663"/>
                </a:lnTo>
                <a:close/>
                <a:moveTo>
                  <a:pt x="2064" y="9001"/>
                </a:moveTo>
                <a:lnTo>
                  <a:pt x="2064" y="8992"/>
                </a:lnTo>
                <a:lnTo>
                  <a:pt x="2047" y="8992"/>
                </a:lnTo>
                <a:lnTo>
                  <a:pt x="2047" y="9001"/>
                </a:lnTo>
                <a:lnTo>
                  <a:pt x="2056" y="9001"/>
                </a:lnTo>
                <a:close/>
                <a:moveTo>
                  <a:pt x="2603" y="3680"/>
                </a:moveTo>
                <a:lnTo>
                  <a:pt x="2594" y="3671"/>
                </a:lnTo>
                <a:lnTo>
                  <a:pt x="2594" y="3680"/>
                </a:lnTo>
                <a:lnTo>
                  <a:pt x="2585" y="3689"/>
                </a:lnTo>
                <a:lnTo>
                  <a:pt x="2585" y="3698"/>
                </a:lnTo>
                <a:lnTo>
                  <a:pt x="2594" y="3698"/>
                </a:lnTo>
                <a:lnTo>
                  <a:pt x="2603" y="3698"/>
                </a:lnTo>
                <a:lnTo>
                  <a:pt x="2611" y="3698"/>
                </a:lnTo>
                <a:lnTo>
                  <a:pt x="2611" y="3689"/>
                </a:lnTo>
                <a:close/>
                <a:moveTo>
                  <a:pt x="2161" y="9116"/>
                </a:moveTo>
                <a:lnTo>
                  <a:pt x="2161" y="9125"/>
                </a:lnTo>
                <a:lnTo>
                  <a:pt x="2170" y="9125"/>
                </a:lnTo>
                <a:lnTo>
                  <a:pt x="2170" y="9116"/>
                </a:lnTo>
                <a:close/>
                <a:moveTo>
                  <a:pt x="2285" y="9698"/>
                </a:moveTo>
                <a:lnTo>
                  <a:pt x="2285" y="9707"/>
                </a:lnTo>
                <a:close/>
                <a:moveTo>
                  <a:pt x="2497" y="3619"/>
                </a:moveTo>
                <a:lnTo>
                  <a:pt x="2514" y="3619"/>
                </a:lnTo>
                <a:lnTo>
                  <a:pt x="2514" y="3610"/>
                </a:lnTo>
                <a:lnTo>
                  <a:pt x="2506" y="3601"/>
                </a:lnTo>
                <a:lnTo>
                  <a:pt x="2514" y="3601"/>
                </a:lnTo>
                <a:lnTo>
                  <a:pt x="2514" y="3592"/>
                </a:lnTo>
                <a:lnTo>
                  <a:pt x="2514" y="3583"/>
                </a:lnTo>
                <a:lnTo>
                  <a:pt x="2506" y="3574"/>
                </a:lnTo>
                <a:lnTo>
                  <a:pt x="2488" y="3557"/>
                </a:lnTo>
                <a:lnTo>
                  <a:pt x="2488" y="3548"/>
                </a:lnTo>
                <a:lnTo>
                  <a:pt x="2488" y="3539"/>
                </a:lnTo>
                <a:lnTo>
                  <a:pt x="2497" y="3539"/>
                </a:lnTo>
                <a:lnTo>
                  <a:pt x="2497" y="3548"/>
                </a:lnTo>
                <a:lnTo>
                  <a:pt x="2497" y="3557"/>
                </a:lnTo>
                <a:lnTo>
                  <a:pt x="2506" y="3566"/>
                </a:lnTo>
                <a:lnTo>
                  <a:pt x="2514" y="3583"/>
                </a:lnTo>
                <a:lnTo>
                  <a:pt x="2523" y="3583"/>
                </a:lnTo>
                <a:lnTo>
                  <a:pt x="2514" y="3574"/>
                </a:lnTo>
                <a:lnTo>
                  <a:pt x="2514" y="3566"/>
                </a:lnTo>
                <a:lnTo>
                  <a:pt x="2514" y="3557"/>
                </a:lnTo>
                <a:lnTo>
                  <a:pt x="2506" y="3548"/>
                </a:lnTo>
                <a:lnTo>
                  <a:pt x="2488" y="3530"/>
                </a:lnTo>
                <a:lnTo>
                  <a:pt x="2479" y="3530"/>
                </a:lnTo>
                <a:lnTo>
                  <a:pt x="2461" y="3530"/>
                </a:lnTo>
                <a:lnTo>
                  <a:pt x="2453" y="3521"/>
                </a:lnTo>
                <a:lnTo>
                  <a:pt x="2444" y="3513"/>
                </a:lnTo>
                <a:lnTo>
                  <a:pt x="2444" y="3504"/>
                </a:lnTo>
                <a:lnTo>
                  <a:pt x="2435" y="3513"/>
                </a:lnTo>
                <a:lnTo>
                  <a:pt x="2444" y="3513"/>
                </a:lnTo>
                <a:lnTo>
                  <a:pt x="2444" y="3521"/>
                </a:lnTo>
                <a:lnTo>
                  <a:pt x="2444" y="3530"/>
                </a:lnTo>
                <a:lnTo>
                  <a:pt x="2453" y="3539"/>
                </a:lnTo>
                <a:lnTo>
                  <a:pt x="2453" y="3548"/>
                </a:lnTo>
                <a:lnTo>
                  <a:pt x="2453" y="3574"/>
                </a:lnTo>
                <a:lnTo>
                  <a:pt x="2461" y="3583"/>
                </a:lnTo>
                <a:lnTo>
                  <a:pt x="2461" y="3592"/>
                </a:lnTo>
                <a:lnTo>
                  <a:pt x="2470" y="3601"/>
                </a:lnTo>
                <a:lnTo>
                  <a:pt x="2470" y="3610"/>
                </a:lnTo>
                <a:lnTo>
                  <a:pt x="2461" y="3627"/>
                </a:lnTo>
                <a:lnTo>
                  <a:pt x="2461" y="3636"/>
                </a:lnTo>
                <a:lnTo>
                  <a:pt x="2461" y="3645"/>
                </a:lnTo>
                <a:lnTo>
                  <a:pt x="2470" y="3645"/>
                </a:lnTo>
                <a:lnTo>
                  <a:pt x="2479" y="3645"/>
                </a:lnTo>
                <a:lnTo>
                  <a:pt x="2488" y="3636"/>
                </a:lnTo>
                <a:close/>
                <a:moveTo>
                  <a:pt x="2461" y="3671"/>
                </a:moveTo>
                <a:lnTo>
                  <a:pt x="2461" y="3663"/>
                </a:lnTo>
                <a:lnTo>
                  <a:pt x="2453" y="3645"/>
                </a:lnTo>
                <a:lnTo>
                  <a:pt x="2444" y="3636"/>
                </a:lnTo>
                <a:lnTo>
                  <a:pt x="2444" y="3627"/>
                </a:lnTo>
                <a:lnTo>
                  <a:pt x="2435" y="3610"/>
                </a:lnTo>
                <a:lnTo>
                  <a:pt x="2426" y="3610"/>
                </a:lnTo>
                <a:lnTo>
                  <a:pt x="2426" y="3601"/>
                </a:lnTo>
                <a:lnTo>
                  <a:pt x="2409" y="3592"/>
                </a:lnTo>
                <a:lnTo>
                  <a:pt x="2400" y="3592"/>
                </a:lnTo>
                <a:lnTo>
                  <a:pt x="2391" y="3610"/>
                </a:lnTo>
                <a:lnTo>
                  <a:pt x="2382" y="3619"/>
                </a:lnTo>
                <a:lnTo>
                  <a:pt x="2373" y="3619"/>
                </a:lnTo>
                <a:lnTo>
                  <a:pt x="2373" y="3627"/>
                </a:lnTo>
                <a:lnTo>
                  <a:pt x="2373" y="3636"/>
                </a:lnTo>
                <a:lnTo>
                  <a:pt x="2373" y="3645"/>
                </a:lnTo>
                <a:lnTo>
                  <a:pt x="2382" y="3645"/>
                </a:lnTo>
                <a:lnTo>
                  <a:pt x="2391" y="3645"/>
                </a:lnTo>
                <a:lnTo>
                  <a:pt x="2400" y="3627"/>
                </a:lnTo>
                <a:lnTo>
                  <a:pt x="2409" y="3627"/>
                </a:lnTo>
                <a:lnTo>
                  <a:pt x="2409" y="3645"/>
                </a:lnTo>
                <a:lnTo>
                  <a:pt x="2417" y="3645"/>
                </a:lnTo>
                <a:lnTo>
                  <a:pt x="2409" y="3654"/>
                </a:lnTo>
                <a:lnTo>
                  <a:pt x="2409" y="3663"/>
                </a:lnTo>
                <a:lnTo>
                  <a:pt x="2409" y="3671"/>
                </a:lnTo>
                <a:lnTo>
                  <a:pt x="2417" y="3671"/>
                </a:lnTo>
                <a:lnTo>
                  <a:pt x="2426" y="3671"/>
                </a:lnTo>
                <a:lnTo>
                  <a:pt x="2426" y="3680"/>
                </a:lnTo>
                <a:lnTo>
                  <a:pt x="2435" y="3689"/>
                </a:lnTo>
                <a:lnTo>
                  <a:pt x="2444" y="3680"/>
                </a:lnTo>
                <a:lnTo>
                  <a:pt x="2444" y="3689"/>
                </a:lnTo>
                <a:lnTo>
                  <a:pt x="2435" y="3689"/>
                </a:lnTo>
                <a:lnTo>
                  <a:pt x="2435" y="3698"/>
                </a:lnTo>
                <a:lnTo>
                  <a:pt x="2435" y="3707"/>
                </a:lnTo>
                <a:lnTo>
                  <a:pt x="2444" y="3724"/>
                </a:lnTo>
                <a:lnTo>
                  <a:pt x="2453" y="3724"/>
                </a:lnTo>
                <a:lnTo>
                  <a:pt x="2453" y="3733"/>
                </a:lnTo>
                <a:lnTo>
                  <a:pt x="2461" y="3733"/>
                </a:lnTo>
                <a:lnTo>
                  <a:pt x="2461" y="3724"/>
                </a:lnTo>
                <a:lnTo>
                  <a:pt x="2461" y="3707"/>
                </a:lnTo>
                <a:lnTo>
                  <a:pt x="2461" y="3698"/>
                </a:lnTo>
                <a:lnTo>
                  <a:pt x="2461" y="3689"/>
                </a:lnTo>
                <a:lnTo>
                  <a:pt x="2461" y="3680"/>
                </a:lnTo>
                <a:close/>
                <a:moveTo>
                  <a:pt x="2488" y="3521"/>
                </a:moveTo>
                <a:lnTo>
                  <a:pt x="2479" y="3513"/>
                </a:lnTo>
                <a:lnTo>
                  <a:pt x="2470" y="3513"/>
                </a:lnTo>
                <a:lnTo>
                  <a:pt x="2461" y="3513"/>
                </a:lnTo>
                <a:lnTo>
                  <a:pt x="2461" y="3521"/>
                </a:lnTo>
                <a:lnTo>
                  <a:pt x="2470" y="3521"/>
                </a:lnTo>
                <a:close/>
                <a:moveTo>
                  <a:pt x="2620" y="3760"/>
                </a:moveTo>
                <a:lnTo>
                  <a:pt x="2629" y="3760"/>
                </a:lnTo>
                <a:lnTo>
                  <a:pt x="2638" y="3760"/>
                </a:lnTo>
                <a:lnTo>
                  <a:pt x="2647" y="3760"/>
                </a:lnTo>
                <a:lnTo>
                  <a:pt x="2647" y="3742"/>
                </a:lnTo>
                <a:lnTo>
                  <a:pt x="2647" y="3733"/>
                </a:lnTo>
                <a:lnTo>
                  <a:pt x="2638" y="3716"/>
                </a:lnTo>
                <a:lnTo>
                  <a:pt x="2629" y="3707"/>
                </a:lnTo>
                <a:lnTo>
                  <a:pt x="2620" y="3716"/>
                </a:lnTo>
                <a:lnTo>
                  <a:pt x="2611" y="3724"/>
                </a:lnTo>
                <a:lnTo>
                  <a:pt x="2611" y="3733"/>
                </a:lnTo>
                <a:lnTo>
                  <a:pt x="2603" y="3733"/>
                </a:lnTo>
                <a:lnTo>
                  <a:pt x="2603" y="3742"/>
                </a:lnTo>
                <a:lnTo>
                  <a:pt x="2603" y="3751"/>
                </a:lnTo>
                <a:lnTo>
                  <a:pt x="2611" y="3751"/>
                </a:lnTo>
                <a:lnTo>
                  <a:pt x="2620" y="3751"/>
                </a:lnTo>
                <a:lnTo>
                  <a:pt x="2629" y="3751"/>
                </a:lnTo>
                <a:close/>
                <a:moveTo>
                  <a:pt x="2329" y="9716"/>
                </a:moveTo>
                <a:lnTo>
                  <a:pt x="2338" y="9725"/>
                </a:lnTo>
                <a:lnTo>
                  <a:pt x="2338" y="9716"/>
                </a:lnTo>
                <a:close/>
                <a:moveTo>
                  <a:pt x="2003" y="9690"/>
                </a:moveTo>
                <a:lnTo>
                  <a:pt x="1994" y="9681"/>
                </a:lnTo>
                <a:lnTo>
                  <a:pt x="1994" y="9690"/>
                </a:lnTo>
                <a:lnTo>
                  <a:pt x="2003" y="9690"/>
                </a:lnTo>
                <a:lnTo>
                  <a:pt x="2003" y="9698"/>
                </a:lnTo>
                <a:close/>
                <a:moveTo>
                  <a:pt x="2391" y="3601"/>
                </a:moveTo>
                <a:lnTo>
                  <a:pt x="2391" y="3583"/>
                </a:lnTo>
                <a:lnTo>
                  <a:pt x="2400" y="3583"/>
                </a:lnTo>
                <a:lnTo>
                  <a:pt x="2417" y="3592"/>
                </a:lnTo>
                <a:lnTo>
                  <a:pt x="2426" y="3592"/>
                </a:lnTo>
                <a:lnTo>
                  <a:pt x="2435" y="3601"/>
                </a:lnTo>
                <a:lnTo>
                  <a:pt x="2444" y="3592"/>
                </a:lnTo>
                <a:lnTo>
                  <a:pt x="2444" y="3583"/>
                </a:lnTo>
                <a:lnTo>
                  <a:pt x="2435" y="3574"/>
                </a:lnTo>
                <a:lnTo>
                  <a:pt x="2417" y="3574"/>
                </a:lnTo>
                <a:lnTo>
                  <a:pt x="2409" y="3566"/>
                </a:lnTo>
                <a:lnTo>
                  <a:pt x="2417" y="3566"/>
                </a:lnTo>
                <a:lnTo>
                  <a:pt x="2426" y="3566"/>
                </a:lnTo>
                <a:lnTo>
                  <a:pt x="2435" y="3566"/>
                </a:lnTo>
                <a:lnTo>
                  <a:pt x="2435" y="3548"/>
                </a:lnTo>
                <a:lnTo>
                  <a:pt x="2435" y="3539"/>
                </a:lnTo>
                <a:lnTo>
                  <a:pt x="2426" y="3530"/>
                </a:lnTo>
                <a:lnTo>
                  <a:pt x="2409" y="3530"/>
                </a:lnTo>
                <a:lnTo>
                  <a:pt x="2400" y="3530"/>
                </a:lnTo>
                <a:lnTo>
                  <a:pt x="2391" y="3548"/>
                </a:lnTo>
                <a:lnTo>
                  <a:pt x="2382" y="3539"/>
                </a:lnTo>
                <a:lnTo>
                  <a:pt x="2391" y="3539"/>
                </a:lnTo>
                <a:lnTo>
                  <a:pt x="2391" y="3530"/>
                </a:lnTo>
                <a:lnTo>
                  <a:pt x="2382" y="3521"/>
                </a:lnTo>
                <a:lnTo>
                  <a:pt x="2373" y="3513"/>
                </a:lnTo>
                <a:lnTo>
                  <a:pt x="2373" y="3521"/>
                </a:lnTo>
                <a:lnTo>
                  <a:pt x="2364" y="3521"/>
                </a:lnTo>
                <a:lnTo>
                  <a:pt x="2356" y="3521"/>
                </a:lnTo>
                <a:lnTo>
                  <a:pt x="2347" y="3530"/>
                </a:lnTo>
                <a:lnTo>
                  <a:pt x="2338" y="3521"/>
                </a:lnTo>
                <a:lnTo>
                  <a:pt x="2329" y="3530"/>
                </a:lnTo>
                <a:lnTo>
                  <a:pt x="2320" y="3530"/>
                </a:lnTo>
                <a:lnTo>
                  <a:pt x="2320" y="3539"/>
                </a:lnTo>
                <a:lnTo>
                  <a:pt x="2320" y="3548"/>
                </a:lnTo>
                <a:lnTo>
                  <a:pt x="2329" y="3557"/>
                </a:lnTo>
                <a:lnTo>
                  <a:pt x="2329" y="3566"/>
                </a:lnTo>
                <a:lnTo>
                  <a:pt x="2356" y="3583"/>
                </a:lnTo>
                <a:lnTo>
                  <a:pt x="2364" y="3592"/>
                </a:lnTo>
                <a:lnTo>
                  <a:pt x="2364" y="3601"/>
                </a:lnTo>
                <a:lnTo>
                  <a:pt x="2382" y="3610"/>
                </a:lnTo>
                <a:close/>
                <a:moveTo>
                  <a:pt x="2170" y="9893"/>
                </a:moveTo>
                <a:lnTo>
                  <a:pt x="2179" y="9893"/>
                </a:lnTo>
                <a:lnTo>
                  <a:pt x="2170" y="9901"/>
                </a:lnTo>
                <a:lnTo>
                  <a:pt x="2179" y="9901"/>
                </a:lnTo>
                <a:lnTo>
                  <a:pt x="2179" y="9893"/>
                </a:lnTo>
                <a:close/>
                <a:moveTo>
                  <a:pt x="2012" y="9707"/>
                </a:moveTo>
                <a:lnTo>
                  <a:pt x="2020" y="9716"/>
                </a:lnTo>
                <a:lnTo>
                  <a:pt x="2020" y="9707"/>
                </a:lnTo>
                <a:close/>
                <a:moveTo>
                  <a:pt x="1473" y="3239"/>
                </a:moveTo>
                <a:lnTo>
                  <a:pt x="1482" y="3239"/>
                </a:lnTo>
                <a:lnTo>
                  <a:pt x="1482" y="3230"/>
                </a:lnTo>
                <a:lnTo>
                  <a:pt x="1473" y="3221"/>
                </a:lnTo>
                <a:lnTo>
                  <a:pt x="1473" y="3230"/>
                </a:lnTo>
                <a:close/>
                <a:moveTo>
                  <a:pt x="1465" y="3318"/>
                </a:moveTo>
                <a:lnTo>
                  <a:pt x="1456" y="3318"/>
                </a:lnTo>
                <a:lnTo>
                  <a:pt x="1473" y="3327"/>
                </a:lnTo>
                <a:lnTo>
                  <a:pt x="1473" y="3318"/>
                </a:lnTo>
                <a:lnTo>
                  <a:pt x="1482" y="3318"/>
                </a:lnTo>
                <a:lnTo>
                  <a:pt x="1473" y="3310"/>
                </a:lnTo>
                <a:close/>
                <a:moveTo>
                  <a:pt x="1385" y="9654"/>
                </a:moveTo>
                <a:lnTo>
                  <a:pt x="1376" y="9645"/>
                </a:lnTo>
                <a:lnTo>
                  <a:pt x="1367" y="9645"/>
                </a:lnTo>
                <a:lnTo>
                  <a:pt x="1359" y="9645"/>
                </a:lnTo>
                <a:lnTo>
                  <a:pt x="1359" y="9654"/>
                </a:lnTo>
                <a:lnTo>
                  <a:pt x="1359" y="9663"/>
                </a:lnTo>
                <a:lnTo>
                  <a:pt x="1367" y="9663"/>
                </a:lnTo>
                <a:lnTo>
                  <a:pt x="1376" y="9663"/>
                </a:lnTo>
                <a:lnTo>
                  <a:pt x="1385" y="9663"/>
                </a:lnTo>
                <a:lnTo>
                  <a:pt x="1385" y="9672"/>
                </a:lnTo>
                <a:lnTo>
                  <a:pt x="1394" y="9672"/>
                </a:lnTo>
                <a:lnTo>
                  <a:pt x="1394" y="9663"/>
                </a:lnTo>
                <a:close/>
                <a:moveTo>
                  <a:pt x="1544" y="3292"/>
                </a:moveTo>
                <a:lnTo>
                  <a:pt x="1535" y="3292"/>
                </a:lnTo>
                <a:lnTo>
                  <a:pt x="1526" y="3310"/>
                </a:lnTo>
                <a:lnTo>
                  <a:pt x="1517" y="3318"/>
                </a:lnTo>
                <a:lnTo>
                  <a:pt x="1509" y="3327"/>
                </a:lnTo>
                <a:lnTo>
                  <a:pt x="1500" y="3336"/>
                </a:lnTo>
                <a:lnTo>
                  <a:pt x="1491" y="3336"/>
                </a:lnTo>
                <a:lnTo>
                  <a:pt x="1491" y="3345"/>
                </a:lnTo>
                <a:lnTo>
                  <a:pt x="1491" y="3354"/>
                </a:lnTo>
                <a:lnTo>
                  <a:pt x="1500" y="3345"/>
                </a:lnTo>
                <a:lnTo>
                  <a:pt x="1509" y="3345"/>
                </a:lnTo>
                <a:lnTo>
                  <a:pt x="1517" y="3336"/>
                </a:lnTo>
                <a:lnTo>
                  <a:pt x="1526" y="3327"/>
                </a:lnTo>
                <a:lnTo>
                  <a:pt x="1526" y="3318"/>
                </a:lnTo>
                <a:lnTo>
                  <a:pt x="1553" y="3301"/>
                </a:lnTo>
                <a:lnTo>
                  <a:pt x="1553" y="3292"/>
                </a:lnTo>
                <a:close/>
                <a:moveTo>
                  <a:pt x="1500" y="3274"/>
                </a:moveTo>
                <a:lnTo>
                  <a:pt x="1500" y="3283"/>
                </a:lnTo>
                <a:lnTo>
                  <a:pt x="1491" y="3274"/>
                </a:lnTo>
                <a:lnTo>
                  <a:pt x="1491" y="3283"/>
                </a:lnTo>
                <a:lnTo>
                  <a:pt x="1491" y="3292"/>
                </a:lnTo>
                <a:lnTo>
                  <a:pt x="1482" y="3292"/>
                </a:lnTo>
                <a:lnTo>
                  <a:pt x="1491" y="3301"/>
                </a:lnTo>
                <a:lnTo>
                  <a:pt x="1491" y="3310"/>
                </a:lnTo>
                <a:lnTo>
                  <a:pt x="1500" y="3310"/>
                </a:lnTo>
                <a:lnTo>
                  <a:pt x="1500" y="3301"/>
                </a:lnTo>
                <a:lnTo>
                  <a:pt x="1500" y="3292"/>
                </a:lnTo>
                <a:lnTo>
                  <a:pt x="1500" y="3283"/>
                </a:lnTo>
                <a:close/>
                <a:moveTo>
                  <a:pt x="1341" y="9637"/>
                </a:moveTo>
                <a:lnTo>
                  <a:pt x="1341" y="9645"/>
                </a:lnTo>
                <a:lnTo>
                  <a:pt x="1350" y="9645"/>
                </a:lnTo>
                <a:close/>
                <a:moveTo>
                  <a:pt x="1226" y="9584"/>
                </a:moveTo>
                <a:lnTo>
                  <a:pt x="1226" y="9575"/>
                </a:lnTo>
                <a:lnTo>
                  <a:pt x="1217" y="9575"/>
                </a:lnTo>
                <a:close/>
                <a:moveTo>
                  <a:pt x="1226" y="9584"/>
                </a:moveTo>
                <a:lnTo>
                  <a:pt x="1226" y="9592"/>
                </a:lnTo>
                <a:lnTo>
                  <a:pt x="1235" y="9592"/>
                </a:lnTo>
                <a:lnTo>
                  <a:pt x="1226" y="9592"/>
                </a:lnTo>
                <a:close/>
                <a:moveTo>
                  <a:pt x="1738" y="3336"/>
                </a:moveTo>
                <a:lnTo>
                  <a:pt x="1729" y="3345"/>
                </a:lnTo>
                <a:lnTo>
                  <a:pt x="1747" y="3336"/>
                </a:lnTo>
                <a:lnTo>
                  <a:pt x="1756" y="3327"/>
                </a:lnTo>
                <a:lnTo>
                  <a:pt x="1747" y="3327"/>
                </a:lnTo>
                <a:close/>
                <a:moveTo>
                  <a:pt x="1800" y="9575"/>
                </a:moveTo>
                <a:lnTo>
                  <a:pt x="1791" y="9575"/>
                </a:lnTo>
                <a:close/>
                <a:moveTo>
                  <a:pt x="1614" y="3283"/>
                </a:moveTo>
                <a:lnTo>
                  <a:pt x="1597" y="3283"/>
                </a:lnTo>
                <a:lnTo>
                  <a:pt x="1597" y="3274"/>
                </a:lnTo>
                <a:lnTo>
                  <a:pt x="1588" y="3274"/>
                </a:lnTo>
                <a:lnTo>
                  <a:pt x="1579" y="3274"/>
                </a:lnTo>
                <a:lnTo>
                  <a:pt x="1579" y="3283"/>
                </a:lnTo>
                <a:lnTo>
                  <a:pt x="1570" y="3283"/>
                </a:lnTo>
                <a:lnTo>
                  <a:pt x="1579" y="3292"/>
                </a:lnTo>
                <a:lnTo>
                  <a:pt x="1579" y="3301"/>
                </a:lnTo>
                <a:lnTo>
                  <a:pt x="1597" y="3292"/>
                </a:lnTo>
                <a:close/>
                <a:moveTo>
                  <a:pt x="1809" y="9575"/>
                </a:moveTo>
                <a:lnTo>
                  <a:pt x="1817" y="9584"/>
                </a:lnTo>
                <a:lnTo>
                  <a:pt x="1817" y="9575"/>
                </a:lnTo>
                <a:close/>
                <a:moveTo>
                  <a:pt x="1879" y="9540"/>
                </a:moveTo>
                <a:lnTo>
                  <a:pt x="1888" y="9531"/>
                </a:lnTo>
                <a:lnTo>
                  <a:pt x="1879" y="9531"/>
                </a:lnTo>
                <a:close/>
                <a:moveTo>
                  <a:pt x="1659" y="9548"/>
                </a:moveTo>
                <a:lnTo>
                  <a:pt x="1659" y="9540"/>
                </a:lnTo>
                <a:lnTo>
                  <a:pt x="1650" y="9540"/>
                </a:lnTo>
                <a:lnTo>
                  <a:pt x="1659" y="9548"/>
                </a:lnTo>
                <a:lnTo>
                  <a:pt x="1659" y="9557"/>
                </a:lnTo>
                <a:lnTo>
                  <a:pt x="1667" y="9557"/>
                </a:lnTo>
                <a:close/>
                <a:moveTo>
                  <a:pt x="1685" y="9513"/>
                </a:moveTo>
                <a:lnTo>
                  <a:pt x="1694" y="9522"/>
                </a:lnTo>
                <a:close/>
                <a:moveTo>
                  <a:pt x="1694" y="3292"/>
                </a:moveTo>
                <a:lnTo>
                  <a:pt x="1694" y="3283"/>
                </a:lnTo>
                <a:lnTo>
                  <a:pt x="1685" y="3283"/>
                </a:lnTo>
                <a:lnTo>
                  <a:pt x="1676" y="3292"/>
                </a:lnTo>
                <a:lnTo>
                  <a:pt x="1685" y="3292"/>
                </a:lnTo>
                <a:close/>
                <a:moveTo>
                  <a:pt x="3291" y="4457"/>
                </a:moveTo>
                <a:lnTo>
                  <a:pt x="3282" y="4448"/>
                </a:lnTo>
                <a:lnTo>
                  <a:pt x="3264" y="4439"/>
                </a:lnTo>
                <a:lnTo>
                  <a:pt x="3264" y="4448"/>
                </a:lnTo>
                <a:lnTo>
                  <a:pt x="3273" y="4457"/>
                </a:lnTo>
                <a:close/>
                <a:moveTo>
                  <a:pt x="3211" y="4492"/>
                </a:moveTo>
                <a:lnTo>
                  <a:pt x="3238" y="4501"/>
                </a:lnTo>
                <a:lnTo>
                  <a:pt x="3247" y="4510"/>
                </a:lnTo>
                <a:lnTo>
                  <a:pt x="3273" y="4510"/>
                </a:lnTo>
                <a:lnTo>
                  <a:pt x="3282" y="4501"/>
                </a:lnTo>
                <a:lnTo>
                  <a:pt x="3291" y="4501"/>
                </a:lnTo>
                <a:lnTo>
                  <a:pt x="3300" y="4501"/>
                </a:lnTo>
                <a:lnTo>
                  <a:pt x="3291" y="4483"/>
                </a:lnTo>
                <a:lnTo>
                  <a:pt x="3291" y="4475"/>
                </a:lnTo>
                <a:lnTo>
                  <a:pt x="3282" y="4475"/>
                </a:lnTo>
                <a:lnTo>
                  <a:pt x="3282" y="4483"/>
                </a:lnTo>
                <a:lnTo>
                  <a:pt x="3273" y="4466"/>
                </a:lnTo>
                <a:lnTo>
                  <a:pt x="3264" y="4448"/>
                </a:lnTo>
                <a:lnTo>
                  <a:pt x="3255" y="4439"/>
                </a:lnTo>
                <a:lnTo>
                  <a:pt x="3247" y="4430"/>
                </a:lnTo>
                <a:lnTo>
                  <a:pt x="3229" y="4422"/>
                </a:lnTo>
                <a:lnTo>
                  <a:pt x="3203" y="4413"/>
                </a:lnTo>
                <a:lnTo>
                  <a:pt x="3194" y="4404"/>
                </a:lnTo>
                <a:lnTo>
                  <a:pt x="3185" y="4395"/>
                </a:lnTo>
                <a:lnTo>
                  <a:pt x="3176" y="4386"/>
                </a:lnTo>
                <a:lnTo>
                  <a:pt x="3176" y="4378"/>
                </a:lnTo>
                <a:lnTo>
                  <a:pt x="3167" y="4369"/>
                </a:lnTo>
                <a:lnTo>
                  <a:pt x="3150" y="4351"/>
                </a:lnTo>
                <a:lnTo>
                  <a:pt x="3150" y="4342"/>
                </a:lnTo>
                <a:lnTo>
                  <a:pt x="3141" y="4325"/>
                </a:lnTo>
                <a:lnTo>
                  <a:pt x="3132" y="4325"/>
                </a:lnTo>
                <a:lnTo>
                  <a:pt x="3132" y="4316"/>
                </a:lnTo>
                <a:lnTo>
                  <a:pt x="3123" y="4316"/>
                </a:lnTo>
                <a:lnTo>
                  <a:pt x="3105" y="4316"/>
                </a:lnTo>
                <a:lnTo>
                  <a:pt x="3079" y="4307"/>
                </a:lnTo>
                <a:lnTo>
                  <a:pt x="3044" y="4307"/>
                </a:lnTo>
                <a:lnTo>
                  <a:pt x="3008" y="4289"/>
                </a:lnTo>
                <a:lnTo>
                  <a:pt x="2973" y="4272"/>
                </a:lnTo>
                <a:lnTo>
                  <a:pt x="2955" y="4272"/>
                </a:lnTo>
                <a:lnTo>
                  <a:pt x="2938" y="4272"/>
                </a:lnTo>
                <a:lnTo>
                  <a:pt x="2929" y="4272"/>
                </a:lnTo>
                <a:lnTo>
                  <a:pt x="2920" y="4280"/>
                </a:lnTo>
                <a:lnTo>
                  <a:pt x="2920" y="4289"/>
                </a:lnTo>
                <a:lnTo>
                  <a:pt x="2929" y="4298"/>
                </a:lnTo>
                <a:lnTo>
                  <a:pt x="2938" y="4298"/>
                </a:lnTo>
                <a:lnTo>
                  <a:pt x="2947" y="4307"/>
                </a:lnTo>
                <a:lnTo>
                  <a:pt x="2955" y="4307"/>
                </a:lnTo>
                <a:lnTo>
                  <a:pt x="2964" y="4298"/>
                </a:lnTo>
                <a:lnTo>
                  <a:pt x="2982" y="4298"/>
                </a:lnTo>
                <a:lnTo>
                  <a:pt x="2991" y="4298"/>
                </a:lnTo>
                <a:lnTo>
                  <a:pt x="2982" y="4298"/>
                </a:lnTo>
                <a:lnTo>
                  <a:pt x="2982" y="4307"/>
                </a:lnTo>
                <a:lnTo>
                  <a:pt x="2982" y="4316"/>
                </a:lnTo>
                <a:lnTo>
                  <a:pt x="2982" y="4307"/>
                </a:lnTo>
                <a:lnTo>
                  <a:pt x="2973" y="4307"/>
                </a:lnTo>
                <a:lnTo>
                  <a:pt x="2964" y="4307"/>
                </a:lnTo>
                <a:lnTo>
                  <a:pt x="2955" y="4307"/>
                </a:lnTo>
                <a:lnTo>
                  <a:pt x="2955" y="4316"/>
                </a:lnTo>
                <a:lnTo>
                  <a:pt x="2955" y="4325"/>
                </a:lnTo>
                <a:lnTo>
                  <a:pt x="2964" y="4325"/>
                </a:lnTo>
                <a:lnTo>
                  <a:pt x="2964" y="4333"/>
                </a:lnTo>
                <a:lnTo>
                  <a:pt x="2955" y="4342"/>
                </a:lnTo>
                <a:lnTo>
                  <a:pt x="2964" y="4342"/>
                </a:lnTo>
                <a:lnTo>
                  <a:pt x="2973" y="4333"/>
                </a:lnTo>
                <a:lnTo>
                  <a:pt x="2991" y="4333"/>
                </a:lnTo>
                <a:lnTo>
                  <a:pt x="2991" y="4342"/>
                </a:lnTo>
                <a:lnTo>
                  <a:pt x="3000" y="4351"/>
                </a:lnTo>
                <a:lnTo>
                  <a:pt x="3000" y="4342"/>
                </a:lnTo>
                <a:lnTo>
                  <a:pt x="3008" y="4342"/>
                </a:lnTo>
                <a:lnTo>
                  <a:pt x="3008" y="4351"/>
                </a:lnTo>
                <a:lnTo>
                  <a:pt x="3008" y="4360"/>
                </a:lnTo>
                <a:lnTo>
                  <a:pt x="3017" y="4360"/>
                </a:lnTo>
                <a:lnTo>
                  <a:pt x="3017" y="4369"/>
                </a:lnTo>
                <a:lnTo>
                  <a:pt x="3026" y="4360"/>
                </a:lnTo>
                <a:lnTo>
                  <a:pt x="3035" y="4360"/>
                </a:lnTo>
                <a:lnTo>
                  <a:pt x="3044" y="4360"/>
                </a:lnTo>
                <a:lnTo>
                  <a:pt x="3053" y="4378"/>
                </a:lnTo>
                <a:lnTo>
                  <a:pt x="3061" y="4378"/>
                </a:lnTo>
                <a:lnTo>
                  <a:pt x="3070" y="4386"/>
                </a:lnTo>
                <a:lnTo>
                  <a:pt x="3088" y="4386"/>
                </a:lnTo>
                <a:lnTo>
                  <a:pt x="3061" y="4386"/>
                </a:lnTo>
                <a:lnTo>
                  <a:pt x="3053" y="4395"/>
                </a:lnTo>
                <a:lnTo>
                  <a:pt x="3053" y="4404"/>
                </a:lnTo>
                <a:lnTo>
                  <a:pt x="3061" y="4413"/>
                </a:lnTo>
                <a:lnTo>
                  <a:pt x="3061" y="4404"/>
                </a:lnTo>
                <a:lnTo>
                  <a:pt x="3070" y="4413"/>
                </a:lnTo>
                <a:lnTo>
                  <a:pt x="3079" y="4413"/>
                </a:lnTo>
                <a:lnTo>
                  <a:pt x="3079" y="4404"/>
                </a:lnTo>
                <a:lnTo>
                  <a:pt x="3088" y="4404"/>
                </a:lnTo>
                <a:lnTo>
                  <a:pt x="3088" y="4413"/>
                </a:lnTo>
                <a:lnTo>
                  <a:pt x="3097" y="4413"/>
                </a:lnTo>
                <a:lnTo>
                  <a:pt x="3097" y="4422"/>
                </a:lnTo>
                <a:lnTo>
                  <a:pt x="3105" y="4422"/>
                </a:lnTo>
                <a:lnTo>
                  <a:pt x="3114" y="4422"/>
                </a:lnTo>
                <a:lnTo>
                  <a:pt x="3114" y="4430"/>
                </a:lnTo>
                <a:lnTo>
                  <a:pt x="3123" y="4430"/>
                </a:lnTo>
                <a:lnTo>
                  <a:pt x="3114" y="4430"/>
                </a:lnTo>
                <a:lnTo>
                  <a:pt x="3105" y="4439"/>
                </a:lnTo>
                <a:lnTo>
                  <a:pt x="3123" y="4448"/>
                </a:lnTo>
                <a:lnTo>
                  <a:pt x="3132" y="4448"/>
                </a:lnTo>
                <a:lnTo>
                  <a:pt x="3132" y="4457"/>
                </a:lnTo>
                <a:lnTo>
                  <a:pt x="3141" y="4448"/>
                </a:lnTo>
                <a:lnTo>
                  <a:pt x="3158" y="4448"/>
                </a:lnTo>
                <a:lnTo>
                  <a:pt x="3176" y="4448"/>
                </a:lnTo>
                <a:lnTo>
                  <a:pt x="3176" y="4439"/>
                </a:lnTo>
                <a:lnTo>
                  <a:pt x="3185" y="4430"/>
                </a:lnTo>
                <a:lnTo>
                  <a:pt x="3185" y="4439"/>
                </a:lnTo>
                <a:lnTo>
                  <a:pt x="3176" y="4448"/>
                </a:lnTo>
                <a:lnTo>
                  <a:pt x="3158" y="4466"/>
                </a:lnTo>
                <a:lnTo>
                  <a:pt x="3158" y="4475"/>
                </a:lnTo>
                <a:lnTo>
                  <a:pt x="3167" y="4475"/>
                </a:lnTo>
                <a:lnTo>
                  <a:pt x="3176" y="4483"/>
                </a:lnTo>
                <a:lnTo>
                  <a:pt x="3194" y="4483"/>
                </a:lnTo>
                <a:close/>
                <a:moveTo>
                  <a:pt x="2947" y="4210"/>
                </a:moveTo>
                <a:lnTo>
                  <a:pt x="2955" y="4210"/>
                </a:lnTo>
                <a:lnTo>
                  <a:pt x="2955" y="4201"/>
                </a:lnTo>
                <a:lnTo>
                  <a:pt x="2947" y="4192"/>
                </a:lnTo>
                <a:lnTo>
                  <a:pt x="2947" y="4183"/>
                </a:lnTo>
                <a:lnTo>
                  <a:pt x="2938" y="4192"/>
                </a:lnTo>
                <a:lnTo>
                  <a:pt x="2938" y="4210"/>
                </a:lnTo>
                <a:close/>
                <a:moveTo>
                  <a:pt x="3158" y="4351"/>
                </a:moveTo>
                <a:lnTo>
                  <a:pt x="3158" y="4342"/>
                </a:lnTo>
                <a:lnTo>
                  <a:pt x="3158" y="4333"/>
                </a:lnTo>
                <a:lnTo>
                  <a:pt x="3167" y="4333"/>
                </a:lnTo>
                <a:lnTo>
                  <a:pt x="3158" y="4325"/>
                </a:lnTo>
                <a:lnTo>
                  <a:pt x="3158" y="4316"/>
                </a:lnTo>
                <a:lnTo>
                  <a:pt x="3150" y="4316"/>
                </a:lnTo>
                <a:lnTo>
                  <a:pt x="3141" y="4316"/>
                </a:lnTo>
                <a:lnTo>
                  <a:pt x="3141" y="4325"/>
                </a:lnTo>
                <a:lnTo>
                  <a:pt x="3150" y="4342"/>
                </a:lnTo>
                <a:close/>
                <a:moveTo>
                  <a:pt x="3088" y="4413"/>
                </a:moveTo>
                <a:lnTo>
                  <a:pt x="3079" y="4413"/>
                </a:lnTo>
                <a:lnTo>
                  <a:pt x="3079" y="4422"/>
                </a:lnTo>
                <a:lnTo>
                  <a:pt x="3088" y="4422"/>
                </a:lnTo>
                <a:close/>
                <a:moveTo>
                  <a:pt x="2929" y="4113"/>
                </a:moveTo>
                <a:lnTo>
                  <a:pt x="2929" y="4104"/>
                </a:lnTo>
                <a:lnTo>
                  <a:pt x="2929" y="4086"/>
                </a:lnTo>
                <a:lnTo>
                  <a:pt x="2929" y="4077"/>
                </a:lnTo>
                <a:lnTo>
                  <a:pt x="2920" y="4077"/>
                </a:lnTo>
                <a:lnTo>
                  <a:pt x="2920" y="4086"/>
                </a:lnTo>
                <a:lnTo>
                  <a:pt x="2920" y="4104"/>
                </a:lnTo>
                <a:lnTo>
                  <a:pt x="2920" y="4113"/>
                </a:lnTo>
                <a:lnTo>
                  <a:pt x="2920" y="4122"/>
                </a:lnTo>
                <a:lnTo>
                  <a:pt x="2920" y="4113"/>
                </a:lnTo>
                <a:close/>
                <a:moveTo>
                  <a:pt x="3167" y="4342"/>
                </a:moveTo>
                <a:lnTo>
                  <a:pt x="3167" y="4351"/>
                </a:lnTo>
                <a:lnTo>
                  <a:pt x="3176" y="4342"/>
                </a:lnTo>
                <a:lnTo>
                  <a:pt x="3176" y="4333"/>
                </a:lnTo>
                <a:lnTo>
                  <a:pt x="3167" y="4333"/>
                </a:lnTo>
                <a:close/>
                <a:moveTo>
                  <a:pt x="3044" y="4378"/>
                </a:moveTo>
                <a:lnTo>
                  <a:pt x="3044" y="4369"/>
                </a:lnTo>
                <a:lnTo>
                  <a:pt x="3035" y="4369"/>
                </a:lnTo>
                <a:lnTo>
                  <a:pt x="3026" y="4369"/>
                </a:lnTo>
                <a:lnTo>
                  <a:pt x="3026" y="4378"/>
                </a:lnTo>
                <a:lnTo>
                  <a:pt x="3035" y="4386"/>
                </a:lnTo>
                <a:lnTo>
                  <a:pt x="3044" y="4386"/>
                </a:lnTo>
                <a:lnTo>
                  <a:pt x="3053" y="4386"/>
                </a:lnTo>
                <a:close/>
                <a:moveTo>
                  <a:pt x="2929" y="10166"/>
                </a:moveTo>
                <a:lnTo>
                  <a:pt x="2920" y="10166"/>
                </a:lnTo>
                <a:lnTo>
                  <a:pt x="2929" y="10166"/>
                </a:lnTo>
                <a:lnTo>
                  <a:pt x="2929" y="10175"/>
                </a:lnTo>
                <a:close/>
                <a:moveTo>
                  <a:pt x="3203" y="4386"/>
                </a:moveTo>
                <a:lnTo>
                  <a:pt x="3211" y="4386"/>
                </a:lnTo>
                <a:lnTo>
                  <a:pt x="3220" y="4395"/>
                </a:lnTo>
                <a:lnTo>
                  <a:pt x="3229" y="4395"/>
                </a:lnTo>
                <a:lnTo>
                  <a:pt x="3220" y="4386"/>
                </a:lnTo>
                <a:lnTo>
                  <a:pt x="3211" y="4378"/>
                </a:lnTo>
                <a:lnTo>
                  <a:pt x="3203" y="4378"/>
                </a:lnTo>
                <a:lnTo>
                  <a:pt x="3194" y="4378"/>
                </a:lnTo>
                <a:close/>
                <a:moveTo>
                  <a:pt x="3529" y="5763"/>
                </a:moveTo>
                <a:lnTo>
                  <a:pt x="3520" y="5763"/>
                </a:lnTo>
                <a:lnTo>
                  <a:pt x="3520" y="5772"/>
                </a:lnTo>
                <a:lnTo>
                  <a:pt x="3529" y="5772"/>
                </a:lnTo>
                <a:lnTo>
                  <a:pt x="3538" y="5772"/>
                </a:lnTo>
                <a:close/>
                <a:moveTo>
                  <a:pt x="2903" y="4051"/>
                </a:moveTo>
                <a:lnTo>
                  <a:pt x="2894" y="4042"/>
                </a:lnTo>
                <a:lnTo>
                  <a:pt x="2885" y="4033"/>
                </a:lnTo>
                <a:lnTo>
                  <a:pt x="2876" y="4033"/>
                </a:lnTo>
                <a:lnTo>
                  <a:pt x="2867" y="4033"/>
                </a:lnTo>
                <a:lnTo>
                  <a:pt x="2867" y="4042"/>
                </a:lnTo>
                <a:lnTo>
                  <a:pt x="2867" y="4051"/>
                </a:lnTo>
                <a:lnTo>
                  <a:pt x="2858" y="4060"/>
                </a:lnTo>
                <a:lnTo>
                  <a:pt x="2867" y="4069"/>
                </a:lnTo>
                <a:lnTo>
                  <a:pt x="2867" y="4077"/>
                </a:lnTo>
                <a:lnTo>
                  <a:pt x="2876" y="4086"/>
                </a:lnTo>
                <a:lnTo>
                  <a:pt x="2885" y="4095"/>
                </a:lnTo>
                <a:lnTo>
                  <a:pt x="2894" y="4086"/>
                </a:lnTo>
                <a:lnTo>
                  <a:pt x="2894" y="4095"/>
                </a:lnTo>
                <a:lnTo>
                  <a:pt x="2894" y="4104"/>
                </a:lnTo>
                <a:lnTo>
                  <a:pt x="2894" y="4113"/>
                </a:lnTo>
                <a:lnTo>
                  <a:pt x="2894" y="4122"/>
                </a:lnTo>
                <a:lnTo>
                  <a:pt x="2903" y="4130"/>
                </a:lnTo>
                <a:lnTo>
                  <a:pt x="2903" y="4122"/>
                </a:lnTo>
                <a:lnTo>
                  <a:pt x="2903" y="4113"/>
                </a:lnTo>
                <a:lnTo>
                  <a:pt x="2911" y="4104"/>
                </a:lnTo>
                <a:lnTo>
                  <a:pt x="2911" y="4095"/>
                </a:lnTo>
                <a:lnTo>
                  <a:pt x="2911" y="4069"/>
                </a:lnTo>
                <a:close/>
                <a:moveTo>
                  <a:pt x="3573" y="5763"/>
                </a:moveTo>
                <a:lnTo>
                  <a:pt x="3564" y="5763"/>
                </a:lnTo>
                <a:lnTo>
                  <a:pt x="3547" y="5763"/>
                </a:lnTo>
                <a:lnTo>
                  <a:pt x="3547" y="5772"/>
                </a:lnTo>
                <a:close/>
                <a:moveTo>
                  <a:pt x="3652" y="5860"/>
                </a:moveTo>
                <a:lnTo>
                  <a:pt x="3644" y="5851"/>
                </a:lnTo>
                <a:lnTo>
                  <a:pt x="3644" y="5843"/>
                </a:lnTo>
                <a:lnTo>
                  <a:pt x="3644" y="5851"/>
                </a:lnTo>
                <a:lnTo>
                  <a:pt x="3652" y="5860"/>
                </a:lnTo>
                <a:lnTo>
                  <a:pt x="3661" y="5860"/>
                </a:lnTo>
                <a:close/>
                <a:moveTo>
                  <a:pt x="3573" y="5825"/>
                </a:moveTo>
                <a:lnTo>
                  <a:pt x="3564" y="5825"/>
                </a:lnTo>
                <a:lnTo>
                  <a:pt x="3573" y="5834"/>
                </a:lnTo>
                <a:lnTo>
                  <a:pt x="3582" y="5834"/>
                </a:lnTo>
                <a:close/>
                <a:moveTo>
                  <a:pt x="3511" y="5763"/>
                </a:moveTo>
                <a:lnTo>
                  <a:pt x="3502" y="5763"/>
                </a:lnTo>
                <a:close/>
                <a:moveTo>
                  <a:pt x="3273" y="4457"/>
                </a:moveTo>
                <a:lnTo>
                  <a:pt x="3282" y="4475"/>
                </a:lnTo>
                <a:lnTo>
                  <a:pt x="3282" y="4466"/>
                </a:lnTo>
                <a:lnTo>
                  <a:pt x="3282" y="4457"/>
                </a:lnTo>
                <a:close/>
                <a:moveTo>
                  <a:pt x="3644" y="5816"/>
                </a:moveTo>
                <a:lnTo>
                  <a:pt x="3652" y="5816"/>
                </a:lnTo>
                <a:lnTo>
                  <a:pt x="3652" y="5825"/>
                </a:lnTo>
                <a:lnTo>
                  <a:pt x="3661" y="5825"/>
                </a:lnTo>
                <a:lnTo>
                  <a:pt x="3661" y="5816"/>
                </a:lnTo>
                <a:lnTo>
                  <a:pt x="3652" y="5816"/>
                </a:lnTo>
                <a:lnTo>
                  <a:pt x="3644" y="5807"/>
                </a:lnTo>
                <a:close/>
                <a:moveTo>
                  <a:pt x="2585" y="3663"/>
                </a:moveTo>
                <a:lnTo>
                  <a:pt x="2585" y="3654"/>
                </a:lnTo>
                <a:lnTo>
                  <a:pt x="2576" y="3654"/>
                </a:lnTo>
                <a:lnTo>
                  <a:pt x="2567" y="3654"/>
                </a:lnTo>
                <a:lnTo>
                  <a:pt x="2558" y="3654"/>
                </a:lnTo>
                <a:lnTo>
                  <a:pt x="2532" y="3645"/>
                </a:lnTo>
                <a:lnTo>
                  <a:pt x="2514" y="3645"/>
                </a:lnTo>
                <a:lnTo>
                  <a:pt x="2506" y="3645"/>
                </a:lnTo>
                <a:lnTo>
                  <a:pt x="2514" y="3654"/>
                </a:lnTo>
                <a:lnTo>
                  <a:pt x="2523" y="3663"/>
                </a:lnTo>
                <a:lnTo>
                  <a:pt x="2532" y="3671"/>
                </a:lnTo>
                <a:lnTo>
                  <a:pt x="2532" y="3680"/>
                </a:lnTo>
                <a:lnTo>
                  <a:pt x="2532" y="3689"/>
                </a:lnTo>
                <a:lnTo>
                  <a:pt x="2532" y="3698"/>
                </a:lnTo>
                <a:lnTo>
                  <a:pt x="2532" y="3707"/>
                </a:lnTo>
                <a:lnTo>
                  <a:pt x="2541" y="3707"/>
                </a:lnTo>
                <a:lnTo>
                  <a:pt x="2550" y="3707"/>
                </a:lnTo>
                <a:lnTo>
                  <a:pt x="2567" y="3707"/>
                </a:lnTo>
                <a:lnTo>
                  <a:pt x="2567" y="3698"/>
                </a:lnTo>
                <a:lnTo>
                  <a:pt x="2567" y="3689"/>
                </a:lnTo>
                <a:lnTo>
                  <a:pt x="2567" y="3680"/>
                </a:lnTo>
                <a:lnTo>
                  <a:pt x="2558" y="3671"/>
                </a:lnTo>
                <a:lnTo>
                  <a:pt x="2567" y="3671"/>
                </a:lnTo>
                <a:lnTo>
                  <a:pt x="2567" y="3680"/>
                </a:lnTo>
                <a:lnTo>
                  <a:pt x="2576" y="3689"/>
                </a:lnTo>
                <a:lnTo>
                  <a:pt x="2585" y="3689"/>
                </a:lnTo>
                <a:lnTo>
                  <a:pt x="2585" y="3680"/>
                </a:lnTo>
                <a:lnTo>
                  <a:pt x="2585" y="3671"/>
                </a:lnTo>
                <a:close/>
                <a:moveTo>
                  <a:pt x="2576" y="3866"/>
                </a:moveTo>
                <a:lnTo>
                  <a:pt x="2576" y="3874"/>
                </a:lnTo>
                <a:lnTo>
                  <a:pt x="2585" y="3883"/>
                </a:lnTo>
                <a:lnTo>
                  <a:pt x="2594" y="3883"/>
                </a:lnTo>
                <a:lnTo>
                  <a:pt x="2603" y="3892"/>
                </a:lnTo>
                <a:lnTo>
                  <a:pt x="2603" y="3883"/>
                </a:lnTo>
                <a:lnTo>
                  <a:pt x="2611" y="3874"/>
                </a:lnTo>
                <a:lnTo>
                  <a:pt x="2611" y="3866"/>
                </a:lnTo>
                <a:lnTo>
                  <a:pt x="2603" y="3866"/>
                </a:lnTo>
                <a:lnTo>
                  <a:pt x="2594" y="3866"/>
                </a:lnTo>
                <a:lnTo>
                  <a:pt x="2585" y="3857"/>
                </a:lnTo>
                <a:lnTo>
                  <a:pt x="2585" y="3848"/>
                </a:lnTo>
                <a:lnTo>
                  <a:pt x="2576" y="3839"/>
                </a:lnTo>
                <a:lnTo>
                  <a:pt x="2558" y="3822"/>
                </a:lnTo>
                <a:lnTo>
                  <a:pt x="2550" y="3830"/>
                </a:lnTo>
                <a:lnTo>
                  <a:pt x="2550" y="3839"/>
                </a:lnTo>
                <a:lnTo>
                  <a:pt x="2558" y="3839"/>
                </a:lnTo>
                <a:lnTo>
                  <a:pt x="2567" y="3848"/>
                </a:lnTo>
                <a:lnTo>
                  <a:pt x="2576" y="3857"/>
                </a:lnTo>
                <a:close/>
                <a:moveTo>
                  <a:pt x="2726" y="3830"/>
                </a:moveTo>
                <a:lnTo>
                  <a:pt x="2726" y="3822"/>
                </a:lnTo>
                <a:lnTo>
                  <a:pt x="2726" y="3804"/>
                </a:lnTo>
                <a:lnTo>
                  <a:pt x="2735" y="3795"/>
                </a:lnTo>
                <a:lnTo>
                  <a:pt x="2735" y="3786"/>
                </a:lnTo>
                <a:lnTo>
                  <a:pt x="2726" y="3786"/>
                </a:lnTo>
                <a:lnTo>
                  <a:pt x="2717" y="3769"/>
                </a:lnTo>
                <a:lnTo>
                  <a:pt x="2708" y="3760"/>
                </a:lnTo>
                <a:lnTo>
                  <a:pt x="2682" y="3769"/>
                </a:lnTo>
                <a:lnTo>
                  <a:pt x="2682" y="3795"/>
                </a:lnTo>
                <a:lnTo>
                  <a:pt x="2673" y="3804"/>
                </a:lnTo>
                <a:lnTo>
                  <a:pt x="2664" y="3813"/>
                </a:lnTo>
                <a:lnTo>
                  <a:pt x="2664" y="3822"/>
                </a:lnTo>
                <a:lnTo>
                  <a:pt x="2664" y="3839"/>
                </a:lnTo>
                <a:lnTo>
                  <a:pt x="2673" y="3839"/>
                </a:lnTo>
                <a:lnTo>
                  <a:pt x="2682" y="3830"/>
                </a:lnTo>
                <a:lnTo>
                  <a:pt x="2691" y="3822"/>
                </a:lnTo>
                <a:lnTo>
                  <a:pt x="2691" y="3813"/>
                </a:lnTo>
                <a:lnTo>
                  <a:pt x="2700" y="3822"/>
                </a:lnTo>
                <a:lnTo>
                  <a:pt x="2691" y="3822"/>
                </a:lnTo>
                <a:lnTo>
                  <a:pt x="2700" y="3830"/>
                </a:lnTo>
                <a:lnTo>
                  <a:pt x="2708" y="3830"/>
                </a:lnTo>
                <a:lnTo>
                  <a:pt x="2708" y="3839"/>
                </a:lnTo>
                <a:lnTo>
                  <a:pt x="2717" y="3839"/>
                </a:lnTo>
                <a:close/>
                <a:moveTo>
                  <a:pt x="2629" y="4042"/>
                </a:moveTo>
                <a:lnTo>
                  <a:pt x="2656" y="4033"/>
                </a:lnTo>
                <a:lnTo>
                  <a:pt x="2656" y="4024"/>
                </a:lnTo>
                <a:lnTo>
                  <a:pt x="2664" y="3998"/>
                </a:lnTo>
                <a:lnTo>
                  <a:pt x="2664" y="3989"/>
                </a:lnTo>
                <a:lnTo>
                  <a:pt x="2664" y="3972"/>
                </a:lnTo>
                <a:lnTo>
                  <a:pt x="2673" y="3963"/>
                </a:lnTo>
                <a:lnTo>
                  <a:pt x="2682" y="3954"/>
                </a:lnTo>
                <a:lnTo>
                  <a:pt x="2682" y="3945"/>
                </a:lnTo>
                <a:lnTo>
                  <a:pt x="2673" y="3945"/>
                </a:lnTo>
                <a:lnTo>
                  <a:pt x="2664" y="3954"/>
                </a:lnTo>
                <a:lnTo>
                  <a:pt x="2656" y="3954"/>
                </a:lnTo>
                <a:lnTo>
                  <a:pt x="2647" y="3954"/>
                </a:lnTo>
                <a:lnTo>
                  <a:pt x="2647" y="3963"/>
                </a:lnTo>
                <a:lnTo>
                  <a:pt x="2647" y="3972"/>
                </a:lnTo>
                <a:lnTo>
                  <a:pt x="2647" y="3980"/>
                </a:lnTo>
                <a:lnTo>
                  <a:pt x="2638" y="3989"/>
                </a:lnTo>
                <a:lnTo>
                  <a:pt x="2620" y="3998"/>
                </a:lnTo>
                <a:lnTo>
                  <a:pt x="2611" y="3998"/>
                </a:lnTo>
                <a:lnTo>
                  <a:pt x="2611" y="3989"/>
                </a:lnTo>
                <a:lnTo>
                  <a:pt x="2638" y="3980"/>
                </a:lnTo>
                <a:lnTo>
                  <a:pt x="2638" y="3972"/>
                </a:lnTo>
                <a:lnTo>
                  <a:pt x="2647" y="3972"/>
                </a:lnTo>
                <a:lnTo>
                  <a:pt x="2647" y="3963"/>
                </a:lnTo>
                <a:lnTo>
                  <a:pt x="2638" y="3954"/>
                </a:lnTo>
                <a:lnTo>
                  <a:pt x="2629" y="3945"/>
                </a:lnTo>
                <a:lnTo>
                  <a:pt x="2611" y="3954"/>
                </a:lnTo>
                <a:lnTo>
                  <a:pt x="2603" y="3945"/>
                </a:lnTo>
                <a:lnTo>
                  <a:pt x="2585" y="3945"/>
                </a:lnTo>
                <a:lnTo>
                  <a:pt x="2576" y="3945"/>
                </a:lnTo>
                <a:lnTo>
                  <a:pt x="2576" y="3963"/>
                </a:lnTo>
                <a:lnTo>
                  <a:pt x="2576" y="3972"/>
                </a:lnTo>
                <a:lnTo>
                  <a:pt x="2576" y="3980"/>
                </a:lnTo>
                <a:lnTo>
                  <a:pt x="2585" y="3998"/>
                </a:lnTo>
                <a:lnTo>
                  <a:pt x="2585" y="4007"/>
                </a:lnTo>
                <a:lnTo>
                  <a:pt x="2594" y="4007"/>
                </a:lnTo>
                <a:lnTo>
                  <a:pt x="2603" y="4016"/>
                </a:lnTo>
                <a:lnTo>
                  <a:pt x="2620" y="4024"/>
                </a:lnTo>
                <a:lnTo>
                  <a:pt x="2611" y="4024"/>
                </a:lnTo>
                <a:lnTo>
                  <a:pt x="2603" y="4024"/>
                </a:lnTo>
                <a:lnTo>
                  <a:pt x="2603" y="4033"/>
                </a:lnTo>
                <a:lnTo>
                  <a:pt x="2620" y="4042"/>
                </a:lnTo>
                <a:close/>
                <a:moveTo>
                  <a:pt x="2700" y="3866"/>
                </a:moveTo>
                <a:lnTo>
                  <a:pt x="2708" y="3866"/>
                </a:lnTo>
                <a:lnTo>
                  <a:pt x="2700" y="3848"/>
                </a:lnTo>
                <a:lnTo>
                  <a:pt x="2700" y="3839"/>
                </a:lnTo>
                <a:lnTo>
                  <a:pt x="2691" y="3830"/>
                </a:lnTo>
                <a:lnTo>
                  <a:pt x="2682" y="3830"/>
                </a:lnTo>
                <a:lnTo>
                  <a:pt x="2682" y="3839"/>
                </a:lnTo>
                <a:lnTo>
                  <a:pt x="2691" y="3848"/>
                </a:lnTo>
                <a:lnTo>
                  <a:pt x="2682" y="3848"/>
                </a:lnTo>
                <a:lnTo>
                  <a:pt x="2682" y="3857"/>
                </a:lnTo>
                <a:lnTo>
                  <a:pt x="2691" y="3857"/>
                </a:lnTo>
                <a:lnTo>
                  <a:pt x="2700" y="3857"/>
                </a:lnTo>
                <a:lnTo>
                  <a:pt x="2691" y="3866"/>
                </a:lnTo>
                <a:close/>
                <a:moveTo>
                  <a:pt x="2550" y="3813"/>
                </a:moveTo>
                <a:lnTo>
                  <a:pt x="2558" y="3804"/>
                </a:lnTo>
                <a:lnTo>
                  <a:pt x="2550" y="3804"/>
                </a:lnTo>
                <a:lnTo>
                  <a:pt x="2541" y="3804"/>
                </a:lnTo>
                <a:lnTo>
                  <a:pt x="2532" y="3804"/>
                </a:lnTo>
                <a:lnTo>
                  <a:pt x="2523" y="3804"/>
                </a:lnTo>
                <a:lnTo>
                  <a:pt x="2532" y="3813"/>
                </a:lnTo>
                <a:lnTo>
                  <a:pt x="2532" y="3830"/>
                </a:lnTo>
                <a:lnTo>
                  <a:pt x="2541" y="3822"/>
                </a:lnTo>
                <a:lnTo>
                  <a:pt x="2550" y="3822"/>
                </a:lnTo>
                <a:close/>
                <a:moveTo>
                  <a:pt x="2576" y="3716"/>
                </a:moveTo>
                <a:lnTo>
                  <a:pt x="2585" y="3724"/>
                </a:lnTo>
                <a:lnTo>
                  <a:pt x="2594" y="3733"/>
                </a:lnTo>
                <a:lnTo>
                  <a:pt x="2603" y="3724"/>
                </a:lnTo>
                <a:lnTo>
                  <a:pt x="2603" y="3716"/>
                </a:lnTo>
                <a:lnTo>
                  <a:pt x="2611" y="3716"/>
                </a:lnTo>
                <a:lnTo>
                  <a:pt x="2611" y="3707"/>
                </a:lnTo>
                <a:lnTo>
                  <a:pt x="2603" y="3707"/>
                </a:lnTo>
                <a:lnTo>
                  <a:pt x="2585" y="3707"/>
                </a:lnTo>
                <a:close/>
                <a:moveTo>
                  <a:pt x="2541" y="3751"/>
                </a:moveTo>
                <a:lnTo>
                  <a:pt x="2550" y="3751"/>
                </a:lnTo>
                <a:lnTo>
                  <a:pt x="2558" y="3751"/>
                </a:lnTo>
                <a:lnTo>
                  <a:pt x="2558" y="3760"/>
                </a:lnTo>
                <a:lnTo>
                  <a:pt x="2567" y="3760"/>
                </a:lnTo>
                <a:lnTo>
                  <a:pt x="2558" y="3769"/>
                </a:lnTo>
                <a:lnTo>
                  <a:pt x="2550" y="3777"/>
                </a:lnTo>
                <a:lnTo>
                  <a:pt x="2541" y="3769"/>
                </a:lnTo>
                <a:lnTo>
                  <a:pt x="2532" y="3777"/>
                </a:lnTo>
                <a:lnTo>
                  <a:pt x="2541" y="3786"/>
                </a:lnTo>
                <a:lnTo>
                  <a:pt x="2550" y="3786"/>
                </a:lnTo>
                <a:lnTo>
                  <a:pt x="2558" y="3795"/>
                </a:lnTo>
                <a:lnTo>
                  <a:pt x="2567" y="3795"/>
                </a:lnTo>
                <a:lnTo>
                  <a:pt x="2576" y="3795"/>
                </a:lnTo>
                <a:lnTo>
                  <a:pt x="2576" y="3804"/>
                </a:lnTo>
                <a:lnTo>
                  <a:pt x="2585" y="3813"/>
                </a:lnTo>
                <a:lnTo>
                  <a:pt x="2585" y="3822"/>
                </a:lnTo>
                <a:lnTo>
                  <a:pt x="2576" y="3822"/>
                </a:lnTo>
                <a:lnTo>
                  <a:pt x="2576" y="3830"/>
                </a:lnTo>
                <a:lnTo>
                  <a:pt x="2585" y="3839"/>
                </a:lnTo>
                <a:lnTo>
                  <a:pt x="2594" y="3857"/>
                </a:lnTo>
                <a:lnTo>
                  <a:pt x="2603" y="3857"/>
                </a:lnTo>
                <a:lnTo>
                  <a:pt x="2603" y="3848"/>
                </a:lnTo>
                <a:lnTo>
                  <a:pt x="2603" y="3839"/>
                </a:lnTo>
                <a:lnTo>
                  <a:pt x="2611" y="3848"/>
                </a:lnTo>
                <a:lnTo>
                  <a:pt x="2611" y="3857"/>
                </a:lnTo>
                <a:lnTo>
                  <a:pt x="2611" y="3866"/>
                </a:lnTo>
                <a:lnTo>
                  <a:pt x="2620" y="3866"/>
                </a:lnTo>
                <a:lnTo>
                  <a:pt x="2629" y="3866"/>
                </a:lnTo>
                <a:lnTo>
                  <a:pt x="2638" y="3874"/>
                </a:lnTo>
                <a:lnTo>
                  <a:pt x="2638" y="3883"/>
                </a:lnTo>
                <a:lnTo>
                  <a:pt x="2647" y="3883"/>
                </a:lnTo>
                <a:lnTo>
                  <a:pt x="2656" y="3883"/>
                </a:lnTo>
                <a:lnTo>
                  <a:pt x="2656" y="3874"/>
                </a:lnTo>
                <a:lnTo>
                  <a:pt x="2656" y="3866"/>
                </a:lnTo>
                <a:lnTo>
                  <a:pt x="2656" y="3857"/>
                </a:lnTo>
                <a:lnTo>
                  <a:pt x="2656" y="3839"/>
                </a:lnTo>
                <a:lnTo>
                  <a:pt x="2656" y="3830"/>
                </a:lnTo>
                <a:lnTo>
                  <a:pt x="2647" y="3839"/>
                </a:lnTo>
                <a:lnTo>
                  <a:pt x="2638" y="3830"/>
                </a:lnTo>
                <a:lnTo>
                  <a:pt x="2647" y="3830"/>
                </a:lnTo>
                <a:lnTo>
                  <a:pt x="2647" y="3822"/>
                </a:lnTo>
                <a:lnTo>
                  <a:pt x="2638" y="3822"/>
                </a:lnTo>
                <a:lnTo>
                  <a:pt x="2638" y="3813"/>
                </a:lnTo>
                <a:lnTo>
                  <a:pt x="2620" y="3804"/>
                </a:lnTo>
                <a:lnTo>
                  <a:pt x="2611" y="3813"/>
                </a:lnTo>
                <a:lnTo>
                  <a:pt x="2611" y="3804"/>
                </a:lnTo>
                <a:lnTo>
                  <a:pt x="2611" y="3795"/>
                </a:lnTo>
                <a:lnTo>
                  <a:pt x="2620" y="3795"/>
                </a:lnTo>
                <a:lnTo>
                  <a:pt x="2629" y="3804"/>
                </a:lnTo>
                <a:lnTo>
                  <a:pt x="2638" y="3813"/>
                </a:lnTo>
                <a:lnTo>
                  <a:pt x="2638" y="3804"/>
                </a:lnTo>
                <a:lnTo>
                  <a:pt x="2629" y="3804"/>
                </a:lnTo>
                <a:lnTo>
                  <a:pt x="2620" y="3786"/>
                </a:lnTo>
                <a:lnTo>
                  <a:pt x="2620" y="3777"/>
                </a:lnTo>
                <a:lnTo>
                  <a:pt x="2611" y="3769"/>
                </a:lnTo>
                <a:lnTo>
                  <a:pt x="2603" y="3751"/>
                </a:lnTo>
                <a:lnTo>
                  <a:pt x="2576" y="3742"/>
                </a:lnTo>
                <a:lnTo>
                  <a:pt x="2576" y="3733"/>
                </a:lnTo>
                <a:lnTo>
                  <a:pt x="2567" y="3724"/>
                </a:lnTo>
                <a:lnTo>
                  <a:pt x="2550" y="3724"/>
                </a:lnTo>
                <a:lnTo>
                  <a:pt x="2541" y="3716"/>
                </a:lnTo>
                <a:lnTo>
                  <a:pt x="2541" y="3724"/>
                </a:lnTo>
                <a:lnTo>
                  <a:pt x="2541" y="3733"/>
                </a:lnTo>
                <a:lnTo>
                  <a:pt x="2541" y="3742"/>
                </a:lnTo>
                <a:lnTo>
                  <a:pt x="2523" y="3751"/>
                </a:lnTo>
                <a:lnTo>
                  <a:pt x="2523" y="3760"/>
                </a:lnTo>
                <a:lnTo>
                  <a:pt x="2532" y="3760"/>
                </a:lnTo>
                <a:close/>
                <a:moveTo>
                  <a:pt x="2523" y="3680"/>
                </a:moveTo>
                <a:lnTo>
                  <a:pt x="2523" y="3671"/>
                </a:lnTo>
                <a:lnTo>
                  <a:pt x="2514" y="3671"/>
                </a:lnTo>
                <a:lnTo>
                  <a:pt x="2506" y="3663"/>
                </a:lnTo>
                <a:lnTo>
                  <a:pt x="2497" y="3654"/>
                </a:lnTo>
                <a:lnTo>
                  <a:pt x="2488" y="3663"/>
                </a:lnTo>
                <a:lnTo>
                  <a:pt x="2479" y="3671"/>
                </a:lnTo>
                <a:lnTo>
                  <a:pt x="2479" y="3680"/>
                </a:lnTo>
                <a:lnTo>
                  <a:pt x="2488" y="3689"/>
                </a:lnTo>
                <a:lnTo>
                  <a:pt x="2488" y="3698"/>
                </a:lnTo>
                <a:lnTo>
                  <a:pt x="2497" y="3698"/>
                </a:lnTo>
                <a:lnTo>
                  <a:pt x="2506" y="3707"/>
                </a:lnTo>
                <a:lnTo>
                  <a:pt x="2497" y="3716"/>
                </a:lnTo>
                <a:lnTo>
                  <a:pt x="2488" y="3733"/>
                </a:lnTo>
                <a:lnTo>
                  <a:pt x="2497" y="3751"/>
                </a:lnTo>
                <a:lnTo>
                  <a:pt x="2506" y="3742"/>
                </a:lnTo>
                <a:lnTo>
                  <a:pt x="2514" y="3742"/>
                </a:lnTo>
                <a:lnTo>
                  <a:pt x="2514" y="3733"/>
                </a:lnTo>
                <a:lnTo>
                  <a:pt x="2514" y="3724"/>
                </a:lnTo>
                <a:lnTo>
                  <a:pt x="2514" y="3716"/>
                </a:lnTo>
                <a:lnTo>
                  <a:pt x="2514" y="3707"/>
                </a:lnTo>
                <a:lnTo>
                  <a:pt x="2514" y="3698"/>
                </a:lnTo>
                <a:lnTo>
                  <a:pt x="2523" y="3689"/>
                </a:lnTo>
                <a:close/>
                <a:moveTo>
                  <a:pt x="2770" y="3972"/>
                </a:moveTo>
                <a:lnTo>
                  <a:pt x="2779" y="3972"/>
                </a:lnTo>
                <a:lnTo>
                  <a:pt x="2779" y="3963"/>
                </a:lnTo>
                <a:lnTo>
                  <a:pt x="2788" y="3963"/>
                </a:lnTo>
                <a:lnTo>
                  <a:pt x="2779" y="3954"/>
                </a:lnTo>
                <a:lnTo>
                  <a:pt x="2770" y="3954"/>
                </a:lnTo>
                <a:lnTo>
                  <a:pt x="2761" y="3954"/>
                </a:lnTo>
                <a:lnTo>
                  <a:pt x="2753" y="3963"/>
                </a:lnTo>
                <a:lnTo>
                  <a:pt x="2753" y="3972"/>
                </a:lnTo>
                <a:lnTo>
                  <a:pt x="2753" y="3963"/>
                </a:lnTo>
                <a:lnTo>
                  <a:pt x="2761" y="3963"/>
                </a:lnTo>
                <a:lnTo>
                  <a:pt x="2761" y="3972"/>
                </a:lnTo>
                <a:close/>
                <a:moveTo>
                  <a:pt x="2717" y="4130"/>
                </a:moveTo>
                <a:lnTo>
                  <a:pt x="2708" y="4130"/>
                </a:lnTo>
                <a:lnTo>
                  <a:pt x="2700" y="4130"/>
                </a:lnTo>
                <a:lnTo>
                  <a:pt x="2708" y="4122"/>
                </a:lnTo>
                <a:lnTo>
                  <a:pt x="2708" y="4113"/>
                </a:lnTo>
                <a:lnTo>
                  <a:pt x="2700" y="4122"/>
                </a:lnTo>
                <a:lnTo>
                  <a:pt x="2700" y="4113"/>
                </a:lnTo>
                <a:lnTo>
                  <a:pt x="2682" y="4104"/>
                </a:lnTo>
                <a:lnTo>
                  <a:pt x="2682" y="4095"/>
                </a:lnTo>
                <a:lnTo>
                  <a:pt x="2691" y="4086"/>
                </a:lnTo>
                <a:lnTo>
                  <a:pt x="2682" y="4086"/>
                </a:lnTo>
                <a:lnTo>
                  <a:pt x="2673" y="4086"/>
                </a:lnTo>
                <a:lnTo>
                  <a:pt x="2664" y="4077"/>
                </a:lnTo>
                <a:lnTo>
                  <a:pt x="2664" y="4069"/>
                </a:lnTo>
                <a:lnTo>
                  <a:pt x="2656" y="4069"/>
                </a:lnTo>
                <a:lnTo>
                  <a:pt x="2664" y="4069"/>
                </a:lnTo>
                <a:lnTo>
                  <a:pt x="2673" y="4069"/>
                </a:lnTo>
                <a:lnTo>
                  <a:pt x="2682" y="4069"/>
                </a:lnTo>
                <a:lnTo>
                  <a:pt x="2682" y="4060"/>
                </a:lnTo>
                <a:lnTo>
                  <a:pt x="2682" y="4051"/>
                </a:lnTo>
                <a:lnTo>
                  <a:pt x="2673" y="4042"/>
                </a:lnTo>
                <a:lnTo>
                  <a:pt x="2664" y="4033"/>
                </a:lnTo>
                <a:lnTo>
                  <a:pt x="2656" y="4042"/>
                </a:lnTo>
                <a:lnTo>
                  <a:pt x="2647" y="4042"/>
                </a:lnTo>
                <a:lnTo>
                  <a:pt x="2629" y="4042"/>
                </a:lnTo>
                <a:lnTo>
                  <a:pt x="2620" y="4042"/>
                </a:lnTo>
                <a:lnTo>
                  <a:pt x="2611" y="4042"/>
                </a:lnTo>
                <a:lnTo>
                  <a:pt x="2620" y="4051"/>
                </a:lnTo>
                <a:lnTo>
                  <a:pt x="2647" y="4060"/>
                </a:lnTo>
                <a:lnTo>
                  <a:pt x="2638" y="4069"/>
                </a:lnTo>
                <a:lnTo>
                  <a:pt x="2647" y="4077"/>
                </a:lnTo>
                <a:lnTo>
                  <a:pt x="2647" y="4086"/>
                </a:lnTo>
                <a:lnTo>
                  <a:pt x="2664" y="4104"/>
                </a:lnTo>
                <a:lnTo>
                  <a:pt x="2682" y="4113"/>
                </a:lnTo>
                <a:lnTo>
                  <a:pt x="2691" y="4122"/>
                </a:lnTo>
                <a:lnTo>
                  <a:pt x="2691" y="4130"/>
                </a:lnTo>
                <a:lnTo>
                  <a:pt x="2700" y="4130"/>
                </a:lnTo>
                <a:lnTo>
                  <a:pt x="2708" y="4139"/>
                </a:lnTo>
                <a:lnTo>
                  <a:pt x="2717" y="4139"/>
                </a:lnTo>
                <a:close/>
                <a:moveTo>
                  <a:pt x="2841" y="4042"/>
                </a:moveTo>
                <a:lnTo>
                  <a:pt x="2841" y="4051"/>
                </a:lnTo>
                <a:lnTo>
                  <a:pt x="2841" y="4060"/>
                </a:lnTo>
                <a:lnTo>
                  <a:pt x="2850" y="4060"/>
                </a:lnTo>
                <a:lnTo>
                  <a:pt x="2850" y="4051"/>
                </a:lnTo>
                <a:close/>
                <a:moveTo>
                  <a:pt x="2858" y="4051"/>
                </a:moveTo>
                <a:lnTo>
                  <a:pt x="2858" y="4033"/>
                </a:lnTo>
                <a:lnTo>
                  <a:pt x="2858" y="4024"/>
                </a:lnTo>
                <a:lnTo>
                  <a:pt x="2858" y="4033"/>
                </a:lnTo>
                <a:lnTo>
                  <a:pt x="2850" y="4042"/>
                </a:lnTo>
                <a:lnTo>
                  <a:pt x="2850" y="4051"/>
                </a:lnTo>
                <a:close/>
                <a:moveTo>
                  <a:pt x="2797" y="4016"/>
                </a:moveTo>
                <a:lnTo>
                  <a:pt x="2788" y="4007"/>
                </a:lnTo>
                <a:lnTo>
                  <a:pt x="2770" y="3998"/>
                </a:lnTo>
                <a:lnTo>
                  <a:pt x="2761" y="4007"/>
                </a:lnTo>
                <a:lnTo>
                  <a:pt x="2770" y="4007"/>
                </a:lnTo>
                <a:lnTo>
                  <a:pt x="2779" y="4016"/>
                </a:lnTo>
                <a:lnTo>
                  <a:pt x="2788" y="4024"/>
                </a:lnTo>
                <a:lnTo>
                  <a:pt x="2806" y="4042"/>
                </a:lnTo>
                <a:lnTo>
                  <a:pt x="2814" y="4042"/>
                </a:lnTo>
                <a:lnTo>
                  <a:pt x="2814" y="4033"/>
                </a:lnTo>
                <a:lnTo>
                  <a:pt x="2823" y="4033"/>
                </a:lnTo>
                <a:lnTo>
                  <a:pt x="2806" y="4016"/>
                </a:lnTo>
                <a:close/>
                <a:moveTo>
                  <a:pt x="2876" y="4095"/>
                </a:moveTo>
                <a:lnTo>
                  <a:pt x="2858" y="4077"/>
                </a:lnTo>
                <a:lnTo>
                  <a:pt x="2858" y="4086"/>
                </a:lnTo>
                <a:lnTo>
                  <a:pt x="2867" y="4095"/>
                </a:lnTo>
                <a:lnTo>
                  <a:pt x="2867" y="4104"/>
                </a:lnTo>
                <a:lnTo>
                  <a:pt x="2876" y="4113"/>
                </a:lnTo>
                <a:lnTo>
                  <a:pt x="2876" y="4104"/>
                </a:lnTo>
                <a:close/>
                <a:moveTo>
                  <a:pt x="2717" y="4148"/>
                </a:moveTo>
                <a:lnTo>
                  <a:pt x="2717" y="4157"/>
                </a:lnTo>
                <a:lnTo>
                  <a:pt x="2726" y="4157"/>
                </a:lnTo>
                <a:lnTo>
                  <a:pt x="2726" y="4166"/>
                </a:lnTo>
                <a:lnTo>
                  <a:pt x="2726" y="4148"/>
                </a:lnTo>
                <a:lnTo>
                  <a:pt x="2717" y="4139"/>
                </a:lnTo>
                <a:close/>
                <a:moveTo>
                  <a:pt x="2744" y="3892"/>
                </a:moveTo>
                <a:lnTo>
                  <a:pt x="2735" y="3892"/>
                </a:lnTo>
                <a:lnTo>
                  <a:pt x="2735" y="3901"/>
                </a:lnTo>
                <a:lnTo>
                  <a:pt x="2735" y="3910"/>
                </a:lnTo>
                <a:lnTo>
                  <a:pt x="2744" y="3901"/>
                </a:lnTo>
                <a:close/>
                <a:moveTo>
                  <a:pt x="8655" y="8216"/>
                </a:moveTo>
                <a:lnTo>
                  <a:pt x="8664" y="8207"/>
                </a:lnTo>
                <a:lnTo>
                  <a:pt x="8655" y="8198"/>
                </a:lnTo>
                <a:lnTo>
                  <a:pt x="8655" y="8189"/>
                </a:lnTo>
                <a:lnTo>
                  <a:pt x="8646" y="8198"/>
                </a:lnTo>
                <a:lnTo>
                  <a:pt x="8646" y="8207"/>
                </a:lnTo>
                <a:lnTo>
                  <a:pt x="8646" y="8216"/>
                </a:lnTo>
                <a:close/>
                <a:moveTo>
                  <a:pt x="24799" y="9751"/>
                </a:moveTo>
                <a:lnTo>
                  <a:pt x="24808" y="9751"/>
                </a:lnTo>
                <a:lnTo>
                  <a:pt x="24799" y="9743"/>
                </a:lnTo>
                <a:lnTo>
                  <a:pt x="24790" y="9734"/>
                </a:lnTo>
                <a:lnTo>
                  <a:pt x="24790" y="9725"/>
                </a:lnTo>
                <a:lnTo>
                  <a:pt x="24781" y="9725"/>
                </a:lnTo>
                <a:lnTo>
                  <a:pt x="24781" y="9734"/>
                </a:lnTo>
                <a:lnTo>
                  <a:pt x="24781" y="9743"/>
                </a:lnTo>
                <a:close/>
                <a:moveTo>
                  <a:pt x="24975" y="7836"/>
                </a:moveTo>
                <a:lnTo>
                  <a:pt x="24984" y="7845"/>
                </a:lnTo>
                <a:lnTo>
                  <a:pt x="24975" y="7836"/>
                </a:lnTo>
                <a:lnTo>
                  <a:pt x="24966" y="7836"/>
                </a:lnTo>
                <a:close/>
                <a:moveTo>
                  <a:pt x="25081" y="4060"/>
                </a:moveTo>
                <a:lnTo>
                  <a:pt x="25072" y="4060"/>
                </a:lnTo>
                <a:lnTo>
                  <a:pt x="25063" y="4060"/>
                </a:lnTo>
                <a:lnTo>
                  <a:pt x="25055" y="4060"/>
                </a:lnTo>
                <a:lnTo>
                  <a:pt x="25037" y="4069"/>
                </a:lnTo>
                <a:lnTo>
                  <a:pt x="25046" y="4069"/>
                </a:lnTo>
                <a:lnTo>
                  <a:pt x="25055" y="4069"/>
                </a:lnTo>
                <a:lnTo>
                  <a:pt x="25055" y="4077"/>
                </a:lnTo>
                <a:lnTo>
                  <a:pt x="25072" y="4086"/>
                </a:lnTo>
                <a:lnTo>
                  <a:pt x="25081" y="4077"/>
                </a:lnTo>
                <a:lnTo>
                  <a:pt x="25090" y="4077"/>
                </a:lnTo>
                <a:lnTo>
                  <a:pt x="25099" y="4077"/>
                </a:lnTo>
                <a:lnTo>
                  <a:pt x="25107" y="4077"/>
                </a:lnTo>
                <a:lnTo>
                  <a:pt x="25090" y="4069"/>
                </a:lnTo>
                <a:close/>
                <a:moveTo>
                  <a:pt x="24843" y="9848"/>
                </a:moveTo>
                <a:lnTo>
                  <a:pt x="24843" y="9840"/>
                </a:lnTo>
                <a:lnTo>
                  <a:pt x="24834" y="9840"/>
                </a:lnTo>
                <a:lnTo>
                  <a:pt x="24834" y="9848"/>
                </a:lnTo>
                <a:close/>
                <a:moveTo>
                  <a:pt x="24816" y="8410"/>
                </a:moveTo>
                <a:lnTo>
                  <a:pt x="24816" y="8419"/>
                </a:lnTo>
                <a:close/>
                <a:moveTo>
                  <a:pt x="24799" y="9795"/>
                </a:moveTo>
                <a:lnTo>
                  <a:pt x="24808" y="9804"/>
                </a:lnTo>
                <a:lnTo>
                  <a:pt x="24816" y="9804"/>
                </a:lnTo>
                <a:lnTo>
                  <a:pt x="24816" y="9795"/>
                </a:lnTo>
                <a:lnTo>
                  <a:pt x="24808" y="9787"/>
                </a:lnTo>
                <a:lnTo>
                  <a:pt x="24808" y="9778"/>
                </a:lnTo>
                <a:lnTo>
                  <a:pt x="24799" y="9778"/>
                </a:lnTo>
                <a:close/>
                <a:moveTo>
                  <a:pt x="24825" y="7916"/>
                </a:moveTo>
                <a:lnTo>
                  <a:pt x="24834" y="7916"/>
                </a:lnTo>
                <a:lnTo>
                  <a:pt x="24825" y="7916"/>
                </a:lnTo>
                <a:lnTo>
                  <a:pt x="24825" y="7924"/>
                </a:lnTo>
                <a:close/>
                <a:moveTo>
                  <a:pt x="25116" y="4122"/>
                </a:moveTo>
                <a:lnTo>
                  <a:pt x="25125" y="4122"/>
                </a:lnTo>
                <a:lnTo>
                  <a:pt x="25125" y="4113"/>
                </a:lnTo>
                <a:lnTo>
                  <a:pt x="25134" y="4113"/>
                </a:lnTo>
                <a:lnTo>
                  <a:pt x="25125" y="4113"/>
                </a:lnTo>
                <a:lnTo>
                  <a:pt x="25116" y="4113"/>
                </a:lnTo>
                <a:lnTo>
                  <a:pt x="25107" y="4113"/>
                </a:lnTo>
                <a:lnTo>
                  <a:pt x="25107" y="4122"/>
                </a:lnTo>
                <a:close/>
                <a:moveTo>
                  <a:pt x="24940" y="7836"/>
                </a:moveTo>
                <a:lnTo>
                  <a:pt x="24949" y="7836"/>
                </a:lnTo>
                <a:lnTo>
                  <a:pt x="24957" y="7836"/>
                </a:lnTo>
                <a:lnTo>
                  <a:pt x="24957" y="7827"/>
                </a:lnTo>
                <a:lnTo>
                  <a:pt x="24940" y="7836"/>
                </a:lnTo>
                <a:lnTo>
                  <a:pt x="24931" y="7827"/>
                </a:lnTo>
                <a:close/>
                <a:moveTo>
                  <a:pt x="25143" y="11508"/>
                </a:moveTo>
                <a:lnTo>
                  <a:pt x="25134" y="11508"/>
                </a:lnTo>
                <a:lnTo>
                  <a:pt x="25134" y="11516"/>
                </a:lnTo>
                <a:lnTo>
                  <a:pt x="25134" y="11525"/>
                </a:lnTo>
                <a:lnTo>
                  <a:pt x="25143" y="11516"/>
                </a:lnTo>
                <a:close/>
                <a:moveTo>
                  <a:pt x="25055" y="8127"/>
                </a:moveTo>
                <a:lnTo>
                  <a:pt x="25063" y="8127"/>
                </a:lnTo>
                <a:close/>
                <a:moveTo>
                  <a:pt x="25469" y="11243"/>
                </a:moveTo>
                <a:lnTo>
                  <a:pt x="25460" y="11234"/>
                </a:lnTo>
                <a:lnTo>
                  <a:pt x="25443" y="11234"/>
                </a:lnTo>
                <a:lnTo>
                  <a:pt x="25434" y="11234"/>
                </a:lnTo>
                <a:lnTo>
                  <a:pt x="25425" y="11243"/>
                </a:lnTo>
                <a:lnTo>
                  <a:pt x="25416" y="11252"/>
                </a:lnTo>
                <a:lnTo>
                  <a:pt x="25407" y="11261"/>
                </a:lnTo>
                <a:lnTo>
                  <a:pt x="25399" y="11269"/>
                </a:lnTo>
                <a:lnTo>
                  <a:pt x="25390" y="11269"/>
                </a:lnTo>
                <a:lnTo>
                  <a:pt x="25381" y="11269"/>
                </a:lnTo>
                <a:lnTo>
                  <a:pt x="25354" y="11261"/>
                </a:lnTo>
                <a:lnTo>
                  <a:pt x="25337" y="11261"/>
                </a:lnTo>
                <a:lnTo>
                  <a:pt x="25319" y="11243"/>
                </a:lnTo>
                <a:lnTo>
                  <a:pt x="25310" y="11243"/>
                </a:lnTo>
                <a:lnTo>
                  <a:pt x="25302" y="11243"/>
                </a:lnTo>
                <a:lnTo>
                  <a:pt x="25302" y="11234"/>
                </a:lnTo>
                <a:lnTo>
                  <a:pt x="25293" y="11234"/>
                </a:lnTo>
                <a:lnTo>
                  <a:pt x="25302" y="11234"/>
                </a:lnTo>
                <a:lnTo>
                  <a:pt x="25293" y="11225"/>
                </a:lnTo>
                <a:lnTo>
                  <a:pt x="25293" y="11208"/>
                </a:lnTo>
                <a:lnTo>
                  <a:pt x="25284" y="11181"/>
                </a:lnTo>
                <a:lnTo>
                  <a:pt x="25284" y="11172"/>
                </a:lnTo>
                <a:lnTo>
                  <a:pt x="25275" y="11172"/>
                </a:lnTo>
                <a:lnTo>
                  <a:pt x="25275" y="11163"/>
                </a:lnTo>
                <a:lnTo>
                  <a:pt x="25257" y="11155"/>
                </a:lnTo>
                <a:lnTo>
                  <a:pt x="25257" y="11146"/>
                </a:lnTo>
                <a:lnTo>
                  <a:pt x="25249" y="11146"/>
                </a:lnTo>
                <a:lnTo>
                  <a:pt x="25249" y="11155"/>
                </a:lnTo>
                <a:lnTo>
                  <a:pt x="25257" y="11155"/>
                </a:lnTo>
                <a:lnTo>
                  <a:pt x="25257" y="11163"/>
                </a:lnTo>
                <a:lnTo>
                  <a:pt x="25257" y="11172"/>
                </a:lnTo>
                <a:lnTo>
                  <a:pt x="25257" y="11190"/>
                </a:lnTo>
                <a:lnTo>
                  <a:pt x="25266" y="11199"/>
                </a:lnTo>
                <a:lnTo>
                  <a:pt x="25257" y="11208"/>
                </a:lnTo>
                <a:lnTo>
                  <a:pt x="25249" y="11208"/>
                </a:lnTo>
                <a:lnTo>
                  <a:pt x="25249" y="11199"/>
                </a:lnTo>
                <a:lnTo>
                  <a:pt x="25249" y="11190"/>
                </a:lnTo>
                <a:lnTo>
                  <a:pt x="25240" y="11190"/>
                </a:lnTo>
                <a:lnTo>
                  <a:pt x="25240" y="11181"/>
                </a:lnTo>
                <a:lnTo>
                  <a:pt x="25222" y="11181"/>
                </a:lnTo>
                <a:lnTo>
                  <a:pt x="25213" y="11172"/>
                </a:lnTo>
                <a:lnTo>
                  <a:pt x="25213" y="11181"/>
                </a:lnTo>
                <a:lnTo>
                  <a:pt x="25213" y="11172"/>
                </a:lnTo>
                <a:lnTo>
                  <a:pt x="25205" y="11172"/>
                </a:lnTo>
                <a:lnTo>
                  <a:pt x="25205" y="11163"/>
                </a:lnTo>
                <a:lnTo>
                  <a:pt x="25205" y="11155"/>
                </a:lnTo>
                <a:lnTo>
                  <a:pt x="25205" y="11146"/>
                </a:lnTo>
                <a:lnTo>
                  <a:pt x="25205" y="11137"/>
                </a:lnTo>
                <a:lnTo>
                  <a:pt x="25205" y="11128"/>
                </a:lnTo>
                <a:lnTo>
                  <a:pt x="25196" y="11110"/>
                </a:lnTo>
                <a:lnTo>
                  <a:pt x="25187" y="11102"/>
                </a:lnTo>
                <a:lnTo>
                  <a:pt x="25187" y="11093"/>
                </a:lnTo>
                <a:lnTo>
                  <a:pt x="25178" y="11084"/>
                </a:lnTo>
                <a:lnTo>
                  <a:pt x="25187" y="11084"/>
                </a:lnTo>
                <a:lnTo>
                  <a:pt x="25187" y="11075"/>
                </a:lnTo>
                <a:lnTo>
                  <a:pt x="25187" y="11066"/>
                </a:lnTo>
                <a:lnTo>
                  <a:pt x="25178" y="11058"/>
                </a:lnTo>
                <a:lnTo>
                  <a:pt x="25178" y="11049"/>
                </a:lnTo>
                <a:lnTo>
                  <a:pt x="25169" y="11040"/>
                </a:lnTo>
                <a:lnTo>
                  <a:pt x="25160" y="11049"/>
                </a:lnTo>
                <a:lnTo>
                  <a:pt x="25160" y="11040"/>
                </a:lnTo>
                <a:lnTo>
                  <a:pt x="25152" y="11040"/>
                </a:lnTo>
                <a:lnTo>
                  <a:pt x="25160" y="11031"/>
                </a:lnTo>
                <a:lnTo>
                  <a:pt x="25152" y="11031"/>
                </a:lnTo>
                <a:lnTo>
                  <a:pt x="25143" y="11022"/>
                </a:lnTo>
                <a:lnTo>
                  <a:pt x="25134" y="11022"/>
                </a:lnTo>
                <a:lnTo>
                  <a:pt x="25125" y="11022"/>
                </a:lnTo>
                <a:lnTo>
                  <a:pt x="25107" y="11013"/>
                </a:lnTo>
                <a:lnTo>
                  <a:pt x="25107" y="11005"/>
                </a:lnTo>
                <a:lnTo>
                  <a:pt x="25099" y="11013"/>
                </a:lnTo>
                <a:lnTo>
                  <a:pt x="25090" y="11013"/>
                </a:lnTo>
                <a:lnTo>
                  <a:pt x="25090" y="11005"/>
                </a:lnTo>
                <a:lnTo>
                  <a:pt x="25081" y="10987"/>
                </a:lnTo>
                <a:lnTo>
                  <a:pt x="25072" y="10987"/>
                </a:lnTo>
                <a:lnTo>
                  <a:pt x="25072" y="10978"/>
                </a:lnTo>
                <a:lnTo>
                  <a:pt x="25081" y="10969"/>
                </a:lnTo>
                <a:lnTo>
                  <a:pt x="25063" y="10969"/>
                </a:lnTo>
                <a:lnTo>
                  <a:pt x="25055" y="10978"/>
                </a:lnTo>
                <a:lnTo>
                  <a:pt x="25063" y="10987"/>
                </a:lnTo>
                <a:lnTo>
                  <a:pt x="25072" y="11005"/>
                </a:lnTo>
                <a:lnTo>
                  <a:pt x="25081" y="11013"/>
                </a:lnTo>
                <a:lnTo>
                  <a:pt x="25090" y="11022"/>
                </a:lnTo>
                <a:lnTo>
                  <a:pt x="25090" y="11031"/>
                </a:lnTo>
                <a:lnTo>
                  <a:pt x="25081" y="11040"/>
                </a:lnTo>
                <a:lnTo>
                  <a:pt x="25090" y="11040"/>
                </a:lnTo>
                <a:lnTo>
                  <a:pt x="25090" y="11049"/>
                </a:lnTo>
                <a:lnTo>
                  <a:pt x="25099" y="11049"/>
                </a:lnTo>
                <a:lnTo>
                  <a:pt x="25099" y="11058"/>
                </a:lnTo>
                <a:lnTo>
                  <a:pt x="25107" y="11058"/>
                </a:lnTo>
                <a:lnTo>
                  <a:pt x="25107" y="11049"/>
                </a:lnTo>
                <a:lnTo>
                  <a:pt x="25116" y="11049"/>
                </a:lnTo>
                <a:lnTo>
                  <a:pt x="25107" y="11058"/>
                </a:lnTo>
                <a:lnTo>
                  <a:pt x="25107" y="11066"/>
                </a:lnTo>
                <a:lnTo>
                  <a:pt x="25143" y="11119"/>
                </a:lnTo>
                <a:lnTo>
                  <a:pt x="25152" y="11128"/>
                </a:lnTo>
                <a:lnTo>
                  <a:pt x="25152" y="11137"/>
                </a:lnTo>
                <a:lnTo>
                  <a:pt x="25160" y="11137"/>
                </a:lnTo>
                <a:lnTo>
                  <a:pt x="25160" y="11128"/>
                </a:lnTo>
                <a:lnTo>
                  <a:pt x="25152" y="11110"/>
                </a:lnTo>
                <a:lnTo>
                  <a:pt x="25143" y="11102"/>
                </a:lnTo>
                <a:lnTo>
                  <a:pt x="25143" y="11093"/>
                </a:lnTo>
                <a:lnTo>
                  <a:pt x="25143" y="11102"/>
                </a:lnTo>
                <a:lnTo>
                  <a:pt x="25152" y="11110"/>
                </a:lnTo>
                <a:lnTo>
                  <a:pt x="25169" y="11119"/>
                </a:lnTo>
                <a:lnTo>
                  <a:pt x="25178" y="11119"/>
                </a:lnTo>
                <a:lnTo>
                  <a:pt x="25178" y="11128"/>
                </a:lnTo>
                <a:lnTo>
                  <a:pt x="25169" y="11128"/>
                </a:lnTo>
                <a:lnTo>
                  <a:pt x="25169" y="11137"/>
                </a:lnTo>
                <a:lnTo>
                  <a:pt x="25178" y="11137"/>
                </a:lnTo>
                <a:lnTo>
                  <a:pt x="25178" y="11146"/>
                </a:lnTo>
                <a:lnTo>
                  <a:pt x="25178" y="11155"/>
                </a:lnTo>
                <a:lnTo>
                  <a:pt x="25169" y="11146"/>
                </a:lnTo>
                <a:lnTo>
                  <a:pt x="25160" y="11146"/>
                </a:lnTo>
                <a:lnTo>
                  <a:pt x="25178" y="11163"/>
                </a:lnTo>
                <a:lnTo>
                  <a:pt x="25178" y="11172"/>
                </a:lnTo>
                <a:lnTo>
                  <a:pt x="25178" y="11181"/>
                </a:lnTo>
                <a:lnTo>
                  <a:pt x="25187" y="11181"/>
                </a:lnTo>
                <a:lnTo>
                  <a:pt x="25196" y="11181"/>
                </a:lnTo>
                <a:lnTo>
                  <a:pt x="25205" y="11181"/>
                </a:lnTo>
                <a:lnTo>
                  <a:pt x="25213" y="11190"/>
                </a:lnTo>
                <a:lnTo>
                  <a:pt x="25205" y="11199"/>
                </a:lnTo>
                <a:lnTo>
                  <a:pt x="25205" y="11208"/>
                </a:lnTo>
                <a:lnTo>
                  <a:pt x="25196" y="11190"/>
                </a:lnTo>
                <a:lnTo>
                  <a:pt x="25187" y="11199"/>
                </a:lnTo>
                <a:lnTo>
                  <a:pt x="25196" y="11208"/>
                </a:lnTo>
                <a:lnTo>
                  <a:pt x="25196" y="11216"/>
                </a:lnTo>
                <a:lnTo>
                  <a:pt x="25205" y="11216"/>
                </a:lnTo>
                <a:lnTo>
                  <a:pt x="25205" y="11225"/>
                </a:lnTo>
                <a:lnTo>
                  <a:pt x="25213" y="11243"/>
                </a:lnTo>
                <a:lnTo>
                  <a:pt x="25213" y="11252"/>
                </a:lnTo>
                <a:lnTo>
                  <a:pt x="25213" y="11261"/>
                </a:lnTo>
                <a:lnTo>
                  <a:pt x="25205" y="11261"/>
                </a:lnTo>
                <a:lnTo>
                  <a:pt x="25213" y="11269"/>
                </a:lnTo>
                <a:lnTo>
                  <a:pt x="25205" y="11278"/>
                </a:lnTo>
                <a:lnTo>
                  <a:pt x="25196" y="11287"/>
                </a:lnTo>
                <a:lnTo>
                  <a:pt x="25196" y="11305"/>
                </a:lnTo>
                <a:lnTo>
                  <a:pt x="25196" y="11322"/>
                </a:lnTo>
                <a:lnTo>
                  <a:pt x="25196" y="11340"/>
                </a:lnTo>
                <a:lnTo>
                  <a:pt x="25187" y="11340"/>
                </a:lnTo>
                <a:lnTo>
                  <a:pt x="25178" y="11349"/>
                </a:lnTo>
                <a:lnTo>
                  <a:pt x="25178" y="11358"/>
                </a:lnTo>
                <a:lnTo>
                  <a:pt x="25169" y="11358"/>
                </a:lnTo>
                <a:lnTo>
                  <a:pt x="25152" y="11358"/>
                </a:lnTo>
                <a:lnTo>
                  <a:pt x="25134" y="11366"/>
                </a:lnTo>
                <a:lnTo>
                  <a:pt x="25134" y="11375"/>
                </a:lnTo>
                <a:lnTo>
                  <a:pt x="25134" y="11384"/>
                </a:lnTo>
                <a:lnTo>
                  <a:pt x="25134" y="11393"/>
                </a:lnTo>
                <a:lnTo>
                  <a:pt x="25143" y="11402"/>
                </a:lnTo>
                <a:lnTo>
                  <a:pt x="25160" y="11402"/>
                </a:lnTo>
                <a:lnTo>
                  <a:pt x="25169" y="11411"/>
                </a:lnTo>
                <a:lnTo>
                  <a:pt x="25178" y="11419"/>
                </a:lnTo>
                <a:lnTo>
                  <a:pt x="25187" y="11428"/>
                </a:lnTo>
                <a:lnTo>
                  <a:pt x="25196" y="11428"/>
                </a:lnTo>
                <a:lnTo>
                  <a:pt x="25205" y="11428"/>
                </a:lnTo>
                <a:lnTo>
                  <a:pt x="25222" y="11437"/>
                </a:lnTo>
                <a:lnTo>
                  <a:pt x="25231" y="11455"/>
                </a:lnTo>
                <a:lnTo>
                  <a:pt x="25240" y="11464"/>
                </a:lnTo>
                <a:lnTo>
                  <a:pt x="25240" y="11490"/>
                </a:lnTo>
                <a:lnTo>
                  <a:pt x="25231" y="11499"/>
                </a:lnTo>
                <a:lnTo>
                  <a:pt x="25222" y="11516"/>
                </a:lnTo>
                <a:lnTo>
                  <a:pt x="25213" y="11534"/>
                </a:lnTo>
                <a:lnTo>
                  <a:pt x="25196" y="11552"/>
                </a:lnTo>
                <a:lnTo>
                  <a:pt x="25196" y="11561"/>
                </a:lnTo>
                <a:lnTo>
                  <a:pt x="25205" y="11561"/>
                </a:lnTo>
                <a:lnTo>
                  <a:pt x="25213" y="11552"/>
                </a:lnTo>
                <a:lnTo>
                  <a:pt x="25205" y="11552"/>
                </a:lnTo>
                <a:lnTo>
                  <a:pt x="25213" y="11552"/>
                </a:lnTo>
                <a:lnTo>
                  <a:pt x="25213" y="11561"/>
                </a:lnTo>
                <a:lnTo>
                  <a:pt x="25213" y="11569"/>
                </a:lnTo>
                <a:lnTo>
                  <a:pt x="25222" y="11561"/>
                </a:lnTo>
                <a:lnTo>
                  <a:pt x="25231" y="11569"/>
                </a:lnTo>
                <a:lnTo>
                  <a:pt x="25240" y="11578"/>
                </a:lnTo>
                <a:lnTo>
                  <a:pt x="25249" y="11578"/>
                </a:lnTo>
                <a:lnTo>
                  <a:pt x="25257" y="11578"/>
                </a:lnTo>
                <a:lnTo>
                  <a:pt x="25275" y="11569"/>
                </a:lnTo>
                <a:lnTo>
                  <a:pt x="25284" y="11561"/>
                </a:lnTo>
                <a:lnTo>
                  <a:pt x="25293" y="11552"/>
                </a:lnTo>
                <a:lnTo>
                  <a:pt x="25302" y="11543"/>
                </a:lnTo>
                <a:lnTo>
                  <a:pt x="25302" y="11534"/>
                </a:lnTo>
                <a:lnTo>
                  <a:pt x="25310" y="11516"/>
                </a:lnTo>
                <a:lnTo>
                  <a:pt x="25319" y="11508"/>
                </a:lnTo>
                <a:lnTo>
                  <a:pt x="25319" y="11499"/>
                </a:lnTo>
                <a:lnTo>
                  <a:pt x="25328" y="11490"/>
                </a:lnTo>
                <a:lnTo>
                  <a:pt x="25337" y="11481"/>
                </a:lnTo>
                <a:lnTo>
                  <a:pt x="25346" y="11464"/>
                </a:lnTo>
                <a:lnTo>
                  <a:pt x="25354" y="11464"/>
                </a:lnTo>
                <a:lnTo>
                  <a:pt x="25354" y="11455"/>
                </a:lnTo>
                <a:lnTo>
                  <a:pt x="25363" y="11437"/>
                </a:lnTo>
                <a:lnTo>
                  <a:pt x="25372" y="11411"/>
                </a:lnTo>
                <a:lnTo>
                  <a:pt x="25363" y="11411"/>
                </a:lnTo>
                <a:lnTo>
                  <a:pt x="25363" y="11402"/>
                </a:lnTo>
                <a:lnTo>
                  <a:pt x="25363" y="11384"/>
                </a:lnTo>
                <a:lnTo>
                  <a:pt x="25372" y="11375"/>
                </a:lnTo>
                <a:lnTo>
                  <a:pt x="25381" y="11375"/>
                </a:lnTo>
                <a:lnTo>
                  <a:pt x="25390" y="11366"/>
                </a:lnTo>
                <a:lnTo>
                  <a:pt x="25399" y="11366"/>
                </a:lnTo>
                <a:lnTo>
                  <a:pt x="25407" y="11366"/>
                </a:lnTo>
                <a:lnTo>
                  <a:pt x="25416" y="11366"/>
                </a:lnTo>
                <a:lnTo>
                  <a:pt x="25425" y="11366"/>
                </a:lnTo>
                <a:lnTo>
                  <a:pt x="25434" y="11375"/>
                </a:lnTo>
                <a:lnTo>
                  <a:pt x="25443" y="11366"/>
                </a:lnTo>
                <a:lnTo>
                  <a:pt x="25434" y="11366"/>
                </a:lnTo>
                <a:lnTo>
                  <a:pt x="25434" y="11358"/>
                </a:lnTo>
                <a:lnTo>
                  <a:pt x="25434" y="11340"/>
                </a:lnTo>
                <a:lnTo>
                  <a:pt x="25443" y="11331"/>
                </a:lnTo>
                <a:lnTo>
                  <a:pt x="25452" y="11331"/>
                </a:lnTo>
                <a:lnTo>
                  <a:pt x="25452" y="11322"/>
                </a:lnTo>
                <a:lnTo>
                  <a:pt x="25460" y="11313"/>
                </a:lnTo>
                <a:lnTo>
                  <a:pt x="25460" y="11305"/>
                </a:lnTo>
                <a:lnTo>
                  <a:pt x="25469" y="11287"/>
                </a:lnTo>
                <a:lnTo>
                  <a:pt x="25469" y="11269"/>
                </a:lnTo>
                <a:lnTo>
                  <a:pt x="25478" y="11261"/>
                </a:lnTo>
                <a:lnTo>
                  <a:pt x="25478" y="11252"/>
                </a:lnTo>
                <a:lnTo>
                  <a:pt x="25478" y="11243"/>
                </a:lnTo>
                <a:close/>
                <a:moveTo>
                  <a:pt x="25090" y="8251"/>
                </a:moveTo>
                <a:lnTo>
                  <a:pt x="25081" y="8251"/>
                </a:lnTo>
                <a:lnTo>
                  <a:pt x="25072" y="8251"/>
                </a:lnTo>
                <a:lnTo>
                  <a:pt x="25081" y="8251"/>
                </a:lnTo>
                <a:close/>
                <a:moveTo>
                  <a:pt x="25072" y="8286"/>
                </a:moveTo>
                <a:lnTo>
                  <a:pt x="25081" y="8286"/>
                </a:lnTo>
                <a:lnTo>
                  <a:pt x="25081" y="8277"/>
                </a:lnTo>
                <a:lnTo>
                  <a:pt x="25072" y="8277"/>
                </a:lnTo>
                <a:lnTo>
                  <a:pt x="25081" y="8277"/>
                </a:lnTo>
                <a:lnTo>
                  <a:pt x="25081" y="8286"/>
                </a:lnTo>
                <a:close/>
                <a:moveTo>
                  <a:pt x="25072" y="8216"/>
                </a:moveTo>
                <a:lnTo>
                  <a:pt x="25072" y="8207"/>
                </a:lnTo>
                <a:close/>
                <a:moveTo>
                  <a:pt x="25072" y="8225"/>
                </a:moveTo>
                <a:lnTo>
                  <a:pt x="25081" y="8225"/>
                </a:lnTo>
                <a:lnTo>
                  <a:pt x="25081" y="8216"/>
                </a:lnTo>
                <a:lnTo>
                  <a:pt x="25072" y="8216"/>
                </a:lnTo>
                <a:close/>
                <a:moveTo>
                  <a:pt x="25063" y="8127"/>
                </a:moveTo>
                <a:lnTo>
                  <a:pt x="25072" y="8119"/>
                </a:lnTo>
                <a:close/>
                <a:moveTo>
                  <a:pt x="24640" y="9504"/>
                </a:moveTo>
                <a:lnTo>
                  <a:pt x="24649" y="9513"/>
                </a:lnTo>
                <a:lnTo>
                  <a:pt x="24649" y="9504"/>
                </a:lnTo>
                <a:close/>
                <a:moveTo>
                  <a:pt x="24649" y="9522"/>
                </a:moveTo>
                <a:lnTo>
                  <a:pt x="24640" y="9540"/>
                </a:lnTo>
                <a:lnTo>
                  <a:pt x="24649" y="9540"/>
                </a:lnTo>
                <a:lnTo>
                  <a:pt x="24658" y="9540"/>
                </a:lnTo>
                <a:lnTo>
                  <a:pt x="24658" y="9548"/>
                </a:lnTo>
                <a:lnTo>
                  <a:pt x="24666" y="9557"/>
                </a:lnTo>
                <a:lnTo>
                  <a:pt x="24666" y="9566"/>
                </a:lnTo>
                <a:lnTo>
                  <a:pt x="24666" y="9575"/>
                </a:lnTo>
                <a:lnTo>
                  <a:pt x="24675" y="9575"/>
                </a:lnTo>
                <a:lnTo>
                  <a:pt x="24675" y="9566"/>
                </a:lnTo>
                <a:lnTo>
                  <a:pt x="24693" y="9566"/>
                </a:lnTo>
                <a:lnTo>
                  <a:pt x="24693" y="9557"/>
                </a:lnTo>
                <a:lnTo>
                  <a:pt x="24684" y="9557"/>
                </a:lnTo>
                <a:lnTo>
                  <a:pt x="24684" y="9548"/>
                </a:lnTo>
                <a:lnTo>
                  <a:pt x="24666" y="9540"/>
                </a:lnTo>
                <a:lnTo>
                  <a:pt x="24658" y="9522"/>
                </a:lnTo>
                <a:close/>
                <a:moveTo>
                  <a:pt x="24658" y="9363"/>
                </a:moveTo>
                <a:lnTo>
                  <a:pt x="24666" y="9372"/>
                </a:lnTo>
                <a:lnTo>
                  <a:pt x="24675" y="9372"/>
                </a:lnTo>
                <a:lnTo>
                  <a:pt x="24675" y="9363"/>
                </a:lnTo>
                <a:lnTo>
                  <a:pt x="24666" y="9363"/>
                </a:lnTo>
                <a:close/>
                <a:moveTo>
                  <a:pt x="24666" y="10034"/>
                </a:moveTo>
                <a:lnTo>
                  <a:pt x="24675" y="10034"/>
                </a:lnTo>
                <a:lnTo>
                  <a:pt x="24675" y="10025"/>
                </a:lnTo>
                <a:lnTo>
                  <a:pt x="24666" y="10025"/>
                </a:lnTo>
                <a:close/>
                <a:moveTo>
                  <a:pt x="24631" y="9901"/>
                </a:moveTo>
                <a:lnTo>
                  <a:pt x="24640" y="9910"/>
                </a:lnTo>
                <a:lnTo>
                  <a:pt x="24649" y="9919"/>
                </a:lnTo>
                <a:lnTo>
                  <a:pt x="24658" y="9919"/>
                </a:lnTo>
                <a:lnTo>
                  <a:pt x="24666" y="9919"/>
                </a:lnTo>
                <a:lnTo>
                  <a:pt x="24666" y="9910"/>
                </a:lnTo>
                <a:lnTo>
                  <a:pt x="24658" y="9901"/>
                </a:lnTo>
                <a:lnTo>
                  <a:pt x="24658" y="9884"/>
                </a:lnTo>
                <a:lnTo>
                  <a:pt x="24649" y="9884"/>
                </a:lnTo>
                <a:lnTo>
                  <a:pt x="24640" y="9884"/>
                </a:lnTo>
                <a:lnTo>
                  <a:pt x="24640" y="9893"/>
                </a:lnTo>
                <a:lnTo>
                  <a:pt x="24649" y="9893"/>
                </a:lnTo>
                <a:lnTo>
                  <a:pt x="24640" y="9901"/>
                </a:lnTo>
                <a:close/>
                <a:moveTo>
                  <a:pt x="24666" y="9389"/>
                </a:moveTo>
                <a:lnTo>
                  <a:pt x="24666" y="9398"/>
                </a:lnTo>
                <a:lnTo>
                  <a:pt x="24675" y="9407"/>
                </a:lnTo>
                <a:lnTo>
                  <a:pt x="24675" y="9398"/>
                </a:lnTo>
                <a:close/>
                <a:moveTo>
                  <a:pt x="24702" y="9954"/>
                </a:moveTo>
                <a:lnTo>
                  <a:pt x="24710" y="9954"/>
                </a:lnTo>
                <a:lnTo>
                  <a:pt x="24719" y="9954"/>
                </a:lnTo>
                <a:lnTo>
                  <a:pt x="24719" y="9946"/>
                </a:lnTo>
                <a:lnTo>
                  <a:pt x="24710" y="9946"/>
                </a:lnTo>
                <a:lnTo>
                  <a:pt x="24702" y="9937"/>
                </a:lnTo>
                <a:lnTo>
                  <a:pt x="24693" y="9937"/>
                </a:lnTo>
                <a:lnTo>
                  <a:pt x="24702" y="9946"/>
                </a:lnTo>
                <a:close/>
                <a:moveTo>
                  <a:pt x="24693" y="9478"/>
                </a:moveTo>
                <a:lnTo>
                  <a:pt x="24684" y="9487"/>
                </a:lnTo>
                <a:lnTo>
                  <a:pt x="24693" y="9495"/>
                </a:lnTo>
                <a:lnTo>
                  <a:pt x="24702" y="9487"/>
                </a:lnTo>
                <a:lnTo>
                  <a:pt x="24710" y="9478"/>
                </a:lnTo>
                <a:close/>
                <a:moveTo>
                  <a:pt x="24702" y="3892"/>
                </a:moveTo>
                <a:lnTo>
                  <a:pt x="24684" y="3883"/>
                </a:lnTo>
                <a:lnTo>
                  <a:pt x="24675" y="3874"/>
                </a:lnTo>
                <a:lnTo>
                  <a:pt x="24666" y="3874"/>
                </a:lnTo>
                <a:lnTo>
                  <a:pt x="24684" y="3892"/>
                </a:lnTo>
                <a:lnTo>
                  <a:pt x="24710" y="3910"/>
                </a:lnTo>
                <a:lnTo>
                  <a:pt x="24710" y="3901"/>
                </a:lnTo>
                <a:close/>
                <a:moveTo>
                  <a:pt x="25160" y="11552"/>
                </a:moveTo>
                <a:lnTo>
                  <a:pt x="25152" y="11552"/>
                </a:lnTo>
                <a:lnTo>
                  <a:pt x="25160" y="11543"/>
                </a:lnTo>
                <a:lnTo>
                  <a:pt x="25169" y="11534"/>
                </a:lnTo>
                <a:lnTo>
                  <a:pt x="25160" y="11534"/>
                </a:lnTo>
                <a:lnTo>
                  <a:pt x="25160" y="11525"/>
                </a:lnTo>
                <a:lnTo>
                  <a:pt x="25152" y="11525"/>
                </a:lnTo>
                <a:lnTo>
                  <a:pt x="25152" y="11534"/>
                </a:lnTo>
                <a:lnTo>
                  <a:pt x="25143" y="11534"/>
                </a:lnTo>
                <a:lnTo>
                  <a:pt x="25143" y="11543"/>
                </a:lnTo>
                <a:lnTo>
                  <a:pt x="25143" y="11552"/>
                </a:lnTo>
                <a:lnTo>
                  <a:pt x="25134" y="11552"/>
                </a:lnTo>
                <a:lnTo>
                  <a:pt x="25134" y="11543"/>
                </a:lnTo>
                <a:lnTo>
                  <a:pt x="25143" y="11534"/>
                </a:lnTo>
                <a:lnTo>
                  <a:pt x="25143" y="11525"/>
                </a:lnTo>
                <a:lnTo>
                  <a:pt x="25152" y="11525"/>
                </a:lnTo>
                <a:lnTo>
                  <a:pt x="25143" y="11525"/>
                </a:lnTo>
                <a:lnTo>
                  <a:pt x="25134" y="11525"/>
                </a:lnTo>
                <a:lnTo>
                  <a:pt x="25125" y="11525"/>
                </a:lnTo>
                <a:lnTo>
                  <a:pt x="25116" y="11534"/>
                </a:lnTo>
                <a:lnTo>
                  <a:pt x="25107" y="11543"/>
                </a:lnTo>
                <a:lnTo>
                  <a:pt x="25099" y="11552"/>
                </a:lnTo>
                <a:lnTo>
                  <a:pt x="25090" y="11552"/>
                </a:lnTo>
                <a:lnTo>
                  <a:pt x="25081" y="11552"/>
                </a:lnTo>
                <a:lnTo>
                  <a:pt x="25081" y="11543"/>
                </a:lnTo>
                <a:lnTo>
                  <a:pt x="25081" y="11534"/>
                </a:lnTo>
                <a:lnTo>
                  <a:pt x="25081" y="11525"/>
                </a:lnTo>
                <a:lnTo>
                  <a:pt x="25072" y="11516"/>
                </a:lnTo>
                <a:lnTo>
                  <a:pt x="25063" y="11516"/>
                </a:lnTo>
                <a:lnTo>
                  <a:pt x="25055" y="11508"/>
                </a:lnTo>
                <a:lnTo>
                  <a:pt x="25055" y="11499"/>
                </a:lnTo>
                <a:lnTo>
                  <a:pt x="25055" y="11490"/>
                </a:lnTo>
                <a:lnTo>
                  <a:pt x="25072" y="11490"/>
                </a:lnTo>
                <a:lnTo>
                  <a:pt x="25063" y="11481"/>
                </a:lnTo>
                <a:lnTo>
                  <a:pt x="25055" y="11481"/>
                </a:lnTo>
                <a:lnTo>
                  <a:pt x="25046" y="11490"/>
                </a:lnTo>
                <a:lnTo>
                  <a:pt x="25037" y="11499"/>
                </a:lnTo>
                <a:lnTo>
                  <a:pt x="25019" y="11508"/>
                </a:lnTo>
                <a:lnTo>
                  <a:pt x="25010" y="11525"/>
                </a:lnTo>
                <a:lnTo>
                  <a:pt x="25010" y="11543"/>
                </a:lnTo>
                <a:lnTo>
                  <a:pt x="25002" y="11569"/>
                </a:lnTo>
                <a:lnTo>
                  <a:pt x="24993" y="11578"/>
                </a:lnTo>
                <a:lnTo>
                  <a:pt x="24984" y="11587"/>
                </a:lnTo>
                <a:lnTo>
                  <a:pt x="24984" y="11596"/>
                </a:lnTo>
                <a:lnTo>
                  <a:pt x="24975" y="11596"/>
                </a:lnTo>
                <a:lnTo>
                  <a:pt x="24966" y="11596"/>
                </a:lnTo>
                <a:lnTo>
                  <a:pt x="24957" y="11614"/>
                </a:lnTo>
                <a:lnTo>
                  <a:pt x="24957" y="11622"/>
                </a:lnTo>
                <a:lnTo>
                  <a:pt x="24949" y="11631"/>
                </a:lnTo>
                <a:lnTo>
                  <a:pt x="24949" y="11640"/>
                </a:lnTo>
                <a:lnTo>
                  <a:pt x="24949" y="11649"/>
                </a:lnTo>
                <a:lnTo>
                  <a:pt x="24949" y="11658"/>
                </a:lnTo>
                <a:lnTo>
                  <a:pt x="24940" y="11658"/>
                </a:lnTo>
                <a:lnTo>
                  <a:pt x="24931" y="11675"/>
                </a:lnTo>
                <a:lnTo>
                  <a:pt x="24931" y="11684"/>
                </a:lnTo>
                <a:lnTo>
                  <a:pt x="24931" y="11693"/>
                </a:lnTo>
                <a:lnTo>
                  <a:pt x="24931" y="11684"/>
                </a:lnTo>
                <a:lnTo>
                  <a:pt x="24922" y="11684"/>
                </a:lnTo>
                <a:lnTo>
                  <a:pt x="24913" y="11693"/>
                </a:lnTo>
                <a:lnTo>
                  <a:pt x="24905" y="11702"/>
                </a:lnTo>
                <a:lnTo>
                  <a:pt x="24905" y="11711"/>
                </a:lnTo>
                <a:lnTo>
                  <a:pt x="24905" y="11702"/>
                </a:lnTo>
                <a:lnTo>
                  <a:pt x="24896" y="11702"/>
                </a:lnTo>
                <a:lnTo>
                  <a:pt x="24896" y="11711"/>
                </a:lnTo>
                <a:lnTo>
                  <a:pt x="24887" y="11711"/>
                </a:lnTo>
                <a:lnTo>
                  <a:pt x="24878" y="11711"/>
                </a:lnTo>
                <a:lnTo>
                  <a:pt x="24878" y="11719"/>
                </a:lnTo>
                <a:lnTo>
                  <a:pt x="24887" y="11719"/>
                </a:lnTo>
                <a:lnTo>
                  <a:pt x="24878" y="11719"/>
                </a:lnTo>
                <a:lnTo>
                  <a:pt x="24869" y="11719"/>
                </a:lnTo>
                <a:lnTo>
                  <a:pt x="24869" y="11728"/>
                </a:lnTo>
                <a:lnTo>
                  <a:pt x="24860" y="11728"/>
                </a:lnTo>
                <a:lnTo>
                  <a:pt x="24852" y="11737"/>
                </a:lnTo>
                <a:lnTo>
                  <a:pt x="24843" y="11746"/>
                </a:lnTo>
                <a:lnTo>
                  <a:pt x="24843" y="11755"/>
                </a:lnTo>
                <a:lnTo>
                  <a:pt x="24834" y="11755"/>
                </a:lnTo>
                <a:lnTo>
                  <a:pt x="24825" y="11755"/>
                </a:lnTo>
                <a:lnTo>
                  <a:pt x="24816" y="11764"/>
                </a:lnTo>
                <a:lnTo>
                  <a:pt x="24808" y="11764"/>
                </a:lnTo>
                <a:lnTo>
                  <a:pt x="24790" y="11772"/>
                </a:lnTo>
                <a:lnTo>
                  <a:pt x="24790" y="11781"/>
                </a:lnTo>
                <a:lnTo>
                  <a:pt x="24790" y="11790"/>
                </a:lnTo>
                <a:lnTo>
                  <a:pt x="24781" y="11781"/>
                </a:lnTo>
                <a:lnTo>
                  <a:pt x="24763" y="11790"/>
                </a:lnTo>
                <a:lnTo>
                  <a:pt x="24755" y="11790"/>
                </a:lnTo>
                <a:lnTo>
                  <a:pt x="24737" y="11799"/>
                </a:lnTo>
                <a:lnTo>
                  <a:pt x="24719" y="11817"/>
                </a:lnTo>
                <a:lnTo>
                  <a:pt x="24710" y="11825"/>
                </a:lnTo>
                <a:lnTo>
                  <a:pt x="24693" y="11843"/>
                </a:lnTo>
                <a:lnTo>
                  <a:pt x="24693" y="11852"/>
                </a:lnTo>
                <a:lnTo>
                  <a:pt x="24702" y="11852"/>
                </a:lnTo>
                <a:lnTo>
                  <a:pt x="24693" y="11852"/>
                </a:lnTo>
                <a:lnTo>
                  <a:pt x="24684" y="11852"/>
                </a:lnTo>
                <a:lnTo>
                  <a:pt x="24675" y="11861"/>
                </a:lnTo>
                <a:lnTo>
                  <a:pt x="24666" y="11861"/>
                </a:lnTo>
                <a:lnTo>
                  <a:pt x="24666" y="11870"/>
                </a:lnTo>
                <a:lnTo>
                  <a:pt x="24666" y="11878"/>
                </a:lnTo>
                <a:lnTo>
                  <a:pt x="24666" y="11870"/>
                </a:lnTo>
                <a:lnTo>
                  <a:pt x="24649" y="11878"/>
                </a:lnTo>
                <a:lnTo>
                  <a:pt x="24649" y="11887"/>
                </a:lnTo>
                <a:lnTo>
                  <a:pt x="24649" y="11896"/>
                </a:lnTo>
                <a:lnTo>
                  <a:pt x="24640" y="11887"/>
                </a:lnTo>
                <a:lnTo>
                  <a:pt x="24631" y="11896"/>
                </a:lnTo>
                <a:lnTo>
                  <a:pt x="24631" y="11905"/>
                </a:lnTo>
                <a:lnTo>
                  <a:pt x="24640" y="11905"/>
                </a:lnTo>
                <a:lnTo>
                  <a:pt x="24649" y="11914"/>
                </a:lnTo>
                <a:lnTo>
                  <a:pt x="24640" y="11914"/>
                </a:lnTo>
                <a:lnTo>
                  <a:pt x="24649" y="11922"/>
                </a:lnTo>
                <a:lnTo>
                  <a:pt x="24640" y="11922"/>
                </a:lnTo>
                <a:lnTo>
                  <a:pt x="24622" y="11914"/>
                </a:lnTo>
                <a:lnTo>
                  <a:pt x="24622" y="11922"/>
                </a:lnTo>
                <a:lnTo>
                  <a:pt x="24631" y="11922"/>
                </a:lnTo>
                <a:lnTo>
                  <a:pt x="24613" y="11922"/>
                </a:lnTo>
                <a:lnTo>
                  <a:pt x="24613" y="11931"/>
                </a:lnTo>
                <a:lnTo>
                  <a:pt x="24622" y="11931"/>
                </a:lnTo>
                <a:lnTo>
                  <a:pt x="24631" y="11931"/>
                </a:lnTo>
                <a:lnTo>
                  <a:pt x="24622" y="11940"/>
                </a:lnTo>
                <a:lnTo>
                  <a:pt x="24622" y="11949"/>
                </a:lnTo>
                <a:lnTo>
                  <a:pt x="24631" y="11949"/>
                </a:lnTo>
                <a:lnTo>
                  <a:pt x="24622" y="11958"/>
                </a:lnTo>
                <a:lnTo>
                  <a:pt x="24596" y="11958"/>
                </a:lnTo>
                <a:lnTo>
                  <a:pt x="24596" y="11967"/>
                </a:lnTo>
                <a:lnTo>
                  <a:pt x="24596" y="11975"/>
                </a:lnTo>
                <a:lnTo>
                  <a:pt x="24605" y="11975"/>
                </a:lnTo>
                <a:lnTo>
                  <a:pt x="24613" y="11967"/>
                </a:lnTo>
                <a:lnTo>
                  <a:pt x="24613" y="11975"/>
                </a:lnTo>
                <a:lnTo>
                  <a:pt x="24605" y="11984"/>
                </a:lnTo>
                <a:lnTo>
                  <a:pt x="24613" y="11984"/>
                </a:lnTo>
                <a:lnTo>
                  <a:pt x="24622" y="11975"/>
                </a:lnTo>
                <a:lnTo>
                  <a:pt x="24631" y="11975"/>
                </a:lnTo>
                <a:lnTo>
                  <a:pt x="24613" y="11984"/>
                </a:lnTo>
                <a:lnTo>
                  <a:pt x="24613" y="11993"/>
                </a:lnTo>
                <a:lnTo>
                  <a:pt x="24622" y="11993"/>
                </a:lnTo>
                <a:lnTo>
                  <a:pt x="24640" y="12002"/>
                </a:lnTo>
                <a:lnTo>
                  <a:pt x="24658" y="12002"/>
                </a:lnTo>
                <a:lnTo>
                  <a:pt x="24666" y="11993"/>
                </a:lnTo>
                <a:lnTo>
                  <a:pt x="24675" y="11993"/>
                </a:lnTo>
                <a:lnTo>
                  <a:pt x="24684" y="11993"/>
                </a:lnTo>
                <a:lnTo>
                  <a:pt x="24693" y="12011"/>
                </a:lnTo>
                <a:lnTo>
                  <a:pt x="24702" y="12011"/>
                </a:lnTo>
                <a:lnTo>
                  <a:pt x="24710" y="12011"/>
                </a:lnTo>
                <a:lnTo>
                  <a:pt x="24719" y="12011"/>
                </a:lnTo>
                <a:lnTo>
                  <a:pt x="24728" y="12011"/>
                </a:lnTo>
                <a:lnTo>
                  <a:pt x="24728" y="12020"/>
                </a:lnTo>
                <a:lnTo>
                  <a:pt x="24728" y="12028"/>
                </a:lnTo>
                <a:lnTo>
                  <a:pt x="24737" y="12028"/>
                </a:lnTo>
                <a:lnTo>
                  <a:pt x="24746" y="12028"/>
                </a:lnTo>
                <a:lnTo>
                  <a:pt x="24755" y="12028"/>
                </a:lnTo>
                <a:lnTo>
                  <a:pt x="24763" y="12028"/>
                </a:lnTo>
                <a:lnTo>
                  <a:pt x="24772" y="12028"/>
                </a:lnTo>
                <a:lnTo>
                  <a:pt x="24781" y="12028"/>
                </a:lnTo>
                <a:lnTo>
                  <a:pt x="24790" y="12037"/>
                </a:lnTo>
                <a:lnTo>
                  <a:pt x="24808" y="12037"/>
                </a:lnTo>
                <a:lnTo>
                  <a:pt x="24834" y="12028"/>
                </a:lnTo>
                <a:lnTo>
                  <a:pt x="24834" y="12020"/>
                </a:lnTo>
                <a:lnTo>
                  <a:pt x="24852" y="12011"/>
                </a:lnTo>
                <a:lnTo>
                  <a:pt x="24869" y="11993"/>
                </a:lnTo>
                <a:lnTo>
                  <a:pt x="24869" y="11984"/>
                </a:lnTo>
                <a:lnTo>
                  <a:pt x="24878" y="11975"/>
                </a:lnTo>
                <a:lnTo>
                  <a:pt x="24887" y="11967"/>
                </a:lnTo>
                <a:lnTo>
                  <a:pt x="24905" y="11967"/>
                </a:lnTo>
                <a:lnTo>
                  <a:pt x="24913" y="11967"/>
                </a:lnTo>
                <a:lnTo>
                  <a:pt x="24913" y="11958"/>
                </a:lnTo>
                <a:lnTo>
                  <a:pt x="24905" y="11958"/>
                </a:lnTo>
                <a:lnTo>
                  <a:pt x="24905" y="11949"/>
                </a:lnTo>
                <a:lnTo>
                  <a:pt x="24913" y="11931"/>
                </a:lnTo>
                <a:lnTo>
                  <a:pt x="24922" y="11922"/>
                </a:lnTo>
                <a:lnTo>
                  <a:pt x="24922" y="11905"/>
                </a:lnTo>
                <a:lnTo>
                  <a:pt x="24922" y="11896"/>
                </a:lnTo>
                <a:lnTo>
                  <a:pt x="24931" y="11887"/>
                </a:lnTo>
                <a:lnTo>
                  <a:pt x="24940" y="11887"/>
                </a:lnTo>
                <a:lnTo>
                  <a:pt x="24931" y="11878"/>
                </a:lnTo>
                <a:lnTo>
                  <a:pt x="24940" y="11878"/>
                </a:lnTo>
                <a:lnTo>
                  <a:pt x="24940" y="11861"/>
                </a:lnTo>
                <a:lnTo>
                  <a:pt x="24940" y="11852"/>
                </a:lnTo>
                <a:lnTo>
                  <a:pt x="24940" y="11843"/>
                </a:lnTo>
                <a:lnTo>
                  <a:pt x="24949" y="11825"/>
                </a:lnTo>
                <a:lnTo>
                  <a:pt x="24949" y="11817"/>
                </a:lnTo>
                <a:lnTo>
                  <a:pt x="24957" y="11817"/>
                </a:lnTo>
                <a:lnTo>
                  <a:pt x="24957" y="11808"/>
                </a:lnTo>
                <a:lnTo>
                  <a:pt x="24966" y="11808"/>
                </a:lnTo>
                <a:lnTo>
                  <a:pt x="24975" y="11808"/>
                </a:lnTo>
                <a:lnTo>
                  <a:pt x="24984" y="11799"/>
                </a:lnTo>
                <a:lnTo>
                  <a:pt x="24993" y="11799"/>
                </a:lnTo>
                <a:lnTo>
                  <a:pt x="25002" y="11790"/>
                </a:lnTo>
                <a:lnTo>
                  <a:pt x="25010" y="11790"/>
                </a:lnTo>
                <a:lnTo>
                  <a:pt x="25010" y="11781"/>
                </a:lnTo>
                <a:lnTo>
                  <a:pt x="25002" y="11772"/>
                </a:lnTo>
                <a:lnTo>
                  <a:pt x="25002" y="11764"/>
                </a:lnTo>
                <a:lnTo>
                  <a:pt x="25010" y="11772"/>
                </a:lnTo>
                <a:lnTo>
                  <a:pt x="25019" y="11781"/>
                </a:lnTo>
                <a:lnTo>
                  <a:pt x="25028" y="11781"/>
                </a:lnTo>
                <a:lnTo>
                  <a:pt x="25028" y="11772"/>
                </a:lnTo>
                <a:lnTo>
                  <a:pt x="25037" y="11772"/>
                </a:lnTo>
                <a:lnTo>
                  <a:pt x="25046" y="11772"/>
                </a:lnTo>
                <a:lnTo>
                  <a:pt x="25037" y="11781"/>
                </a:lnTo>
                <a:lnTo>
                  <a:pt x="25055" y="11781"/>
                </a:lnTo>
                <a:lnTo>
                  <a:pt x="25063" y="11781"/>
                </a:lnTo>
                <a:lnTo>
                  <a:pt x="25072" y="11781"/>
                </a:lnTo>
                <a:lnTo>
                  <a:pt x="25081" y="11781"/>
                </a:lnTo>
                <a:lnTo>
                  <a:pt x="25081" y="11772"/>
                </a:lnTo>
                <a:lnTo>
                  <a:pt x="25081" y="11764"/>
                </a:lnTo>
                <a:lnTo>
                  <a:pt x="25072" y="11764"/>
                </a:lnTo>
                <a:lnTo>
                  <a:pt x="25063" y="11764"/>
                </a:lnTo>
                <a:lnTo>
                  <a:pt x="25055" y="11755"/>
                </a:lnTo>
                <a:lnTo>
                  <a:pt x="25055" y="11746"/>
                </a:lnTo>
                <a:lnTo>
                  <a:pt x="25037" y="11746"/>
                </a:lnTo>
                <a:lnTo>
                  <a:pt x="25046" y="11746"/>
                </a:lnTo>
                <a:lnTo>
                  <a:pt x="25055" y="11737"/>
                </a:lnTo>
                <a:lnTo>
                  <a:pt x="25046" y="11728"/>
                </a:lnTo>
                <a:lnTo>
                  <a:pt x="25055" y="11728"/>
                </a:lnTo>
                <a:lnTo>
                  <a:pt x="25063" y="11719"/>
                </a:lnTo>
                <a:lnTo>
                  <a:pt x="25081" y="11711"/>
                </a:lnTo>
                <a:lnTo>
                  <a:pt x="25090" y="11702"/>
                </a:lnTo>
                <a:lnTo>
                  <a:pt x="25099" y="11693"/>
                </a:lnTo>
                <a:lnTo>
                  <a:pt x="25116" y="11667"/>
                </a:lnTo>
                <a:lnTo>
                  <a:pt x="25116" y="11658"/>
                </a:lnTo>
                <a:lnTo>
                  <a:pt x="25134" y="11640"/>
                </a:lnTo>
                <a:lnTo>
                  <a:pt x="25143" y="11631"/>
                </a:lnTo>
                <a:lnTo>
                  <a:pt x="25143" y="11622"/>
                </a:lnTo>
                <a:lnTo>
                  <a:pt x="25152" y="11614"/>
                </a:lnTo>
                <a:lnTo>
                  <a:pt x="25160" y="11605"/>
                </a:lnTo>
                <a:lnTo>
                  <a:pt x="25169" y="11605"/>
                </a:lnTo>
                <a:lnTo>
                  <a:pt x="25169" y="11596"/>
                </a:lnTo>
                <a:lnTo>
                  <a:pt x="25160" y="11587"/>
                </a:lnTo>
                <a:lnTo>
                  <a:pt x="25152" y="11587"/>
                </a:lnTo>
                <a:lnTo>
                  <a:pt x="25160" y="11578"/>
                </a:lnTo>
                <a:lnTo>
                  <a:pt x="25152" y="11569"/>
                </a:lnTo>
                <a:lnTo>
                  <a:pt x="25152" y="11561"/>
                </a:lnTo>
                <a:lnTo>
                  <a:pt x="25160" y="11561"/>
                </a:lnTo>
                <a:lnTo>
                  <a:pt x="25169" y="11561"/>
                </a:lnTo>
                <a:lnTo>
                  <a:pt x="25169" y="11552"/>
                </a:lnTo>
                <a:lnTo>
                  <a:pt x="25178" y="11543"/>
                </a:lnTo>
                <a:lnTo>
                  <a:pt x="25178" y="11534"/>
                </a:lnTo>
                <a:lnTo>
                  <a:pt x="25169" y="11543"/>
                </a:lnTo>
                <a:close/>
                <a:moveTo>
                  <a:pt x="24719" y="12064"/>
                </a:moveTo>
                <a:lnTo>
                  <a:pt x="24710" y="12064"/>
                </a:lnTo>
                <a:lnTo>
                  <a:pt x="24710" y="12055"/>
                </a:lnTo>
                <a:lnTo>
                  <a:pt x="24719" y="12055"/>
                </a:lnTo>
                <a:lnTo>
                  <a:pt x="24702" y="12037"/>
                </a:lnTo>
                <a:lnTo>
                  <a:pt x="24693" y="12037"/>
                </a:lnTo>
                <a:lnTo>
                  <a:pt x="24693" y="12046"/>
                </a:lnTo>
                <a:lnTo>
                  <a:pt x="24693" y="12064"/>
                </a:lnTo>
                <a:lnTo>
                  <a:pt x="24684" y="12064"/>
                </a:lnTo>
                <a:lnTo>
                  <a:pt x="24684" y="12072"/>
                </a:lnTo>
                <a:lnTo>
                  <a:pt x="24675" y="12072"/>
                </a:lnTo>
                <a:lnTo>
                  <a:pt x="24675" y="12081"/>
                </a:lnTo>
                <a:lnTo>
                  <a:pt x="24675" y="12090"/>
                </a:lnTo>
                <a:lnTo>
                  <a:pt x="24684" y="12090"/>
                </a:lnTo>
                <a:lnTo>
                  <a:pt x="24693" y="12081"/>
                </a:lnTo>
                <a:lnTo>
                  <a:pt x="24702" y="12081"/>
                </a:lnTo>
                <a:lnTo>
                  <a:pt x="24710" y="12081"/>
                </a:lnTo>
                <a:lnTo>
                  <a:pt x="24719" y="12081"/>
                </a:lnTo>
                <a:lnTo>
                  <a:pt x="24728" y="12072"/>
                </a:lnTo>
                <a:lnTo>
                  <a:pt x="24728" y="12064"/>
                </a:lnTo>
                <a:close/>
                <a:moveTo>
                  <a:pt x="24790" y="12593"/>
                </a:moveTo>
                <a:lnTo>
                  <a:pt x="24781" y="12593"/>
                </a:lnTo>
                <a:lnTo>
                  <a:pt x="24790" y="12602"/>
                </a:lnTo>
                <a:lnTo>
                  <a:pt x="24799" y="12602"/>
                </a:lnTo>
                <a:close/>
                <a:moveTo>
                  <a:pt x="24763" y="7819"/>
                </a:moveTo>
                <a:lnTo>
                  <a:pt x="24755" y="7819"/>
                </a:lnTo>
                <a:close/>
                <a:moveTo>
                  <a:pt x="24596" y="11949"/>
                </a:moveTo>
                <a:lnTo>
                  <a:pt x="24605" y="11949"/>
                </a:lnTo>
                <a:lnTo>
                  <a:pt x="24613" y="11949"/>
                </a:lnTo>
                <a:lnTo>
                  <a:pt x="24613" y="11940"/>
                </a:lnTo>
                <a:lnTo>
                  <a:pt x="24605" y="11940"/>
                </a:lnTo>
                <a:close/>
                <a:moveTo>
                  <a:pt x="24631" y="11905"/>
                </a:moveTo>
                <a:lnTo>
                  <a:pt x="24622" y="11905"/>
                </a:lnTo>
                <a:lnTo>
                  <a:pt x="24631" y="11914"/>
                </a:lnTo>
                <a:close/>
                <a:moveTo>
                  <a:pt x="24605" y="9866"/>
                </a:moveTo>
                <a:lnTo>
                  <a:pt x="24605" y="9875"/>
                </a:lnTo>
                <a:lnTo>
                  <a:pt x="24596" y="9884"/>
                </a:lnTo>
                <a:lnTo>
                  <a:pt x="24605" y="9884"/>
                </a:lnTo>
                <a:lnTo>
                  <a:pt x="24605" y="9875"/>
                </a:lnTo>
                <a:close/>
                <a:moveTo>
                  <a:pt x="25187" y="8410"/>
                </a:moveTo>
                <a:lnTo>
                  <a:pt x="25187" y="8401"/>
                </a:lnTo>
                <a:lnTo>
                  <a:pt x="25178" y="8401"/>
                </a:lnTo>
                <a:lnTo>
                  <a:pt x="25178" y="8392"/>
                </a:lnTo>
                <a:lnTo>
                  <a:pt x="25178" y="8401"/>
                </a:lnTo>
                <a:lnTo>
                  <a:pt x="25187" y="8410"/>
                </a:lnTo>
                <a:lnTo>
                  <a:pt x="25178" y="8410"/>
                </a:lnTo>
                <a:close/>
                <a:moveTo>
                  <a:pt x="24569" y="9134"/>
                </a:moveTo>
                <a:lnTo>
                  <a:pt x="24560" y="9134"/>
                </a:lnTo>
                <a:lnTo>
                  <a:pt x="24552" y="9134"/>
                </a:lnTo>
                <a:lnTo>
                  <a:pt x="24552" y="9142"/>
                </a:lnTo>
                <a:lnTo>
                  <a:pt x="24543" y="9142"/>
                </a:lnTo>
                <a:lnTo>
                  <a:pt x="24552" y="9142"/>
                </a:lnTo>
                <a:lnTo>
                  <a:pt x="24552" y="9151"/>
                </a:lnTo>
                <a:lnTo>
                  <a:pt x="24560" y="9142"/>
                </a:lnTo>
                <a:lnTo>
                  <a:pt x="24569" y="9142"/>
                </a:lnTo>
                <a:close/>
                <a:moveTo>
                  <a:pt x="24737" y="9584"/>
                </a:moveTo>
                <a:lnTo>
                  <a:pt x="24728" y="9584"/>
                </a:lnTo>
                <a:lnTo>
                  <a:pt x="24719" y="9575"/>
                </a:lnTo>
                <a:lnTo>
                  <a:pt x="24719" y="9584"/>
                </a:lnTo>
                <a:lnTo>
                  <a:pt x="24719" y="9592"/>
                </a:lnTo>
                <a:lnTo>
                  <a:pt x="24728" y="9592"/>
                </a:lnTo>
                <a:lnTo>
                  <a:pt x="24737" y="9592"/>
                </a:lnTo>
                <a:lnTo>
                  <a:pt x="24746" y="9592"/>
                </a:lnTo>
                <a:lnTo>
                  <a:pt x="24737" y="9592"/>
                </a:lnTo>
                <a:close/>
                <a:moveTo>
                  <a:pt x="20202" y="6804"/>
                </a:moveTo>
                <a:lnTo>
                  <a:pt x="20211" y="6804"/>
                </a:lnTo>
                <a:lnTo>
                  <a:pt x="20211" y="6812"/>
                </a:lnTo>
                <a:lnTo>
                  <a:pt x="20211" y="6804"/>
                </a:lnTo>
                <a:close/>
                <a:moveTo>
                  <a:pt x="20696" y="6645"/>
                </a:moveTo>
                <a:lnTo>
                  <a:pt x="20696" y="6654"/>
                </a:lnTo>
                <a:lnTo>
                  <a:pt x="20705" y="6662"/>
                </a:lnTo>
                <a:lnTo>
                  <a:pt x="20705" y="6654"/>
                </a:lnTo>
                <a:close/>
                <a:moveTo>
                  <a:pt x="20255" y="6804"/>
                </a:moveTo>
                <a:lnTo>
                  <a:pt x="20264" y="6804"/>
                </a:lnTo>
                <a:lnTo>
                  <a:pt x="20264" y="6795"/>
                </a:lnTo>
                <a:lnTo>
                  <a:pt x="20255" y="6795"/>
                </a:lnTo>
                <a:close/>
                <a:moveTo>
                  <a:pt x="21649" y="5560"/>
                </a:moveTo>
                <a:lnTo>
                  <a:pt x="21649" y="5551"/>
                </a:lnTo>
                <a:lnTo>
                  <a:pt x="21640" y="5551"/>
                </a:lnTo>
                <a:lnTo>
                  <a:pt x="21640" y="5560"/>
                </a:lnTo>
                <a:lnTo>
                  <a:pt x="21649" y="5569"/>
                </a:lnTo>
                <a:close/>
                <a:moveTo>
                  <a:pt x="20264" y="6777"/>
                </a:moveTo>
                <a:lnTo>
                  <a:pt x="20255" y="6777"/>
                </a:lnTo>
                <a:lnTo>
                  <a:pt x="20255" y="6786"/>
                </a:lnTo>
                <a:close/>
                <a:moveTo>
                  <a:pt x="21296" y="5957"/>
                </a:moveTo>
                <a:lnTo>
                  <a:pt x="21287" y="5957"/>
                </a:lnTo>
                <a:lnTo>
                  <a:pt x="21287" y="5948"/>
                </a:lnTo>
                <a:lnTo>
                  <a:pt x="21279" y="5948"/>
                </a:lnTo>
                <a:lnTo>
                  <a:pt x="21270" y="5948"/>
                </a:lnTo>
                <a:lnTo>
                  <a:pt x="21279" y="5957"/>
                </a:lnTo>
                <a:lnTo>
                  <a:pt x="21287" y="5966"/>
                </a:lnTo>
                <a:lnTo>
                  <a:pt x="21305" y="5975"/>
                </a:lnTo>
                <a:lnTo>
                  <a:pt x="21314" y="5975"/>
                </a:lnTo>
                <a:lnTo>
                  <a:pt x="21314" y="5966"/>
                </a:lnTo>
                <a:close/>
                <a:moveTo>
                  <a:pt x="21649" y="5463"/>
                </a:moveTo>
                <a:lnTo>
                  <a:pt x="21658" y="5463"/>
                </a:lnTo>
                <a:lnTo>
                  <a:pt x="21658" y="5454"/>
                </a:lnTo>
                <a:lnTo>
                  <a:pt x="21649" y="5445"/>
                </a:lnTo>
                <a:lnTo>
                  <a:pt x="21649" y="5454"/>
                </a:lnTo>
                <a:close/>
                <a:moveTo>
                  <a:pt x="21543" y="5295"/>
                </a:moveTo>
                <a:lnTo>
                  <a:pt x="21534" y="5295"/>
                </a:lnTo>
                <a:lnTo>
                  <a:pt x="21534" y="5304"/>
                </a:lnTo>
                <a:close/>
                <a:moveTo>
                  <a:pt x="20220" y="6804"/>
                </a:moveTo>
                <a:lnTo>
                  <a:pt x="20220" y="6812"/>
                </a:lnTo>
                <a:lnTo>
                  <a:pt x="20229" y="6812"/>
                </a:lnTo>
                <a:lnTo>
                  <a:pt x="20229" y="6804"/>
                </a:lnTo>
                <a:close/>
                <a:moveTo>
                  <a:pt x="19699" y="7651"/>
                </a:moveTo>
                <a:lnTo>
                  <a:pt x="19699" y="7660"/>
                </a:lnTo>
                <a:lnTo>
                  <a:pt x="19708" y="7660"/>
                </a:lnTo>
                <a:lnTo>
                  <a:pt x="19717" y="7651"/>
                </a:lnTo>
                <a:lnTo>
                  <a:pt x="19708" y="7651"/>
                </a:lnTo>
                <a:close/>
                <a:moveTo>
                  <a:pt x="19885" y="7466"/>
                </a:moveTo>
                <a:lnTo>
                  <a:pt x="19876" y="7457"/>
                </a:lnTo>
                <a:lnTo>
                  <a:pt x="19876" y="7466"/>
                </a:lnTo>
                <a:lnTo>
                  <a:pt x="19876" y="7474"/>
                </a:lnTo>
                <a:lnTo>
                  <a:pt x="19885" y="7474"/>
                </a:lnTo>
                <a:close/>
                <a:moveTo>
                  <a:pt x="19893" y="7492"/>
                </a:moveTo>
                <a:lnTo>
                  <a:pt x="19893" y="7501"/>
                </a:lnTo>
                <a:lnTo>
                  <a:pt x="19902" y="7501"/>
                </a:lnTo>
                <a:lnTo>
                  <a:pt x="19902" y="7492"/>
                </a:lnTo>
                <a:close/>
                <a:moveTo>
                  <a:pt x="19708" y="7642"/>
                </a:moveTo>
                <a:lnTo>
                  <a:pt x="19717" y="7642"/>
                </a:lnTo>
                <a:lnTo>
                  <a:pt x="19717" y="7633"/>
                </a:lnTo>
                <a:lnTo>
                  <a:pt x="19708" y="7633"/>
                </a:lnTo>
                <a:close/>
                <a:moveTo>
                  <a:pt x="20008" y="7589"/>
                </a:moveTo>
                <a:lnTo>
                  <a:pt x="19999" y="7589"/>
                </a:lnTo>
                <a:lnTo>
                  <a:pt x="19990" y="7589"/>
                </a:lnTo>
                <a:lnTo>
                  <a:pt x="19990" y="7598"/>
                </a:lnTo>
                <a:lnTo>
                  <a:pt x="19999" y="7598"/>
                </a:lnTo>
                <a:lnTo>
                  <a:pt x="19999" y="7616"/>
                </a:lnTo>
                <a:lnTo>
                  <a:pt x="20008" y="7616"/>
                </a:lnTo>
                <a:lnTo>
                  <a:pt x="20008" y="7607"/>
                </a:lnTo>
                <a:lnTo>
                  <a:pt x="20008" y="7598"/>
                </a:lnTo>
                <a:close/>
                <a:moveTo>
                  <a:pt x="20008" y="8145"/>
                </a:moveTo>
                <a:lnTo>
                  <a:pt x="20017" y="8154"/>
                </a:lnTo>
                <a:lnTo>
                  <a:pt x="20017" y="8145"/>
                </a:lnTo>
                <a:close/>
                <a:moveTo>
                  <a:pt x="19929" y="7518"/>
                </a:moveTo>
                <a:lnTo>
                  <a:pt x="19929" y="7527"/>
                </a:lnTo>
                <a:close/>
                <a:moveTo>
                  <a:pt x="19946" y="7563"/>
                </a:moveTo>
                <a:lnTo>
                  <a:pt x="19946" y="7571"/>
                </a:lnTo>
                <a:lnTo>
                  <a:pt x="19955" y="7563"/>
                </a:lnTo>
                <a:close/>
                <a:moveTo>
                  <a:pt x="22425" y="3848"/>
                </a:moveTo>
                <a:lnTo>
                  <a:pt x="22417" y="3857"/>
                </a:lnTo>
                <a:lnTo>
                  <a:pt x="22408" y="3866"/>
                </a:lnTo>
                <a:lnTo>
                  <a:pt x="22417" y="3866"/>
                </a:lnTo>
                <a:lnTo>
                  <a:pt x="22425" y="3866"/>
                </a:lnTo>
                <a:lnTo>
                  <a:pt x="22434" y="3866"/>
                </a:lnTo>
                <a:lnTo>
                  <a:pt x="22443" y="3848"/>
                </a:lnTo>
                <a:lnTo>
                  <a:pt x="22434" y="3848"/>
                </a:lnTo>
                <a:close/>
                <a:moveTo>
                  <a:pt x="26140" y="8975"/>
                </a:moveTo>
                <a:lnTo>
                  <a:pt x="26140" y="8984"/>
                </a:lnTo>
                <a:close/>
                <a:moveTo>
                  <a:pt x="26157" y="4122"/>
                </a:moveTo>
                <a:lnTo>
                  <a:pt x="26149" y="4122"/>
                </a:lnTo>
                <a:lnTo>
                  <a:pt x="26140" y="4122"/>
                </a:lnTo>
                <a:lnTo>
                  <a:pt x="26131" y="4130"/>
                </a:lnTo>
                <a:lnTo>
                  <a:pt x="26140" y="4130"/>
                </a:lnTo>
                <a:close/>
                <a:moveTo>
                  <a:pt x="26149" y="9337"/>
                </a:moveTo>
                <a:lnTo>
                  <a:pt x="26140" y="9345"/>
                </a:lnTo>
                <a:lnTo>
                  <a:pt x="26131" y="9345"/>
                </a:lnTo>
                <a:lnTo>
                  <a:pt x="26122" y="9345"/>
                </a:lnTo>
                <a:lnTo>
                  <a:pt x="26131" y="9354"/>
                </a:lnTo>
                <a:lnTo>
                  <a:pt x="26140" y="9363"/>
                </a:lnTo>
                <a:lnTo>
                  <a:pt x="26149" y="9363"/>
                </a:lnTo>
                <a:lnTo>
                  <a:pt x="26157" y="9363"/>
                </a:lnTo>
                <a:lnTo>
                  <a:pt x="26166" y="9354"/>
                </a:lnTo>
                <a:lnTo>
                  <a:pt x="26157" y="9345"/>
                </a:lnTo>
                <a:close/>
                <a:moveTo>
                  <a:pt x="26149" y="3292"/>
                </a:moveTo>
                <a:lnTo>
                  <a:pt x="26157" y="3292"/>
                </a:lnTo>
                <a:lnTo>
                  <a:pt x="26149" y="3283"/>
                </a:lnTo>
                <a:lnTo>
                  <a:pt x="26140" y="3283"/>
                </a:lnTo>
                <a:lnTo>
                  <a:pt x="26122" y="3274"/>
                </a:lnTo>
                <a:lnTo>
                  <a:pt x="26113" y="3274"/>
                </a:lnTo>
                <a:lnTo>
                  <a:pt x="26104" y="3257"/>
                </a:lnTo>
                <a:lnTo>
                  <a:pt x="26096" y="3265"/>
                </a:lnTo>
                <a:lnTo>
                  <a:pt x="26096" y="3274"/>
                </a:lnTo>
                <a:lnTo>
                  <a:pt x="26104" y="3274"/>
                </a:lnTo>
                <a:lnTo>
                  <a:pt x="26131" y="3292"/>
                </a:lnTo>
                <a:close/>
                <a:moveTo>
                  <a:pt x="25257" y="11128"/>
                </a:moveTo>
                <a:lnTo>
                  <a:pt x="25257" y="11119"/>
                </a:lnTo>
                <a:lnTo>
                  <a:pt x="25257" y="11110"/>
                </a:lnTo>
                <a:lnTo>
                  <a:pt x="25249" y="11110"/>
                </a:lnTo>
                <a:lnTo>
                  <a:pt x="25249" y="11119"/>
                </a:lnTo>
                <a:close/>
                <a:moveTo>
                  <a:pt x="26096" y="4148"/>
                </a:moveTo>
                <a:lnTo>
                  <a:pt x="26078" y="4148"/>
                </a:lnTo>
                <a:lnTo>
                  <a:pt x="26060" y="4148"/>
                </a:lnTo>
                <a:lnTo>
                  <a:pt x="26051" y="4148"/>
                </a:lnTo>
                <a:lnTo>
                  <a:pt x="26043" y="4148"/>
                </a:lnTo>
                <a:lnTo>
                  <a:pt x="26034" y="4148"/>
                </a:lnTo>
                <a:lnTo>
                  <a:pt x="26043" y="4157"/>
                </a:lnTo>
                <a:lnTo>
                  <a:pt x="26051" y="4148"/>
                </a:lnTo>
                <a:lnTo>
                  <a:pt x="26069" y="4157"/>
                </a:lnTo>
                <a:lnTo>
                  <a:pt x="26078" y="4157"/>
                </a:lnTo>
                <a:lnTo>
                  <a:pt x="26087" y="4148"/>
                </a:lnTo>
                <a:lnTo>
                  <a:pt x="26104" y="4148"/>
                </a:lnTo>
                <a:close/>
                <a:moveTo>
                  <a:pt x="25205" y="8445"/>
                </a:moveTo>
                <a:lnTo>
                  <a:pt x="25205" y="8436"/>
                </a:lnTo>
                <a:close/>
                <a:moveTo>
                  <a:pt x="26166" y="8683"/>
                </a:moveTo>
                <a:lnTo>
                  <a:pt x="26157" y="8683"/>
                </a:lnTo>
                <a:lnTo>
                  <a:pt x="26166" y="8683"/>
                </a:lnTo>
                <a:lnTo>
                  <a:pt x="26157" y="8683"/>
                </a:lnTo>
                <a:close/>
                <a:moveTo>
                  <a:pt x="16232" y="4784"/>
                </a:moveTo>
                <a:lnTo>
                  <a:pt x="16232" y="4775"/>
                </a:lnTo>
                <a:lnTo>
                  <a:pt x="16223" y="4775"/>
                </a:lnTo>
                <a:lnTo>
                  <a:pt x="16223" y="4784"/>
                </a:lnTo>
                <a:close/>
                <a:moveTo>
                  <a:pt x="26184" y="2692"/>
                </a:moveTo>
                <a:lnTo>
                  <a:pt x="26193" y="2692"/>
                </a:lnTo>
                <a:lnTo>
                  <a:pt x="26219" y="2692"/>
                </a:lnTo>
                <a:lnTo>
                  <a:pt x="26237" y="2692"/>
                </a:lnTo>
                <a:lnTo>
                  <a:pt x="26246" y="2692"/>
                </a:lnTo>
                <a:lnTo>
                  <a:pt x="26237" y="2683"/>
                </a:lnTo>
                <a:lnTo>
                  <a:pt x="26228" y="2674"/>
                </a:lnTo>
                <a:lnTo>
                  <a:pt x="26219" y="2665"/>
                </a:lnTo>
                <a:lnTo>
                  <a:pt x="26219" y="2657"/>
                </a:lnTo>
                <a:lnTo>
                  <a:pt x="26237" y="2665"/>
                </a:lnTo>
                <a:lnTo>
                  <a:pt x="26246" y="2674"/>
                </a:lnTo>
                <a:lnTo>
                  <a:pt x="26254" y="2674"/>
                </a:lnTo>
                <a:lnTo>
                  <a:pt x="26272" y="2683"/>
                </a:lnTo>
                <a:lnTo>
                  <a:pt x="26281" y="2674"/>
                </a:lnTo>
                <a:lnTo>
                  <a:pt x="26281" y="2665"/>
                </a:lnTo>
                <a:lnTo>
                  <a:pt x="26281" y="2657"/>
                </a:lnTo>
                <a:lnTo>
                  <a:pt x="26281" y="2648"/>
                </a:lnTo>
                <a:lnTo>
                  <a:pt x="26298" y="2639"/>
                </a:lnTo>
                <a:lnTo>
                  <a:pt x="26316" y="2630"/>
                </a:lnTo>
                <a:lnTo>
                  <a:pt x="26325" y="2630"/>
                </a:lnTo>
                <a:lnTo>
                  <a:pt x="26334" y="2630"/>
                </a:lnTo>
                <a:lnTo>
                  <a:pt x="26343" y="2630"/>
                </a:lnTo>
                <a:lnTo>
                  <a:pt x="26343" y="2612"/>
                </a:lnTo>
                <a:lnTo>
                  <a:pt x="26334" y="2612"/>
                </a:lnTo>
                <a:lnTo>
                  <a:pt x="26307" y="2612"/>
                </a:lnTo>
                <a:lnTo>
                  <a:pt x="26307" y="2604"/>
                </a:lnTo>
                <a:lnTo>
                  <a:pt x="26298" y="2595"/>
                </a:lnTo>
                <a:lnTo>
                  <a:pt x="26290" y="2604"/>
                </a:lnTo>
                <a:lnTo>
                  <a:pt x="26281" y="2604"/>
                </a:lnTo>
                <a:lnTo>
                  <a:pt x="26281" y="2595"/>
                </a:lnTo>
                <a:lnTo>
                  <a:pt x="26290" y="2595"/>
                </a:lnTo>
                <a:lnTo>
                  <a:pt x="26281" y="2586"/>
                </a:lnTo>
                <a:lnTo>
                  <a:pt x="26254" y="2568"/>
                </a:lnTo>
                <a:lnTo>
                  <a:pt x="26237" y="2559"/>
                </a:lnTo>
                <a:lnTo>
                  <a:pt x="26228" y="2551"/>
                </a:lnTo>
                <a:lnTo>
                  <a:pt x="26210" y="2533"/>
                </a:lnTo>
                <a:lnTo>
                  <a:pt x="26193" y="2515"/>
                </a:lnTo>
                <a:lnTo>
                  <a:pt x="26175" y="2515"/>
                </a:lnTo>
                <a:lnTo>
                  <a:pt x="26157" y="2515"/>
                </a:lnTo>
                <a:lnTo>
                  <a:pt x="26140" y="2515"/>
                </a:lnTo>
                <a:lnTo>
                  <a:pt x="26131" y="2506"/>
                </a:lnTo>
                <a:lnTo>
                  <a:pt x="26104" y="2506"/>
                </a:lnTo>
                <a:lnTo>
                  <a:pt x="26131" y="2515"/>
                </a:lnTo>
                <a:lnTo>
                  <a:pt x="26140" y="2515"/>
                </a:lnTo>
                <a:lnTo>
                  <a:pt x="26131" y="2524"/>
                </a:lnTo>
                <a:lnTo>
                  <a:pt x="26104" y="2515"/>
                </a:lnTo>
                <a:lnTo>
                  <a:pt x="26096" y="2515"/>
                </a:lnTo>
                <a:lnTo>
                  <a:pt x="26087" y="2515"/>
                </a:lnTo>
                <a:lnTo>
                  <a:pt x="26087" y="2524"/>
                </a:lnTo>
                <a:lnTo>
                  <a:pt x="26087" y="2533"/>
                </a:lnTo>
                <a:lnTo>
                  <a:pt x="26078" y="2533"/>
                </a:lnTo>
                <a:lnTo>
                  <a:pt x="26078" y="2524"/>
                </a:lnTo>
                <a:lnTo>
                  <a:pt x="26078" y="2515"/>
                </a:lnTo>
                <a:lnTo>
                  <a:pt x="26087" y="2506"/>
                </a:lnTo>
                <a:lnTo>
                  <a:pt x="26096" y="2506"/>
                </a:lnTo>
                <a:lnTo>
                  <a:pt x="26069" y="2498"/>
                </a:lnTo>
                <a:lnTo>
                  <a:pt x="26060" y="2498"/>
                </a:lnTo>
                <a:lnTo>
                  <a:pt x="26051" y="2489"/>
                </a:lnTo>
                <a:lnTo>
                  <a:pt x="26034" y="2498"/>
                </a:lnTo>
                <a:lnTo>
                  <a:pt x="25999" y="2498"/>
                </a:lnTo>
                <a:lnTo>
                  <a:pt x="25990" y="2498"/>
                </a:lnTo>
                <a:lnTo>
                  <a:pt x="25990" y="2506"/>
                </a:lnTo>
                <a:lnTo>
                  <a:pt x="25999" y="2506"/>
                </a:lnTo>
                <a:lnTo>
                  <a:pt x="26007" y="2506"/>
                </a:lnTo>
                <a:lnTo>
                  <a:pt x="26016" y="2515"/>
                </a:lnTo>
                <a:lnTo>
                  <a:pt x="26025" y="2515"/>
                </a:lnTo>
                <a:lnTo>
                  <a:pt x="26025" y="2524"/>
                </a:lnTo>
                <a:lnTo>
                  <a:pt x="26025" y="2533"/>
                </a:lnTo>
                <a:lnTo>
                  <a:pt x="26025" y="2542"/>
                </a:lnTo>
                <a:lnTo>
                  <a:pt x="26025" y="2551"/>
                </a:lnTo>
                <a:lnTo>
                  <a:pt x="26016" y="2551"/>
                </a:lnTo>
                <a:lnTo>
                  <a:pt x="26016" y="2559"/>
                </a:lnTo>
                <a:lnTo>
                  <a:pt x="26025" y="2568"/>
                </a:lnTo>
                <a:lnTo>
                  <a:pt x="26034" y="2568"/>
                </a:lnTo>
                <a:lnTo>
                  <a:pt x="26043" y="2577"/>
                </a:lnTo>
                <a:lnTo>
                  <a:pt x="26043" y="2586"/>
                </a:lnTo>
                <a:lnTo>
                  <a:pt x="26034" y="2595"/>
                </a:lnTo>
                <a:lnTo>
                  <a:pt x="26034" y="2604"/>
                </a:lnTo>
                <a:lnTo>
                  <a:pt x="26025" y="2604"/>
                </a:lnTo>
                <a:lnTo>
                  <a:pt x="26025" y="2586"/>
                </a:lnTo>
                <a:lnTo>
                  <a:pt x="26025" y="2577"/>
                </a:lnTo>
                <a:lnTo>
                  <a:pt x="26016" y="2577"/>
                </a:lnTo>
                <a:lnTo>
                  <a:pt x="26007" y="2586"/>
                </a:lnTo>
                <a:lnTo>
                  <a:pt x="25999" y="2595"/>
                </a:lnTo>
                <a:lnTo>
                  <a:pt x="25999" y="2586"/>
                </a:lnTo>
                <a:lnTo>
                  <a:pt x="25999" y="2577"/>
                </a:lnTo>
                <a:lnTo>
                  <a:pt x="25990" y="2568"/>
                </a:lnTo>
                <a:lnTo>
                  <a:pt x="25981" y="2559"/>
                </a:lnTo>
                <a:lnTo>
                  <a:pt x="25963" y="2559"/>
                </a:lnTo>
                <a:lnTo>
                  <a:pt x="25963" y="2542"/>
                </a:lnTo>
                <a:lnTo>
                  <a:pt x="25972" y="2542"/>
                </a:lnTo>
                <a:lnTo>
                  <a:pt x="25972" y="2524"/>
                </a:lnTo>
                <a:lnTo>
                  <a:pt x="25972" y="2515"/>
                </a:lnTo>
                <a:lnTo>
                  <a:pt x="25963" y="2506"/>
                </a:lnTo>
                <a:lnTo>
                  <a:pt x="25963" y="2498"/>
                </a:lnTo>
                <a:lnTo>
                  <a:pt x="25963" y="2489"/>
                </a:lnTo>
                <a:lnTo>
                  <a:pt x="25963" y="2480"/>
                </a:lnTo>
                <a:lnTo>
                  <a:pt x="25963" y="2471"/>
                </a:lnTo>
                <a:lnTo>
                  <a:pt x="25963" y="2462"/>
                </a:lnTo>
                <a:lnTo>
                  <a:pt x="25954" y="2454"/>
                </a:lnTo>
                <a:lnTo>
                  <a:pt x="25954" y="2462"/>
                </a:lnTo>
                <a:lnTo>
                  <a:pt x="25946" y="2462"/>
                </a:lnTo>
                <a:lnTo>
                  <a:pt x="25928" y="2462"/>
                </a:lnTo>
                <a:lnTo>
                  <a:pt x="25937" y="2454"/>
                </a:lnTo>
                <a:lnTo>
                  <a:pt x="25937" y="2445"/>
                </a:lnTo>
                <a:lnTo>
                  <a:pt x="25937" y="2436"/>
                </a:lnTo>
                <a:lnTo>
                  <a:pt x="25928" y="2427"/>
                </a:lnTo>
                <a:lnTo>
                  <a:pt x="25813" y="2374"/>
                </a:lnTo>
                <a:lnTo>
                  <a:pt x="25796" y="2365"/>
                </a:lnTo>
                <a:lnTo>
                  <a:pt x="25787" y="2356"/>
                </a:lnTo>
                <a:lnTo>
                  <a:pt x="25778" y="2356"/>
                </a:lnTo>
                <a:lnTo>
                  <a:pt x="25769" y="2356"/>
                </a:lnTo>
                <a:lnTo>
                  <a:pt x="25760" y="2356"/>
                </a:lnTo>
                <a:lnTo>
                  <a:pt x="25769" y="2348"/>
                </a:lnTo>
                <a:lnTo>
                  <a:pt x="25760" y="2339"/>
                </a:lnTo>
                <a:lnTo>
                  <a:pt x="25716" y="2312"/>
                </a:lnTo>
                <a:lnTo>
                  <a:pt x="25707" y="2312"/>
                </a:lnTo>
                <a:lnTo>
                  <a:pt x="25716" y="2321"/>
                </a:lnTo>
                <a:lnTo>
                  <a:pt x="25743" y="2339"/>
                </a:lnTo>
                <a:lnTo>
                  <a:pt x="25751" y="2339"/>
                </a:lnTo>
                <a:lnTo>
                  <a:pt x="25743" y="2348"/>
                </a:lnTo>
                <a:lnTo>
                  <a:pt x="25734" y="2348"/>
                </a:lnTo>
                <a:lnTo>
                  <a:pt x="25734" y="2339"/>
                </a:lnTo>
                <a:lnTo>
                  <a:pt x="25725" y="2330"/>
                </a:lnTo>
                <a:lnTo>
                  <a:pt x="25716" y="2330"/>
                </a:lnTo>
                <a:lnTo>
                  <a:pt x="25699" y="2321"/>
                </a:lnTo>
                <a:lnTo>
                  <a:pt x="25681" y="2312"/>
                </a:lnTo>
                <a:lnTo>
                  <a:pt x="25681" y="2303"/>
                </a:lnTo>
                <a:lnTo>
                  <a:pt x="25690" y="2312"/>
                </a:lnTo>
                <a:lnTo>
                  <a:pt x="25699" y="2312"/>
                </a:lnTo>
                <a:lnTo>
                  <a:pt x="25681" y="2303"/>
                </a:lnTo>
                <a:lnTo>
                  <a:pt x="25672" y="2286"/>
                </a:lnTo>
                <a:lnTo>
                  <a:pt x="25646" y="2277"/>
                </a:lnTo>
                <a:lnTo>
                  <a:pt x="25637" y="2277"/>
                </a:lnTo>
                <a:lnTo>
                  <a:pt x="25628" y="2268"/>
                </a:lnTo>
                <a:lnTo>
                  <a:pt x="25619" y="2268"/>
                </a:lnTo>
                <a:lnTo>
                  <a:pt x="25602" y="2268"/>
                </a:lnTo>
                <a:lnTo>
                  <a:pt x="25593" y="2259"/>
                </a:lnTo>
                <a:lnTo>
                  <a:pt x="25593" y="2295"/>
                </a:lnTo>
                <a:lnTo>
                  <a:pt x="25593" y="2259"/>
                </a:lnTo>
                <a:lnTo>
                  <a:pt x="25575" y="2259"/>
                </a:lnTo>
                <a:lnTo>
                  <a:pt x="25531" y="2224"/>
                </a:lnTo>
                <a:lnTo>
                  <a:pt x="25513" y="2215"/>
                </a:lnTo>
                <a:lnTo>
                  <a:pt x="25504" y="2206"/>
                </a:lnTo>
                <a:lnTo>
                  <a:pt x="25478" y="2198"/>
                </a:lnTo>
                <a:lnTo>
                  <a:pt x="25434" y="2198"/>
                </a:lnTo>
                <a:lnTo>
                  <a:pt x="25399" y="2180"/>
                </a:lnTo>
                <a:lnTo>
                  <a:pt x="25363" y="2171"/>
                </a:lnTo>
                <a:lnTo>
                  <a:pt x="25328" y="2153"/>
                </a:lnTo>
                <a:lnTo>
                  <a:pt x="25302" y="2145"/>
                </a:lnTo>
                <a:lnTo>
                  <a:pt x="25293" y="2145"/>
                </a:lnTo>
                <a:lnTo>
                  <a:pt x="25275" y="2136"/>
                </a:lnTo>
                <a:lnTo>
                  <a:pt x="25240" y="2145"/>
                </a:lnTo>
                <a:lnTo>
                  <a:pt x="25205" y="2145"/>
                </a:lnTo>
                <a:lnTo>
                  <a:pt x="25169" y="2145"/>
                </a:lnTo>
                <a:lnTo>
                  <a:pt x="25143" y="2145"/>
                </a:lnTo>
                <a:lnTo>
                  <a:pt x="25125" y="2145"/>
                </a:lnTo>
                <a:lnTo>
                  <a:pt x="25107" y="2136"/>
                </a:lnTo>
                <a:lnTo>
                  <a:pt x="25099" y="2136"/>
                </a:lnTo>
                <a:lnTo>
                  <a:pt x="25099" y="2153"/>
                </a:lnTo>
                <a:lnTo>
                  <a:pt x="25081" y="2145"/>
                </a:lnTo>
                <a:lnTo>
                  <a:pt x="25063" y="2136"/>
                </a:lnTo>
                <a:lnTo>
                  <a:pt x="25046" y="2127"/>
                </a:lnTo>
                <a:lnTo>
                  <a:pt x="25002" y="2127"/>
                </a:lnTo>
                <a:lnTo>
                  <a:pt x="24949" y="2118"/>
                </a:lnTo>
                <a:lnTo>
                  <a:pt x="24913" y="2118"/>
                </a:lnTo>
                <a:lnTo>
                  <a:pt x="24887" y="2109"/>
                </a:lnTo>
                <a:lnTo>
                  <a:pt x="24896" y="2136"/>
                </a:lnTo>
                <a:lnTo>
                  <a:pt x="24887" y="2145"/>
                </a:lnTo>
                <a:lnTo>
                  <a:pt x="24878" y="2162"/>
                </a:lnTo>
                <a:lnTo>
                  <a:pt x="24869" y="2171"/>
                </a:lnTo>
                <a:lnTo>
                  <a:pt x="24869" y="2180"/>
                </a:lnTo>
                <a:lnTo>
                  <a:pt x="24896" y="2180"/>
                </a:lnTo>
                <a:lnTo>
                  <a:pt x="24905" y="2206"/>
                </a:lnTo>
                <a:lnTo>
                  <a:pt x="24922" y="2224"/>
                </a:lnTo>
                <a:lnTo>
                  <a:pt x="24931" y="2242"/>
                </a:lnTo>
                <a:lnTo>
                  <a:pt x="24922" y="2251"/>
                </a:lnTo>
                <a:lnTo>
                  <a:pt x="24896" y="2277"/>
                </a:lnTo>
                <a:lnTo>
                  <a:pt x="24860" y="2286"/>
                </a:lnTo>
                <a:lnTo>
                  <a:pt x="24825" y="2286"/>
                </a:lnTo>
                <a:lnTo>
                  <a:pt x="24808" y="2268"/>
                </a:lnTo>
                <a:lnTo>
                  <a:pt x="24799" y="2251"/>
                </a:lnTo>
                <a:lnTo>
                  <a:pt x="24772" y="2233"/>
                </a:lnTo>
                <a:lnTo>
                  <a:pt x="24746" y="2224"/>
                </a:lnTo>
                <a:lnTo>
                  <a:pt x="24737" y="2224"/>
                </a:lnTo>
                <a:lnTo>
                  <a:pt x="24728" y="2224"/>
                </a:lnTo>
                <a:lnTo>
                  <a:pt x="24719" y="2198"/>
                </a:lnTo>
                <a:lnTo>
                  <a:pt x="24719" y="2180"/>
                </a:lnTo>
                <a:lnTo>
                  <a:pt x="24710" y="2180"/>
                </a:lnTo>
                <a:lnTo>
                  <a:pt x="24702" y="2171"/>
                </a:lnTo>
                <a:lnTo>
                  <a:pt x="24693" y="2162"/>
                </a:lnTo>
                <a:lnTo>
                  <a:pt x="24675" y="2162"/>
                </a:lnTo>
                <a:lnTo>
                  <a:pt x="24640" y="2189"/>
                </a:lnTo>
                <a:lnTo>
                  <a:pt x="24622" y="2189"/>
                </a:lnTo>
                <a:lnTo>
                  <a:pt x="24560" y="2189"/>
                </a:lnTo>
                <a:lnTo>
                  <a:pt x="24543" y="2180"/>
                </a:lnTo>
                <a:lnTo>
                  <a:pt x="24446" y="2180"/>
                </a:lnTo>
                <a:lnTo>
                  <a:pt x="24428" y="2162"/>
                </a:lnTo>
                <a:lnTo>
                  <a:pt x="24410" y="2162"/>
                </a:lnTo>
                <a:lnTo>
                  <a:pt x="24393" y="2162"/>
                </a:lnTo>
                <a:lnTo>
                  <a:pt x="24375" y="2171"/>
                </a:lnTo>
                <a:lnTo>
                  <a:pt x="24358" y="2162"/>
                </a:lnTo>
                <a:lnTo>
                  <a:pt x="24331" y="2171"/>
                </a:lnTo>
                <a:lnTo>
                  <a:pt x="24296" y="2171"/>
                </a:lnTo>
                <a:lnTo>
                  <a:pt x="24278" y="2180"/>
                </a:lnTo>
                <a:lnTo>
                  <a:pt x="24261" y="2189"/>
                </a:lnTo>
                <a:lnTo>
                  <a:pt x="24234" y="2206"/>
                </a:lnTo>
                <a:lnTo>
                  <a:pt x="24225" y="2215"/>
                </a:lnTo>
                <a:lnTo>
                  <a:pt x="24225" y="2233"/>
                </a:lnTo>
                <a:lnTo>
                  <a:pt x="24234" y="2251"/>
                </a:lnTo>
                <a:lnTo>
                  <a:pt x="24234" y="2268"/>
                </a:lnTo>
                <a:lnTo>
                  <a:pt x="24225" y="2277"/>
                </a:lnTo>
                <a:lnTo>
                  <a:pt x="24216" y="2277"/>
                </a:lnTo>
                <a:lnTo>
                  <a:pt x="24208" y="2303"/>
                </a:lnTo>
                <a:lnTo>
                  <a:pt x="24199" y="2312"/>
                </a:lnTo>
                <a:lnTo>
                  <a:pt x="24181" y="2321"/>
                </a:lnTo>
                <a:lnTo>
                  <a:pt x="24190" y="2312"/>
                </a:lnTo>
                <a:lnTo>
                  <a:pt x="24199" y="2303"/>
                </a:lnTo>
                <a:lnTo>
                  <a:pt x="24216" y="2268"/>
                </a:lnTo>
                <a:lnTo>
                  <a:pt x="24216" y="2259"/>
                </a:lnTo>
                <a:lnTo>
                  <a:pt x="24199" y="2251"/>
                </a:lnTo>
                <a:lnTo>
                  <a:pt x="24199" y="2242"/>
                </a:lnTo>
                <a:lnTo>
                  <a:pt x="24190" y="2215"/>
                </a:lnTo>
                <a:lnTo>
                  <a:pt x="24190" y="2198"/>
                </a:lnTo>
                <a:lnTo>
                  <a:pt x="24181" y="2180"/>
                </a:lnTo>
                <a:lnTo>
                  <a:pt x="24172" y="2171"/>
                </a:lnTo>
                <a:lnTo>
                  <a:pt x="24128" y="2162"/>
                </a:lnTo>
                <a:lnTo>
                  <a:pt x="24102" y="2153"/>
                </a:lnTo>
                <a:lnTo>
                  <a:pt x="24102" y="2145"/>
                </a:lnTo>
                <a:lnTo>
                  <a:pt x="24111" y="2127"/>
                </a:lnTo>
                <a:lnTo>
                  <a:pt x="24102" y="2118"/>
                </a:lnTo>
                <a:lnTo>
                  <a:pt x="24111" y="2109"/>
                </a:lnTo>
                <a:lnTo>
                  <a:pt x="24119" y="2101"/>
                </a:lnTo>
                <a:lnTo>
                  <a:pt x="24119" y="2083"/>
                </a:lnTo>
                <a:lnTo>
                  <a:pt x="24119" y="2074"/>
                </a:lnTo>
                <a:lnTo>
                  <a:pt x="24111" y="2056"/>
                </a:lnTo>
                <a:lnTo>
                  <a:pt x="24102" y="2048"/>
                </a:lnTo>
                <a:lnTo>
                  <a:pt x="24102" y="2039"/>
                </a:lnTo>
                <a:lnTo>
                  <a:pt x="24066" y="2021"/>
                </a:lnTo>
                <a:lnTo>
                  <a:pt x="24022" y="2003"/>
                </a:lnTo>
                <a:lnTo>
                  <a:pt x="23978" y="1986"/>
                </a:lnTo>
                <a:lnTo>
                  <a:pt x="23934" y="1986"/>
                </a:lnTo>
                <a:lnTo>
                  <a:pt x="23872" y="1977"/>
                </a:lnTo>
                <a:lnTo>
                  <a:pt x="23819" y="1977"/>
                </a:lnTo>
                <a:lnTo>
                  <a:pt x="23793" y="1986"/>
                </a:lnTo>
                <a:lnTo>
                  <a:pt x="23749" y="1986"/>
                </a:lnTo>
                <a:lnTo>
                  <a:pt x="23705" y="1995"/>
                </a:lnTo>
                <a:lnTo>
                  <a:pt x="23661" y="2012"/>
                </a:lnTo>
                <a:lnTo>
                  <a:pt x="23634" y="2012"/>
                </a:lnTo>
                <a:lnTo>
                  <a:pt x="23590" y="2012"/>
                </a:lnTo>
                <a:lnTo>
                  <a:pt x="23564" y="2012"/>
                </a:lnTo>
                <a:lnTo>
                  <a:pt x="23511" y="1995"/>
                </a:lnTo>
                <a:lnTo>
                  <a:pt x="23528" y="1995"/>
                </a:lnTo>
                <a:lnTo>
                  <a:pt x="23537" y="1995"/>
                </a:lnTo>
                <a:lnTo>
                  <a:pt x="23511" y="1968"/>
                </a:lnTo>
                <a:lnTo>
                  <a:pt x="23502" y="1959"/>
                </a:lnTo>
                <a:lnTo>
                  <a:pt x="23467" y="1942"/>
                </a:lnTo>
                <a:lnTo>
                  <a:pt x="23458" y="1942"/>
                </a:lnTo>
                <a:lnTo>
                  <a:pt x="23440" y="1942"/>
                </a:lnTo>
                <a:lnTo>
                  <a:pt x="23405" y="1959"/>
                </a:lnTo>
                <a:lnTo>
                  <a:pt x="23387" y="1959"/>
                </a:lnTo>
                <a:lnTo>
                  <a:pt x="23414" y="1950"/>
                </a:lnTo>
                <a:lnTo>
                  <a:pt x="23422" y="1942"/>
                </a:lnTo>
                <a:lnTo>
                  <a:pt x="23431" y="1933"/>
                </a:lnTo>
                <a:lnTo>
                  <a:pt x="23431" y="1924"/>
                </a:lnTo>
                <a:lnTo>
                  <a:pt x="23387" y="1924"/>
                </a:lnTo>
                <a:lnTo>
                  <a:pt x="23378" y="1915"/>
                </a:lnTo>
                <a:lnTo>
                  <a:pt x="23369" y="1915"/>
                </a:lnTo>
                <a:lnTo>
                  <a:pt x="23343" y="1906"/>
                </a:lnTo>
                <a:lnTo>
                  <a:pt x="23325" y="1898"/>
                </a:lnTo>
                <a:lnTo>
                  <a:pt x="23308" y="1898"/>
                </a:lnTo>
                <a:lnTo>
                  <a:pt x="23308" y="1889"/>
                </a:lnTo>
                <a:lnTo>
                  <a:pt x="23317" y="1889"/>
                </a:lnTo>
                <a:lnTo>
                  <a:pt x="23334" y="1880"/>
                </a:lnTo>
                <a:lnTo>
                  <a:pt x="23378" y="1880"/>
                </a:lnTo>
                <a:lnTo>
                  <a:pt x="23387" y="1871"/>
                </a:lnTo>
                <a:lnTo>
                  <a:pt x="23387" y="1862"/>
                </a:lnTo>
                <a:lnTo>
                  <a:pt x="23378" y="1862"/>
                </a:lnTo>
                <a:lnTo>
                  <a:pt x="23369" y="1845"/>
                </a:lnTo>
                <a:lnTo>
                  <a:pt x="23343" y="1836"/>
                </a:lnTo>
                <a:lnTo>
                  <a:pt x="23308" y="1827"/>
                </a:lnTo>
                <a:lnTo>
                  <a:pt x="23264" y="1818"/>
                </a:lnTo>
                <a:lnTo>
                  <a:pt x="23193" y="1809"/>
                </a:lnTo>
                <a:lnTo>
                  <a:pt x="23184" y="1809"/>
                </a:lnTo>
                <a:lnTo>
                  <a:pt x="23175" y="1818"/>
                </a:lnTo>
                <a:lnTo>
                  <a:pt x="23158" y="1827"/>
                </a:lnTo>
                <a:lnTo>
                  <a:pt x="23114" y="1871"/>
                </a:lnTo>
                <a:lnTo>
                  <a:pt x="23096" y="1880"/>
                </a:lnTo>
                <a:lnTo>
                  <a:pt x="23078" y="1889"/>
                </a:lnTo>
                <a:lnTo>
                  <a:pt x="23025" y="1898"/>
                </a:lnTo>
                <a:lnTo>
                  <a:pt x="23017" y="1889"/>
                </a:lnTo>
                <a:lnTo>
                  <a:pt x="23025" y="1880"/>
                </a:lnTo>
                <a:lnTo>
                  <a:pt x="23017" y="1871"/>
                </a:lnTo>
                <a:lnTo>
                  <a:pt x="23025" y="1871"/>
                </a:lnTo>
                <a:lnTo>
                  <a:pt x="23034" y="1871"/>
                </a:lnTo>
                <a:lnTo>
                  <a:pt x="23043" y="1871"/>
                </a:lnTo>
                <a:lnTo>
                  <a:pt x="23069" y="1862"/>
                </a:lnTo>
                <a:lnTo>
                  <a:pt x="23069" y="1853"/>
                </a:lnTo>
                <a:lnTo>
                  <a:pt x="23061" y="1845"/>
                </a:lnTo>
                <a:lnTo>
                  <a:pt x="23069" y="1836"/>
                </a:lnTo>
                <a:lnTo>
                  <a:pt x="23069" y="1827"/>
                </a:lnTo>
                <a:lnTo>
                  <a:pt x="23078" y="1827"/>
                </a:lnTo>
                <a:lnTo>
                  <a:pt x="23096" y="1836"/>
                </a:lnTo>
                <a:lnTo>
                  <a:pt x="23105" y="1836"/>
                </a:lnTo>
                <a:lnTo>
                  <a:pt x="23087" y="1862"/>
                </a:lnTo>
                <a:lnTo>
                  <a:pt x="23096" y="1862"/>
                </a:lnTo>
                <a:lnTo>
                  <a:pt x="23122" y="1853"/>
                </a:lnTo>
                <a:lnTo>
                  <a:pt x="23131" y="1845"/>
                </a:lnTo>
                <a:lnTo>
                  <a:pt x="23149" y="1827"/>
                </a:lnTo>
                <a:lnTo>
                  <a:pt x="23149" y="1818"/>
                </a:lnTo>
                <a:lnTo>
                  <a:pt x="23131" y="1818"/>
                </a:lnTo>
                <a:lnTo>
                  <a:pt x="23017" y="1818"/>
                </a:lnTo>
                <a:lnTo>
                  <a:pt x="22972" y="1836"/>
                </a:lnTo>
                <a:lnTo>
                  <a:pt x="22964" y="1827"/>
                </a:lnTo>
                <a:lnTo>
                  <a:pt x="22955" y="1818"/>
                </a:lnTo>
                <a:lnTo>
                  <a:pt x="22972" y="1818"/>
                </a:lnTo>
                <a:lnTo>
                  <a:pt x="22981" y="1818"/>
                </a:lnTo>
                <a:lnTo>
                  <a:pt x="22999" y="1809"/>
                </a:lnTo>
                <a:lnTo>
                  <a:pt x="23008" y="1800"/>
                </a:lnTo>
                <a:lnTo>
                  <a:pt x="23034" y="1800"/>
                </a:lnTo>
                <a:lnTo>
                  <a:pt x="23052" y="1809"/>
                </a:lnTo>
                <a:lnTo>
                  <a:pt x="23105" y="1809"/>
                </a:lnTo>
                <a:lnTo>
                  <a:pt x="23105" y="1800"/>
                </a:lnTo>
                <a:lnTo>
                  <a:pt x="23096" y="1792"/>
                </a:lnTo>
                <a:lnTo>
                  <a:pt x="23069" y="1792"/>
                </a:lnTo>
                <a:lnTo>
                  <a:pt x="23052" y="1783"/>
                </a:lnTo>
                <a:lnTo>
                  <a:pt x="23034" y="1783"/>
                </a:lnTo>
                <a:lnTo>
                  <a:pt x="22981" y="1774"/>
                </a:lnTo>
                <a:lnTo>
                  <a:pt x="22964" y="1765"/>
                </a:lnTo>
                <a:lnTo>
                  <a:pt x="22920" y="1765"/>
                </a:lnTo>
                <a:lnTo>
                  <a:pt x="22911" y="1765"/>
                </a:lnTo>
                <a:lnTo>
                  <a:pt x="22796" y="1756"/>
                </a:lnTo>
                <a:lnTo>
                  <a:pt x="22761" y="1747"/>
                </a:lnTo>
                <a:lnTo>
                  <a:pt x="22743" y="1739"/>
                </a:lnTo>
                <a:lnTo>
                  <a:pt x="22708" y="1730"/>
                </a:lnTo>
                <a:lnTo>
                  <a:pt x="22699" y="1730"/>
                </a:lnTo>
                <a:lnTo>
                  <a:pt x="22699" y="1739"/>
                </a:lnTo>
                <a:lnTo>
                  <a:pt x="22717" y="1756"/>
                </a:lnTo>
                <a:lnTo>
                  <a:pt x="22717" y="1774"/>
                </a:lnTo>
                <a:lnTo>
                  <a:pt x="22725" y="1774"/>
                </a:lnTo>
                <a:lnTo>
                  <a:pt x="22699" y="1783"/>
                </a:lnTo>
                <a:lnTo>
                  <a:pt x="22681" y="1792"/>
                </a:lnTo>
                <a:lnTo>
                  <a:pt x="22620" y="1792"/>
                </a:lnTo>
                <a:lnTo>
                  <a:pt x="22611" y="1792"/>
                </a:lnTo>
                <a:lnTo>
                  <a:pt x="22584" y="1809"/>
                </a:lnTo>
                <a:lnTo>
                  <a:pt x="22584" y="1818"/>
                </a:lnTo>
                <a:lnTo>
                  <a:pt x="22584" y="1836"/>
                </a:lnTo>
                <a:lnTo>
                  <a:pt x="22602" y="1836"/>
                </a:lnTo>
                <a:lnTo>
                  <a:pt x="22611" y="1827"/>
                </a:lnTo>
                <a:lnTo>
                  <a:pt x="22620" y="1827"/>
                </a:lnTo>
                <a:lnTo>
                  <a:pt x="22655" y="1827"/>
                </a:lnTo>
                <a:lnTo>
                  <a:pt x="22664" y="1836"/>
                </a:lnTo>
                <a:lnTo>
                  <a:pt x="22646" y="1836"/>
                </a:lnTo>
                <a:lnTo>
                  <a:pt x="22637" y="1836"/>
                </a:lnTo>
                <a:lnTo>
                  <a:pt x="22620" y="1862"/>
                </a:lnTo>
                <a:lnTo>
                  <a:pt x="22602" y="1862"/>
                </a:lnTo>
                <a:lnTo>
                  <a:pt x="22620" y="1871"/>
                </a:lnTo>
                <a:lnTo>
                  <a:pt x="22628" y="1871"/>
                </a:lnTo>
                <a:lnTo>
                  <a:pt x="22628" y="1898"/>
                </a:lnTo>
                <a:lnTo>
                  <a:pt x="22646" y="1915"/>
                </a:lnTo>
                <a:lnTo>
                  <a:pt x="22646" y="1924"/>
                </a:lnTo>
                <a:lnTo>
                  <a:pt x="22620" y="1924"/>
                </a:lnTo>
                <a:lnTo>
                  <a:pt x="22602" y="1933"/>
                </a:lnTo>
                <a:lnTo>
                  <a:pt x="22593" y="1933"/>
                </a:lnTo>
                <a:lnTo>
                  <a:pt x="22575" y="1915"/>
                </a:lnTo>
                <a:lnTo>
                  <a:pt x="22558" y="1906"/>
                </a:lnTo>
                <a:lnTo>
                  <a:pt x="22549" y="1906"/>
                </a:lnTo>
                <a:lnTo>
                  <a:pt x="22540" y="1915"/>
                </a:lnTo>
                <a:lnTo>
                  <a:pt x="22523" y="1915"/>
                </a:lnTo>
                <a:lnTo>
                  <a:pt x="22514" y="1915"/>
                </a:lnTo>
                <a:lnTo>
                  <a:pt x="22505" y="1924"/>
                </a:lnTo>
                <a:lnTo>
                  <a:pt x="22505" y="1933"/>
                </a:lnTo>
                <a:lnTo>
                  <a:pt x="22496" y="1933"/>
                </a:lnTo>
                <a:lnTo>
                  <a:pt x="22496" y="1942"/>
                </a:lnTo>
                <a:lnTo>
                  <a:pt x="22505" y="1942"/>
                </a:lnTo>
                <a:lnTo>
                  <a:pt x="22523" y="1950"/>
                </a:lnTo>
                <a:lnTo>
                  <a:pt x="22505" y="1950"/>
                </a:lnTo>
                <a:lnTo>
                  <a:pt x="22505" y="1959"/>
                </a:lnTo>
                <a:lnTo>
                  <a:pt x="22487" y="1959"/>
                </a:lnTo>
                <a:lnTo>
                  <a:pt x="22496" y="1968"/>
                </a:lnTo>
                <a:lnTo>
                  <a:pt x="22505" y="1977"/>
                </a:lnTo>
                <a:lnTo>
                  <a:pt x="22496" y="1977"/>
                </a:lnTo>
                <a:lnTo>
                  <a:pt x="22487" y="1968"/>
                </a:lnTo>
                <a:lnTo>
                  <a:pt x="22478" y="1968"/>
                </a:lnTo>
                <a:lnTo>
                  <a:pt x="22461" y="1950"/>
                </a:lnTo>
                <a:lnTo>
                  <a:pt x="22452" y="1942"/>
                </a:lnTo>
                <a:lnTo>
                  <a:pt x="22434" y="1942"/>
                </a:lnTo>
                <a:lnTo>
                  <a:pt x="22381" y="1915"/>
                </a:lnTo>
                <a:lnTo>
                  <a:pt x="22364" y="1906"/>
                </a:lnTo>
                <a:lnTo>
                  <a:pt x="22346" y="1906"/>
                </a:lnTo>
                <a:lnTo>
                  <a:pt x="22320" y="1915"/>
                </a:lnTo>
                <a:lnTo>
                  <a:pt x="22311" y="1924"/>
                </a:lnTo>
                <a:lnTo>
                  <a:pt x="22284" y="1924"/>
                </a:lnTo>
                <a:lnTo>
                  <a:pt x="22267" y="1933"/>
                </a:lnTo>
                <a:lnTo>
                  <a:pt x="22258" y="1942"/>
                </a:lnTo>
                <a:lnTo>
                  <a:pt x="22214" y="1942"/>
                </a:lnTo>
                <a:lnTo>
                  <a:pt x="22187" y="1933"/>
                </a:lnTo>
                <a:lnTo>
                  <a:pt x="22161" y="1924"/>
                </a:lnTo>
                <a:lnTo>
                  <a:pt x="22143" y="1915"/>
                </a:lnTo>
                <a:lnTo>
                  <a:pt x="22126" y="1889"/>
                </a:lnTo>
                <a:lnTo>
                  <a:pt x="22117" y="1889"/>
                </a:lnTo>
                <a:lnTo>
                  <a:pt x="22117" y="1880"/>
                </a:lnTo>
                <a:lnTo>
                  <a:pt x="22108" y="1871"/>
                </a:lnTo>
                <a:lnTo>
                  <a:pt x="22099" y="1871"/>
                </a:lnTo>
                <a:lnTo>
                  <a:pt x="22081" y="1898"/>
                </a:lnTo>
                <a:lnTo>
                  <a:pt x="22073" y="1906"/>
                </a:lnTo>
                <a:lnTo>
                  <a:pt x="22064" y="1933"/>
                </a:lnTo>
                <a:lnTo>
                  <a:pt x="22064" y="1950"/>
                </a:lnTo>
                <a:lnTo>
                  <a:pt x="22064" y="1959"/>
                </a:lnTo>
                <a:lnTo>
                  <a:pt x="22055" y="1968"/>
                </a:lnTo>
                <a:lnTo>
                  <a:pt x="22046" y="1977"/>
                </a:lnTo>
                <a:lnTo>
                  <a:pt x="22028" y="2003"/>
                </a:lnTo>
                <a:lnTo>
                  <a:pt x="22020" y="2021"/>
                </a:lnTo>
                <a:lnTo>
                  <a:pt x="22002" y="2021"/>
                </a:lnTo>
                <a:lnTo>
                  <a:pt x="22002" y="2030"/>
                </a:lnTo>
                <a:lnTo>
                  <a:pt x="21984" y="2030"/>
                </a:lnTo>
                <a:lnTo>
                  <a:pt x="21976" y="2021"/>
                </a:lnTo>
                <a:lnTo>
                  <a:pt x="21976" y="2003"/>
                </a:lnTo>
                <a:lnTo>
                  <a:pt x="21967" y="1995"/>
                </a:lnTo>
                <a:lnTo>
                  <a:pt x="21958" y="2012"/>
                </a:lnTo>
                <a:lnTo>
                  <a:pt x="21949" y="2012"/>
                </a:lnTo>
                <a:lnTo>
                  <a:pt x="21931" y="2003"/>
                </a:lnTo>
                <a:lnTo>
                  <a:pt x="21914" y="1986"/>
                </a:lnTo>
                <a:lnTo>
                  <a:pt x="21896" y="1977"/>
                </a:lnTo>
                <a:lnTo>
                  <a:pt x="21870" y="1942"/>
                </a:lnTo>
                <a:lnTo>
                  <a:pt x="21852" y="1924"/>
                </a:lnTo>
                <a:lnTo>
                  <a:pt x="21852" y="1915"/>
                </a:lnTo>
                <a:lnTo>
                  <a:pt x="21834" y="1915"/>
                </a:lnTo>
                <a:lnTo>
                  <a:pt x="21826" y="1906"/>
                </a:lnTo>
                <a:lnTo>
                  <a:pt x="21834" y="1898"/>
                </a:lnTo>
                <a:lnTo>
                  <a:pt x="21861" y="1889"/>
                </a:lnTo>
                <a:lnTo>
                  <a:pt x="21870" y="1898"/>
                </a:lnTo>
                <a:lnTo>
                  <a:pt x="21861" y="1880"/>
                </a:lnTo>
                <a:lnTo>
                  <a:pt x="21852" y="1871"/>
                </a:lnTo>
                <a:lnTo>
                  <a:pt x="21852" y="1862"/>
                </a:lnTo>
                <a:lnTo>
                  <a:pt x="21852" y="1871"/>
                </a:lnTo>
                <a:lnTo>
                  <a:pt x="21852" y="1880"/>
                </a:lnTo>
                <a:lnTo>
                  <a:pt x="21843" y="1889"/>
                </a:lnTo>
                <a:lnTo>
                  <a:pt x="21834" y="1889"/>
                </a:lnTo>
                <a:lnTo>
                  <a:pt x="21790" y="1845"/>
                </a:lnTo>
                <a:lnTo>
                  <a:pt x="21764" y="1827"/>
                </a:lnTo>
                <a:lnTo>
                  <a:pt x="21755" y="1818"/>
                </a:lnTo>
                <a:lnTo>
                  <a:pt x="21746" y="1800"/>
                </a:lnTo>
                <a:lnTo>
                  <a:pt x="21755" y="1800"/>
                </a:lnTo>
                <a:lnTo>
                  <a:pt x="21781" y="1818"/>
                </a:lnTo>
                <a:lnTo>
                  <a:pt x="21799" y="1827"/>
                </a:lnTo>
                <a:lnTo>
                  <a:pt x="21834" y="1845"/>
                </a:lnTo>
                <a:lnTo>
                  <a:pt x="21861" y="1845"/>
                </a:lnTo>
                <a:lnTo>
                  <a:pt x="21870" y="1836"/>
                </a:lnTo>
                <a:lnTo>
                  <a:pt x="21870" y="1818"/>
                </a:lnTo>
                <a:lnTo>
                  <a:pt x="21861" y="1800"/>
                </a:lnTo>
                <a:lnTo>
                  <a:pt x="21852" y="1792"/>
                </a:lnTo>
                <a:lnTo>
                  <a:pt x="21808" y="1792"/>
                </a:lnTo>
                <a:lnTo>
                  <a:pt x="21799" y="1783"/>
                </a:lnTo>
                <a:lnTo>
                  <a:pt x="21817" y="1783"/>
                </a:lnTo>
                <a:lnTo>
                  <a:pt x="21826" y="1774"/>
                </a:lnTo>
                <a:lnTo>
                  <a:pt x="21852" y="1765"/>
                </a:lnTo>
                <a:lnTo>
                  <a:pt x="21861" y="1756"/>
                </a:lnTo>
                <a:lnTo>
                  <a:pt x="21852" y="1747"/>
                </a:lnTo>
                <a:lnTo>
                  <a:pt x="21843" y="1739"/>
                </a:lnTo>
                <a:lnTo>
                  <a:pt x="21817" y="1739"/>
                </a:lnTo>
                <a:lnTo>
                  <a:pt x="21808" y="1730"/>
                </a:lnTo>
                <a:lnTo>
                  <a:pt x="21817" y="1730"/>
                </a:lnTo>
                <a:lnTo>
                  <a:pt x="21826" y="1721"/>
                </a:lnTo>
                <a:lnTo>
                  <a:pt x="21843" y="1712"/>
                </a:lnTo>
                <a:lnTo>
                  <a:pt x="21843" y="1703"/>
                </a:lnTo>
                <a:lnTo>
                  <a:pt x="21834" y="1703"/>
                </a:lnTo>
                <a:lnTo>
                  <a:pt x="21834" y="1695"/>
                </a:lnTo>
                <a:lnTo>
                  <a:pt x="21817" y="1686"/>
                </a:lnTo>
                <a:lnTo>
                  <a:pt x="21808" y="1686"/>
                </a:lnTo>
                <a:lnTo>
                  <a:pt x="21781" y="1677"/>
                </a:lnTo>
                <a:lnTo>
                  <a:pt x="21790" y="1668"/>
                </a:lnTo>
                <a:lnTo>
                  <a:pt x="21773" y="1668"/>
                </a:lnTo>
                <a:lnTo>
                  <a:pt x="21764" y="1659"/>
                </a:lnTo>
                <a:lnTo>
                  <a:pt x="21746" y="1650"/>
                </a:lnTo>
                <a:lnTo>
                  <a:pt x="21693" y="1642"/>
                </a:lnTo>
                <a:lnTo>
                  <a:pt x="21684" y="1659"/>
                </a:lnTo>
                <a:lnTo>
                  <a:pt x="21658" y="1668"/>
                </a:lnTo>
                <a:lnTo>
                  <a:pt x="21640" y="1659"/>
                </a:lnTo>
                <a:lnTo>
                  <a:pt x="21640" y="1650"/>
                </a:lnTo>
                <a:lnTo>
                  <a:pt x="21640" y="1642"/>
                </a:lnTo>
                <a:lnTo>
                  <a:pt x="21623" y="1642"/>
                </a:lnTo>
                <a:lnTo>
                  <a:pt x="21614" y="1650"/>
                </a:lnTo>
                <a:lnTo>
                  <a:pt x="21605" y="1650"/>
                </a:lnTo>
                <a:lnTo>
                  <a:pt x="21587" y="1659"/>
                </a:lnTo>
                <a:lnTo>
                  <a:pt x="21587" y="1642"/>
                </a:lnTo>
                <a:lnTo>
                  <a:pt x="21534" y="1615"/>
                </a:lnTo>
                <a:lnTo>
                  <a:pt x="21508" y="1615"/>
                </a:lnTo>
                <a:lnTo>
                  <a:pt x="21499" y="1615"/>
                </a:lnTo>
                <a:lnTo>
                  <a:pt x="21473" y="1615"/>
                </a:lnTo>
                <a:lnTo>
                  <a:pt x="21464" y="1624"/>
                </a:lnTo>
                <a:lnTo>
                  <a:pt x="21455" y="1633"/>
                </a:lnTo>
                <a:lnTo>
                  <a:pt x="21437" y="1624"/>
                </a:lnTo>
                <a:lnTo>
                  <a:pt x="21429" y="1624"/>
                </a:lnTo>
                <a:lnTo>
                  <a:pt x="21420" y="1642"/>
                </a:lnTo>
                <a:lnTo>
                  <a:pt x="21420" y="1659"/>
                </a:lnTo>
                <a:lnTo>
                  <a:pt x="21429" y="1659"/>
                </a:lnTo>
                <a:lnTo>
                  <a:pt x="21429" y="1668"/>
                </a:lnTo>
                <a:lnTo>
                  <a:pt x="21437" y="1686"/>
                </a:lnTo>
                <a:lnTo>
                  <a:pt x="21446" y="1695"/>
                </a:lnTo>
                <a:lnTo>
                  <a:pt x="21437" y="1695"/>
                </a:lnTo>
                <a:lnTo>
                  <a:pt x="21429" y="1695"/>
                </a:lnTo>
                <a:lnTo>
                  <a:pt x="21429" y="1703"/>
                </a:lnTo>
                <a:lnTo>
                  <a:pt x="21420" y="1721"/>
                </a:lnTo>
                <a:lnTo>
                  <a:pt x="21411" y="1721"/>
                </a:lnTo>
                <a:lnTo>
                  <a:pt x="21402" y="1721"/>
                </a:lnTo>
                <a:lnTo>
                  <a:pt x="21367" y="1712"/>
                </a:lnTo>
                <a:lnTo>
                  <a:pt x="21358" y="1721"/>
                </a:lnTo>
                <a:lnTo>
                  <a:pt x="21376" y="1730"/>
                </a:lnTo>
                <a:lnTo>
                  <a:pt x="21384" y="1730"/>
                </a:lnTo>
                <a:lnTo>
                  <a:pt x="21376" y="1730"/>
                </a:lnTo>
                <a:lnTo>
                  <a:pt x="21367" y="1739"/>
                </a:lnTo>
                <a:lnTo>
                  <a:pt x="21340" y="1739"/>
                </a:lnTo>
                <a:lnTo>
                  <a:pt x="21331" y="1730"/>
                </a:lnTo>
                <a:lnTo>
                  <a:pt x="21314" y="1721"/>
                </a:lnTo>
                <a:lnTo>
                  <a:pt x="21305" y="1721"/>
                </a:lnTo>
                <a:lnTo>
                  <a:pt x="21279" y="1721"/>
                </a:lnTo>
                <a:lnTo>
                  <a:pt x="21252" y="1730"/>
                </a:lnTo>
                <a:lnTo>
                  <a:pt x="21226" y="1721"/>
                </a:lnTo>
                <a:lnTo>
                  <a:pt x="21173" y="1721"/>
                </a:lnTo>
                <a:lnTo>
                  <a:pt x="21164" y="1721"/>
                </a:lnTo>
                <a:lnTo>
                  <a:pt x="21137" y="1712"/>
                </a:lnTo>
                <a:lnTo>
                  <a:pt x="21102" y="1703"/>
                </a:lnTo>
                <a:lnTo>
                  <a:pt x="21067" y="1686"/>
                </a:lnTo>
                <a:lnTo>
                  <a:pt x="21058" y="1668"/>
                </a:lnTo>
                <a:lnTo>
                  <a:pt x="21067" y="1650"/>
                </a:lnTo>
                <a:lnTo>
                  <a:pt x="21084" y="1650"/>
                </a:lnTo>
                <a:lnTo>
                  <a:pt x="21102" y="1650"/>
                </a:lnTo>
                <a:lnTo>
                  <a:pt x="21102" y="1642"/>
                </a:lnTo>
                <a:lnTo>
                  <a:pt x="21093" y="1642"/>
                </a:lnTo>
                <a:lnTo>
                  <a:pt x="21067" y="1633"/>
                </a:lnTo>
                <a:lnTo>
                  <a:pt x="20979" y="1633"/>
                </a:lnTo>
                <a:lnTo>
                  <a:pt x="20917" y="1624"/>
                </a:lnTo>
                <a:lnTo>
                  <a:pt x="20837" y="1615"/>
                </a:lnTo>
                <a:lnTo>
                  <a:pt x="20793" y="1633"/>
                </a:lnTo>
                <a:lnTo>
                  <a:pt x="20740" y="1633"/>
                </a:lnTo>
                <a:lnTo>
                  <a:pt x="20723" y="1642"/>
                </a:lnTo>
                <a:lnTo>
                  <a:pt x="20705" y="1650"/>
                </a:lnTo>
                <a:lnTo>
                  <a:pt x="20705" y="1659"/>
                </a:lnTo>
                <a:lnTo>
                  <a:pt x="20714" y="1668"/>
                </a:lnTo>
                <a:lnTo>
                  <a:pt x="20723" y="1668"/>
                </a:lnTo>
                <a:lnTo>
                  <a:pt x="20732" y="1668"/>
                </a:lnTo>
                <a:lnTo>
                  <a:pt x="20723" y="1668"/>
                </a:lnTo>
                <a:lnTo>
                  <a:pt x="20723" y="1677"/>
                </a:lnTo>
                <a:lnTo>
                  <a:pt x="20714" y="1677"/>
                </a:lnTo>
                <a:lnTo>
                  <a:pt x="20705" y="1686"/>
                </a:lnTo>
                <a:lnTo>
                  <a:pt x="20705" y="1695"/>
                </a:lnTo>
                <a:lnTo>
                  <a:pt x="20705" y="1712"/>
                </a:lnTo>
                <a:lnTo>
                  <a:pt x="20696" y="1730"/>
                </a:lnTo>
                <a:lnTo>
                  <a:pt x="20687" y="1739"/>
                </a:lnTo>
                <a:lnTo>
                  <a:pt x="20679" y="1747"/>
                </a:lnTo>
                <a:lnTo>
                  <a:pt x="20687" y="1756"/>
                </a:lnTo>
                <a:lnTo>
                  <a:pt x="20696" y="1756"/>
                </a:lnTo>
                <a:lnTo>
                  <a:pt x="20714" y="1765"/>
                </a:lnTo>
                <a:lnTo>
                  <a:pt x="20714" y="1774"/>
                </a:lnTo>
                <a:lnTo>
                  <a:pt x="20687" y="1765"/>
                </a:lnTo>
                <a:lnTo>
                  <a:pt x="20679" y="1756"/>
                </a:lnTo>
                <a:lnTo>
                  <a:pt x="20679" y="1747"/>
                </a:lnTo>
                <a:lnTo>
                  <a:pt x="20670" y="1739"/>
                </a:lnTo>
                <a:lnTo>
                  <a:pt x="20679" y="1730"/>
                </a:lnTo>
                <a:lnTo>
                  <a:pt x="20687" y="1730"/>
                </a:lnTo>
                <a:lnTo>
                  <a:pt x="20696" y="1712"/>
                </a:lnTo>
                <a:lnTo>
                  <a:pt x="20696" y="1695"/>
                </a:lnTo>
                <a:lnTo>
                  <a:pt x="20696" y="1668"/>
                </a:lnTo>
                <a:lnTo>
                  <a:pt x="20687" y="1659"/>
                </a:lnTo>
                <a:lnTo>
                  <a:pt x="20679" y="1650"/>
                </a:lnTo>
                <a:lnTo>
                  <a:pt x="20687" y="1633"/>
                </a:lnTo>
                <a:lnTo>
                  <a:pt x="20696" y="1624"/>
                </a:lnTo>
                <a:lnTo>
                  <a:pt x="20687" y="1615"/>
                </a:lnTo>
                <a:lnTo>
                  <a:pt x="20679" y="1597"/>
                </a:lnTo>
                <a:lnTo>
                  <a:pt x="20670" y="1589"/>
                </a:lnTo>
                <a:lnTo>
                  <a:pt x="20661" y="1580"/>
                </a:lnTo>
                <a:lnTo>
                  <a:pt x="20652" y="1580"/>
                </a:lnTo>
                <a:lnTo>
                  <a:pt x="20661" y="1597"/>
                </a:lnTo>
                <a:lnTo>
                  <a:pt x="20652" y="1606"/>
                </a:lnTo>
                <a:lnTo>
                  <a:pt x="20652" y="1615"/>
                </a:lnTo>
                <a:lnTo>
                  <a:pt x="20617" y="1615"/>
                </a:lnTo>
                <a:lnTo>
                  <a:pt x="20599" y="1615"/>
                </a:lnTo>
                <a:lnTo>
                  <a:pt x="20573" y="1615"/>
                </a:lnTo>
                <a:lnTo>
                  <a:pt x="20546" y="1597"/>
                </a:lnTo>
                <a:lnTo>
                  <a:pt x="20537" y="1589"/>
                </a:lnTo>
                <a:lnTo>
                  <a:pt x="20537" y="1580"/>
                </a:lnTo>
                <a:lnTo>
                  <a:pt x="20546" y="1580"/>
                </a:lnTo>
                <a:lnTo>
                  <a:pt x="20555" y="1571"/>
                </a:lnTo>
                <a:lnTo>
                  <a:pt x="20537" y="1571"/>
                </a:lnTo>
                <a:lnTo>
                  <a:pt x="20529" y="1571"/>
                </a:lnTo>
                <a:lnTo>
                  <a:pt x="20520" y="1589"/>
                </a:lnTo>
                <a:lnTo>
                  <a:pt x="20511" y="1580"/>
                </a:lnTo>
                <a:lnTo>
                  <a:pt x="20458" y="1571"/>
                </a:lnTo>
                <a:lnTo>
                  <a:pt x="20449" y="1580"/>
                </a:lnTo>
                <a:lnTo>
                  <a:pt x="20432" y="1589"/>
                </a:lnTo>
                <a:lnTo>
                  <a:pt x="20423" y="1597"/>
                </a:lnTo>
                <a:lnTo>
                  <a:pt x="20414" y="1606"/>
                </a:lnTo>
                <a:lnTo>
                  <a:pt x="20423" y="1615"/>
                </a:lnTo>
                <a:lnTo>
                  <a:pt x="20449" y="1615"/>
                </a:lnTo>
                <a:lnTo>
                  <a:pt x="20476" y="1615"/>
                </a:lnTo>
                <a:lnTo>
                  <a:pt x="20493" y="1606"/>
                </a:lnTo>
                <a:lnTo>
                  <a:pt x="20502" y="1615"/>
                </a:lnTo>
                <a:lnTo>
                  <a:pt x="20511" y="1615"/>
                </a:lnTo>
                <a:lnTo>
                  <a:pt x="20502" y="1624"/>
                </a:lnTo>
                <a:lnTo>
                  <a:pt x="20476" y="1633"/>
                </a:lnTo>
                <a:lnTo>
                  <a:pt x="20432" y="1650"/>
                </a:lnTo>
                <a:lnTo>
                  <a:pt x="20414" y="1650"/>
                </a:lnTo>
                <a:lnTo>
                  <a:pt x="20396" y="1650"/>
                </a:lnTo>
                <a:lnTo>
                  <a:pt x="20379" y="1659"/>
                </a:lnTo>
                <a:lnTo>
                  <a:pt x="20379" y="1668"/>
                </a:lnTo>
                <a:lnTo>
                  <a:pt x="20335" y="1677"/>
                </a:lnTo>
                <a:lnTo>
                  <a:pt x="20326" y="1677"/>
                </a:lnTo>
                <a:lnTo>
                  <a:pt x="20317" y="1677"/>
                </a:lnTo>
                <a:lnTo>
                  <a:pt x="20308" y="1686"/>
                </a:lnTo>
                <a:lnTo>
                  <a:pt x="20299" y="1686"/>
                </a:lnTo>
                <a:lnTo>
                  <a:pt x="20282" y="1695"/>
                </a:lnTo>
                <a:lnTo>
                  <a:pt x="20246" y="1695"/>
                </a:lnTo>
                <a:lnTo>
                  <a:pt x="20229" y="1695"/>
                </a:lnTo>
                <a:lnTo>
                  <a:pt x="20185" y="1695"/>
                </a:lnTo>
                <a:lnTo>
                  <a:pt x="20176" y="1703"/>
                </a:lnTo>
                <a:lnTo>
                  <a:pt x="20167" y="1712"/>
                </a:lnTo>
                <a:lnTo>
                  <a:pt x="20158" y="1721"/>
                </a:lnTo>
                <a:lnTo>
                  <a:pt x="20158" y="1730"/>
                </a:lnTo>
                <a:lnTo>
                  <a:pt x="20132" y="1739"/>
                </a:lnTo>
                <a:lnTo>
                  <a:pt x="20105" y="1747"/>
                </a:lnTo>
                <a:lnTo>
                  <a:pt x="20088" y="1747"/>
                </a:lnTo>
                <a:lnTo>
                  <a:pt x="20105" y="1739"/>
                </a:lnTo>
                <a:lnTo>
                  <a:pt x="20123" y="1721"/>
                </a:lnTo>
                <a:lnTo>
                  <a:pt x="20167" y="1677"/>
                </a:lnTo>
                <a:lnTo>
                  <a:pt x="20202" y="1668"/>
                </a:lnTo>
                <a:lnTo>
                  <a:pt x="20211" y="1668"/>
                </a:lnTo>
                <a:lnTo>
                  <a:pt x="20238" y="1633"/>
                </a:lnTo>
                <a:lnTo>
                  <a:pt x="20246" y="1633"/>
                </a:lnTo>
                <a:lnTo>
                  <a:pt x="20282" y="1633"/>
                </a:lnTo>
                <a:lnTo>
                  <a:pt x="20308" y="1624"/>
                </a:lnTo>
                <a:lnTo>
                  <a:pt x="20379" y="1571"/>
                </a:lnTo>
                <a:lnTo>
                  <a:pt x="20405" y="1562"/>
                </a:lnTo>
                <a:lnTo>
                  <a:pt x="20432" y="1553"/>
                </a:lnTo>
                <a:lnTo>
                  <a:pt x="20432" y="1544"/>
                </a:lnTo>
                <a:lnTo>
                  <a:pt x="20440" y="1536"/>
                </a:lnTo>
                <a:lnTo>
                  <a:pt x="20432" y="1536"/>
                </a:lnTo>
                <a:lnTo>
                  <a:pt x="20432" y="1527"/>
                </a:lnTo>
                <a:lnTo>
                  <a:pt x="20458" y="1518"/>
                </a:lnTo>
                <a:lnTo>
                  <a:pt x="20467" y="1509"/>
                </a:lnTo>
                <a:lnTo>
                  <a:pt x="20511" y="1500"/>
                </a:lnTo>
                <a:lnTo>
                  <a:pt x="20537" y="1483"/>
                </a:lnTo>
                <a:lnTo>
                  <a:pt x="20582" y="1465"/>
                </a:lnTo>
                <a:lnTo>
                  <a:pt x="20608" y="1456"/>
                </a:lnTo>
                <a:lnTo>
                  <a:pt x="20661" y="1430"/>
                </a:lnTo>
                <a:lnTo>
                  <a:pt x="20705" y="1386"/>
                </a:lnTo>
                <a:lnTo>
                  <a:pt x="20714" y="1359"/>
                </a:lnTo>
                <a:lnTo>
                  <a:pt x="20705" y="1359"/>
                </a:lnTo>
                <a:lnTo>
                  <a:pt x="20687" y="1350"/>
                </a:lnTo>
                <a:lnTo>
                  <a:pt x="20679" y="1341"/>
                </a:lnTo>
                <a:lnTo>
                  <a:pt x="20661" y="1341"/>
                </a:lnTo>
                <a:lnTo>
                  <a:pt x="20643" y="1324"/>
                </a:lnTo>
                <a:lnTo>
                  <a:pt x="20626" y="1306"/>
                </a:lnTo>
                <a:lnTo>
                  <a:pt x="20635" y="1306"/>
                </a:lnTo>
                <a:lnTo>
                  <a:pt x="20670" y="1324"/>
                </a:lnTo>
                <a:lnTo>
                  <a:pt x="20696" y="1333"/>
                </a:lnTo>
                <a:lnTo>
                  <a:pt x="20705" y="1341"/>
                </a:lnTo>
                <a:lnTo>
                  <a:pt x="20696" y="1350"/>
                </a:lnTo>
                <a:lnTo>
                  <a:pt x="20705" y="1341"/>
                </a:lnTo>
                <a:lnTo>
                  <a:pt x="20723" y="1324"/>
                </a:lnTo>
                <a:lnTo>
                  <a:pt x="20732" y="1306"/>
                </a:lnTo>
                <a:lnTo>
                  <a:pt x="20723" y="1289"/>
                </a:lnTo>
                <a:lnTo>
                  <a:pt x="20705" y="1297"/>
                </a:lnTo>
                <a:lnTo>
                  <a:pt x="20696" y="1262"/>
                </a:lnTo>
                <a:lnTo>
                  <a:pt x="20687" y="1253"/>
                </a:lnTo>
                <a:lnTo>
                  <a:pt x="20687" y="1244"/>
                </a:lnTo>
                <a:lnTo>
                  <a:pt x="20670" y="1244"/>
                </a:lnTo>
                <a:lnTo>
                  <a:pt x="20661" y="1244"/>
                </a:lnTo>
                <a:lnTo>
                  <a:pt x="20670" y="1244"/>
                </a:lnTo>
                <a:lnTo>
                  <a:pt x="20679" y="1253"/>
                </a:lnTo>
                <a:lnTo>
                  <a:pt x="20670" y="1262"/>
                </a:lnTo>
                <a:lnTo>
                  <a:pt x="20652" y="1271"/>
                </a:lnTo>
                <a:lnTo>
                  <a:pt x="20635" y="1271"/>
                </a:lnTo>
                <a:lnTo>
                  <a:pt x="20643" y="1271"/>
                </a:lnTo>
                <a:lnTo>
                  <a:pt x="20652" y="1262"/>
                </a:lnTo>
                <a:lnTo>
                  <a:pt x="20643" y="1253"/>
                </a:lnTo>
                <a:lnTo>
                  <a:pt x="20643" y="1244"/>
                </a:lnTo>
                <a:lnTo>
                  <a:pt x="20635" y="1227"/>
                </a:lnTo>
                <a:lnTo>
                  <a:pt x="20617" y="1218"/>
                </a:lnTo>
                <a:lnTo>
                  <a:pt x="20608" y="1218"/>
                </a:lnTo>
                <a:lnTo>
                  <a:pt x="20599" y="1218"/>
                </a:lnTo>
                <a:lnTo>
                  <a:pt x="20582" y="1227"/>
                </a:lnTo>
                <a:lnTo>
                  <a:pt x="20590" y="1218"/>
                </a:lnTo>
                <a:lnTo>
                  <a:pt x="20599" y="1209"/>
                </a:lnTo>
                <a:lnTo>
                  <a:pt x="20582" y="1200"/>
                </a:lnTo>
                <a:lnTo>
                  <a:pt x="20573" y="1191"/>
                </a:lnTo>
                <a:lnTo>
                  <a:pt x="20564" y="1183"/>
                </a:lnTo>
                <a:lnTo>
                  <a:pt x="20546" y="1174"/>
                </a:lnTo>
                <a:lnTo>
                  <a:pt x="20529" y="1174"/>
                </a:lnTo>
                <a:lnTo>
                  <a:pt x="20476" y="1165"/>
                </a:lnTo>
                <a:lnTo>
                  <a:pt x="20440" y="1174"/>
                </a:lnTo>
                <a:lnTo>
                  <a:pt x="20396" y="1165"/>
                </a:lnTo>
                <a:lnTo>
                  <a:pt x="20343" y="1174"/>
                </a:lnTo>
                <a:lnTo>
                  <a:pt x="20326" y="1174"/>
                </a:lnTo>
                <a:lnTo>
                  <a:pt x="20308" y="1165"/>
                </a:lnTo>
                <a:lnTo>
                  <a:pt x="20299" y="1174"/>
                </a:lnTo>
                <a:lnTo>
                  <a:pt x="20290" y="1183"/>
                </a:lnTo>
                <a:lnTo>
                  <a:pt x="20290" y="1191"/>
                </a:lnTo>
                <a:lnTo>
                  <a:pt x="20273" y="1200"/>
                </a:lnTo>
                <a:lnTo>
                  <a:pt x="20264" y="1200"/>
                </a:lnTo>
                <a:lnTo>
                  <a:pt x="20238" y="1200"/>
                </a:lnTo>
                <a:lnTo>
                  <a:pt x="20211" y="1209"/>
                </a:lnTo>
                <a:lnTo>
                  <a:pt x="20202" y="1200"/>
                </a:lnTo>
                <a:lnTo>
                  <a:pt x="20176" y="1200"/>
                </a:lnTo>
                <a:lnTo>
                  <a:pt x="20176" y="1191"/>
                </a:lnTo>
                <a:lnTo>
                  <a:pt x="20185" y="1191"/>
                </a:lnTo>
                <a:lnTo>
                  <a:pt x="20193" y="1191"/>
                </a:lnTo>
                <a:lnTo>
                  <a:pt x="20220" y="1165"/>
                </a:lnTo>
                <a:lnTo>
                  <a:pt x="20238" y="1156"/>
                </a:lnTo>
                <a:lnTo>
                  <a:pt x="20255" y="1139"/>
                </a:lnTo>
                <a:lnTo>
                  <a:pt x="20246" y="1130"/>
                </a:lnTo>
                <a:lnTo>
                  <a:pt x="20220" y="1121"/>
                </a:lnTo>
                <a:lnTo>
                  <a:pt x="20202" y="1121"/>
                </a:lnTo>
                <a:lnTo>
                  <a:pt x="20202" y="1130"/>
                </a:lnTo>
                <a:lnTo>
                  <a:pt x="20176" y="1121"/>
                </a:lnTo>
                <a:lnTo>
                  <a:pt x="20158" y="1121"/>
                </a:lnTo>
                <a:lnTo>
                  <a:pt x="20132" y="1130"/>
                </a:lnTo>
                <a:lnTo>
                  <a:pt x="20123" y="1112"/>
                </a:lnTo>
                <a:lnTo>
                  <a:pt x="20096" y="1112"/>
                </a:lnTo>
                <a:lnTo>
                  <a:pt x="20017" y="1112"/>
                </a:lnTo>
                <a:lnTo>
                  <a:pt x="20026" y="1103"/>
                </a:lnTo>
                <a:lnTo>
                  <a:pt x="20070" y="1103"/>
                </a:lnTo>
                <a:lnTo>
                  <a:pt x="20105" y="1094"/>
                </a:lnTo>
                <a:lnTo>
                  <a:pt x="20132" y="1077"/>
                </a:lnTo>
                <a:lnTo>
                  <a:pt x="20149" y="1068"/>
                </a:lnTo>
                <a:lnTo>
                  <a:pt x="20149" y="1059"/>
                </a:lnTo>
                <a:lnTo>
                  <a:pt x="20140" y="1050"/>
                </a:lnTo>
                <a:lnTo>
                  <a:pt x="20132" y="1041"/>
                </a:lnTo>
                <a:lnTo>
                  <a:pt x="20096" y="1041"/>
                </a:lnTo>
                <a:lnTo>
                  <a:pt x="20070" y="1033"/>
                </a:lnTo>
                <a:lnTo>
                  <a:pt x="20061" y="1024"/>
                </a:lnTo>
                <a:lnTo>
                  <a:pt x="20017" y="1015"/>
                </a:lnTo>
                <a:lnTo>
                  <a:pt x="19999" y="1015"/>
                </a:lnTo>
                <a:lnTo>
                  <a:pt x="19973" y="1033"/>
                </a:lnTo>
                <a:lnTo>
                  <a:pt x="19955" y="1024"/>
                </a:lnTo>
                <a:lnTo>
                  <a:pt x="19938" y="1033"/>
                </a:lnTo>
                <a:lnTo>
                  <a:pt x="19902" y="1050"/>
                </a:lnTo>
                <a:lnTo>
                  <a:pt x="19823" y="1094"/>
                </a:lnTo>
                <a:lnTo>
                  <a:pt x="19805" y="1112"/>
                </a:lnTo>
                <a:lnTo>
                  <a:pt x="19796" y="1121"/>
                </a:lnTo>
                <a:lnTo>
                  <a:pt x="19779" y="1130"/>
                </a:lnTo>
                <a:lnTo>
                  <a:pt x="19770" y="1147"/>
                </a:lnTo>
                <a:lnTo>
                  <a:pt x="19779" y="1156"/>
                </a:lnTo>
                <a:lnTo>
                  <a:pt x="19779" y="1165"/>
                </a:lnTo>
                <a:lnTo>
                  <a:pt x="19788" y="1174"/>
                </a:lnTo>
                <a:lnTo>
                  <a:pt x="19779" y="1191"/>
                </a:lnTo>
                <a:lnTo>
                  <a:pt x="19779" y="1200"/>
                </a:lnTo>
                <a:lnTo>
                  <a:pt x="19796" y="1200"/>
                </a:lnTo>
                <a:lnTo>
                  <a:pt x="19832" y="1209"/>
                </a:lnTo>
                <a:lnTo>
                  <a:pt x="19823" y="1218"/>
                </a:lnTo>
                <a:lnTo>
                  <a:pt x="19805" y="1209"/>
                </a:lnTo>
                <a:lnTo>
                  <a:pt x="19788" y="1209"/>
                </a:lnTo>
                <a:lnTo>
                  <a:pt x="19770" y="1200"/>
                </a:lnTo>
                <a:lnTo>
                  <a:pt x="19735" y="1209"/>
                </a:lnTo>
                <a:lnTo>
                  <a:pt x="19699" y="1209"/>
                </a:lnTo>
                <a:lnTo>
                  <a:pt x="19673" y="1209"/>
                </a:lnTo>
                <a:lnTo>
                  <a:pt x="19629" y="1200"/>
                </a:lnTo>
                <a:lnTo>
                  <a:pt x="19620" y="1209"/>
                </a:lnTo>
                <a:lnTo>
                  <a:pt x="19629" y="1218"/>
                </a:lnTo>
                <a:lnTo>
                  <a:pt x="19638" y="1227"/>
                </a:lnTo>
                <a:lnTo>
                  <a:pt x="19664" y="1236"/>
                </a:lnTo>
                <a:lnTo>
                  <a:pt x="19682" y="1244"/>
                </a:lnTo>
                <a:lnTo>
                  <a:pt x="19691" y="1262"/>
                </a:lnTo>
                <a:lnTo>
                  <a:pt x="19699" y="1289"/>
                </a:lnTo>
                <a:lnTo>
                  <a:pt x="19691" y="1297"/>
                </a:lnTo>
                <a:lnTo>
                  <a:pt x="19682" y="1306"/>
                </a:lnTo>
                <a:lnTo>
                  <a:pt x="19673" y="1315"/>
                </a:lnTo>
                <a:lnTo>
                  <a:pt x="19664" y="1315"/>
                </a:lnTo>
                <a:lnTo>
                  <a:pt x="19682" y="1306"/>
                </a:lnTo>
                <a:lnTo>
                  <a:pt x="19682" y="1289"/>
                </a:lnTo>
                <a:lnTo>
                  <a:pt x="19691" y="1280"/>
                </a:lnTo>
                <a:lnTo>
                  <a:pt x="19682" y="1271"/>
                </a:lnTo>
                <a:lnTo>
                  <a:pt x="19673" y="1262"/>
                </a:lnTo>
                <a:lnTo>
                  <a:pt x="19646" y="1253"/>
                </a:lnTo>
                <a:lnTo>
                  <a:pt x="19629" y="1253"/>
                </a:lnTo>
                <a:lnTo>
                  <a:pt x="19620" y="1244"/>
                </a:lnTo>
                <a:lnTo>
                  <a:pt x="19611" y="1244"/>
                </a:lnTo>
                <a:lnTo>
                  <a:pt x="19585" y="1253"/>
                </a:lnTo>
                <a:lnTo>
                  <a:pt x="19576" y="1253"/>
                </a:lnTo>
                <a:lnTo>
                  <a:pt x="19558" y="1262"/>
                </a:lnTo>
                <a:lnTo>
                  <a:pt x="19558" y="1271"/>
                </a:lnTo>
                <a:lnTo>
                  <a:pt x="19541" y="1271"/>
                </a:lnTo>
                <a:lnTo>
                  <a:pt x="19532" y="1280"/>
                </a:lnTo>
                <a:lnTo>
                  <a:pt x="19523" y="1280"/>
                </a:lnTo>
                <a:lnTo>
                  <a:pt x="19514" y="1280"/>
                </a:lnTo>
                <a:lnTo>
                  <a:pt x="19505" y="1280"/>
                </a:lnTo>
                <a:lnTo>
                  <a:pt x="19479" y="1289"/>
                </a:lnTo>
                <a:lnTo>
                  <a:pt x="19452" y="1297"/>
                </a:lnTo>
                <a:lnTo>
                  <a:pt x="19452" y="1289"/>
                </a:lnTo>
                <a:lnTo>
                  <a:pt x="19461" y="1280"/>
                </a:lnTo>
                <a:lnTo>
                  <a:pt x="19452" y="1280"/>
                </a:lnTo>
                <a:lnTo>
                  <a:pt x="19408" y="1289"/>
                </a:lnTo>
                <a:lnTo>
                  <a:pt x="19391" y="1297"/>
                </a:lnTo>
                <a:lnTo>
                  <a:pt x="19417" y="1280"/>
                </a:lnTo>
                <a:lnTo>
                  <a:pt x="19417" y="1271"/>
                </a:lnTo>
                <a:lnTo>
                  <a:pt x="19408" y="1262"/>
                </a:lnTo>
                <a:lnTo>
                  <a:pt x="19382" y="1262"/>
                </a:lnTo>
                <a:lnTo>
                  <a:pt x="19364" y="1262"/>
                </a:lnTo>
                <a:lnTo>
                  <a:pt x="19346" y="1262"/>
                </a:lnTo>
                <a:lnTo>
                  <a:pt x="19311" y="1262"/>
                </a:lnTo>
                <a:lnTo>
                  <a:pt x="19302" y="1262"/>
                </a:lnTo>
                <a:lnTo>
                  <a:pt x="19294" y="1262"/>
                </a:lnTo>
                <a:lnTo>
                  <a:pt x="19276" y="1262"/>
                </a:lnTo>
                <a:lnTo>
                  <a:pt x="19258" y="1262"/>
                </a:lnTo>
                <a:lnTo>
                  <a:pt x="19241" y="1271"/>
                </a:lnTo>
                <a:lnTo>
                  <a:pt x="19223" y="1262"/>
                </a:lnTo>
                <a:lnTo>
                  <a:pt x="19214" y="1262"/>
                </a:lnTo>
                <a:lnTo>
                  <a:pt x="19205" y="1280"/>
                </a:lnTo>
                <a:lnTo>
                  <a:pt x="19188" y="1271"/>
                </a:lnTo>
                <a:lnTo>
                  <a:pt x="19179" y="1280"/>
                </a:lnTo>
                <a:lnTo>
                  <a:pt x="19188" y="1297"/>
                </a:lnTo>
                <a:lnTo>
                  <a:pt x="19196" y="1297"/>
                </a:lnTo>
                <a:lnTo>
                  <a:pt x="19205" y="1289"/>
                </a:lnTo>
                <a:lnTo>
                  <a:pt x="19223" y="1297"/>
                </a:lnTo>
                <a:lnTo>
                  <a:pt x="19232" y="1289"/>
                </a:lnTo>
                <a:lnTo>
                  <a:pt x="19241" y="1289"/>
                </a:lnTo>
                <a:lnTo>
                  <a:pt x="19276" y="1289"/>
                </a:lnTo>
                <a:lnTo>
                  <a:pt x="19276" y="1297"/>
                </a:lnTo>
                <a:lnTo>
                  <a:pt x="19232" y="1306"/>
                </a:lnTo>
                <a:lnTo>
                  <a:pt x="19161" y="1315"/>
                </a:lnTo>
                <a:lnTo>
                  <a:pt x="19152" y="1315"/>
                </a:lnTo>
                <a:lnTo>
                  <a:pt x="19108" y="1324"/>
                </a:lnTo>
                <a:lnTo>
                  <a:pt x="19082" y="1333"/>
                </a:lnTo>
                <a:lnTo>
                  <a:pt x="19046" y="1333"/>
                </a:lnTo>
                <a:lnTo>
                  <a:pt x="18985" y="1341"/>
                </a:lnTo>
                <a:lnTo>
                  <a:pt x="18941" y="1359"/>
                </a:lnTo>
                <a:lnTo>
                  <a:pt x="18923" y="1359"/>
                </a:lnTo>
                <a:lnTo>
                  <a:pt x="18879" y="1377"/>
                </a:lnTo>
                <a:lnTo>
                  <a:pt x="18861" y="1386"/>
                </a:lnTo>
                <a:lnTo>
                  <a:pt x="18799" y="1412"/>
                </a:lnTo>
                <a:lnTo>
                  <a:pt x="18764" y="1403"/>
                </a:lnTo>
                <a:lnTo>
                  <a:pt x="18755" y="1403"/>
                </a:lnTo>
                <a:lnTo>
                  <a:pt x="18747" y="1412"/>
                </a:lnTo>
                <a:lnTo>
                  <a:pt x="18747" y="1421"/>
                </a:lnTo>
                <a:lnTo>
                  <a:pt x="18764" y="1421"/>
                </a:lnTo>
                <a:lnTo>
                  <a:pt x="18773" y="1421"/>
                </a:lnTo>
                <a:lnTo>
                  <a:pt x="18791" y="1430"/>
                </a:lnTo>
                <a:lnTo>
                  <a:pt x="18782" y="1439"/>
                </a:lnTo>
                <a:lnTo>
                  <a:pt x="18755" y="1465"/>
                </a:lnTo>
                <a:lnTo>
                  <a:pt x="18738" y="1474"/>
                </a:lnTo>
                <a:lnTo>
                  <a:pt x="18729" y="1474"/>
                </a:lnTo>
                <a:lnTo>
                  <a:pt x="18694" y="1456"/>
                </a:lnTo>
                <a:lnTo>
                  <a:pt x="18685" y="1465"/>
                </a:lnTo>
                <a:lnTo>
                  <a:pt x="18685" y="1474"/>
                </a:lnTo>
                <a:lnTo>
                  <a:pt x="18667" y="1465"/>
                </a:lnTo>
                <a:lnTo>
                  <a:pt x="18667" y="1483"/>
                </a:lnTo>
                <a:lnTo>
                  <a:pt x="18685" y="1483"/>
                </a:lnTo>
                <a:lnTo>
                  <a:pt x="18711" y="1492"/>
                </a:lnTo>
                <a:lnTo>
                  <a:pt x="18729" y="1500"/>
                </a:lnTo>
                <a:lnTo>
                  <a:pt x="18747" y="1509"/>
                </a:lnTo>
                <a:lnTo>
                  <a:pt x="18764" y="1518"/>
                </a:lnTo>
                <a:lnTo>
                  <a:pt x="18773" y="1527"/>
                </a:lnTo>
                <a:lnTo>
                  <a:pt x="18747" y="1527"/>
                </a:lnTo>
                <a:lnTo>
                  <a:pt x="18729" y="1518"/>
                </a:lnTo>
                <a:lnTo>
                  <a:pt x="18720" y="1509"/>
                </a:lnTo>
                <a:lnTo>
                  <a:pt x="18711" y="1509"/>
                </a:lnTo>
                <a:lnTo>
                  <a:pt x="18694" y="1518"/>
                </a:lnTo>
                <a:lnTo>
                  <a:pt x="18676" y="1527"/>
                </a:lnTo>
                <a:lnTo>
                  <a:pt x="18694" y="1536"/>
                </a:lnTo>
                <a:lnTo>
                  <a:pt x="18720" y="1544"/>
                </a:lnTo>
                <a:lnTo>
                  <a:pt x="18729" y="1544"/>
                </a:lnTo>
                <a:lnTo>
                  <a:pt x="18764" y="1597"/>
                </a:lnTo>
                <a:lnTo>
                  <a:pt x="18773" y="1597"/>
                </a:lnTo>
                <a:lnTo>
                  <a:pt x="18791" y="1597"/>
                </a:lnTo>
                <a:lnTo>
                  <a:pt x="18791" y="1606"/>
                </a:lnTo>
                <a:lnTo>
                  <a:pt x="18782" y="1615"/>
                </a:lnTo>
                <a:lnTo>
                  <a:pt x="18773" y="1615"/>
                </a:lnTo>
                <a:lnTo>
                  <a:pt x="18764" y="1633"/>
                </a:lnTo>
                <a:lnTo>
                  <a:pt x="18702" y="1642"/>
                </a:lnTo>
                <a:lnTo>
                  <a:pt x="18694" y="1642"/>
                </a:lnTo>
                <a:lnTo>
                  <a:pt x="18685" y="1642"/>
                </a:lnTo>
                <a:lnTo>
                  <a:pt x="18676" y="1650"/>
                </a:lnTo>
                <a:lnTo>
                  <a:pt x="18676" y="1659"/>
                </a:lnTo>
                <a:lnTo>
                  <a:pt x="18676" y="1668"/>
                </a:lnTo>
                <a:lnTo>
                  <a:pt x="18685" y="1677"/>
                </a:lnTo>
                <a:lnTo>
                  <a:pt x="18729" y="1703"/>
                </a:lnTo>
                <a:lnTo>
                  <a:pt x="18720" y="1695"/>
                </a:lnTo>
                <a:lnTo>
                  <a:pt x="18702" y="1695"/>
                </a:lnTo>
                <a:lnTo>
                  <a:pt x="18685" y="1677"/>
                </a:lnTo>
                <a:lnTo>
                  <a:pt x="18667" y="1668"/>
                </a:lnTo>
                <a:lnTo>
                  <a:pt x="18667" y="1659"/>
                </a:lnTo>
                <a:lnTo>
                  <a:pt x="18667" y="1650"/>
                </a:lnTo>
                <a:lnTo>
                  <a:pt x="18685" y="1633"/>
                </a:lnTo>
                <a:lnTo>
                  <a:pt x="18702" y="1633"/>
                </a:lnTo>
                <a:lnTo>
                  <a:pt x="18729" y="1615"/>
                </a:lnTo>
                <a:lnTo>
                  <a:pt x="18755" y="1597"/>
                </a:lnTo>
                <a:lnTo>
                  <a:pt x="18747" y="1597"/>
                </a:lnTo>
                <a:lnTo>
                  <a:pt x="18747" y="1589"/>
                </a:lnTo>
                <a:lnTo>
                  <a:pt x="18720" y="1589"/>
                </a:lnTo>
                <a:lnTo>
                  <a:pt x="18676" y="1597"/>
                </a:lnTo>
                <a:lnTo>
                  <a:pt x="18649" y="1597"/>
                </a:lnTo>
                <a:lnTo>
                  <a:pt x="18641" y="1615"/>
                </a:lnTo>
                <a:lnTo>
                  <a:pt x="18623" y="1615"/>
                </a:lnTo>
                <a:lnTo>
                  <a:pt x="18614" y="1615"/>
                </a:lnTo>
                <a:lnTo>
                  <a:pt x="18588" y="1606"/>
                </a:lnTo>
                <a:lnTo>
                  <a:pt x="18561" y="1615"/>
                </a:lnTo>
                <a:lnTo>
                  <a:pt x="18508" y="1624"/>
                </a:lnTo>
                <a:lnTo>
                  <a:pt x="18500" y="1624"/>
                </a:lnTo>
                <a:lnTo>
                  <a:pt x="18367" y="1624"/>
                </a:lnTo>
                <a:lnTo>
                  <a:pt x="18350" y="1624"/>
                </a:lnTo>
                <a:lnTo>
                  <a:pt x="18279" y="1642"/>
                </a:lnTo>
                <a:lnTo>
                  <a:pt x="18279" y="1650"/>
                </a:lnTo>
                <a:lnTo>
                  <a:pt x="18270" y="1659"/>
                </a:lnTo>
                <a:lnTo>
                  <a:pt x="18270" y="1668"/>
                </a:lnTo>
                <a:lnTo>
                  <a:pt x="18270" y="1677"/>
                </a:lnTo>
                <a:lnTo>
                  <a:pt x="18270" y="1686"/>
                </a:lnTo>
                <a:lnTo>
                  <a:pt x="18270" y="1695"/>
                </a:lnTo>
                <a:lnTo>
                  <a:pt x="18279" y="1703"/>
                </a:lnTo>
                <a:lnTo>
                  <a:pt x="18288" y="1712"/>
                </a:lnTo>
                <a:lnTo>
                  <a:pt x="18297" y="1712"/>
                </a:lnTo>
                <a:lnTo>
                  <a:pt x="18297" y="1730"/>
                </a:lnTo>
                <a:lnTo>
                  <a:pt x="18297" y="1739"/>
                </a:lnTo>
                <a:lnTo>
                  <a:pt x="18288" y="1756"/>
                </a:lnTo>
                <a:lnTo>
                  <a:pt x="18288" y="1765"/>
                </a:lnTo>
                <a:lnTo>
                  <a:pt x="18297" y="1783"/>
                </a:lnTo>
                <a:lnTo>
                  <a:pt x="18297" y="1792"/>
                </a:lnTo>
                <a:lnTo>
                  <a:pt x="18314" y="1800"/>
                </a:lnTo>
                <a:lnTo>
                  <a:pt x="18332" y="1809"/>
                </a:lnTo>
                <a:lnTo>
                  <a:pt x="18358" y="1809"/>
                </a:lnTo>
                <a:lnTo>
                  <a:pt x="18367" y="1809"/>
                </a:lnTo>
                <a:lnTo>
                  <a:pt x="18394" y="1818"/>
                </a:lnTo>
                <a:lnTo>
                  <a:pt x="18402" y="1827"/>
                </a:lnTo>
                <a:lnTo>
                  <a:pt x="18402" y="1845"/>
                </a:lnTo>
                <a:lnTo>
                  <a:pt x="18411" y="1845"/>
                </a:lnTo>
                <a:lnTo>
                  <a:pt x="18429" y="1871"/>
                </a:lnTo>
                <a:lnTo>
                  <a:pt x="18438" y="1871"/>
                </a:lnTo>
                <a:lnTo>
                  <a:pt x="18473" y="1871"/>
                </a:lnTo>
                <a:lnTo>
                  <a:pt x="18482" y="1880"/>
                </a:lnTo>
                <a:lnTo>
                  <a:pt x="18500" y="1898"/>
                </a:lnTo>
                <a:lnTo>
                  <a:pt x="18500" y="1906"/>
                </a:lnTo>
                <a:lnTo>
                  <a:pt x="18500" y="1915"/>
                </a:lnTo>
                <a:lnTo>
                  <a:pt x="18500" y="1924"/>
                </a:lnTo>
                <a:lnTo>
                  <a:pt x="18491" y="1933"/>
                </a:lnTo>
                <a:lnTo>
                  <a:pt x="18482" y="1959"/>
                </a:lnTo>
                <a:lnTo>
                  <a:pt x="18473" y="1977"/>
                </a:lnTo>
                <a:lnTo>
                  <a:pt x="18482" y="1995"/>
                </a:lnTo>
                <a:lnTo>
                  <a:pt x="18500" y="2021"/>
                </a:lnTo>
                <a:lnTo>
                  <a:pt x="18508" y="2039"/>
                </a:lnTo>
                <a:lnTo>
                  <a:pt x="18508" y="2056"/>
                </a:lnTo>
                <a:lnTo>
                  <a:pt x="18508" y="2065"/>
                </a:lnTo>
                <a:lnTo>
                  <a:pt x="18508" y="2074"/>
                </a:lnTo>
                <a:lnTo>
                  <a:pt x="18491" y="2083"/>
                </a:lnTo>
                <a:lnTo>
                  <a:pt x="18482" y="2083"/>
                </a:lnTo>
                <a:lnTo>
                  <a:pt x="18464" y="2092"/>
                </a:lnTo>
                <a:lnTo>
                  <a:pt x="18464" y="2101"/>
                </a:lnTo>
                <a:lnTo>
                  <a:pt x="18464" y="2109"/>
                </a:lnTo>
                <a:lnTo>
                  <a:pt x="18464" y="2118"/>
                </a:lnTo>
                <a:lnTo>
                  <a:pt x="18455" y="2118"/>
                </a:lnTo>
                <a:lnTo>
                  <a:pt x="18447" y="2109"/>
                </a:lnTo>
                <a:lnTo>
                  <a:pt x="18438" y="2109"/>
                </a:lnTo>
                <a:lnTo>
                  <a:pt x="18438" y="2101"/>
                </a:lnTo>
                <a:lnTo>
                  <a:pt x="18438" y="2092"/>
                </a:lnTo>
                <a:lnTo>
                  <a:pt x="18455" y="2074"/>
                </a:lnTo>
                <a:lnTo>
                  <a:pt x="18464" y="2048"/>
                </a:lnTo>
                <a:lnTo>
                  <a:pt x="18464" y="2039"/>
                </a:lnTo>
                <a:lnTo>
                  <a:pt x="18464" y="2021"/>
                </a:lnTo>
                <a:lnTo>
                  <a:pt x="18455" y="2012"/>
                </a:lnTo>
                <a:lnTo>
                  <a:pt x="18447" y="2003"/>
                </a:lnTo>
                <a:lnTo>
                  <a:pt x="18438" y="2003"/>
                </a:lnTo>
                <a:lnTo>
                  <a:pt x="18429" y="2012"/>
                </a:lnTo>
                <a:lnTo>
                  <a:pt x="18420" y="2039"/>
                </a:lnTo>
                <a:lnTo>
                  <a:pt x="18402" y="2056"/>
                </a:lnTo>
                <a:lnTo>
                  <a:pt x="18402" y="2065"/>
                </a:lnTo>
                <a:lnTo>
                  <a:pt x="18402" y="2074"/>
                </a:lnTo>
                <a:lnTo>
                  <a:pt x="18394" y="2056"/>
                </a:lnTo>
                <a:lnTo>
                  <a:pt x="18394" y="2048"/>
                </a:lnTo>
                <a:lnTo>
                  <a:pt x="18402" y="2030"/>
                </a:lnTo>
                <a:lnTo>
                  <a:pt x="18411" y="2021"/>
                </a:lnTo>
                <a:lnTo>
                  <a:pt x="18411" y="2012"/>
                </a:lnTo>
                <a:lnTo>
                  <a:pt x="18402" y="1995"/>
                </a:lnTo>
                <a:lnTo>
                  <a:pt x="18402" y="1986"/>
                </a:lnTo>
                <a:lnTo>
                  <a:pt x="18402" y="1977"/>
                </a:lnTo>
                <a:lnTo>
                  <a:pt x="18411" y="1959"/>
                </a:lnTo>
                <a:lnTo>
                  <a:pt x="18420" y="1950"/>
                </a:lnTo>
                <a:lnTo>
                  <a:pt x="18455" y="1933"/>
                </a:lnTo>
                <a:lnTo>
                  <a:pt x="18464" y="1915"/>
                </a:lnTo>
                <a:lnTo>
                  <a:pt x="18473" y="1915"/>
                </a:lnTo>
                <a:lnTo>
                  <a:pt x="18473" y="1906"/>
                </a:lnTo>
                <a:lnTo>
                  <a:pt x="18464" y="1898"/>
                </a:lnTo>
                <a:lnTo>
                  <a:pt x="18455" y="1889"/>
                </a:lnTo>
                <a:lnTo>
                  <a:pt x="18438" y="1889"/>
                </a:lnTo>
                <a:lnTo>
                  <a:pt x="18429" y="1889"/>
                </a:lnTo>
                <a:lnTo>
                  <a:pt x="18394" y="1898"/>
                </a:lnTo>
                <a:lnTo>
                  <a:pt x="18358" y="1898"/>
                </a:lnTo>
                <a:lnTo>
                  <a:pt x="18350" y="1889"/>
                </a:lnTo>
                <a:lnTo>
                  <a:pt x="18297" y="1862"/>
                </a:lnTo>
                <a:lnTo>
                  <a:pt x="18297" y="1853"/>
                </a:lnTo>
                <a:lnTo>
                  <a:pt x="18297" y="1845"/>
                </a:lnTo>
                <a:lnTo>
                  <a:pt x="18288" y="1845"/>
                </a:lnTo>
                <a:lnTo>
                  <a:pt x="18270" y="1836"/>
                </a:lnTo>
                <a:lnTo>
                  <a:pt x="18235" y="1827"/>
                </a:lnTo>
                <a:lnTo>
                  <a:pt x="18191" y="1809"/>
                </a:lnTo>
                <a:lnTo>
                  <a:pt x="18129" y="1800"/>
                </a:lnTo>
                <a:lnTo>
                  <a:pt x="18111" y="1809"/>
                </a:lnTo>
                <a:lnTo>
                  <a:pt x="18085" y="1809"/>
                </a:lnTo>
                <a:lnTo>
                  <a:pt x="18067" y="1827"/>
                </a:lnTo>
                <a:lnTo>
                  <a:pt x="18050" y="1827"/>
                </a:lnTo>
                <a:lnTo>
                  <a:pt x="18050" y="1836"/>
                </a:lnTo>
                <a:lnTo>
                  <a:pt x="18050" y="1845"/>
                </a:lnTo>
                <a:lnTo>
                  <a:pt x="18076" y="1845"/>
                </a:lnTo>
                <a:lnTo>
                  <a:pt x="18094" y="1845"/>
                </a:lnTo>
                <a:lnTo>
                  <a:pt x="18103" y="1853"/>
                </a:lnTo>
                <a:lnTo>
                  <a:pt x="18111" y="1862"/>
                </a:lnTo>
                <a:lnTo>
                  <a:pt x="18103" y="1871"/>
                </a:lnTo>
                <a:lnTo>
                  <a:pt x="18076" y="1880"/>
                </a:lnTo>
                <a:lnTo>
                  <a:pt x="18058" y="1880"/>
                </a:lnTo>
                <a:lnTo>
                  <a:pt x="18023" y="1853"/>
                </a:lnTo>
                <a:lnTo>
                  <a:pt x="18005" y="1853"/>
                </a:lnTo>
                <a:lnTo>
                  <a:pt x="17970" y="1853"/>
                </a:lnTo>
                <a:lnTo>
                  <a:pt x="17953" y="1871"/>
                </a:lnTo>
                <a:lnTo>
                  <a:pt x="17944" y="1871"/>
                </a:lnTo>
                <a:lnTo>
                  <a:pt x="17953" y="1880"/>
                </a:lnTo>
                <a:lnTo>
                  <a:pt x="17961" y="1898"/>
                </a:lnTo>
                <a:lnTo>
                  <a:pt x="17970" y="1915"/>
                </a:lnTo>
                <a:lnTo>
                  <a:pt x="17979" y="1915"/>
                </a:lnTo>
                <a:lnTo>
                  <a:pt x="18005" y="1933"/>
                </a:lnTo>
                <a:lnTo>
                  <a:pt x="18023" y="1942"/>
                </a:lnTo>
                <a:lnTo>
                  <a:pt x="18050" y="1950"/>
                </a:lnTo>
                <a:lnTo>
                  <a:pt x="18067" y="1950"/>
                </a:lnTo>
                <a:lnTo>
                  <a:pt x="18085" y="1950"/>
                </a:lnTo>
                <a:lnTo>
                  <a:pt x="18103" y="1959"/>
                </a:lnTo>
                <a:lnTo>
                  <a:pt x="18120" y="1986"/>
                </a:lnTo>
                <a:lnTo>
                  <a:pt x="18129" y="1995"/>
                </a:lnTo>
                <a:lnTo>
                  <a:pt x="18138" y="1995"/>
                </a:lnTo>
                <a:lnTo>
                  <a:pt x="18147" y="1995"/>
                </a:lnTo>
                <a:lnTo>
                  <a:pt x="18155" y="1995"/>
                </a:lnTo>
                <a:lnTo>
                  <a:pt x="18173" y="1995"/>
                </a:lnTo>
                <a:lnTo>
                  <a:pt x="18164" y="2003"/>
                </a:lnTo>
                <a:lnTo>
                  <a:pt x="18155" y="2003"/>
                </a:lnTo>
                <a:lnTo>
                  <a:pt x="18129" y="2003"/>
                </a:lnTo>
                <a:lnTo>
                  <a:pt x="18111" y="2003"/>
                </a:lnTo>
                <a:lnTo>
                  <a:pt x="18094" y="1995"/>
                </a:lnTo>
                <a:lnTo>
                  <a:pt x="18058" y="1968"/>
                </a:lnTo>
                <a:lnTo>
                  <a:pt x="18014" y="1968"/>
                </a:lnTo>
                <a:lnTo>
                  <a:pt x="18014" y="1977"/>
                </a:lnTo>
                <a:lnTo>
                  <a:pt x="17997" y="1968"/>
                </a:lnTo>
                <a:lnTo>
                  <a:pt x="17953" y="1968"/>
                </a:lnTo>
                <a:lnTo>
                  <a:pt x="17926" y="1959"/>
                </a:lnTo>
                <a:lnTo>
                  <a:pt x="17891" y="1950"/>
                </a:lnTo>
                <a:lnTo>
                  <a:pt x="17891" y="1942"/>
                </a:lnTo>
                <a:lnTo>
                  <a:pt x="17891" y="1933"/>
                </a:lnTo>
                <a:lnTo>
                  <a:pt x="17900" y="1924"/>
                </a:lnTo>
                <a:lnTo>
                  <a:pt x="17908" y="1924"/>
                </a:lnTo>
                <a:lnTo>
                  <a:pt x="17908" y="1906"/>
                </a:lnTo>
                <a:lnTo>
                  <a:pt x="17891" y="1880"/>
                </a:lnTo>
                <a:lnTo>
                  <a:pt x="17891" y="1862"/>
                </a:lnTo>
                <a:lnTo>
                  <a:pt x="17900" y="1862"/>
                </a:lnTo>
                <a:lnTo>
                  <a:pt x="17908" y="1836"/>
                </a:lnTo>
                <a:lnTo>
                  <a:pt x="17917" y="1827"/>
                </a:lnTo>
                <a:lnTo>
                  <a:pt x="17926" y="1818"/>
                </a:lnTo>
                <a:lnTo>
                  <a:pt x="17917" y="1809"/>
                </a:lnTo>
                <a:lnTo>
                  <a:pt x="17917" y="1792"/>
                </a:lnTo>
                <a:lnTo>
                  <a:pt x="17917" y="1783"/>
                </a:lnTo>
                <a:lnTo>
                  <a:pt x="17917" y="1774"/>
                </a:lnTo>
                <a:lnTo>
                  <a:pt x="17908" y="1765"/>
                </a:lnTo>
                <a:lnTo>
                  <a:pt x="17900" y="1747"/>
                </a:lnTo>
                <a:lnTo>
                  <a:pt x="17882" y="1739"/>
                </a:lnTo>
                <a:lnTo>
                  <a:pt x="17864" y="1739"/>
                </a:lnTo>
                <a:lnTo>
                  <a:pt x="17855" y="1747"/>
                </a:lnTo>
                <a:lnTo>
                  <a:pt x="17864" y="1756"/>
                </a:lnTo>
                <a:lnTo>
                  <a:pt x="17873" y="1774"/>
                </a:lnTo>
                <a:lnTo>
                  <a:pt x="17873" y="1783"/>
                </a:lnTo>
                <a:lnTo>
                  <a:pt x="17873" y="1800"/>
                </a:lnTo>
                <a:lnTo>
                  <a:pt x="17873" y="1818"/>
                </a:lnTo>
                <a:lnTo>
                  <a:pt x="17873" y="1827"/>
                </a:lnTo>
                <a:lnTo>
                  <a:pt x="17873" y="1836"/>
                </a:lnTo>
                <a:lnTo>
                  <a:pt x="17855" y="1845"/>
                </a:lnTo>
                <a:lnTo>
                  <a:pt x="17829" y="1862"/>
                </a:lnTo>
                <a:lnTo>
                  <a:pt x="17820" y="1862"/>
                </a:lnTo>
                <a:lnTo>
                  <a:pt x="17794" y="1871"/>
                </a:lnTo>
                <a:lnTo>
                  <a:pt x="17776" y="1880"/>
                </a:lnTo>
                <a:lnTo>
                  <a:pt x="17732" y="1933"/>
                </a:lnTo>
                <a:lnTo>
                  <a:pt x="17732" y="1942"/>
                </a:lnTo>
                <a:lnTo>
                  <a:pt x="17750" y="1950"/>
                </a:lnTo>
                <a:lnTo>
                  <a:pt x="17758" y="1959"/>
                </a:lnTo>
                <a:lnTo>
                  <a:pt x="17767" y="1968"/>
                </a:lnTo>
                <a:lnTo>
                  <a:pt x="17776" y="1986"/>
                </a:lnTo>
                <a:lnTo>
                  <a:pt x="17820" y="2039"/>
                </a:lnTo>
                <a:lnTo>
                  <a:pt x="17820" y="2048"/>
                </a:lnTo>
                <a:lnTo>
                  <a:pt x="17811" y="2065"/>
                </a:lnTo>
                <a:lnTo>
                  <a:pt x="17794" y="2092"/>
                </a:lnTo>
                <a:lnTo>
                  <a:pt x="17785" y="2101"/>
                </a:lnTo>
                <a:lnTo>
                  <a:pt x="17767" y="2153"/>
                </a:lnTo>
                <a:lnTo>
                  <a:pt x="17767" y="2162"/>
                </a:lnTo>
                <a:lnTo>
                  <a:pt x="17776" y="2180"/>
                </a:lnTo>
                <a:lnTo>
                  <a:pt x="17785" y="2189"/>
                </a:lnTo>
                <a:lnTo>
                  <a:pt x="17785" y="2206"/>
                </a:lnTo>
                <a:lnTo>
                  <a:pt x="17776" y="2233"/>
                </a:lnTo>
                <a:lnTo>
                  <a:pt x="17785" y="2242"/>
                </a:lnTo>
                <a:lnTo>
                  <a:pt x="17794" y="2242"/>
                </a:lnTo>
                <a:lnTo>
                  <a:pt x="17820" y="2242"/>
                </a:lnTo>
                <a:lnTo>
                  <a:pt x="17855" y="2242"/>
                </a:lnTo>
                <a:lnTo>
                  <a:pt x="17873" y="2242"/>
                </a:lnTo>
                <a:lnTo>
                  <a:pt x="17900" y="2224"/>
                </a:lnTo>
                <a:lnTo>
                  <a:pt x="17908" y="2224"/>
                </a:lnTo>
                <a:lnTo>
                  <a:pt x="17944" y="2224"/>
                </a:lnTo>
                <a:lnTo>
                  <a:pt x="17988" y="2242"/>
                </a:lnTo>
                <a:lnTo>
                  <a:pt x="18041" y="2259"/>
                </a:lnTo>
                <a:lnTo>
                  <a:pt x="18050" y="2268"/>
                </a:lnTo>
                <a:lnTo>
                  <a:pt x="18067" y="2268"/>
                </a:lnTo>
                <a:lnTo>
                  <a:pt x="18076" y="2303"/>
                </a:lnTo>
                <a:lnTo>
                  <a:pt x="18085" y="2321"/>
                </a:lnTo>
                <a:lnTo>
                  <a:pt x="18085" y="2339"/>
                </a:lnTo>
                <a:lnTo>
                  <a:pt x="18094" y="2356"/>
                </a:lnTo>
                <a:lnTo>
                  <a:pt x="18085" y="2356"/>
                </a:lnTo>
                <a:lnTo>
                  <a:pt x="18076" y="2356"/>
                </a:lnTo>
                <a:lnTo>
                  <a:pt x="18067" y="2365"/>
                </a:lnTo>
                <a:lnTo>
                  <a:pt x="18058" y="2383"/>
                </a:lnTo>
                <a:lnTo>
                  <a:pt x="18058" y="2401"/>
                </a:lnTo>
                <a:lnTo>
                  <a:pt x="18058" y="2418"/>
                </a:lnTo>
                <a:lnTo>
                  <a:pt x="18103" y="2427"/>
                </a:lnTo>
                <a:lnTo>
                  <a:pt x="18129" y="2427"/>
                </a:lnTo>
                <a:lnTo>
                  <a:pt x="18155" y="2436"/>
                </a:lnTo>
                <a:lnTo>
                  <a:pt x="18138" y="2436"/>
                </a:lnTo>
                <a:lnTo>
                  <a:pt x="18094" y="2445"/>
                </a:lnTo>
                <a:lnTo>
                  <a:pt x="18076" y="2436"/>
                </a:lnTo>
                <a:lnTo>
                  <a:pt x="18067" y="2436"/>
                </a:lnTo>
                <a:lnTo>
                  <a:pt x="18058" y="2427"/>
                </a:lnTo>
                <a:lnTo>
                  <a:pt x="18050" y="2427"/>
                </a:lnTo>
                <a:lnTo>
                  <a:pt x="18041" y="2418"/>
                </a:lnTo>
                <a:lnTo>
                  <a:pt x="18032" y="2409"/>
                </a:lnTo>
                <a:lnTo>
                  <a:pt x="18032" y="2392"/>
                </a:lnTo>
                <a:lnTo>
                  <a:pt x="18032" y="2348"/>
                </a:lnTo>
                <a:lnTo>
                  <a:pt x="18032" y="2330"/>
                </a:lnTo>
                <a:lnTo>
                  <a:pt x="18023" y="2312"/>
                </a:lnTo>
                <a:lnTo>
                  <a:pt x="17997" y="2286"/>
                </a:lnTo>
                <a:lnTo>
                  <a:pt x="17988" y="2268"/>
                </a:lnTo>
                <a:lnTo>
                  <a:pt x="17979" y="2259"/>
                </a:lnTo>
                <a:lnTo>
                  <a:pt x="17970" y="2259"/>
                </a:lnTo>
                <a:lnTo>
                  <a:pt x="17953" y="2259"/>
                </a:lnTo>
                <a:lnTo>
                  <a:pt x="17917" y="2268"/>
                </a:lnTo>
                <a:lnTo>
                  <a:pt x="17882" y="2277"/>
                </a:lnTo>
                <a:lnTo>
                  <a:pt x="17838" y="2286"/>
                </a:lnTo>
                <a:lnTo>
                  <a:pt x="17829" y="2303"/>
                </a:lnTo>
                <a:lnTo>
                  <a:pt x="17829" y="2330"/>
                </a:lnTo>
                <a:lnTo>
                  <a:pt x="17838" y="2348"/>
                </a:lnTo>
                <a:lnTo>
                  <a:pt x="17847" y="2356"/>
                </a:lnTo>
                <a:lnTo>
                  <a:pt x="17855" y="2374"/>
                </a:lnTo>
                <a:lnTo>
                  <a:pt x="17855" y="2383"/>
                </a:lnTo>
                <a:lnTo>
                  <a:pt x="17855" y="2401"/>
                </a:lnTo>
                <a:lnTo>
                  <a:pt x="17855" y="2418"/>
                </a:lnTo>
                <a:lnTo>
                  <a:pt x="17847" y="2427"/>
                </a:lnTo>
                <a:lnTo>
                  <a:pt x="17803" y="2462"/>
                </a:lnTo>
                <a:lnTo>
                  <a:pt x="17794" y="2471"/>
                </a:lnTo>
                <a:lnTo>
                  <a:pt x="17785" y="2498"/>
                </a:lnTo>
                <a:lnTo>
                  <a:pt x="17785" y="2515"/>
                </a:lnTo>
                <a:lnTo>
                  <a:pt x="17758" y="2524"/>
                </a:lnTo>
                <a:lnTo>
                  <a:pt x="17750" y="2533"/>
                </a:lnTo>
                <a:lnTo>
                  <a:pt x="17679" y="2568"/>
                </a:lnTo>
                <a:lnTo>
                  <a:pt x="17670" y="2595"/>
                </a:lnTo>
                <a:lnTo>
                  <a:pt x="17653" y="2604"/>
                </a:lnTo>
                <a:lnTo>
                  <a:pt x="17644" y="2604"/>
                </a:lnTo>
                <a:lnTo>
                  <a:pt x="17617" y="2595"/>
                </a:lnTo>
                <a:lnTo>
                  <a:pt x="17600" y="2586"/>
                </a:lnTo>
                <a:lnTo>
                  <a:pt x="17591" y="2586"/>
                </a:lnTo>
                <a:lnTo>
                  <a:pt x="17529" y="2595"/>
                </a:lnTo>
                <a:lnTo>
                  <a:pt x="17503" y="2586"/>
                </a:lnTo>
                <a:lnTo>
                  <a:pt x="17476" y="2577"/>
                </a:lnTo>
                <a:lnTo>
                  <a:pt x="17458" y="2568"/>
                </a:lnTo>
                <a:lnTo>
                  <a:pt x="17441" y="2559"/>
                </a:lnTo>
                <a:lnTo>
                  <a:pt x="17432" y="2542"/>
                </a:lnTo>
                <a:lnTo>
                  <a:pt x="17432" y="2533"/>
                </a:lnTo>
                <a:lnTo>
                  <a:pt x="17441" y="2533"/>
                </a:lnTo>
                <a:lnTo>
                  <a:pt x="17485" y="2533"/>
                </a:lnTo>
                <a:lnTo>
                  <a:pt x="17494" y="2533"/>
                </a:lnTo>
                <a:lnTo>
                  <a:pt x="17503" y="2533"/>
                </a:lnTo>
                <a:lnTo>
                  <a:pt x="17511" y="2542"/>
                </a:lnTo>
                <a:lnTo>
                  <a:pt x="17520" y="2551"/>
                </a:lnTo>
                <a:lnTo>
                  <a:pt x="17538" y="2551"/>
                </a:lnTo>
                <a:lnTo>
                  <a:pt x="17547" y="2542"/>
                </a:lnTo>
                <a:lnTo>
                  <a:pt x="17556" y="2542"/>
                </a:lnTo>
                <a:lnTo>
                  <a:pt x="17547" y="2551"/>
                </a:lnTo>
                <a:lnTo>
                  <a:pt x="17538" y="2551"/>
                </a:lnTo>
                <a:lnTo>
                  <a:pt x="17529" y="2551"/>
                </a:lnTo>
                <a:lnTo>
                  <a:pt x="17529" y="2559"/>
                </a:lnTo>
                <a:lnTo>
                  <a:pt x="17547" y="2568"/>
                </a:lnTo>
                <a:lnTo>
                  <a:pt x="17556" y="2568"/>
                </a:lnTo>
                <a:lnTo>
                  <a:pt x="17573" y="2568"/>
                </a:lnTo>
                <a:lnTo>
                  <a:pt x="17582" y="2559"/>
                </a:lnTo>
                <a:lnTo>
                  <a:pt x="17600" y="2551"/>
                </a:lnTo>
                <a:lnTo>
                  <a:pt x="17617" y="2551"/>
                </a:lnTo>
                <a:lnTo>
                  <a:pt x="17617" y="2542"/>
                </a:lnTo>
                <a:lnTo>
                  <a:pt x="17608" y="2524"/>
                </a:lnTo>
                <a:lnTo>
                  <a:pt x="17600" y="2515"/>
                </a:lnTo>
                <a:lnTo>
                  <a:pt x="17626" y="2515"/>
                </a:lnTo>
                <a:lnTo>
                  <a:pt x="17635" y="2506"/>
                </a:lnTo>
                <a:lnTo>
                  <a:pt x="17697" y="2436"/>
                </a:lnTo>
                <a:lnTo>
                  <a:pt x="17723" y="2427"/>
                </a:lnTo>
                <a:lnTo>
                  <a:pt x="17732" y="2418"/>
                </a:lnTo>
                <a:lnTo>
                  <a:pt x="17732" y="2401"/>
                </a:lnTo>
                <a:lnTo>
                  <a:pt x="17732" y="2392"/>
                </a:lnTo>
                <a:lnTo>
                  <a:pt x="17732" y="2374"/>
                </a:lnTo>
                <a:lnTo>
                  <a:pt x="17732" y="2365"/>
                </a:lnTo>
                <a:lnTo>
                  <a:pt x="17741" y="2348"/>
                </a:lnTo>
                <a:lnTo>
                  <a:pt x="17758" y="2330"/>
                </a:lnTo>
                <a:lnTo>
                  <a:pt x="17767" y="2321"/>
                </a:lnTo>
                <a:lnTo>
                  <a:pt x="17767" y="2312"/>
                </a:lnTo>
                <a:lnTo>
                  <a:pt x="17741" y="2295"/>
                </a:lnTo>
                <a:lnTo>
                  <a:pt x="17705" y="2286"/>
                </a:lnTo>
                <a:lnTo>
                  <a:pt x="17697" y="2277"/>
                </a:lnTo>
                <a:lnTo>
                  <a:pt x="17688" y="2259"/>
                </a:lnTo>
                <a:lnTo>
                  <a:pt x="17688" y="2251"/>
                </a:lnTo>
                <a:lnTo>
                  <a:pt x="17688" y="2242"/>
                </a:lnTo>
                <a:lnTo>
                  <a:pt x="17688" y="2206"/>
                </a:lnTo>
                <a:lnTo>
                  <a:pt x="17697" y="2198"/>
                </a:lnTo>
                <a:lnTo>
                  <a:pt x="17697" y="2153"/>
                </a:lnTo>
                <a:lnTo>
                  <a:pt x="17688" y="2101"/>
                </a:lnTo>
                <a:lnTo>
                  <a:pt x="17688" y="2092"/>
                </a:lnTo>
                <a:lnTo>
                  <a:pt x="17688" y="2083"/>
                </a:lnTo>
                <a:lnTo>
                  <a:pt x="17697" y="2074"/>
                </a:lnTo>
                <a:lnTo>
                  <a:pt x="17697" y="2065"/>
                </a:lnTo>
                <a:lnTo>
                  <a:pt x="17705" y="2021"/>
                </a:lnTo>
                <a:lnTo>
                  <a:pt x="17705" y="1995"/>
                </a:lnTo>
                <a:lnTo>
                  <a:pt x="17688" y="1977"/>
                </a:lnTo>
                <a:lnTo>
                  <a:pt x="17653" y="1950"/>
                </a:lnTo>
                <a:lnTo>
                  <a:pt x="17644" y="1933"/>
                </a:lnTo>
                <a:lnTo>
                  <a:pt x="17644" y="1924"/>
                </a:lnTo>
                <a:lnTo>
                  <a:pt x="17661" y="1915"/>
                </a:lnTo>
                <a:lnTo>
                  <a:pt x="17670" y="1898"/>
                </a:lnTo>
                <a:lnTo>
                  <a:pt x="17679" y="1880"/>
                </a:lnTo>
                <a:lnTo>
                  <a:pt x="17688" y="1853"/>
                </a:lnTo>
                <a:lnTo>
                  <a:pt x="17697" y="1845"/>
                </a:lnTo>
                <a:lnTo>
                  <a:pt x="17705" y="1809"/>
                </a:lnTo>
                <a:lnTo>
                  <a:pt x="17705" y="1792"/>
                </a:lnTo>
                <a:lnTo>
                  <a:pt x="17705" y="1765"/>
                </a:lnTo>
                <a:lnTo>
                  <a:pt x="17697" y="1756"/>
                </a:lnTo>
                <a:lnTo>
                  <a:pt x="17679" y="1747"/>
                </a:lnTo>
                <a:lnTo>
                  <a:pt x="17653" y="1739"/>
                </a:lnTo>
                <a:lnTo>
                  <a:pt x="17644" y="1747"/>
                </a:lnTo>
                <a:lnTo>
                  <a:pt x="17617" y="1730"/>
                </a:lnTo>
                <a:lnTo>
                  <a:pt x="17608" y="1730"/>
                </a:lnTo>
                <a:lnTo>
                  <a:pt x="17547" y="1730"/>
                </a:lnTo>
                <a:lnTo>
                  <a:pt x="17511" y="1730"/>
                </a:lnTo>
                <a:lnTo>
                  <a:pt x="17494" y="1739"/>
                </a:lnTo>
                <a:lnTo>
                  <a:pt x="17485" y="1739"/>
                </a:lnTo>
                <a:lnTo>
                  <a:pt x="17476" y="1730"/>
                </a:lnTo>
                <a:lnTo>
                  <a:pt x="17485" y="1721"/>
                </a:lnTo>
                <a:lnTo>
                  <a:pt x="17476" y="1721"/>
                </a:lnTo>
                <a:lnTo>
                  <a:pt x="17458" y="1721"/>
                </a:lnTo>
                <a:lnTo>
                  <a:pt x="17432" y="1765"/>
                </a:lnTo>
                <a:lnTo>
                  <a:pt x="17414" y="1800"/>
                </a:lnTo>
                <a:lnTo>
                  <a:pt x="17397" y="1853"/>
                </a:lnTo>
                <a:lnTo>
                  <a:pt x="17388" y="1880"/>
                </a:lnTo>
                <a:lnTo>
                  <a:pt x="17379" y="1898"/>
                </a:lnTo>
                <a:lnTo>
                  <a:pt x="17353" y="1924"/>
                </a:lnTo>
                <a:lnTo>
                  <a:pt x="17326" y="1942"/>
                </a:lnTo>
                <a:lnTo>
                  <a:pt x="17300" y="1950"/>
                </a:lnTo>
                <a:lnTo>
                  <a:pt x="17273" y="1959"/>
                </a:lnTo>
                <a:lnTo>
                  <a:pt x="17264" y="1977"/>
                </a:lnTo>
                <a:lnTo>
                  <a:pt x="17256" y="1986"/>
                </a:lnTo>
                <a:lnTo>
                  <a:pt x="17273" y="1986"/>
                </a:lnTo>
                <a:lnTo>
                  <a:pt x="17264" y="1995"/>
                </a:lnTo>
                <a:lnTo>
                  <a:pt x="17256" y="2003"/>
                </a:lnTo>
                <a:lnTo>
                  <a:pt x="17256" y="2012"/>
                </a:lnTo>
                <a:lnTo>
                  <a:pt x="17264" y="2021"/>
                </a:lnTo>
                <a:lnTo>
                  <a:pt x="17273" y="2021"/>
                </a:lnTo>
                <a:lnTo>
                  <a:pt x="17291" y="2012"/>
                </a:lnTo>
                <a:lnTo>
                  <a:pt x="17300" y="2021"/>
                </a:lnTo>
                <a:lnTo>
                  <a:pt x="17300" y="2030"/>
                </a:lnTo>
                <a:lnTo>
                  <a:pt x="17300" y="2065"/>
                </a:lnTo>
                <a:lnTo>
                  <a:pt x="17291" y="2092"/>
                </a:lnTo>
                <a:lnTo>
                  <a:pt x="17291" y="2101"/>
                </a:lnTo>
                <a:lnTo>
                  <a:pt x="17300" y="2101"/>
                </a:lnTo>
                <a:lnTo>
                  <a:pt x="17300" y="2109"/>
                </a:lnTo>
                <a:lnTo>
                  <a:pt x="17291" y="2127"/>
                </a:lnTo>
                <a:lnTo>
                  <a:pt x="17273" y="2127"/>
                </a:lnTo>
                <a:lnTo>
                  <a:pt x="17273" y="2145"/>
                </a:lnTo>
                <a:lnTo>
                  <a:pt x="17264" y="2162"/>
                </a:lnTo>
                <a:lnTo>
                  <a:pt x="17264" y="2171"/>
                </a:lnTo>
                <a:lnTo>
                  <a:pt x="17273" y="2180"/>
                </a:lnTo>
                <a:lnTo>
                  <a:pt x="17273" y="2189"/>
                </a:lnTo>
                <a:lnTo>
                  <a:pt x="17273" y="2180"/>
                </a:lnTo>
                <a:lnTo>
                  <a:pt x="17282" y="2171"/>
                </a:lnTo>
                <a:lnTo>
                  <a:pt x="17291" y="2171"/>
                </a:lnTo>
                <a:lnTo>
                  <a:pt x="17326" y="2180"/>
                </a:lnTo>
                <a:lnTo>
                  <a:pt x="17335" y="2189"/>
                </a:lnTo>
                <a:lnTo>
                  <a:pt x="17353" y="2198"/>
                </a:lnTo>
                <a:lnTo>
                  <a:pt x="17361" y="2206"/>
                </a:lnTo>
                <a:lnTo>
                  <a:pt x="17361" y="2224"/>
                </a:lnTo>
                <a:lnTo>
                  <a:pt x="17379" y="2251"/>
                </a:lnTo>
                <a:lnTo>
                  <a:pt x="17397" y="2259"/>
                </a:lnTo>
                <a:lnTo>
                  <a:pt x="17406" y="2268"/>
                </a:lnTo>
                <a:lnTo>
                  <a:pt x="17414" y="2268"/>
                </a:lnTo>
                <a:lnTo>
                  <a:pt x="17423" y="2259"/>
                </a:lnTo>
                <a:lnTo>
                  <a:pt x="17441" y="2268"/>
                </a:lnTo>
                <a:lnTo>
                  <a:pt x="17432" y="2277"/>
                </a:lnTo>
                <a:lnTo>
                  <a:pt x="17414" y="2312"/>
                </a:lnTo>
                <a:lnTo>
                  <a:pt x="17397" y="2339"/>
                </a:lnTo>
                <a:lnTo>
                  <a:pt x="17379" y="2348"/>
                </a:lnTo>
                <a:lnTo>
                  <a:pt x="17370" y="2330"/>
                </a:lnTo>
                <a:lnTo>
                  <a:pt x="17335" y="2321"/>
                </a:lnTo>
                <a:lnTo>
                  <a:pt x="17326" y="2312"/>
                </a:lnTo>
                <a:lnTo>
                  <a:pt x="17291" y="2286"/>
                </a:lnTo>
                <a:lnTo>
                  <a:pt x="17282" y="2277"/>
                </a:lnTo>
                <a:lnTo>
                  <a:pt x="17264" y="2268"/>
                </a:lnTo>
                <a:lnTo>
                  <a:pt x="17238" y="2268"/>
                </a:lnTo>
                <a:lnTo>
                  <a:pt x="17211" y="2251"/>
                </a:lnTo>
                <a:lnTo>
                  <a:pt x="17194" y="2251"/>
                </a:lnTo>
                <a:lnTo>
                  <a:pt x="17185" y="2242"/>
                </a:lnTo>
                <a:lnTo>
                  <a:pt x="17176" y="2233"/>
                </a:lnTo>
                <a:lnTo>
                  <a:pt x="17159" y="2233"/>
                </a:lnTo>
                <a:lnTo>
                  <a:pt x="17141" y="2224"/>
                </a:lnTo>
                <a:lnTo>
                  <a:pt x="17123" y="2224"/>
                </a:lnTo>
                <a:lnTo>
                  <a:pt x="17132" y="2215"/>
                </a:lnTo>
                <a:lnTo>
                  <a:pt x="17106" y="2198"/>
                </a:lnTo>
                <a:lnTo>
                  <a:pt x="17079" y="2189"/>
                </a:lnTo>
                <a:lnTo>
                  <a:pt x="17017" y="2171"/>
                </a:lnTo>
                <a:lnTo>
                  <a:pt x="16964" y="2162"/>
                </a:lnTo>
                <a:lnTo>
                  <a:pt x="16894" y="2162"/>
                </a:lnTo>
                <a:lnTo>
                  <a:pt x="16841" y="2145"/>
                </a:lnTo>
                <a:lnTo>
                  <a:pt x="16832" y="2145"/>
                </a:lnTo>
                <a:lnTo>
                  <a:pt x="16823" y="2153"/>
                </a:lnTo>
                <a:lnTo>
                  <a:pt x="16806" y="2171"/>
                </a:lnTo>
                <a:lnTo>
                  <a:pt x="16788" y="2171"/>
                </a:lnTo>
                <a:lnTo>
                  <a:pt x="16779" y="2180"/>
                </a:lnTo>
                <a:lnTo>
                  <a:pt x="16788" y="2198"/>
                </a:lnTo>
                <a:lnTo>
                  <a:pt x="16814" y="2242"/>
                </a:lnTo>
                <a:lnTo>
                  <a:pt x="16832" y="2242"/>
                </a:lnTo>
                <a:lnTo>
                  <a:pt x="16832" y="2259"/>
                </a:lnTo>
                <a:lnTo>
                  <a:pt x="16823" y="2268"/>
                </a:lnTo>
                <a:lnTo>
                  <a:pt x="16814" y="2286"/>
                </a:lnTo>
                <a:lnTo>
                  <a:pt x="16806" y="2295"/>
                </a:lnTo>
                <a:lnTo>
                  <a:pt x="16779" y="2295"/>
                </a:lnTo>
                <a:lnTo>
                  <a:pt x="16762" y="2295"/>
                </a:lnTo>
                <a:lnTo>
                  <a:pt x="16762" y="2312"/>
                </a:lnTo>
                <a:lnTo>
                  <a:pt x="16762" y="2321"/>
                </a:lnTo>
                <a:lnTo>
                  <a:pt x="16762" y="2330"/>
                </a:lnTo>
                <a:lnTo>
                  <a:pt x="16753" y="2339"/>
                </a:lnTo>
                <a:lnTo>
                  <a:pt x="16744" y="2339"/>
                </a:lnTo>
                <a:lnTo>
                  <a:pt x="16735" y="2339"/>
                </a:lnTo>
                <a:lnTo>
                  <a:pt x="16717" y="2339"/>
                </a:lnTo>
                <a:lnTo>
                  <a:pt x="16700" y="2330"/>
                </a:lnTo>
                <a:lnTo>
                  <a:pt x="16700" y="2303"/>
                </a:lnTo>
                <a:lnTo>
                  <a:pt x="16709" y="2295"/>
                </a:lnTo>
                <a:lnTo>
                  <a:pt x="16717" y="2295"/>
                </a:lnTo>
                <a:lnTo>
                  <a:pt x="16709" y="2277"/>
                </a:lnTo>
                <a:lnTo>
                  <a:pt x="16700" y="2268"/>
                </a:lnTo>
                <a:lnTo>
                  <a:pt x="16700" y="2259"/>
                </a:lnTo>
                <a:lnTo>
                  <a:pt x="16691" y="2259"/>
                </a:lnTo>
                <a:lnTo>
                  <a:pt x="16647" y="2268"/>
                </a:lnTo>
                <a:lnTo>
                  <a:pt x="16638" y="2277"/>
                </a:lnTo>
                <a:lnTo>
                  <a:pt x="16629" y="2268"/>
                </a:lnTo>
                <a:lnTo>
                  <a:pt x="16576" y="2303"/>
                </a:lnTo>
                <a:lnTo>
                  <a:pt x="16559" y="2312"/>
                </a:lnTo>
                <a:lnTo>
                  <a:pt x="16541" y="2312"/>
                </a:lnTo>
                <a:lnTo>
                  <a:pt x="16523" y="2303"/>
                </a:lnTo>
                <a:lnTo>
                  <a:pt x="16497" y="2303"/>
                </a:lnTo>
                <a:lnTo>
                  <a:pt x="16479" y="2303"/>
                </a:lnTo>
                <a:lnTo>
                  <a:pt x="16470" y="2303"/>
                </a:lnTo>
                <a:lnTo>
                  <a:pt x="16453" y="2312"/>
                </a:lnTo>
                <a:lnTo>
                  <a:pt x="16426" y="2312"/>
                </a:lnTo>
                <a:lnTo>
                  <a:pt x="16409" y="2321"/>
                </a:lnTo>
                <a:lnTo>
                  <a:pt x="16391" y="2339"/>
                </a:lnTo>
                <a:lnTo>
                  <a:pt x="16391" y="2356"/>
                </a:lnTo>
                <a:lnTo>
                  <a:pt x="16382" y="2365"/>
                </a:lnTo>
                <a:lnTo>
                  <a:pt x="16364" y="2348"/>
                </a:lnTo>
                <a:lnTo>
                  <a:pt x="16356" y="2348"/>
                </a:lnTo>
                <a:lnTo>
                  <a:pt x="16347" y="2348"/>
                </a:lnTo>
                <a:lnTo>
                  <a:pt x="16329" y="2356"/>
                </a:lnTo>
                <a:lnTo>
                  <a:pt x="16320" y="2356"/>
                </a:lnTo>
                <a:lnTo>
                  <a:pt x="16294" y="2356"/>
                </a:lnTo>
                <a:lnTo>
                  <a:pt x="16285" y="2356"/>
                </a:lnTo>
                <a:lnTo>
                  <a:pt x="16276" y="2348"/>
                </a:lnTo>
                <a:lnTo>
                  <a:pt x="16276" y="2339"/>
                </a:lnTo>
                <a:lnTo>
                  <a:pt x="16294" y="2339"/>
                </a:lnTo>
                <a:lnTo>
                  <a:pt x="16303" y="2330"/>
                </a:lnTo>
                <a:lnTo>
                  <a:pt x="16312" y="2339"/>
                </a:lnTo>
                <a:lnTo>
                  <a:pt x="16320" y="2330"/>
                </a:lnTo>
                <a:lnTo>
                  <a:pt x="16320" y="2321"/>
                </a:lnTo>
                <a:lnTo>
                  <a:pt x="16312" y="2303"/>
                </a:lnTo>
                <a:lnTo>
                  <a:pt x="16312" y="2295"/>
                </a:lnTo>
                <a:lnTo>
                  <a:pt x="16320" y="2286"/>
                </a:lnTo>
                <a:lnTo>
                  <a:pt x="16320" y="2277"/>
                </a:lnTo>
                <a:lnTo>
                  <a:pt x="16312" y="2268"/>
                </a:lnTo>
                <a:lnTo>
                  <a:pt x="16320" y="2268"/>
                </a:lnTo>
                <a:lnTo>
                  <a:pt x="16356" y="2259"/>
                </a:lnTo>
                <a:lnTo>
                  <a:pt x="16364" y="2259"/>
                </a:lnTo>
                <a:lnTo>
                  <a:pt x="16338" y="2259"/>
                </a:lnTo>
                <a:lnTo>
                  <a:pt x="16312" y="2259"/>
                </a:lnTo>
                <a:lnTo>
                  <a:pt x="16285" y="2268"/>
                </a:lnTo>
                <a:lnTo>
                  <a:pt x="16232" y="2295"/>
                </a:lnTo>
                <a:lnTo>
                  <a:pt x="16206" y="2312"/>
                </a:lnTo>
                <a:lnTo>
                  <a:pt x="16215" y="2303"/>
                </a:lnTo>
                <a:lnTo>
                  <a:pt x="16223" y="2312"/>
                </a:lnTo>
                <a:lnTo>
                  <a:pt x="16223" y="2321"/>
                </a:lnTo>
                <a:lnTo>
                  <a:pt x="16232" y="2321"/>
                </a:lnTo>
                <a:lnTo>
                  <a:pt x="16232" y="2330"/>
                </a:lnTo>
                <a:lnTo>
                  <a:pt x="16215" y="2339"/>
                </a:lnTo>
                <a:lnTo>
                  <a:pt x="16206" y="2339"/>
                </a:lnTo>
                <a:lnTo>
                  <a:pt x="16197" y="2339"/>
                </a:lnTo>
                <a:lnTo>
                  <a:pt x="16197" y="2330"/>
                </a:lnTo>
                <a:lnTo>
                  <a:pt x="16188" y="2321"/>
                </a:lnTo>
                <a:lnTo>
                  <a:pt x="16179" y="2312"/>
                </a:lnTo>
                <a:lnTo>
                  <a:pt x="16179" y="2321"/>
                </a:lnTo>
                <a:lnTo>
                  <a:pt x="16153" y="2321"/>
                </a:lnTo>
                <a:lnTo>
                  <a:pt x="16126" y="2339"/>
                </a:lnTo>
                <a:lnTo>
                  <a:pt x="16109" y="2339"/>
                </a:lnTo>
                <a:lnTo>
                  <a:pt x="16091" y="2339"/>
                </a:lnTo>
                <a:lnTo>
                  <a:pt x="16082" y="2348"/>
                </a:lnTo>
                <a:lnTo>
                  <a:pt x="16065" y="2356"/>
                </a:lnTo>
                <a:lnTo>
                  <a:pt x="16047" y="2365"/>
                </a:lnTo>
                <a:lnTo>
                  <a:pt x="16029" y="2374"/>
                </a:lnTo>
                <a:lnTo>
                  <a:pt x="15967" y="2401"/>
                </a:lnTo>
                <a:lnTo>
                  <a:pt x="15959" y="2401"/>
                </a:lnTo>
                <a:lnTo>
                  <a:pt x="15950" y="2401"/>
                </a:lnTo>
                <a:lnTo>
                  <a:pt x="15941" y="2401"/>
                </a:lnTo>
                <a:lnTo>
                  <a:pt x="15932" y="2401"/>
                </a:lnTo>
                <a:lnTo>
                  <a:pt x="15941" y="2409"/>
                </a:lnTo>
                <a:lnTo>
                  <a:pt x="15950" y="2418"/>
                </a:lnTo>
                <a:lnTo>
                  <a:pt x="15950" y="2427"/>
                </a:lnTo>
                <a:lnTo>
                  <a:pt x="15932" y="2427"/>
                </a:lnTo>
                <a:lnTo>
                  <a:pt x="15906" y="2427"/>
                </a:lnTo>
                <a:lnTo>
                  <a:pt x="15879" y="2436"/>
                </a:lnTo>
                <a:lnTo>
                  <a:pt x="15879" y="2445"/>
                </a:lnTo>
                <a:lnTo>
                  <a:pt x="15879" y="2454"/>
                </a:lnTo>
                <a:lnTo>
                  <a:pt x="15870" y="2462"/>
                </a:lnTo>
                <a:lnTo>
                  <a:pt x="15870" y="2480"/>
                </a:lnTo>
                <a:lnTo>
                  <a:pt x="15862" y="2506"/>
                </a:lnTo>
                <a:lnTo>
                  <a:pt x="15862" y="2515"/>
                </a:lnTo>
                <a:lnTo>
                  <a:pt x="15844" y="2515"/>
                </a:lnTo>
                <a:lnTo>
                  <a:pt x="15791" y="2533"/>
                </a:lnTo>
                <a:lnTo>
                  <a:pt x="15782" y="2533"/>
                </a:lnTo>
                <a:lnTo>
                  <a:pt x="15773" y="2533"/>
                </a:lnTo>
                <a:lnTo>
                  <a:pt x="15756" y="2533"/>
                </a:lnTo>
                <a:lnTo>
                  <a:pt x="15747" y="2533"/>
                </a:lnTo>
                <a:lnTo>
                  <a:pt x="15738" y="2533"/>
                </a:lnTo>
                <a:lnTo>
                  <a:pt x="15729" y="2524"/>
                </a:lnTo>
                <a:lnTo>
                  <a:pt x="15720" y="2515"/>
                </a:lnTo>
                <a:lnTo>
                  <a:pt x="15703" y="2489"/>
                </a:lnTo>
                <a:lnTo>
                  <a:pt x="15676" y="2471"/>
                </a:lnTo>
                <a:lnTo>
                  <a:pt x="15659" y="2471"/>
                </a:lnTo>
                <a:lnTo>
                  <a:pt x="15659" y="2462"/>
                </a:lnTo>
                <a:lnTo>
                  <a:pt x="15659" y="2454"/>
                </a:lnTo>
                <a:lnTo>
                  <a:pt x="15694" y="2427"/>
                </a:lnTo>
                <a:lnTo>
                  <a:pt x="15703" y="2418"/>
                </a:lnTo>
                <a:lnTo>
                  <a:pt x="15747" y="2409"/>
                </a:lnTo>
                <a:lnTo>
                  <a:pt x="15773" y="2409"/>
                </a:lnTo>
                <a:lnTo>
                  <a:pt x="15791" y="2401"/>
                </a:lnTo>
                <a:lnTo>
                  <a:pt x="15791" y="2392"/>
                </a:lnTo>
                <a:lnTo>
                  <a:pt x="15773" y="2374"/>
                </a:lnTo>
                <a:lnTo>
                  <a:pt x="15747" y="2348"/>
                </a:lnTo>
                <a:lnTo>
                  <a:pt x="15729" y="2321"/>
                </a:lnTo>
                <a:lnTo>
                  <a:pt x="15703" y="2312"/>
                </a:lnTo>
                <a:lnTo>
                  <a:pt x="15668" y="2312"/>
                </a:lnTo>
                <a:lnTo>
                  <a:pt x="15606" y="2312"/>
                </a:lnTo>
                <a:lnTo>
                  <a:pt x="15597" y="2312"/>
                </a:lnTo>
                <a:lnTo>
                  <a:pt x="15553" y="2295"/>
                </a:lnTo>
                <a:lnTo>
                  <a:pt x="15544" y="2295"/>
                </a:lnTo>
                <a:lnTo>
                  <a:pt x="15544" y="2303"/>
                </a:lnTo>
                <a:lnTo>
                  <a:pt x="15544" y="2312"/>
                </a:lnTo>
                <a:lnTo>
                  <a:pt x="15606" y="2348"/>
                </a:lnTo>
                <a:lnTo>
                  <a:pt x="15606" y="2356"/>
                </a:lnTo>
                <a:lnTo>
                  <a:pt x="15606" y="2365"/>
                </a:lnTo>
                <a:lnTo>
                  <a:pt x="15606" y="2374"/>
                </a:lnTo>
                <a:lnTo>
                  <a:pt x="15606" y="2383"/>
                </a:lnTo>
                <a:lnTo>
                  <a:pt x="15597" y="2427"/>
                </a:lnTo>
                <a:lnTo>
                  <a:pt x="15579" y="2454"/>
                </a:lnTo>
                <a:lnTo>
                  <a:pt x="15579" y="2471"/>
                </a:lnTo>
                <a:lnTo>
                  <a:pt x="15579" y="2480"/>
                </a:lnTo>
                <a:lnTo>
                  <a:pt x="15579" y="2489"/>
                </a:lnTo>
                <a:lnTo>
                  <a:pt x="15597" y="2489"/>
                </a:lnTo>
                <a:lnTo>
                  <a:pt x="15615" y="2498"/>
                </a:lnTo>
                <a:lnTo>
                  <a:pt x="15623" y="2506"/>
                </a:lnTo>
                <a:lnTo>
                  <a:pt x="15623" y="2515"/>
                </a:lnTo>
                <a:lnTo>
                  <a:pt x="15623" y="2533"/>
                </a:lnTo>
                <a:lnTo>
                  <a:pt x="15623" y="2551"/>
                </a:lnTo>
                <a:lnTo>
                  <a:pt x="15615" y="2577"/>
                </a:lnTo>
                <a:lnTo>
                  <a:pt x="15606" y="2586"/>
                </a:lnTo>
                <a:lnTo>
                  <a:pt x="15597" y="2604"/>
                </a:lnTo>
                <a:lnTo>
                  <a:pt x="15606" y="2621"/>
                </a:lnTo>
                <a:lnTo>
                  <a:pt x="15597" y="2630"/>
                </a:lnTo>
                <a:lnTo>
                  <a:pt x="15588" y="2630"/>
                </a:lnTo>
                <a:lnTo>
                  <a:pt x="15588" y="2621"/>
                </a:lnTo>
                <a:lnTo>
                  <a:pt x="15579" y="2612"/>
                </a:lnTo>
                <a:lnTo>
                  <a:pt x="15570" y="2612"/>
                </a:lnTo>
                <a:lnTo>
                  <a:pt x="15562" y="2612"/>
                </a:lnTo>
                <a:lnTo>
                  <a:pt x="15562" y="2621"/>
                </a:lnTo>
                <a:lnTo>
                  <a:pt x="15562" y="2612"/>
                </a:lnTo>
                <a:lnTo>
                  <a:pt x="15562" y="2604"/>
                </a:lnTo>
                <a:lnTo>
                  <a:pt x="15562" y="2595"/>
                </a:lnTo>
                <a:lnTo>
                  <a:pt x="15535" y="2586"/>
                </a:lnTo>
                <a:lnTo>
                  <a:pt x="15518" y="2586"/>
                </a:lnTo>
                <a:lnTo>
                  <a:pt x="15500" y="2586"/>
                </a:lnTo>
                <a:lnTo>
                  <a:pt x="15491" y="2586"/>
                </a:lnTo>
                <a:lnTo>
                  <a:pt x="15473" y="2577"/>
                </a:lnTo>
                <a:lnTo>
                  <a:pt x="15465" y="2568"/>
                </a:lnTo>
                <a:lnTo>
                  <a:pt x="15456" y="2568"/>
                </a:lnTo>
                <a:lnTo>
                  <a:pt x="15447" y="2577"/>
                </a:lnTo>
                <a:lnTo>
                  <a:pt x="15429" y="2604"/>
                </a:lnTo>
                <a:lnTo>
                  <a:pt x="15403" y="2621"/>
                </a:lnTo>
                <a:lnTo>
                  <a:pt x="15376" y="2630"/>
                </a:lnTo>
                <a:lnTo>
                  <a:pt x="15350" y="2639"/>
                </a:lnTo>
                <a:lnTo>
                  <a:pt x="15332" y="2657"/>
                </a:lnTo>
                <a:lnTo>
                  <a:pt x="15323" y="2665"/>
                </a:lnTo>
                <a:lnTo>
                  <a:pt x="15279" y="2683"/>
                </a:lnTo>
                <a:lnTo>
                  <a:pt x="15279" y="2692"/>
                </a:lnTo>
                <a:lnTo>
                  <a:pt x="15279" y="2701"/>
                </a:lnTo>
                <a:lnTo>
                  <a:pt x="15279" y="2709"/>
                </a:lnTo>
                <a:lnTo>
                  <a:pt x="15288" y="2727"/>
                </a:lnTo>
                <a:lnTo>
                  <a:pt x="15306" y="2745"/>
                </a:lnTo>
                <a:lnTo>
                  <a:pt x="15315" y="2754"/>
                </a:lnTo>
                <a:lnTo>
                  <a:pt x="15323" y="2771"/>
                </a:lnTo>
                <a:lnTo>
                  <a:pt x="15332" y="2780"/>
                </a:lnTo>
                <a:lnTo>
                  <a:pt x="15323" y="2780"/>
                </a:lnTo>
                <a:lnTo>
                  <a:pt x="15315" y="2780"/>
                </a:lnTo>
                <a:lnTo>
                  <a:pt x="15306" y="2780"/>
                </a:lnTo>
                <a:lnTo>
                  <a:pt x="15288" y="2789"/>
                </a:lnTo>
                <a:lnTo>
                  <a:pt x="15288" y="2798"/>
                </a:lnTo>
                <a:lnTo>
                  <a:pt x="15279" y="2807"/>
                </a:lnTo>
                <a:lnTo>
                  <a:pt x="15262" y="2807"/>
                </a:lnTo>
                <a:lnTo>
                  <a:pt x="15226" y="2789"/>
                </a:lnTo>
                <a:lnTo>
                  <a:pt x="15191" y="2780"/>
                </a:lnTo>
                <a:lnTo>
                  <a:pt x="15182" y="2771"/>
                </a:lnTo>
                <a:lnTo>
                  <a:pt x="15165" y="2771"/>
                </a:lnTo>
                <a:lnTo>
                  <a:pt x="15156" y="2771"/>
                </a:lnTo>
                <a:lnTo>
                  <a:pt x="15147" y="2771"/>
                </a:lnTo>
                <a:lnTo>
                  <a:pt x="15112" y="2745"/>
                </a:lnTo>
                <a:lnTo>
                  <a:pt x="15085" y="2727"/>
                </a:lnTo>
                <a:lnTo>
                  <a:pt x="15076" y="2727"/>
                </a:lnTo>
                <a:lnTo>
                  <a:pt x="15068" y="2736"/>
                </a:lnTo>
                <a:lnTo>
                  <a:pt x="15059" y="2754"/>
                </a:lnTo>
                <a:lnTo>
                  <a:pt x="15050" y="2762"/>
                </a:lnTo>
                <a:lnTo>
                  <a:pt x="15041" y="2762"/>
                </a:lnTo>
                <a:lnTo>
                  <a:pt x="15041" y="2771"/>
                </a:lnTo>
                <a:lnTo>
                  <a:pt x="15050" y="2780"/>
                </a:lnTo>
                <a:lnTo>
                  <a:pt x="15059" y="2789"/>
                </a:lnTo>
                <a:lnTo>
                  <a:pt x="15076" y="2815"/>
                </a:lnTo>
                <a:lnTo>
                  <a:pt x="15094" y="2824"/>
                </a:lnTo>
                <a:lnTo>
                  <a:pt x="15094" y="2833"/>
                </a:lnTo>
                <a:lnTo>
                  <a:pt x="15112" y="2833"/>
                </a:lnTo>
                <a:lnTo>
                  <a:pt x="15129" y="2824"/>
                </a:lnTo>
                <a:lnTo>
                  <a:pt x="15138" y="2833"/>
                </a:lnTo>
                <a:lnTo>
                  <a:pt x="15147" y="2833"/>
                </a:lnTo>
                <a:lnTo>
                  <a:pt x="15147" y="2851"/>
                </a:lnTo>
                <a:lnTo>
                  <a:pt x="15156" y="2860"/>
                </a:lnTo>
                <a:lnTo>
                  <a:pt x="15156" y="2868"/>
                </a:lnTo>
                <a:lnTo>
                  <a:pt x="15147" y="2877"/>
                </a:lnTo>
                <a:lnTo>
                  <a:pt x="15121" y="2886"/>
                </a:lnTo>
                <a:lnTo>
                  <a:pt x="15112" y="2895"/>
                </a:lnTo>
                <a:lnTo>
                  <a:pt x="15103" y="2895"/>
                </a:lnTo>
                <a:lnTo>
                  <a:pt x="15076" y="2886"/>
                </a:lnTo>
                <a:lnTo>
                  <a:pt x="15059" y="2877"/>
                </a:lnTo>
                <a:lnTo>
                  <a:pt x="15032" y="2877"/>
                </a:lnTo>
                <a:lnTo>
                  <a:pt x="15023" y="2868"/>
                </a:lnTo>
                <a:lnTo>
                  <a:pt x="15015" y="2851"/>
                </a:lnTo>
                <a:lnTo>
                  <a:pt x="14988" y="2833"/>
                </a:lnTo>
                <a:lnTo>
                  <a:pt x="14979" y="2833"/>
                </a:lnTo>
                <a:lnTo>
                  <a:pt x="14962" y="2833"/>
                </a:lnTo>
                <a:lnTo>
                  <a:pt x="14953" y="2833"/>
                </a:lnTo>
                <a:lnTo>
                  <a:pt x="14935" y="2824"/>
                </a:lnTo>
                <a:lnTo>
                  <a:pt x="14918" y="2807"/>
                </a:lnTo>
                <a:lnTo>
                  <a:pt x="14918" y="2789"/>
                </a:lnTo>
                <a:lnTo>
                  <a:pt x="14926" y="2789"/>
                </a:lnTo>
                <a:lnTo>
                  <a:pt x="14926" y="2780"/>
                </a:lnTo>
                <a:lnTo>
                  <a:pt x="14918" y="2780"/>
                </a:lnTo>
                <a:lnTo>
                  <a:pt x="14918" y="2762"/>
                </a:lnTo>
                <a:lnTo>
                  <a:pt x="14918" y="2754"/>
                </a:lnTo>
                <a:lnTo>
                  <a:pt x="14909" y="2736"/>
                </a:lnTo>
                <a:lnTo>
                  <a:pt x="14891" y="2718"/>
                </a:lnTo>
                <a:lnTo>
                  <a:pt x="14882" y="2709"/>
                </a:lnTo>
                <a:lnTo>
                  <a:pt x="14900" y="2701"/>
                </a:lnTo>
                <a:lnTo>
                  <a:pt x="14900" y="2692"/>
                </a:lnTo>
                <a:lnTo>
                  <a:pt x="14909" y="2674"/>
                </a:lnTo>
                <a:lnTo>
                  <a:pt x="14909" y="2665"/>
                </a:lnTo>
                <a:lnTo>
                  <a:pt x="14918" y="2665"/>
                </a:lnTo>
                <a:lnTo>
                  <a:pt x="14918" y="2657"/>
                </a:lnTo>
                <a:lnTo>
                  <a:pt x="14918" y="2648"/>
                </a:lnTo>
                <a:lnTo>
                  <a:pt x="14909" y="2639"/>
                </a:lnTo>
                <a:lnTo>
                  <a:pt x="14882" y="2621"/>
                </a:lnTo>
                <a:lnTo>
                  <a:pt x="14865" y="2604"/>
                </a:lnTo>
                <a:lnTo>
                  <a:pt x="14821" y="2595"/>
                </a:lnTo>
                <a:lnTo>
                  <a:pt x="14812" y="2595"/>
                </a:lnTo>
                <a:lnTo>
                  <a:pt x="14821" y="2595"/>
                </a:lnTo>
                <a:lnTo>
                  <a:pt x="14829" y="2586"/>
                </a:lnTo>
                <a:lnTo>
                  <a:pt x="14829" y="2577"/>
                </a:lnTo>
                <a:lnTo>
                  <a:pt x="14821" y="2577"/>
                </a:lnTo>
                <a:lnTo>
                  <a:pt x="14812" y="2577"/>
                </a:lnTo>
                <a:lnTo>
                  <a:pt x="14803" y="2568"/>
                </a:lnTo>
                <a:lnTo>
                  <a:pt x="14794" y="2559"/>
                </a:lnTo>
                <a:lnTo>
                  <a:pt x="14803" y="2559"/>
                </a:lnTo>
                <a:lnTo>
                  <a:pt x="14794" y="2551"/>
                </a:lnTo>
                <a:lnTo>
                  <a:pt x="14776" y="2551"/>
                </a:lnTo>
                <a:lnTo>
                  <a:pt x="14776" y="2542"/>
                </a:lnTo>
                <a:lnTo>
                  <a:pt x="14759" y="2533"/>
                </a:lnTo>
                <a:lnTo>
                  <a:pt x="14741" y="2524"/>
                </a:lnTo>
                <a:lnTo>
                  <a:pt x="14750" y="2506"/>
                </a:lnTo>
                <a:lnTo>
                  <a:pt x="14732" y="2506"/>
                </a:lnTo>
                <a:lnTo>
                  <a:pt x="14724" y="2498"/>
                </a:lnTo>
                <a:lnTo>
                  <a:pt x="14706" y="2498"/>
                </a:lnTo>
                <a:lnTo>
                  <a:pt x="14697" y="2489"/>
                </a:lnTo>
                <a:lnTo>
                  <a:pt x="14741" y="2489"/>
                </a:lnTo>
                <a:lnTo>
                  <a:pt x="14776" y="2498"/>
                </a:lnTo>
                <a:lnTo>
                  <a:pt x="14776" y="2506"/>
                </a:lnTo>
                <a:lnTo>
                  <a:pt x="14768" y="2506"/>
                </a:lnTo>
                <a:lnTo>
                  <a:pt x="14785" y="2524"/>
                </a:lnTo>
                <a:lnTo>
                  <a:pt x="14794" y="2533"/>
                </a:lnTo>
                <a:lnTo>
                  <a:pt x="14821" y="2542"/>
                </a:lnTo>
                <a:lnTo>
                  <a:pt x="14829" y="2542"/>
                </a:lnTo>
                <a:lnTo>
                  <a:pt x="14838" y="2542"/>
                </a:lnTo>
                <a:lnTo>
                  <a:pt x="14847" y="2551"/>
                </a:lnTo>
                <a:lnTo>
                  <a:pt x="14865" y="2551"/>
                </a:lnTo>
                <a:lnTo>
                  <a:pt x="14891" y="2551"/>
                </a:lnTo>
                <a:lnTo>
                  <a:pt x="14891" y="2559"/>
                </a:lnTo>
                <a:lnTo>
                  <a:pt x="14882" y="2559"/>
                </a:lnTo>
                <a:lnTo>
                  <a:pt x="14891" y="2568"/>
                </a:lnTo>
                <a:lnTo>
                  <a:pt x="14900" y="2568"/>
                </a:lnTo>
                <a:lnTo>
                  <a:pt x="14918" y="2559"/>
                </a:lnTo>
                <a:lnTo>
                  <a:pt x="14953" y="2577"/>
                </a:lnTo>
                <a:lnTo>
                  <a:pt x="14971" y="2586"/>
                </a:lnTo>
                <a:lnTo>
                  <a:pt x="15032" y="2595"/>
                </a:lnTo>
                <a:lnTo>
                  <a:pt x="15059" y="2595"/>
                </a:lnTo>
                <a:lnTo>
                  <a:pt x="15076" y="2604"/>
                </a:lnTo>
                <a:lnTo>
                  <a:pt x="15094" y="2604"/>
                </a:lnTo>
                <a:lnTo>
                  <a:pt x="15121" y="2621"/>
                </a:lnTo>
                <a:lnTo>
                  <a:pt x="15147" y="2621"/>
                </a:lnTo>
                <a:lnTo>
                  <a:pt x="15182" y="2630"/>
                </a:lnTo>
                <a:lnTo>
                  <a:pt x="15200" y="2621"/>
                </a:lnTo>
                <a:lnTo>
                  <a:pt x="15244" y="2621"/>
                </a:lnTo>
                <a:lnTo>
                  <a:pt x="15306" y="2595"/>
                </a:lnTo>
                <a:lnTo>
                  <a:pt x="15332" y="2577"/>
                </a:lnTo>
                <a:lnTo>
                  <a:pt x="15385" y="2533"/>
                </a:lnTo>
                <a:lnTo>
                  <a:pt x="15394" y="2524"/>
                </a:lnTo>
                <a:lnTo>
                  <a:pt x="15394" y="2498"/>
                </a:lnTo>
                <a:lnTo>
                  <a:pt x="15394" y="2489"/>
                </a:lnTo>
                <a:lnTo>
                  <a:pt x="15394" y="2480"/>
                </a:lnTo>
                <a:lnTo>
                  <a:pt x="15376" y="2480"/>
                </a:lnTo>
                <a:lnTo>
                  <a:pt x="15376" y="2462"/>
                </a:lnTo>
                <a:lnTo>
                  <a:pt x="15376" y="2454"/>
                </a:lnTo>
                <a:lnTo>
                  <a:pt x="15368" y="2418"/>
                </a:lnTo>
                <a:lnTo>
                  <a:pt x="15350" y="2418"/>
                </a:lnTo>
                <a:lnTo>
                  <a:pt x="15341" y="2418"/>
                </a:lnTo>
                <a:lnTo>
                  <a:pt x="15332" y="2409"/>
                </a:lnTo>
                <a:lnTo>
                  <a:pt x="15323" y="2409"/>
                </a:lnTo>
                <a:lnTo>
                  <a:pt x="15315" y="2392"/>
                </a:lnTo>
                <a:lnTo>
                  <a:pt x="15297" y="2383"/>
                </a:lnTo>
                <a:lnTo>
                  <a:pt x="15288" y="2374"/>
                </a:lnTo>
                <a:lnTo>
                  <a:pt x="15279" y="2365"/>
                </a:lnTo>
                <a:lnTo>
                  <a:pt x="15279" y="2374"/>
                </a:lnTo>
                <a:lnTo>
                  <a:pt x="15288" y="2374"/>
                </a:lnTo>
                <a:lnTo>
                  <a:pt x="15262" y="2374"/>
                </a:lnTo>
                <a:lnTo>
                  <a:pt x="15209" y="2348"/>
                </a:lnTo>
                <a:lnTo>
                  <a:pt x="15200" y="2339"/>
                </a:lnTo>
                <a:lnTo>
                  <a:pt x="15200" y="2348"/>
                </a:lnTo>
                <a:lnTo>
                  <a:pt x="15182" y="2339"/>
                </a:lnTo>
                <a:lnTo>
                  <a:pt x="15173" y="2330"/>
                </a:lnTo>
                <a:lnTo>
                  <a:pt x="15129" y="2295"/>
                </a:lnTo>
                <a:lnTo>
                  <a:pt x="15050" y="2259"/>
                </a:lnTo>
                <a:lnTo>
                  <a:pt x="14997" y="2233"/>
                </a:lnTo>
                <a:lnTo>
                  <a:pt x="14953" y="2224"/>
                </a:lnTo>
                <a:lnTo>
                  <a:pt x="14944" y="2224"/>
                </a:lnTo>
                <a:lnTo>
                  <a:pt x="14926" y="2233"/>
                </a:lnTo>
                <a:lnTo>
                  <a:pt x="14918" y="2224"/>
                </a:lnTo>
                <a:lnTo>
                  <a:pt x="14882" y="2215"/>
                </a:lnTo>
                <a:lnTo>
                  <a:pt x="14874" y="2215"/>
                </a:lnTo>
                <a:lnTo>
                  <a:pt x="14829" y="2215"/>
                </a:lnTo>
                <a:lnTo>
                  <a:pt x="14829" y="2224"/>
                </a:lnTo>
                <a:lnTo>
                  <a:pt x="14812" y="2242"/>
                </a:lnTo>
                <a:lnTo>
                  <a:pt x="14803" y="2242"/>
                </a:lnTo>
                <a:lnTo>
                  <a:pt x="14794" y="2251"/>
                </a:lnTo>
                <a:lnTo>
                  <a:pt x="14794" y="2242"/>
                </a:lnTo>
                <a:lnTo>
                  <a:pt x="14803" y="2242"/>
                </a:lnTo>
                <a:lnTo>
                  <a:pt x="14812" y="2224"/>
                </a:lnTo>
                <a:lnTo>
                  <a:pt x="14812" y="2215"/>
                </a:lnTo>
                <a:lnTo>
                  <a:pt x="14821" y="2206"/>
                </a:lnTo>
                <a:lnTo>
                  <a:pt x="14812" y="2206"/>
                </a:lnTo>
                <a:lnTo>
                  <a:pt x="14812" y="2198"/>
                </a:lnTo>
                <a:lnTo>
                  <a:pt x="14803" y="2206"/>
                </a:lnTo>
                <a:lnTo>
                  <a:pt x="14785" y="2206"/>
                </a:lnTo>
                <a:lnTo>
                  <a:pt x="14776" y="2206"/>
                </a:lnTo>
                <a:lnTo>
                  <a:pt x="14785" y="2198"/>
                </a:lnTo>
                <a:lnTo>
                  <a:pt x="14776" y="2198"/>
                </a:lnTo>
                <a:lnTo>
                  <a:pt x="14759" y="2198"/>
                </a:lnTo>
                <a:lnTo>
                  <a:pt x="14741" y="2198"/>
                </a:lnTo>
                <a:lnTo>
                  <a:pt x="14732" y="2189"/>
                </a:lnTo>
                <a:lnTo>
                  <a:pt x="14724" y="2180"/>
                </a:lnTo>
                <a:lnTo>
                  <a:pt x="14715" y="2171"/>
                </a:lnTo>
                <a:lnTo>
                  <a:pt x="14724" y="2171"/>
                </a:lnTo>
                <a:lnTo>
                  <a:pt x="14768" y="2180"/>
                </a:lnTo>
                <a:lnTo>
                  <a:pt x="14776" y="2180"/>
                </a:lnTo>
                <a:lnTo>
                  <a:pt x="14785" y="2180"/>
                </a:lnTo>
                <a:lnTo>
                  <a:pt x="14785" y="2171"/>
                </a:lnTo>
                <a:lnTo>
                  <a:pt x="14785" y="2162"/>
                </a:lnTo>
                <a:lnTo>
                  <a:pt x="14776" y="2162"/>
                </a:lnTo>
                <a:lnTo>
                  <a:pt x="14750" y="2153"/>
                </a:lnTo>
                <a:lnTo>
                  <a:pt x="14741" y="2145"/>
                </a:lnTo>
                <a:lnTo>
                  <a:pt x="14706" y="2136"/>
                </a:lnTo>
                <a:lnTo>
                  <a:pt x="14715" y="2145"/>
                </a:lnTo>
                <a:lnTo>
                  <a:pt x="14706" y="2153"/>
                </a:lnTo>
                <a:lnTo>
                  <a:pt x="14697" y="2153"/>
                </a:lnTo>
                <a:lnTo>
                  <a:pt x="14688" y="2162"/>
                </a:lnTo>
                <a:lnTo>
                  <a:pt x="14679" y="2171"/>
                </a:lnTo>
                <a:lnTo>
                  <a:pt x="14671" y="2171"/>
                </a:lnTo>
                <a:lnTo>
                  <a:pt x="14635" y="2153"/>
                </a:lnTo>
                <a:lnTo>
                  <a:pt x="14626" y="2153"/>
                </a:lnTo>
                <a:lnTo>
                  <a:pt x="14618" y="2153"/>
                </a:lnTo>
                <a:lnTo>
                  <a:pt x="14609" y="2153"/>
                </a:lnTo>
                <a:lnTo>
                  <a:pt x="14600" y="2153"/>
                </a:lnTo>
                <a:lnTo>
                  <a:pt x="14591" y="2162"/>
                </a:lnTo>
                <a:lnTo>
                  <a:pt x="14591" y="2145"/>
                </a:lnTo>
                <a:lnTo>
                  <a:pt x="14582" y="2145"/>
                </a:lnTo>
                <a:lnTo>
                  <a:pt x="14574" y="2145"/>
                </a:lnTo>
                <a:lnTo>
                  <a:pt x="14574" y="2162"/>
                </a:lnTo>
                <a:lnTo>
                  <a:pt x="14565" y="2162"/>
                </a:lnTo>
                <a:lnTo>
                  <a:pt x="14547" y="2162"/>
                </a:lnTo>
                <a:lnTo>
                  <a:pt x="14538" y="2162"/>
                </a:lnTo>
                <a:lnTo>
                  <a:pt x="14538" y="2153"/>
                </a:lnTo>
                <a:lnTo>
                  <a:pt x="14538" y="2145"/>
                </a:lnTo>
                <a:lnTo>
                  <a:pt x="14538" y="2136"/>
                </a:lnTo>
                <a:lnTo>
                  <a:pt x="14529" y="2127"/>
                </a:lnTo>
                <a:lnTo>
                  <a:pt x="14477" y="2118"/>
                </a:lnTo>
                <a:lnTo>
                  <a:pt x="14477" y="2109"/>
                </a:lnTo>
                <a:lnTo>
                  <a:pt x="14556" y="2118"/>
                </a:lnTo>
                <a:lnTo>
                  <a:pt x="14582" y="2109"/>
                </a:lnTo>
                <a:lnTo>
                  <a:pt x="14600" y="2101"/>
                </a:lnTo>
                <a:lnTo>
                  <a:pt x="14635" y="2092"/>
                </a:lnTo>
                <a:lnTo>
                  <a:pt x="14635" y="2083"/>
                </a:lnTo>
                <a:lnTo>
                  <a:pt x="14626" y="2074"/>
                </a:lnTo>
                <a:lnTo>
                  <a:pt x="14609" y="2056"/>
                </a:lnTo>
                <a:lnTo>
                  <a:pt x="14591" y="2056"/>
                </a:lnTo>
                <a:lnTo>
                  <a:pt x="14574" y="2056"/>
                </a:lnTo>
                <a:lnTo>
                  <a:pt x="14582" y="2048"/>
                </a:lnTo>
                <a:lnTo>
                  <a:pt x="14565" y="2030"/>
                </a:lnTo>
                <a:lnTo>
                  <a:pt x="14556" y="2039"/>
                </a:lnTo>
                <a:lnTo>
                  <a:pt x="14547" y="2039"/>
                </a:lnTo>
                <a:lnTo>
                  <a:pt x="14538" y="2039"/>
                </a:lnTo>
                <a:lnTo>
                  <a:pt x="14538" y="2030"/>
                </a:lnTo>
                <a:lnTo>
                  <a:pt x="14521" y="2030"/>
                </a:lnTo>
                <a:lnTo>
                  <a:pt x="14512" y="2030"/>
                </a:lnTo>
                <a:lnTo>
                  <a:pt x="14503" y="2021"/>
                </a:lnTo>
                <a:lnTo>
                  <a:pt x="14494" y="2012"/>
                </a:lnTo>
                <a:lnTo>
                  <a:pt x="14477" y="2012"/>
                </a:lnTo>
                <a:lnTo>
                  <a:pt x="14468" y="2012"/>
                </a:lnTo>
                <a:lnTo>
                  <a:pt x="14459" y="2030"/>
                </a:lnTo>
                <a:lnTo>
                  <a:pt x="14450" y="2048"/>
                </a:lnTo>
                <a:lnTo>
                  <a:pt x="14450" y="2056"/>
                </a:lnTo>
                <a:lnTo>
                  <a:pt x="14441" y="2065"/>
                </a:lnTo>
                <a:lnTo>
                  <a:pt x="14432" y="2074"/>
                </a:lnTo>
                <a:lnTo>
                  <a:pt x="14432" y="2092"/>
                </a:lnTo>
                <a:lnTo>
                  <a:pt x="14424" y="2092"/>
                </a:lnTo>
                <a:lnTo>
                  <a:pt x="14424" y="2083"/>
                </a:lnTo>
                <a:lnTo>
                  <a:pt x="14432" y="2065"/>
                </a:lnTo>
                <a:lnTo>
                  <a:pt x="14432" y="2048"/>
                </a:lnTo>
                <a:lnTo>
                  <a:pt x="14432" y="2039"/>
                </a:lnTo>
                <a:lnTo>
                  <a:pt x="14432" y="2030"/>
                </a:lnTo>
                <a:lnTo>
                  <a:pt x="14415" y="2039"/>
                </a:lnTo>
                <a:lnTo>
                  <a:pt x="14406" y="2039"/>
                </a:lnTo>
                <a:lnTo>
                  <a:pt x="14415" y="2030"/>
                </a:lnTo>
                <a:lnTo>
                  <a:pt x="14432" y="2021"/>
                </a:lnTo>
                <a:lnTo>
                  <a:pt x="14441" y="2021"/>
                </a:lnTo>
                <a:lnTo>
                  <a:pt x="14441" y="2012"/>
                </a:lnTo>
                <a:lnTo>
                  <a:pt x="14441" y="1995"/>
                </a:lnTo>
                <a:lnTo>
                  <a:pt x="14424" y="1986"/>
                </a:lnTo>
                <a:lnTo>
                  <a:pt x="14397" y="1986"/>
                </a:lnTo>
                <a:lnTo>
                  <a:pt x="14388" y="1986"/>
                </a:lnTo>
                <a:lnTo>
                  <a:pt x="14362" y="1995"/>
                </a:lnTo>
                <a:lnTo>
                  <a:pt x="14362" y="2003"/>
                </a:lnTo>
                <a:lnTo>
                  <a:pt x="14379" y="2021"/>
                </a:lnTo>
                <a:lnTo>
                  <a:pt x="14362" y="2021"/>
                </a:lnTo>
                <a:lnTo>
                  <a:pt x="14353" y="2030"/>
                </a:lnTo>
                <a:lnTo>
                  <a:pt x="14353" y="2039"/>
                </a:lnTo>
                <a:lnTo>
                  <a:pt x="14344" y="2048"/>
                </a:lnTo>
                <a:lnTo>
                  <a:pt x="14344" y="2056"/>
                </a:lnTo>
                <a:lnTo>
                  <a:pt x="14318" y="2074"/>
                </a:lnTo>
                <a:lnTo>
                  <a:pt x="14309" y="2074"/>
                </a:lnTo>
                <a:lnTo>
                  <a:pt x="14309" y="2065"/>
                </a:lnTo>
                <a:lnTo>
                  <a:pt x="14309" y="2056"/>
                </a:lnTo>
                <a:lnTo>
                  <a:pt x="14318" y="2056"/>
                </a:lnTo>
                <a:lnTo>
                  <a:pt x="14318" y="2039"/>
                </a:lnTo>
                <a:lnTo>
                  <a:pt x="14309" y="2039"/>
                </a:lnTo>
                <a:lnTo>
                  <a:pt x="14318" y="2030"/>
                </a:lnTo>
                <a:lnTo>
                  <a:pt x="14318" y="2012"/>
                </a:lnTo>
                <a:lnTo>
                  <a:pt x="14318" y="2003"/>
                </a:lnTo>
                <a:lnTo>
                  <a:pt x="14309" y="2003"/>
                </a:lnTo>
                <a:lnTo>
                  <a:pt x="14282" y="2021"/>
                </a:lnTo>
                <a:lnTo>
                  <a:pt x="14265" y="2048"/>
                </a:lnTo>
                <a:lnTo>
                  <a:pt x="14229" y="2083"/>
                </a:lnTo>
                <a:lnTo>
                  <a:pt x="14229" y="2092"/>
                </a:lnTo>
                <a:lnTo>
                  <a:pt x="14212" y="2109"/>
                </a:lnTo>
                <a:lnTo>
                  <a:pt x="14194" y="2109"/>
                </a:lnTo>
                <a:lnTo>
                  <a:pt x="14194" y="2101"/>
                </a:lnTo>
                <a:lnTo>
                  <a:pt x="14203" y="2083"/>
                </a:lnTo>
                <a:lnTo>
                  <a:pt x="14212" y="2065"/>
                </a:lnTo>
                <a:lnTo>
                  <a:pt x="14212" y="2056"/>
                </a:lnTo>
                <a:lnTo>
                  <a:pt x="14229" y="2039"/>
                </a:lnTo>
                <a:lnTo>
                  <a:pt x="14247" y="2021"/>
                </a:lnTo>
                <a:lnTo>
                  <a:pt x="14256" y="2021"/>
                </a:lnTo>
                <a:lnTo>
                  <a:pt x="14247" y="2012"/>
                </a:lnTo>
                <a:lnTo>
                  <a:pt x="14238" y="2012"/>
                </a:lnTo>
                <a:lnTo>
                  <a:pt x="14238" y="2003"/>
                </a:lnTo>
                <a:lnTo>
                  <a:pt x="14229" y="2003"/>
                </a:lnTo>
                <a:lnTo>
                  <a:pt x="14221" y="2012"/>
                </a:lnTo>
                <a:lnTo>
                  <a:pt x="14212" y="2012"/>
                </a:lnTo>
                <a:lnTo>
                  <a:pt x="14203" y="2012"/>
                </a:lnTo>
                <a:lnTo>
                  <a:pt x="14194" y="2003"/>
                </a:lnTo>
                <a:lnTo>
                  <a:pt x="14185" y="1995"/>
                </a:lnTo>
                <a:lnTo>
                  <a:pt x="14177" y="1995"/>
                </a:lnTo>
                <a:lnTo>
                  <a:pt x="14168" y="1995"/>
                </a:lnTo>
                <a:lnTo>
                  <a:pt x="14150" y="2012"/>
                </a:lnTo>
                <a:lnTo>
                  <a:pt x="14141" y="2021"/>
                </a:lnTo>
                <a:lnTo>
                  <a:pt x="14150" y="2030"/>
                </a:lnTo>
                <a:lnTo>
                  <a:pt x="14150" y="2039"/>
                </a:lnTo>
                <a:lnTo>
                  <a:pt x="14141" y="2039"/>
                </a:lnTo>
                <a:lnTo>
                  <a:pt x="14124" y="2065"/>
                </a:lnTo>
                <a:lnTo>
                  <a:pt x="14115" y="2065"/>
                </a:lnTo>
                <a:lnTo>
                  <a:pt x="14097" y="2074"/>
                </a:lnTo>
                <a:lnTo>
                  <a:pt x="14080" y="2092"/>
                </a:lnTo>
                <a:lnTo>
                  <a:pt x="14071" y="2101"/>
                </a:lnTo>
                <a:lnTo>
                  <a:pt x="14071" y="2109"/>
                </a:lnTo>
                <a:lnTo>
                  <a:pt x="14071" y="2118"/>
                </a:lnTo>
                <a:lnTo>
                  <a:pt x="14080" y="2127"/>
                </a:lnTo>
                <a:lnTo>
                  <a:pt x="14071" y="2127"/>
                </a:lnTo>
                <a:lnTo>
                  <a:pt x="14062" y="2127"/>
                </a:lnTo>
                <a:lnTo>
                  <a:pt x="14053" y="2109"/>
                </a:lnTo>
                <a:lnTo>
                  <a:pt x="14044" y="2092"/>
                </a:lnTo>
                <a:lnTo>
                  <a:pt x="14044" y="2083"/>
                </a:lnTo>
                <a:lnTo>
                  <a:pt x="14035" y="2083"/>
                </a:lnTo>
                <a:lnTo>
                  <a:pt x="14027" y="2074"/>
                </a:lnTo>
                <a:lnTo>
                  <a:pt x="14009" y="2083"/>
                </a:lnTo>
                <a:lnTo>
                  <a:pt x="14000" y="2092"/>
                </a:lnTo>
                <a:lnTo>
                  <a:pt x="13991" y="2083"/>
                </a:lnTo>
                <a:lnTo>
                  <a:pt x="13974" y="2092"/>
                </a:lnTo>
                <a:lnTo>
                  <a:pt x="13956" y="2101"/>
                </a:lnTo>
                <a:lnTo>
                  <a:pt x="13938" y="2092"/>
                </a:lnTo>
                <a:lnTo>
                  <a:pt x="13930" y="2101"/>
                </a:lnTo>
                <a:lnTo>
                  <a:pt x="13947" y="2118"/>
                </a:lnTo>
                <a:lnTo>
                  <a:pt x="13956" y="2118"/>
                </a:lnTo>
                <a:lnTo>
                  <a:pt x="13965" y="2127"/>
                </a:lnTo>
                <a:lnTo>
                  <a:pt x="13974" y="2145"/>
                </a:lnTo>
                <a:lnTo>
                  <a:pt x="13965" y="2153"/>
                </a:lnTo>
                <a:lnTo>
                  <a:pt x="13956" y="2145"/>
                </a:lnTo>
                <a:lnTo>
                  <a:pt x="13947" y="2136"/>
                </a:lnTo>
                <a:lnTo>
                  <a:pt x="13930" y="2127"/>
                </a:lnTo>
                <a:lnTo>
                  <a:pt x="13921" y="2127"/>
                </a:lnTo>
                <a:lnTo>
                  <a:pt x="13912" y="2145"/>
                </a:lnTo>
                <a:lnTo>
                  <a:pt x="13903" y="2145"/>
                </a:lnTo>
                <a:lnTo>
                  <a:pt x="13894" y="2136"/>
                </a:lnTo>
                <a:lnTo>
                  <a:pt x="13885" y="2136"/>
                </a:lnTo>
                <a:lnTo>
                  <a:pt x="13877" y="2136"/>
                </a:lnTo>
                <a:lnTo>
                  <a:pt x="13868" y="2145"/>
                </a:lnTo>
                <a:lnTo>
                  <a:pt x="13868" y="2171"/>
                </a:lnTo>
                <a:lnTo>
                  <a:pt x="13877" y="2180"/>
                </a:lnTo>
                <a:lnTo>
                  <a:pt x="13885" y="2189"/>
                </a:lnTo>
                <a:lnTo>
                  <a:pt x="13859" y="2189"/>
                </a:lnTo>
                <a:lnTo>
                  <a:pt x="13841" y="2206"/>
                </a:lnTo>
                <a:lnTo>
                  <a:pt x="13832" y="2215"/>
                </a:lnTo>
                <a:lnTo>
                  <a:pt x="13850" y="2189"/>
                </a:lnTo>
                <a:lnTo>
                  <a:pt x="13850" y="2180"/>
                </a:lnTo>
                <a:lnTo>
                  <a:pt x="13850" y="2171"/>
                </a:lnTo>
                <a:lnTo>
                  <a:pt x="13859" y="2145"/>
                </a:lnTo>
                <a:lnTo>
                  <a:pt x="13850" y="2136"/>
                </a:lnTo>
                <a:lnTo>
                  <a:pt x="13841" y="2136"/>
                </a:lnTo>
                <a:lnTo>
                  <a:pt x="13841" y="2145"/>
                </a:lnTo>
                <a:lnTo>
                  <a:pt x="13832" y="2145"/>
                </a:lnTo>
                <a:lnTo>
                  <a:pt x="13824" y="2153"/>
                </a:lnTo>
                <a:lnTo>
                  <a:pt x="13815" y="2162"/>
                </a:lnTo>
                <a:lnTo>
                  <a:pt x="13806" y="2189"/>
                </a:lnTo>
                <a:lnTo>
                  <a:pt x="13797" y="2206"/>
                </a:lnTo>
                <a:lnTo>
                  <a:pt x="13797" y="2189"/>
                </a:lnTo>
                <a:lnTo>
                  <a:pt x="13806" y="2180"/>
                </a:lnTo>
                <a:lnTo>
                  <a:pt x="13806" y="2153"/>
                </a:lnTo>
                <a:lnTo>
                  <a:pt x="13771" y="2162"/>
                </a:lnTo>
                <a:lnTo>
                  <a:pt x="13753" y="2171"/>
                </a:lnTo>
                <a:lnTo>
                  <a:pt x="13753" y="2180"/>
                </a:lnTo>
                <a:lnTo>
                  <a:pt x="13753" y="2189"/>
                </a:lnTo>
                <a:lnTo>
                  <a:pt x="13744" y="2189"/>
                </a:lnTo>
                <a:lnTo>
                  <a:pt x="13735" y="2189"/>
                </a:lnTo>
                <a:lnTo>
                  <a:pt x="13727" y="2189"/>
                </a:lnTo>
                <a:lnTo>
                  <a:pt x="13727" y="2198"/>
                </a:lnTo>
                <a:lnTo>
                  <a:pt x="13735" y="2206"/>
                </a:lnTo>
                <a:lnTo>
                  <a:pt x="13744" y="2215"/>
                </a:lnTo>
                <a:lnTo>
                  <a:pt x="13727" y="2215"/>
                </a:lnTo>
                <a:lnTo>
                  <a:pt x="13718" y="2206"/>
                </a:lnTo>
                <a:lnTo>
                  <a:pt x="13709" y="2198"/>
                </a:lnTo>
                <a:lnTo>
                  <a:pt x="13700" y="2198"/>
                </a:lnTo>
                <a:lnTo>
                  <a:pt x="13691" y="2198"/>
                </a:lnTo>
                <a:lnTo>
                  <a:pt x="13682" y="2215"/>
                </a:lnTo>
                <a:lnTo>
                  <a:pt x="13682" y="2224"/>
                </a:lnTo>
                <a:lnTo>
                  <a:pt x="13691" y="2233"/>
                </a:lnTo>
                <a:lnTo>
                  <a:pt x="13691" y="2242"/>
                </a:lnTo>
                <a:lnTo>
                  <a:pt x="13656" y="2242"/>
                </a:lnTo>
                <a:lnTo>
                  <a:pt x="13647" y="2259"/>
                </a:lnTo>
                <a:lnTo>
                  <a:pt x="13638" y="2277"/>
                </a:lnTo>
                <a:lnTo>
                  <a:pt x="13638" y="2286"/>
                </a:lnTo>
                <a:lnTo>
                  <a:pt x="13612" y="2295"/>
                </a:lnTo>
                <a:lnTo>
                  <a:pt x="13594" y="2295"/>
                </a:lnTo>
                <a:lnTo>
                  <a:pt x="13577" y="2303"/>
                </a:lnTo>
                <a:lnTo>
                  <a:pt x="13577" y="2312"/>
                </a:lnTo>
                <a:lnTo>
                  <a:pt x="13568" y="2321"/>
                </a:lnTo>
                <a:lnTo>
                  <a:pt x="13577" y="2330"/>
                </a:lnTo>
                <a:lnTo>
                  <a:pt x="13621" y="2330"/>
                </a:lnTo>
                <a:lnTo>
                  <a:pt x="13638" y="2321"/>
                </a:lnTo>
                <a:lnTo>
                  <a:pt x="13647" y="2330"/>
                </a:lnTo>
                <a:lnTo>
                  <a:pt x="13638" y="2330"/>
                </a:lnTo>
                <a:lnTo>
                  <a:pt x="13630" y="2330"/>
                </a:lnTo>
                <a:lnTo>
                  <a:pt x="13612" y="2339"/>
                </a:lnTo>
                <a:lnTo>
                  <a:pt x="13603" y="2339"/>
                </a:lnTo>
                <a:lnTo>
                  <a:pt x="13594" y="2339"/>
                </a:lnTo>
                <a:lnTo>
                  <a:pt x="13577" y="2330"/>
                </a:lnTo>
                <a:lnTo>
                  <a:pt x="13559" y="2339"/>
                </a:lnTo>
                <a:lnTo>
                  <a:pt x="13550" y="2348"/>
                </a:lnTo>
                <a:lnTo>
                  <a:pt x="13550" y="2365"/>
                </a:lnTo>
                <a:lnTo>
                  <a:pt x="13559" y="2374"/>
                </a:lnTo>
                <a:lnTo>
                  <a:pt x="13559" y="2383"/>
                </a:lnTo>
                <a:lnTo>
                  <a:pt x="13550" y="2383"/>
                </a:lnTo>
                <a:lnTo>
                  <a:pt x="13559" y="2401"/>
                </a:lnTo>
                <a:lnTo>
                  <a:pt x="13550" y="2401"/>
                </a:lnTo>
                <a:lnTo>
                  <a:pt x="13541" y="2383"/>
                </a:lnTo>
                <a:lnTo>
                  <a:pt x="13541" y="2356"/>
                </a:lnTo>
                <a:lnTo>
                  <a:pt x="13533" y="2356"/>
                </a:lnTo>
                <a:lnTo>
                  <a:pt x="13524" y="2365"/>
                </a:lnTo>
                <a:lnTo>
                  <a:pt x="13506" y="2365"/>
                </a:lnTo>
                <a:lnTo>
                  <a:pt x="13497" y="2374"/>
                </a:lnTo>
                <a:lnTo>
                  <a:pt x="13480" y="2374"/>
                </a:lnTo>
                <a:lnTo>
                  <a:pt x="13480" y="2383"/>
                </a:lnTo>
                <a:lnTo>
                  <a:pt x="13488" y="2383"/>
                </a:lnTo>
                <a:lnTo>
                  <a:pt x="13506" y="2383"/>
                </a:lnTo>
                <a:lnTo>
                  <a:pt x="13506" y="2392"/>
                </a:lnTo>
                <a:lnTo>
                  <a:pt x="13497" y="2392"/>
                </a:lnTo>
                <a:lnTo>
                  <a:pt x="13488" y="2392"/>
                </a:lnTo>
                <a:lnTo>
                  <a:pt x="13480" y="2392"/>
                </a:lnTo>
                <a:lnTo>
                  <a:pt x="13471" y="2392"/>
                </a:lnTo>
                <a:lnTo>
                  <a:pt x="13462" y="2392"/>
                </a:lnTo>
                <a:lnTo>
                  <a:pt x="13444" y="2409"/>
                </a:lnTo>
                <a:lnTo>
                  <a:pt x="13444" y="2418"/>
                </a:lnTo>
                <a:lnTo>
                  <a:pt x="13444" y="2427"/>
                </a:lnTo>
                <a:lnTo>
                  <a:pt x="13453" y="2427"/>
                </a:lnTo>
                <a:lnTo>
                  <a:pt x="13462" y="2427"/>
                </a:lnTo>
                <a:lnTo>
                  <a:pt x="13480" y="2418"/>
                </a:lnTo>
                <a:lnTo>
                  <a:pt x="13488" y="2418"/>
                </a:lnTo>
                <a:lnTo>
                  <a:pt x="13480" y="2418"/>
                </a:lnTo>
                <a:lnTo>
                  <a:pt x="13480" y="2427"/>
                </a:lnTo>
                <a:lnTo>
                  <a:pt x="13480" y="2436"/>
                </a:lnTo>
                <a:lnTo>
                  <a:pt x="13488" y="2445"/>
                </a:lnTo>
                <a:lnTo>
                  <a:pt x="13497" y="2445"/>
                </a:lnTo>
                <a:lnTo>
                  <a:pt x="13506" y="2445"/>
                </a:lnTo>
                <a:lnTo>
                  <a:pt x="13506" y="2454"/>
                </a:lnTo>
                <a:lnTo>
                  <a:pt x="13506" y="2471"/>
                </a:lnTo>
                <a:lnTo>
                  <a:pt x="13497" y="2471"/>
                </a:lnTo>
                <a:lnTo>
                  <a:pt x="13497" y="2454"/>
                </a:lnTo>
                <a:lnTo>
                  <a:pt x="13488" y="2454"/>
                </a:lnTo>
                <a:lnTo>
                  <a:pt x="13480" y="2454"/>
                </a:lnTo>
                <a:lnTo>
                  <a:pt x="13471" y="2445"/>
                </a:lnTo>
                <a:lnTo>
                  <a:pt x="13453" y="2436"/>
                </a:lnTo>
                <a:lnTo>
                  <a:pt x="13444" y="2445"/>
                </a:lnTo>
                <a:lnTo>
                  <a:pt x="13427" y="2462"/>
                </a:lnTo>
                <a:lnTo>
                  <a:pt x="13427" y="2471"/>
                </a:lnTo>
                <a:lnTo>
                  <a:pt x="13418" y="2471"/>
                </a:lnTo>
                <a:lnTo>
                  <a:pt x="13418" y="2480"/>
                </a:lnTo>
                <a:lnTo>
                  <a:pt x="13427" y="2480"/>
                </a:lnTo>
                <a:lnTo>
                  <a:pt x="13444" y="2480"/>
                </a:lnTo>
                <a:lnTo>
                  <a:pt x="13480" y="2480"/>
                </a:lnTo>
                <a:lnTo>
                  <a:pt x="13488" y="2480"/>
                </a:lnTo>
                <a:lnTo>
                  <a:pt x="13488" y="2489"/>
                </a:lnTo>
                <a:lnTo>
                  <a:pt x="13444" y="2489"/>
                </a:lnTo>
                <a:lnTo>
                  <a:pt x="13427" y="2489"/>
                </a:lnTo>
                <a:lnTo>
                  <a:pt x="13418" y="2489"/>
                </a:lnTo>
                <a:lnTo>
                  <a:pt x="13409" y="2489"/>
                </a:lnTo>
                <a:lnTo>
                  <a:pt x="13400" y="2498"/>
                </a:lnTo>
                <a:lnTo>
                  <a:pt x="13391" y="2498"/>
                </a:lnTo>
                <a:lnTo>
                  <a:pt x="13374" y="2515"/>
                </a:lnTo>
                <a:lnTo>
                  <a:pt x="13365" y="2515"/>
                </a:lnTo>
                <a:lnTo>
                  <a:pt x="13356" y="2524"/>
                </a:lnTo>
                <a:lnTo>
                  <a:pt x="13365" y="2533"/>
                </a:lnTo>
                <a:lnTo>
                  <a:pt x="13383" y="2533"/>
                </a:lnTo>
                <a:lnTo>
                  <a:pt x="13374" y="2542"/>
                </a:lnTo>
                <a:lnTo>
                  <a:pt x="13356" y="2533"/>
                </a:lnTo>
                <a:lnTo>
                  <a:pt x="13347" y="2542"/>
                </a:lnTo>
                <a:lnTo>
                  <a:pt x="13338" y="2551"/>
                </a:lnTo>
                <a:lnTo>
                  <a:pt x="13330" y="2559"/>
                </a:lnTo>
                <a:lnTo>
                  <a:pt x="13330" y="2568"/>
                </a:lnTo>
                <a:lnTo>
                  <a:pt x="13321" y="2568"/>
                </a:lnTo>
                <a:lnTo>
                  <a:pt x="13321" y="2577"/>
                </a:lnTo>
                <a:lnTo>
                  <a:pt x="13321" y="2604"/>
                </a:lnTo>
                <a:lnTo>
                  <a:pt x="13338" y="2604"/>
                </a:lnTo>
                <a:lnTo>
                  <a:pt x="13347" y="2604"/>
                </a:lnTo>
                <a:lnTo>
                  <a:pt x="13365" y="2604"/>
                </a:lnTo>
                <a:lnTo>
                  <a:pt x="13383" y="2595"/>
                </a:lnTo>
                <a:lnTo>
                  <a:pt x="13391" y="2595"/>
                </a:lnTo>
                <a:lnTo>
                  <a:pt x="13383" y="2604"/>
                </a:lnTo>
                <a:lnTo>
                  <a:pt x="13365" y="2604"/>
                </a:lnTo>
                <a:lnTo>
                  <a:pt x="13365" y="2612"/>
                </a:lnTo>
                <a:lnTo>
                  <a:pt x="13338" y="2612"/>
                </a:lnTo>
                <a:lnTo>
                  <a:pt x="13294" y="2621"/>
                </a:lnTo>
                <a:lnTo>
                  <a:pt x="13312" y="2630"/>
                </a:lnTo>
                <a:lnTo>
                  <a:pt x="13312" y="2639"/>
                </a:lnTo>
                <a:lnTo>
                  <a:pt x="13303" y="2639"/>
                </a:lnTo>
                <a:lnTo>
                  <a:pt x="13285" y="2648"/>
                </a:lnTo>
                <a:lnTo>
                  <a:pt x="13285" y="2657"/>
                </a:lnTo>
                <a:lnTo>
                  <a:pt x="13268" y="2683"/>
                </a:lnTo>
                <a:lnTo>
                  <a:pt x="13259" y="2683"/>
                </a:lnTo>
                <a:lnTo>
                  <a:pt x="13250" y="2692"/>
                </a:lnTo>
                <a:lnTo>
                  <a:pt x="13250" y="2709"/>
                </a:lnTo>
                <a:lnTo>
                  <a:pt x="13250" y="2718"/>
                </a:lnTo>
                <a:lnTo>
                  <a:pt x="13250" y="2727"/>
                </a:lnTo>
                <a:lnTo>
                  <a:pt x="13259" y="2727"/>
                </a:lnTo>
                <a:lnTo>
                  <a:pt x="13268" y="2727"/>
                </a:lnTo>
                <a:lnTo>
                  <a:pt x="13268" y="2736"/>
                </a:lnTo>
                <a:lnTo>
                  <a:pt x="13277" y="2727"/>
                </a:lnTo>
                <a:lnTo>
                  <a:pt x="13294" y="2727"/>
                </a:lnTo>
                <a:lnTo>
                  <a:pt x="13303" y="2718"/>
                </a:lnTo>
                <a:lnTo>
                  <a:pt x="13294" y="2727"/>
                </a:lnTo>
                <a:lnTo>
                  <a:pt x="13277" y="2745"/>
                </a:lnTo>
                <a:lnTo>
                  <a:pt x="13259" y="2745"/>
                </a:lnTo>
                <a:lnTo>
                  <a:pt x="13259" y="2736"/>
                </a:lnTo>
                <a:lnTo>
                  <a:pt x="13250" y="2736"/>
                </a:lnTo>
                <a:lnTo>
                  <a:pt x="13198" y="2754"/>
                </a:lnTo>
                <a:lnTo>
                  <a:pt x="13189" y="2762"/>
                </a:lnTo>
                <a:lnTo>
                  <a:pt x="13189" y="2771"/>
                </a:lnTo>
                <a:lnTo>
                  <a:pt x="13189" y="2780"/>
                </a:lnTo>
                <a:lnTo>
                  <a:pt x="13198" y="2780"/>
                </a:lnTo>
                <a:lnTo>
                  <a:pt x="13207" y="2780"/>
                </a:lnTo>
                <a:lnTo>
                  <a:pt x="13215" y="2780"/>
                </a:lnTo>
                <a:lnTo>
                  <a:pt x="13207" y="2789"/>
                </a:lnTo>
                <a:lnTo>
                  <a:pt x="13189" y="2789"/>
                </a:lnTo>
                <a:lnTo>
                  <a:pt x="13181" y="2789"/>
                </a:lnTo>
                <a:lnTo>
                  <a:pt x="13172" y="2798"/>
                </a:lnTo>
                <a:lnTo>
                  <a:pt x="13163" y="2807"/>
                </a:lnTo>
                <a:lnTo>
                  <a:pt x="13154" y="2815"/>
                </a:lnTo>
                <a:lnTo>
                  <a:pt x="13137" y="2824"/>
                </a:lnTo>
                <a:lnTo>
                  <a:pt x="13110" y="2851"/>
                </a:lnTo>
                <a:lnTo>
                  <a:pt x="13092" y="2860"/>
                </a:lnTo>
                <a:lnTo>
                  <a:pt x="13092" y="2877"/>
                </a:lnTo>
                <a:lnTo>
                  <a:pt x="13084" y="2886"/>
                </a:lnTo>
                <a:lnTo>
                  <a:pt x="13075" y="2886"/>
                </a:lnTo>
                <a:lnTo>
                  <a:pt x="13066" y="2895"/>
                </a:lnTo>
                <a:lnTo>
                  <a:pt x="13057" y="2904"/>
                </a:lnTo>
                <a:lnTo>
                  <a:pt x="13066" y="2912"/>
                </a:lnTo>
                <a:lnTo>
                  <a:pt x="13075" y="2912"/>
                </a:lnTo>
                <a:lnTo>
                  <a:pt x="13084" y="2921"/>
                </a:lnTo>
                <a:lnTo>
                  <a:pt x="13084" y="2930"/>
                </a:lnTo>
                <a:lnTo>
                  <a:pt x="13101" y="2930"/>
                </a:lnTo>
                <a:lnTo>
                  <a:pt x="13119" y="2921"/>
                </a:lnTo>
                <a:lnTo>
                  <a:pt x="13163" y="2904"/>
                </a:lnTo>
                <a:lnTo>
                  <a:pt x="13172" y="2895"/>
                </a:lnTo>
                <a:lnTo>
                  <a:pt x="13163" y="2886"/>
                </a:lnTo>
                <a:lnTo>
                  <a:pt x="13172" y="2877"/>
                </a:lnTo>
                <a:lnTo>
                  <a:pt x="13181" y="2868"/>
                </a:lnTo>
                <a:lnTo>
                  <a:pt x="13189" y="2868"/>
                </a:lnTo>
                <a:lnTo>
                  <a:pt x="13198" y="2868"/>
                </a:lnTo>
                <a:lnTo>
                  <a:pt x="13198" y="2877"/>
                </a:lnTo>
                <a:lnTo>
                  <a:pt x="13189" y="2877"/>
                </a:lnTo>
                <a:lnTo>
                  <a:pt x="13181" y="2886"/>
                </a:lnTo>
                <a:lnTo>
                  <a:pt x="13189" y="2886"/>
                </a:lnTo>
                <a:lnTo>
                  <a:pt x="13189" y="2895"/>
                </a:lnTo>
                <a:lnTo>
                  <a:pt x="13181" y="2904"/>
                </a:lnTo>
                <a:lnTo>
                  <a:pt x="13172" y="2904"/>
                </a:lnTo>
                <a:lnTo>
                  <a:pt x="13163" y="2912"/>
                </a:lnTo>
                <a:lnTo>
                  <a:pt x="13154" y="2912"/>
                </a:lnTo>
                <a:lnTo>
                  <a:pt x="13145" y="2921"/>
                </a:lnTo>
                <a:lnTo>
                  <a:pt x="13145" y="2930"/>
                </a:lnTo>
                <a:lnTo>
                  <a:pt x="13145" y="2939"/>
                </a:lnTo>
                <a:lnTo>
                  <a:pt x="13137" y="2939"/>
                </a:lnTo>
                <a:lnTo>
                  <a:pt x="13119" y="2939"/>
                </a:lnTo>
                <a:lnTo>
                  <a:pt x="13110" y="2939"/>
                </a:lnTo>
                <a:lnTo>
                  <a:pt x="13101" y="2939"/>
                </a:lnTo>
                <a:lnTo>
                  <a:pt x="13092" y="2948"/>
                </a:lnTo>
                <a:lnTo>
                  <a:pt x="13092" y="2930"/>
                </a:lnTo>
                <a:lnTo>
                  <a:pt x="13084" y="2930"/>
                </a:lnTo>
                <a:lnTo>
                  <a:pt x="13075" y="2921"/>
                </a:lnTo>
                <a:lnTo>
                  <a:pt x="13066" y="2921"/>
                </a:lnTo>
                <a:lnTo>
                  <a:pt x="13057" y="2921"/>
                </a:lnTo>
                <a:lnTo>
                  <a:pt x="13039" y="2921"/>
                </a:lnTo>
                <a:lnTo>
                  <a:pt x="13031" y="2939"/>
                </a:lnTo>
                <a:lnTo>
                  <a:pt x="13022" y="2939"/>
                </a:lnTo>
                <a:lnTo>
                  <a:pt x="13022" y="2930"/>
                </a:lnTo>
                <a:lnTo>
                  <a:pt x="13031" y="2921"/>
                </a:lnTo>
                <a:lnTo>
                  <a:pt x="13004" y="2912"/>
                </a:lnTo>
                <a:lnTo>
                  <a:pt x="12995" y="2921"/>
                </a:lnTo>
                <a:lnTo>
                  <a:pt x="12987" y="2921"/>
                </a:lnTo>
                <a:lnTo>
                  <a:pt x="12978" y="2930"/>
                </a:lnTo>
                <a:lnTo>
                  <a:pt x="12969" y="2930"/>
                </a:lnTo>
                <a:lnTo>
                  <a:pt x="12978" y="2939"/>
                </a:lnTo>
                <a:lnTo>
                  <a:pt x="12987" y="2939"/>
                </a:lnTo>
                <a:lnTo>
                  <a:pt x="12995" y="2948"/>
                </a:lnTo>
                <a:lnTo>
                  <a:pt x="12987" y="2957"/>
                </a:lnTo>
                <a:lnTo>
                  <a:pt x="12969" y="2957"/>
                </a:lnTo>
                <a:lnTo>
                  <a:pt x="12960" y="2965"/>
                </a:lnTo>
                <a:lnTo>
                  <a:pt x="12960" y="2974"/>
                </a:lnTo>
                <a:lnTo>
                  <a:pt x="12960" y="2983"/>
                </a:lnTo>
                <a:lnTo>
                  <a:pt x="12969" y="2983"/>
                </a:lnTo>
                <a:lnTo>
                  <a:pt x="12987" y="3001"/>
                </a:lnTo>
                <a:lnTo>
                  <a:pt x="12995" y="3010"/>
                </a:lnTo>
                <a:lnTo>
                  <a:pt x="12969" y="2992"/>
                </a:lnTo>
                <a:lnTo>
                  <a:pt x="12960" y="2992"/>
                </a:lnTo>
                <a:lnTo>
                  <a:pt x="12951" y="2983"/>
                </a:lnTo>
                <a:lnTo>
                  <a:pt x="12934" y="2974"/>
                </a:lnTo>
                <a:lnTo>
                  <a:pt x="12925" y="2974"/>
                </a:lnTo>
                <a:lnTo>
                  <a:pt x="12916" y="2974"/>
                </a:lnTo>
                <a:lnTo>
                  <a:pt x="12898" y="2983"/>
                </a:lnTo>
                <a:lnTo>
                  <a:pt x="12872" y="2992"/>
                </a:lnTo>
                <a:lnTo>
                  <a:pt x="12872" y="3001"/>
                </a:lnTo>
                <a:lnTo>
                  <a:pt x="12863" y="3001"/>
                </a:lnTo>
                <a:lnTo>
                  <a:pt x="12854" y="3018"/>
                </a:lnTo>
                <a:lnTo>
                  <a:pt x="12854" y="3027"/>
                </a:lnTo>
                <a:lnTo>
                  <a:pt x="12872" y="3018"/>
                </a:lnTo>
                <a:lnTo>
                  <a:pt x="12881" y="3018"/>
                </a:lnTo>
                <a:lnTo>
                  <a:pt x="12889" y="3018"/>
                </a:lnTo>
                <a:lnTo>
                  <a:pt x="12898" y="3027"/>
                </a:lnTo>
                <a:lnTo>
                  <a:pt x="12951" y="3018"/>
                </a:lnTo>
                <a:lnTo>
                  <a:pt x="12934" y="3018"/>
                </a:lnTo>
                <a:lnTo>
                  <a:pt x="12916" y="3027"/>
                </a:lnTo>
                <a:lnTo>
                  <a:pt x="12907" y="3027"/>
                </a:lnTo>
                <a:lnTo>
                  <a:pt x="12907" y="3036"/>
                </a:lnTo>
                <a:lnTo>
                  <a:pt x="12925" y="3036"/>
                </a:lnTo>
                <a:lnTo>
                  <a:pt x="12916" y="3045"/>
                </a:lnTo>
                <a:lnTo>
                  <a:pt x="12907" y="3045"/>
                </a:lnTo>
                <a:lnTo>
                  <a:pt x="12889" y="3036"/>
                </a:lnTo>
                <a:lnTo>
                  <a:pt x="12872" y="3036"/>
                </a:lnTo>
                <a:lnTo>
                  <a:pt x="12854" y="3027"/>
                </a:lnTo>
                <a:lnTo>
                  <a:pt x="12845" y="3036"/>
                </a:lnTo>
                <a:lnTo>
                  <a:pt x="12828" y="3036"/>
                </a:lnTo>
                <a:lnTo>
                  <a:pt x="12819" y="3036"/>
                </a:lnTo>
                <a:lnTo>
                  <a:pt x="12819" y="3045"/>
                </a:lnTo>
                <a:lnTo>
                  <a:pt x="12810" y="3054"/>
                </a:lnTo>
                <a:lnTo>
                  <a:pt x="12819" y="3054"/>
                </a:lnTo>
                <a:lnTo>
                  <a:pt x="12837" y="3054"/>
                </a:lnTo>
                <a:lnTo>
                  <a:pt x="12845" y="3054"/>
                </a:lnTo>
                <a:lnTo>
                  <a:pt x="12810" y="3063"/>
                </a:lnTo>
                <a:lnTo>
                  <a:pt x="12801" y="3063"/>
                </a:lnTo>
                <a:lnTo>
                  <a:pt x="12801" y="3054"/>
                </a:lnTo>
                <a:lnTo>
                  <a:pt x="12792" y="3054"/>
                </a:lnTo>
                <a:lnTo>
                  <a:pt x="12784" y="3063"/>
                </a:lnTo>
                <a:lnTo>
                  <a:pt x="12775" y="3063"/>
                </a:lnTo>
                <a:lnTo>
                  <a:pt x="12766" y="3071"/>
                </a:lnTo>
                <a:lnTo>
                  <a:pt x="12757" y="3080"/>
                </a:lnTo>
                <a:lnTo>
                  <a:pt x="12748" y="3089"/>
                </a:lnTo>
                <a:lnTo>
                  <a:pt x="12740" y="3080"/>
                </a:lnTo>
                <a:lnTo>
                  <a:pt x="12740" y="3089"/>
                </a:lnTo>
                <a:lnTo>
                  <a:pt x="12731" y="3098"/>
                </a:lnTo>
                <a:lnTo>
                  <a:pt x="12740" y="3107"/>
                </a:lnTo>
                <a:lnTo>
                  <a:pt x="12748" y="3115"/>
                </a:lnTo>
                <a:lnTo>
                  <a:pt x="12757" y="3107"/>
                </a:lnTo>
                <a:lnTo>
                  <a:pt x="12775" y="3115"/>
                </a:lnTo>
                <a:lnTo>
                  <a:pt x="12810" y="3124"/>
                </a:lnTo>
                <a:lnTo>
                  <a:pt x="12828" y="3124"/>
                </a:lnTo>
                <a:lnTo>
                  <a:pt x="12845" y="3115"/>
                </a:lnTo>
                <a:lnTo>
                  <a:pt x="12854" y="3115"/>
                </a:lnTo>
                <a:lnTo>
                  <a:pt x="12837" y="3124"/>
                </a:lnTo>
                <a:lnTo>
                  <a:pt x="12801" y="3124"/>
                </a:lnTo>
                <a:lnTo>
                  <a:pt x="12784" y="3124"/>
                </a:lnTo>
                <a:lnTo>
                  <a:pt x="12757" y="3115"/>
                </a:lnTo>
                <a:lnTo>
                  <a:pt x="12731" y="3115"/>
                </a:lnTo>
                <a:lnTo>
                  <a:pt x="12722" y="3115"/>
                </a:lnTo>
                <a:lnTo>
                  <a:pt x="12722" y="3124"/>
                </a:lnTo>
                <a:lnTo>
                  <a:pt x="12722" y="3133"/>
                </a:lnTo>
                <a:lnTo>
                  <a:pt x="12722" y="3142"/>
                </a:lnTo>
                <a:lnTo>
                  <a:pt x="12731" y="3151"/>
                </a:lnTo>
                <a:lnTo>
                  <a:pt x="12740" y="3160"/>
                </a:lnTo>
                <a:lnTo>
                  <a:pt x="12748" y="3160"/>
                </a:lnTo>
                <a:lnTo>
                  <a:pt x="12748" y="3168"/>
                </a:lnTo>
                <a:lnTo>
                  <a:pt x="12740" y="3168"/>
                </a:lnTo>
                <a:lnTo>
                  <a:pt x="12722" y="3168"/>
                </a:lnTo>
                <a:lnTo>
                  <a:pt x="12722" y="3177"/>
                </a:lnTo>
                <a:lnTo>
                  <a:pt x="12731" y="3186"/>
                </a:lnTo>
                <a:lnTo>
                  <a:pt x="12731" y="3195"/>
                </a:lnTo>
                <a:lnTo>
                  <a:pt x="12748" y="3204"/>
                </a:lnTo>
                <a:lnTo>
                  <a:pt x="12757" y="3204"/>
                </a:lnTo>
                <a:lnTo>
                  <a:pt x="12775" y="3204"/>
                </a:lnTo>
                <a:lnTo>
                  <a:pt x="12801" y="3195"/>
                </a:lnTo>
                <a:lnTo>
                  <a:pt x="12828" y="3204"/>
                </a:lnTo>
                <a:lnTo>
                  <a:pt x="12837" y="3204"/>
                </a:lnTo>
                <a:lnTo>
                  <a:pt x="12837" y="3186"/>
                </a:lnTo>
                <a:lnTo>
                  <a:pt x="12845" y="3186"/>
                </a:lnTo>
                <a:lnTo>
                  <a:pt x="12845" y="3195"/>
                </a:lnTo>
                <a:lnTo>
                  <a:pt x="12854" y="3195"/>
                </a:lnTo>
                <a:lnTo>
                  <a:pt x="12872" y="3195"/>
                </a:lnTo>
                <a:lnTo>
                  <a:pt x="12889" y="3195"/>
                </a:lnTo>
                <a:lnTo>
                  <a:pt x="12898" y="3195"/>
                </a:lnTo>
                <a:lnTo>
                  <a:pt x="12889" y="3186"/>
                </a:lnTo>
                <a:lnTo>
                  <a:pt x="12898" y="3177"/>
                </a:lnTo>
                <a:lnTo>
                  <a:pt x="12907" y="3168"/>
                </a:lnTo>
                <a:lnTo>
                  <a:pt x="12898" y="3186"/>
                </a:lnTo>
                <a:lnTo>
                  <a:pt x="12898" y="3195"/>
                </a:lnTo>
                <a:lnTo>
                  <a:pt x="12916" y="3195"/>
                </a:lnTo>
                <a:lnTo>
                  <a:pt x="12872" y="3204"/>
                </a:lnTo>
                <a:lnTo>
                  <a:pt x="12872" y="3213"/>
                </a:lnTo>
                <a:lnTo>
                  <a:pt x="12881" y="3221"/>
                </a:lnTo>
                <a:lnTo>
                  <a:pt x="12872" y="3221"/>
                </a:lnTo>
                <a:lnTo>
                  <a:pt x="12872" y="3213"/>
                </a:lnTo>
                <a:lnTo>
                  <a:pt x="12863" y="3204"/>
                </a:lnTo>
                <a:lnTo>
                  <a:pt x="12854" y="3204"/>
                </a:lnTo>
                <a:lnTo>
                  <a:pt x="12845" y="3204"/>
                </a:lnTo>
                <a:lnTo>
                  <a:pt x="12828" y="3204"/>
                </a:lnTo>
                <a:lnTo>
                  <a:pt x="12819" y="3204"/>
                </a:lnTo>
                <a:lnTo>
                  <a:pt x="12801" y="3204"/>
                </a:lnTo>
                <a:lnTo>
                  <a:pt x="12766" y="3213"/>
                </a:lnTo>
                <a:lnTo>
                  <a:pt x="12748" y="3213"/>
                </a:lnTo>
                <a:lnTo>
                  <a:pt x="12740" y="3213"/>
                </a:lnTo>
                <a:lnTo>
                  <a:pt x="12731" y="3213"/>
                </a:lnTo>
                <a:lnTo>
                  <a:pt x="12722" y="3213"/>
                </a:lnTo>
                <a:lnTo>
                  <a:pt x="12731" y="3221"/>
                </a:lnTo>
                <a:lnTo>
                  <a:pt x="12722" y="3230"/>
                </a:lnTo>
                <a:lnTo>
                  <a:pt x="12731" y="3248"/>
                </a:lnTo>
                <a:lnTo>
                  <a:pt x="12731" y="3257"/>
                </a:lnTo>
                <a:lnTo>
                  <a:pt x="12740" y="3265"/>
                </a:lnTo>
                <a:lnTo>
                  <a:pt x="12757" y="3257"/>
                </a:lnTo>
                <a:lnTo>
                  <a:pt x="12766" y="3248"/>
                </a:lnTo>
                <a:lnTo>
                  <a:pt x="12775" y="3248"/>
                </a:lnTo>
                <a:lnTo>
                  <a:pt x="12766" y="3257"/>
                </a:lnTo>
                <a:lnTo>
                  <a:pt x="12740" y="3274"/>
                </a:lnTo>
                <a:lnTo>
                  <a:pt x="12740" y="3292"/>
                </a:lnTo>
                <a:lnTo>
                  <a:pt x="12748" y="3301"/>
                </a:lnTo>
                <a:lnTo>
                  <a:pt x="12757" y="3310"/>
                </a:lnTo>
                <a:lnTo>
                  <a:pt x="12766" y="3310"/>
                </a:lnTo>
                <a:lnTo>
                  <a:pt x="12775" y="3310"/>
                </a:lnTo>
                <a:lnTo>
                  <a:pt x="12775" y="3318"/>
                </a:lnTo>
                <a:lnTo>
                  <a:pt x="12766" y="3318"/>
                </a:lnTo>
                <a:lnTo>
                  <a:pt x="12757" y="3318"/>
                </a:lnTo>
                <a:lnTo>
                  <a:pt x="12748" y="3318"/>
                </a:lnTo>
                <a:lnTo>
                  <a:pt x="12740" y="3318"/>
                </a:lnTo>
                <a:lnTo>
                  <a:pt x="12740" y="3327"/>
                </a:lnTo>
                <a:lnTo>
                  <a:pt x="12740" y="3336"/>
                </a:lnTo>
                <a:lnTo>
                  <a:pt x="12731" y="3345"/>
                </a:lnTo>
                <a:lnTo>
                  <a:pt x="12731" y="3354"/>
                </a:lnTo>
                <a:lnTo>
                  <a:pt x="12731" y="3363"/>
                </a:lnTo>
                <a:lnTo>
                  <a:pt x="12740" y="3371"/>
                </a:lnTo>
                <a:lnTo>
                  <a:pt x="12740" y="3363"/>
                </a:lnTo>
                <a:lnTo>
                  <a:pt x="12748" y="3363"/>
                </a:lnTo>
                <a:lnTo>
                  <a:pt x="12748" y="3354"/>
                </a:lnTo>
                <a:lnTo>
                  <a:pt x="12766" y="3345"/>
                </a:lnTo>
                <a:lnTo>
                  <a:pt x="12766" y="3336"/>
                </a:lnTo>
                <a:lnTo>
                  <a:pt x="12775" y="3327"/>
                </a:lnTo>
                <a:lnTo>
                  <a:pt x="12784" y="3327"/>
                </a:lnTo>
                <a:lnTo>
                  <a:pt x="12792" y="3318"/>
                </a:lnTo>
                <a:lnTo>
                  <a:pt x="12792" y="3310"/>
                </a:lnTo>
                <a:lnTo>
                  <a:pt x="12792" y="3301"/>
                </a:lnTo>
                <a:lnTo>
                  <a:pt x="12810" y="3292"/>
                </a:lnTo>
                <a:lnTo>
                  <a:pt x="12828" y="3283"/>
                </a:lnTo>
                <a:lnTo>
                  <a:pt x="12854" y="3274"/>
                </a:lnTo>
                <a:lnTo>
                  <a:pt x="12872" y="3274"/>
                </a:lnTo>
                <a:lnTo>
                  <a:pt x="12854" y="3274"/>
                </a:lnTo>
                <a:lnTo>
                  <a:pt x="12854" y="3283"/>
                </a:lnTo>
                <a:lnTo>
                  <a:pt x="12845" y="3283"/>
                </a:lnTo>
                <a:lnTo>
                  <a:pt x="12837" y="3310"/>
                </a:lnTo>
                <a:lnTo>
                  <a:pt x="12837" y="3301"/>
                </a:lnTo>
                <a:lnTo>
                  <a:pt x="12845" y="3292"/>
                </a:lnTo>
                <a:lnTo>
                  <a:pt x="12837" y="3283"/>
                </a:lnTo>
                <a:lnTo>
                  <a:pt x="12828" y="3292"/>
                </a:lnTo>
                <a:lnTo>
                  <a:pt x="12810" y="3301"/>
                </a:lnTo>
                <a:lnTo>
                  <a:pt x="12810" y="3310"/>
                </a:lnTo>
                <a:lnTo>
                  <a:pt x="12801" y="3318"/>
                </a:lnTo>
                <a:lnTo>
                  <a:pt x="12801" y="3327"/>
                </a:lnTo>
                <a:lnTo>
                  <a:pt x="12784" y="3336"/>
                </a:lnTo>
                <a:lnTo>
                  <a:pt x="12775" y="3345"/>
                </a:lnTo>
                <a:lnTo>
                  <a:pt x="12784" y="3345"/>
                </a:lnTo>
                <a:lnTo>
                  <a:pt x="12784" y="3354"/>
                </a:lnTo>
                <a:lnTo>
                  <a:pt x="12792" y="3345"/>
                </a:lnTo>
                <a:lnTo>
                  <a:pt x="12801" y="3345"/>
                </a:lnTo>
                <a:lnTo>
                  <a:pt x="12810" y="3345"/>
                </a:lnTo>
                <a:lnTo>
                  <a:pt x="12819" y="3345"/>
                </a:lnTo>
                <a:lnTo>
                  <a:pt x="12801" y="3354"/>
                </a:lnTo>
                <a:lnTo>
                  <a:pt x="12792" y="3354"/>
                </a:lnTo>
                <a:lnTo>
                  <a:pt x="12784" y="3363"/>
                </a:lnTo>
                <a:lnTo>
                  <a:pt x="12766" y="3363"/>
                </a:lnTo>
                <a:lnTo>
                  <a:pt x="12757" y="3363"/>
                </a:lnTo>
                <a:lnTo>
                  <a:pt x="12748" y="3371"/>
                </a:lnTo>
                <a:lnTo>
                  <a:pt x="12740" y="3371"/>
                </a:lnTo>
                <a:lnTo>
                  <a:pt x="12740" y="3389"/>
                </a:lnTo>
                <a:lnTo>
                  <a:pt x="12731" y="3416"/>
                </a:lnTo>
                <a:lnTo>
                  <a:pt x="12740" y="3416"/>
                </a:lnTo>
                <a:lnTo>
                  <a:pt x="12748" y="3416"/>
                </a:lnTo>
                <a:lnTo>
                  <a:pt x="12757" y="3416"/>
                </a:lnTo>
                <a:lnTo>
                  <a:pt x="12766" y="3407"/>
                </a:lnTo>
                <a:lnTo>
                  <a:pt x="12775" y="3407"/>
                </a:lnTo>
                <a:lnTo>
                  <a:pt x="12775" y="3398"/>
                </a:lnTo>
                <a:lnTo>
                  <a:pt x="12784" y="3398"/>
                </a:lnTo>
                <a:lnTo>
                  <a:pt x="12801" y="3389"/>
                </a:lnTo>
                <a:lnTo>
                  <a:pt x="12810" y="3380"/>
                </a:lnTo>
                <a:lnTo>
                  <a:pt x="12819" y="3380"/>
                </a:lnTo>
                <a:lnTo>
                  <a:pt x="12828" y="3380"/>
                </a:lnTo>
                <a:lnTo>
                  <a:pt x="12819" y="3380"/>
                </a:lnTo>
                <a:lnTo>
                  <a:pt x="12810" y="3389"/>
                </a:lnTo>
                <a:lnTo>
                  <a:pt x="12801" y="3398"/>
                </a:lnTo>
                <a:lnTo>
                  <a:pt x="12792" y="3407"/>
                </a:lnTo>
                <a:lnTo>
                  <a:pt x="12792" y="3416"/>
                </a:lnTo>
                <a:lnTo>
                  <a:pt x="12792" y="3424"/>
                </a:lnTo>
                <a:lnTo>
                  <a:pt x="12792" y="3433"/>
                </a:lnTo>
                <a:lnTo>
                  <a:pt x="12801" y="3442"/>
                </a:lnTo>
                <a:lnTo>
                  <a:pt x="12810" y="3442"/>
                </a:lnTo>
                <a:lnTo>
                  <a:pt x="12819" y="3433"/>
                </a:lnTo>
                <a:lnTo>
                  <a:pt x="12828" y="3433"/>
                </a:lnTo>
                <a:lnTo>
                  <a:pt x="12819" y="3442"/>
                </a:lnTo>
                <a:lnTo>
                  <a:pt x="12810" y="3451"/>
                </a:lnTo>
                <a:lnTo>
                  <a:pt x="12792" y="3442"/>
                </a:lnTo>
                <a:lnTo>
                  <a:pt x="12766" y="3433"/>
                </a:lnTo>
                <a:lnTo>
                  <a:pt x="12766" y="3442"/>
                </a:lnTo>
                <a:lnTo>
                  <a:pt x="12766" y="3460"/>
                </a:lnTo>
                <a:lnTo>
                  <a:pt x="12766" y="3468"/>
                </a:lnTo>
                <a:lnTo>
                  <a:pt x="12766" y="3477"/>
                </a:lnTo>
                <a:lnTo>
                  <a:pt x="12775" y="3486"/>
                </a:lnTo>
                <a:lnTo>
                  <a:pt x="12801" y="3495"/>
                </a:lnTo>
                <a:lnTo>
                  <a:pt x="12801" y="3504"/>
                </a:lnTo>
                <a:lnTo>
                  <a:pt x="12828" y="3513"/>
                </a:lnTo>
                <a:lnTo>
                  <a:pt x="12837" y="3513"/>
                </a:lnTo>
                <a:lnTo>
                  <a:pt x="12845" y="3513"/>
                </a:lnTo>
                <a:lnTo>
                  <a:pt x="12845" y="3521"/>
                </a:lnTo>
                <a:lnTo>
                  <a:pt x="12837" y="3530"/>
                </a:lnTo>
                <a:lnTo>
                  <a:pt x="12845" y="3530"/>
                </a:lnTo>
                <a:lnTo>
                  <a:pt x="12854" y="3539"/>
                </a:lnTo>
                <a:lnTo>
                  <a:pt x="12854" y="3530"/>
                </a:lnTo>
                <a:lnTo>
                  <a:pt x="12863" y="3530"/>
                </a:lnTo>
                <a:lnTo>
                  <a:pt x="12863" y="3539"/>
                </a:lnTo>
                <a:lnTo>
                  <a:pt x="12872" y="3539"/>
                </a:lnTo>
                <a:lnTo>
                  <a:pt x="12889" y="3539"/>
                </a:lnTo>
                <a:lnTo>
                  <a:pt x="12907" y="3539"/>
                </a:lnTo>
                <a:lnTo>
                  <a:pt x="12934" y="3539"/>
                </a:lnTo>
                <a:lnTo>
                  <a:pt x="12951" y="3530"/>
                </a:lnTo>
                <a:lnTo>
                  <a:pt x="12960" y="3530"/>
                </a:lnTo>
                <a:lnTo>
                  <a:pt x="12969" y="3521"/>
                </a:lnTo>
                <a:lnTo>
                  <a:pt x="12987" y="3513"/>
                </a:lnTo>
                <a:lnTo>
                  <a:pt x="13013" y="3486"/>
                </a:lnTo>
                <a:lnTo>
                  <a:pt x="13031" y="3468"/>
                </a:lnTo>
                <a:lnTo>
                  <a:pt x="13039" y="3468"/>
                </a:lnTo>
                <a:lnTo>
                  <a:pt x="13048" y="3460"/>
                </a:lnTo>
                <a:lnTo>
                  <a:pt x="13039" y="3451"/>
                </a:lnTo>
                <a:lnTo>
                  <a:pt x="13057" y="3442"/>
                </a:lnTo>
                <a:lnTo>
                  <a:pt x="13066" y="3442"/>
                </a:lnTo>
                <a:lnTo>
                  <a:pt x="13075" y="3433"/>
                </a:lnTo>
                <a:lnTo>
                  <a:pt x="13066" y="3433"/>
                </a:lnTo>
                <a:lnTo>
                  <a:pt x="13057" y="3424"/>
                </a:lnTo>
                <a:lnTo>
                  <a:pt x="13066" y="3424"/>
                </a:lnTo>
                <a:lnTo>
                  <a:pt x="13075" y="3433"/>
                </a:lnTo>
                <a:lnTo>
                  <a:pt x="13084" y="3442"/>
                </a:lnTo>
                <a:lnTo>
                  <a:pt x="13092" y="3442"/>
                </a:lnTo>
                <a:lnTo>
                  <a:pt x="13101" y="3433"/>
                </a:lnTo>
                <a:lnTo>
                  <a:pt x="13110" y="3433"/>
                </a:lnTo>
                <a:lnTo>
                  <a:pt x="13128" y="3407"/>
                </a:lnTo>
                <a:lnTo>
                  <a:pt x="13128" y="3398"/>
                </a:lnTo>
                <a:lnTo>
                  <a:pt x="13128" y="3389"/>
                </a:lnTo>
                <a:lnTo>
                  <a:pt x="13119" y="3389"/>
                </a:lnTo>
                <a:lnTo>
                  <a:pt x="13119" y="3380"/>
                </a:lnTo>
                <a:lnTo>
                  <a:pt x="13128" y="3380"/>
                </a:lnTo>
                <a:lnTo>
                  <a:pt x="13137" y="3371"/>
                </a:lnTo>
                <a:lnTo>
                  <a:pt x="13137" y="3363"/>
                </a:lnTo>
                <a:lnTo>
                  <a:pt x="13137" y="3354"/>
                </a:lnTo>
                <a:lnTo>
                  <a:pt x="13137" y="3363"/>
                </a:lnTo>
                <a:lnTo>
                  <a:pt x="13137" y="3371"/>
                </a:lnTo>
                <a:lnTo>
                  <a:pt x="13137" y="3389"/>
                </a:lnTo>
                <a:lnTo>
                  <a:pt x="13137" y="3398"/>
                </a:lnTo>
                <a:lnTo>
                  <a:pt x="13145" y="3407"/>
                </a:lnTo>
                <a:lnTo>
                  <a:pt x="13154" y="3416"/>
                </a:lnTo>
                <a:lnTo>
                  <a:pt x="13163" y="3416"/>
                </a:lnTo>
                <a:lnTo>
                  <a:pt x="13172" y="3424"/>
                </a:lnTo>
                <a:lnTo>
                  <a:pt x="13189" y="3424"/>
                </a:lnTo>
                <a:lnTo>
                  <a:pt x="13198" y="3433"/>
                </a:lnTo>
                <a:lnTo>
                  <a:pt x="13189" y="3424"/>
                </a:lnTo>
                <a:lnTo>
                  <a:pt x="13181" y="3424"/>
                </a:lnTo>
                <a:lnTo>
                  <a:pt x="13181" y="3433"/>
                </a:lnTo>
                <a:lnTo>
                  <a:pt x="13181" y="3442"/>
                </a:lnTo>
                <a:lnTo>
                  <a:pt x="13181" y="3451"/>
                </a:lnTo>
                <a:lnTo>
                  <a:pt x="13181" y="3468"/>
                </a:lnTo>
                <a:lnTo>
                  <a:pt x="13189" y="3495"/>
                </a:lnTo>
                <a:lnTo>
                  <a:pt x="13181" y="3495"/>
                </a:lnTo>
                <a:lnTo>
                  <a:pt x="13181" y="3504"/>
                </a:lnTo>
                <a:lnTo>
                  <a:pt x="13189" y="3504"/>
                </a:lnTo>
                <a:lnTo>
                  <a:pt x="13198" y="3504"/>
                </a:lnTo>
                <a:lnTo>
                  <a:pt x="13198" y="3530"/>
                </a:lnTo>
                <a:lnTo>
                  <a:pt x="13207" y="3548"/>
                </a:lnTo>
                <a:lnTo>
                  <a:pt x="13215" y="3548"/>
                </a:lnTo>
                <a:lnTo>
                  <a:pt x="13215" y="3566"/>
                </a:lnTo>
                <a:lnTo>
                  <a:pt x="13224" y="3574"/>
                </a:lnTo>
                <a:lnTo>
                  <a:pt x="13233" y="3574"/>
                </a:lnTo>
                <a:lnTo>
                  <a:pt x="13233" y="3583"/>
                </a:lnTo>
                <a:lnTo>
                  <a:pt x="13233" y="3592"/>
                </a:lnTo>
                <a:lnTo>
                  <a:pt x="13233" y="3610"/>
                </a:lnTo>
                <a:lnTo>
                  <a:pt x="13241" y="3601"/>
                </a:lnTo>
                <a:lnTo>
                  <a:pt x="13250" y="3627"/>
                </a:lnTo>
                <a:lnTo>
                  <a:pt x="13268" y="3663"/>
                </a:lnTo>
                <a:lnTo>
                  <a:pt x="13277" y="3671"/>
                </a:lnTo>
                <a:lnTo>
                  <a:pt x="13294" y="3689"/>
                </a:lnTo>
                <a:lnTo>
                  <a:pt x="13303" y="3689"/>
                </a:lnTo>
                <a:lnTo>
                  <a:pt x="13303" y="3698"/>
                </a:lnTo>
                <a:lnTo>
                  <a:pt x="13303" y="3707"/>
                </a:lnTo>
                <a:lnTo>
                  <a:pt x="13294" y="3707"/>
                </a:lnTo>
                <a:lnTo>
                  <a:pt x="13285" y="3707"/>
                </a:lnTo>
                <a:lnTo>
                  <a:pt x="13285" y="3716"/>
                </a:lnTo>
                <a:lnTo>
                  <a:pt x="13294" y="3716"/>
                </a:lnTo>
                <a:lnTo>
                  <a:pt x="13294" y="3724"/>
                </a:lnTo>
                <a:lnTo>
                  <a:pt x="13294" y="3733"/>
                </a:lnTo>
                <a:lnTo>
                  <a:pt x="13277" y="3724"/>
                </a:lnTo>
                <a:lnTo>
                  <a:pt x="13277" y="3733"/>
                </a:lnTo>
                <a:lnTo>
                  <a:pt x="13285" y="3742"/>
                </a:lnTo>
                <a:lnTo>
                  <a:pt x="13303" y="3769"/>
                </a:lnTo>
                <a:lnTo>
                  <a:pt x="13312" y="3777"/>
                </a:lnTo>
                <a:lnTo>
                  <a:pt x="13312" y="3786"/>
                </a:lnTo>
                <a:lnTo>
                  <a:pt x="13312" y="3795"/>
                </a:lnTo>
                <a:lnTo>
                  <a:pt x="13312" y="3804"/>
                </a:lnTo>
                <a:lnTo>
                  <a:pt x="13303" y="3813"/>
                </a:lnTo>
                <a:lnTo>
                  <a:pt x="13338" y="3822"/>
                </a:lnTo>
                <a:lnTo>
                  <a:pt x="13374" y="3813"/>
                </a:lnTo>
                <a:lnTo>
                  <a:pt x="13391" y="3822"/>
                </a:lnTo>
                <a:lnTo>
                  <a:pt x="13400" y="3813"/>
                </a:lnTo>
                <a:lnTo>
                  <a:pt x="13409" y="3804"/>
                </a:lnTo>
                <a:lnTo>
                  <a:pt x="13409" y="3795"/>
                </a:lnTo>
                <a:lnTo>
                  <a:pt x="13400" y="3786"/>
                </a:lnTo>
                <a:lnTo>
                  <a:pt x="13400" y="3769"/>
                </a:lnTo>
                <a:lnTo>
                  <a:pt x="13409" y="3769"/>
                </a:lnTo>
                <a:lnTo>
                  <a:pt x="13418" y="3760"/>
                </a:lnTo>
                <a:lnTo>
                  <a:pt x="13418" y="3751"/>
                </a:lnTo>
                <a:lnTo>
                  <a:pt x="13427" y="3751"/>
                </a:lnTo>
                <a:lnTo>
                  <a:pt x="13435" y="3751"/>
                </a:lnTo>
                <a:lnTo>
                  <a:pt x="13444" y="3751"/>
                </a:lnTo>
                <a:lnTo>
                  <a:pt x="13435" y="3742"/>
                </a:lnTo>
                <a:lnTo>
                  <a:pt x="13444" y="3742"/>
                </a:lnTo>
                <a:lnTo>
                  <a:pt x="13462" y="3733"/>
                </a:lnTo>
                <a:lnTo>
                  <a:pt x="13480" y="3742"/>
                </a:lnTo>
                <a:lnTo>
                  <a:pt x="13497" y="3733"/>
                </a:lnTo>
                <a:lnTo>
                  <a:pt x="13506" y="3733"/>
                </a:lnTo>
                <a:lnTo>
                  <a:pt x="13515" y="3742"/>
                </a:lnTo>
                <a:lnTo>
                  <a:pt x="13524" y="3742"/>
                </a:lnTo>
                <a:lnTo>
                  <a:pt x="13524" y="3733"/>
                </a:lnTo>
                <a:lnTo>
                  <a:pt x="13533" y="3733"/>
                </a:lnTo>
                <a:lnTo>
                  <a:pt x="13541" y="3707"/>
                </a:lnTo>
                <a:lnTo>
                  <a:pt x="13550" y="3689"/>
                </a:lnTo>
                <a:lnTo>
                  <a:pt x="13559" y="3680"/>
                </a:lnTo>
                <a:lnTo>
                  <a:pt x="13559" y="3671"/>
                </a:lnTo>
                <a:lnTo>
                  <a:pt x="13568" y="3654"/>
                </a:lnTo>
                <a:lnTo>
                  <a:pt x="13568" y="3645"/>
                </a:lnTo>
                <a:lnTo>
                  <a:pt x="13568" y="3636"/>
                </a:lnTo>
                <a:lnTo>
                  <a:pt x="13568" y="3627"/>
                </a:lnTo>
                <a:lnTo>
                  <a:pt x="13568" y="3619"/>
                </a:lnTo>
                <a:lnTo>
                  <a:pt x="13577" y="3601"/>
                </a:lnTo>
                <a:lnTo>
                  <a:pt x="13577" y="3592"/>
                </a:lnTo>
                <a:lnTo>
                  <a:pt x="13577" y="3583"/>
                </a:lnTo>
                <a:lnTo>
                  <a:pt x="13577" y="3566"/>
                </a:lnTo>
                <a:lnTo>
                  <a:pt x="13577" y="3557"/>
                </a:lnTo>
                <a:lnTo>
                  <a:pt x="13585" y="3557"/>
                </a:lnTo>
                <a:lnTo>
                  <a:pt x="13585" y="3530"/>
                </a:lnTo>
                <a:lnTo>
                  <a:pt x="13585" y="3521"/>
                </a:lnTo>
                <a:lnTo>
                  <a:pt x="13585" y="3513"/>
                </a:lnTo>
                <a:lnTo>
                  <a:pt x="13577" y="3495"/>
                </a:lnTo>
                <a:lnTo>
                  <a:pt x="13594" y="3495"/>
                </a:lnTo>
                <a:lnTo>
                  <a:pt x="13603" y="3495"/>
                </a:lnTo>
                <a:lnTo>
                  <a:pt x="13594" y="3486"/>
                </a:lnTo>
                <a:lnTo>
                  <a:pt x="13585" y="3477"/>
                </a:lnTo>
                <a:lnTo>
                  <a:pt x="13568" y="3477"/>
                </a:lnTo>
                <a:lnTo>
                  <a:pt x="13559" y="3477"/>
                </a:lnTo>
                <a:lnTo>
                  <a:pt x="13550" y="3477"/>
                </a:lnTo>
                <a:lnTo>
                  <a:pt x="13559" y="3477"/>
                </a:lnTo>
                <a:lnTo>
                  <a:pt x="13577" y="3477"/>
                </a:lnTo>
                <a:lnTo>
                  <a:pt x="13603" y="3477"/>
                </a:lnTo>
                <a:lnTo>
                  <a:pt x="13612" y="3468"/>
                </a:lnTo>
                <a:lnTo>
                  <a:pt x="13630" y="3460"/>
                </a:lnTo>
                <a:lnTo>
                  <a:pt x="13638" y="3451"/>
                </a:lnTo>
                <a:lnTo>
                  <a:pt x="13656" y="3442"/>
                </a:lnTo>
                <a:lnTo>
                  <a:pt x="13665" y="3442"/>
                </a:lnTo>
                <a:lnTo>
                  <a:pt x="13682" y="3433"/>
                </a:lnTo>
                <a:lnTo>
                  <a:pt x="13691" y="3433"/>
                </a:lnTo>
                <a:lnTo>
                  <a:pt x="13700" y="3424"/>
                </a:lnTo>
                <a:lnTo>
                  <a:pt x="13709" y="3416"/>
                </a:lnTo>
                <a:lnTo>
                  <a:pt x="13709" y="3407"/>
                </a:lnTo>
                <a:lnTo>
                  <a:pt x="13718" y="3407"/>
                </a:lnTo>
                <a:lnTo>
                  <a:pt x="13727" y="3398"/>
                </a:lnTo>
                <a:lnTo>
                  <a:pt x="13718" y="3398"/>
                </a:lnTo>
                <a:lnTo>
                  <a:pt x="13718" y="3389"/>
                </a:lnTo>
                <a:lnTo>
                  <a:pt x="13718" y="3398"/>
                </a:lnTo>
                <a:lnTo>
                  <a:pt x="13709" y="3398"/>
                </a:lnTo>
                <a:lnTo>
                  <a:pt x="13700" y="3398"/>
                </a:lnTo>
                <a:lnTo>
                  <a:pt x="13691" y="3398"/>
                </a:lnTo>
                <a:lnTo>
                  <a:pt x="13691" y="3407"/>
                </a:lnTo>
                <a:lnTo>
                  <a:pt x="13682" y="3398"/>
                </a:lnTo>
                <a:lnTo>
                  <a:pt x="13674" y="3398"/>
                </a:lnTo>
                <a:lnTo>
                  <a:pt x="13691" y="3389"/>
                </a:lnTo>
                <a:lnTo>
                  <a:pt x="13700" y="3389"/>
                </a:lnTo>
                <a:lnTo>
                  <a:pt x="13709" y="3389"/>
                </a:lnTo>
                <a:lnTo>
                  <a:pt x="13709" y="3380"/>
                </a:lnTo>
                <a:lnTo>
                  <a:pt x="13727" y="3371"/>
                </a:lnTo>
                <a:lnTo>
                  <a:pt x="13735" y="3363"/>
                </a:lnTo>
                <a:lnTo>
                  <a:pt x="13744" y="3354"/>
                </a:lnTo>
                <a:lnTo>
                  <a:pt x="13753" y="3354"/>
                </a:lnTo>
                <a:lnTo>
                  <a:pt x="13753" y="3345"/>
                </a:lnTo>
                <a:lnTo>
                  <a:pt x="13744" y="3336"/>
                </a:lnTo>
                <a:lnTo>
                  <a:pt x="13744" y="3327"/>
                </a:lnTo>
                <a:lnTo>
                  <a:pt x="13735" y="3318"/>
                </a:lnTo>
                <a:lnTo>
                  <a:pt x="13727" y="3318"/>
                </a:lnTo>
                <a:lnTo>
                  <a:pt x="13718" y="3310"/>
                </a:lnTo>
                <a:lnTo>
                  <a:pt x="13718" y="3301"/>
                </a:lnTo>
                <a:lnTo>
                  <a:pt x="13709" y="3292"/>
                </a:lnTo>
                <a:lnTo>
                  <a:pt x="13700" y="3292"/>
                </a:lnTo>
                <a:lnTo>
                  <a:pt x="13691" y="3283"/>
                </a:lnTo>
                <a:lnTo>
                  <a:pt x="13682" y="3274"/>
                </a:lnTo>
                <a:lnTo>
                  <a:pt x="13674" y="3265"/>
                </a:lnTo>
                <a:lnTo>
                  <a:pt x="13665" y="3265"/>
                </a:lnTo>
                <a:lnTo>
                  <a:pt x="13656" y="3265"/>
                </a:lnTo>
                <a:lnTo>
                  <a:pt x="13647" y="3257"/>
                </a:lnTo>
                <a:lnTo>
                  <a:pt x="13638" y="3257"/>
                </a:lnTo>
                <a:lnTo>
                  <a:pt x="13630" y="3257"/>
                </a:lnTo>
                <a:lnTo>
                  <a:pt x="13621" y="3248"/>
                </a:lnTo>
                <a:lnTo>
                  <a:pt x="13630" y="3239"/>
                </a:lnTo>
                <a:lnTo>
                  <a:pt x="13621" y="3221"/>
                </a:lnTo>
                <a:lnTo>
                  <a:pt x="13621" y="3204"/>
                </a:lnTo>
                <a:lnTo>
                  <a:pt x="13621" y="3186"/>
                </a:lnTo>
                <a:lnTo>
                  <a:pt x="13621" y="3177"/>
                </a:lnTo>
                <a:lnTo>
                  <a:pt x="13621" y="3168"/>
                </a:lnTo>
                <a:lnTo>
                  <a:pt x="13621" y="3160"/>
                </a:lnTo>
                <a:lnTo>
                  <a:pt x="13612" y="3151"/>
                </a:lnTo>
                <a:lnTo>
                  <a:pt x="13621" y="3142"/>
                </a:lnTo>
                <a:lnTo>
                  <a:pt x="13621" y="3133"/>
                </a:lnTo>
                <a:lnTo>
                  <a:pt x="13630" y="3142"/>
                </a:lnTo>
                <a:lnTo>
                  <a:pt x="13638" y="3142"/>
                </a:lnTo>
                <a:lnTo>
                  <a:pt x="13638" y="3133"/>
                </a:lnTo>
                <a:lnTo>
                  <a:pt x="13638" y="3115"/>
                </a:lnTo>
                <a:lnTo>
                  <a:pt x="13638" y="3107"/>
                </a:lnTo>
                <a:lnTo>
                  <a:pt x="13638" y="3098"/>
                </a:lnTo>
                <a:lnTo>
                  <a:pt x="13647" y="3089"/>
                </a:lnTo>
                <a:lnTo>
                  <a:pt x="13647" y="3080"/>
                </a:lnTo>
                <a:lnTo>
                  <a:pt x="13656" y="3080"/>
                </a:lnTo>
                <a:lnTo>
                  <a:pt x="13647" y="3071"/>
                </a:lnTo>
                <a:lnTo>
                  <a:pt x="13638" y="3063"/>
                </a:lnTo>
                <a:lnTo>
                  <a:pt x="13630" y="3054"/>
                </a:lnTo>
                <a:lnTo>
                  <a:pt x="13638" y="3054"/>
                </a:lnTo>
                <a:lnTo>
                  <a:pt x="13638" y="3045"/>
                </a:lnTo>
                <a:lnTo>
                  <a:pt x="13647" y="3054"/>
                </a:lnTo>
                <a:lnTo>
                  <a:pt x="13656" y="3054"/>
                </a:lnTo>
                <a:lnTo>
                  <a:pt x="13656" y="3045"/>
                </a:lnTo>
                <a:lnTo>
                  <a:pt x="13665" y="3045"/>
                </a:lnTo>
                <a:lnTo>
                  <a:pt x="13674" y="3036"/>
                </a:lnTo>
                <a:lnTo>
                  <a:pt x="13682" y="3036"/>
                </a:lnTo>
                <a:lnTo>
                  <a:pt x="13674" y="3027"/>
                </a:lnTo>
                <a:lnTo>
                  <a:pt x="13674" y="3018"/>
                </a:lnTo>
                <a:lnTo>
                  <a:pt x="13674" y="3010"/>
                </a:lnTo>
                <a:lnTo>
                  <a:pt x="13674" y="3001"/>
                </a:lnTo>
                <a:lnTo>
                  <a:pt x="13674" y="3010"/>
                </a:lnTo>
                <a:lnTo>
                  <a:pt x="13682" y="3010"/>
                </a:lnTo>
                <a:lnTo>
                  <a:pt x="13691" y="3018"/>
                </a:lnTo>
                <a:lnTo>
                  <a:pt x="13700" y="3010"/>
                </a:lnTo>
                <a:lnTo>
                  <a:pt x="13718" y="3001"/>
                </a:lnTo>
                <a:lnTo>
                  <a:pt x="13718" y="2992"/>
                </a:lnTo>
                <a:lnTo>
                  <a:pt x="13700" y="2992"/>
                </a:lnTo>
                <a:lnTo>
                  <a:pt x="13709" y="2983"/>
                </a:lnTo>
                <a:lnTo>
                  <a:pt x="13718" y="2983"/>
                </a:lnTo>
                <a:lnTo>
                  <a:pt x="13727" y="2974"/>
                </a:lnTo>
                <a:lnTo>
                  <a:pt x="13727" y="2965"/>
                </a:lnTo>
                <a:lnTo>
                  <a:pt x="13735" y="2965"/>
                </a:lnTo>
                <a:lnTo>
                  <a:pt x="13744" y="2965"/>
                </a:lnTo>
                <a:lnTo>
                  <a:pt x="13735" y="2965"/>
                </a:lnTo>
                <a:lnTo>
                  <a:pt x="13744" y="2957"/>
                </a:lnTo>
                <a:lnTo>
                  <a:pt x="13753" y="2965"/>
                </a:lnTo>
                <a:lnTo>
                  <a:pt x="13771" y="2948"/>
                </a:lnTo>
                <a:lnTo>
                  <a:pt x="13771" y="2939"/>
                </a:lnTo>
                <a:lnTo>
                  <a:pt x="13780" y="2930"/>
                </a:lnTo>
                <a:lnTo>
                  <a:pt x="13788" y="2939"/>
                </a:lnTo>
                <a:lnTo>
                  <a:pt x="13788" y="2930"/>
                </a:lnTo>
                <a:lnTo>
                  <a:pt x="13797" y="2930"/>
                </a:lnTo>
                <a:lnTo>
                  <a:pt x="13806" y="2939"/>
                </a:lnTo>
                <a:lnTo>
                  <a:pt x="13815" y="2930"/>
                </a:lnTo>
                <a:lnTo>
                  <a:pt x="13824" y="2921"/>
                </a:lnTo>
                <a:lnTo>
                  <a:pt x="13841" y="2912"/>
                </a:lnTo>
                <a:lnTo>
                  <a:pt x="13850" y="2904"/>
                </a:lnTo>
                <a:lnTo>
                  <a:pt x="13859" y="2904"/>
                </a:lnTo>
                <a:lnTo>
                  <a:pt x="13877" y="2895"/>
                </a:lnTo>
                <a:lnTo>
                  <a:pt x="13885" y="2886"/>
                </a:lnTo>
                <a:lnTo>
                  <a:pt x="13903" y="2851"/>
                </a:lnTo>
                <a:lnTo>
                  <a:pt x="13921" y="2842"/>
                </a:lnTo>
                <a:lnTo>
                  <a:pt x="13938" y="2824"/>
                </a:lnTo>
                <a:lnTo>
                  <a:pt x="13938" y="2815"/>
                </a:lnTo>
                <a:lnTo>
                  <a:pt x="13930" y="2807"/>
                </a:lnTo>
                <a:lnTo>
                  <a:pt x="13921" y="2798"/>
                </a:lnTo>
                <a:lnTo>
                  <a:pt x="13921" y="2789"/>
                </a:lnTo>
                <a:lnTo>
                  <a:pt x="13912" y="2780"/>
                </a:lnTo>
                <a:lnTo>
                  <a:pt x="13912" y="2771"/>
                </a:lnTo>
                <a:lnTo>
                  <a:pt x="13921" y="2762"/>
                </a:lnTo>
                <a:lnTo>
                  <a:pt x="13930" y="2754"/>
                </a:lnTo>
                <a:lnTo>
                  <a:pt x="13938" y="2736"/>
                </a:lnTo>
                <a:lnTo>
                  <a:pt x="13947" y="2736"/>
                </a:lnTo>
                <a:lnTo>
                  <a:pt x="13938" y="2727"/>
                </a:lnTo>
                <a:lnTo>
                  <a:pt x="13930" y="2718"/>
                </a:lnTo>
                <a:lnTo>
                  <a:pt x="13938" y="2727"/>
                </a:lnTo>
                <a:lnTo>
                  <a:pt x="13947" y="2727"/>
                </a:lnTo>
                <a:lnTo>
                  <a:pt x="13947" y="2718"/>
                </a:lnTo>
                <a:lnTo>
                  <a:pt x="13938" y="2718"/>
                </a:lnTo>
                <a:lnTo>
                  <a:pt x="13938" y="2709"/>
                </a:lnTo>
                <a:lnTo>
                  <a:pt x="13947" y="2709"/>
                </a:lnTo>
                <a:lnTo>
                  <a:pt x="13965" y="2701"/>
                </a:lnTo>
                <a:lnTo>
                  <a:pt x="13974" y="2701"/>
                </a:lnTo>
                <a:lnTo>
                  <a:pt x="13965" y="2692"/>
                </a:lnTo>
                <a:lnTo>
                  <a:pt x="13982" y="2692"/>
                </a:lnTo>
                <a:lnTo>
                  <a:pt x="13982" y="2683"/>
                </a:lnTo>
                <a:lnTo>
                  <a:pt x="13991" y="2683"/>
                </a:lnTo>
                <a:lnTo>
                  <a:pt x="13991" y="2665"/>
                </a:lnTo>
                <a:lnTo>
                  <a:pt x="14000" y="2657"/>
                </a:lnTo>
                <a:lnTo>
                  <a:pt x="14000" y="2648"/>
                </a:lnTo>
                <a:lnTo>
                  <a:pt x="14009" y="2648"/>
                </a:lnTo>
                <a:lnTo>
                  <a:pt x="14018" y="2657"/>
                </a:lnTo>
                <a:lnTo>
                  <a:pt x="14027" y="2648"/>
                </a:lnTo>
                <a:lnTo>
                  <a:pt x="14044" y="2657"/>
                </a:lnTo>
                <a:lnTo>
                  <a:pt x="14053" y="2665"/>
                </a:lnTo>
                <a:lnTo>
                  <a:pt x="14062" y="2665"/>
                </a:lnTo>
                <a:lnTo>
                  <a:pt x="14062" y="2657"/>
                </a:lnTo>
                <a:lnTo>
                  <a:pt x="14080" y="2657"/>
                </a:lnTo>
                <a:lnTo>
                  <a:pt x="14088" y="2657"/>
                </a:lnTo>
                <a:lnTo>
                  <a:pt x="14097" y="2657"/>
                </a:lnTo>
                <a:lnTo>
                  <a:pt x="14115" y="2657"/>
                </a:lnTo>
                <a:lnTo>
                  <a:pt x="14132" y="2657"/>
                </a:lnTo>
                <a:lnTo>
                  <a:pt x="14141" y="2657"/>
                </a:lnTo>
                <a:lnTo>
                  <a:pt x="14150" y="2657"/>
                </a:lnTo>
                <a:lnTo>
                  <a:pt x="14159" y="2657"/>
                </a:lnTo>
                <a:lnTo>
                  <a:pt x="14168" y="2648"/>
                </a:lnTo>
                <a:lnTo>
                  <a:pt x="14168" y="2657"/>
                </a:lnTo>
                <a:lnTo>
                  <a:pt x="14168" y="2665"/>
                </a:lnTo>
                <a:lnTo>
                  <a:pt x="14168" y="2674"/>
                </a:lnTo>
                <a:lnTo>
                  <a:pt x="14177" y="2674"/>
                </a:lnTo>
                <a:lnTo>
                  <a:pt x="14185" y="2674"/>
                </a:lnTo>
                <a:lnTo>
                  <a:pt x="14212" y="2692"/>
                </a:lnTo>
                <a:lnTo>
                  <a:pt x="14221" y="2701"/>
                </a:lnTo>
                <a:lnTo>
                  <a:pt x="14221" y="2709"/>
                </a:lnTo>
                <a:lnTo>
                  <a:pt x="14221" y="2727"/>
                </a:lnTo>
                <a:lnTo>
                  <a:pt x="14212" y="2736"/>
                </a:lnTo>
                <a:lnTo>
                  <a:pt x="14221" y="2745"/>
                </a:lnTo>
                <a:lnTo>
                  <a:pt x="14221" y="2754"/>
                </a:lnTo>
                <a:lnTo>
                  <a:pt x="14212" y="2754"/>
                </a:lnTo>
                <a:lnTo>
                  <a:pt x="14212" y="2762"/>
                </a:lnTo>
                <a:lnTo>
                  <a:pt x="14212" y="2771"/>
                </a:lnTo>
                <a:lnTo>
                  <a:pt x="14203" y="2771"/>
                </a:lnTo>
                <a:lnTo>
                  <a:pt x="14194" y="2771"/>
                </a:lnTo>
                <a:lnTo>
                  <a:pt x="14177" y="2771"/>
                </a:lnTo>
                <a:lnTo>
                  <a:pt x="14168" y="2780"/>
                </a:lnTo>
                <a:lnTo>
                  <a:pt x="14159" y="2780"/>
                </a:lnTo>
                <a:lnTo>
                  <a:pt x="14159" y="2789"/>
                </a:lnTo>
                <a:lnTo>
                  <a:pt x="14150" y="2789"/>
                </a:lnTo>
                <a:lnTo>
                  <a:pt x="14141" y="2815"/>
                </a:lnTo>
                <a:lnTo>
                  <a:pt x="14124" y="2824"/>
                </a:lnTo>
                <a:lnTo>
                  <a:pt x="14115" y="2842"/>
                </a:lnTo>
                <a:lnTo>
                  <a:pt x="14097" y="2860"/>
                </a:lnTo>
                <a:lnTo>
                  <a:pt x="14088" y="2868"/>
                </a:lnTo>
                <a:lnTo>
                  <a:pt x="14080" y="2868"/>
                </a:lnTo>
                <a:lnTo>
                  <a:pt x="14062" y="2886"/>
                </a:lnTo>
                <a:lnTo>
                  <a:pt x="14053" y="2886"/>
                </a:lnTo>
                <a:lnTo>
                  <a:pt x="14044" y="2895"/>
                </a:lnTo>
                <a:lnTo>
                  <a:pt x="14027" y="2912"/>
                </a:lnTo>
                <a:lnTo>
                  <a:pt x="14009" y="2912"/>
                </a:lnTo>
                <a:lnTo>
                  <a:pt x="14009" y="2921"/>
                </a:lnTo>
                <a:lnTo>
                  <a:pt x="14000" y="2930"/>
                </a:lnTo>
                <a:lnTo>
                  <a:pt x="14000" y="2939"/>
                </a:lnTo>
                <a:lnTo>
                  <a:pt x="13991" y="2939"/>
                </a:lnTo>
                <a:lnTo>
                  <a:pt x="13991" y="2948"/>
                </a:lnTo>
                <a:lnTo>
                  <a:pt x="14000" y="2948"/>
                </a:lnTo>
                <a:lnTo>
                  <a:pt x="14000" y="2957"/>
                </a:lnTo>
                <a:lnTo>
                  <a:pt x="13982" y="2965"/>
                </a:lnTo>
                <a:lnTo>
                  <a:pt x="13965" y="2965"/>
                </a:lnTo>
                <a:lnTo>
                  <a:pt x="13956" y="2965"/>
                </a:lnTo>
                <a:lnTo>
                  <a:pt x="13938" y="2965"/>
                </a:lnTo>
                <a:lnTo>
                  <a:pt x="13938" y="2974"/>
                </a:lnTo>
                <a:lnTo>
                  <a:pt x="13947" y="2983"/>
                </a:lnTo>
                <a:lnTo>
                  <a:pt x="13938" y="2983"/>
                </a:lnTo>
                <a:lnTo>
                  <a:pt x="13938" y="2992"/>
                </a:lnTo>
                <a:lnTo>
                  <a:pt x="13912" y="3010"/>
                </a:lnTo>
                <a:lnTo>
                  <a:pt x="13912" y="3018"/>
                </a:lnTo>
                <a:lnTo>
                  <a:pt x="13912" y="3027"/>
                </a:lnTo>
                <a:lnTo>
                  <a:pt x="13912" y="3036"/>
                </a:lnTo>
                <a:lnTo>
                  <a:pt x="13912" y="3045"/>
                </a:lnTo>
                <a:lnTo>
                  <a:pt x="13912" y="3054"/>
                </a:lnTo>
                <a:lnTo>
                  <a:pt x="13921" y="3063"/>
                </a:lnTo>
                <a:lnTo>
                  <a:pt x="13930" y="3071"/>
                </a:lnTo>
                <a:lnTo>
                  <a:pt x="13930" y="3080"/>
                </a:lnTo>
                <a:lnTo>
                  <a:pt x="13921" y="3089"/>
                </a:lnTo>
                <a:lnTo>
                  <a:pt x="13921" y="3107"/>
                </a:lnTo>
                <a:lnTo>
                  <a:pt x="13930" y="3115"/>
                </a:lnTo>
                <a:lnTo>
                  <a:pt x="13938" y="3124"/>
                </a:lnTo>
                <a:lnTo>
                  <a:pt x="13938" y="3142"/>
                </a:lnTo>
                <a:lnTo>
                  <a:pt x="13947" y="3151"/>
                </a:lnTo>
                <a:lnTo>
                  <a:pt x="13938" y="3151"/>
                </a:lnTo>
                <a:lnTo>
                  <a:pt x="13938" y="3160"/>
                </a:lnTo>
                <a:lnTo>
                  <a:pt x="13938" y="3168"/>
                </a:lnTo>
                <a:lnTo>
                  <a:pt x="13938" y="3186"/>
                </a:lnTo>
                <a:lnTo>
                  <a:pt x="13938" y="3195"/>
                </a:lnTo>
                <a:lnTo>
                  <a:pt x="13930" y="3204"/>
                </a:lnTo>
                <a:lnTo>
                  <a:pt x="13930" y="3213"/>
                </a:lnTo>
                <a:lnTo>
                  <a:pt x="13930" y="3221"/>
                </a:lnTo>
                <a:lnTo>
                  <a:pt x="13930" y="3230"/>
                </a:lnTo>
                <a:lnTo>
                  <a:pt x="13930" y="3239"/>
                </a:lnTo>
                <a:lnTo>
                  <a:pt x="13930" y="3248"/>
                </a:lnTo>
                <a:lnTo>
                  <a:pt x="13930" y="3257"/>
                </a:lnTo>
                <a:lnTo>
                  <a:pt x="13930" y="3265"/>
                </a:lnTo>
                <a:lnTo>
                  <a:pt x="13938" y="3265"/>
                </a:lnTo>
                <a:lnTo>
                  <a:pt x="13947" y="3265"/>
                </a:lnTo>
                <a:lnTo>
                  <a:pt x="13956" y="3265"/>
                </a:lnTo>
                <a:lnTo>
                  <a:pt x="13965" y="3274"/>
                </a:lnTo>
                <a:lnTo>
                  <a:pt x="13991" y="3283"/>
                </a:lnTo>
                <a:lnTo>
                  <a:pt x="14009" y="3283"/>
                </a:lnTo>
                <a:lnTo>
                  <a:pt x="14018" y="3283"/>
                </a:lnTo>
                <a:lnTo>
                  <a:pt x="14018" y="3292"/>
                </a:lnTo>
                <a:lnTo>
                  <a:pt x="14009" y="3301"/>
                </a:lnTo>
                <a:lnTo>
                  <a:pt x="14018" y="3301"/>
                </a:lnTo>
                <a:lnTo>
                  <a:pt x="14009" y="3310"/>
                </a:lnTo>
                <a:lnTo>
                  <a:pt x="14009" y="3318"/>
                </a:lnTo>
                <a:lnTo>
                  <a:pt x="14009" y="3327"/>
                </a:lnTo>
                <a:lnTo>
                  <a:pt x="14018" y="3327"/>
                </a:lnTo>
                <a:lnTo>
                  <a:pt x="14027" y="3327"/>
                </a:lnTo>
                <a:lnTo>
                  <a:pt x="14027" y="3318"/>
                </a:lnTo>
                <a:lnTo>
                  <a:pt x="14035" y="3318"/>
                </a:lnTo>
                <a:lnTo>
                  <a:pt x="14035" y="3310"/>
                </a:lnTo>
                <a:lnTo>
                  <a:pt x="14035" y="3301"/>
                </a:lnTo>
                <a:lnTo>
                  <a:pt x="14044" y="3301"/>
                </a:lnTo>
                <a:lnTo>
                  <a:pt x="14044" y="3318"/>
                </a:lnTo>
                <a:lnTo>
                  <a:pt x="14053" y="3318"/>
                </a:lnTo>
                <a:lnTo>
                  <a:pt x="14062" y="3327"/>
                </a:lnTo>
                <a:lnTo>
                  <a:pt x="14053" y="3336"/>
                </a:lnTo>
                <a:lnTo>
                  <a:pt x="14044" y="3345"/>
                </a:lnTo>
                <a:lnTo>
                  <a:pt x="14053" y="3345"/>
                </a:lnTo>
                <a:lnTo>
                  <a:pt x="14062" y="3345"/>
                </a:lnTo>
                <a:lnTo>
                  <a:pt x="14071" y="3336"/>
                </a:lnTo>
                <a:lnTo>
                  <a:pt x="14080" y="3327"/>
                </a:lnTo>
                <a:lnTo>
                  <a:pt x="14088" y="3327"/>
                </a:lnTo>
                <a:lnTo>
                  <a:pt x="14097" y="3327"/>
                </a:lnTo>
                <a:lnTo>
                  <a:pt x="14124" y="3327"/>
                </a:lnTo>
                <a:lnTo>
                  <a:pt x="14150" y="3327"/>
                </a:lnTo>
                <a:lnTo>
                  <a:pt x="14159" y="3318"/>
                </a:lnTo>
                <a:lnTo>
                  <a:pt x="14168" y="3318"/>
                </a:lnTo>
                <a:lnTo>
                  <a:pt x="14185" y="3310"/>
                </a:lnTo>
                <a:lnTo>
                  <a:pt x="14194" y="3310"/>
                </a:lnTo>
                <a:lnTo>
                  <a:pt x="14203" y="3310"/>
                </a:lnTo>
                <a:lnTo>
                  <a:pt x="14212" y="3301"/>
                </a:lnTo>
                <a:lnTo>
                  <a:pt x="14229" y="3301"/>
                </a:lnTo>
                <a:lnTo>
                  <a:pt x="14238" y="3292"/>
                </a:lnTo>
                <a:lnTo>
                  <a:pt x="14247" y="3292"/>
                </a:lnTo>
                <a:lnTo>
                  <a:pt x="14247" y="3301"/>
                </a:lnTo>
                <a:lnTo>
                  <a:pt x="14256" y="3292"/>
                </a:lnTo>
                <a:lnTo>
                  <a:pt x="14265" y="3292"/>
                </a:lnTo>
                <a:lnTo>
                  <a:pt x="14274" y="3292"/>
                </a:lnTo>
                <a:lnTo>
                  <a:pt x="14274" y="3283"/>
                </a:lnTo>
                <a:lnTo>
                  <a:pt x="14265" y="3283"/>
                </a:lnTo>
                <a:lnTo>
                  <a:pt x="14265" y="3274"/>
                </a:lnTo>
                <a:lnTo>
                  <a:pt x="14274" y="3274"/>
                </a:lnTo>
                <a:lnTo>
                  <a:pt x="14282" y="3283"/>
                </a:lnTo>
                <a:lnTo>
                  <a:pt x="14300" y="3283"/>
                </a:lnTo>
                <a:lnTo>
                  <a:pt x="14300" y="3274"/>
                </a:lnTo>
                <a:lnTo>
                  <a:pt x="14309" y="3265"/>
                </a:lnTo>
                <a:lnTo>
                  <a:pt x="14309" y="3257"/>
                </a:lnTo>
                <a:lnTo>
                  <a:pt x="14309" y="3265"/>
                </a:lnTo>
                <a:lnTo>
                  <a:pt x="14309" y="3274"/>
                </a:lnTo>
                <a:lnTo>
                  <a:pt x="14309" y="3283"/>
                </a:lnTo>
                <a:lnTo>
                  <a:pt x="14318" y="3274"/>
                </a:lnTo>
                <a:lnTo>
                  <a:pt x="14335" y="3274"/>
                </a:lnTo>
                <a:lnTo>
                  <a:pt x="14344" y="3265"/>
                </a:lnTo>
                <a:lnTo>
                  <a:pt x="14353" y="3265"/>
                </a:lnTo>
                <a:lnTo>
                  <a:pt x="14362" y="3265"/>
                </a:lnTo>
                <a:lnTo>
                  <a:pt x="14379" y="3274"/>
                </a:lnTo>
                <a:lnTo>
                  <a:pt x="14388" y="3274"/>
                </a:lnTo>
                <a:lnTo>
                  <a:pt x="14397" y="3265"/>
                </a:lnTo>
                <a:lnTo>
                  <a:pt x="14432" y="3265"/>
                </a:lnTo>
                <a:lnTo>
                  <a:pt x="14450" y="3257"/>
                </a:lnTo>
                <a:lnTo>
                  <a:pt x="14459" y="3257"/>
                </a:lnTo>
                <a:lnTo>
                  <a:pt x="14459" y="3265"/>
                </a:lnTo>
                <a:lnTo>
                  <a:pt x="14459" y="3274"/>
                </a:lnTo>
                <a:lnTo>
                  <a:pt x="14450" y="3265"/>
                </a:lnTo>
                <a:lnTo>
                  <a:pt x="14450" y="3274"/>
                </a:lnTo>
                <a:lnTo>
                  <a:pt x="14459" y="3283"/>
                </a:lnTo>
                <a:lnTo>
                  <a:pt x="14477" y="3292"/>
                </a:lnTo>
                <a:lnTo>
                  <a:pt x="14494" y="3310"/>
                </a:lnTo>
                <a:lnTo>
                  <a:pt x="14512" y="3310"/>
                </a:lnTo>
                <a:lnTo>
                  <a:pt x="14529" y="3310"/>
                </a:lnTo>
                <a:lnTo>
                  <a:pt x="14538" y="3310"/>
                </a:lnTo>
                <a:lnTo>
                  <a:pt x="14556" y="3318"/>
                </a:lnTo>
                <a:lnTo>
                  <a:pt x="14565" y="3327"/>
                </a:lnTo>
                <a:lnTo>
                  <a:pt x="14574" y="3336"/>
                </a:lnTo>
                <a:lnTo>
                  <a:pt x="14574" y="3345"/>
                </a:lnTo>
                <a:lnTo>
                  <a:pt x="14538" y="3336"/>
                </a:lnTo>
                <a:lnTo>
                  <a:pt x="14503" y="3327"/>
                </a:lnTo>
                <a:lnTo>
                  <a:pt x="14494" y="3336"/>
                </a:lnTo>
                <a:lnTo>
                  <a:pt x="14485" y="3336"/>
                </a:lnTo>
                <a:lnTo>
                  <a:pt x="14485" y="3345"/>
                </a:lnTo>
                <a:lnTo>
                  <a:pt x="14477" y="3345"/>
                </a:lnTo>
                <a:lnTo>
                  <a:pt x="14468" y="3345"/>
                </a:lnTo>
                <a:lnTo>
                  <a:pt x="14459" y="3345"/>
                </a:lnTo>
                <a:lnTo>
                  <a:pt x="14450" y="3345"/>
                </a:lnTo>
                <a:lnTo>
                  <a:pt x="14450" y="3354"/>
                </a:lnTo>
                <a:lnTo>
                  <a:pt x="14441" y="3363"/>
                </a:lnTo>
                <a:lnTo>
                  <a:pt x="14432" y="3354"/>
                </a:lnTo>
                <a:lnTo>
                  <a:pt x="14424" y="3354"/>
                </a:lnTo>
                <a:lnTo>
                  <a:pt x="14415" y="3354"/>
                </a:lnTo>
                <a:lnTo>
                  <a:pt x="14415" y="3363"/>
                </a:lnTo>
                <a:lnTo>
                  <a:pt x="14424" y="3380"/>
                </a:lnTo>
                <a:lnTo>
                  <a:pt x="14415" y="3380"/>
                </a:lnTo>
                <a:lnTo>
                  <a:pt x="14415" y="3389"/>
                </a:lnTo>
                <a:lnTo>
                  <a:pt x="14406" y="3389"/>
                </a:lnTo>
                <a:lnTo>
                  <a:pt x="14371" y="3389"/>
                </a:lnTo>
                <a:lnTo>
                  <a:pt x="14335" y="3389"/>
                </a:lnTo>
                <a:lnTo>
                  <a:pt x="14327" y="3389"/>
                </a:lnTo>
                <a:lnTo>
                  <a:pt x="14318" y="3380"/>
                </a:lnTo>
                <a:lnTo>
                  <a:pt x="14300" y="3380"/>
                </a:lnTo>
                <a:lnTo>
                  <a:pt x="14256" y="3371"/>
                </a:lnTo>
                <a:lnTo>
                  <a:pt x="14238" y="3371"/>
                </a:lnTo>
                <a:lnTo>
                  <a:pt x="14229" y="3371"/>
                </a:lnTo>
                <a:lnTo>
                  <a:pt x="14229" y="3380"/>
                </a:lnTo>
                <a:lnTo>
                  <a:pt x="14185" y="3380"/>
                </a:lnTo>
                <a:lnTo>
                  <a:pt x="14168" y="3389"/>
                </a:lnTo>
                <a:lnTo>
                  <a:pt x="14150" y="3389"/>
                </a:lnTo>
                <a:lnTo>
                  <a:pt x="14132" y="3398"/>
                </a:lnTo>
                <a:lnTo>
                  <a:pt x="14124" y="3398"/>
                </a:lnTo>
                <a:lnTo>
                  <a:pt x="14124" y="3407"/>
                </a:lnTo>
                <a:lnTo>
                  <a:pt x="14106" y="3407"/>
                </a:lnTo>
                <a:lnTo>
                  <a:pt x="14097" y="3407"/>
                </a:lnTo>
                <a:lnTo>
                  <a:pt x="14080" y="3416"/>
                </a:lnTo>
                <a:lnTo>
                  <a:pt x="14088" y="3424"/>
                </a:lnTo>
                <a:lnTo>
                  <a:pt x="14080" y="3433"/>
                </a:lnTo>
                <a:lnTo>
                  <a:pt x="14088" y="3433"/>
                </a:lnTo>
                <a:lnTo>
                  <a:pt x="14080" y="3442"/>
                </a:lnTo>
                <a:lnTo>
                  <a:pt x="14088" y="3460"/>
                </a:lnTo>
                <a:lnTo>
                  <a:pt x="14097" y="3460"/>
                </a:lnTo>
                <a:lnTo>
                  <a:pt x="14088" y="3468"/>
                </a:lnTo>
                <a:lnTo>
                  <a:pt x="14088" y="3477"/>
                </a:lnTo>
                <a:lnTo>
                  <a:pt x="14088" y="3486"/>
                </a:lnTo>
                <a:lnTo>
                  <a:pt x="14097" y="3486"/>
                </a:lnTo>
                <a:lnTo>
                  <a:pt x="14097" y="3495"/>
                </a:lnTo>
                <a:lnTo>
                  <a:pt x="14106" y="3504"/>
                </a:lnTo>
                <a:lnTo>
                  <a:pt x="14124" y="3513"/>
                </a:lnTo>
                <a:lnTo>
                  <a:pt x="14132" y="3513"/>
                </a:lnTo>
                <a:lnTo>
                  <a:pt x="14141" y="3513"/>
                </a:lnTo>
                <a:lnTo>
                  <a:pt x="14150" y="3504"/>
                </a:lnTo>
                <a:lnTo>
                  <a:pt x="14159" y="3504"/>
                </a:lnTo>
                <a:lnTo>
                  <a:pt x="14159" y="3513"/>
                </a:lnTo>
                <a:lnTo>
                  <a:pt x="14159" y="3530"/>
                </a:lnTo>
                <a:lnTo>
                  <a:pt x="14141" y="3557"/>
                </a:lnTo>
                <a:lnTo>
                  <a:pt x="14141" y="3566"/>
                </a:lnTo>
                <a:lnTo>
                  <a:pt x="14150" y="3583"/>
                </a:lnTo>
                <a:lnTo>
                  <a:pt x="14150" y="3619"/>
                </a:lnTo>
                <a:lnTo>
                  <a:pt x="14150" y="3627"/>
                </a:lnTo>
                <a:lnTo>
                  <a:pt x="14141" y="3636"/>
                </a:lnTo>
                <a:lnTo>
                  <a:pt x="14124" y="3645"/>
                </a:lnTo>
                <a:lnTo>
                  <a:pt x="14115" y="3654"/>
                </a:lnTo>
                <a:lnTo>
                  <a:pt x="14097" y="3654"/>
                </a:lnTo>
                <a:lnTo>
                  <a:pt x="14071" y="3645"/>
                </a:lnTo>
                <a:lnTo>
                  <a:pt x="14062" y="3619"/>
                </a:lnTo>
                <a:lnTo>
                  <a:pt x="14053" y="3610"/>
                </a:lnTo>
                <a:lnTo>
                  <a:pt x="14018" y="3583"/>
                </a:lnTo>
                <a:lnTo>
                  <a:pt x="14018" y="3574"/>
                </a:lnTo>
                <a:lnTo>
                  <a:pt x="13991" y="3583"/>
                </a:lnTo>
                <a:lnTo>
                  <a:pt x="13974" y="3583"/>
                </a:lnTo>
                <a:lnTo>
                  <a:pt x="13956" y="3592"/>
                </a:lnTo>
                <a:lnTo>
                  <a:pt x="13938" y="3619"/>
                </a:lnTo>
                <a:lnTo>
                  <a:pt x="13930" y="3627"/>
                </a:lnTo>
                <a:lnTo>
                  <a:pt x="13930" y="3636"/>
                </a:lnTo>
                <a:lnTo>
                  <a:pt x="13930" y="3645"/>
                </a:lnTo>
                <a:lnTo>
                  <a:pt x="13921" y="3654"/>
                </a:lnTo>
                <a:lnTo>
                  <a:pt x="13903" y="3671"/>
                </a:lnTo>
                <a:lnTo>
                  <a:pt x="13903" y="3689"/>
                </a:lnTo>
                <a:lnTo>
                  <a:pt x="13903" y="3724"/>
                </a:lnTo>
                <a:lnTo>
                  <a:pt x="13903" y="3751"/>
                </a:lnTo>
                <a:lnTo>
                  <a:pt x="13903" y="3777"/>
                </a:lnTo>
                <a:lnTo>
                  <a:pt x="13912" y="3795"/>
                </a:lnTo>
                <a:lnTo>
                  <a:pt x="13921" y="3813"/>
                </a:lnTo>
                <a:lnTo>
                  <a:pt x="13912" y="3822"/>
                </a:lnTo>
                <a:lnTo>
                  <a:pt x="13921" y="3830"/>
                </a:lnTo>
                <a:lnTo>
                  <a:pt x="13921" y="3848"/>
                </a:lnTo>
                <a:lnTo>
                  <a:pt x="13912" y="3866"/>
                </a:lnTo>
                <a:lnTo>
                  <a:pt x="13903" y="3866"/>
                </a:lnTo>
                <a:lnTo>
                  <a:pt x="13894" y="3866"/>
                </a:lnTo>
                <a:lnTo>
                  <a:pt x="13885" y="3866"/>
                </a:lnTo>
                <a:lnTo>
                  <a:pt x="13877" y="3866"/>
                </a:lnTo>
                <a:lnTo>
                  <a:pt x="13868" y="3857"/>
                </a:lnTo>
                <a:lnTo>
                  <a:pt x="13894" y="3839"/>
                </a:lnTo>
                <a:lnTo>
                  <a:pt x="13903" y="3822"/>
                </a:lnTo>
                <a:lnTo>
                  <a:pt x="13912" y="3804"/>
                </a:lnTo>
                <a:lnTo>
                  <a:pt x="13912" y="3795"/>
                </a:lnTo>
                <a:lnTo>
                  <a:pt x="13903" y="3795"/>
                </a:lnTo>
                <a:lnTo>
                  <a:pt x="13903" y="3813"/>
                </a:lnTo>
                <a:lnTo>
                  <a:pt x="13894" y="3830"/>
                </a:lnTo>
                <a:lnTo>
                  <a:pt x="13885" y="3830"/>
                </a:lnTo>
                <a:lnTo>
                  <a:pt x="13877" y="3848"/>
                </a:lnTo>
                <a:lnTo>
                  <a:pt x="13868" y="3857"/>
                </a:lnTo>
                <a:lnTo>
                  <a:pt x="13859" y="3866"/>
                </a:lnTo>
                <a:lnTo>
                  <a:pt x="13832" y="3866"/>
                </a:lnTo>
                <a:lnTo>
                  <a:pt x="13824" y="3866"/>
                </a:lnTo>
                <a:lnTo>
                  <a:pt x="13824" y="3874"/>
                </a:lnTo>
                <a:lnTo>
                  <a:pt x="13824" y="3883"/>
                </a:lnTo>
                <a:lnTo>
                  <a:pt x="13815" y="3892"/>
                </a:lnTo>
                <a:lnTo>
                  <a:pt x="13806" y="3901"/>
                </a:lnTo>
                <a:lnTo>
                  <a:pt x="13797" y="3910"/>
                </a:lnTo>
                <a:lnTo>
                  <a:pt x="13797" y="3919"/>
                </a:lnTo>
                <a:lnTo>
                  <a:pt x="13780" y="3919"/>
                </a:lnTo>
                <a:lnTo>
                  <a:pt x="13753" y="3927"/>
                </a:lnTo>
                <a:lnTo>
                  <a:pt x="13744" y="3919"/>
                </a:lnTo>
                <a:lnTo>
                  <a:pt x="13727" y="3919"/>
                </a:lnTo>
                <a:lnTo>
                  <a:pt x="13727" y="3910"/>
                </a:lnTo>
                <a:lnTo>
                  <a:pt x="13709" y="3883"/>
                </a:lnTo>
                <a:lnTo>
                  <a:pt x="13718" y="3883"/>
                </a:lnTo>
                <a:lnTo>
                  <a:pt x="13727" y="3892"/>
                </a:lnTo>
                <a:lnTo>
                  <a:pt x="13735" y="3892"/>
                </a:lnTo>
                <a:lnTo>
                  <a:pt x="13718" y="3883"/>
                </a:lnTo>
                <a:lnTo>
                  <a:pt x="13700" y="3874"/>
                </a:lnTo>
                <a:lnTo>
                  <a:pt x="13682" y="3874"/>
                </a:lnTo>
                <a:lnTo>
                  <a:pt x="13665" y="3874"/>
                </a:lnTo>
                <a:lnTo>
                  <a:pt x="13630" y="3883"/>
                </a:lnTo>
                <a:lnTo>
                  <a:pt x="13603" y="3892"/>
                </a:lnTo>
                <a:lnTo>
                  <a:pt x="13594" y="3901"/>
                </a:lnTo>
                <a:lnTo>
                  <a:pt x="13577" y="3901"/>
                </a:lnTo>
                <a:lnTo>
                  <a:pt x="13559" y="3919"/>
                </a:lnTo>
                <a:lnTo>
                  <a:pt x="13550" y="3919"/>
                </a:lnTo>
                <a:lnTo>
                  <a:pt x="13550" y="3927"/>
                </a:lnTo>
                <a:lnTo>
                  <a:pt x="13533" y="3936"/>
                </a:lnTo>
                <a:lnTo>
                  <a:pt x="13524" y="3936"/>
                </a:lnTo>
                <a:lnTo>
                  <a:pt x="13480" y="3945"/>
                </a:lnTo>
                <a:lnTo>
                  <a:pt x="13435" y="3954"/>
                </a:lnTo>
                <a:lnTo>
                  <a:pt x="13418" y="3963"/>
                </a:lnTo>
                <a:lnTo>
                  <a:pt x="13400" y="3963"/>
                </a:lnTo>
                <a:lnTo>
                  <a:pt x="13391" y="3954"/>
                </a:lnTo>
                <a:lnTo>
                  <a:pt x="13374" y="3945"/>
                </a:lnTo>
                <a:lnTo>
                  <a:pt x="13374" y="3954"/>
                </a:lnTo>
                <a:lnTo>
                  <a:pt x="13383" y="3963"/>
                </a:lnTo>
                <a:lnTo>
                  <a:pt x="13383" y="3972"/>
                </a:lnTo>
                <a:lnTo>
                  <a:pt x="13391" y="3972"/>
                </a:lnTo>
                <a:lnTo>
                  <a:pt x="13400" y="3972"/>
                </a:lnTo>
                <a:lnTo>
                  <a:pt x="13409" y="3972"/>
                </a:lnTo>
                <a:lnTo>
                  <a:pt x="13427" y="3980"/>
                </a:lnTo>
                <a:lnTo>
                  <a:pt x="13427" y="3989"/>
                </a:lnTo>
                <a:lnTo>
                  <a:pt x="13427" y="3998"/>
                </a:lnTo>
                <a:lnTo>
                  <a:pt x="13418" y="3989"/>
                </a:lnTo>
                <a:lnTo>
                  <a:pt x="13400" y="3989"/>
                </a:lnTo>
                <a:lnTo>
                  <a:pt x="13391" y="3980"/>
                </a:lnTo>
                <a:lnTo>
                  <a:pt x="13383" y="3980"/>
                </a:lnTo>
                <a:lnTo>
                  <a:pt x="13374" y="3972"/>
                </a:lnTo>
                <a:lnTo>
                  <a:pt x="13374" y="3954"/>
                </a:lnTo>
                <a:lnTo>
                  <a:pt x="13365" y="3945"/>
                </a:lnTo>
                <a:lnTo>
                  <a:pt x="13347" y="3945"/>
                </a:lnTo>
                <a:lnTo>
                  <a:pt x="13321" y="3927"/>
                </a:lnTo>
                <a:lnTo>
                  <a:pt x="13312" y="3919"/>
                </a:lnTo>
                <a:lnTo>
                  <a:pt x="13303" y="3919"/>
                </a:lnTo>
                <a:lnTo>
                  <a:pt x="13294" y="3910"/>
                </a:lnTo>
                <a:lnTo>
                  <a:pt x="13285" y="3910"/>
                </a:lnTo>
                <a:lnTo>
                  <a:pt x="13268" y="3927"/>
                </a:lnTo>
                <a:lnTo>
                  <a:pt x="13259" y="3927"/>
                </a:lnTo>
                <a:lnTo>
                  <a:pt x="13250" y="3936"/>
                </a:lnTo>
                <a:lnTo>
                  <a:pt x="13250" y="3945"/>
                </a:lnTo>
                <a:lnTo>
                  <a:pt x="13224" y="3945"/>
                </a:lnTo>
                <a:lnTo>
                  <a:pt x="13215" y="3945"/>
                </a:lnTo>
                <a:lnTo>
                  <a:pt x="13198" y="3963"/>
                </a:lnTo>
                <a:lnTo>
                  <a:pt x="13172" y="3954"/>
                </a:lnTo>
                <a:lnTo>
                  <a:pt x="13163" y="3963"/>
                </a:lnTo>
                <a:lnTo>
                  <a:pt x="13154" y="3954"/>
                </a:lnTo>
                <a:lnTo>
                  <a:pt x="13163" y="3945"/>
                </a:lnTo>
                <a:lnTo>
                  <a:pt x="13172" y="3927"/>
                </a:lnTo>
                <a:lnTo>
                  <a:pt x="13163" y="3919"/>
                </a:lnTo>
                <a:lnTo>
                  <a:pt x="13145" y="3927"/>
                </a:lnTo>
                <a:lnTo>
                  <a:pt x="13119" y="3919"/>
                </a:lnTo>
                <a:lnTo>
                  <a:pt x="13110" y="3919"/>
                </a:lnTo>
                <a:lnTo>
                  <a:pt x="13101" y="3910"/>
                </a:lnTo>
                <a:lnTo>
                  <a:pt x="13084" y="3910"/>
                </a:lnTo>
                <a:lnTo>
                  <a:pt x="13092" y="3910"/>
                </a:lnTo>
                <a:lnTo>
                  <a:pt x="13092" y="3901"/>
                </a:lnTo>
                <a:lnTo>
                  <a:pt x="13092" y="3892"/>
                </a:lnTo>
                <a:lnTo>
                  <a:pt x="13092" y="3883"/>
                </a:lnTo>
                <a:lnTo>
                  <a:pt x="13084" y="3883"/>
                </a:lnTo>
                <a:lnTo>
                  <a:pt x="13075" y="3874"/>
                </a:lnTo>
                <a:lnTo>
                  <a:pt x="13075" y="3866"/>
                </a:lnTo>
                <a:lnTo>
                  <a:pt x="13075" y="3857"/>
                </a:lnTo>
                <a:lnTo>
                  <a:pt x="13066" y="3857"/>
                </a:lnTo>
                <a:lnTo>
                  <a:pt x="13057" y="3857"/>
                </a:lnTo>
                <a:lnTo>
                  <a:pt x="13057" y="3848"/>
                </a:lnTo>
                <a:lnTo>
                  <a:pt x="13066" y="3839"/>
                </a:lnTo>
                <a:lnTo>
                  <a:pt x="13066" y="3830"/>
                </a:lnTo>
                <a:lnTo>
                  <a:pt x="13066" y="3822"/>
                </a:lnTo>
                <a:lnTo>
                  <a:pt x="13066" y="3813"/>
                </a:lnTo>
                <a:lnTo>
                  <a:pt x="13066" y="3804"/>
                </a:lnTo>
                <a:lnTo>
                  <a:pt x="13075" y="3795"/>
                </a:lnTo>
                <a:lnTo>
                  <a:pt x="13084" y="3786"/>
                </a:lnTo>
                <a:lnTo>
                  <a:pt x="13092" y="3786"/>
                </a:lnTo>
                <a:lnTo>
                  <a:pt x="13092" y="3777"/>
                </a:lnTo>
                <a:lnTo>
                  <a:pt x="13084" y="3769"/>
                </a:lnTo>
                <a:lnTo>
                  <a:pt x="13092" y="3769"/>
                </a:lnTo>
                <a:lnTo>
                  <a:pt x="13101" y="3769"/>
                </a:lnTo>
                <a:lnTo>
                  <a:pt x="13110" y="3769"/>
                </a:lnTo>
                <a:lnTo>
                  <a:pt x="13110" y="3751"/>
                </a:lnTo>
                <a:lnTo>
                  <a:pt x="13119" y="3733"/>
                </a:lnTo>
                <a:lnTo>
                  <a:pt x="13119" y="3724"/>
                </a:lnTo>
                <a:lnTo>
                  <a:pt x="13128" y="3724"/>
                </a:lnTo>
                <a:lnTo>
                  <a:pt x="13137" y="3733"/>
                </a:lnTo>
                <a:lnTo>
                  <a:pt x="13145" y="3733"/>
                </a:lnTo>
                <a:lnTo>
                  <a:pt x="13154" y="3724"/>
                </a:lnTo>
                <a:lnTo>
                  <a:pt x="13163" y="3716"/>
                </a:lnTo>
                <a:lnTo>
                  <a:pt x="13163" y="3707"/>
                </a:lnTo>
                <a:lnTo>
                  <a:pt x="13154" y="3707"/>
                </a:lnTo>
                <a:lnTo>
                  <a:pt x="13154" y="3698"/>
                </a:lnTo>
                <a:lnTo>
                  <a:pt x="13128" y="3698"/>
                </a:lnTo>
                <a:lnTo>
                  <a:pt x="13119" y="3698"/>
                </a:lnTo>
                <a:lnTo>
                  <a:pt x="13110" y="3689"/>
                </a:lnTo>
                <a:lnTo>
                  <a:pt x="13119" y="3671"/>
                </a:lnTo>
                <a:lnTo>
                  <a:pt x="13110" y="3671"/>
                </a:lnTo>
                <a:lnTo>
                  <a:pt x="13119" y="3654"/>
                </a:lnTo>
                <a:lnTo>
                  <a:pt x="13119" y="3645"/>
                </a:lnTo>
                <a:lnTo>
                  <a:pt x="13128" y="3636"/>
                </a:lnTo>
                <a:lnTo>
                  <a:pt x="13128" y="3627"/>
                </a:lnTo>
                <a:lnTo>
                  <a:pt x="13128" y="3610"/>
                </a:lnTo>
                <a:lnTo>
                  <a:pt x="13137" y="3601"/>
                </a:lnTo>
                <a:lnTo>
                  <a:pt x="13128" y="3592"/>
                </a:lnTo>
                <a:lnTo>
                  <a:pt x="13128" y="3583"/>
                </a:lnTo>
                <a:lnTo>
                  <a:pt x="13137" y="3574"/>
                </a:lnTo>
                <a:lnTo>
                  <a:pt x="13128" y="3574"/>
                </a:lnTo>
                <a:lnTo>
                  <a:pt x="13110" y="3583"/>
                </a:lnTo>
                <a:lnTo>
                  <a:pt x="13092" y="3592"/>
                </a:lnTo>
                <a:lnTo>
                  <a:pt x="13084" y="3601"/>
                </a:lnTo>
                <a:lnTo>
                  <a:pt x="13057" y="3627"/>
                </a:lnTo>
                <a:lnTo>
                  <a:pt x="13048" y="3636"/>
                </a:lnTo>
                <a:lnTo>
                  <a:pt x="13039" y="3636"/>
                </a:lnTo>
                <a:lnTo>
                  <a:pt x="13022" y="3636"/>
                </a:lnTo>
                <a:lnTo>
                  <a:pt x="13013" y="3636"/>
                </a:lnTo>
                <a:lnTo>
                  <a:pt x="13004" y="3636"/>
                </a:lnTo>
                <a:lnTo>
                  <a:pt x="12995" y="3636"/>
                </a:lnTo>
                <a:lnTo>
                  <a:pt x="12978" y="3654"/>
                </a:lnTo>
                <a:lnTo>
                  <a:pt x="12969" y="3663"/>
                </a:lnTo>
                <a:lnTo>
                  <a:pt x="12969" y="3671"/>
                </a:lnTo>
                <a:lnTo>
                  <a:pt x="12969" y="3680"/>
                </a:lnTo>
                <a:lnTo>
                  <a:pt x="12978" y="3689"/>
                </a:lnTo>
                <a:lnTo>
                  <a:pt x="12987" y="3680"/>
                </a:lnTo>
                <a:lnTo>
                  <a:pt x="13004" y="3680"/>
                </a:lnTo>
                <a:lnTo>
                  <a:pt x="13013" y="3663"/>
                </a:lnTo>
                <a:lnTo>
                  <a:pt x="13022" y="3645"/>
                </a:lnTo>
                <a:lnTo>
                  <a:pt x="13031" y="3645"/>
                </a:lnTo>
                <a:lnTo>
                  <a:pt x="13039" y="3645"/>
                </a:lnTo>
                <a:lnTo>
                  <a:pt x="13031" y="3671"/>
                </a:lnTo>
                <a:lnTo>
                  <a:pt x="13031" y="3680"/>
                </a:lnTo>
                <a:lnTo>
                  <a:pt x="13022" y="3671"/>
                </a:lnTo>
                <a:lnTo>
                  <a:pt x="13013" y="3680"/>
                </a:lnTo>
                <a:lnTo>
                  <a:pt x="13004" y="3689"/>
                </a:lnTo>
                <a:lnTo>
                  <a:pt x="12995" y="3698"/>
                </a:lnTo>
                <a:lnTo>
                  <a:pt x="12995" y="3707"/>
                </a:lnTo>
                <a:lnTo>
                  <a:pt x="12987" y="3698"/>
                </a:lnTo>
                <a:lnTo>
                  <a:pt x="12978" y="3698"/>
                </a:lnTo>
                <a:lnTo>
                  <a:pt x="12969" y="3689"/>
                </a:lnTo>
                <a:lnTo>
                  <a:pt x="12960" y="3689"/>
                </a:lnTo>
                <a:lnTo>
                  <a:pt x="12951" y="3724"/>
                </a:lnTo>
                <a:lnTo>
                  <a:pt x="12951" y="3742"/>
                </a:lnTo>
                <a:lnTo>
                  <a:pt x="12960" y="3760"/>
                </a:lnTo>
                <a:lnTo>
                  <a:pt x="12960" y="3769"/>
                </a:lnTo>
                <a:lnTo>
                  <a:pt x="12951" y="3795"/>
                </a:lnTo>
                <a:lnTo>
                  <a:pt x="12969" y="3804"/>
                </a:lnTo>
                <a:lnTo>
                  <a:pt x="12995" y="3813"/>
                </a:lnTo>
                <a:lnTo>
                  <a:pt x="12995" y="3822"/>
                </a:lnTo>
                <a:lnTo>
                  <a:pt x="12995" y="3839"/>
                </a:lnTo>
                <a:lnTo>
                  <a:pt x="12987" y="3848"/>
                </a:lnTo>
                <a:lnTo>
                  <a:pt x="12995" y="3857"/>
                </a:lnTo>
                <a:lnTo>
                  <a:pt x="12995" y="3883"/>
                </a:lnTo>
                <a:lnTo>
                  <a:pt x="13004" y="3892"/>
                </a:lnTo>
                <a:lnTo>
                  <a:pt x="13013" y="3901"/>
                </a:lnTo>
                <a:lnTo>
                  <a:pt x="13013" y="3910"/>
                </a:lnTo>
                <a:lnTo>
                  <a:pt x="13004" y="3919"/>
                </a:lnTo>
                <a:lnTo>
                  <a:pt x="12995" y="3919"/>
                </a:lnTo>
                <a:lnTo>
                  <a:pt x="12995" y="3927"/>
                </a:lnTo>
                <a:lnTo>
                  <a:pt x="13004" y="3927"/>
                </a:lnTo>
                <a:lnTo>
                  <a:pt x="13013" y="3936"/>
                </a:lnTo>
                <a:lnTo>
                  <a:pt x="13013" y="3963"/>
                </a:lnTo>
                <a:lnTo>
                  <a:pt x="13022" y="3963"/>
                </a:lnTo>
                <a:lnTo>
                  <a:pt x="13022" y="3972"/>
                </a:lnTo>
                <a:lnTo>
                  <a:pt x="13039" y="3972"/>
                </a:lnTo>
                <a:lnTo>
                  <a:pt x="13066" y="3998"/>
                </a:lnTo>
                <a:lnTo>
                  <a:pt x="13075" y="4007"/>
                </a:lnTo>
                <a:lnTo>
                  <a:pt x="13066" y="4007"/>
                </a:lnTo>
                <a:lnTo>
                  <a:pt x="13066" y="3998"/>
                </a:lnTo>
                <a:lnTo>
                  <a:pt x="13039" y="3980"/>
                </a:lnTo>
                <a:lnTo>
                  <a:pt x="13031" y="3972"/>
                </a:lnTo>
                <a:lnTo>
                  <a:pt x="13013" y="3972"/>
                </a:lnTo>
                <a:lnTo>
                  <a:pt x="12995" y="3972"/>
                </a:lnTo>
                <a:lnTo>
                  <a:pt x="12987" y="3972"/>
                </a:lnTo>
                <a:lnTo>
                  <a:pt x="12987" y="3980"/>
                </a:lnTo>
                <a:lnTo>
                  <a:pt x="12987" y="3989"/>
                </a:lnTo>
                <a:lnTo>
                  <a:pt x="12987" y="4007"/>
                </a:lnTo>
                <a:lnTo>
                  <a:pt x="12987" y="4016"/>
                </a:lnTo>
                <a:lnTo>
                  <a:pt x="12978" y="4007"/>
                </a:lnTo>
                <a:lnTo>
                  <a:pt x="12969" y="3998"/>
                </a:lnTo>
                <a:lnTo>
                  <a:pt x="12969" y="4007"/>
                </a:lnTo>
                <a:lnTo>
                  <a:pt x="12960" y="4016"/>
                </a:lnTo>
                <a:lnTo>
                  <a:pt x="12951" y="4016"/>
                </a:lnTo>
                <a:lnTo>
                  <a:pt x="12960" y="4007"/>
                </a:lnTo>
                <a:lnTo>
                  <a:pt x="12942" y="3989"/>
                </a:lnTo>
                <a:lnTo>
                  <a:pt x="12916" y="3989"/>
                </a:lnTo>
                <a:lnTo>
                  <a:pt x="12889" y="3989"/>
                </a:lnTo>
                <a:lnTo>
                  <a:pt x="12889" y="3998"/>
                </a:lnTo>
                <a:lnTo>
                  <a:pt x="12881" y="4007"/>
                </a:lnTo>
                <a:lnTo>
                  <a:pt x="12881" y="4016"/>
                </a:lnTo>
                <a:lnTo>
                  <a:pt x="12881" y="4024"/>
                </a:lnTo>
                <a:lnTo>
                  <a:pt x="12889" y="4033"/>
                </a:lnTo>
                <a:lnTo>
                  <a:pt x="12881" y="4033"/>
                </a:lnTo>
                <a:lnTo>
                  <a:pt x="12872" y="4024"/>
                </a:lnTo>
                <a:lnTo>
                  <a:pt x="12863" y="4024"/>
                </a:lnTo>
                <a:lnTo>
                  <a:pt x="12863" y="4016"/>
                </a:lnTo>
                <a:lnTo>
                  <a:pt x="12837" y="4016"/>
                </a:lnTo>
                <a:lnTo>
                  <a:pt x="12828" y="4016"/>
                </a:lnTo>
                <a:lnTo>
                  <a:pt x="12801" y="4016"/>
                </a:lnTo>
                <a:lnTo>
                  <a:pt x="12792" y="4024"/>
                </a:lnTo>
                <a:lnTo>
                  <a:pt x="12766" y="4033"/>
                </a:lnTo>
                <a:lnTo>
                  <a:pt x="12757" y="4042"/>
                </a:lnTo>
                <a:lnTo>
                  <a:pt x="12748" y="4051"/>
                </a:lnTo>
                <a:lnTo>
                  <a:pt x="12731" y="4060"/>
                </a:lnTo>
                <a:lnTo>
                  <a:pt x="12713" y="4069"/>
                </a:lnTo>
                <a:lnTo>
                  <a:pt x="12704" y="4069"/>
                </a:lnTo>
                <a:lnTo>
                  <a:pt x="12704" y="4077"/>
                </a:lnTo>
                <a:lnTo>
                  <a:pt x="12695" y="4113"/>
                </a:lnTo>
                <a:lnTo>
                  <a:pt x="12687" y="4130"/>
                </a:lnTo>
                <a:lnTo>
                  <a:pt x="12678" y="4139"/>
                </a:lnTo>
                <a:lnTo>
                  <a:pt x="12669" y="4148"/>
                </a:lnTo>
                <a:lnTo>
                  <a:pt x="12660" y="4157"/>
                </a:lnTo>
                <a:lnTo>
                  <a:pt x="12651" y="4166"/>
                </a:lnTo>
                <a:lnTo>
                  <a:pt x="12651" y="4175"/>
                </a:lnTo>
                <a:lnTo>
                  <a:pt x="12660" y="4192"/>
                </a:lnTo>
                <a:lnTo>
                  <a:pt x="12669" y="4192"/>
                </a:lnTo>
                <a:lnTo>
                  <a:pt x="12651" y="4201"/>
                </a:lnTo>
                <a:lnTo>
                  <a:pt x="12660" y="4201"/>
                </a:lnTo>
                <a:lnTo>
                  <a:pt x="12669" y="4201"/>
                </a:lnTo>
                <a:lnTo>
                  <a:pt x="12669" y="4210"/>
                </a:lnTo>
                <a:lnTo>
                  <a:pt x="12660" y="4210"/>
                </a:lnTo>
                <a:lnTo>
                  <a:pt x="12642" y="4201"/>
                </a:lnTo>
                <a:lnTo>
                  <a:pt x="12634" y="4201"/>
                </a:lnTo>
                <a:lnTo>
                  <a:pt x="12616" y="4201"/>
                </a:lnTo>
                <a:lnTo>
                  <a:pt x="12607" y="4201"/>
                </a:lnTo>
                <a:lnTo>
                  <a:pt x="12616" y="4210"/>
                </a:lnTo>
                <a:lnTo>
                  <a:pt x="12625" y="4210"/>
                </a:lnTo>
                <a:lnTo>
                  <a:pt x="12634" y="4210"/>
                </a:lnTo>
                <a:lnTo>
                  <a:pt x="12642" y="4219"/>
                </a:lnTo>
                <a:lnTo>
                  <a:pt x="12651" y="4210"/>
                </a:lnTo>
                <a:lnTo>
                  <a:pt x="12660" y="4219"/>
                </a:lnTo>
                <a:lnTo>
                  <a:pt x="12669" y="4219"/>
                </a:lnTo>
                <a:lnTo>
                  <a:pt x="12660" y="4219"/>
                </a:lnTo>
                <a:lnTo>
                  <a:pt x="12651" y="4219"/>
                </a:lnTo>
                <a:lnTo>
                  <a:pt x="12642" y="4219"/>
                </a:lnTo>
                <a:lnTo>
                  <a:pt x="12634" y="4219"/>
                </a:lnTo>
                <a:lnTo>
                  <a:pt x="12625" y="4219"/>
                </a:lnTo>
                <a:lnTo>
                  <a:pt x="12607" y="4219"/>
                </a:lnTo>
                <a:lnTo>
                  <a:pt x="12598" y="4219"/>
                </a:lnTo>
                <a:lnTo>
                  <a:pt x="12572" y="4227"/>
                </a:lnTo>
                <a:lnTo>
                  <a:pt x="12545" y="4245"/>
                </a:lnTo>
                <a:lnTo>
                  <a:pt x="12537" y="4245"/>
                </a:lnTo>
                <a:lnTo>
                  <a:pt x="12501" y="4254"/>
                </a:lnTo>
                <a:lnTo>
                  <a:pt x="12484" y="4263"/>
                </a:lnTo>
                <a:lnTo>
                  <a:pt x="12475" y="4272"/>
                </a:lnTo>
                <a:lnTo>
                  <a:pt x="12475" y="4280"/>
                </a:lnTo>
                <a:lnTo>
                  <a:pt x="12475" y="4325"/>
                </a:lnTo>
                <a:lnTo>
                  <a:pt x="12475" y="4333"/>
                </a:lnTo>
                <a:lnTo>
                  <a:pt x="12466" y="4333"/>
                </a:lnTo>
                <a:lnTo>
                  <a:pt x="12457" y="4342"/>
                </a:lnTo>
                <a:lnTo>
                  <a:pt x="12448" y="4351"/>
                </a:lnTo>
                <a:lnTo>
                  <a:pt x="12422" y="4360"/>
                </a:lnTo>
                <a:lnTo>
                  <a:pt x="12404" y="4369"/>
                </a:lnTo>
                <a:lnTo>
                  <a:pt x="12369" y="4378"/>
                </a:lnTo>
                <a:lnTo>
                  <a:pt x="12369" y="4386"/>
                </a:lnTo>
                <a:lnTo>
                  <a:pt x="12369" y="4395"/>
                </a:lnTo>
                <a:lnTo>
                  <a:pt x="12378" y="4404"/>
                </a:lnTo>
                <a:lnTo>
                  <a:pt x="12387" y="4404"/>
                </a:lnTo>
                <a:lnTo>
                  <a:pt x="12369" y="4413"/>
                </a:lnTo>
                <a:lnTo>
                  <a:pt x="12360" y="4413"/>
                </a:lnTo>
                <a:lnTo>
                  <a:pt x="12342" y="4422"/>
                </a:lnTo>
                <a:lnTo>
                  <a:pt x="12316" y="4413"/>
                </a:lnTo>
                <a:lnTo>
                  <a:pt x="12298" y="4413"/>
                </a:lnTo>
                <a:lnTo>
                  <a:pt x="12290" y="4413"/>
                </a:lnTo>
                <a:lnTo>
                  <a:pt x="12272" y="4413"/>
                </a:lnTo>
                <a:lnTo>
                  <a:pt x="12272" y="4404"/>
                </a:lnTo>
                <a:lnTo>
                  <a:pt x="12263" y="4404"/>
                </a:lnTo>
                <a:lnTo>
                  <a:pt x="12263" y="4395"/>
                </a:lnTo>
                <a:lnTo>
                  <a:pt x="12263" y="4386"/>
                </a:lnTo>
                <a:lnTo>
                  <a:pt x="12254" y="4378"/>
                </a:lnTo>
                <a:lnTo>
                  <a:pt x="12245" y="4386"/>
                </a:lnTo>
                <a:lnTo>
                  <a:pt x="12237" y="4386"/>
                </a:lnTo>
                <a:lnTo>
                  <a:pt x="12219" y="4386"/>
                </a:lnTo>
                <a:lnTo>
                  <a:pt x="12219" y="4395"/>
                </a:lnTo>
                <a:lnTo>
                  <a:pt x="12228" y="4404"/>
                </a:lnTo>
                <a:lnTo>
                  <a:pt x="12237" y="4422"/>
                </a:lnTo>
                <a:lnTo>
                  <a:pt x="12245" y="4430"/>
                </a:lnTo>
                <a:lnTo>
                  <a:pt x="12245" y="4466"/>
                </a:lnTo>
                <a:lnTo>
                  <a:pt x="12245" y="4475"/>
                </a:lnTo>
                <a:lnTo>
                  <a:pt x="12254" y="4483"/>
                </a:lnTo>
                <a:lnTo>
                  <a:pt x="12228" y="4483"/>
                </a:lnTo>
                <a:lnTo>
                  <a:pt x="12219" y="4475"/>
                </a:lnTo>
                <a:lnTo>
                  <a:pt x="12210" y="4483"/>
                </a:lnTo>
                <a:lnTo>
                  <a:pt x="12201" y="4483"/>
                </a:lnTo>
                <a:lnTo>
                  <a:pt x="12175" y="4483"/>
                </a:lnTo>
                <a:lnTo>
                  <a:pt x="12157" y="4492"/>
                </a:lnTo>
                <a:lnTo>
                  <a:pt x="12148" y="4483"/>
                </a:lnTo>
                <a:lnTo>
                  <a:pt x="12140" y="4466"/>
                </a:lnTo>
                <a:lnTo>
                  <a:pt x="12122" y="4466"/>
                </a:lnTo>
                <a:lnTo>
                  <a:pt x="12104" y="4466"/>
                </a:lnTo>
                <a:lnTo>
                  <a:pt x="12095" y="4466"/>
                </a:lnTo>
                <a:lnTo>
                  <a:pt x="12087" y="4475"/>
                </a:lnTo>
                <a:lnTo>
                  <a:pt x="12078" y="4475"/>
                </a:lnTo>
                <a:lnTo>
                  <a:pt x="12060" y="4475"/>
                </a:lnTo>
                <a:lnTo>
                  <a:pt x="12025" y="4483"/>
                </a:lnTo>
                <a:lnTo>
                  <a:pt x="12007" y="4492"/>
                </a:lnTo>
                <a:lnTo>
                  <a:pt x="12007" y="4501"/>
                </a:lnTo>
                <a:lnTo>
                  <a:pt x="12007" y="4510"/>
                </a:lnTo>
                <a:lnTo>
                  <a:pt x="12025" y="4510"/>
                </a:lnTo>
                <a:lnTo>
                  <a:pt x="12034" y="4510"/>
                </a:lnTo>
                <a:lnTo>
                  <a:pt x="12043" y="4510"/>
                </a:lnTo>
                <a:lnTo>
                  <a:pt x="12034" y="4519"/>
                </a:lnTo>
                <a:lnTo>
                  <a:pt x="12025" y="4510"/>
                </a:lnTo>
                <a:lnTo>
                  <a:pt x="12025" y="4519"/>
                </a:lnTo>
                <a:lnTo>
                  <a:pt x="12034" y="4519"/>
                </a:lnTo>
                <a:lnTo>
                  <a:pt x="12043" y="4528"/>
                </a:lnTo>
                <a:lnTo>
                  <a:pt x="12034" y="4528"/>
                </a:lnTo>
                <a:lnTo>
                  <a:pt x="12025" y="4536"/>
                </a:lnTo>
                <a:lnTo>
                  <a:pt x="12016" y="4536"/>
                </a:lnTo>
                <a:lnTo>
                  <a:pt x="12034" y="4545"/>
                </a:lnTo>
                <a:lnTo>
                  <a:pt x="12034" y="4554"/>
                </a:lnTo>
                <a:lnTo>
                  <a:pt x="12043" y="4563"/>
                </a:lnTo>
                <a:lnTo>
                  <a:pt x="12051" y="4563"/>
                </a:lnTo>
                <a:lnTo>
                  <a:pt x="12060" y="4554"/>
                </a:lnTo>
                <a:lnTo>
                  <a:pt x="12069" y="4554"/>
                </a:lnTo>
                <a:lnTo>
                  <a:pt x="12104" y="4563"/>
                </a:lnTo>
                <a:lnTo>
                  <a:pt x="12104" y="4572"/>
                </a:lnTo>
                <a:lnTo>
                  <a:pt x="12113" y="4572"/>
                </a:lnTo>
                <a:lnTo>
                  <a:pt x="12122" y="4572"/>
                </a:lnTo>
                <a:lnTo>
                  <a:pt x="12131" y="4581"/>
                </a:lnTo>
                <a:lnTo>
                  <a:pt x="12140" y="4581"/>
                </a:lnTo>
                <a:lnTo>
                  <a:pt x="12148" y="4581"/>
                </a:lnTo>
                <a:lnTo>
                  <a:pt x="12157" y="4581"/>
                </a:lnTo>
                <a:lnTo>
                  <a:pt x="12148" y="4589"/>
                </a:lnTo>
                <a:lnTo>
                  <a:pt x="12157" y="4589"/>
                </a:lnTo>
                <a:lnTo>
                  <a:pt x="12166" y="4589"/>
                </a:lnTo>
                <a:lnTo>
                  <a:pt x="12175" y="4589"/>
                </a:lnTo>
                <a:lnTo>
                  <a:pt x="12184" y="4589"/>
                </a:lnTo>
                <a:lnTo>
                  <a:pt x="12175" y="4598"/>
                </a:lnTo>
                <a:lnTo>
                  <a:pt x="12175" y="4607"/>
                </a:lnTo>
                <a:lnTo>
                  <a:pt x="12184" y="4607"/>
                </a:lnTo>
                <a:lnTo>
                  <a:pt x="12210" y="4607"/>
                </a:lnTo>
                <a:lnTo>
                  <a:pt x="12228" y="4616"/>
                </a:lnTo>
                <a:lnTo>
                  <a:pt x="12219" y="4607"/>
                </a:lnTo>
                <a:lnTo>
                  <a:pt x="12210" y="4607"/>
                </a:lnTo>
                <a:lnTo>
                  <a:pt x="12201" y="4607"/>
                </a:lnTo>
                <a:lnTo>
                  <a:pt x="12201" y="4616"/>
                </a:lnTo>
                <a:lnTo>
                  <a:pt x="12193" y="4616"/>
                </a:lnTo>
                <a:lnTo>
                  <a:pt x="12201" y="4625"/>
                </a:lnTo>
                <a:lnTo>
                  <a:pt x="12210" y="4633"/>
                </a:lnTo>
                <a:lnTo>
                  <a:pt x="12201" y="4642"/>
                </a:lnTo>
                <a:lnTo>
                  <a:pt x="12201" y="4651"/>
                </a:lnTo>
                <a:lnTo>
                  <a:pt x="12210" y="4651"/>
                </a:lnTo>
                <a:lnTo>
                  <a:pt x="12219" y="4660"/>
                </a:lnTo>
                <a:lnTo>
                  <a:pt x="12228" y="4678"/>
                </a:lnTo>
                <a:lnTo>
                  <a:pt x="12254" y="4695"/>
                </a:lnTo>
                <a:lnTo>
                  <a:pt x="12263" y="4695"/>
                </a:lnTo>
                <a:lnTo>
                  <a:pt x="12272" y="4695"/>
                </a:lnTo>
                <a:lnTo>
                  <a:pt x="12272" y="4704"/>
                </a:lnTo>
                <a:lnTo>
                  <a:pt x="12281" y="4731"/>
                </a:lnTo>
                <a:lnTo>
                  <a:pt x="12281" y="4748"/>
                </a:lnTo>
                <a:lnTo>
                  <a:pt x="12272" y="4748"/>
                </a:lnTo>
                <a:lnTo>
                  <a:pt x="12272" y="4757"/>
                </a:lnTo>
                <a:lnTo>
                  <a:pt x="12290" y="4766"/>
                </a:lnTo>
                <a:lnTo>
                  <a:pt x="12298" y="4775"/>
                </a:lnTo>
                <a:lnTo>
                  <a:pt x="12307" y="4784"/>
                </a:lnTo>
                <a:lnTo>
                  <a:pt x="12307" y="4810"/>
                </a:lnTo>
                <a:lnTo>
                  <a:pt x="12316" y="4810"/>
                </a:lnTo>
                <a:lnTo>
                  <a:pt x="12316" y="4819"/>
                </a:lnTo>
                <a:lnTo>
                  <a:pt x="12307" y="4810"/>
                </a:lnTo>
                <a:lnTo>
                  <a:pt x="12298" y="4792"/>
                </a:lnTo>
                <a:lnTo>
                  <a:pt x="12298" y="4784"/>
                </a:lnTo>
                <a:lnTo>
                  <a:pt x="12290" y="4775"/>
                </a:lnTo>
                <a:lnTo>
                  <a:pt x="12281" y="4766"/>
                </a:lnTo>
                <a:lnTo>
                  <a:pt x="12272" y="4784"/>
                </a:lnTo>
                <a:lnTo>
                  <a:pt x="12272" y="4801"/>
                </a:lnTo>
                <a:lnTo>
                  <a:pt x="12263" y="4845"/>
                </a:lnTo>
                <a:lnTo>
                  <a:pt x="12272" y="4845"/>
                </a:lnTo>
                <a:lnTo>
                  <a:pt x="12272" y="4836"/>
                </a:lnTo>
                <a:lnTo>
                  <a:pt x="12281" y="4845"/>
                </a:lnTo>
                <a:lnTo>
                  <a:pt x="12272" y="4845"/>
                </a:lnTo>
                <a:lnTo>
                  <a:pt x="12263" y="4854"/>
                </a:lnTo>
                <a:lnTo>
                  <a:pt x="12263" y="4907"/>
                </a:lnTo>
                <a:lnTo>
                  <a:pt x="12245" y="4951"/>
                </a:lnTo>
                <a:lnTo>
                  <a:pt x="12237" y="4960"/>
                </a:lnTo>
                <a:lnTo>
                  <a:pt x="12228" y="4960"/>
                </a:lnTo>
                <a:lnTo>
                  <a:pt x="12219" y="4960"/>
                </a:lnTo>
                <a:lnTo>
                  <a:pt x="12210" y="4969"/>
                </a:lnTo>
                <a:lnTo>
                  <a:pt x="12193" y="4969"/>
                </a:lnTo>
                <a:lnTo>
                  <a:pt x="12184" y="4969"/>
                </a:lnTo>
                <a:lnTo>
                  <a:pt x="12166" y="4960"/>
                </a:lnTo>
                <a:lnTo>
                  <a:pt x="12148" y="4960"/>
                </a:lnTo>
                <a:lnTo>
                  <a:pt x="12140" y="4960"/>
                </a:lnTo>
                <a:lnTo>
                  <a:pt x="12131" y="4969"/>
                </a:lnTo>
                <a:lnTo>
                  <a:pt x="12104" y="4960"/>
                </a:lnTo>
                <a:lnTo>
                  <a:pt x="12095" y="4951"/>
                </a:lnTo>
                <a:lnTo>
                  <a:pt x="12078" y="4951"/>
                </a:lnTo>
                <a:lnTo>
                  <a:pt x="12069" y="4951"/>
                </a:lnTo>
                <a:lnTo>
                  <a:pt x="12060" y="4960"/>
                </a:lnTo>
                <a:lnTo>
                  <a:pt x="12043" y="4960"/>
                </a:lnTo>
                <a:lnTo>
                  <a:pt x="12025" y="4960"/>
                </a:lnTo>
                <a:lnTo>
                  <a:pt x="11981" y="4951"/>
                </a:lnTo>
                <a:lnTo>
                  <a:pt x="11963" y="4951"/>
                </a:lnTo>
                <a:lnTo>
                  <a:pt x="11945" y="4942"/>
                </a:lnTo>
                <a:lnTo>
                  <a:pt x="11928" y="4942"/>
                </a:lnTo>
                <a:lnTo>
                  <a:pt x="11910" y="4942"/>
                </a:lnTo>
                <a:lnTo>
                  <a:pt x="11901" y="4942"/>
                </a:lnTo>
                <a:lnTo>
                  <a:pt x="11884" y="4942"/>
                </a:lnTo>
                <a:lnTo>
                  <a:pt x="11875" y="4942"/>
                </a:lnTo>
                <a:lnTo>
                  <a:pt x="11848" y="4942"/>
                </a:lnTo>
                <a:lnTo>
                  <a:pt x="11840" y="4951"/>
                </a:lnTo>
                <a:lnTo>
                  <a:pt x="11822" y="4942"/>
                </a:lnTo>
                <a:lnTo>
                  <a:pt x="11813" y="4934"/>
                </a:lnTo>
                <a:lnTo>
                  <a:pt x="11804" y="4934"/>
                </a:lnTo>
                <a:lnTo>
                  <a:pt x="11796" y="4934"/>
                </a:lnTo>
                <a:lnTo>
                  <a:pt x="11778" y="4934"/>
                </a:lnTo>
                <a:lnTo>
                  <a:pt x="11769" y="4934"/>
                </a:lnTo>
                <a:lnTo>
                  <a:pt x="11760" y="4942"/>
                </a:lnTo>
                <a:lnTo>
                  <a:pt x="11751" y="4942"/>
                </a:lnTo>
                <a:lnTo>
                  <a:pt x="11751" y="4951"/>
                </a:lnTo>
                <a:lnTo>
                  <a:pt x="11751" y="4960"/>
                </a:lnTo>
                <a:lnTo>
                  <a:pt x="11743" y="4960"/>
                </a:lnTo>
                <a:lnTo>
                  <a:pt x="11734" y="4969"/>
                </a:lnTo>
                <a:lnTo>
                  <a:pt x="11725" y="4969"/>
                </a:lnTo>
                <a:lnTo>
                  <a:pt x="11707" y="4969"/>
                </a:lnTo>
                <a:lnTo>
                  <a:pt x="11698" y="4978"/>
                </a:lnTo>
                <a:lnTo>
                  <a:pt x="11690" y="4978"/>
                </a:lnTo>
                <a:lnTo>
                  <a:pt x="11681" y="4986"/>
                </a:lnTo>
                <a:lnTo>
                  <a:pt x="11681" y="4995"/>
                </a:lnTo>
                <a:lnTo>
                  <a:pt x="11681" y="5004"/>
                </a:lnTo>
                <a:lnTo>
                  <a:pt x="11690" y="5013"/>
                </a:lnTo>
                <a:lnTo>
                  <a:pt x="11698" y="5013"/>
                </a:lnTo>
                <a:lnTo>
                  <a:pt x="11698" y="5022"/>
                </a:lnTo>
                <a:lnTo>
                  <a:pt x="11690" y="5031"/>
                </a:lnTo>
                <a:lnTo>
                  <a:pt x="11698" y="5031"/>
                </a:lnTo>
                <a:lnTo>
                  <a:pt x="11707" y="5031"/>
                </a:lnTo>
                <a:lnTo>
                  <a:pt x="11707" y="5039"/>
                </a:lnTo>
                <a:lnTo>
                  <a:pt x="11707" y="5048"/>
                </a:lnTo>
                <a:lnTo>
                  <a:pt x="11716" y="5048"/>
                </a:lnTo>
                <a:lnTo>
                  <a:pt x="11716" y="5057"/>
                </a:lnTo>
                <a:lnTo>
                  <a:pt x="11707" y="5057"/>
                </a:lnTo>
                <a:lnTo>
                  <a:pt x="11716" y="5057"/>
                </a:lnTo>
                <a:lnTo>
                  <a:pt x="11716" y="5066"/>
                </a:lnTo>
                <a:lnTo>
                  <a:pt x="11707" y="5075"/>
                </a:lnTo>
                <a:lnTo>
                  <a:pt x="11707" y="5092"/>
                </a:lnTo>
                <a:lnTo>
                  <a:pt x="11716" y="5092"/>
                </a:lnTo>
                <a:lnTo>
                  <a:pt x="11707" y="5101"/>
                </a:lnTo>
                <a:lnTo>
                  <a:pt x="11707" y="5110"/>
                </a:lnTo>
                <a:lnTo>
                  <a:pt x="11716" y="5110"/>
                </a:lnTo>
                <a:lnTo>
                  <a:pt x="11707" y="5119"/>
                </a:lnTo>
                <a:lnTo>
                  <a:pt x="11707" y="5128"/>
                </a:lnTo>
                <a:lnTo>
                  <a:pt x="11716" y="5145"/>
                </a:lnTo>
                <a:lnTo>
                  <a:pt x="11716" y="5163"/>
                </a:lnTo>
                <a:lnTo>
                  <a:pt x="11725" y="5163"/>
                </a:lnTo>
                <a:lnTo>
                  <a:pt x="11725" y="5172"/>
                </a:lnTo>
                <a:lnTo>
                  <a:pt x="11716" y="5181"/>
                </a:lnTo>
                <a:lnTo>
                  <a:pt x="11716" y="5198"/>
                </a:lnTo>
                <a:lnTo>
                  <a:pt x="11716" y="5207"/>
                </a:lnTo>
                <a:lnTo>
                  <a:pt x="11707" y="5242"/>
                </a:lnTo>
                <a:lnTo>
                  <a:pt x="11707" y="5251"/>
                </a:lnTo>
                <a:lnTo>
                  <a:pt x="11698" y="5278"/>
                </a:lnTo>
                <a:lnTo>
                  <a:pt x="11690" y="5304"/>
                </a:lnTo>
                <a:lnTo>
                  <a:pt x="11681" y="5313"/>
                </a:lnTo>
                <a:lnTo>
                  <a:pt x="11672" y="5313"/>
                </a:lnTo>
                <a:lnTo>
                  <a:pt x="11672" y="5322"/>
                </a:lnTo>
                <a:lnTo>
                  <a:pt x="11663" y="5340"/>
                </a:lnTo>
                <a:lnTo>
                  <a:pt x="11663" y="5348"/>
                </a:lnTo>
                <a:lnTo>
                  <a:pt x="11663" y="5357"/>
                </a:lnTo>
                <a:lnTo>
                  <a:pt x="11663" y="5366"/>
                </a:lnTo>
                <a:lnTo>
                  <a:pt x="11663" y="5375"/>
                </a:lnTo>
                <a:lnTo>
                  <a:pt x="11672" y="5375"/>
                </a:lnTo>
                <a:lnTo>
                  <a:pt x="11681" y="5375"/>
                </a:lnTo>
                <a:lnTo>
                  <a:pt x="11690" y="5366"/>
                </a:lnTo>
                <a:lnTo>
                  <a:pt x="11690" y="5357"/>
                </a:lnTo>
                <a:lnTo>
                  <a:pt x="11698" y="5348"/>
                </a:lnTo>
                <a:lnTo>
                  <a:pt x="11707" y="5340"/>
                </a:lnTo>
                <a:lnTo>
                  <a:pt x="11698" y="5348"/>
                </a:lnTo>
                <a:lnTo>
                  <a:pt x="11698" y="5357"/>
                </a:lnTo>
                <a:lnTo>
                  <a:pt x="11698" y="5366"/>
                </a:lnTo>
                <a:lnTo>
                  <a:pt x="11690" y="5375"/>
                </a:lnTo>
                <a:lnTo>
                  <a:pt x="11681" y="5375"/>
                </a:lnTo>
                <a:lnTo>
                  <a:pt x="11681" y="5384"/>
                </a:lnTo>
                <a:lnTo>
                  <a:pt x="11681" y="5392"/>
                </a:lnTo>
                <a:lnTo>
                  <a:pt x="11690" y="5392"/>
                </a:lnTo>
                <a:lnTo>
                  <a:pt x="11698" y="5392"/>
                </a:lnTo>
                <a:lnTo>
                  <a:pt x="11707" y="5392"/>
                </a:lnTo>
                <a:lnTo>
                  <a:pt x="11716" y="5392"/>
                </a:lnTo>
                <a:lnTo>
                  <a:pt x="11725" y="5392"/>
                </a:lnTo>
                <a:lnTo>
                  <a:pt x="11707" y="5392"/>
                </a:lnTo>
                <a:lnTo>
                  <a:pt x="11707" y="5410"/>
                </a:lnTo>
                <a:lnTo>
                  <a:pt x="11707" y="5419"/>
                </a:lnTo>
                <a:lnTo>
                  <a:pt x="11707" y="5437"/>
                </a:lnTo>
                <a:lnTo>
                  <a:pt x="11707" y="5445"/>
                </a:lnTo>
                <a:lnTo>
                  <a:pt x="11707" y="5454"/>
                </a:lnTo>
                <a:lnTo>
                  <a:pt x="11707" y="5463"/>
                </a:lnTo>
                <a:lnTo>
                  <a:pt x="11707" y="5481"/>
                </a:lnTo>
                <a:lnTo>
                  <a:pt x="11698" y="5507"/>
                </a:lnTo>
                <a:lnTo>
                  <a:pt x="11698" y="5516"/>
                </a:lnTo>
                <a:lnTo>
                  <a:pt x="11707" y="5507"/>
                </a:lnTo>
                <a:lnTo>
                  <a:pt x="11716" y="5507"/>
                </a:lnTo>
                <a:lnTo>
                  <a:pt x="11725" y="5507"/>
                </a:lnTo>
                <a:lnTo>
                  <a:pt x="11734" y="5507"/>
                </a:lnTo>
                <a:lnTo>
                  <a:pt x="11760" y="5507"/>
                </a:lnTo>
                <a:lnTo>
                  <a:pt x="11778" y="5516"/>
                </a:lnTo>
                <a:lnTo>
                  <a:pt x="11804" y="5507"/>
                </a:lnTo>
                <a:lnTo>
                  <a:pt x="11813" y="5498"/>
                </a:lnTo>
                <a:lnTo>
                  <a:pt x="11831" y="5498"/>
                </a:lnTo>
                <a:lnTo>
                  <a:pt x="11848" y="5498"/>
                </a:lnTo>
                <a:lnTo>
                  <a:pt x="11857" y="5490"/>
                </a:lnTo>
                <a:lnTo>
                  <a:pt x="11857" y="5498"/>
                </a:lnTo>
                <a:lnTo>
                  <a:pt x="11848" y="5498"/>
                </a:lnTo>
                <a:lnTo>
                  <a:pt x="11884" y="5525"/>
                </a:lnTo>
                <a:lnTo>
                  <a:pt x="11884" y="5534"/>
                </a:lnTo>
                <a:lnTo>
                  <a:pt x="11893" y="5525"/>
                </a:lnTo>
                <a:lnTo>
                  <a:pt x="11901" y="5525"/>
                </a:lnTo>
                <a:lnTo>
                  <a:pt x="11893" y="5534"/>
                </a:lnTo>
                <a:lnTo>
                  <a:pt x="11884" y="5543"/>
                </a:lnTo>
                <a:lnTo>
                  <a:pt x="11893" y="5551"/>
                </a:lnTo>
                <a:lnTo>
                  <a:pt x="11901" y="5551"/>
                </a:lnTo>
                <a:lnTo>
                  <a:pt x="11901" y="5560"/>
                </a:lnTo>
                <a:lnTo>
                  <a:pt x="11901" y="5569"/>
                </a:lnTo>
                <a:lnTo>
                  <a:pt x="11910" y="5587"/>
                </a:lnTo>
                <a:lnTo>
                  <a:pt x="11919" y="5587"/>
                </a:lnTo>
                <a:lnTo>
                  <a:pt x="11928" y="5595"/>
                </a:lnTo>
                <a:lnTo>
                  <a:pt x="11945" y="5595"/>
                </a:lnTo>
                <a:lnTo>
                  <a:pt x="11954" y="5595"/>
                </a:lnTo>
                <a:lnTo>
                  <a:pt x="11954" y="5587"/>
                </a:lnTo>
                <a:lnTo>
                  <a:pt x="11963" y="5587"/>
                </a:lnTo>
                <a:lnTo>
                  <a:pt x="11963" y="5578"/>
                </a:lnTo>
                <a:lnTo>
                  <a:pt x="11972" y="5569"/>
                </a:lnTo>
                <a:lnTo>
                  <a:pt x="11981" y="5569"/>
                </a:lnTo>
                <a:lnTo>
                  <a:pt x="11998" y="5560"/>
                </a:lnTo>
                <a:lnTo>
                  <a:pt x="12016" y="5560"/>
                </a:lnTo>
                <a:lnTo>
                  <a:pt x="12025" y="5551"/>
                </a:lnTo>
                <a:lnTo>
                  <a:pt x="12034" y="5543"/>
                </a:lnTo>
                <a:lnTo>
                  <a:pt x="12078" y="5534"/>
                </a:lnTo>
                <a:lnTo>
                  <a:pt x="12095" y="5543"/>
                </a:lnTo>
                <a:lnTo>
                  <a:pt x="12104" y="5543"/>
                </a:lnTo>
                <a:lnTo>
                  <a:pt x="12122" y="5534"/>
                </a:lnTo>
                <a:lnTo>
                  <a:pt x="12148" y="5543"/>
                </a:lnTo>
                <a:lnTo>
                  <a:pt x="12157" y="5543"/>
                </a:lnTo>
                <a:lnTo>
                  <a:pt x="12166" y="5534"/>
                </a:lnTo>
                <a:lnTo>
                  <a:pt x="12175" y="5534"/>
                </a:lnTo>
                <a:lnTo>
                  <a:pt x="12193" y="5534"/>
                </a:lnTo>
                <a:lnTo>
                  <a:pt x="12201" y="5543"/>
                </a:lnTo>
                <a:lnTo>
                  <a:pt x="12201" y="5534"/>
                </a:lnTo>
                <a:lnTo>
                  <a:pt x="12219" y="5525"/>
                </a:lnTo>
                <a:lnTo>
                  <a:pt x="12228" y="5498"/>
                </a:lnTo>
                <a:lnTo>
                  <a:pt x="12237" y="5481"/>
                </a:lnTo>
                <a:lnTo>
                  <a:pt x="12263" y="5472"/>
                </a:lnTo>
                <a:lnTo>
                  <a:pt x="12290" y="5472"/>
                </a:lnTo>
                <a:lnTo>
                  <a:pt x="12298" y="5472"/>
                </a:lnTo>
                <a:lnTo>
                  <a:pt x="12298" y="5463"/>
                </a:lnTo>
                <a:lnTo>
                  <a:pt x="12307" y="5463"/>
                </a:lnTo>
                <a:lnTo>
                  <a:pt x="12298" y="5454"/>
                </a:lnTo>
                <a:lnTo>
                  <a:pt x="12298" y="5445"/>
                </a:lnTo>
                <a:lnTo>
                  <a:pt x="12307" y="5445"/>
                </a:lnTo>
                <a:lnTo>
                  <a:pt x="12307" y="5437"/>
                </a:lnTo>
                <a:lnTo>
                  <a:pt x="12307" y="5419"/>
                </a:lnTo>
                <a:lnTo>
                  <a:pt x="12316" y="5419"/>
                </a:lnTo>
                <a:lnTo>
                  <a:pt x="12316" y="5401"/>
                </a:lnTo>
                <a:lnTo>
                  <a:pt x="12334" y="5392"/>
                </a:lnTo>
                <a:lnTo>
                  <a:pt x="12351" y="5384"/>
                </a:lnTo>
                <a:lnTo>
                  <a:pt x="12369" y="5375"/>
                </a:lnTo>
                <a:lnTo>
                  <a:pt x="12369" y="5366"/>
                </a:lnTo>
                <a:lnTo>
                  <a:pt x="12351" y="5357"/>
                </a:lnTo>
                <a:lnTo>
                  <a:pt x="12351" y="5348"/>
                </a:lnTo>
                <a:lnTo>
                  <a:pt x="12342" y="5340"/>
                </a:lnTo>
                <a:lnTo>
                  <a:pt x="12334" y="5313"/>
                </a:lnTo>
                <a:lnTo>
                  <a:pt x="12334" y="5304"/>
                </a:lnTo>
                <a:lnTo>
                  <a:pt x="12351" y="5269"/>
                </a:lnTo>
                <a:lnTo>
                  <a:pt x="12360" y="5260"/>
                </a:lnTo>
                <a:lnTo>
                  <a:pt x="12369" y="5251"/>
                </a:lnTo>
                <a:lnTo>
                  <a:pt x="12387" y="5234"/>
                </a:lnTo>
                <a:lnTo>
                  <a:pt x="12404" y="5207"/>
                </a:lnTo>
                <a:lnTo>
                  <a:pt x="12413" y="5207"/>
                </a:lnTo>
                <a:lnTo>
                  <a:pt x="12422" y="5198"/>
                </a:lnTo>
                <a:lnTo>
                  <a:pt x="12413" y="5189"/>
                </a:lnTo>
                <a:lnTo>
                  <a:pt x="12422" y="5181"/>
                </a:lnTo>
                <a:lnTo>
                  <a:pt x="12431" y="5172"/>
                </a:lnTo>
                <a:lnTo>
                  <a:pt x="12448" y="5163"/>
                </a:lnTo>
                <a:lnTo>
                  <a:pt x="12475" y="5154"/>
                </a:lnTo>
                <a:lnTo>
                  <a:pt x="12510" y="5145"/>
                </a:lnTo>
                <a:lnTo>
                  <a:pt x="12519" y="5145"/>
                </a:lnTo>
                <a:lnTo>
                  <a:pt x="12528" y="5137"/>
                </a:lnTo>
                <a:lnTo>
                  <a:pt x="12581" y="5110"/>
                </a:lnTo>
                <a:lnTo>
                  <a:pt x="12590" y="5101"/>
                </a:lnTo>
                <a:lnTo>
                  <a:pt x="12598" y="5092"/>
                </a:lnTo>
                <a:lnTo>
                  <a:pt x="12598" y="5084"/>
                </a:lnTo>
                <a:lnTo>
                  <a:pt x="12598" y="5075"/>
                </a:lnTo>
                <a:lnTo>
                  <a:pt x="12590" y="5075"/>
                </a:lnTo>
                <a:lnTo>
                  <a:pt x="12590" y="5066"/>
                </a:lnTo>
                <a:lnTo>
                  <a:pt x="12598" y="5066"/>
                </a:lnTo>
                <a:lnTo>
                  <a:pt x="12598" y="5057"/>
                </a:lnTo>
                <a:lnTo>
                  <a:pt x="12590" y="5048"/>
                </a:lnTo>
                <a:lnTo>
                  <a:pt x="12581" y="5031"/>
                </a:lnTo>
                <a:lnTo>
                  <a:pt x="12581" y="5013"/>
                </a:lnTo>
                <a:lnTo>
                  <a:pt x="12581" y="5004"/>
                </a:lnTo>
                <a:lnTo>
                  <a:pt x="12590" y="4986"/>
                </a:lnTo>
                <a:lnTo>
                  <a:pt x="12598" y="4978"/>
                </a:lnTo>
                <a:lnTo>
                  <a:pt x="12634" y="4960"/>
                </a:lnTo>
                <a:lnTo>
                  <a:pt x="12642" y="4951"/>
                </a:lnTo>
                <a:lnTo>
                  <a:pt x="12660" y="4942"/>
                </a:lnTo>
                <a:lnTo>
                  <a:pt x="12660" y="4951"/>
                </a:lnTo>
                <a:lnTo>
                  <a:pt x="12669" y="4951"/>
                </a:lnTo>
                <a:lnTo>
                  <a:pt x="12678" y="4960"/>
                </a:lnTo>
                <a:lnTo>
                  <a:pt x="12695" y="4960"/>
                </a:lnTo>
                <a:lnTo>
                  <a:pt x="12704" y="4969"/>
                </a:lnTo>
                <a:lnTo>
                  <a:pt x="12713" y="4960"/>
                </a:lnTo>
                <a:lnTo>
                  <a:pt x="12722" y="4960"/>
                </a:lnTo>
                <a:lnTo>
                  <a:pt x="12731" y="4960"/>
                </a:lnTo>
                <a:lnTo>
                  <a:pt x="12731" y="4969"/>
                </a:lnTo>
                <a:lnTo>
                  <a:pt x="12740" y="4969"/>
                </a:lnTo>
                <a:lnTo>
                  <a:pt x="12748" y="4969"/>
                </a:lnTo>
                <a:lnTo>
                  <a:pt x="12757" y="4978"/>
                </a:lnTo>
                <a:lnTo>
                  <a:pt x="12775" y="4986"/>
                </a:lnTo>
                <a:lnTo>
                  <a:pt x="12784" y="4986"/>
                </a:lnTo>
                <a:lnTo>
                  <a:pt x="12801" y="4986"/>
                </a:lnTo>
                <a:lnTo>
                  <a:pt x="12810" y="4995"/>
                </a:lnTo>
                <a:lnTo>
                  <a:pt x="12819" y="4986"/>
                </a:lnTo>
                <a:lnTo>
                  <a:pt x="12837" y="4986"/>
                </a:lnTo>
                <a:lnTo>
                  <a:pt x="12837" y="4978"/>
                </a:lnTo>
                <a:lnTo>
                  <a:pt x="12845" y="4978"/>
                </a:lnTo>
                <a:lnTo>
                  <a:pt x="12845" y="4969"/>
                </a:lnTo>
                <a:lnTo>
                  <a:pt x="12854" y="4969"/>
                </a:lnTo>
                <a:lnTo>
                  <a:pt x="12863" y="4960"/>
                </a:lnTo>
                <a:lnTo>
                  <a:pt x="12889" y="4942"/>
                </a:lnTo>
                <a:lnTo>
                  <a:pt x="12889" y="4934"/>
                </a:lnTo>
                <a:lnTo>
                  <a:pt x="12907" y="4934"/>
                </a:lnTo>
                <a:lnTo>
                  <a:pt x="12925" y="4925"/>
                </a:lnTo>
                <a:lnTo>
                  <a:pt x="12942" y="4916"/>
                </a:lnTo>
                <a:lnTo>
                  <a:pt x="12951" y="4916"/>
                </a:lnTo>
                <a:lnTo>
                  <a:pt x="12969" y="4898"/>
                </a:lnTo>
                <a:lnTo>
                  <a:pt x="12987" y="4881"/>
                </a:lnTo>
                <a:lnTo>
                  <a:pt x="13004" y="4872"/>
                </a:lnTo>
                <a:lnTo>
                  <a:pt x="13013" y="4872"/>
                </a:lnTo>
                <a:lnTo>
                  <a:pt x="13031" y="4881"/>
                </a:lnTo>
                <a:lnTo>
                  <a:pt x="13039" y="4881"/>
                </a:lnTo>
                <a:lnTo>
                  <a:pt x="13075" y="4898"/>
                </a:lnTo>
                <a:lnTo>
                  <a:pt x="13092" y="4907"/>
                </a:lnTo>
                <a:lnTo>
                  <a:pt x="13110" y="4916"/>
                </a:lnTo>
                <a:lnTo>
                  <a:pt x="13110" y="4925"/>
                </a:lnTo>
                <a:lnTo>
                  <a:pt x="13119" y="4951"/>
                </a:lnTo>
                <a:lnTo>
                  <a:pt x="13128" y="4969"/>
                </a:lnTo>
                <a:lnTo>
                  <a:pt x="13128" y="4978"/>
                </a:lnTo>
                <a:lnTo>
                  <a:pt x="13128" y="4986"/>
                </a:lnTo>
                <a:lnTo>
                  <a:pt x="13128" y="4995"/>
                </a:lnTo>
                <a:lnTo>
                  <a:pt x="13128" y="5004"/>
                </a:lnTo>
                <a:lnTo>
                  <a:pt x="13137" y="5004"/>
                </a:lnTo>
                <a:lnTo>
                  <a:pt x="13145" y="5004"/>
                </a:lnTo>
                <a:lnTo>
                  <a:pt x="13145" y="5013"/>
                </a:lnTo>
                <a:lnTo>
                  <a:pt x="13154" y="5013"/>
                </a:lnTo>
                <a:lnTo>
                  <a:pt x="13163" y="5022"/>
                </a:lnTo>
                <a:lnTo>
                  <a:pt x="13181" y="5039"/>
                </a:lnTo>
                <a:lnTo>
                  <a:pt x="13181" y="5048"/>
                </a:lnTo>
                <a:lnTo>
                  <a:pt x="13172" y="5048"/>
                </a:lnTo>
                <a:lnTo>
                  <a:pt x="13181" y="5048"/>
                </a:lnTo>
                <a:lnTo>
                  <a:pt x="13189" y="5048"/>
                </a:lnTo>
                <a:lnTo>
                  <a:pt x="13207" y="5057"/>
                </a:lnTo>
                <a:lnTo>
                  <a:pt x="13215" y="5057"/>
                </a:lnTo>
                <a:lnTo>
                  <a:pt x="13224" y="5084"/>
                </a:lnTo>
                <a:lnTo>
                  <a:pt x="13241" y="5092"/>
                </a:lnTo>
                <a:lnTo>
                  <a:pt x="13250" y="5101"/>
                </a:lnTo>
                <a:lnTo>
                  <a:pt x="13285" y="5137"/>
                </a:lnTo>
                <a:lnTo>
                  <a:pt x="13303" y="5137"/>
                </a:lnTo>
                <a:lnTo>
                  <a:pt x="13312" y="5145"/>
                </a:lnTo>
                <a:lnTo>
                  <a:pt x="13312" y="5154"/>
                </a:lnTo>
                <a:lnTo>
                  <a:pt x="13321" y="5154"/>
                </a:lnTo>
                <a:lnTo>
                  <a:pt x="13330" y="5154"/>
                </a:lnTo>
                <a:lnTo>
                  <a:pt x="13330" y="5145"/>
                </a:lnTo>
                <a:lnTo>
                  <a:pt x="13338" y="5154"/>
                </a:lnTo>
                <a:lnTo>
                  <a:pt x="13356" y="5154"/>
                </a:lnTo>
                <a:lnTo>
                  <a:pt x="13365" y="5154"/>
                </a:lnTo>
                <a:lnTo>
                  <a:pt x="13374" y="5163"/>
                </a:lnTo>
                <a:lnTo>
                  <a:pt x="13391" y="5189"/>
                </a:lnTo>
                <a:lnTo>
                  <a:pt x="13400" y="5189"/>
                </a:lnTo>
                <a:lnTo>
                  <a:pt x="13409" y="5189"/>
                </a:lnTo>
                <a:lnTo>
                  <a:pt x="13418" y="5198"/>
                </a:lnTo>
                <a:lnTo>
                  <a:pt x="13409" y="5207"/>
                </a:lnTo>
                <a:lnTo>
                  <a:pt x="13418" y="5207"/>
                </a:lnTo>
                <a:lnTo>
                  <a:pt x="13427" y="5207"/>
                </a:lnTo>
                <a:lnTo>
                  <a:pt x="13444" y="5207"/>
                </a:lnTo>
                <a:lnTo>
                  <a:pt x="13453" y="5216"/>
                </a:lnTo>
                <a:lnTo>
                  <a:pt x="13453" y="5225"/>
                </a:lnTo>
                <a:lnTo>
                  <a:pt x="13462" y="5225"/>
                </a:lnTo>
                <a:lnTo>
                  <a:pt x="13453" y="5234"/>
                </a:lnTo>
                <a:lnTo>
                  <a:pt x="13453" y="5242"/>
                </a:lnTo>
                <a:lnTo>
                  <a:pt x="13480" y="5251"/>
                </a:lnTo>
                <a:lnTo>
                  <a:pt x="13488" y="5260"/>
                </a:lnTo>
                <a:lnTo>
                  <a:pt x="13506" y="5260"/>
                </a:lnTo>
                <a:lnTo>
                  <a:pt x="13515" y="5269"/>
                </a:lnTo>
                <a:lnTo>
                  <a:pt x="13524" y="5295"/>
                </a:lnTo>
                <a:lnTo>
                  <a:pt x="13533" y="5313"/>
                </a:lnTo>
                <a:lnTo>
                  <a:pt x="13541" y="5340"/>
                </a:lnTo>
                <a:lnTo>
                  <a:pt x="13541" y="5348"/>
                </a:lnTo>
                <a:lnTo>
                  <a:pt x="13550" y="5348"/>
                </a:lnTo>
                <a:lnTo>
                  <a:pt x="13550" y="5366"/>
                </a:lnTo>
                <a:lnTo>
                  <a:pt x="13541" y="5366"/>
                </a:lnTo>
                <a:lnTo>
                  <a:pt x="13533" y="5375"/>
                </a:lnTo>
                <a:lnTo>
                  <a:pt x="13524" y="5375"/>
                </a:lnTo>
                <a:lnTo>
                  <a:pt x="13524" y="5384"/>
                </a:lnTo>
                <a:lnTo>
                  <a:pt x="13524" y="5392"/>
                </a:lnTo>
                <a:lnTo>
                  <a:pt x="13524" y="5410"/>
                </a:lnTo>
                <a:lnTo>
                  <a:pt x="13515" y="5410"/>
                </a:lnTo>
                <a:lnTo>
                  <a:pt x="13506" y="5419"/>
                </a:lnTo>
                <a:lnTo>
                  <a:pt x="13506" y="5428"/>
                </a:lnTo>
                <a:lnTo>
                  <a:pt x="13515" y="5437"/>
                </a:lnTo>
                <a:lnTo>
                  <a:pt x="13541" y="5437"/>
                </a:lnTo>
                <a:lnTo>
                  <a:pt x="13541" y="5428"/>
                </a:lnTo>
                <a:lnTo>
                  <a:pt x="13550" y="5410"/>
                </a:lnTo>
                <a:lnTo>
                  <a:pt x="13577" y="5401"/>
                </a:lnTo>
                <a:lnTo>
                  <a:pt x="13577" y="5392"/>
                </a:lnTo>
                <a:lnTo>
                  <a:pt x="13577" y="5375"/>
                </a:lnTo>
                <a:lnTo>
                  <a:pt x="13577" y="5366"/>
                </a:lnTo>
                <a:lnTo>
                  <a:pt x="13585" y="5357"/>
                </a:lnTo>
                <a:lnTo>
                  <a:pt x="13603" y="5348"/>
                </a:lnTo>
                <a:lnTo>
                  <a:pt x="13612" y="5357"/>
                </a:lnTo>
                <a:lnTo>
                  <a:pt x="13621" y="5348"/>
                </a:lnTo>
                <a:lnTo>
                  <a:pt x="13612" y="5340"/>
                </a:lnTo>
                <a:lnTo>
                  <a:pt x="13612" y="5313"/>
                </a:lnTo>
                <a:lnTo>
                  <a:pt x="13603" y="5304"/>
                </a:lnTo>
                <a:lnTo>
                  <a:pt x="13594" y="5295"/>
                </a:lnTo>
                <a:lnTo>
                  <a:pt x="13577" y="5295"/>
                </a:lnTo>
                <a:lnTo>
                  <a:pt x="13568" y="5287"/>
                </a:lnTo>
                <a:lnTo>
                  <a:pt x="13568" y="5269"/>
                </a:lnTo>
                <a:lnTo>
                  <a:pt x="13585" y="5251"/>
                </a:lnTo>
                <a:lnTo>
                  <a:pt x="13594" y="5234"/>
                </a:lnTo>
                <a:lnTo>
                  <a:pt x="13603" y="5225"/>
                </a:lnTo>
                <a:lnTo>
                  <a:pt x="13612" y="5216"/>
                </a:lnTo>
                <a:lnTo>
                  <a:pt x="13621" y="5216"/>
                </a:lnTo>
                <a:lnTo>
                  <a:pt x="13621" y="5225"/>
                </a:lnTo>
                <a:lnTo>
                  <a:pt x="13630" y="5225"/>
                </a:lnTo>
                <a:lnTo>
                  <a:pt x="13638" y="5234"/>
                </a:lnTo>
                <a:lnTo>
                  <a:pt x="13674" y="5234"/>
                </a:lnTo>
                <a:lnTo>
                  <a:pt x="13682" y="5269"/>
                </a:lnTo>
                <a:lnTo>
                  <a:pt x="13700" y="5278"/>
                </a:lnTo>
                <a:lnTo>
                  <a:pt x="13709" y="5278"/>
                </a:lnTo>
                <a:lnTo>
                  <a:pt x="13709" y="5269"/>
                </a:lnTo>
                <a:lnTo>
                  <a:pt x="13709" y="5260"/>
                </a:lnTo>
                <a:lnTo>
                  <a:pt x="13718" y="5251"/>
                </a:lnTo>
                <a:lnTo>
                  <a:pt x="13718" y="5242"/>
                </a:lnTo>
                <a:lnTo>
                  <a:pt x="13700" y="5225"/>
                </a:lnTo>
                <a:lnTo>
                  <a:pt x="13682" y="5216"/>
                </a:lnTo>
                <a:lnTo>
                  <a:pt x="13674" y="5207"/>
                </a:lnTo>
                <a:lnTo>
                  <a:pt x="13638" y="5189"/>
                </a:lnTo>
                <a:lnTo>
                  <a:pt x="13630" y="5181"/>
                </a:lnTo>
                <a:lnTo>
                  <a:pt x="13612" y="5172"/>
                </a:lnTo>
                <a:lnTo>
                  <a:pt x="13577" y="5154"/>
                </a:lnTo>
                <a:lnTo>
                  <a:pt x="13533" y="5137"/>
                </a:lnTo>
                <a:lnTo>
                  <a:pt x="13524" y="5128"/>
                </a:lnTo>
                <a:lnTo>
                  <a:pt x="13524" y="5119"/>
                </a:lnTo>
                <a:lnTo>
                  <a:pt x="13533" y="5110"/>
                </a:lnTo>
                <a:lnTo>
                  <a:pt x="13541" y="5110"/>
                </a:lnTo>
                <a:lnTo>
                  <a:pt x="13550" y="5101"/>
                </a:lnTo>
                <a:lnTo>
                  <a:pt x="13541" y="5092"/>
                </a:lnTo>
                <a:lnTo>
                  <a:pt x="13533" y="5092"/>
                </a:lnTo>
                <a:lnTo>
                  <a:pt x="13488" y="5092"/>
                </a:lnTo>
                <a:lnTo>
                  <a:pt x="13471" y="5092"/>
                </a:lnTo>
                <a:lnTo>
                  <a:pt x="13453" y="5084"/>
                </a:lnTo>
                <a:lnTo>
                  <a:pt x="13427" y="5066"/>
                </a:lnTo>
                <a:lnTo>
                  <a:pt x="13400" y="5039"/>
                </a:lnTo>
                <a:lnTo>
                  <a:pt x="13383" y="5022"/>
                </a:lnTo>
                <a:lnTo>
                  <a:pt x="13383" y="5013"/>
                </a:lnTo>
                <a:lnTo>
                  <a:pt x="13374" y="4978"/>
                </a:lnTo>
                <a:lnTo>
                  <a:pt x="13365" y="4960"/>
                </a:lnTo>
                <a:lnTo>
                  <a:pt x="13356" y="4951"/>
                </a:lnTo>
                <a:lnTo>
                  <a:pt x="13347" y="4942"/>
                </a:lnTo>
                <a:lnTo>
                  <a:pt x="13338" y="4934"/>
                </a:lnTo>
                <a:lnTo>
                  <a:pt x="13303" y="4916"/>
                </a:lnTo>
                <a:lnTo>
                  <a:pt x="13285" y="4907"/>
                </a:lnTo>
                <a:lnTo>
                  <a:pt x="13277" y="4898"/>
                </a:lnTo>
                <a:lnTo>
                  <a:pt x="13268" y="4889"/>
                </a:lnTo>
                <a:lnTo>
                  <a:pt x="13259" y="4872"/>
                </a:lnTo>
                <a:lnTo>
                  <a:pt x="13259" y="4845"/>
                </a:lnTo>
                <a:lnTo>
                  <a:pt x="13259" y="4836"/>
                </a:lnTo>
                <a:lnTo>
                  <a:pt x="13268" y="4836"/>
                </a:lnTo>
                <a:lnTo>
                  <a:pt x="13277" y="4836"/>
                </a:lnTo>
                <a:lnTo>
                  <a:pt x="13277" y="4828"/>
                </a:lnTo>
                <a:lnTo>
                  <a:pt x="13277" y="4819"/>
                </a:lnTo>
                <a:lnTo>
                  <a:pt x="13268" y="4819"/>
                </a:lnTo>
                <a:lnTo>
                  <a:pt x="13259" y="4801"/>
                </a:lnTo>
                <a:lnTo>
                  <a:pt x="13259" y="4792"/>
                </a:lnTo>
                <a:lnTo>
                  <a:pt x="13259" y="4784"/>
                </a:lnTo>
                <a:lnTo>
                  <a:pt x="13259" y="4775"/>
                </a:lnTo>
                <a:lnTo>
                  <a:pt x="13268" y="4775"/>
                </a:lnTo>
                <a:lnTo>
                  <a:pt x="13277" y="4766"/>
                </a:lnTo>
                <a:lnTo>
                  <a:pt x="13268" y="4775"/>
                </a:lnTo>
                <a:lnTo>
                  <a:pt x="13277" y="4775"/>
                </a:lnTo>
                <a:lnTo>
                  <a:pt x="13285" y="4775"/>
                </a:lnTo>
                <a:lnTo>
                  <a:pt x="13294" y="4766"/>
                </a:lnTo>
                <a:lnTo>
                  <a:pt x="13303" y="4766"/>
                </a:lnTo>
                <a:lnTo>
                  <a:pt x="13312" y="4757"/>
                </a:lnTo>
                <a:lnTo>
                  <a:pt x="13321" y="4757"/>
                </a:lnTo>
                <a:lnTo>
                  <a:pt x="13321" y="4748"/>
                </a:lnTo>
                <a:lnTo>
                  <a:pt x="13330" y="4748"/>
                </a:lnTo>
                <a:lnTo>
                  <a:pt x="13347" y="4757"/>
                </a:lnTo>
                <a:lnTo>
                  <a:pt x="13356" y="4748"/>
                </a:lnTo>
                <a:lnTo>
                  <a:pt x="13374" y="4757"/>
                </a:lnTo>
                <a:lnTo>
                  <a:pt x="13365" y="4766"/>
                </a:lnTo>
                <a:lnTo>
                  <a:pt x="13356" y="4766"/>
                </a:lnTo>
                <a:lnTo>
                  <a:pt x="13356" y="4775"/>
                </a:lnTo>
                <a:lnTo>
                  <a:pt x="13347" y="4775"/>
                </a:lnTo>
                <a:lnTo>
                  <a:pt x="13356" y="4801"/>
                </a:lnTo>
                <a:lnTo>
                  <a:pt x="13356" y="4810"/>
                </a:lnTo>
                <a:lnTo>
                  <a:pt x="13365" y="4819"/>
                </a:lnTo>
                <a:lnTo>
                  <a:pt x="13374" y="4836"/>
                </a:lnTo>
                <a:lnTo>
                  <a:pt x="13383" y="4836"/>
                </a:lnTo>
                <a:lnTo>
                  <a:pt x="13391" y="4828"/>
                </a:lnTo>
                <a:lnTo>
                  <a:pt x="13391" y="4819"/>
                </a:lnTo>
                <a:lnTo>
                  <a:pt x="13400" y="4801"/>
                </a:lnTo>
                <a:lnTo>
                  <a:pt x="13409" y="4792"/>
                </a:lnTo>
                <a:lnTo>
                  <a:pt x="13409" y="4784"/>
                </a:lnTo>
                <a:lnTo>
                  <a:pt x="13418" y="4784"/>
                </a:lnTo>
                <a:lnTo>
                  <a:pt x="13427" y="4792"/>
                </a:lnTo>
                <a:lnTo>
                  <a:pt x="13435" y="4801"/>
                </a:lnTo>
                <a:lnTo>
                  <a:pt x="13453" y="4810"/>
                </a:lnTo>
                <a:lnTo>
                  <a:pt x="13453" y="4819"/>
                </a:lnTo>
                <a:lnTo>
                  <a:pt x="13453" y="4836"/>
                </a:lnTo>
                <a:lnTo>
                  <a:pt x="13453" y="4845"/>
                </a:lnTo>
                <a:lnTo>
                  <a:pt x="13462" y="4854"/>
                </a:lnTo>
                <a:lnTo>
                  <a:pt x="13480" y="4872"/>
                </a:lnTo>
                <a:lnTo>
                  <a:pt x="13488" y="4881"/>
                </a:lnTo>
                <a:lnTo>
                  <a:pt x="13497" y="4881"/>
                </a:lnTo>
                <a:lnTo>
                  <a:pt x="13488" y="4881"/>
                </a:lnTo>
                <a:lnTo>
                  <a:pt x="13480" y="4881"/>
                </a:lnTo>
                <a:lnTo>
                  <a:pt x="13471" y="4881"/>
                </a:lnTo>
                <a:lnTo>
                  <a:pt x="13471" y="4889"/>
                </a:lnTo>
                <a:lnTo>
                  <a:pt x="13497" y="4916"/>
                </a:lnTo>
                <a:lnTo>
                  <a:pt x="13506" y="4925"/>
                </a:lnTo>
                <a:lnTo>
                  <a:pt x="13524" y="4934"/>
                </a:lnTo>
                <a:lnTo>
                  <a:pt x="13533" y="4942"/>
                </a:lnTo>
                <a:lnTo>
                  <a:pt x="13533" y="4951"/>
                </a:lnTo>
                <a:lnTo>
                  <a:pt x="13541" y="4951"/>
                </a:lnTo>
                <a:lnTo>
                  <a:pt x="13550" y="4951"/>
                </a:lnTo>
                <a:lnTo>
                  <a:pt x="13559" y="4951"/>
                </a:lnTo>
                <a:lnTo>
                  <a:pt x="13577" y="4960"/>
                </a:lnTo>
                <a:lnTo>
                  <a:pt x="13603" y="4960"/>
                </a:lnTo>
                <a:lnTo>
                  <a:pt x="13612" y="4978"/>
                </a:lnTo>
                <a:lnTo>
                  <a:pt x="13630" y="4986"/>
                </a:lnTo>
                <a:lnTo>
                  <a:pt x="13647" y="5004"/>
                </a:lnTo>
                <a:lnTo>
                  <a:pt x="13656" y="5004"/>
                </a:lnTo>
                <a:lnTo>
                  <a:pt x="13656" y="5013"/>
                </a:lnTo>
                <a:lnTo>
                  <a:pt x="13621" y="4995"/>
                </a:lnTo>
                <a:lnTo>
                  <a:pt x="13612" y="4995"/>
                </a:lnTo>
                <a:lnTo>
                  <a:pt x="13630" y="5004"/>
                </a:lnTo>
                <a:lnTo>
                  <a:pt x="13647" y="5013"/>
                </a:lnTo>
                <a:lnTo>
                  <a:pt x="13665" y="5013"/>
                </a:lnTo>
                <a:lnTo>
                  <a:pt x="13691" y="5031"/>
                </a:lnTo>
                <a:lnTo>
                  <a:pt x="13700" y="5039"/>
                </a:lnTo>
                <a:lnTo>
                  <a:pt x="13718" y="5048"/>
                </a:lnTo>
                <a:lnTo>
                  <a:pt x="13727" y="5048"/>
                </a:lnTo>
                <a:lnTo>
                  <a:pt x="13727" y="5057"/>
                </a:lnTo>
                <a:lnTo>
                  <a:pt x="13744" y="5066"/>
                </a:lnTo>
                <a:lnTo>
                  <a:pt x="13762" y="5084"/>
                </a:lnTo>
                <a:lnTo>
                  <a:pt x="13771" y="5092"/>
                </a:lnTo>
                <a:lnTo>
                  <a:pt x="13780" y="5101"/>
                </a:lnTo>
                <a:lnTo>
                  <a:pt x="13788" y="5101"/>
                </a:lnTo>
                <a:lnTo>
                  <a:pt x="13797" y="5101"/>
                </a:lnTo>
                <a:lnTo>
                  <a:pt x="13797" y="5119"/>
                </a:lnTo>
                <a:lnTo>
                  <a:pt x="13788" y="5128"/>
                </a:lnTo>
                <a:lnTo>
                  <a:pt x="13788" y="5137"/>
                </a:lnTo>
                <a:lnTo>
                  <a:pt x="13788" y="5145"/>
                </a:lnTo>
                <a:lnTo>
                  <a:pt x="13788" y="5154"/>
                </a:lnTo>
                <a:lnTo>
                  <a:pt x="13788" y="5163"/>
                </a:lnTo>
                <a:lnTo>
                  <a:pt x="13788" y="5181"/>
                </a:lnTo>
                <a:lnTo>
                  <a:pt x="13780" y="5189"/>
                </a:lnTo>
                <a:lnTo>
                  <a:pt x="13780" y="5207"/>
                </a:lnTo>
                <a:lnTo>
                  <a:pt x="13788" y="5216"/>
                </a:lnTo>
                <a:lnTo>
                  <a:pt x="13788" y="5225"/>
                </a:lnTo>
                <a:lnTo>
                  <a:pt x="13780" y="5225"/>
                </a:lnTo>
                <a:lnTo>
                  <a:pt x="13780" y="5234"/>
                </a:lnTo>
                <a:lnTo>
                  <a:pt x="13788" y="5242"/>
                </a:lnTo>
                <a:lnTo>
                  <a:pt x="13815" y="5260"/>
                </a:lnTo>
                <a:lnTo>
                  <a:pt x="13824" y="5269"/>
                </a:lnTo>
                <a:lnTo>
                  <a:pt x="13824" y="5278"/>
                </a:lnTo>
                <a:lnTo>
                  <a:pt x="13824" y="5287"/>
                </a:lnTo>
                <a:lnTo>
                  <a:pt x="13832" y="5295"/>
                </a:lnTo>
                <a:lnTo>
                  <a:pt x="13841" y="5304"/>
                </a:lnTo>
                <a:lnTo>
                  <a:pt x="13850" y="5322"/>
                </a:lnTo>
                <a:lnTo>
                  <a:pt x="13859" y="5322"/>
                </a:lnTo>
                <a:lnTo>
                  <a:pt x="13868" y="5331"/>
                </a:lnTo>
                <a:lnTo>
                  <a:pt x="13877" y="5340"/>
                </a:lnTo>
                <a:lnTo>
                  <a:pt x="13877" y="5348"/>
                </a:lnTo>
                <a:lnTo>
                  <a:pt x="13885" y="5348"/>
                </a:lnTo>
                <a:lnTo>
                  <a:pt x="13894" y="5348"/>
                </a:lnTo>
                <a:lnTo>
                  <a:pt x="13903" y="5348"/>
                </a:lnTo>
                <a:lnTo>
                  <a:pt x="13912" y="5348"/>
                </a:lnTo>
                <a:lnTo>
                  <a:pt x="13912" y="5357"/>
                </a:lnTo>
                <a:lnTo>
                  <a:pt x="13903" y="5357"/>
                </a:lnTo>
                <a:lnTo>
                  <a:pt x="13894" y="5348"/>
                </a:lnTo>
                <a:lnTo>
                  <a:pt x="13885" y="5357"/>
                </a:lnTo>
                <a:lnTo>
                  <a:pt x="13885" y="5366"/>
                </a:lnTo>
                <a:lnTo>
                  <a:pt x="13894" y="5366"/>
                </a:lnTo>
                <a:lnTo>
                  <a:pt x="13903" y="5375"/>
                </a:lnTo>
                <a:lnTo>
                  <a:pt x="13903" y="5392"/>
                </a:lnTo>
                <a:lnTo>
                  <a:pt x="13912" y="5401"/>
                </a:lnTo>
                <a:lnTo>
                  <a:pt x="13921" y="5401"/>
                </a:lnTo>
                <a:lnTo>
                  <a:pt x="13921" y="5392"/>
                </a:lnTo>
                <a:lnTo>
                  <a:pt x="13930" y="5392"/>
                </a:lnTo>
                <a:lnTo>
                  <a:pt x="13930" y="5401"/>
                </a:lnTo>
                <a:lnTo>
                  <a:pt x="13938" y="5401"/>
                </a:lnTo>
                <a:lnTo>
                  <a:pt x="13947" y="5401"/>
                </a:lnTo>
                <a:lnTo>
                  <a:pt x="13956" y="5401"/>
                </a:lnTo>
                <a:lnTo>
                  <a:pt x="13974" y="5401"/>
                </a:lnTo>
                <a:lnTo>
                  <a:pt x="13991" y="5401"/>
                </a:lnTo>
                <a:lnTo>
                  <a:pt x="14000" y="5401"/>
                </a:lnTo>
                <a:lnTo>
                  <a:pt x="14009" y="5392"/>
                </a:lnTo>
                <a:lnTo>
                  <a:pt x="14018" y="5401"/>
                </a:lnTo>
                <a:lnTo>
                  <a:pt x="14027" y="5410"/>
                </a:lnTo>
                <a:lnTo>
                  <a:pt x="14035" y="5410"/>
                </a:lnTo>
                <a:lnTo>
                  <a:pt x="14044" y="5419"/>
                </a:lnTo>
                <a:lnTo>
                  <a:pt x="14044" y="5410"/>
                </a:lnTo>
                <a:lnTo>
                  <a:pt x="14053" y="5419"/>
                </a:lnTo>
                <a:lnTo>
                  <a:pt x="14062" y="5419"/>
                </a:lnTo>
                <a:lnTo>
                  <a:pt x="14062" y="5428"/>
                </a:lnTo>
                <a:lnTo>
                  <a:pt x="14053" y="5428"/>
                </a:lnTo>
                <a:lnTo>
                  <a:pt x="14044" y="5428"/>
                </a:lnTo>
                <a:lnTo>
                  <a:pt x="14035" y="5428"/>
                </a:lnTo>
                <a:lnTo>
                  <a:pt x="14044" y="5428"/>
                </a:lnTo>
                <a:lnTo>
                  <a:pt x="14044" y="5437"/>
                </a:lnTo>
                <a:lnTo>
                  <a:pt x="14035" y="5437"/>
                </a:lnTo>
                <a:lnTo>
                  <a:pt x="14027" y="5428"/>
                </a:lnTo>
                <a:lnTo>
                  <a:pt x="14018" y="5419"/>
                </a:lnTo>
                <a:lnTo>
                  <a:pt x="13991" y="5419"/>
                </a:lnTo>
                <a:lnTo>
                  <a:pt x="13974" y="5401"/>
                </a:lnTo>
                <a:lnTo>
                  <a:pt x="13965" y="5401"/>
                </a:lnTo>
                <a:lnTo>
                  <a:pt x="13956" y="5410"/>
                </a:lnTo>
                <a:lnTo>
                  <a:pt x="13947" y="5419"/>
                </a:lnTo>
                <a:lnTo>
                  <a:pt x="13938" y="5419"/>
                </a:lnTo>
                <a:lnTo>
                  <a:pt x="13930" y="5419"/>
                </a:lnTo>
                <a:lnTo>
                  <a:pt x="13921" y="5428"/>
                </a:lnTo>
                <a:lnTo>
                  <a:pt x="13912" y="5437"/>
                </a:lnTo>
                <a:lnTo>
                  <a:pt x="13912" y="5445"/>
                </a:lnTo>
                <a:lnTo>
                  <a:pt x="13921" y="5454"/>
                </a:lnTo>
                <a:lnTo>
                  <a:pt x="13921" y="5463"/>
                </a:lnTo>
                <a:lnTo>
                  <a:pt x="13930" y="5463"/>
                </a:lnTo>
                <a:lnTo>
                  <a:pt x="13938" y="5472"/>
                </a:lnTo>
                <a:lnTo>
                  <a:pt x="13947" y="5481"/>
                </a:lnTo>
                <a:lnTo>
                  <a:pt x="13947" y="5490"/>
                </a:lnTo>
                <a:lnTo>
                  <a:pt x="13947" y="5498"/>
                </a:lnTo>
                <a:lnTo>
                  <a:pt x="13947" y="5507"/>
                </a:lnTo>
                <a:lnTo>
                  <a:pt x="13956" y="5525"/>
                </a:lnTo>
                <a:lnTo>
                  <a:pt x="13965" y="5543"/>
                </a:lnTo>
                <a:lnTo>
                  <a:pt x="13965" y="5534"/>
                </a:lnTo>
                <a:lnTo>
                  <a:pt x="13974" y="5525"/>
                </a:lnTo>
                <a:lnTo>
                  <a:pt x="13974" y="5516"/>
                </a:lnTo>
                <a:lnTo>
                  <a:pt x="13982" y="5516"/>
                </a:lnTo>
                <a:lnTo>
                  <a:pt x="13982" y="5525"/>
                </a:lnTo>
                <a:lnTo>
                  <a:pt x="13991" y="5525"/>
                </a:lnTo>
                <a:lnTo>
                  <a:pt x="14000" y="5543"/>
                </a:lnTo>
                <a:lnTo>
                  <a:pt x="14000" y="5551"/>
                </a:lnTo>
                <a:lnTo>
                  <a:pt x="14000" y="5560"/>
                </a:lnTo>
                <a:lnTo>
                  <a:pt x="14009" y="5560"/>
                </a:lnTo>
                <a:lnTo>
                  <a:pt x="14009" y="5551"/>
                </a:lnTo>
                <a:lnTo>
                  <a:pt x="14018" y="5534"/>
                </a:lnTo>
                <a:lnTo>
                  <a:pt x="14027" y="5534"/>
                </a:lnTo>
                <a:lnTo>
                  <a:pt x="14035" y="5534"/>
                </a:lnTo>
                <a:lnTo>
                  <a:pt x="14035" y="5543"/>
                </a:lnTo>
                <a:lnTo>
                  <a:pt x="14044" y="5560"/>
                </a:lnTo>
                <a:lnTo>
                  <a:pt x="14053" y="5560"/>
                </a:lnTo>
                <a:lnTo>
                  <a:pt x="14062" y="5560"/>
                </a:lnTo>
                <a:lnTo>
                  <a:pt x="14053" y="5551"/>
                </a:lnTo>
                <a:lnTo>
                  <a:pt x="14053" y="5534"/>
                </a:lnTo>
                <a:lnTo>
                  <a:pt x="14044" y="5516"/>
                </a:lnTo>
                <a:lnTo>
                  <a:pt x="14035" y="5490"/>
                </a:lnTo>
                <a:lnTo>
                  <a:pt x="14027" y="5481"/>
                </a:lnTo>
                <a:lnTo>
                  <a:pt x="14027" y="5472"/>
                </a:lnTo>
                <a:lnTo>
                  <a:pt x="14035" y="5472"/>
                </a:lnTo>
                <a:lnTo>
                  <a:pt x="14044" y="5472"/>
                </a:lnTo>
                <a:lnTo>
                  <a:pt x="14044" y="5481"/>
                </a:lnTo>
                <a:lnTo>
                  <a:pt x="14053" y="5481"/>
                </a:lnTo>
                <a:lnTo>
                  <a:pt x="14053" y="5490"/>
                </a:lnTo>
                <a:lnTo>
                  <a:pt x="14062" y="5490"/>
                </a:lnTo>
                <a:lnTo>
                  <a:pt x="14080" y="5481"/>
                </a:lnTo>
                <a:lnTo>
                  <a:pt x="14080" y="5472"/>
                </a:lnTo>
                <a:lnTo>
                  <a:pt x="14071" y="5463"/>
                </a:lnTo>
                <a:lnTo>
                  <a:pt x="14062" y="5463"/>
                </a:lnTo>
                <a:lnTo>
                  <a:pt x="14062" y="5454"/>
                </a:lnTo>
                <a:lnTo>
                  <a:pt x="14053" y="5445"/>
                </a:lnTo>
                <a:lnTo>
                  <a:pt x="14053" y="5437"/>
                </a:lnTo>
                <a:lnTo>
                  <a:pt x="14062" y="5437"/>
                </a:lnTo>
                <a:lnTo>
                  <a:pt x="14080" y="5437"/>
                </a:lnTo>
                <a:lnTo>
                  <a:pt x="14088" y="5428"/>
                </a:lnTo>
                <a:lnTo>
                  <a:pt x="14097" y="5445"/>
                </a:lnTo>
                <a:lnTo>
                  <a:pt x="14115" y="5454"/>
                </a:lnTo>
                <a:lnTo>
                  <a:pt x="14115" y="5463"/>
                </a:lnTo>
                <a:lnTo>
                  <a:pt x="14124" y="5463"/>
                </a:lnTo>
                <a:lnTo>
                  <a:pt x="14124" y="5454"/>
                </a:lnTo>
                <a:lnTo>
                  <a:pt x="14124" y="5445"/>
                </a:lnTo>
                <a:lnTo>
                  <a:pt x="14124" y="5437"/>
                </a:lnTo>
                <a:lnTo>
                  <a:pt x="14124" y="5419"/>
                </a:lnTo>
                <a:lnTo>
                  <a:pt x="14124" y="5410"/>
                </a:lnTo>
                <a:lnTo>
                  <a:pt x="14115" y="5410"/>
                </a:lnTo>
                <a:lnTo>
                  <a:pt x="14106" y="5401"/>
                </a:lnTo>
                <a:lnTo>
                  <a:pt x="14097" y="5401"/>
                </a:lnTo>
                <a:lnTo>
                  <a:pt x="14088" y="5392"/>
                </a:lnTo>
                <a:lnTo>
                  <a:pt x="14071" y="5384"/>
                </a:lnTo>
                <a:lnTo>
                  <a:pt x="14062" y="5375"/>
                </a:lnTo>
                <a:lnTo>
                  <a:pt x="14053" y="5366"/>
                </a:lnTo>
                <a:lnTo>
                  <a:pt x="14027" y="5366"/>
                </a:lnTo>
                <a:lnTo>
                  <a:pt x="14027" y="5357"/>
                </a:lnTo>
                <a:lnTo>
                  <a:pt x="14018" y="5357"/>
                </a:lnTo>
                <a:lnTo>
                  <a:pt x="14027" y="5357"/>
                </a:lnTo>
                <a:lnTo>
                  <a:pt x="14035" y="5357"/>
                </a:lnTo>
                <a:lnTo>
                  <a:pt x="14044" y="5348"/>
                </a:lnTo>
                <a:lnTo>
                  <a:pt x="14053" y="5340"/>
                </a:lnTo>
                <a:lnTo>
                  <a:pt x="14044" y="5348"/>
                </a:lnTo>
                <a:lnTo>
                  <a:pt x="14044" y="5340"/>
                </a:lnTo>
                <a:lnTo>
                  <a:pt x="14035" y="5331"/>
                </a:lnTo>
                <a:lnTo>
                  <a:pt x="14035" y="5322"/>
                </a:lnTo>
                <a:lnTo>
                  <a:pt x="14044" y="5322"/>
                </a:lnTo>
                <a:lnTo>
                  <a:pt x="14062" y="5322"/>
                </a:lnTo>
                <a:lnTo>
                  <a:pt x="14062" y="5331"/>
                </a:lnTo>
                <a:lnTo>
                  <a:pt x="14053" y="5340"/>
                </a:lnTo>
                <a:lnTo>
                  <a:pt x="14062" y="5340"/>
                </a:lnTo>
                <a:lnTo>
                  <a:pt x="14071" y="5331"/>
                </a:lnTo>
                <a:lnTo>
                  <a:pt x="14071" y="5322"/>
                </a:lnTo>
                <a:lnTo>
                  <a:pt x="14062" y="5313"/>
                </a:lnTo>
                <a:lnTo>
                  <a:pt x="14053" y="5304"/>
                </a:lnTo>
                <a:lnTo>
                  <a:pt x="14044" y="5295"/>
                </a:lnTo>
                <a:lnTo>
                  <a:pt x="14035" y="5278"/>
                </a:lnTo>
                <a:lnTo>
                  <a:pt x="14018" y="5260"/>
                </a:lnTo>
                <a:lnTo>
                  <a:pt x="14018" y="5251"/>
                </a:lnTo>
                <a:lnTo>
                  <a:pt x="14018" y="5234"/>
                </a:lnTo>
                <a:lnTo>
                  <a:pt x="14018" y="5225"/>
                </a:lnTo>
                <a:lnTo>
                  <a:pt x="14018" y="5216"/>
                </a:lnTo>
                <a:lnTo>
                  <a:pt x="14027" y="5216"/>
                </a:lnTo>
                <a:lnTo>
                  <a:pt x="14035" y="5207"/>
                </a:lnTo>
                <a:lnTo>
                  <a:pt x="14044" y="5207"/>
                </a:lnTo>
                <a:lnTo>
                  <a:pt x="14035" y="5216"/>
                </a:lnTo>
                <a:lnTo>
                  <a:pt x="14044" y="5225"/>
                </a:lnTo>
                <a:lnTo>
                  <a:pt x="14053" y="5234"/>
                </a:lnTo>
                <a:lnTo>
                  <a:pt x="14071" y="5242"/>
                </a:lnTo>
                <a:lnTo>
                  <a:pt x="14071" y="5251"/>
                </a:lnTo>
                <a:lnTo>
                  <a:pt x="14080" y="5260"/>
                </a:lnTo>
                <a:lnTo>
                  <a:pt x="14097" y="5269"/>
                </a:lnTo>
                <a:lnTo>
                  <a:pt x="14080" y="5251"/>
                </a:lnTo>
                <a:lnTo>
                  <a:pt x="14080" y="5242"/>
                </a:lnTo>
                <a:lnTo>
                  <a:pt x="14097" y="5242"/>
                </a:lnTo>
                <a:lnTo>
                  <a:pt x="14106" y="5260"/>
                </a:lnTo>
                <a:lnTo>
                  <a:pt x="14115" y="5260"/>
                </a:lnTo>
                <a:lnTo>
                  <a:pt x="14124" y="5260"/>
                </a:lnTo>
                <a:lnTo>
                  <a:pt x="14115" y="5251"/>
                </a:lnTo>
                <a:lnTo>
                  <a:pt x="14106" y="5242"/>
                </a:lnTo>
                <a:lnTo>
                  <a:pt x="14097" y="5234"/>
                </a:lnTo>
                <a:lnTo>
                  <a:pt x="14106" y="5234"/>
                </a:lnTo>
                <a:lnTo>
                  <a:pt x="14115" y="5234"/>
                </a:lnTo>
                <a:lnTo>
                  <a:pt x="14124" y="5234"/>
                </a:lnTo>
                <a:lnTo>
                  <a:pt x="14132" y="5234"/>
                </a:lnTo>
                <a:lnTo>
                  <a:pt x="14141" y="5242"/>
                </a:lnTo>
                <a:lnTo>
                  <a:pt x="14150" y="5251"/>
                </a:lnTo>
                <a:lnTo>
                  <a:pt x="14141" y="5242"/>
                </a:lnTo>
                <a:lnTo>
                  <a:pt x="14132" y="5234"/>
                </a:lnTo>
                <a:lnTo>
                  <a:pt x="14124" y="5225"/>
                </a:lnTo>
                <a:lnTo>
                  <a:pt x="14115" y="5225"/>
                </a:lnTo>
                <a:lnTo>
                  <a:pt x="14106" y="5216"/>
                </a:lnTo>
                <a:lnTo>
                  <a:pt x="14115" y="5216"/>
                </a:lnTo>
                <a:lnTo>
                  <a:pt x="14106" y="5207"/>
                </a:lnTo>
                <a:lnTo>
                  <a:pt x="14106" y="5198"/>
                </a:lnTo>
                <a:lnTo>
                  <a:pt x="14115" y="5198"/>
                </a:lnTo>
                <a:lnTo>
                  <a:pt x="14124" y="5198"/>
                </a:lnTo>
                <a:lnTo>
                  <a:pt x="14141" y="5189"/>
                </a:lnTo>
                <a:lnTo>
                  <a:pt x="14150" y="5181"/>
                </a:lnTo>
                <a:lnTo>
                  <a:pt x="14159" y="5181"/>
                </a:lnTo>
                <a:lnTo>
                  <a:pt x="14168" y="5189"/>
                </a:lnTo>
                <a:lnTo>
                  <a:pt x="14177" y="5189"/>
                </a:lnTo>
                <a:lnTo>
                  <a:pt x="14194" y="5181"/>
                </a:lnTo>
                <a:lnTo>
                  <a:pt x="14203" y="5172"/>
                </a:lnTo>
                <a:lnTo>
                  <a:pt x="14212" y="5181"/>
                </a:lnTo>
                <a:lnTo>
                  <a:pt x="14221" y="5181"/>
                </a:lnTo>
                <a:lnTo>
                  <a:pt x="14229" y="5181"/>
                </a:lnTo>
                <a:lnTo>
                  <a:pt x="14256" y="5189"/>
                </a:lnTo>
                <a:lnTo>
                  <a:pt x="14265" y="5198"/>
                </a:lnTo>
                <a:lnTo>
                  <a:pt x="14274" y="5198"/>
                </a:lnTo>
                <a:lnTo>
                  <a:pt x="14274" y="5207"/>
                </a:lnTo>
                <a:lnTo>
                  <a:pt x="14282" y="5207"/>
                </a:lnTo>
                <a:lnTo>
                  <a:pt x="14291" y="5207"/>
                </a:lnTo>
                <a:lnTo>
                  <a:pt x="14309" y="5207"/>
                </a:lnTo>
                <a:lnTo>
                  <a:pt x="14327" y="5207"/>
                </a:lnTo>
                <a:lnTo>
                  <a:pt x="14318" y="5216"/>
                </a:lnTo>
                <a:lnTo>
                  <a:pt x="14300" y="5225"/>
                </a:lnTo>
                <a:lnTo>
                  <a:pt x="14291" y="5225"/>
                </a:lnTo>
                <a:lnTo>
                  <a:pt x="14282" y="5234"/>
                </a:lnTo>
                <a:lnTo>
                  <a:pt x="14282" y="5242"/>
                </a:lnTo>
                <a:lnTo>
                  <a:pt x="14291" y="5242"/>
                </a:lnTo>
                <a:lnTo>
                  <a:pt x="14282" y="5251"/>
                </a:lnTo>
                <a:lnTo>
                  <a:pt x="14291" y="5251"/>
                </a:lnTo>
                <a:lnTo>
                  <a:pt x="14300" y="5242"/>
                </a:lnTo>
                <a:lnTo>
                  <a:pt x="14327" y="5216"/>
                </a:lnTo>
                <a:lnTo>
                  <a:pt x="14335" y="5216"/>
                </a:lnTo>
                <a:lnTo>
                  <a:pt x="14362" y="5198"/>
                </a:lnTo>
                <a:lnTo>
                  <a:pt x="14371" y="5189"/>
                </a:lnTo>
                <a:lnTo>
                  <a:pt x="14379" y="5181"/>
                </a:lnTo>
                <a:lnTo>
                  <a:pt x="14397" y="5172"/>
                </a:lnTo>
                <a:lnTo>
                  <a:pt x="14406" y="5172"/>
                </a:lnTo>
                <a:lnTo>
                  <a:pt x="14424" y="5172"/>
                </a:lnTo>
                <a:lnTo>
                  <a:pt x="14424" y="5163"/>
                </a:lnTo>
                <a:lnTo>
                  <a:pt x="14432" y="5172"/>
                </a:lnTo>
                <a:lnTo>
                  <a:pt x="14477" y="5181"/>
                </a:lnTo>
                <a:lnTo>
                  <a:pt x="14485" y="5172"/>
                </a:lnTo>
                <a:lnTo>
                  <a:pt x="14494" y="5163"/>
                </a:lnTo>
                <a:lnTo>
                  <a:pt x="14494" y="5154"/>
                </a:lnTo>
                <a:lnTo>
                  <a:pt x="14485" y="5154"/>
                </a:lnTo>
                <a:lnTo>
                  <a:pt x="14441" y="5137"/>
                </a:lnTo>
                <a:lnTo>
                  <a:pt x="14432" y="5128"/>
                </a:lnTo>
                <a:lnTo>
                  <a:pt x="14415" y="5110"/>
                </a:lnTo>
                <a:lnTo>
                  <a:pt x="14415" y="5101"/>
                </a:lnTo>
                <a:lnTo>
                  <a:pt x="14415" y="5092"/>
                </a:lnTo>
                <a:lnTo>
                  <a:pt x="14415" y="5084"/>
                </a:lnTo>
                <a:lnTo>
                  <a:pt x="14406" y="5066"/>
                </a:lnTo>
                <a:lnTo>
                  <a:pt x="14397" y="5057"/>
                </a:lnTo>
                <a:lnTo>
                  <a:pt x="14388" y="5048"/>
                </a:lnTo>
                <a:lnTo>
                  <a:pt x="14379" y="5048"/>
                </a:lnTo>
                <a:lnTo>
                  <a:pt x="14397" y="5022"/>
                </a:lnTo>
                <a:lnTo>
                  <a:pt x="14406" y="5022"/>
                </a:lnTo>
                <a:lnTo>
                  <a:pt x="14406" y="4995"/>
                </a:lnTo>
                <a:lnTo>
                  <a:pt x="14406" y="4978"/>
                </a:lnTo>
                <a:lnTo>
                  <a:pt x="14415" y="4978"/>
                </a:lnTo>
                <a:lnTo>
                  <a:pt x="14424" y="4960"/>
                </a:lnTo>
                <a:lnTo>
                  <a:pt x="14441" y="4960"/>
                </a:lnTo>
                <a:lnTo>
                  <a:pt x="14450" y="4960"/>
                </a:lnTo>
                <a:lnTo>
                  <a:pt x="14459" y="4951"/>
                </a:lnTo>
                <a:lnTo>
                  <a:pt x="14459" y="4934"/>
                </a:lnTo>
                <a:lnTo>
                  <a:pt x="14459" y="4925"/>
                </a:lnTo>
                <a:lnTo>
                  <a:pt x="14468" y="4907"/>
                </a:lnTo>
                <a:lnTo>
                  <a:pt x="14459" y="4881"/>
                </a:lnTo>
                <a:lnTo>
                  <a:pt x="14468" y="4872"/>
                </a:lnTo>
                <a:lnTo>
                  <a:pt x="14477" y="4863"/>
                </a:lnTo>
                <a:lnTo>
                  <a:pt x="14477" y="4854"/>
                </a:lnTo>
                <a:lnTo>
                  <a:pt x="14477" y="4845"/>
                </a:lnTo>
                <a:lnTo>
                  <a:pt x="14485" y="4836"/>
                </a:lnTo>
                <a:lnTo>
                  <a:pt x="14477" y="4828"/>
                </a:lnTo>
                <a:lnTo>
                  <a:pt x="14485" y="4819"/>
                </a:lnTo>
                <a:lnTo>
                  <a:pt x="14494" y="4819"/>
                </a:lnTo>
                <a:lnTo>
                  <a:pt x="14494" y="4828"/>
                </a:lnTo>
                <a:lnTo>
                  <a:pt x="14494" y="4836"/>
                </a:lnTo>
                <a:lnTo>
                  <a:pt x="14529" y="4836"/>
                </a:lnTo>
                <a:lnTo>
                  <a:pt x="14529" y="4828"/>
                </a:lnTo>
                <a:lnTo>
                  <a:pt x="14538" y="4819"/>
                </a:lnTo>
                <a:lnTo>
                  <a:pt x="14538" y="4801"/>
                </a:lnTo>
                <a:lnTo>
                  <a:pt x="14538" y="4792"/>
                </a:lnTo>
                <a:lnTo>
                  <a:pt x="14538" y="4784"/>
                </a:lnTo>
                <a:lnTo>
                  <a:pt x="14538" y="4766"/>
                </a:lnTo>
                <a:lnTo>
                  <a:pt x="14529" y="4766"/>
                </a:lnTo>
                <a:lnTo>
                  <a:pt x="14529" y="4757"/>
                </a:lnTo>
                <a:lnTo>
                  <a:pt x="14538" y="4757"/>
                </a:lnTo>
                <a:lnTo>
                  <a:pt x="14538" y="4748"/>
                </a:lnTo>
                <a:lnTo>
                  <a:pt x="14547" y="4748"/>
                </a:lnTo>
                <a:lnTo>
                  <a:pt x="14556" y="4748"/>
                </a:lnTo>
                <a:lnTo>
                  <a:pt x="14565" y="4748"/>
                </a:lnTo>
                <a:lnTo>
                  <a:pt x="14574" y="4739"/>
                </a:lnTo>
                <a:lnTo>
                  <a:pt x="14582" y="4739"/>
                </a:lnTo>
                <a:lnTo>
                  <a:pt x="14600" y="4722"/>
                </a:lnTo>
                <a:lnTo>
                  <a:pt x="14609" y="4704"/>
                </a:lnTo>
                <a:lnTo>
                  <a:pt x="14609" y="4695"/>
                </a:lnTo>
                <a:lnTo>
                  <a:pt x="14618" y="4695"/>
                </a:lnTo>
                <a:lnTo>
                  <a:pt x="14618" y="4686"/>
                </a:lnTo>
                <a:lnTo>
                  <a:pt x="14618" y="4678"/>
                </a:lnTo>
                <a:lnTo>
                  <a:pt x="14644" y="4669"/>
                </a:lnTo>
                <a:lnTo>
                  <a:pt x="14662" y="4669"/>
                </a:lnTo>
                <a:lnTo>
                  <a:pt x="14671" y="4660"/>
                </a:lnTo>
                <a:lnTo>
                  <a:pt x="14679" y="4660"/>
                </a:lnTo>
                <a:lnTo>
                  <a:pt x="14671" y="4669"/>
                </a:lnTo>
                <a:lnTo>
                  <a:pt x="14688" y="4669"/>
                </a:lnTo>
                <a:lnTo>
                  <a:pt x="14697" y="4669"/>
                </a:lnTo>
                <a:lnTo>
                  <a:pt x="14706" y="4660"/>
                </a:lnTo>
                <a:lnTo>
                  <a:pt x="14706" y="4642"/>
                </a:lnTo>
                <a:lnTo>
                  <a:pt x="14697" y="4633"/>
                </a:lnTo>
                <a:lnTo>
                  <a:pt x="14697" y="4625"/>
                </a:lnTo>
                <a:lnTo>
                  <a:pt x="14688" y="4616"/>
                </a:lnTo>
                <a:lnTo>
                  <a:pt x="14697" y="4625"/>
                </a:lnTo>
                <a:lnTo>
                  <a:pt x="14706" y="4633"/>
                </a:lnTo>
                <a:lnTo>
                  <a:pt x="14706" y="4651"/>
                </a:lnTo>
                <a:lnTo>
                  <a:pt x="14706" y="4660"/>
                </a:lnTo>
                <a:lnTo>
                  <a:pt x="14715" y="4669"/>
                </a:lnTo>
                <a:lnTo>
                  <a:pt x="14732" y="4678"/>
                </a:lnTo>
                <a:lnTo>
                  <a:pt x="14750" y="4669"/>
                </a:lnTo>
                <a:lnTo>
                  <a:pt x="14741" y="4678"/>
                </a:lnTo>
                <a:lnTo>
                  <a:pt x="14732" y="4686"/>
                </a:lnTo>
                <a:lnTo>
                  <a:pt x="14715" y="4678"/>
                </a:lnTo>
                <a:lnTo>
                  <a:pt x="14697" y="4678"/>
                </a:lnTo>
                <a:lnTo>
                  <a:pt x="14688" y="4678"/>
                </a:lnTo>
                <a:lnTo>
                  <a:pt x="14679" y="4678"/>
                </a:lnTo>
                <a:lnTo>
                  <a:pt x="14688" y="4686"/>
                </a:lnTo>
                <a:lnTo>
                  <a:pt x="14697" y="4686"/>
                </a:lnTo>
                <a:lnTo>
                  <a:pt x="14706" y="4686"/>
                </a:lnTo>
                <a:lnTo>
                  <a:pt x="14706" y="4695"/>
                </a:lnTo>
                <a:lnTo>
                  <a:pt x="14697" y="4695"/>
                </a:lnTo>
                <a:lnTo>
                  <a:pt x="14697" y="4704"/>
                </a:lnTo>
                <a:lnTo>
                  <a:pt x="14706" y="4704"/>
                </a:lnTo>
                <a:lnTo>
                  <a:pt x="14715" y="4704"/>
                </a:lnTo>
                <a:lnTo>
                  <a:pt x="14732" y="4713"/>
                </a:lnTo>
                <a:lnTo>
                  <a:pt x="14741" y="4722"/>
                </a:lnTo>
                <a:lnTo>
                  <a:pt x="14768" y="4713"/>
                </a:lnTo>
                <a:lnTo>
                  <a:pt x="14776" y="4713"/>
                </a:lnTo>
                <a:lnTo>
                  <a:pt x="14794" y="4713"/>
                </a:lnTo>
                <a:lnTo>
                  <a:pt x="14803" y="4713"/>
                </a:lnTo>
                <a:lnTo>
                  <a:pt x="14812" y="4722"/>
                </a:lnTo>
                <a:lnTo>
                  <a:pt x="14821" y="4722"/>
                </a:lnTo>
                <a:lnTo>
                  <a:pt x="14829" y="4722"/>
                </a:lnTo>
                <a:lnTo>
                  <a:pt x="14829" y="4731"/>
                </a:lnTo>
                <a:lnTo>
                  <a:pt x="14821" y="4739"/>
                </a:lnTo>
                <a:lnTo>
                  <a:pt x="14803" y="4748"/>
                </a:lnTo>
                <a:lnTo>
                  <a:pt x="14794" y="4748"/>
                </a:lnTo>
                <a:lnTo>
                  <a:pt x="14768" y="4766"/>
                </a:lnTo>
                <a:lnTo>
                  <a:pt x="14750" y="4784"/>
                </a:lnTo>
                <a:lnTo>
                  <a:pt x="14750" y="4792"/>
                </a:lnTo>
                <a:lnTo>
                  <a:pt x="14768" y="4784"/>
                </a:lnTo>
                <a:lnTo>
                  <a:pt x="14776" y="4784"/>
                </a:lnTo>
                <a:lnTo>
                  <a:pt x="14794" y="4801"/>
                </a:lnTo>
                <a:lnTo>
                  <a:pt x="14803" y="4801"/>
                </a:lnTo>
                <a:lnTo>
                  <a:pt x="14812" y="4801"/>
                </a:lnTo>
                <a:lnTo>
                  <a:pt x="14821" y="4810"/>
                </a:lnTo>
                <a:lnTo>
                  <a:pt x="14829" y="4819"/>
                </a:lnTo>
                <a:lnTo>
                  <a:pt x="14829" y="4828"/>
                </a:lnTo>
                <a:lnTo>
                  <a:pt x="14821" y="4845"/>
                </a:lnTo>
                <a:lnTo>
                  <a:pt x="14821" y="4854"/>
                </a:lnTo>
                <a:lnTo>
                  <a:pt x="14812" y="4863"/>
                </a:lnTo>
                <a:lnTo>
                  <a:pt x="14829" y="4872"/>
                </a:lnTo>
                <a:lnTo>
                  <a:pt x="14838" y="4872"/>
                </a:lnTo>
                <a:lnTo>
                  <a:pt x="14847" y="4872"/>
                </a:lnTo>
                <a:lnTo>
                  <a:pt x="14865" y="4872"/>
                </a:lnTo>
                <a:lnTo>
                  <a:pt x="14874" y="4863"/>
                </a:lnTo>
                <a:lnTo>
                  <a:pt x="14891" y="4845"/>
                </a:lnTo>
                <a:lnTo>
                  <a:pt x="14909" y="4836"/>
                </a:lnTo>
                <a:lnTo>
                  <a:pt x="14918" y="4836"/>
                </a:lnTo>
                <a:lnTo>
                  <a:pt x="14935" y="4836"/>
                </a:lnTo>
                <a:lnTo>
                  <a:pt x="14944" y="4828"/>
                </a:lnTo>
                <a:lnTo>
                  <a:pt x="14953" y="4819"/>
                </a:lnTo>
                <a:lnTo>
                  <a:pt x="14962" y="4810"/>
                </a:lnTo>
                <a:lnTo>
                  <a:pt x="14971" y="4810"/>
                </a:lnTo>
                <a:lnTo>
                  <a:pt x="14979" y="4810"/>
                </a:lnTo>
                <a:lnTo>
                  <a:pt x="14988" y="4810"/>
                </a:lnTo>
                <a:lnTo>
                  <a:pt x="14988" y="4819"/>
                </a:lnTo>
                <a:lnTo>
                  <a:pt x="14997" y="4819"/>
                </a:lnTo>
                <a:lnTo>
                  <a:pt x="15006" y="4819"/>
                </a:lnTo>
                <a:lnTo>
                  <a:pt x="15023" y="4819"/>
                </a:lnTo>
                <a:lnTo>
                  <a:pt x="15032" y="4810"/>
                </a:lnTo>
                <a:lnTo>
                  <a:pt x="15032" y="4801"/>
                </a:lnTo>
                <a:lnTo>
                  <a:pt x="15041" y="4792"/>
                </a:lnTo>
                <a:lnTo>
                  <a:pt x="15041" y="4784"/>
                </a:lnTo>
                <a:lnTo>
                  <a:pt x="15032" y="4775"/>
                </a:lnTo>
                <a:lnTo>
                  <a:pt x="15023" y="4775"/>
                </a:lnTo>
                <a:lnTo>
                  <a:pt x="15015" y="4775"/>
                </a:lnTo>
                <a:lnTo>
                  <a:pt x="15006" y="4784"/>
                </a:lnTo>
                <a:lnTo>
                  <a:pt x="14988" y="4784"/>
                </a:lnTo>
                <a:lnTo>
                  <a:pt x="14971" y="4792"/>
                </a:lnTo>
                <a:lnTo>
                  <a:pt x="14962" y="4792"/>
                </a:lnTo>
                <a:lnTo>
                  <a:pt x="14953" y="4784"/>
                </a:lnTo>
                <a:lnTo>
                  <a:pt x="14953" y="4775"/>
                </a:lnTo>
                <a:lnTo>
                  <a:pt x="14935" y="4757"/>
                </a:lnTo>
                <a:lnTo>
                  <a:pt x="14926" y="4739"/>
                </a:lnTo>
                <a:lnTo>
                  <a:pt x="14918" y="4731"/>
                </a:lnTo>
                <a:lnTo>
                  <a:pt x="14918" y="4722"/>
                </a:lnTo>
                <a:lnTo>
                  <a:pt x="14918" y="4713"/>
                </a:lnTo>
                <a:lnTo>
                  <a:pt x="14926" y="4704"/>
                </a:lnTo>
                <a:lnTo>
                  <a:pt x="14935" y="4704"/>
                </a:lnTo>
                <a:lnTo>
                  <a:pt x="14944" y="4686"/>
                </a:lnTo>
                <a:lnTo>
                  <a:pt x="14953" y="4695"/>
                </a:lnTo>
                <a:lnTo>
                  <a:pt x="14953" y="4704"/>
                </a:lnTo>
                <a:lnTo>
                  <a:pt x="14944" y="4704"/>
                </a:lnTo>
                <a:lnTo>
                  <a:pt x="14926" y="4722"/>
                </a:lnTo>
                <a:lnTo>
                  <a:pt x="14935" y="4722"/>
                </a:lnTo>
                <a:lnTo>
                  <a:pt x="14935" y="4713"/>
                </a:lnTo>
                <a:lnTo>
                  <a:pt x="14944" y="4713"/>
                </a:lnTo>
                <a:lnTo>
                  <a:pt x="14962" y="4695"/>
                </a:lnTo>
                <a:lnTo>
                  <a:pt x="14988" y="4669"/>
                </a:lnTo>
                <a:lnTo>
                  <a:pt x="15006" y="4669"/>
                </a:lnTo>
                <a:lnTo>
                  <a:pt x="15015" y="4669"/>
                </a:lnTo>
                <a:lnTo>
                  <a:pt x="15023" y="4669"/>
                </a:lnTo>
                <a:lnTo>
                  <a:pt x="15032" y="4660"/>
                </a:lnTo>
                <a:lnTo>
                  <a:pt x="15041" y="4660"/>
                </a:lnTo>
                <a:lnTo>
                  <a:pt x="15050" y="4660"/>
                </a:lnTo>
                <a:lnTo>
                  <a:pt x="15059" y="4660"/>
                </a:lnTo>
                <a:lnTo>
                  <a:pt x="15068" y="4651"/>
                </a:lnTo>
                <a:lnTo>
                  <a:pt x="15076" y="4642"/>
                </a:lnTo>
                <a:lnTo>
                  <a:pt x="15094" y="4642"/>
                </a:lnTo>
                <a:lnTo>
                  <a:pt x="15103" y="4642"/>
                </a:lnTo>
                <a:lnTo>
                  <a:pt x="15121" y="4625"/>
                </a:lnTo>
                <a:lnTo>
                  <a:pt x="15138" y="4625"/>
                </a:lnTo>
                <a:lnTo>
                  <a:pt x="15165" y="4625"/>
                </a:lnTo>
                <a:lnTo>
                  <a:pt x="15182" y="4616"/>
                </a:lnTo>
                <a:lnTo>
                  <a:pt x="15191" y="4616"/>
                </a:lnTo>
                <a:lnTo>
                  <a:pt x="15209" y="4607"/>
                </a:lnTo>
                <a:lnTo>
                  <a:pt x="15200" y="4616"/>
                </a:lnTo>
                <a:lnTo>
                  <a:pt x="15191" y="4625"/>
                </a:lnTo>
                <a:lnTo>
                  <a:pt x="15200" y="4625"/>
                </a:lnTo>
                <a:lnTo>
                  <a:pt x="15218" y="4616"/>
                </a:lnTo>
                <a:lnTo>
                  <a:pt x="15226" y="4607"/>
                </a:lnTo>
                <a:lnTo>
                  <a:pt x="15235" y="4607"/>
                </a:lnTo>
                <a:lnTo>
                  <a:pt x="15244" y="4616"/>
                </a:lnTo>
                <a:lnTo>
                  <a:pt x="15244" y="4625"/>
                </a:lnTo>
                <a:lnTo>
                  <a:pt x="15244" y="4633"/>
                </a:lnTo>
                <a:lnTo>
                  <a:pt x="15235" y="4633"/>
                </a:lnTo>
                <a:lnTo>
                  <a:pt x="15209" y="4642"/>
                </a:lnTo>
                <a:lnTo>
                  <a:pt x="15200" y="4651"/>
                </a:lnTo>
                <a:lnTo>
                  <a:pt x="15182" y="4651"/>
                </a:lnTo>
                <a:lnTo>
                  <a:pt x="15182" y="4660"/>
                </a:lnTo>
                <a:lnTo>
                  <a:pt x="15191" y="4669"/>
                </a:lnTo>
                <a:lnTo>
                  <a:pt x="15173" y="4669"/>
                </a:lnTo>
                <a:lnTo>
                  <a:pt x="15165" y="4660"/>
                </a:lnTo>
                <a:lnTo>
                  <a:pt x="15147" y="4669"/>
                </a:lnTo>
                <a:lnTo>
                  <a:pt x="15138" y="4669"/>
                </a:lnTo>
                <a:lnTo>
                  <a:pt x="15129" y="4669"/>
                </a:lnTo>
                <a:lnTo>
                  <a:pt x="15138" y="4678"/>
                </a:lnTo>
                <a:lnTo>
                  <a:pt x="15147" y="4686"/>
                </a:lnTo>
                <a:lnTo>
                  <a:pt x="15147" y="4695"/>
                </a:lnTo>
                <a:lnTo>
                  <a:pt x="15156" y="4695"/>
                </a:lnTo>
                <a:lnTo>
                  <a:pt x="15173" y="4704"/>
                </a:lnTo>
                <a:lnTo>
                  <a:pt x="15182" y="4722"/>
                </a:lnTo>
                <a:lnTo>
                  <a:pt x="15173" y="4722"/>
                </a:lnTo>
                <a:lnTo>
                  <a:pt x="15165" y="4722"/>
                </a:lnTo>
                <a:lnTo>
                  <a:pt x="15156" y="4731"/>
                </a:lnTo>
                <a:lnTo>
                  <a:pt x="15156" y="4722"/>
                </a:lnTo>
                <a:lnTo>
                  <a:pt x="15147" y="4722"/>
                </a:lnTo>
                <a:lnTo>
                  <a:pt x="15147" y="4731"/>
                </a:lnTo>
                <a:lnTo>
                  <a:pt x="15138" y="4748"/>
                </a:lnTo>
                <a:lnTo>
                  <a:pt x="15129" y="4757"/>
                </a:lnTo>
                <a:lnTo>
                  <a:pt x="15121" y="4766"/>
                </a:lnTo>
                <a:lnTo>
                  <a:pt x="15121" y="4775"/>
                </a:lnTo>
                <a:lnTo>
                  <a:pt x="15129" y="4775"/>
                </a:lnTo>
                <a:lnTo>
                  <a:pt x="15129" y="4784"/>
                </a:lnTo>
                <a:lnTo>
                  <a:pt x="15121" y="4784"/>
                </a:lnTo>
                <a:lnTo>
                  <a:pt x="15094" y="4792"/>
                </a:lnTo>
                <a:lnTo>
                  <a:pt x="15085" y="4792"/>
                </a:lnTo>
                <a:lnTo>
                  <a:pt x="15076" y="4784"/>
                </a:lnTo>
                <a:lnTo>
                  <a:pt x="15068" y="4784"/>
                </a:lnTo>
                <a:lnTo>
                  <a:pt x="15059" y="4784"/>
                </a:lnTo>
                <a:lnTo>
                  <a:pt x="15076" y="4792"/>
                </a:lnTo>
                <a:lnTo>
                  <a:pt x="15068" y="4792"/>
                </a:lnTo>
                <a:lnTo>
                  <a:pt x="15050" y="4801"/>
                </a:lnTo>
                <a:lnTo>
                  <a:pt x="15050" y="4810"/>
                </a:lnTo>
                <a:lnTo>
                  <a:pt x="15076" y="4810"/>
                </a:lnTo>
                <a:lnTo>
                  <a:pt x="15094" y="4819"/>
                </a:lnTo>
                <a:lnTo>
                  <a:pt x="15094" y="4828"/>
                </a:lnTo>
                <a:lnTo>
                  <a:pt x="15103" y="4836"/>
                </a:lnTo>
                <a:lnTo>
                  <a:pt x="15103" y="4845"/>
                </a:lnTo>
                <a:lnTo>
                  <a:pt x="15112" y="4845"/>
                </a:lnTo>
                <a:lnTo>
                  <a:pt x="15121" y="4845"/>
                </a:lnTo>
                <a:lnTo>
                  <a:pt x="15129" y="4845"/>
                </a:lnTo>
                <a:lnTo>
                  <a:pt x="15138" y="4845"/>
                </a:lnTo>
                <a:lnTo>
                  <a:pt x="15165" y="4872"/>
                </a:lnTo>
                <a:lnTo>
                  <a:pt x="15173" y="4872"/>
                </a:lnTo>
                <a:lnTo>
                  <a:pt x="15200" y="4881"/>
                </a:lnTo>
                <a:lnTo>
                  <a:pt x="15244" y="4916"/>
                </a:lnTo>
                <a:lnTo>
                  <a:pt x="15262" y="4934"/>
                </a:lnTo>
                <a:lnTo>
                  <a:pt x="15288" y="4960"/>
                </a:lnTo>
                <a:lnTo>
                  <a:pt x="15297" y="4960"/>
                </a:lnTo>
                <a:lnTo>
                  <a:pt x="15315" y="4969"/>
                </a:lnTo>
                <a:lnTo>
                  <a:pt x="15332" y="4986"/>
                </a:lnTo>
                <a:lnTo>
                  <a:pt x="15359" y="4995"/>
                </a:lnTo>
                <a:lnTo>
                  <a:pt x="15376" y="5004"/>
                </a:lnTo>
                <a:lnTo>
                  <a:pt x="15376" y="5013"/>
                </a:lnTo>
                <a:lnTo>
                  <a:pt x="15403" y="5022"/>
                </a:lnTo>
                <a:lnTo>
                  <a:pt x="15403" y="5031"/>
                </a:lnTo>
                <a:lnTo>
                  <a:pt x="15412" y="5048"/>
                </a:lnTo>
                <a:lnTo>
                  <a:pt x="15421" y="5075"/>
                </a:lnTo>
                <a:lnTo>
                  <a:pt x="15429" y="5092"/>
                </a:lnTo>
                <a:lnTo>
                  <a:pt x="15429" y="5101"/>
                </a:lnTo>
                <a:lnTo>
                  <a:pt x="15421" y="5110"/>
                </a:lnTo>
                <a:lnTo>
                  <a:pt x="15412" y="5128"/>
                </a:lnTo>
                <a:lnTo>
                  <a:pt x="15403" y="5137"/>
                </a:lnTo>
                <a:lnTo>
                  <a:pt x="15376" y="5154"/>
                </a:lnTo>
                <a:lnTo>
                  <a:pt x="15368" y="5154"/>
                </a:lnTo>
                <a:lnTo>
                  <a:pt x="15359" y="5154"/>
                </a:lnTo>
                <a:lnTo>
                  <a:pt x="15350" y="5163"/>
                </a:lnTo>
                <a:lnTo>
                  <a:pt x="15315" y="5181"/>
                </a:lnTo>
                <a:lnTo>
                  <a:pt x="15306" y="5181"/>
                </a:lnTo>
                <a:lnTo>
                  <a:pt x="15297" y="5172"/>
                </a:lnTo>
                <a:lnTo>
                  <a:pt x="15288" y="5181"/>
                </a:lnTo>
                <a:lnTo>
                  <a:pt x="15279" y="5172"/>
                </a:lnTo>
                <a:lnTo>
                  <a:pt x="15253" y="5163"/>
                </a:lnTo>
                <a:lnTo>
                  <a:pt x="15209" y="5172"/>
                </a:lnTo>
                <a:lnTo>
                  <a:pt x="15191" y="5181"/>
                </a:lnTo>
                <a:lnTo>
                  <a:pt x="15182" y="5181"/>
                </a:lnTo>
                <a:lnTo>
                  <a:pt x="15147" y="5172"/>
                </a:lnTo>
                <a:lnTo>
                  <a:pt x="15129" y="5163"/>
                </a:lnTo>
                <a:lnTo>
                  <a:pt x="15112" y="5163"/>
                </a:lnTo>
                <a:lnTo>
                  <a:pt x="15085" y="5154"/>
                </a:lnTo>
                <a:lnTo>
                  <a:pt x="15076" y="5154"/>
                </a:lnTo>
                <a:lnTo>
                  <a:pt x="15059" y="5145"/>
                </a:lnTo>
                <a:lnTo>
                  <a:pt x="15050" y="5145"/>
                </a:lnTo>
                <a:lnTo>
                  <a:pt x="15041" y="5154"/>
                </a:lnTo>
                <a:lnTo>
                  <a:pt x="15032" y="5154"/>
                </a:lnTo>
                <a:lnTo>
                  <a:pt x="15023" y="5145"/>
                </a:lnTo>
                <a:lnTo>
                  <a:pt x="15015" y="5137"/>
                </a:lnTo>
                <a:lnTo>
                  <a:pt x="15006" y="5119"/>
                </a:lnTo>
                <a:lnTo>
                  <a:pt x="15006" y="5110"/>
                </a:lnTo>
                <a:lnTo>
                  <a:pt x="14997" y="5110"/>
                </a:lnTo>
                <a:lnTo>
                  <a:pt x="14971" y="5119"/>
                </a:lnTo>
                <a:lnTo>
                  <a:pt x="14953" y="5110"/>
                </a:lnTo>
                <a:lnTo>
                  <a:pt x="14944" y="5101"/>
                </a:lnTo>
                <a:lnTo>
                  <a:pt x="14935" y="5092"/>
                </a:lnTo>
                <a:lnTo>
                  <a:pt x="14944" y="5084"/>
                </a:lnTo>
                <a:lnTo>
                  <a:pt x="14926" y="5084"/>
                </a:lnTo>
                <a:lnTo>
                  <a:pt x="14909" y="5092"/>
                </a:lnTo>
                <a:lnTo>
                  <a:pt x="14874" y="5092"/>
                </a:lnTo>
                <a:lnTo>
                  <a:pt x="14812" y="5084"/>
                </a:lnTo>
                <a:lnTo>
                  <a:pt x="14803" y="5084"/>
                </a:lnTo>
                <a:lnTo>
                  <a:pt x="14776" y="5092"/>
                </a:lnTo>
                <a:lnTo>
                  <a:pt x="14750" y="5101"/>
                </a:lnTo>
                <a:lnTo>
                  <a:pt x="14732" y="5110"/>
                </a:lnTo>
                <a:lnTo>
                  <a:pt x="14715" y="5119"/>
                </a:lnTo>
                <a:lnTo>
                  <a:pt x="14671" y="5145"/>
                </a:lnTo>
                <a:lnTo>
                  <a:pt x="14662" y="5163"/>
                </a:lnTo>
                <a:lnTo>
                  <a:pt x="14653" y="5163"/>
                </a:lnTo>
                <a:lnTo>
                  <a:pt x="14618" y="5163"/>
                </a:lnTo>
                <a:lnTo>
                  <a:pt x="14591" y="5154"/>
                </a:lnTo>
                <a:lnTo>
                  <a:pt x="14556" y="5163"/>
                </a:lnTo>
                <a:lnTo>
                  <a:pt x="14512" y="5154"/>
                </a:lnTo>
                <a:lnTo>
                  <a:pt x="14503" y="5154"/>
                </a:lnTo>
                <a:lnTo>
                  <a:pt x="14494" y="5163"/>
                </a:lnTo>
                <a:lnTo>
                  <a:pt x="14494" y="5172"/>
                </a:lnTo>
                <a:lnTo>
                  <a:pt x="14494" y="5181"/>
                </a:lnTo>
                <a:lnTo>
                  <a:pt x="14512" y="5189"/>
                </a:lnTo>
                <a:lnTo>
                  <a:pt x="14547" y="5198"/>
                </a:lnTo>
                <a:lnTo>
                  <a:pt x="14529" y="5198"/>
                </a:lnTo>
                <a:lnTo>
                  <a:pt x="14494" y="5207"/>
                </a:lnTo>
                <a:lnTo>
                  <a:pt x="14485" y="5207"/>
                </a:lnTo>
                <a:lnTo>
                  <a:pt x="14477" y="5216"/>
                </a:lnTo>
                <a:lnTo>
                  <a:pt x="14485" y="5225"/>
                </a:lnTo>
                <a:lnTo>
                  <a:pt x="14494" y="5225"/>
                </a:lnTo>
                <a:lnTo>
                  <a:pt x="14485" y="5225"/>
                </a:lnTo>
                <a:lnTo>
                  <a:pt x="14468" y="5225"/>
                </a:lnTo>
                <a:lnTo>
                  <a:pt x="14459" y="5225"/>
                </a:lnTo>
                <a:lnTo>
                  <a:pt x="14432" y="5225"/>
                </a:lnTo>
                <a:lnTo>
                  <a:pt x="14415" y="5225"/>
                </a:lnTo>
                <a:lnTo>
                  <a:pt x="14406" y="5225"/>
                </a:lnTo>
                <a:lnTo>
                  <a:pt x="14415" y="5225"/>
                </a:lnTo>
                <a:lnTo>
                  <a:pt x="14415" y="5216"/>
                </a:lnTo>
                <a:lnTo>
                  <a:pt x="14406" y="5216"/>
                </a:lnTo>
                <a:lnTo>
                  <a:pt x="14397" y="5216"/>
                </a:lnTo>
                <a:lnTo>
                  <a:pt x="14406" y="5225"/>
                </a:lnTo>
                <a:lnTo>
                  <a:pt x="14397" y="5234"/>
                </a:lnTo>
                <a:lnTo>
                  <a:pt x="14379" y="5234"/>
                </a:lnTo>
                <a:lnTo>
                  <a:pt x="14362" y="5225"/>
                </a:lnTo>
                <a:lnTo>
                  <a:pt x="14353" y="5225"/>
                </a:lnTo>
                <a:lnTo>
                  <a:pt x="14344" y="5225"/>
                </a:lnTo>
                <a:lnTo>
                  <a:pt x="14327" y="5225"/>
                </a:lnTo>
                <a:lnTo>
                  <a:pt x="14300" y="5242"/>
                </a:lnTo>
                <a:lnTo>
                  <a:pt x="14291" y="5260"/>
                </a:lnTo>
                <a:lnTo>
                  <a:pt x="14282" y="5260"/>
                </a:lnTo>
                <a:lnTo>
                  <a:pt x="14282" y="5269"/>
                </a:lnTo>
                <a:lnTo>
                  <a:pt x="14282" y="5287"/>
                </a:lnTo>
                <a:lnTo>
                  <a:pt x="14274" y="5295"/>
                </a:lnTo>
                <a:lnTo>
                  <a:pt x="14274" y="5304"/>
                </a:lnTo>
                <a:lnTo>
                  <a:pt x="14291" y="5304"/>
                </a:lnTo>
                <a:lnTo>
                  <a:pt x="14300" y="5304"/>
                </a:lnTo>
                <a:lnTo>
                  <a:pt x="14327" y="5295"/>
                </a:lnTo>
                <a:lnTo>
                  <a:pt x="14335" y="5304"/>
                </a:lnTo>
                <a:lnTo>
                  <a:pt x="14327" y="5313"/>
                </a:lnTo>
                <a:lnTo>
                  <a:pt x="14318" y="5322"/>
                </a:lnTo>
                <a:lnTo>
                  <a:pt x="14327" y="5340"/>
                </a:lnTo>
                <a:lnTo>
                  <a:pt x="14327" y="5348"/>
                </a:lnTo>
                <a:lnTo>
                  <a:pt x="14335" y="5357"/>
                </a:lnTo>
                <a:lnTo>
                  <a:pt x="14344" y="5357"/>
                </a:lnTo>
                <a:lnTo>
                  <a:pt x="14335" y="5366"/>
                </a:lnTo>
                <a:lnTo>
                  <a:pt x="14327" y="5366"/>
                </a:lnTo>
                <a:lnTo>
                  <a:pt x="14327" y="5375"/>
                </a:lnTo>
                <a:lnTo>
                  <a:pt x="14327" y="5384"/>
                </a:lnTo>
                <a:lnTo>
                  <a:pt x="14335" y="5392"/>
                </a:lnTo>
                <a:lnTo>
                  <a:pt x="14353" y="5392"/>
                </a:lnTo>
                <a:lnTo>
                  <a:pt x="14353" y="5401"/>
                </a:lnTo>
                <a:lnTo>
                  <a:pt x="14335" y="5401"/>
                </a:lnTo>
                <a:lnTo>
                  <a:pt x="14327" y="5401"/>
                </a:lnTo>
                <a:lnTo>
                  <a:pt x="14318" y="5392"/>
                </a:lnTo>
                <a:lnTo>
                  <a:pt x="14318" y="5401"/>
                </a:lnTo>
                <a:lnTo>
                  <a:pt x="14309" y="5392"/>
                </a:lnTo>
                <a:lnTo>
                  <a:pt x="14309" y="5384"/>
                </a:lnTo>
                <a:lnTo>
                  <a:pt x="14309" y="5375"/>
                </a:lnTo>
                <a:lnTo>
                  <a:pt x="14300" y="5375"/>
                </a:lnTo>
                <a:lnTo>
                  <a:pt x="14300" y="5384"/>
                </a:lnTo>
                <a:lnTo>
                  <a:pt x="14291" y="5384"/>
                </a:lnTo>
                <a:lnTo>
                  <a:pt x="14300" y="5392"/>
                </a:lnTo>
                <a:lnTo>
                  <a:pt x="14300" y="5401"/>
                </a:lnTo>
                <a:lnTo>
                  <a:pt x="14291" y="5401"/>
                </a:lnTo>
                <a:lnTo>
                  <a:pt x="14291" y="5410"/>
                </a:lnTo>
                <a:lnTo>
                  <a:pt x="14300" y="5410"/>
                </a:lnTo>
                <a:lnTo>
                  <a:pt x="14309" y="5419"/>
                </a:lnTo>
                <a:lnTo>
                  <a:pt x="14318" y="5419"/>
                </a:lnTo>
                <a:lnTo>
                  <a:pt x="14327" y="5419"/>
                </a:lnTo>
                <a:lnTo>
                  <a:pt x="14335" y="5428"/>
                </a:lnTo>
                <a:lnTo>
                  <a:pt x="14353" y="5437"/>
                </a:lnTo>
                <a:lnTo>
                  <a:pt x="14362" y="5437"/>
                </a:lnTo>
                <a:lnTo>
                  <a:pt x="14362" y="5445"/>
                </a:lnTo>
                <a:lnTo>
                  <a:pt x="14362" y="5454"/>
                </a:lnTo>
                <a:lnTo>
                  <a:pt x="14344" y="5463"/>
                </a:lnTo>
                <a:lnTo>
                  <a:pt x="14353" y="5463"/>
                </a:lnTo>
                <a:lnTo>
                  <a:pt x="14353" y="5472"/>
                </a:lnTo>
                <a:lnTo>
                  <a:pt x="14362" y="5481"/>
                </a:lnTo>
                <a:lnTo>
                  <a:pt x="14362" y="5490"/>
                </a:lnTo>
                <a:lnTo>
                  <a:pt x="14371" y="5490"/>
                </a:lnTo>
                <a:lnTo>
                  <a:pt x="14379" y="5498"/>
                </a:lnTo>
                <a:lnTo>
                  <a:pt x="14379" y="5507"/>
                </a:lnTo>
                <a:lnTo>
                  <a:pt x="14371" y="5507"/>
                </a:lnTo>
                <a:lnTo>
                  <a:pt x="14362" y="5507"/>
                </a:lnTo>
                <a:lnTo>
                  <a:pt x="14362" y="5516"/>
                </a:lnTo>
                <a:lnTo>
                  <a:pt x="14371" y="5516"/>
                </a:lnTo>
                <a:lnTo>
                  <a:pt x="14388" y="5516"/>
                </a:lnTo>
                <a:lnTo>
                  <a:pt x="14424" y="5516"/>
                </a:lnTo>
                <a:lnTo>
                  <a:pt x="14432" y="5516"/>
                </a:lnTo>
                <a:lnTo>
                  <a:pt x="14424" y="5525"/>
                </a:lnTo>
                <a:lnTo>
                  <a:pt x="14415" y="5534"/>
                </a:lnTo>
                <a:lnTo>
                  <a:pt x="14406" y="5534"/>
                </a:lnTo>
                <a:lnTo>
                  <a:pt x="14388" y="5534"/>
                </a:lnTo>
                <a:lnTo>
                  <a:pt x="14379" y="5534"/>
                </a:lnTo>
                <a:lnTo>
                  <a:pt x="14379" y="5543"/>
                </a:lnTo>
                <a:lnTo>
                  <a:pt x="14371" y="5543"/>
                </a:lnTo>
                <a:lnTo>
                  <a:pt x="14379" y="5543"/>
                </a:lnTo>
                <a:lnTo>
                  <a:pt x="14388" y="5543"/>
                </a:lnTo>
                <a:lnTo>
                  <a:pt x="14397" y="5543"/>
                </a:lnTo>
                <a:lnTo>
                  <a:pt x="14424" y="5534"/>
                </a:lnTo>
                <a:lnTo>
                  <a:pt x="14415" y="5543"/>
                </a:lnTo>
                <a:lnTo>
                  <a:pt x="14415" y="5551"/>
                </a:lnTo>
                <a:lnTo>
                  <a:pt x="14424" y="5543"/>
                </a:lnTo>
                <a:lnTo>
                  <a:pt x="14432" y="5543"/>
                </a:lnTo>
                <a:lnTo>
                  <a:pt x="14441" y="5534"/>
                </a:lnTo>
                <a:lnTo>
                  <a:pt x="14450" y="5534"/>
                </a:lnTo>
                <a:lnTo>
                  <a:pt x="14468" y="5543"/>
                </a:lnTo>
                <a:lnTo>
                  <a:pt x="14477" y="5543"/>
                </a:lnTo>
                <a:lnTo>
                  <a:pt x="14485" y="5543"/>
                </a:lnTo>
                <a:lnTo>
                  <a:pt x="14494" y="5543"/>
                </a:lnTo>
                <a:lnTo>
                  <a:pt x="14494" y="5551"/>
                </a:lnTo>
                <a:lnTo>
                  <a:pt x="14494" y="5560"/>
                </a:lnTo>
                <a:lnTo>
                  <a:pt x="14503" y="5569"/>
                </a:lnTo>
                <a:lnTo>
                  <a:pt x="14503" y="5578"/>
                </a:lnTo>
                <a:lnTo>
                  <a:pt x="14512" y="5578"/>
                </a:lnTo>
                <a:lnTo>
                  <a:pt x="14538" y="5587"/>
                </a:lnTo>
                <a:lnTo>
                  <a:pt x="14547" y="5587"/>
                </a:lnTo>
                <a:lnTo>
                  <a:pt x="14565" y="5578"/>
                </a:lnTo>
                <a:lnTo>
                  <a:pt x="14582" y="5578"/>
                </a:lnTo>
                <a:lnTo>
                  <a:pt x="14591" y="5578"/>
                </a:lnTo>
                <a:lnTo>
                  <a:pt x="14600" y="5578"/>
                </a:lnTo>
                <a:lnTo>
                  <a:pt x="14600" y="5560"/>
                </a:lnTo>
                <a:lnTo>
                  <a:pt x="14609" y="5534"/>
                </a:lnTo>
                <a:lnTo>
                  <a:pt x="14609" y="5525"/>
                </a:lnTo>
                <a:lnTo>
                  <a:pt x="14635" y="5534"/>
                </a:lnTo>
                <a:lnTo>
                  <a:pt x="14653" y="5534"/>
                </a:lnTo>
                <a:lnTo>
                  <a:pt x="14662" y="5534"/>
                </a:lnTo>
                <a:lnTo>
                  <a:pt x="14697" y="5551"/>
                </a:lnTo>
                <a:lnTo>
                  <a:pt x="14715" y="5560"/>
                </a:lnTo>
                <a:lnTo>
                  <a:pt x="14732" y="5578"/>
                </a:lnTo>
                <a:lnTo>
                  <a:pt x="14741" y="5587"/>
                </a:lnTo>
                <a:lnTo>
                  <a:pt x="14750" y="5595"/>
                </a:lnTo>
                <a:lnTo>
                  <a:pt x="14768" y="5595"/>
                </a:lnTo>
                <a:lnTo>
                  <a:pt x="14776" y="5595"/>
                </a:lnTo>
                <a:lnTo>
                  <a:pt x="14794" y="5595"/>
                </a:lnTo>
                <a:lnTo>
                  <a:pt x="14812" y="5587"/>
                </a:lnTo>
                <a:lnTo>
                  <a:pt x="14821" y="5587"/>
                </a:lnTo>
                <a:lnTo>
                  <a:pt x="14829" y="5587"/>
                </a:lnTo>
                <a:lnTo>
                  <a:pt x="14856" y="5578"/>
                </a:lnTo>
                <a:lnTo>
                  <a:pt x="14856" y="5569"/>
                </a:lnTo>
                <a:lnTo>
                  <a:pt x="14882" y="5551"/>
                </a:lnTo>
                <a:lnTo>
                  <a:pt x="14900" y="5534"/>
                </a:lnTo>
                <a:lnTo>
                  <a:pt x="14909" y="5534"/>
                </a:lnTo>
                <a:lnTo>
                  <a:pt x="14918" y="5534"/>
                </a:lnTo>
                <a:lnTo>
                  <a:pt x="14926" y="5543"/>
                </a:lnTo>
                <a:lnTo>
                  <a:pt x="14944" y="5551"/>
                </a:lnTo>
                <a:lnTo>
                  <a:pt x="14962" y="5551"/>
                </a:lnTo>
                <a:lnTo>
                  <a:pt x="14971" y="5551"/>
                </a:lnTo>
                <a:lnTo>
                  <a:pt x="14979" y="5543"/>
                </a:lnTo>
                <a:lnTo>
                  <a:pt x="14979" y="5534"/>
                </a:lnTo>
                <a:lnTo>
                  <a:pt x="14988" y="5534"/>
                </a:lnTo>
                <a:lnTo>
                  <a:pt x="14997" y="5534"/>
                </a:lnTo>
                <a:lnTo>
                  <a:pt x="15006" y="5525"/>
                </a:lnTo>
                <a:lnTo>
                  <a:pt x="15015" y="5534"/>
                </a:lnTo>
                <a:lnTo>
                  <a:pt x="15015" y="5543"/>
                </a:lnTo>
                <a:lnTo>
                  <a:pt x="15006" y="5560"/>
                </a:lnTo>
                <a:lnTo>
                  <a:pt x="14997" y="5569"/>
                </a:lnTo>
                <a:lnTo>
                  <a:pt x="14988" y="5578"/>
                </a:lnTo>
                <a:lnTo>
                  <a:pt x="14997" y="5587"/>
                </a:lnTo>
                <a:lnTo>
                  <a:pt x="14997" y="5604"/>
                </a:lnTo>
                <a:lnTo>
                  <a:pt x="14988" y="5613"/>
                </a:lnTo>
                <a:lnTo>
                  <a:pt x="14988" y="5640"/>
                </a:lnTo>
                <a:lnTo>
                  <a:pt x="14997" y="5648"/>
                </a:lnTo>
                <a:lnTo>
                  <a:pt x="14997" y="5657"/>
                </a:lnTo>
                <a:lnTo>
                  <a:pt x="14997" y="5666"/>
                </a:lnTo>
                <a:lnTo>
                  <a:pt x="14997" y="5684"/>
                </a:lnTo>
                <a:lnTo>
                  <a:pt x="14997" y="5693"/>
                </a:lnTo>
                <a:lnTo>
                  <a:pt x="14997" y="5719"/>
                </a:lnTo>
                <a:lnTo>
                  <a:pt x="15006" y="5719"/>
                </a:lnTo>
                <a:lnTo>
                  <a:pt x="14997" y="5728"/>
                </a:lnTo>
                <a:lnTo>
                  <a:pt x="14988" y="5728"/>
                </a:lnTo>
                <a:lnTo>
                  <a:pt x="14979" y="5745"/>
                </a:lnTo>
                <a:lnTo>
                  <a:pt x="14971" y="5763"/>
                </a:lnTo>
                <a:lnTo>
                  <a:pt x="14971" y="5781"/>
                </a:lnTo>
                <a:lnTo>
                  <a:pt x="14953" y="5807"/>
                </a:lnTo>
                <a:lnTo>
                  <a:pt x="14944" y="5816"/>
                </a:lnTo>
                <a:lnTo>
                  <a:pt x="14944" y="5825"/>
                </a:lnTo>
                <a:lnTo>
                  <a:pt x="14944" y="5834"/>
                </a:lnTo>
                <a:lnTo>
                  <a:pt x="14935" y="5843"/>
                </a:lnTo>
                <a:lnTo>
                  <a:pt x="14935" y="5851"/>
                </a:lnTo>
                <a:lnTo>
                  <a:pt x="14926" y="5860"/>
                </a:lnTo>
                <a:lnTo>
                  <a:pt x="14926" y="5878"/>
                </a:lnTo>
                <a:lnTo>
                  <a:pt x="14918" y="5913"/>
                </a:lnTo>
                <a:lnTo>
                  <a:pt x="14909" y="5940"/>
                </a:lnTo>
                <a:lnTo>
                  <a:pt x="14891" y="5966"/>
                </a:lnTo>
                <a:lnTo>
                  <a:pt x="14882" y="5975"/>
                </a:lnTo>
                <a:lnTo>
                  <a:pt x="14874" y="5984"/>
                </a:lnTo>
                <a:lnTo>
                  <a:pt x="14865" y="5984"/>
                </a:lnTo>
                <a:lnTo>
                  <a:pt x="14847" y="5993"/>
                </a:lnTo>
                <a:lnTo>
                  <a:pt x="14829" y="6001"/>
                </a:lnTo>
                <a:lnTo>
                  <a:pt x="14812" y="6001"/>
                </a:lnTo>
                <a:lnTo>
                  <a:pt x="14794" y="6001"/>
                </a:lnTo>
                <a:lnTo>
                  <a:pt x="14776" y="6001"/>
                </a:lnTo>
                <a:lnTo>
                  <a:pt x="14768" y="6001"/>
                </a:lnTo>
                <a:lnTo>
                  <a:pt x="14759" y="6001"/>
                </a:lnTo>
                <a:lnTo>
                  <a:pt x="14750" y="6010"/>
                </a:lnTo>
                <a:lnTo>
                  <a:pt x="14750" y="6001"/>
                </a:lnTo>
                <a:lnTo>
                  <a:pt x="14732" y="5993"/>
                </a:lnTo>
                <a:lnTo>
                  <a:pt x="14724" y="5984"/>
                </a:lnTo>
                <a:lnTo>
                  <a:pt x="14724" y="5993"/>
                </a:lnTo>
                <a:lnTo>
                  <a:pt x="14732" y="5993"/>
                </a:lnTo>
                <a:lnTo>
                  <a:pt x="14724" y="6001"/>
                </a:lnTo>
                <a:lnTo>
                  <a:pt x="14715" y="6001"/>
                </a:lnTo>
                <a:lnTo>
                  <a:pt x="14706" y="5993"/>
                </a:lnTo>
                <a:lnTo>
                  <a:pt x="14688" y="5984"/>
                </a:lnTo>
                <a:lnTo>
                  <a:pt x="14697" y="5975"/>
                </a:lnTo>
                <a:lnTo>
                  <a:pt x="14715" y="5984"/>
                </a:lnTo>
                <a:lnTo>
                  <a:pt x="14706" y="5975"/>
                </a:lnTo>
                <a:lnTo>
                  <a:pt x="14697" y="5966"/>
                </a:lnTo>
                <a:lnTo>
                  <a:pt x="14679" y="5975"/>
                </a:lnTo>
                <a:lnTo>
                  <a:pt x="14671" y="5975"/>
                </a:lnTo>
                <a:lnTo>
                  <a:pt x="14653" y="5966"/>
                </a:lnTo>
                <a:lnTo>
                  <a:pt x="14644" y="5966"/>
                </a:lnTo>
                <a:lnTo>
                  <a:pt x="14635" y="5966"/>
                </a:lnTo>
                <a:lnTo>
                  <a:pt x="14635" y="5975"/>
                </a:lnTo>
                <a:lnTo>
                  <a:pt x="14626" y="5975"/>
                </a:lnTo>
                <a:lnTo>
                  <a:pt x="14618" y="5975"/>
                </a:lnTo>
                <a:lnTo>
                  <a:pt x="14600" y="5975"/>
                </a:lnTo>
                <a:lnTo>
                  <a:pt x="14626" y="5966"/>
                </a:lnTo>
                <a:lnTo>
                  <a:pt x="14600" y="5975"/>
                </a:lnTo>
                <a:lnTo>
                  <a:pt x="14591" y="5975"/>
                </a:lnTo>
                <a:lnTo>
                  <a:pt x="14582" y="5984"/>
                </a:lnTo>
                <a:lnTo>
                  <a:pt x="14582" y="5993"/>
                </a:lnTo>
                <a:lnTo>
                  <a:pt x="14574" y="5993"/>
                </a:lnTo>
                <a:lnTo>
                  <a:pt x="14565" y="5993"/>
                </a:lnTo>
                <a:lnTo>
                  <a:pt x="14556" y="5993"/>
                </a:lnTo>
                <a:lnTo>
                  <a:pt x="14529" y="6010"/>
                </a:lnTo>
                <a:lnTo>
                  <a:pt x="14521" y="6019"/>
                </a:lnTo>
                <a:lnTo>
                  <a:pt x="14512" y="6019"/>
                </a:lnTo>
                <a:lnTo>
                  <a:pt x="14503" y="6028"/>
                </a:lnTo>
                <a:lnTo>
                  <a:pt x="14494" y="6028"/>
                </a:lnTo>
                <a:lnTo>
                  <a:pt x="14485" y="6019"/>
                </a:lnTo>
                <a:lnTo>
                  <a:pt x="14477" y="6019"/>
                </a:lnTo>
                <a:lnTo>
                  <a:pt x="14450" y="6010"/>
                </a:lnTo>
                <a:lnTo>
                  <a:pt x="14415" y="6001"/>
                </a:lnTo>
                <a:lnTo>
                  <a:pt x="14406" y="5993"/>
                </a:lnTo>
                <a:lnTo>
                  <a:pt x="14388" y="5993"/>
                </a:lnTo>
                <a:lnTo>
                  <a:pt x="14379" y="5993"/>
                </a:lnTo>
                <a:lnTo>
                  <a:pt x="14362" y="5984"/>
                </a:lnTo>
                <a:lnTo>
                  <a:pt x="14327" y="5975"/>
                </a:lnTo>
                <a:lnTo>
                  <a:pt x="14300" y="5966"/>
                </a:lnTo>
                <a:lnTo>
                  <a:pt x="14256" y="5957"/>
                </a:lnTo>
                <a:lnTo>
                  <a:pt x="14221" y="5966"/>
                </a:lnTo>
                <a:lnTo>
                  <a:pt x="14212" y="5966"/>
                </a:lnTo>
                <a:lnTo>
                  <a:pt x="14203" y="5957"/>
                </a:lnTo>
                <a:lnTo>
                  <a:pt x="14194" y="5940"/>
                </a:lnTo>
                <a:lnTo>
                  <a:pt x="14194" y="5931"/>
                </a:lnTo>
                <a:lnTo>
                  <a:pt x="14185" y="5931"/>
                </a:lnTo>
                <a:lnTo>
                  <a:pt x="14168" y="5931"/>
                </a:lnTo>
                <a:lnTo>
                  <a:pt x="14159" y="5931"/>
                </a:lnTo>
                <a:lnTo>
                  <a:pt x="14132" y="5931"/>
                </a:lnTo>
                <a:lnTo>
                  <a:pt x="14124" y="5931"/>
                </a:lnTo>
                <a:lnTo>
                  <a:pt x="14115" y="5922"/>
                </a:lnTo>
                <a:lnTo>
                  <a:pt x="14106" y="5922"/>
                </a:lnTo>
                <a:lnTo>
                  <a:pt x="14071" y="5913"/>
                </a:lnTo>
                <a:lnTo>
                  <a:pt x="14053" y="5904"/>
                </a:lnTo>
                <a:lnTo>
                  <a:pt x="14053" y="5896"/>
                </a:lnTo>
                <a:lnTo>
                  <a:pt x="14053" y="5878"/>
                </a:lnTo>
                <a:lnTo>
                  <a:pt x="14044" y="5878"/>
                </a:lnTo>
                <a:lnTo>
                  <a:pt x="14027" y="5869"/>
                </a:lnTo>
                <a:lnTo>
                  <a:pt x="14009" y="5869"/>
                </a:lnTo>
                <a:lnTo>
                  <a:pt x="14000" y="5860"/>
                </a:lnTo>
                <a:lnTo>
                  <a:pt x="13991" y="5860"/>
                </a:lnTo>
                <a:lnTo>
                  <a:pt x="13965" y="5860"/>
                </a:lnTo>
                <a:lnTo>
                  <a:pt x="13956" y="5851"/>
                </a:lnTo>
                <a:lnTo>
                  <a:pt x="13947" y="5851"/>
                </a:lnTo>
                <a:lnTo>
                  <a:pt x="13930" y="5869"/>
                </a:lnTo>
                <a:lnTo>
                  <a:pt x="13921" y="5869"/>
                </a:lnTo>
                <a:lnTo>
                  <a:pt x="13903" y="5869"/>
                </a:lnTo>
                <a:lnTo>
                  <a:pt x="13877" y="5887"/>
                </a:lnTo>
                <a:lnTo>
                  <a:pt x="13850" y="5896"/>
                </a:lnTo>
                <a:lnTo>
                  <a:pt x="13832" y="5913"/>
                </a:lnTo>
                <a:lnTo>
                  <a:pt x="13832" y="5922"/>
                </a:lnTo>
                <a:lnTo>
                  <a:pt x="13824" y="5931"/>
                </a:lnTo>
                <a:lnTo>
                  <a:pt x="13824" y="5948"/>
                </a:lnTo>
                <a:lnTo>
                  <a:pt x="13824" y="5966"/>
                </a:lnTo>
                <a:lnTo>
                  <a:pt x="13832" y="5975"/>
                </a:lnTo>
                <a:lnTo>
                  <a:pt x="13832" y="5984"/>
                </a:lnTo>
                <a:lnTo>
                  <a:pt x="13841" y="5993"/>
                </a:lnTo>
                <a:lnTo>
                  <a:pt x="13841" y="6001"/>
                </a:lnTo>
                <a:lnTo>
                  <a:pt x="13832" y="6010"/>
                </a:lnTo>
                <a:lnTo>
                  <a:pt x="13824" y="6028"/>
                </a:lnTo>
                <a:lnTo>
                  <a:pt x="13806" y="6054"/>
                </a:lnTo>
                <a:lnTo>
                  <a:pt x="13797" y="6054"/>
                </a:lnTo>
                <a:lnTo>
                  <a:pt x="13771" y="6072"/>
                </a:lnTo>
                <a:lnTo>
                  <a:pt x="13762" y="6072"/>
                </a:lnTo>
                <a:lnTo>
                  <a:pt x="13753" y="6072"/>
                </a:lnTo>
                <a:lnTo>
                  <a:pt x="13727" y="6054"/>
                </a:lnTo>
                <a:lnTo>
                  <a:pt x="13691" y="6028"/>
                </a:lnTo>
                <a:lnTo>
                  <a:pt x="13674" y="6028"/>
                </a:lnTo>
                <a:lnTo>
                  <a:pt x="13665" y="6019"/>
                </a:lnTo>
                <a:lnTo>
                  <a:pt x="13630" y="6001"/>
                </a:lnTo>
                <a:lnTo>
                  <a:pt x="13594" y="5993"/>
                </a:lnTo>
                <a:lnTo>
                  <a:pt x="13568" y="5993"/>
                </a:lnTo>
                <a:lnTo>
                  <a:pt x="13541" y="5993"/>
                </a:lnTo>
                <a:lnTo>
                  <a:pt x="13524" y="5984"/>
                </a:lnTo>
                <a:lnTo>
                  <a:pt x="13515" y="5975"/>
                </a:lnTo>
                <a:lnTo>
                  <a:pt x="13506" y="5966"/>
                </a:lnTo>
                <a:lnTo>
                  <a:pt x="13497" y="5957"/>
                </a:lnTo>
                <a:lnTo>
                  <a:pt x="13488" y="5948"/>
                </a:lnTo>
                <a:lnTo>
                  <a:pt x="13488" y="5931"/>
                </a:lnTo>
                <a:lnTo>
                  <a:pt x="13488" y="5922"/>
                </a:lnTo>
                <a:lnTo>
                  <a:pt x="13480" y="5904"/>
                </a:lnTo>
                <a:lnTo>
                  <a:pt x="13471" y="5896"/>
                </a:lnTo>
                <a:lnTo>
                  <a:pt x="13427" y="5887"/>
                </a:lnTo>
                <a:lnTo>
                  <a:pt x="13418" y="5887"/>
                </a:lnTo>
                <a:lnTo>
                  <a:pt x="13400" y="5878"/>
                </a:lnTo>
                <a:lnTo>
                  <a:pt x="13400" y="5869"/>
                </a:lnTo>
                <a:lnTo>
                  <a:pt x="13374" y="5869"/>
                </a:lnTo>
                <a:lnTo>
                  <a:pt x="13356" y="5869"/>
                </a:lnTo>
                <a:lnTo>
                  <a:pt x="13356" y="5860"/>
                </a:lnTo>
                <a:lnTo>
                  <a:pt x="13330" y="5860"/>
                </a:lnTo>
                <a:lnTo>
                  <a:pt x="13321" y="5860"/>
                </a:lnTo>
                <a:lnTo>
                  <a:pt x="13294" y="5869"/>
                </a:lnTo>
                <a:lnTo>
                  <a:pt x="13268" y="5860"/>
                </a:lnTo>
                <a:lnTo>
                  <a:pt x="13259" y="5860"/>
                </a:lnTo>
                <a:lnTo>
                  <a:pt x="13224" y="5843"/>
                </a:lnTo>
                <a:lnTo>
                  <a:pt x="13215" y="5843"/>
                </a:lnTo>
                <a:lnTo>
                  <a:pt x="13207" y="5834"/>
                </a:lnTo>
                <a:lnTo>
                  <a:pt x="13198" y="5834"/>
                </a:lnTo>
                <a:lnTo>
                  <a:pt x="13189" y="5834"/>
                </a:lnTo>
                <a:lnTo>
                  <a:pt x="13181" y="5834"/>
                </a:lnTo>
                <a:lnTo>
                  <a:pt x="13181" y="5825"/>
                </a:lnTo>
                <a:lnTo>
                  <a:pt x="13189" y="5825"/>
                </a:lnTo>
                <a:lnTo>
                  <a:pt x="13181" y="5816"/>
                </a:lnTo>
                <a:lnTo>
                  <a:pt x="13172" y="5807"/>
                </a:lnTo>
                <a:lnTo>
                  <a:pt x="13163" y="5798"/>
                </a:lnTo>
                <a:lnTo>
                  <a:pt x="13163" y="5807"/>
                </a:lnTo>
                <a:lnTo>
                  <a:pt x="13154" y="5807"/>
                </a:lnTo>
                <a:lnTo>
                  <a:pt x="13145" y="5807"/>
                </a:lnTo>
                <a:lnTo>
                  <a:pt x="13145" y="5798"/>
                </a:lnTo>
                <a:lnTo>
                  <a:pt x="13145" y="5790"/>
                </a:lnTo>
                <a:lnTo>
                  <a:pt x="13128" y="5798"/>
                </a:lnTo>
                <a:lnTo>
                  <a:pt x="13119" y="5790"/>
                </a:lnTo>
                <a:lnTo>
                  <a:pt x="13101" y="5781"/>
                </a:lnTo>
                <a:lnTo>
                  <a:pt x="13092" y="5763"/>
                </a:lnTo>
                <a:lnTo>
                  <a:pt x="13092" y="5754"/>
                </a:lnTo>
                <a:lnTo>
                  <a:pt x="13101" y="5745"/>
                </a:lnTo>
                <a:lnTo>
                  <a:pt x="13110" y="5737"/>
                </a:lnTo>
                <a:lnTo>
                  <a:pt x="13137" y="5719"/>
                </a:lnTo>
                <a:lnTo>
                  <a:pt x="13145" y="5710"/>
                </a:lnTo>
                <a:lnTo>
                  <a:pt x="13154" y="5693"/>
                </a:lnTo>
                <a:lnTo>
                  <a:pt x="13163" y="5684"/>
                </a:lnTo>
                <a:lnTo>
                  <a:pt x="13172" y="5666"/>
                </a:lnTo>
                <a:lnTo>
                  <a:pt x="13172" y="5657"/>
                </a:lnTo>
                <a:lnTo>
                  <a:pt x="13172" y="5648"/>
                </a:lnTo>
                <a:lnTo>
                  <a:pt x="13163" y="5640"/>
                </a:lnTo>
                <a:lnTo>
                  <a:pt x="13163" y="5631"/>
                </a:lnTo>
                <a:lnTo>
                  <a:pt x="13154" y="5622"/>
                </a:lnTo>
                <a:lnTo>
                  <a:pt x="13145" y="5622"/>
                </a:lnTo>
                <a:lnTo>
                  <a:pt x="13137" y="5613"/>
                </a:lnTo>
                <a:lnTo>
                  <a:pt x="13128" y="5595"/>
                </a:lnTo>
                <a:lnTo>
                  <a:pt x="13128" y="5587"/>
                </a:lnTo>
                <a:lnTo>
                  <a:pt x="13128" y="5578"/>
                </a:lnTo>
                <a:lnTo>
                  <a:pt x="13137" y="5569"/>
                </a:lnTo>
                <a:lnTo>
                  <a:pt x="13154" y="5560"/>
                </a:lnTo>
                <a:lnTo>
                  <a:pt x="13163" y="5543"/>
                </a:lnTo>
                <a:lnTo>
                  <a:pt x="13172" y="5534"/>
                </a:lnTo>
                <a:lnTo>
                  <a:pt x="13172" y="5525"/>
                </a:lnTo>
                <a:lnTo>
                  <a:pt x="13172" y="5516"/>
                </a:lnTo>
                <a:lnTo>
                  <a:pt x="13172" y="5507"/>
                </a:lnTo>
                <a:lnTo>
                  <a:pt x="13163" y="5516"/>
                </a:lnTo>
                <a:lnTo>
                  <a:pt x="13145" y="5525"/>
                </a:lnTo>
                <a:lnTo>
                  <a:pt x="13137" y="5525"/>
                </a:lnTo>
                <a:lnTo>
                  <a:pt x="13128" y="5534"/>
                </a:lnTo>
                <a:lnTo>
                  <a:pt x="13119" y="5543"/>
                </a:lnTo>
                <a:lnTo>
                  <a:pt x="13110" y="5534"/>
                </a:lnTo>
                <a:lnTo>
                  <a:pt x="13119" y="5525"/>
                </a:lnTo>
                <a:lnTo>
                  <a:pt x="13110" y="5516"/>
                </a:lnTo>
                <a:lnTo>
                  <a:pt x="13110" y="5498"/>
                </a:lnTo>
                <a:lnTo>
                  <a:pt x="13101" y="5498"/>
                </a:lnTo>
                <a:lnTo>
                  <a:pt x="13092" y="5498"/>
                </a:lnTo>
                <a:lnTo>
                  <a:pt x="13084" y="5498"/>
                </a:lnTo>
                <a:lnTo>
                  <a:pt x="13084" y="5507"/>
                </a:lnTo>
                <a:lnTo>
                  <a:pt x="13075" y="5498"/>
                </a:lnTo>
                <a:lnTo>
                  <a:pt x="13084" y="5498"/>
                </a:lnTo>
                <a:lnTo>
                  <a:pt x="13084" y="5490"/>
                </a:lnTo>
                <a:lnTo>
                  <a:pt x="13075" y="5490"/>
                </a:lnTo>
                <a:lnTo>
                  <a:pt x="13066" y="5490"/>
                </a:lnTo>
                <a:lnTo>
                  <a:pt x="13031" y="5498"/>
                </a:lnTo>
                <a:lnTo>
                  <a:pt x="13022" y="5507"/>
                </a:lnTo>
                <a:lnTo>
                  <a:pt x="13004" y="5516"/>
                </a:lnTo>
                <a:lnTo>
                  <a:pt x="12987" y="5525"/>
                </a:lnTo>
                <a:lnTo>
                  <a:pt x="12951" y="5525"/>
                </a:lnTo>
                <a:lnTo>
                  <a:pt x="12942" y="5525"/>
                </a:lnTo>
                <a:lnTo>
                  <a:pt x="12934" y="5525"/>
                </a:lnTo>
                <a:lnTo>
                  <a:pt x="12916" y="5516"/>
                </a:lnTo>
                <a:lnTo>
                  <a:pt x="12907" y="5516"/>
                </a:lnTo>
                <a:lnTo>
                  <a:pt x="12889" y="5507"/>
                </a:lnTo>
                <a:lnTo>
                  <a:pt x="12889" y="5516"/>
                </a:lnTo>
                <a:lnTo>
                  <a:pt x="12881" y="5525"/>
                </a:lnTo>
                <a:lnTo>
                  <a:pt x="12863" y="5525"/>
                </a:lnTo>
                <a:lnTo>
                  <a:pt x="12845" y="5516"/>
                </a:lnTo>
                <a:lnTo>
                  <a:pt x="12837" y="5507"/>
                </a:lnTo>
                <a:lnTo>
                  <a:pt x="12819" y="5516"/>
                </a:lnTo>
                <a:lnTo>
                  <a:pt x="12819" y="5525"/>
                </a:lnTo>
                <a:lnTo>
                  <a:pt x="12801" y="5525"/>
                </a:lnTo>
                <a:lnTo>
                  <a:pt x="12775" y="5534"/>
                </a:lnTo>
                <a:lnTo>
                  <a:pt x="12757" y="5543"/>
                </a:lnTo>
                <a:lnTo>
                  <a:pt x="12748" y="5543"/>
                </a:lnTo>
                <a:lnTo>
                  <a:pt x="12740" y="5543"/>
                </a:lnTo>
                <a:lnTo>
                  <a:pt x="12722" y="5534"/>
                </a:lnTo>
                <a:lnTo>
                  <a:pt x="12713" y="5525"/>
                </a:lnTo>
                <a:lnTo>
                  <a:pt x="12704" y="5525"/>
                </a:lnTo>
                <a:lnTo>
                  <a:pt x="12634" y="5525"/>
                </a:lnTo>
                <a:lnTo>
                  <a:pt x="12616" y="5534"/>
                </a:lnTo>
                <a:lnTo>
                  <a:pt x="12581" y="5534"/>
                </a:lnTo>
                <a:lnTo>
                  <a:pt x="12563" y="5543"/>
                </a:lnTo>
                <a:lnTo>
                  <a:pt x="12545" y="5551"/>
                </a:lnTo>
                <a:lnTo>
                  <a:pt x="12528" y="5551"/>
                </a:lnTo>
                <a:lnTo>
                  <a:pt x="12501" y="5551"/>
                </a:lnTo>
                <a:lnTo>
                  <a:pt x="12448" y="5560"/>
                </a:lnTo>
                <a:lnTo>
                  <a:pt x="12431" y="5560"/>
                </a:lnTo>
                <a:lnTo>
                  <a:pt x="12413" y="5569"/>
                </a:lnTo>
                <a:lnTo>
                  <a:pt x="12395" y="5578"/>
                </a:lnTo>
                <a:lnTo>
                  <a:pt x="12378" y="5587"/>
                </a:lnTo>
                <a:lnTo>
                  <a:pt x="12369" y="5595"/>
                </a:lnTo>
                <a:lnTo>
                  <a:pt x="12360" y="5613"/>
                </a:lnTo>
                <a:lnTo>
                  <a:pt x="12351" y="5613"/>
                </a:lnTo>
                <a:lnTo>
                  <a:pt x="12342" y="5613"/>
                </a:lnTo>
                <a:lnTo>
                  <a:pt x="12334" y="5613"/>
                </a:lnTo>
                <a:lnTo>
                  <a:pt x="12325" y="5613"/>
                </a:lnTo>
                <a:lnTo>
                  <a:pt x="12290" y="5631"/>
                </a:lnTo>
                <a:lnTo>
                  <a:pt x="12281" y="5640"/>
                </a:lnTo>
                <a:lnTo>
                  <a:pt x="12272" y="5640"/>
                </a:lnTo>
                <a:lnTo>
                  <a:pt x="12263" y="5657"/>
                </a:lnTo>
                <a:lnTo>
                  <a:pt x="12245" y="5657"/>
                </a:lnTo>
                <a:lnTo>
                  <a:pt x="12237" y="5666"/>
                </a:lnTo>
                <a:lnTo>
                  <a:pt x="12219" y="5675"/>
                </a:lnTo>
                <a:lnTo>
                  <a:pt x="12210" y="5675"/>
                </a:lnTo>
                <a:lnTo>
                  <a:pt x="12193" y="5675"/>
                </a:lnTo>
                <a:lnTo>
                  <a:pt x="12184" y="5675"/>
                </a:lnTo>
                <a:lnTo>
                  <a:pt x="12166" y="5675"/>
                </a:lnTo>
                <a:lnTo>
                  <a:pt x="12157" y="5675"/>
                </a:lnTo>
                <a:lnTo>
                  <a:pt x="12148" y="5675"/>
                </a:lnTo>
                <a:lnTo>
                  <a:pt x="12148" y="5666"/>
                </a:lnTo>
                <a:lnTo>
                  <a:pt x="12140" y="5657"/>
                </a:lnTo>
                <a:lnTo>
                  <a:pt x="12140" y="5648"/>
                </a:lnTo>
                <a:lnTo>
                  <a:pt x="12131" y="5657"/>
                </a:lnTo>
                <a:lnTo>
                  <a:pt x="12122" y="5666"/>
                </a:lnTo>
                <a:lnTo>
                  <a:pt x="12104" y="5666"/>
                </a:lnTo>
                <a:lnTo>
                  <a:pt x="12095" y="5666"/>
                </a:lnTo>
                <a:lnTo>
                  <a:pt x="12087" y="5657"/>
                </a:lnTo>
                <a:lnTo>
                  <a:pt x="12078" y="5666"/>
                </a:lnTo>
                <a:lnTo>
                  <a:pt x="12069" y="5666"/>
                </a:lnTo>
                <a:lnTo>
                  <a:pt x="12043" y="5675"/>
                </a:lnTo>
                <a:lnTo>
                  <a:pt x="12016" y="5666"/>
                </a:lnTo>
                <a:lnTo>
                  <a:pt x="11998" y="5657"/>
                </a:lnTo>
                <a:lnTo>
                  <a:pt x="11981" y="5648"/>
                </a:lnTo>
                <a:lnTo>
                  <a:pt x="11972" y="5631"/>
                </a:lnTo>
                <a:lnTo>
                  <a:pt x="11963" y="5622"/>
                </a:lnTo>
                <a:lnTo>
                  <a:pt x="11963" y="5613"/>
                </a:lnTo>
                <a:lnTo>
                  <a:pt x="11972" y="5613"/>
                </a:lnTo>
                <a:lnTo>
                  <a:pt x="11963" y="5604"/>
                </a:lnTo>
                <a:lnTo>
                  <a:pt x="11954" y="5613"/>
                </a:lnTo>
                <a:lnTo>
                  <a:pt x="11945" y="5613"/>
                </a:lnTo>
                <a:lnTo>
                  <a:pt x="11937" y="5613"/>
                </a:lnTo>
                <a:lnTo>
                  <a:pt x="11919" y="5622"/>
                </a:lnTo>
                <a:lnTo>
                  <a:pt x="11919" y="5631"/>
                </a:lnTo>
                <a:lnTo>
                  <a:pt x="11893" y="5701"/>
                </a:lnTo>
                <a:lnTo>
                  <a:pt x="11857" y="5754"/>
                </a:lnTo>
                <a:lnTo>
                  <a:pt x="11848" y="5772"/>
                </a:lnTo>
                <a:lnTo>
                  <a:pt x="11831" y="5781"/>
                </a:lnTo>
                <a:lnTo>
                  <a:pt x="11804" y="5798"/>
                </a:lnTo>
                <a:lnTo>
                  <a:pt x="11751" y="5816"/>
                </a:lnTo>
                <a:lnTo>
                  <a:pt x="11734" y="5825"/>
                </a:lnTo>
                <a:lnTo>
                  <a:pt x="11725" y="5834"/>
                </a:lnTo>
                <a:lnTo>
                  <a:pt x="11707" y="5851"/>
                </a:lnTo>
                <a:lnTo>
                  <a:pt x="11681" y="5887"/>
                </a:lnTo>
                <a:lnTo>
                  <a:pt x="11672" y="5913"/>
                </a:lnTo>
                <a:lnTo>
                  <a:pt x="11672" y="5922"/>
                </a:lnTo>
                <a:lnTo>
                  <a:pt x="11646" y="5957"/>
                </a:lnTo>
                <a:lnTo>
                  <a:pt x="11637" y="5975"/>
                </a:lnTo>
                <a:lnTo>
                  <a:pt x="11637" y="6010"/>
                </a:lnTo>
                <a:lnTo>
                  <a:pt x="11637" y="6028"/>
                </a:lnTo>
                <a:lnTo>
                  <a:pt x="11628" y="6037"/>
                </a:lnTo>
                <a:lnTo>
                  <a:pt x="11637" y="6037"/>
                </a:lnTo>
                <a:lnTo>
                  <a:pt x="11637" y="6046"/>
                </a:lnTo>
                <a:lnTo>
                  <a:pt x="11646" y="6054"/>
                </a:lnTo>
                <a:lnTo>
                  <a:pt x="11654" y="6063"/>
                </a:lnTo>
                <a:lnTo>
                  <a:pt x="11646" y="6081"/>
                </a:lnTo>
                <a:lnTo>
                  <a:pt x="11646" y="6099"/>
                </a:lnTo>
                <a:lnTo>
                  <a:pt x="11637" y="6107"/>
                </a:lnTo>
                <a:lnTo>
                  <a:pt x="11619" y="6125"/>
                </a:lnTo>
                <a:lnTo>
                  <a:pt x="11610" y="6143"/>
                </a:lnTo>
                <a:lnTo>
                  <a:pt x="11584" y="6169"/>
                </a:lnTo>
                <a:lnTo>
                  <a:pt x="11575" y="6178"/>
                </a:lnTo>
                <a:lnTo>
                  <a:pt x="11540" y="6196"/>
                </a:lnTo>
                <a:lnTo>
                  <a:pt x="11531" y="6213"/>
                </a:lnTo>
                <a:lnTo>
                  <a:pt x="11513" y="6222"/>
                </a:lnTo>
                <a:lnTo>
                  <a:pt x="11504" y="6231"/>
                </a:lnTo>
                <a:lnTo>
                  <a:pt x="11478" y="6240"/>
                </a:lnTo>
                <a:lnTo>
                  <a:pt x="11443" y="6249"/>
                </a:lnTo>
                <a:lnTo>
                  <a:pt x="11416" y="6249"/>
                </a:lnTo>
                <a:lnTo>
                  <a:pt x="11407" y="6257"/>
                </a:lnTo>
                <a:lnTo>
                  <a:pt x="11399" y="6266"/>
                </a:lnTo>
                <a:lnTo>
                  <a:pt x="11390" y="6275"/>
                </a:lnTo>
                <a:lnTo>
                  <a:pt x="11381" y="6293"/>
                </a:lnTo>
                <a:lnTo>
                  <a:pt x="11372" y="6319"/>
                </a:lnTo>
                <a:lnTo>
                  <a:pt x="11363" y="6337"/>
                </a:lnTo>
                <a:lnTo>
                  <a:pt x="11363" y="6354"/>
                </a:lnTo>
                <a:lnTo>
                  <a:pt x="11354" y="6354"/>
                </a:lnTo>
                <a:lnTo>
                  <a:pt x="11328" y="6372"/>
                </a:lnTo>
                <a:lnTo>
                  <a:pt x="11319" y="6372"/>
                </a:lnTo>
                <a:lnTo>
                  <a:pt x="11301" y="6390"/>
                </a:lnTo>
                <a:lnTo>
                  <a:pt x="11293" y="6399"/>
                </a:lnTo>
                <a:lnTo>
                  <a:pt x="11293" y="6416"/>
                </a:lnTo>
                <a:lnTo>
                  <a:pt x="11284" y="6425"/>
                </a:lnTo>
                <a:lnTo>
                  <a:pt x="11275" y="6443"/>
                </a:lnTo>
                <a:lnTo>
                  <a:pt x="11266" y="6452"/>
                </a:lnTo>
                <a:lnTo>
                  <a:pt x="11266" y="6469"/>
                </a:lnTo>
                <a:lnTo>
                  <a:pt x="11266" y="6496"/>
                </a:lnTo>
                <a:lnTo>
                  <a:pt x="11266" y="6505"/>
                </a:lnTo>
                <a:lnTo>
                  <a:pt x="11249" y="6522"/>
                </a:lnTo>
                <a:lnTo>
                  <a:pt x="11240" y="6531"/>
                </a:lnTo>
                <a:lnTo>
                  <a:pt x="11213" y="6557"/>
                </a:lnTo>
                <a:lnTo>
                  <a:pt x="11196" y="6566"/>
                </a:lnTo>
                <a:lnTo>
                  <a:pt x="11187" y="6575"/>
                </a:lnTo>
                <a:lnTo>
                  <a:pt x="11187" y="6584"/>
                </a:lnTo>
                <a:lnTo>
                  <a:pt x="11187" y="6593"/>
                </a:lnTo>
                <a:lnTo>
                  <a:pt x="11187" y="6584"/>
                </a:lnTo>
                <a:lnTo>
                  <a:pt x="11196" y="6584"/>
                </a:lnTo>
                <a:lnTo>
                  <a:pt x="11196" y="6575"/>
                </a:lnTo>
                <a:lnTo>
                  <a:pt x="11196" y="6584"/>
                </a:lnTo>
                <a:lnTo>
                  <a:pt x="11187" y="6602"/>
                </a:lnTo>
                <a:lnTo>
                  <a:pt x="11178" y="6609"/>
                </a:lnTo>
                <a:lnTo>
                  <a:pt x="11169" y="6627"/>
                </a:lnTo>
                <a:lnTo>
                  <a:pt x="11169" y="6636"/>
                </a:lnTo>
                <a:lnTo>
                  <a:pt x="11169" y="6645"/>
                </a:lnTo>
                <a:lnTo>
                  <a:pt x="11160" y="6654"/>
                </a:lnTo>
                <a:lnTo>
                  <a:pt x="11151" y="6671"/>
                </a:lnTo>
                <a:lnTo>
                  <a:pt x="11143" y="6689"/>
                </a:lnTo>
                <a:lnTo>
                  <a:pt x="11134" y="6698"/>
                </a:lnTo>
                <a:lnTo>
                  <a:pt x="11125" y="6706"/>
                </a:lnTo>
                <a:lnTo>
                  <a:pt x="11116" y="6724"/>
                </a:lnTo>
                <a:lnTo>
                  <a:pt x="11107" y="6768"/>
                </a:lnTo>
                <a:lnTo>
                  <a:pt x="11099" y="6804"/>
                </a:lnTo>
                <a:lnTo>
                  <a:pt x="11107" y="6812"/>
                </a:lnTo>
                <a:lnTo>
                  <a:pt x="11107" y="6795"/>
                </a:lnTo>
                <a:lnTo>
                  <a:pt x="11107" y="6786"/>
                </a:lnTo>
                <a:lnTo>
                  <a:pt x="11116" y="6786"/>
                </a:lnTo>
                <a:lnTo>
                  <a:pt x="11125" y="6812"/>
                </a:lnTo>
                <a:lnTo>
                  <a:pt x="11134" y="6821"/>
                </a:lnTo>
                <a:lnTo>
                  <a:pt x="11143" y="6821"/>
                </a:lnTo>
                <a:lnTo>
                  <a:pt x="11143" y="6812"/>
                </a:lnTo>
                <a:lnTo>
                  <a:pt x="11143" y="6821"/>
                </a:lnTo>
                <a:lnTo>
                  <a:pt x="11151" y="6821"/>
                </a:lnTo>
                <a:lnTo>
                  <a:pt x="11160" y="6839"/>
                </a:lnTo>
                <a:lnTo>
                  <a:pt x="11169" y="6857"/>
                </a:lnTo>
                <a:lnTo>
                  <a:pt x="11160" y="6857"/>
                </a:lnTo>
                <a:lnTo>
                  <a:pt x="11160" y="6874"/>
                </a:lnTo>
                <a:lnTo>
                  <a:pt x="11160" y="6883"/>
                </a:lnTo>
                <a:lnTo>
                  <a:pt x="11151" y="6909"/>
                </a:lnTo>
                <a:lnTo>
                  <a:pt x="11160" y="6909"/>
                </a:lnTo>
                <a:lnTo>
                  <a:pt x="11151" y="6918"/>
                </a:lnTo>
                <a:lnTo>
                  <a:pt x="11143" y="6918"/>
                </a:lnTo>
                <a:lnTo>
                  <a:pt x="11143" y="6927"/>
                </a:lnTo>
                <a:lnTo>
                  <a:pt x="11160" y="6936"/>
                </a:lnTo>
                <a:lnTo>
                  <a:pt x="11169" y="6945"/>
                </a:lnTo>
                <a:lnTo>
                  <a:pt x="11169" y="6971"/>
                </a:lnTo>
                <a:lnTo>
                  <a:pt x="11178" y="6980"/>
                </a:lnTo>
                <a:lnTo>
                  <a:pt x="11178" y="7007"/>
                </a:lnTo>
                <a:lnTo>
                  <a:pt x="11178" y="7033"/>
                </a:lnTo>
                <a:lnTo>
                  <a:pt x="11178" y="7060"/>
                </a:lnTo>
                <a:lnTo>
                  <a:pt x="11169" y="7086"/>
                </a:lnTo>
                <a:lnTo>
                  <a:pt x="11160" y="7104"/>
                </a:lnTo>
                <a:lnTo>
                  <a:pt x="11151" y="7130"/>
                </a:lnTo>
                <a:lnTo>
                  <a:pt x="11143" y="7139"/>
                </a:lnTo>
                <a:lnTo>
                  <a:pt x="11143" y="7148"/>
                </a:lnTo>
                <a:lnTo>
                  <a:pt x="11143" y="7183"/>
                </a:lnTo>
                <a:lnTo>
                  <a:pt x="11143" y="7192"/>
                </a:lnTo>
                <a:lnTo>
                  <a:pt x="11116" y="7227"/>
                </a:lnTo>
                <a:lnTo>
                  <a:pt x="11099" y="7254"/>
                </a:lnTo>
                <a:lnTo>
                  <a:pt x="11081" y="7263"/>
                </a:lnTo>
                <a:lnTo>
                  <a:pt x="11072" y="7263"/>
                </a:lnTo>
                <a:lnTo>
                  <a:pt x="11072" y="7271"/>
                </a:lnTo>
                <a:lnTo>
                  <a:pt x="11081" y="7271"/>
                </a:lnTo>
                <a:lnTo>
                  <a:pt x="11090" y="7271"/>
                </a:lnTo>
                <a:lnTo>
                  <a:pt x="11099" y="7271"/>
                </a:lnTo>
                <a:lnTo>
                  <a:pt x="11099" y="7289"/>
                </a:lnTo>
                <a:lnTo>
                  <a:pt x="11107" y="7289"/>
                </a:lnTo>
                <a:lnTo>
                  <a:pt x="11116" y="7307"/>
                </a:lnTo>
                <a:lnTo>
                  <a:pt x="11125" y="7315"/>
                </a:lnTo>
                <a:lnTo>
                  <a:pt x="11125" y="7324"/>
                </a:lnTo>
                <a:lnTo>
                  <a:pt x="11134" y="7315"/>
                </a:lnTo>
                <a:lnTo>
                  <a:pt x="11134" y="7324"/>
                </a:lnTo>
                <a:lnTo>
                  <a:pt x="11125" y="7324"/>
                </a:lnTo>
                <a:lnTo>
                  <a:pt x="11125" y="7333"/>
                </a:lnTo>
                <a:lnTo>
                  <a:pt x="11134" y="7342"/>
                </a:lnTo>
                <a:lnTo>
                  <a:pt x="11143" y="7342"/>
                </a:lnTo>
                <a:lnTo>
                  <a:pt x="11143" y="7351"/>
                </a:lnTo>
                <a:lnTo>
                  <a:pt x="11143" y="7360"/>
                </a:lnTo>
                <a:lnTo>
                  <a:pt x="11151" y="7368"/>
                </a:lnTo>
                <a:lnTo>
                  <a:pt x="11169" y="7360"/>
                </a:lnTo>
                <a:lnTo>
                  <a:pt x="11196" y="7360"/>
                </a:lnTo>
                <a:lnTo>
                  <a:pt x="11213" y="7360"/>
                </a:lnTo>
                <a:lnTo>
                  <a:pt x="11222" y="7360"/>
                </a:lnTo>
                <a:lnTo>
                  <a:pt x="11213" y="7360"/>
                </a:lnTo>
                <a:lnTo>
                  <a:pt x="11196" y="7368"/>
                </a:lnTo>
                <a:lnTo>
                  <a:pt x="11187" y="7368"/>
                </a:lnTo>
                <a:lnTo>
                  <a:pt x="11169" y="7368"/>
                </a:lnTo>
                <a:lnTo>
                  <a:pt x="11169" y="7377"/>
                </a:lnTo>
                <a:lnTo>
                  <a:pt x="11160" y="7377"/>
                </a:lnTo>
                <a:lnTo>
                  <a:pt x="11151" y="7377"/>
                </a:lnTo>
                <a:lnTo>
                  <a:pt x="11143" y="7377"/>
                </a:lnTo>
                <a:lnTo>
                  <a:pt x="11134" y="7368"/>
                </a:lnTo>
                <a:lnTo>
                  <a:pt x="11134" y="7360"/>
                </a:lnTo>
                <a:lnTo>
                  <a:pt x="11125" y="7368"/>
                </a:lnTo>
                <a:lnTo>
                  <a:pt x="11125" y="7386"/>
                </a:lnTo>
                <a:lnTo>
                  <a:pt x="11125" y="7395"/>
                </a:lnTo>
                <a:lnTo>
                  <a:pt x="11125" y="7404"/>
                </a:lnTo>
                <a:lnTo>
                  <a:pt x="11125" y="7421"/>
                </a:lnTo>
                <a:lnTo>
                  <a:pt x="11125" y="7430"/>
                </a:lnTo>
                <a:lnTo>
                  <a:pt x="11134" y="7421"/>
                </a:lnTo>
                <a:lnTo>
                  <a:pt x="11143" y="7421"/>
                </a:lnTo>
                <a:lnTo>
                  <a:pt x="11151" y="7421"/>
                </a:lnTo>
                <a:lnTo>
                  <a:pt x="11151" y="7430"/>
                </a:lnTo>
                <a:lnTo>
                  <a:pt x="11143" y="7430"/>
                </a:lnTo>
                <a:lnTo>
                  <a:pt x="11143" y="7421"/>
                </a:lnTo>
                <a:lnTo>
                  <a:pt x="11134" y="7430"/>
                </a:lnTo>
                <a:lnTo>
                  <a:pt x="11125" y="7430"/>
                </a:lnTo>
                <a:lnTo>
                  <a:pt x="11125" y="7439"/>
                </a:lnTo>
                <a:lnTo>
                  <a:pt x="11125" y="7448"/>
                </a:lnTo>
                <a:lnTo>
                  <a:pt x="11151" y="7457"/>
                </a:lnTo>
                <a:lnTo>
                  <a:pt x="11160" y="7457"/>
                </a:lnTo>
                <a:lnTo>
                  <a:pt x="11160" y="7466"/>
                </a:lnTo>
                <a:lnTo>
                  <a:pt x="11160" y="7474"/>
                </a:lnTo>
                <a:lnTo>
                  <a:pt x="11169" y="7474"/>
                </a:lnTo>
                <a:lnTo>
                  <a:pt x="11187" y="7474"/>
                </a:lnTo>
                <a:lnTo>
                  <a:pt x="11187" y="7483"/>
                </a:lnTo>
                <a:lnTo>
                  <a:pt x="11196" y="7492"/>
                </a:lnTo>
                <a:lnTo>
                  <a:pt x="11204" y="7483"/>
                </a:lnTo>
                <a:lnTo>
                  <a:pt x="11213" y="7474"/>
                </a:lnTo>
                <a:lnTo>
                  <a:pt x="11222" y="7474"/>
                </a:lnTo>
                <a:lnTo>
                  <a:pt x="11240" y="7474"/>
                </a:lnTo>
                <a:lnTo>
                  <a:pt x="11249" y="7474"/>
                </a:lnTo>
                <a:lnTo>
                  <a:pt x="11240" y="7483"/>
                </a:lnTo>
                <a:lnTo>
                  <a:pt x="11222" y="7483"/>
                </a:lnTo>
                <a:lnTo>
                  <a:pt x="11222" y="7492"/>
                </a:lnTo>
                <a:lnTo>
                  <a:pt x="11222" y="7501"/>
                </a:lnTo>
                <a:lnTo>
                  <a:pt x="11231" y="7501"/>
                </a:lnTo>
                <a:lnTo>
                  <a:pt x="11231" y="7492"/>
                </a:lnTo>
                <a:lnTo>
                  <a:pt x="11240" y="7492"/>
                </a:lnTo>
                <a:lnTo>
                  <a:pt x="11249" y="7492"/>
                </a:lnTo>
                <a:lnTo>
                  <a:pt x="11249" y="7501"/>
                </a:lnTo>
                <a:lnTo>
                  <a:pt x="11240" y="7501"/>
                </a:lnTo>
                <a:lnTo>
                  <a:pt x="11222" y="7510"/>
                </a:lnTo>
                <a:lnTo>
                  <a:pt x="11222" y="7518"/>
                </a:lnTo>
                <a:lnTo>
                  <a:pt x="11231" y="7518"/>
                </a:lnTo>
                <a:lnTo>
                  <a:pt x="11222" y="7518"/>
                </a:lnTo>
                <a:lnTo>
                  <a:pt x="11222" y="7527"/>
                </a:lnTo>
                <a:lnTo>
                  <a:pt x="11231" y="7536"/>
                </a:lnTo>
                <a:lnTo>
                  <a:pt x="11240" y="7536"/>
                </a:lnTo>
                <a:lnTo>
                  <a:pt x="11240" y="7545"/>
                </a:lnTo>
                <a:lnTo>
                  <a:pt x="11249" y="7536"/>
                </a:lnTo>
                <a:lnTo>
                  <a:pt x="11249" y="7545"/>
                </a:lnTo>
                <a:lnTo>
                  <a:pt x="11249" y="7554"/>
                </a:lnTo>
                <a:lnTo>
                  <a:pt x="11257" y="7563"/>
                </a:lnTo>
                <a:lnTo>
                  <a:pt x="11257" y="7545"/>
                </a:lnTo>
                <a:lnTo>
                  <a:pt x="11266" y="7545"/>
                </a:lnTo>
                <a:lnTo>
                  <a:pt x="11275" y="7554"/>
                </a:lnTo>
                <a:lnTo>
                  <a:pt x="11275" y="7563"/>
                </a:lnTo>
                <a:lnTo>
                  <a:pt x="11275" y="7571"/>
                </a:lnTo>
                <a:lnTo>
                  <a:pt x="11284" y="7563"/>
                </a:lnTo>
                <a:lnTo>
                  <a:pt x="11284" y="7571"/>
                </a:lnTo>
                <a:lnTo>
                  <a:pt x="11284" y="7580"/>
                </a:lnTo>
                <a:lnTo>
                  <a:pt x="11301" y="7598"/>
                </a:lnTo>
                <a:lnTo>
                  <a:pt x="11319" y="7607"/>
                </a:lnTo>
                <a:lnTo>
                  <a:pt x="11328" y="7607"/>
                </a:lnTo>
                <a:lnTo>
                  <a:pt x="11328" y="7616"/>
                </a:lnTo>
                <a:lnTo>
                  <a:pt x="11328" y="7624"/>
                </a:lnTo>
                <a:lnTo>
                  <a:pt x="11346" y="7624"/>
                </a:lnTo>
                <a:lnTo>
                  <a:pt x="11354" y="7624"/>
                </a:lnTo>
                <a:lnTo>
                  <a:pt x="11354" y="7633"/>
                </a:lnTo>
                <a:lnTo>
                  <a:pt x="11354" y="7642"/>
                </a:lnTo>
                <a:lnTo>
                  <a:pt x="11354" y="7651"/>
                </a:lnTo>
                <a:lnTo>
                  <a:pt x="11363" y="7651"/>
                </a:lnTo>
                <a:lnTo>
                  <a:pt x="11372" y="7660"/>
                </a:lnTo>
                <a:lnTo>
                  <a:pt x="11372" y="7668"/>
                </a:lnTo>
                <a:lnTo>
                  <a:pt x="11381" y="7677"/>
                </a:lnTo>
                <a:lnTo>
                  <a:pt x="11381" y="7686"/>
                </a:lnTo>
                <a:lnTo>
                  <a:pt x="11381" y="7695"/>
                </a:lnTo>
                <a:lnTo>
                  <a:pt x="11390" y="7704"/>
                </a:lnTo>
                <a:lnTo>
                  <a:pt x="11399" y="7704"/>
                </a:lnTo>
                <a:lnTo>
                  <a:pt x="11390" y="7704"/>
                </a:lnTo>
                <a:lnTo>
                  <a:pt x="11390" y="7713"/>
                </a:lnTo>
                <a:lnTo>
                  <a:pt x="11390" y="7721"/>
                </a:lnTo>
                <a:lnTo>
                  <a:pt x="11399" y="7721"/>
                </a:lnTo>
                <a:lnTo>
                  <a:pt x="11407" y="7721"/>
                </a:lnTo>
                <a:lnTo>
                  <a:pt x="11399" y="7730"/>
                </a:lnTo>
                <a:lnTo>
                  <a:pt x="11390" y="7730"/>
                </a:lnTo>
                <a:lnTo>
                  <a:pt x="11381" y="7730"/>
                </a:lnTo>
                <a:lnTo>
                  <a:pt x="11390" y="7739"/>
                </a:lnTo>
                <a:lnTo>
                  <a:pt x="11390" y="7748"/>
                </a:lnTo>
                <a:lnTo>
                  <a:pt x="11399" y="7748"/>
                </a:lnTo>
                <a:lnTo>
                  <a:pt x="11407" y="7757"/>
                </a:lnTo>
                <a:lnTo>
                  <a:pt x="11407" y="7766"/>
                </a:lnTo>
                <a:lnTo>
                  <a:pt x="11407" y="7774"/>
                </a:lnTo>
                <a:lnTo>
                  <a:pt x="11416" y="7783"/>
                </a:lnTo>
                <a:lnTo>
                  <a:pt x="11425" y="7783"/>
                </a:lnTo>
                <a:lnTo>
                  <a:pt x="11434" y="7783"/>
                </a:lnTo>
                <a:lnTo>
                  <a:pt x="11443" y="7783"/>
                </a:lnTo>
                <a:lnTo>
                  <a:pt x="11434" y="7792"/>
                </a:lnTo>
                <a:lnTo>
                  <a:pt x="11443" y="7801"/>
                </a:lnTo>
                <a:lnTo>
                  <a:pt x="11443" y="7810"/>
                </a:lnTo>
                <a:lnTo>
                  <a:pt x="11451" y="7810"/>
                </a:lnTo>
                <a:lnTo>
                  <a:pt x="11478" y="7827"/>
                </a:lnTo>
                <a:lnTo>
                  <a:pt x="11496" y="7836"/>
                </a:lnTo>
                <a:lnTo>
                  <a:pt x="11513" y="7845"/>
                </a:lnTo>
                <a:lnTo>
                  <a:pt x="11531" y="7863"/>
                </a:lnTo>
                <a:lnTo>
                  <a:pt x="11548" y="7871"/>
                </a:lnTo>
                <a:lnTo>
                  <a:pt x="11557" y="7880"/>
                </a:lnTo>
                <a:lnTo>
                  <a:pt x="11566" y="7889"/>
                </a:lnTo>
                <a:lnTo>
                  <a:pt x="11575" y="7889"/>
                </a:lnTo>
                <a:lnTo>
                  <a:pt x="11575" y="7898"/>
                </a:lnTo>
                <a:lnTo>
                  <a:pt x="11593" y="7898"/>
                </a:lnTo>
                <a:lnTo>
                  <a:pt x="11601" y="7907"/>
                </a:lnTo>
                <a:lnTo>
                  <a:pt x="11646" y="7951"/>
                </a:lnTo>
                <a:lnTo>
                  <a:pt x="11672" y="7969"/>
                </a:lnTo>
                <a:lnTo>
                  <a:pt x="11690" y="7977"/>
                </a:lnTo>
                <a:lnTo>
                  <a:pt x="11751" y="8013"/>
                </a:lnTo>
                <a:lnTo>
                  <a:pt x="11769" y="8022"/>
                </a:lnTo>
                <a:lnTo>
                  <a:pt x="11796" y="8030"/>
                </a:lnTo>
                <a:lnTo>
                  <a:pt x="11804" y="8030"/>
                </a:lnTo>
                <a:lnTo>
                  <a:pt x="11813" y="8030"/>
                </a:lnTo>
                <a:lnTo>
                  <a:pt x="11822" y="8022"/>
                </a:lnTo>
                <a:lnTo>
                  <a:pt x="11840" y="8022"/>
                </a:lnTo>
                <a:lnTo>
                  <a:pt x="11848" y="8013"/>
                </a:lnTo>
                <a:lnTo>
                  <a:pt x="11857" y="8013"/>
                </a:lnTo>
                <a:lnTo>
                  <a:pt x="11875" y="8004"/>
                </a:lnTo>
                <a:lnTo>
                  <a:pt x="11910" y="7986"/>
                </a:lnTo>
                <a:lnTo>
                  <a:pt x="11919" y="7986"/>
                </a:lnTo>
                <a:lnTo>
                  <a:pt x="11945" y="7977"/>
                </a:lnTo>
                <a:lnTo>
                  <a:pt x="11990" y="7977"/>
                </a:lnTo>
                <a:lnTo>
                  <a:pt x="11981" y="7977"/>
                </a:lnTo>
                <a:lnTo>
                  <a:pt x="11972" y="7977"/>
                </a:lnTo>
                <a:lnTo>
                  <a:pt x="11963" y="7977"/>
                </a:lnTo>
                <a:lnTo>
                  <a:pt x="11963" y="7969"/>
                </a:lnTo>
                <a:lnTo>
                  <a:pt x="11972" y="7969"/>
                </a:lnTo>
                <a:lnTo>
                  <a:pt x="11990" y="7969"/>
                </a:lnTo>
                <a:lnTo>
                  <a:pt x="11990" y="7977"/>
                </a:lnTo>
                <a:lnTo>
                  <a:pt x="11998" y="7977"/>
                </a:lnTo>
                <a:lnTo>
                  <a:pt x="12016" y="7977"/>
                </a:lnTo>
                <a:lnTo>
                  <a:pt x="12060" y="7969"/>
                </a:lnTo>
                <a:lnTo>
                  <a:pt x="12051" y="7969"/>
                </a:lnTo>
                <a:lnTo>
                  <a:pt x="12016" y="7969"/>
                </a:lnTo>
                <a:lnTo>
                  <a:pt x="12025" y="7969"/>
                </a:lnTo>
                <a:lnTo>
                  <a:pt x="12034" y="7960"/>
                </a:lnTo>
                <a:lnTo>
                  <a:pt x="12051" y="7960"/>
                </a:lnTo>
                <a:lnTo>
                  <a:pt x="12069" y="7969"/>
                </a:lnTo>
                <a:lnTo>
                  <a:pt x="12113" y="7977"/>
                </a:lnTo>
                <a:lnTo>
                  <a:pt x="12122" y="7960"/>
                </a:lnTo>
                <a:lnTo>
                  <a:pt x="12122" y="7969"/>
                </a:lnTo>
                <a:lnTo>
                  <a:pt x="12131" y="7977"/>
                </a:lnTo>
                <a:lnTo>
                  <a:pt x="12140" y="7977"/>
                </a:lnTo>
                <a:lnTo>
                  <a:pt x="12131" y="7977"/>
                </a:lnTo>
                <a:lnTo>
                  <a:pt x="12122" y="7977"/>
                </a:lnTo>
                <a:lnTo>
                  <a:pt x="12131" y="7977"/>
                </a:lnTo>
                <a:lnTo>
                  <a:pt x="12140" y="7986"/>
                </a:lnTo>
                <a:lnTo>
                  <a:pt x="12157" y="7986"/>
                </a:lnTo>
                <a:lnTo>
                  <a:pt x="12184" y="7995"/>
                </a:lnTo>
                <a:lnTo>
                  <a:pt x="12193" y="7995"/>
                </a:lnTo>
                <a:lnTo>
                  <a:pt x="12201" y="8004"/>
                </a:lnTo>
                <a:lnTo>
                  <a:pt x="12210" y="8004"/>
                </a:lnTo>
                <a:lnTo>
                  <a:pt x="12228" y="7995"/>
                </a:lnTo>
                <a:lnTo>
                  <a:pt x="12237" y="7986"/>
                </a:lnTo>
                <a:lnTo>
                  <a:pt x="12245" y="7986"/>
                </a:lnTo>
                <a:lnTo>
                  <a:pt x="12281" y="7969"/>
                </a:lnTo>
                <a:lnTo>
                  <a:pt x="12298" y="7969"/>
                </a:lnTo>
                <a:lnTo>
                  <a:pt x="12307" y="7960"/>
                </a:lnTo>
                <a:lnTo>
                  <a:pt x="12325" y="7960"/>
                </a:lnTo>
                <a:lnTo>
                  <a:pt x="12334" y="7951"/>
                </a:lnTo>
                <a:lnTo>
                  <a:pt x="12351" y="7942"/>
                </a:lnTo>
                <a:lnTo>
                  <a:pt x="12378" y="7933"/>
                </a:lnTo>
                <a:lnTo>
                  <a:pt x="12404" y="7933"/>
                </a:lnTo>
                <a:lnTo>
                  <a:pt x="12413" y="7933"/>
                </a:lnTo>
                <a:lnTo>
                  <a:pt x="12431" y="7924"/>
                </a:lnTo>
                <a:lnTo>
                  <a:pt x="12431" y="7916"/>
                </a:lnTo>
                <a:lnTo>
                  <a:pt x="12440" y="7907"/>
                </a:lnTo>
                <a:lnTo>
                  <a:pt x="12448" y="7907"/>
                </a:lnTo>
                <a:lnTo>
                  <a:pt x="12457" y="7898"/>
                </a:lnTo>
                <a:lnTo>
                  <a:pt x="12475" y="7898"/>
                </a:lnTo>
                <a:lnTo>
                  <a:pt x="12492" y="7889"/>
                </a:lnTo>
                <a:lnTo>
                  <a:pt x="12528" y="7889"/>
                </a:lnTo>
                <a:lnTo>
                  <a:pt x="12554" y="7889"/>
                </a:lnTo>
                <a:lnTo>
                  <a:pt x="12563" y="7889"/>
                </a:lnTo>
                <a:lnTo>
                  <a:pt x="12607" y="7880"/>
                </a:lnTo>
                <a:lnTo>
                  <a:pt x="12607" y="7871"/>
                </a:lnTo>
                <a:lnTo>
                  <a:pt x="12616" y="7871"/>
                </a:lnTo>
                <a:lnTo>
                  <a:pt x="12634" y="7871"/>
                </a:lnTo>
                <a:lnTo>
                  <a:pt x="12616" y="7880"/>
                </a:lnTo>
                <a:lnTo>
                  <a:pt x="12607" y="7880"/>
                </a:lnTo>
                <a:lnTo>
                  <a:pt x="12616" y="7880"/>
                </a:lnTo>
                <a:lnTo>
                  <a:pt x="12660" y="7880"/>
                </a:lnTo>
                <a:lnTo>
                  <a:pt x="12687" y="7889"/>
                </a:lnTo>
                <a:lnTo>
                  <a:pt x="12695" y="7898"/>
                </a:lnTo>
                <a:lnTo>
                  <a:pt x="12713" y="7907"/>
                </a:lnTo>
                <a:lnTo>
                  <a:pt x="12731" y="7924"/>
                </a:lnTo>
                <a:lnTo>
                  <a:pt x="12731" y="7933"/>
                </a:lnTo>
                <a:lnTo>
                  <a:pt x="12731" y="7942"/>
                </a:lnTo>
                <a:lnTo>
                  <a:pt x="12740" y="7942"/>
                </a:lnTo>
                <a:lnTo>
                  <a:pt x="12748" y="7942"/>
                </a:lnTo>
                <a:lnTo>
                  <a:pt x="12748" y="7933"/>
                </a:lnTo>
                <a:lnTo>
                  <a:pt x="12748" y="7942"/>
                </a:lnTo>
                <a:lnTo>
                  <a:pt x="12757" y="7942"/>
                </a:lnTo>
                <a:lnTo>
                  <a:pt x="12748" y="7942"/>
                </a:lnTo>
                <a:lnTo>
                  <a:pt x="12740" y="7942"/>
                </a:lnTo>
                <a:lnTo>
                  <a:pt x="12740" y="7951"/>
                </a:lnTo>
                <a:lnTo>
                  <a:pt x="12757" y="7960"/>
                </a:lnTo>
                <a:lnTo>
                  <a:pt x="12766" y="7951"/>
                </a:lnTo>
                <a:lnTo>
                  <a:pt x="12766" y="7960"/>
                </a:lnTo>
                <a:lnTo>
                  <a:pt x="12757" y="7960"/>
                </a:lnTo>
                <a:lnTo>
                  <a:pt x="12748" y="7960"/>
                </a:lnTo>
                <a:lnTo>
                  <a:pt x="12748" y="7969"/>
                </a:lnTo>
                <a:lnTo>
                  <a:pt x="12757" y="7969"/>
                </a:lnTo>
                <a:lnTo>
                  <a:pt x="12757" y="7977"/>
                </a:lnTo>
                <a:lnTo>
                  <a:pt x="12757" y="7986"/>
                </a:lnTo>
                <a:lnTo>
                  <a:pt x="12766" y="7995"/>
                </a:lnTo>
                <a:lnTo>
                  <a:pt x="12766" y="8004"/>
                </a:lnTo>
                <a:lnTo>
                  <a:pt x="12766" y="8013"/>
                </a:lnTo>
                <a:lnTo>
                  <a:pt x="12784" y="8022"/>
                </a:lnTo>
                <a:lnTo>
                  <a:pt x="12792" y="8030"/>
                </a:lnTo>
                <a:lnTo>
                  <a:pt x="12801" y="8039"/>
                </a:lnTo>
                <a:lnTo>
                  <a:pt x="12810" y="8039"/>
                </a:lnTo>
                <a:lnTo>
                  <a:pt x="12819" y="8030"/>
                </a:lnTo>
                <a:lnTo>
                  <a:pt x="12819" y="8039"/>
                </a:lnTo>
                <a:lnTo>
                  <a:pt x="12837" y="8030"/>
                </a:lnTo>
                <a:lnTo>
                  <a:pt x="12845" y="8022"/>
                </a:lnTo>
                <a:lnTo>
                  <a:pt x="12845" y="8030"/>
                </a:lnTo>
                <a:lnTo>
                  <a:pt x="12854" y="8030"/>
                </a:lnTo>
                <a:lnTo>
                  <a:pt x="12863" y="8030"/>
                </a:lnTo>
                <a:lnTo>
                  <a:pt x="12854" y="8022"/>
                </a:lnTo>
                <a:lnTo>
                  <a:pt x="12854" y="8013"/>
                </a:lnTo>
                <a:lnTo>
                  <a:pt x="12854" y="8004"/>
                </a:lnTo>
                <a:lnTo>
                  <a:pt x="12863" y="8013"/>
                </a:lnTo>
                <a:lnTo>
                  <a:pt x="12863" y="8022"/>
                </a:lnTo>
                <a:lnTo>
                  <a:pt x="12863" y="8030"/>
                </a:lnTo>
                <a:lnTo>
                  <a:pt x="12872" y="8030"/>
                </a:lnTo>
                <a:lnTo>
                  <a:pt x="12881" y="8022"/>
                </a:lnTo>
                <a:lnTo>
                  <a:pt x="12881" y="8013"/>
                </a:lnTo>
                <a:lnTo>
                  <a:pt x="12881" y="8004"/>
                </a:lnTo>
                <a:lnTo>
                  <a:pt x="12881" y="8013"/>
                </a:lnTo>
                <a:lnTo>
                  <a:pt x="12889" y="8013"/>
                </a:lnTo>
                <a:lnTo>
                  <a:pt x="12889" y="8022"/>
                </a:lnTo>
                <a:lnTo>
                  <a:pt x="12907" y="8022"/>
                </a:lnTo>
                <a:lnTo>
                  <a:pt x="12907" y="8013"/>
                </a:lnTo>
                <a:lnTo>
                  <a:pt x="12916" y="8022"/>
                </a:lnTo>
                <a:lnTo>
                  <a:pt x="12934" y="8022"/>
                </a:lnTo>
                <a:lnTo>
                  <a:pt x="12951" y="8022"/>
                </a:lnTo>
                <a:lnTo>
                  <a:pt x="12969" y="8022"/>
                </a:lnTo>
                <a:lnTo>
                  <a:pt x="12969" y="8013"/>
                </a:lnTo>
                <a:lnTo>
                  <a:pt x="12960" y="7995"/>
                </a:lnTo>
                <a:lnTo>
                  <a:pt x="12969" y="7995"/>
                </a:lnTo>
                <a:lnTo>
                  <a:pt x="12978" y="7995"/>
                </a:lnTo>
                <a:lnTo>
                  <a:pt x="12978" y="8004"/>
                </a:lnTo>
                <a:lnTo>
                  <a:pt x="12987" y="8004"/>
                </a:lnTo>
                <a:lnTo>
                  <a:pt x="12987" y="8013"/>
                </a:lnTo>
                <a:lnTo>
                  <a:pt x="12987" y="8022"/>
                </a:lnTo>
                <a:lnTo>
                  <a:pt x="12995" y="8022"/>
                </a:lnTo>
                <a:lnTo>
                  <a:pt x="12995" y="8013"/>
                </a:lnTo>
                <a:lnTo>
                  <a:pt x="13004" y="8013"/>
                </a:lnTo>
                <a:lnTo>
                  <a:pt x="13013" y="8013"/>
                </a:lnTo>
                <a:lnTo>
                  <a:pt x="13013" y="8022"/>
                </a:lnTo>
                <a:lnTo>
                  <a:pt x="13013" y="8030"/>
                </a:lnTo>
                <a:lnTo>
                  <a:pt x="13013" y="8039"/>
                </a:lnTo>
                <a:lnTo>
                  <a:pt x="13022" y="8039"/>
                </a:lnTo>
                <a:lnTo>
                  <a:pt x="13022" y="8048"/>
                </a:lnTo>
                <a:lnTo>
                  <a:pt x="13031" y="8057"/>
                </a:lnTo>
                <a:lnTo>
                  <a:pt x="13039" y="8057"/>
                </a:lnTo>
                <a:lnTo>
                  <a:pt x="13039" y="8066"/>
                </a:lnTo>
                <a:lnTo>
                  <a:pt x="13048" y="8066"/>
                </a:lnTo>
                <a:lnTo>
                  <a:pt x="13057" y="8066"/>
                </a:lnTo>
                <a:lnTo>
                  <a:pt x="13057" y="8057"/>
                </a:lnTo>
                <a:lnTo>
                  <a:pt x="13066" y="8057"/>
                </a:lnTo>
                <a:lnTo>
                  <a:pt x="13066" y="8066"/>
                </a:lnTo>
                <a:lnTo>
                  <a:pt x="13075" y="8066"/>
                </a:lnTo>
                <a:lnTo>
                  <a:pt x="13066" y="8066"/>
                </a:lnTo>
                <a:lnTo>
                  <a:pt x="13066" y="8074"/>
                </a:lnTo>
                <a:lnTo>
                  <a:pt x="13057" y="8074"/>
                </a:lnTo>
                <a:lnTo>
                  <a:pt x="13066" y="8083"/>
                </a:lnTo>
                <a:lnTo>
                  <a:pt x="13075" y="8083"/>
                </a:lnTo>
                <a:lnTo>
                  <a:pt x="13066" y="8092"/>
                </a:lnTo>
                <a:lnTo>
                  <a:pt x="13084" y="8110"/>
                </a:lnTo>
                <a:lnTo>
                  <a:pt x="13084" y="8119"/>
                </a:lnTo>
                <a:lnTo>
                  <a:pt x="13092" y="8127"/>
                </a:lnTo>
                <a:lnTo>
                  <a:pt x="13084" y="8136"/>
                </a:lnTo>
                <a:lnTo>
                  <a:pt x="13084" y="8154"/>
                </a:lnTo>
                <a:lnTo>
                  <a:pt x="13084" y="8163"/>
                </a:lnTo>
                <a:lnTo>
                  <a:pt x="13075" y="8180"/>
                </a:lnTo>
                <a:lnTo>
                  <a:pt x="13075" y="8198"/>
                </a:lnTo>
                <a:lnTo>
                  <a:pt x="13075" y="8207"/>
                </a:lnTo>
                <a:lnTo>
                  <a:pt x="13075" y="8225"/>
                </a:lnTo>
                <a:lnTo>
                  <a:pt x="13066" y="8233"/>
                </a:lnTo>
                <a:lnTo>
                  <a:pt x="13066" y="8242"/>
                </a:lnTo>
                <a:lnTo>
                  <a:pt x="13057" y="8242"/>
                </a:lnTo>
                <a:lnTo>
                  <a:pt x="13048" y="8260"/>
                </a:lnTo>
                <a:lnTo>
                  <a:pt x="13048" y="8269"/>
                </a:lnTo>
                <a:lnTo>
                  <a:pt x="13057" y="8269"/>
                </a:lnTo>
                <a:lnTo>
                  <a:pt x="13066" y="8277"/>
                </a:lnTo>
                <a:lnTo>
                  <a:pt x="13066" y="8295"/>
                </a:lnTo>
                <a:lnTo>
                  <a:pt x="13066" y="8304"/>
                </a:lnTo>
                <a:lnTo>
                  <a:pt x="13066" y="8313"/>
                </a:lnTo>
                <a:lnTo>
                  <a:pt x="13057" y="8304"/>
                </a:lnTo>
                <a:lnTo>
                  <a:pt x="13039" y="8304"/>
                </a:lnTo>
                <a:lnTo>
                  <a:pt x="13039" y="8313"/>
                </a:lnTo>
                <a:lnTo>
                  <a:pt x="13048" y="8313"/>
                </a:lnTo>
                <a:lnTo>
                  <a:pt x="13057" y="8322"/>
                </a:lnTo>
                <a:lnTo>
                  <a:pt x="13057" y="8330"/>
                </a:lnTo>
                <a:lnTo>
                  <a:pt x="13075" y="8339"/>
                </a:lnTo>
                <a:lnTo>
                  <a:pt x="13092" y="8339"/>
                </a:lnTo>
                <a:lnTo>
                  <a:pt x="13075" y="8339"/>
                </a:lnTo>
                <a:lnTo>
                  <a:pt x="13075" y="8348"/>
                </a:lnTo>
                <a:lnTo>
                  <a:pt x="13066" y="8339"/>
                </a:lnTo>
                <a:lnTo>
                  <a:pt x="13057" y="8339"/>
                </a:lnTo>
                <a:lnTo>
                  <a:pt x="13048" y="8339"/>
                </a:lnTo>
                <a:lnTo>
                  <a:pt x="13048" y="8330"/>
                </a:lnTo>
                <a:lnTo>
                  <a:pt x="13039" y="8330"/>
                </a:lnTo>
                <a:lnTo>
                  <a:pt x="13039" y="8339"/>
                </a:lnTo>
                <a:lnTo>
                  <a:pt x="13048" y="8357"/>
                </a:lnTo>
                <a:lnTo>
                  <a:pt x="13039" y="8375"/>
                </a:lnTo>
                <a:lnTo>
                  <a:pt x="13031" y="8392"/>
                </a:lnTo>
                <a:lnTo>
                  <a:pt x="13022" y="8401"/>
                </a:lnTo>
                <a:lnTo>
                  <a:pt x="13013" y="8401"/>
                </a:lnTo>
                <a:lnTo>
                  <a:pt x="13004" y="8401"/>
                </a:lnTo>
                <a:lnTo>
                  <a:pt x="13004" y="8392"/>
                </a:lnTo>
                <a:lnTo>
                  <a:pt x="12995" y="8392"/>
                </a:lnTo>
                <a:lnTo>
                  <a:pt x="13004" y="8419"/>
                </a:lnTo>
                <a:lnTo>
                  <a:pt x="13013" y="8419"/>
                </a:lnTo>
                <a:lnTo>
                  <a:pt x="13013" y="8427"/>
                </a:lnTo>
                <a:lnTo>
                  <a:pt x="13022" y="8445"/>
                </a:lnTo>
                <a:lnTo>
                  <a:pt x="13031" y="8454"/>
                </a:lnTo>
                <a:lnTo>
                  <a:pt x="13039" y="8454"/>
                </a:lnTo>
                <a:lnTo>
                  <a:pt x="13039" y="8445"/>
                </a:lnTo>
                <a:lnTo>
                  <a:pt x="13048" y="8445"/>
                </a:lnTo>
                <a:lnTo>
                  <a:pt x="13039" y="8463"/>
                </a:lnTo>
                <a:lnTo>
                  <a:pt x="13048" y="8463"/>
                </a:lnTo>
                <a:lnTo>
                  <a:pt x="13057" y="8463"/>
                </a:lnTo>
                <a:lnTo>
                  <a:pt x="13057" y="8472"/>
                </a:lnTo>
                <a:lnTo>
                  <a:pt x="13048" y="8472"/>
                </a:lnTo>
                <a:lnTo>
                  <a:pt x="13039" y="8472"/>
                </a:lnTo>
                <a:lnTo>
                  <a:pt x="13022" y="8445"/>
                </a:lnTo>
                <a:lnTo>
                  <a:pt x="13022" y="8454"/>
                </a:lnTo>
                <a:lnTo>
                  <a:pt x="13031" y="8463"/>
                </a:lnTo>
                <a:lnTo>
                  <a:pt x="13039" y="8480"/>
                </a:lnTo>
                <a:lnTo>
                  <a:pt x="13048" y="8480"/>
                </a:lnTo>
                <a:lnTo>
                  <a:pt x="13057" y="8489"/>
                </a:lnTo>
                <a:lnTo>
                  <a:pt x="13057" y="8498"/>
                </a:lnTo>
                <a:lnTo>
                  <a:pt x="13048" y="8489"/>
                </a:lnTo>
                <a:lnTo>
                  <a:pt x="13039" y="8489"/>
                </a:lnTo>
                <a:lnTo>
                  <a:pt x="13048" y="8498"/>
                </a:lnTo>
                <a:lnTo>
                  <a:pt x="13057" y="8507"/>
                </a:lnTo>
                <a:lnTo>
                  <a:pt x="13066" y="8516"/>
                </a:lnTo>
                <a:lnTo>
                  <a:pt x="13066" y="8525"/>
                </a:lnTo>
                <a:lnTo>
                  <a:pt x="13075" y="8525"/>
                </a:lnTo>
                <a:lnTo>
                  <a:pt x="13084" y="8533"/>
                </a:lnTo>
                <a:lnTo>
                  <a:pt x="13092" y="8533"/>
                </a:lnTo>
                <a:lnTo>
                  <a:pt x="13101" y="8533"/>
                </a:lnTo>
                <a:lnTo>
                  <a:pt x="13092" y="8542"/>
                </a:lnTo>
                <a:lnTo>
                  <a:pt x="13075" y="8533"/>
                </a:lnTo>
                <a:lnTo>
                  <a:pt x="13092" y="8551"/>
                </a:lnTo>
                <a:lnTo>
                  <a:pt x="13119" y="8569"/>
                </a:lnTo>
                <a:lnTo>
                  <a:pt x="13137" y="8586"/>
                </a:lnTo>
                <a:lnTo>
                  <a:pt x="13137" y="8595"/>
                </a:lnTo>
                <a:lnTo>
                  <a:pt x="13154" y="8613"/>
                </a:lnTo>
                <a:lnTo>
                  <a:pt x="13163" y="8622"/>
                </a:lnTo>
                <a:lnTo>
                  <a:pt x="13172" y="8630"/>
                </a:lnTo>
                <a:lnTo>
                  <a:pt x="13172" y="8639"/>
                </a:lnTo>
                <a:lnTo>
                  <a:pt x="13189" y="8657"/>
                </a:lnTo>
                <a:lnTo>
                  <a:pt x="13198" y="8657"/>
                </a:lnTo>
                <a:lnTo>
                  <a:pt x="13215" y="8675"/>
                </a:lnTo>
                <a:lnTo>
                  <a:pt x="13224" y="8683"/>
                </a:lnTo>
                <a:lnTo>
                  <a:pt x="13224" y="8692"/>
                </a:lnTo>
                <a:lnTo>
                  <a:pt x="13224" y="8701"/>
                </a:lnTo>
                <a:lnTo>
                  <a:pt x="13233" y="8710"/>
                </a:lnTo>
                <a:lnTo>
                  <a:pt x="13241" y="8719"/>
                </a:lnTo>
                <a:lnTo>
                  <a:pt x="13250" y="8728"/>
                </a:lnTo>
                <a:lnTo>
                  <a:pt x="13250" y="8736"/>
                </a:lnTo>
                <a:lnTo>
                  <a:pt x="13250" y="8754"/>
                </a:lnTo>
                <a:lnTo>
                  <a:pt x="13250" y="8763"/>
                </a:lnTo>
                <a:lnTo>
                  <a:pt x="13250" y="8772"/>
                </a:lnTo>
                <a:lnTo>
                  <a:pt x="13259" y="8772"/>
                </a:lnTo>
                <a:lnTo>
                  <a:pt x="13259" y="8781"/>
                </a:lnTo>
                <a:lnTo>
                  <a:pt x="13268" y="8789"/>
                </a:lnTo>
                <a:lnTo>
                  <a:pt x="13277" y="8789"/>
                </a:lnTo>
                <a:lnTo>
                  <a:pt x="13285" y="8789"/>
                </a:lnTo>
                <a:lnTo>
                  <a:pt x="13294" y="8781"/>
                </a:lnTo>
                <a:lnTo>
                  <a:pt x="13303" y="8781"/>
                </a:lnTo>
                <a:lnTo>
                  <a:pt x="13312" y="8781"/>
                </a:lnTo>
                <a:lnTo>
                  <a:pt x="13321" y="8781"/>
                </a:lnTo>
                <a:lnTo>
                  <a:pt x="13312" y="8781"/>
                </a:lnTo>
                <a:lnTo>
                  <a:pt x="13294" y="8789"/>
                </a:lnTo>
                <a:lnTo>
                  <a:pt x="13277" y="8789"/>
                </a:lnTo>
                <a:lnTo>
                  <a:pt x="13268" y="8798"/>
                </a:lnTo>
                <a:lnTo>
                  <a:pt x="13259" y="8798"/>
                </a:lnTo>
                <a:lnTo>
                  <a:pt x="13268" y="8807"/>
                </a:lnTo>
                <a:lnTo>
                  <a:pt x="13268" y="8816"/>
                </a:lnTo>
                <a:lnTo>
                  <a:pt x="13277" y="8833"/>
                </a:lnTo>
                <a:lnTo>
                  <a:pt x="13303" y="8860"/>
                </a:lnTo>
                <a:lnTo>
                  <a:pt x="13303" y="8878"/>
                </a:lnTo>
                <a:lnTo>
                  <a:pt x="13321" y="8922"/>
                </a:lnTo>
                <a:lnTo>
                  <a:pt x="13338" y="8966"/>
                </a:lnTo>
                <a:lnTo>
                  <a:pt x="13338" y="8975"/>
                </a:lnTo>
                <a:lnTo>
                  <a:pt x="13338" y="8984"/>
                </a:lnTo>
                <a:lnTo>
                  <a:pt x="13321" y="9010"/>
                </a:lnTo>
                <a:lnTo>
                  <a:pt x="13312" y="9010"/>
                </a:lnTo>
                <a:lnTo>
                  <a:pt x="13321" y="9001"/>
                </a:lnTo>
                <a:lnTo>
                  <a:pt x="13312" y="9001"/>
                </a:lnTo>
                <a:lnTo>
                  <a:pt x="13312" y="9010"/>
                </a:lnTo>
                <a:lnTo>
                  <a:pt x="13321" y="9028"/>
                </a:lnTo>
                <a:lnTo>
                  <a:pt x="13321" y="9036"/>
                </a:lnTo>
                <a:lnTo>
                  <a:pt x="13330" y="9054"/>
                </a:lnTo>
                <a:lnTo>
                  <a:pt x="13330" y="9063"/>
                </a:lnTo>
                <a:lnTo>
                  <a:pt x="13330" y="9072"/>
                </a:lnTo>
                <a:lnTo>
                  <a:pt x="13338" y="9081"/>
                </a:lnTo>
                <a:lnTo>
                  <a:pt x="13347" y="9107"/>
                </a:lnTo>
                <a:lnTo>
                  <a:pt x="13356" y="9116"/>
                </a:lnTo>
                <a:lnTo>
                  <a:pt x="13356" y="9125"/>
                </a:lnTo>
                <a:lnTo>
                  <a:pt x="13365" y="9134"/>
                </a:lnTo>
                <a:lnTo>
                  <a:pt x="13365" y="9142"/>
                </a:lnTo>
                <a:lnTo>
                  <a:pt x="13374" y="9151"/>
                </a:lnTo>
                <a:lnTo>
                  <a:pt x="13374" y="9160"/>
                </a:lnTo>
                <a:lnTo>
                  <a:pt x="13374" y="9195"/>
                </a:lnTo>
                <a:lnTo>
                  <a:pt x="13374" y="9222"/>
                </a:lnTo>
                <a:lnTo>
                  <a:pt x="13365" y="9239"/>
                </a:lnTo>
                <a:lnTo>
                  <a:pt x="13356" y="9257"/>
                </a:lnTo>
                <a:lnTo>
                  <a:pt x="13347" y="9275"/>
                </a:lnTo>
                <a:lnTo>
                  <a:pt x="13321" y="9284"/>
                </a:lnTo>
                <a:lnTo>
                  <a:pt x="13312" y="9292"/>
                </a:lnTo>
                <a:lnTo>
                  <a:pt x="13303" y="9310"/>
                </a:lnTo>
                <a:lnTo>
                  <a:pt x="13277" y="9337"/>
                </a:lnTo>
                <a:lnTo>
                  <a:pt x="13277" y="9363"/>
                </a:lnTo>
                <a:lnTo>
                  <a:pt x="13268" y="9381"/>
                </a:lnTo>
                <a:lnTo>
                  <a:pt x="13259" y="9425"/>
                </a:lnTo>
                <a:lnTo>
                  <a:pt x="13241" y="9478"/>
                </a:lnTo>
                <a:lnTo>
                  <a:pt x="13241" y="9495"/>
                </a:lnTo>
                <a:lnTo>
                  <a:pt x="13233" y="9504"/>
                </a:lnTo>
                <a:lnTo>
                  <a:pt x="13233" y="9513"/>
                </a:lnTo>
                <a:lnTo>
                  <a:pt x="13224" y="9513"/>
                </a:lnTo>
                <a:lnTo>
                  <a:pt x="13224" y="9522"/>
                </a:lnTo>
                <a:lnTo>
                  <a:pt x="13224" y="9531"/>
                </a:lnTo>
                <a:lnTo>
                  <a:pt x="13224" y="9566"/>
                </a:lnTo>
                <a:lnTo>
                  <a:pt x="13224" y="9584"/>
                </a:lnTo>
                <a:lnTo>
                  <a:pt x="13224" y="9592"/>
                </a:lnTo>
                <a:lnTo>
                  <a:pt x="13224" y="9628"/>
                </a:lnTo>
                <a:lnTo>
                  <a:pt x="13215" y="9637"/>
                </a:lnTo>
                <a:lnTo>
                  <a:pt x="13215" y="9663"/>
                </a:lnTo>
                <a:lnTo>
                  <a:pt x="13224" y="9681"/>
                </a:lnTo>
                <a:lnTo>
                  <a:pt x="13233" y="9698"/>
                </a:lnTo>
                <a:lnTo>
                  <a:pt x="13241" y="9716"/>
                </a:lnTo>
                <a:lnTo>
                  <a:pt x="13250" y="9725"/>
                </a:lnTo>
                <a:lnTo>
                  <a:pt x="13259" y="9734"/>
                </a:lnTo>
                <a:lnTo>
                  <a:pt x="13277" y="9751"/>
                </a:lnTo>
                <a:lnTo>
                  <a:pt x="13312" y="9831"/>
                </a:lnTo>
                <a:lnTo>
                  <a:pt x="13321" y="9848"/>
                </a:lnTo>
                <a:lnTo>
                  <a:pt x="13330" y="9875"/>
                </a:lnTo>
                <a:lnTo>
                  <a:pt x="13347" y="9901"/>
                </a:lnTo>
                <a:lnTo>
                  <a:pt x="13374" y="9946"/>
                </a:lnTo>
                <a:lnTo>
                  <a:pt x="13374" y="9954"/>
                </a:lnTo>
                <a:lnTo>
                  <a:pt x="13383" y="9963"/>
                </a:lnTo>
                <a:lnTo>
                  <a:pt x="13409" y="9998"/>
                </a:lnTo>
                <a:lnTo>
                  <a:pt x="13418" y="10016"/>
                </a:lnTo>
                <a:lnTo>
                  <a:pt x="13427" y="10043"/>
                </a:lnTo>
                <a:lnTo>
                  <a:pt x="13427" y="10051"/>
                </a:lnTo>
                <a:lnTo>
                  <a:pt x="13418" y="10051"/>
                </a:lnTo>
                <a:lnTo>
                  <a:pt x="13418" y="10060"/>
                </a:lnTo>
                <a:lnTo>
                  <a:pt x="13418" y="10069"/>
                </a:lnTo>
                <a:lnTo>
                  <a:pt x="13418" y="10087"/>
                </a:lnTo>
                <a:lnTo>
                  <a:pt x="13418" y="10096"/>
                </a:lnTo>
                <a:lnTo>
                  <a:pt x="13427" y="10113"/>
                </a:lnTo>
                <a:lnTo>
                  <a:pt x="13418" y="10140"/>
                </a:lnTo>
                <a:lnTo>
                  <a:pt x="13427" y="10157"/>
                </a:lnTo>
                <a:lnTo>
                  <a:pt x="13435" y="10184"/>
                </a:lnTo>
                <a:lnTo>
                  <a:pt x="13444" y="10201"/>
                </a:lnTo>
                <a:lnTo>
                  <a:pt x="13444" y="10219"/>
                </a:lnTo>
                <a:lnTo>
                  <a:pt x="13444" y="10237"/>
                </a:lnTo>
                <a:lnTo>
                  <a:pt x="13444" y="10246"/>
                </a:lnTo>
                <a:lnTo>
                  <a:pt x="13453" y="10254"/>
                </a:lnTo>
                <a:lnTo>
                  <a:pt x="13444" y="10272"/>
                </a:lnTo>
                <a:lnTo>
                  <a:pt x="13453" y="10290"/>
                </a:lnTo>
                <a:lnTo>
                  <a:pt x="13453" y="10316"/>
                </a:lnTo>
                <a:lnTo>
                  <a:pt x="13471" y="10325"/>
                </a:lnTo>
                <a:lnTo>
                  <a:pt x="13471" y="10334"/>
                </a:lnTo>
                <a:lnTo>
                  <a:pt x="13471" y="10343"/>
                </a:lnTo>
                <a:lnTo>
                  <a:pt x="13471" y="10360"/>
                </a:lnTo>
                <a:lnTo>
                  <a:pt x="13480" y="10369"/>
                </a:lnTo>
                <a:lnTo>
                  <a:pt x="13480" y="10396"/>
                </a:lnTo>
                <a:lnTo>
                  <a:pt x="13488" y="10404"/>
                </a:lnTo>
                <a:lnTo>
                  <a:pt x="13515" y="10449"/>
                </a:lnTo>
                <a:lnTo>
                  <a:pt x="13524" y="10466"/>
                </a:lnTo>
                <a:lnTo>
                  <a:pt x="13533" y="10466"/>
                </a:lnTo>
                <a:lnTo>
                  <a:pt x="13559" y="10493"/>
                </a:lnTo>
                <a:lnTo>
                  <a:pt x="13568" y="10502"/>
                </a:lnTo>
                <a:lnTo>
                  <a:pt x="13585" y="10528"/>
                </a:lnTo>
                <a:lnTo>
                  <a:pt x="13603" y="10563"/>
                </a:lnTo>
                <a:lnTo>
                  <a:pt x="13621" y="10616"/>
                </a:lnTo>
                <a:lnTo>
                  <a:pt x="13630" y="10643"/>
                </a:lnTo>
                <a:lnTo>
                  <a:pt x="13656" y="10696"/>
                </a:lnTo>
                <a:lnTo>
                  <a:pt x="13674" y="10722"/>
                </a:lnTo>
                <a:lnTo>
                  <a:pt x="13691" y="10749"/>
                </a:lnTo>
                <a:lnTo>
                  <a:pt x="13700" y="10784"/>
                </a:lnTo>
                <a:lnTo>
                  <a:pt x="13700" y="10793"/>
                </a:lnTo>
                <a:lnTo>
                  <a:pt x="13700" y="10810"/>
                </a:lnTo>
                <a:lnTo>
                  <a:pt x="13700" y="10828"/>
                </a:lnTo>
                <a:lnTo>
                  <a:pt x="13691" y="10837"/>
                </a:lnTo>
                <a:lnTo>
                  <a:pt x="13682" y="10837"/>
                </a:lnTo>
                <a:lnTo>
                  <a:pt x="13674" y="10828"/>
                </a:lnTo>
                <a:lnTo>
                  <a:pt x="13674" y="10837"/>
                </a:lnTo>
                <a:lnTo>
                  <a:pt x="13665" y="10837"/>
                </a:lnTo>
                <a:lnTo>
                  <a:pt x="13674" y="10855"/>
                </a:lnTo>
                <a:lnTo>
                  <a:pt x="13682" y="10863"/>
                </a:lnTo>
                <a:lnTo>
                  <a:pt x="13682" y="10872"/>
                </a:lnTo>
                <a:lnTo>
                  <a:pt x="13691" y="10881"/>
                </a:lnTo>
                <a:lnTo>
                  <a:pt x="13700" y="10890"/>
                </a:lnTo>
                <a:lnTo>
                  <a:pt x="13700" y="10899"/>
                </a:lnTo>
                <a:lnTo>
                  <a:pt x="13709" y="10916"/>
                </a:lnTo>
                <a:lnTo>
                  <a:pt x="13718" y="10916"/>
                </a:lnTo>
                <a:lnTo>
                  <a:pt x="13718" y="10925"/>
                </a:lnTo>
                <a:lnTo>
                  <a:pt x="13709" y="10934"/>
                </a:lnTo>
                <a:lnTo>
                  <a:pt x="13700" y="10943"/>
                </a:lnTo>
                <a:lnTo>
                  <a:pt x="13709" y="10952"/>
                </a:lnTo>
                <a:lnTo>
                  <a:pt x="13709" y="10960"/>
                </a:lnTo>
                <a:lnTo>
                  <a:pt x="13718" y="10969"/>
                </a:lnTo>
                <a:lnTo>
                  <a:pt x="13718" y="10952"/>
                </a:lnTo>
                <a:lnTo>
                  <a:pt x="13718" y="10943"/>
                </a:lnTo>
                <a:lnTo>
                  <a:pt x="13727" y="10943"/>
                </a:lnTo>
                <a:lnTo>
                  <a:pt x="13735" y="10943"/>
                </a:lnTo>
                <a:lnTo>
                  <a:pt x="13744" y="10952"/>
                </a:lnTo>
                <a:lnTo>
                  <a:pt x="13744" y="10960"/>
                </a:lnTo>
                <a:lnTo>
                  <a:pt x="13744" y="10969"/>
                </a:lnTo>
                <a:lnTo>
                  <a:pt x="13753" y="10960"/>
                </a:lnTo>
                <a:lnTo>
                  <a:pt x="13762" y="10969"/>
                </a:lnTo>
                <a:lnTo>
                  <a:pt x="13771" y="10969"/>
                </a:lnTo>
                <a:lnTo>
                  <a:pt x="13780" y="10978"/>
                </a:lnTo>
                <a:lnTo>
                  <a:pt x="13780" y="10987"/>
                </a:lnTo>
                <a:lnTo>
                  <a:pt x="13797" y="10996"/>
                </a:lnTo>
                <a:lnTo>
                  <a:pt x="13815" y="10996"/>
                </a:lnTo>
                <a:lnTo>
                  <a:pt x="13824" y="11005"/>
                </a:lnTo>
                <a:lnTo>
                  <a:pt x="13832" y="11005"/>
                </a:lnTo>
                <a:lnTo>
                  <a:pt x="13859" y="10978"/>
                </a:lnTo>
                <a:lnTo>
                  <a:pt x="13868" y="10978"/>
                </a:lnTo>
                <a:lnTo>
                  <a:pt x="13885" y="10969"/>
                </a:lnTo>
                <a:lnTo>
                  <a:pt x="13894" y="10969"/>
                </a:lnTo>
                <a:lnTo>
                  <a:pt x="13903" y="10969"/>
                </a:lnTo>
                <a:lnTo>
                  <a:pt x="13921" y="10969"/>
                </a:lnTo>
                <a:lnTo>
                  <a:pt x="13930" y="10969"/>
                </a:lnTo>
                <a:lnTo>
                  <a:pt x="13938" y="10969"/>
                </a:lnTo>
                <a:lnTo>
                  <a:pt x="13956" y="10969"/>
                </a:lnTo>
                <a:lnTo>
                  <a:pt x="13991" y="10943"/>
                </a:lnTo>
                <a:lnTo>
                  <a:pt x="14000" y="10943"/>
                </a:lnTo>
                <a:lnTo>
                  <a:pt x="14018" y="10934"/>
                </a:lnTo>
                <a:lnTo>
                  <a:pt x="14027" y="10934"/>
                </a:lnTo>
                <a:lnTo>
                  <a:pt x="14044" y="10943"/>
                </a:lnTo>
                <a:lnTo>
                  <a:pt x="14071" y="10943"/>
                </a:lnTo>
                <a:lnTo>
                  <a:pt x="14088" y="10934"/>
                </a:lnTo>
                <a:lnTo>
                  <a:pt x="14097" y="10934"/>
                </a:lnTo>
                <a:lnTo>
                  <a:pt x="14132" y="10943"/>
                </a:lnTo>
                <a:lnTo>
                  <a:pt x="14168" y="10952"/>
                </a:lnTo>
                <a:lnTo>
                  <a:pt x="14185" y="10952"/>
                </a:lnTo>
                <a:lnTo>
                  <a:pt x="14185" y="10943"/>
                </a:lnTo>
                <a:lnTo>
                  <a:pt x="14194" y="10934"/>
                </a:lnTo>
                <a:lnTo>
                  <a:pt x="14203" y="10934"/>
                </a:lnTo>
                <a:lnTo>
                  <a:pt x="14229" y="10943"/>
                </a:lnTo>
                <a:lnTo>
                  <a:pt x="14238" y="10943"/>
                </a:lnTo>
                <a:lnTo>
                  <a:pt x="14238" y="10934"/>
                </a:lnTo>
                <a:lnTo>
                  <a:pt x="14238" y="10925"/>
                </a:lnTo>
                <a:lnTo>
                  <a:pt x="14256" y="10916"/>
                </a:lnTo>
                <a:lnTo>
                  <a:pt x="14265" y="10916"/>
                </a:lnTo>
                <a:lnTo>
                  <a:pt x="14300" y="10916"/>
                </a:lnTo>
                <a:lnTo>
                  <a:pt x="14309" y="10916"/>
                </a:lnTo>
                <a:lnTo>
                  <a:pt x="14344" y="10899"/>
                </a:lnTo>
                <a:lnTo>
                  <a:pt x="14371" y="10881"/>
                </a:lnTo>
                <a:lnTo>
                  <a:pt x="14397" y="10863"/>
                </a:lnTo>
                <a:lnTo>
                  <a:pt x="14406" y="10855"/>
                </a:lnTo>
                <a:lnTo>
                  <a:pt x="14432" y="10837"/>
                </a:lnTo>
                <a:lnTo>
                  <a:pt x="14450" y="10819"/>
                </a:lnTo>
                <a:lnTo>
                  <a:pt x="14477" y="10793"/>
                </a:lnTo>
                <a:lnTo>
                  <a:pt x="14494" y="10775"/>
                </a:lnTo>
                <a:lnTo>
                  <a:pt x="14521" y="10749"/>
                </a:lnTo>
                <a:lnTo>
                  <a:pt x="14538" y="10731"/>
                </a:lnTo>
                <a:lnTo>
                  <a:pt x="14547" y="10722"/>
                </a:lnTo>
                <a:lnTo>
                  <a:pt x="14556" y="10722"/>
                </a:lnTo>
                <a:lnTo>
                  <a:pt x="14582" y="10687"/>
                </a:lnTo>
                <a:lnTo>
                  <a:pt x="14600" y="10669"/>
                </a:lnTo>
                <a:lnTo>
                  <a:pt x="14609" y="10643"/>
                </a:lnTo>
                <a:lnTo>
                  <a:pt x="14626" y="10616"/>
                </a:lnTo>
                <a:lnTo>
                  <a:pt x="14635" y="10607"/>
                </a:lnTo>
                <a:lnTo>
                  <a:pt x="14644" y="10581"/>
                </a:lnTo>
                <a:lnTo>
                  <a:pt x="14662" y="10563"/>
                </a:lnTo>
                <a:lnTo>
                  <a:pt x="14697" y="10528"/>
                </a:lnTo>
                <a:lnTo>
                  <a:pt x="14706" y="10519"/>
                </a:lnTo>
                <a:lnTo>
                  <a:pt x="14715" y="10519"/>
                </a:lnTo>
                <a:lnTo>
                  <a:pt x="14732" y="10502"/>
                </a:lnTo>
                <a:lnTo>
                  <a:pt x="14732" y="10493"/>
                </a:lnTo>
                <a:lnTo>
                  <a:pt x="14750" y="10466"/>
                </a:lnTo>
                <a:lnTo>
                  <a:pt x="14759" y="10422"/>
                </a:lnTo>
                <a:lnTo>
                  <a:pt x="14759" y="10404"/>
                </a:lnTo>
                <a:lnTo>
                  <a:pt x="14768" y="10378"/>
                </a:lnTo>
                <a:lnTo>
                  <a:pt x="14776" y="10360"/>
                </a:lnTo>
                <a:lnTo>
                  <a:pt x="14776" y="10316"/>
                </a:lnTo>
                <a:lnTo>
                  <a:pt x="14776" y="10299"/>
                </a:lnTo>
                <a:lnTo>
                  <a:pt x="14776" y="10307"/>
                </a:lnTo>
                <a:lnTo>
                  <a:pt x="14768" y="10316"/>
                </a:lnTo>
                <a:lnTo>
                  <a:pt x="14768" y="10307"/>
                </a:lnTo>
                <a:lnTo>
                  <a:pt x="14759" y="10307"/>
                </a:lnTo>
                <a:lnTo>
                  <a:pt x="14759" y="10299"/>
                </a:lnTo>
                <a:lnTo>
                  <a:pt x="14750" y="10299"/>
                </a:lnTo>
                <a:lnTo>
                  <a:pt x="14759" y="10290"/>
                </a:lnTo>
                <a:lnTo>
                  <a:pt x="14759" y="10281"/>
                </a:lnTo>
                <a:lnTo>
                  <a:pt x="14768" y="10263"/>
                </a:lnTo>
                <a:lnTo>
                  <a:pt x="14776" y="10254"/>
                </a:lnTo>
                <a:lnTo>
                  <a:pt x="14812" y="10237"/>
                </a:lnTo>
                <a:lnTo>
                  <a:pt x="14821" y="10228"/>
                </a:lnTo>
                <a:lnTo>
                  <a:pt x="14847" y="10219"/>
                </a:lnTo>
                <a:lnTo>
                  <a:pt x="14900" y="10201"/>
                </a:lnTo>
                <a:lnTo>
                  <a:pt x="14926" y="10193"/>
                </a:lnTo>
                <a:lnTo>
                  <a:pt x="14944" y="10184"/>
                </a:lnTo>
                <a:lnTo>
                  <a:pt x="14944" y="10175"/>
                </a:lnTo>
                <a:lnTo>
                  <a:pt x="14962" y="10148"/>
                </a:lnTo>
                <a:lnTo>
                  <a:pt x="14962" y="10140"/>
                </a:lnTo>
                <a:lnTo>
                  <a:pt x="14971" y="10122"/>
                </a:lnTo>
                <a:lnTo>
                  <a:pt x="14962" y="10122"/>
                </a:lnTo>
                <a:lnTo>
                  <a:pt x="14962" y="10131"/>
                </a:lnTo>
                <a:lnTo>
                  <a:pt x="14962" y="10122"/>
                </a:lnTo>
                <a:lnTo>
                  <a:pt x="14953" y="10122"/>
                </a:lnTo>
                <a:lnTo>
                  <a:pt x="14962" y="10113"/>
                </a:lnTo>
                <a:lnTo>
                  <a:pt x="14962" y="10078"/>
                </a:lnTo>
                <a:lnTo>
                  <a:pt x="14971" y="10060"/>
                </a:lnTo>
                <a:lnTo>
                  <a:pt x="14971" y="10043"/>
                </a:lnTo>
                <a:lnTo>
                  <a:pt x="14962" y="10034"/>
                </a:lnTo>
                <a:lnTo>
                  <a:pt x="14971" y="10016"/>
                </a:lnTo>
                <a:lnTo>
                  <a:pt x="14971" y="10007"/>
                </a:lnTo>
                <a:lnTo>
                  <a:pt x="14971" y="9998"/>
                </a:lnTo>
                <a:lnTo>
                  <a:pt x="14962" y="9998"/>
                </a:lnTo>
                <a:lnTo>
                  <a:pt x="14962" y="9990"/>
                </a:lnTo>
                <a:lnTo>
                  <a:pt x="14962" y="9998"/>
                </a:lnTo>
                <a:lnTo>
                  <a:pt x="14962" y="10007"/>
                </a:lnTo>
                <a:lnTo>
                  <a:pt x="14962" y="10016"/>
                </a:lnTo>
                <a:lnTo>
                  <a:pt x="14953" y="10016"/>
                </a:lnTo>
                <a:lnTo>
                  <a:pt x="14953" y="10007"/>
                </a:lnTo>
                <a:lnTo>
                  <a:pt x="14953" y="9990"/>
                </a:lnTo>
                <a:lnTo>
                  <a:pt x="14953" y="9963"/>
                </a:lnTo>
                <a:lnTo>
                  <a:pt x="14953" y="9954"/>
                </a:lnTo>
                <a:lnTo>
                  <a:pt x="14935" y="9937"/>
                </a:lnTo>
                <a:lnTo>
                  <a:pt x="14935" y="9919"/>
                </a:lnTo>
                <a:lnTo>
                  <a:pt x="14926" y="9893"/>
                </a:lnTo>
                <a:lnTo>
                  <a:pt x="14918" y="9884"/>
                </a:lnTo>
                <a:lnTo>
                  <a:pt x="14909" y="9875"/>
                </a:lnTo>
                <a:lnTo>
                  <a:pt x="14909" y="9866"/>
                </a:lnTo>
                <a:lnTo>
                  <a:pt x="14909" y="9840"/>
                </a:lnTo>
                <a:lnTo>
                  <a:pt x="14909" y="9831"/>
                </a:lnTo>
                <a:lnTo>
                  <a:pt x="14909" y="9822"/>
                </a:lnTo>
                <a:lnTo>
                  <a:pt x="14909" y="9813"/>
                </a:lnTo>
                <a:lnTo>
                  <a:pt x="14900" y="9813"/>
                </a:lnTo>
                <a:lnTo>
                  <a:pt x="14909" y="9813"/>
                </a:lnTo>
                <a:lnTo>
                  <a:pt x="14918" y="9822"/>
                </a:lnTo>
                <a:lnTo>
                  <a:pt x="14926" y="9822"/>
                </a:lnTo>
                <a:lnTo>
                  <a:pt x="14953" y="9795"/>
                </a:lnTo>
                <a:lnTo>
                  <a:pt x="14979" y="9769"/>
                </a:lnTo>
                <a:lnTo>
                  <a:pt x="14988" y="9751"/>
                </a:lnTo>
                <a:lnTo>
                  <a:pt x="15006" y="9751"/>
                </a:lnTo>
                <a:lnTo>
                  <a:pt x="15015" y="9743"/>
                </a:lnTo>
                <a:lnTo>
                  <a:pt x="15023" y="9743"/>
                </a:lnTo>
                <a:lnTo>
                  <a:pt x="15023" y="9734"/>
                </a:lnTo>
                <a:lnTo>
                  <a:pt x="15023" y="9743"/>
                </a:lnTo>
                <a:lnTo>
                  <a:pt x="15032" y="9743"/>
                </a:lnTo>
                <a:lnTo>
                  <a:pt x="15032" y="9734"/>
                </a:lnTo>
                <a:lnTo>
                  <a:pt x="15041" y="9725"/>
                </a:lnTo>
                <a:lnTo>
                  <a:pt x="15041" y="9716"/>
                </a:lnTo>
                <a:lnTo>
                  <a:pt x="15059" y="9707"/>
                </a:lnTo>
                <a:lnTo>
                  <a:pt x="15068" y="9690"/>
                </a:lnTo>
                <a:lnTo>
                  <a:pt x="15076" y="9681"/>
                </a:lnTo>
                <a:lnTo>
                  <a:pt x="15076" y="9672"/>
                </a:lnTo>
                <a:lnTo>
                  <a:pt x="15094" y="9663"/>
                </a:lnTo>
                <a:lnTo>
                  <a:pt x="15112" y="9645"/>
                </a:lnTo>
                <a:lnTo>
                  <a:pt x="15138" y="9637"/>
                </a:lnTo>
                <a:lnTo>
                  <a:pt x="15156" y="9628"/>
                </a:lnTo>
                <a:lnTo>
                  <a:pt x="15165" y="9628"/>
                </a:lnTo>
                <a:lnTo>
                  <a:pt x="15182" y="9619"/>
                </a:lnTo>
                <a:lnTo>
                  <a:pt x="15200" y="9610"/>
                </a:lnTo>
                <a:lnTo>
                  <a:pt x="15209" y="9610"/>
                </a:lnTo>
                <a:lnTo>
                  <a:pt x="15218" y="9610"/>
                </a:lnTo>
                <a:lnTo>
                  <a:pt x="15218" y="9601"/>
                </a:lnTo>
                <a:lnTo>
                  <a:pt x="15226" y="9601"/>
                </a:lnTo>
                <a:lnTo>
                  <a:pt x="15235" y="9592"/>
                </a:lnTo>
                <a:lnTo>
                  <a:pt x="15244" y="9592"/>
                </a:lnTo>
                <a:lnTo>
                  <a:pt x="15271" y="9575"/>
                </a:lnTo>
                <a:lnTo>
                  <a:pt x="15279" y="9566"/>
                </a:lnTo>
                <a:lnTo>
                  <a:pt x="15288" y="9566"/>
                </a:lnTo>
                <a:lnTo>
                  <a:pt x="15279" y="9548"/>
                </a:lnTo>
                <a:lnTo>
                  <a:pt x="15288" y="9548"/>
                </a:lnTo>
                <a:lnTo>
                  <a:pt x="15297" y="9548"/>
                </a:lnTo>
                <a:lnTo>
                  <a:pt x="15306" y="9531"/>
                </a:lnTo>
                <a:lnTo>
                  <a:pt x="15315" y="9522"/>
                </a:lnTo>
                <a:lnTo>
                  <a:pt x="15323" y="9513"/>
                </a:lnTo>
                <a:lnTo>
                  <a:pt x="15341" y="9487"/>
                </a:lnTo>
                <a:lnTo>
                  <a:pt x="15341" y="9478"/>
                </a:lnTo>
                <a:lnTo>
                  <a:pt x="15341" y="9469"/>
                </a:lnTo>
                <a:lnTo>
                  <a:pt x="15341" y="9460"/>
                </a:lnTo>
                <a:lnTo>
                  <a:pt x="15350" y="9460"/>
                </a:lnTo>
                <a:lnTo>
                  <a:pt x="15350" y="9451"/>
                </a:lnTo>
                <a:lnTo>
                  <a:pt x="15350" y="9442"/>
                </a:lnTo>
                <a:lnTo>
                  <a:pt x="15359" y="9442"/>
                </a:lnTo>
                <a:lnTo>
                  <a:pt x="15359" y="9434"/>
                </a:lnTo>
                <a:lnTo>
                  <a:pt x="15359" y="9425"/>
                </a:lnTo>
                <a:lnTo>
                  <a:pt x="15359" y="9416"/>
                </a:lnTo>
                <a:lnTo>
                  <a:pt x="15350" y="9416"/>
                </a:lnTo>
                <a:lnTo>
                  <a:pt x="15341" y="9425"/>
                </a:lnTo>
                <a:lnTo>
                  <a:pt x="15341" y="9416"/>
                </a:lnTo>
                <a:lnTo>
                  <a:pt x="15341" y="9407"/>
                </a:lnTo>
                <a:lnTo>
                  <a:pt x="15350" y="9398"/>
                </a:lnTo>
                <a:lnTo>
                  <a:pt x="15341" y="9398"/>
                </a:lnTo>
                <a:lnTo>
                  <a:pt x="15341" y="9389"/>
                </a:lnTo>
                <a:lnTo>
                  <a:pt x="15341" y="9372"/>
                </a:lnTo>
                <a:lnTo>
                  <a:pt x="15341" y="9354"/>
                </a:lnTo>
                <a:lnTo>
                  <a:pt x="15341" y="9345"/>
                </a:lnTo>
                <a:lnTo>
                  <a:pt x="15341" y="9337"/>
                </a:lnTo>
                <a:lnTo>
                  <a:pt x="15341" y="9328"/>
                </a:lnTo>
                <a:lnTo>
                  <a:pt x="15341" y="9319"/>
                </a:lnTo>
                <a:lnTo>
                  <a:pt x="15341" y="9310"/>
                </a:lnTo>
                <a:lnTo>
                  <a:pt x="15341" y="9301"/>
                </a:lnTo>
                <a:lnTo>
                  <a:pt x="15332" y="9301"/>
                </a:lnTo>
                <a:lnTo>
                  <a:pt x="15341" y="9292"/>
                </a:lnTo>
                <a:lnTo>
                  <a:pt x="15341" y="9275"/>
                </a:lnTo>
                <a:lnTo>
                  <a:pt x="15332" y="9266"/>
                </a:lnTo>
                <a:lnTo>
                  <a:pt x="15332" y="9257"/>
                </a:lnTo>
                <a:lnTo>
                  <a:pt x="15332" y="9239"/>
                </a:lnTo>
                <a:lnTo>
                  <a:pt x="15332" y="9231"/>
                </a:lnTo>
                <a:lnTo>
                  <a:pt x="15332" y="9222"/>
                </a:lnTo>
                <a:lnTo>
                  <a:pt x="15332" y="9204"/>
                </a:lnTo>
                <a:lnTo>
                  <a:pt x="15332" y="9195"/>
                </a:lnTo>
                <a:lnTo>
                  <a:pt x="15323" y="9187"/>
                </a:lnTo>
                <a:lnTo>
                  <a:pt x="15332" y="9178"/>
                </a:lnTo>
                <a:lnTo>
                  <a:pt x="15332" y="9169"/>
                </a:lnTo>
                <a:lnTo>
                  <a:pt x="15341" y="9160"/>
                </a:lnTo>
                <a:lnTo>
                  <a:pt x="15332" y="9160"/>
                </a:lnTo>
                <a:lnTo>
                  <a:pt x="15332" y="9151"/>
                </a:lnTo>
                <a:lnTo>
                  <a:pt x="15341" y="9142"/>
                </a:lnTo>
                <a:lnTo>
                  <a:pt x="15332" y="9142"/>
                </a:lnTo>
                <a:lnTo>
                  <a:pt x="15341" y="9134"/>
                </a:lnTo>
                <a:lnTo>
                  <a:pt x="15332" y="9125"/>
                </a:lnTo>
                <a:lnTo>
                  <a:pt x="15332" y="9116"/>
                </a:lnTo>
                <a:lnTo>
                  <a:pt x="15323" y="9107"/>
                </a:lnTo>
                <a:lnTo>
                  <a:pt x="15315" y="9098"/>
                </a:lnTo>
                <a:lnTo>
                  <a:pt x="15306" y="9098"/>
                </a:lnTo>
                <a:lnTo>
                  <a:pt x="15297" y="9098"/>
                </a:lnTo>
                <a:lnTo>
                  <a:pt x="15297" y="9089"/>
                </a:lnTo>
                <a:lnTo>
                  <a:pt x="15288" y="9089"/>
                </a:lnTo>
                <a:lnTo>
                  <a:pt x="15279" y="9081"/>
                </a:lnTo>
                <a:lnTo>
                  <a:pt x="15279" y="9072"/>
                </a:lnTo>
                <a:lnTo>
                  <a:pt x="15279" y="9063"/>
                </a:lnTo>
                <a:lnTo>
                  <a:pt x="15271" y="9054"/>
                </a:lnTo>
                <a:lnTo>
                  <a:pt x="15271" y="9036"/>
                </a:lnTo>
                <a:lnTo>
                  <a:pt x="15271" y="9028"/>
                </a:lnTo>
                <a:lnTo>
                  <a:pt x="15253" y="9010"/>
                </a:lnTo>
                <a:lnTo>
                  <a:pt x="15262" y="9001"/>
                </a:lnTo>
                <a:lnTo>
                  <a:pt x="15253" y="8992"/>
                </a:lnTo>
                <a:lnTo>
                  <a:pt x="15244" y="8966"/>
                </a:lnTo>
                <a:lnTo>
                  <a:pt x="15253" y="8957"/>
                </a:lnTo>
                <a:lnTo>
                  <a:pt x="15253" y="8939"/>
                </a:lnTo>
                <a:lnTo>
                  <a:pt x="15253" y="8922"/>
                </a:lnTo>
                <a:lnTo>
                  <a:pt x="15244" y="8922"/>
                </a:lnTo>
                <a:lnTo>
                  <a:pt x="15244" y="8904"/>
                </a:lnTo>
                <a:lnTo>
                  <a:pt x="15253" y="8886"/>
                </a:lnTo>
                <a:lnTo>
                  <a:pt x="15253" y="8878"/>
                </a:lnTo>
                <a:lnTo>
                  <a:pt x="15262" y="8869"/>
                </a:lnTo>
                <a:lnTo>
                  <a:pt x="15262" y="8851"/>
                </a:lnTo>
                <a:lnTo>
                  <a:pt x="15244" y="8851"/>
                </a:lnTo>
                <a:lnTo>
                  <a:pt x="15244" y="8842"/>
                </a:lnTo>
                <a:lnTo>
                  <a:pt x="15235" y="8833"/>
                </a:lnTo>
                <a:lnTo>
                  <a:pt x="15226" y="8825"/>
                </a:lnTo>
                <a:lnTo>
                  <a:pt x="15218" y="8816"/>
                </a:lnTo>
                <a:lnTo>
                  <a:pt x="15209" y="8807"/>
                </a:lnTo>
                <a:lnTo>
                  <a:pt x="15209" y="8798"/>
                </a:lnTo>
                <a:lnTo>
                  <a:pt x="15209" y="8781"/>
                </a:lnTo>
                <a:lnTo>
                  <a:pt x="15218" y="8763"/>
                </a:lnTo>
                <a:lnTo>
                  <a:pt x="15226" y="8754"/>
                </a:lnTo>
                <a:lnTo>
                  <a:pt x="15226" y="8736"/>
                </a:lnTo>
                <a:lnTo>
                  <a:pt x="15226" y="8728"/>
                </a:lnTo>
                <a:lnTo>
                  <a:pt x="15235" y="8719"/>
                </a:lnTo>
                <a:lnTo>
                  <a:pt x="15235" y="8701"/>
                </a:lnTo>
                <a:lnTo>
                  <a:pt x="15244" y="8692"/>
                </a:lnTo>
                <a:lnTo>
                  <a:pt x="15253" y="8692"/>
                </a:lnTo>
                <a:lnTo>
                  <a:pt x="15262" y="8675"/>
                </a:lnTo>
                <a:lnTo>
                  <a:pt x="15271" y="8657"/>
                </a:lnTo>
                <a:lnTo>
                  <a:pt x="15271" y="8648"/>
                </a:lnTo>
                <a:lnTo>
                  <a:pt x="15279" y="8639"/>
                </a:lnTo>
                <a:lnTo>
                  <a:pt x="15288" y="8630"/>
                </a:lnTo>
                <a:lnTo>
                  <a:pt x="15288" y="8613"/>
                </a:lnTo>
                <a:lnTo>
                  <a:pt x="15288" y="8604"/>
                </a:lnTo>
                <a:lnTo>
                  <a:pt x="15297" y="8595"/>
                </a:lnTo>
                <a:lnTo>
                  <a:pt x="15306" y="8586"/>
                </a:lnTo>
                <a:lnTo>
                  <a:pt x="15315" y="8569"/>
                </a:lnTo>
                <a:lnTo>
                  <a:pt x="15315" y="8560"/>
                </a:lnTo>
                <a:lnTo>
                  <a:pt x="15315" y="8551"/>
                </a:lnTo>
                <a:lnTo>
                  <a:pt x="15315" y="8542"/>
                </a:lnTo>
                <a:lnTo>
                  <a:pt x="15323" y="8542"/>
                </a:lnTo>
                <a:lnTo>
                  <a:pt x="15341" y="8533"/>
                </a:lnTo>
                <a:lnTo>
                  <a:pt x="15359" y="8525"/>
                </a:lnTo>
                <a:lnTo>
                  <a:pt x="15368" y="8516"/>
                </a:lnTo>
                <a:lnTo>
                  <a:pt x="15368" y="8507"/>
                </a:lnTo>
                <a:lnTo>
                  <a:pt x="15359" y="8498"/>
                </a:lnTo>
                <a:lnTo>
                  <a:pt x="15368" y="8498"/>
                </a:lnTo>
                <a:lnTo>
                  <a:pt x="15368" y="8489"/>
                </a:lnTo>
                <a:lnTo>
                  <a:pt x="15376" y="8498"/>
                </a:lnTo>
                <a:lnTo>
                  <a:pt x="15394" y="8489"/>
                </a:lnTo>
                <a:lnTo>
                  <a:pt x="15403" y="8489"/>
                </a:lnTo>
                <a:lnTo>
                  <a:pt x="15412" y="8472"/>
                </a:lnTo>
                <a:lnTo>
                  <a:pt x="15421" y="8463"/>
                </a:lnTo>
                <a:lnTo>
                  <a:pt x="15421" y="8454"/>
                </a:lnTo>
                <a:lnTo>
                  <a:pt x="15429" y="8436"/>
                </a:lnTo>
                <a:lnTo>
                  <a:pt x="15438" y="8436"/>
                </a:lnTo>
                <a:lnTo>
                  <a:pt x="15438" y="8427"/>
                </a:lnTo>
                <a:lnTo>
                  <a:pt x="15447" y="8419"/>
                </a:lnTo>
                <a:lnTo>
                  <a:pt x="15456" y="8410"/>
                </a:lnTo>
                <a:lnTo>
                  <a:pt x="15465" y="8401"/>
                </a:lnTo>
                <a:lnTo>
                  <a:pt x="15473" y="8392"/>
                </a:lnTo>
                <a:lnTo>
                  <a:pt x="15482" y="8383"/>
                </a:lnTo>
                <a:lnTo>
                  <a:pt x="15482" y="8375"/>
                </a:lnTo>
                <a:lnTo>
                  <a:pt x="15491" y="8366"/>
                </a:lnTo>
                <a:lnTo>
                  <a:pt x="15500" y="8366"/>
                </a:lnTo>
                <a:lnTo>
                  <a:pt x="15553" y="8304"/>
                </a:lnTo>
                <a:lnTo>
                  <a:pt x="15570" y="8286"/>
                </a:lnTo>
                <a:lnTo>
                  <a:pt x="15597" y="8269"/>
                </a:lnTo>
                <a:lnTo>
                  <a:pt x="15615" y="8251"/>
                </a:lnTo>
                <a:lnTo>
                  <a:pt x="15659" y="8216"/>
                </a:lnTo>
                <a:lnTo>
                  <a:pt x="15729" y="8180"/>
                </a:lnTo>
                <a:lnTo>
                  <a:pt x="15738" y="8172"/>
                </a:lnTo>
                <a:lnTo>
                  <a:pt x="15800" y="8110"/>
                </a:lnTo>
                <a:lnTo>
                  <a:pt x="15853" y="8057"/>
                </a:lnTo>
                <a:lnTo>
                  <a:pt x="15879" y="8022"/>
                </a:lnTo>
                <a:lnTo>
                  <a:pt x="15906" y="7986"/>
                </a:lnTo>
                <a:lnTo>
                  <a:pt x="15932" y="7951"/>
                </a:lnTo>
                <a:lnTo>
                  <a:pt x="15959" y="7898"/>
                </a:lnTo>
                <a:lnTo>
                  <a:pt x="15967" y="7880"/>
                </a:lnTo>
                <a:lnTo>
                  <a:pt x="15976" y="7854"/>
                </a:lnTo>
                <a:lnTo>
                  <a:pt x="15985" y="7836"/>
                </a:lnTo>
                <a:lnTo>
                  <a:pt x="16003" y="7819"/>
                </a:lnTo>
                <a:lnTo>
                  <a:pt x="16012" y="7801"/>
                </a:lnTo>
                <a:lnTo>
                  <a:pt x="16012" y="7792"/>
                </a:lnTo>
                <a:lnTo>
                  <a:pt x="16020" y="7766"/>
                </a:lnTo>
                <a:lnTo>
                  <a:pt x="16038" y="7748"/>
                </a:lnTo>
                <a:lnTo>
                  <a:pt x="16056" y="7730"/>
                </a:lnTo>
                <a:lnTo>
                  <a:pt x="16056" y="7721"/>
                </a:lnTo>
                <a:lnTo>
                  <a:pt x="16065" y="7704"/>
                </a:lnTo>
                <a:lnTo>
                  <a:pt x="16082" y="7686"/>
                </a:lnTo>
                <a:lnTo>
                  <a:pt x="16082" y="7677"/>
                </a:lnTo>
                <a:lnTo>
                  <a:pt x="16091" y="7660"/>
                </a:lnTo>
                <a:lnTo>
                  <a:pt x="16091" y="7642"/>
                </a:lnTo>
                <a:lnTo>
                  <a:pt x="16100" y="7624"/>
                </a:lnTo>
                <a:lnTo>
                  <a:pt x="16100" y="7598"/>
                </a:lnTo>
                <a:lnTo>
                  <a:pt x="16109" y="7589"/>
                </a:lnTo>
                <a:lnTo>
                  <a:pt x="16117" y="7589"/>
                </a:lnTo>
                <a:lnTo>
                  <a:pt x="16126" y="7589"/>
                </a:lnTo>
                <a:lnTo>
                  <a:pt x="16135" y="7589"/>
                </a:lnTo>
                <a:lnTo>
                  <a:pt x="16135" y="7580"/>
                </a:lnTo>
                <a:lnTo>
                  <a:pt x="16126" y="7580"/>
                </a:lnTo>
                <a:lnTo>
                  <a:pt x="16117" y="7580"/>
                </a:lnTo>
                <a:lnTo>
                  <a:pt x="16109" y="7589"/>
                </a:lnTo>
                <a:lnTo>
                  <a:pt x="16109" y="7580"/>
                </a:lnTo>
                <a:lnTo>
                  <a:pt x="16117" y="7580"/>
                </a:lnTo>
                <a:lnTo>
                  <a:pt x="16117" y="7571"/>
                </a:lnTo>
                <a:lnTo>
                  <a:pt x="16117" y="7536"/>
                </a:lnTo>
                <a:lnTo>
                  <a:pt x="16109" y="7518"/>
                </a:lnTo>
                <a:lnTo>
                  <a:pt x="16117" y="7510"/>
                </a:lnTo>
                <a:lnTo>
                  <a:pt x="16117" y="7492"/>
                </a:lnTo>
                <a:lnTo>
                  <a:pt x="16126" y="7492"/>
                </a:lnTo>
                <a:lnTo>
                  <a:pt x="16126" y="7483"/>
                </a:lnTo>
                <a:lnTo>
                  <a:pt x="16117" y="7483"/>
                </a:lnTo>
                <a:lnTo>
                  <a:pt x="16091" y="7474"/>
                </a:lnTo>
                <a:lnTo>
                  <a:pt x="16082" y="7474"/>
                </a:lnTo>
                <a:lnTo>
                  <a:pt x="16073" y="7483"/>
                </a:lnTo>
                <a:lnTo>
                  <a:pt x="16065" y="7492"/>
                </a:lnTo>
                <a:lnTo>
                  <a:pt x="16038" y="7510"/>
                </a:lnTo>
                <a:lnTo>
                  <a:pt x="16003" y="7510"/>
                </a:lnTo>
                <a:lnTo>
                  <a:pt x="15985" y="7518"/>
                </a:lnTo>
                <a:lnTo>
                  <a:pt x="15967" y="7527"/>
                </a:lnTo>
                <a:lnTo>
                  <a:pt x="15950" y="7527"/>
                </a:lnTo>
                <a:lnTo>
                  <a:pt x="15932" y="7518"/>
                </a:lnTo>
                <a:lnTo>
                  <a:pt x="15923" y="7518"/>
                </a:lnTo>
                <a:lnTo>
                  <a:pt x="15915" y="7527"/>
                </a:lnTo>
                <a:lnTo>
                  <a:pt x="15888" y="7536"/>
                </a:lnTo>
                <a:lnTo>
                  <a:pt x="15862" y="7536"/>
                </a:lnTo>
                <a:lnTo>
                  <a:pt x="15844" y="7527"/>
                </a:lnTo>
                <a:lnTo>
                  <a:pt x="15826" y="7536"/>
                </a:lnTo>
                <a:lnTo>
                  <a:pt x="15809" y="7554"/>
                </a:lnTo>
                <a:lnTo>
                  <a:pt x="15782" y="7563"/>
                </a:lnTo>
                <a:lnTo>
                  <a:pt x="15773" y="7563"/>
                </a:lnTo>
                <a:lnTo>
                  <a:pt x="15756" y="7563"/>
                </a:lnTo>
                <a:lnTo>
                  <a:pt x="15738" y="7563"/>
                </a:lnTo>
                <a:lnTo>
                  <a:pt x="15720" y="7554"/>
                </a:lnTo>
                <a:lnTo>
                  <a:pt x="15712" y="7563"/>
                </a:lnTo>
                <a:lnTo>
                  <a:pt x="15685" y="7571"/>
                </a:lnTo>
                <a:lnTo>
                  <a:pt x="15659" y="7589"/>
                </a:lnTo>
                <a:lnTo>
                  <a:pt x="15623" y="7589"/>
                </a:lnTo>
                <a:lnTo>
                  <a:pt x="15615" y="7580"/>
                </a:lnTo>
                <a:lnTo>
                  <a:pt x="15606" y="7580"/>
                </a:lnTo>
                <a:lnTo>
                  <a:pt x="15579" y="7563"/>
                </a:lnTo>
                <a:lnTo>
                  <a:pt x="15562" y="7545"/>
                </a:lnTo>
                <a:lnTo>
                  <a:pt x="15553" y="7518"/>
                </a:lnTo>
                <a:lnTo>
                  <a:pt x="15535" y="7510"/>
                </a:lnTo>
                <a:lnTo>
                  <a:pt x="15526" y="7501"/>
                </a:lnTo>
                <a:lnTo>
                  <a:pt x="15518" y="7501"/>
                </a:lnTo>
                <a:lnTo>
                  <a:pt x="15509" y="7501"/>
                </a:lnTo>
                <a:lnTo>
                  <a:pt x="15500" y="7501"/>
                </a:lnTo>
                <a:lnTo>
                  <a:pt x="15491" y="7510"/>
                </a:lnTo>
                <a:lnTo>
                  <a:pt x="15482" y="7510"/>
                </a:lnTo>
                <a:lnTo>
                  <a:pt x="15482" y="7501"/>
                </a:lnTo>
                <a:lnTo>
                  <a:pt x="15491" y="7501"/>
                </a:lnTo>
                <a:lnTo>
                  <a:pt x="15500" y="7492"/>
                </a:lnTo>
                <a:lnTo>
                  <a:pt x="15518" y="7483"/>
                </a:lnTo>
                <a:lnTo>
                  <a:pt x="15535" y="7474"/>
                </a:lnTo>
                <a:lnTo>
                  <a:pt x="15544" y="7466"/>
                </a:lnTo>
                <a:lnTo>
                  <a:pt x="15544" y="7457"/>
                </a:lnTo>
                <a:lnTo>
                  <a:pt x="15544" y="7439"/>
                </a:lnTo>
                <a:lnTo>
                  <a:pt x="15526" y="7421"/>
                </a:lnTo>
                <a:lnTo>
                  <a:pt x="15526" y="7413"/>
                </a:lnTo>
                <a:lnTo>
                  <a:pt x="15518" y="7404"/>
                </a:lnTo>
                <a:lnTo>
                  <a:pt x="15518" y="7413"/>
                </a:lnTo>
                <a:lnTo>
                  <a:pt x="15500" y="7404"/>
                </a:lnTo>
                <a:lnTo>
                  <a:pt x="15500" y="7395"/>
                </a:lnTo>
                <a:lnTo>
                  <a:pt x="15482" y="7377"/>
                </a:lnTo>
                <a:lnTo>
                  <a:pt x="15473" y="7377"/>
                </a:lnTo>
                <a:lnTo>
                  <a:pt x="15473" y="7368"/>
                </a:lnTo>
                <a:lnTo>
                  <a:pt x="15465" y="7351"/>
                </a:lnTo>
                <a:lnTo>
                  <a:pt x="15421" y="7324"/>
                </a:lnTo>
                <a:lnTo>
                  <a:pt x="15403" y="7307"/>
                </a:lnTo>
                <a:lnTo>
                  <a:pt x="15385" y="7271"/>
                </a:lnTo>
                <a:lnTo>
                  <a:pt x="15359" y="7263"/>
                </a:lnTo>
                <a:lnTo>
                  <a:pt x="15341" y="7254"/>
                </a:lnTo>
                <a:lnTo>
                  <a:pt x="15332" y="7254"/>
                </a:lnTo>
                <a:lnTo>
                  <a:pt x="15323" y="7245"/>
                </a:lnTo>
                <a:lnTo>
                  <a:pt x="15315" y="7245"/>
                </a:lnTo>
                <a:lnTo>
                  <a:pt x="15306" y="7236"/>
                </a:lnTo>
                <a:lnTo>
                  <a:pt x="15306" y="7227"/>
                </a:lnTo>
                <a:lnTo>
                  <a:pt x="15297" y="7218"/>
                </a:lnTo>
                <a:lnTo>
                  <a:pt x="15288" y="7210"/>
                </a:lnTo>
                <a:lnTo>
                  <a:pt x="15279" y="7218"/>
                </a:lnTo>
                <a:lnTo>
                  <a:pt x="15279" y="7227"/>
                </a:lnTo>
                <a:lnTo>
                  <a:pt x="15288" y="7236"/>
                </a:lnTo>
                <a:lnTo>
                  <a:pt x="15279" y="7236"/>
                </a:lnTo>
                <a:lnTo>
                  <a:pt x="15279" y="7227"/>
                </a:lnTo>
                <a:lnTo>
                  <a:pt x="15271" y="7210"/>
                </a:lnTo>
                <a:lnTo>
                  <a:pt x="15262" y="7210"/>
                </a:lnTo>
                <a:lnTo>
                  <a:pt x="15253" y="7192"/>
                </a:lnTo>
                <a:lnTo>
                  <a:pt x="15244" y="7174"/>
                </a:lnTo>
                <a:lnTo>
                  <a:pt x="15244" y="7157"/>
                </a:lnTo>
                <a:lnTo>
                  <a:pt x="15235" y="7121"/>
                </a:lnTo>
                <a:lnTo>
                  <a:pt x="15226" y="7095"/>
                </a:lnTo>
                <a:lnTo>
                  <a:pt x="15218" y="7068"/>
                </a:lnTo>
                <a:lnTo>
                  <a:pt x="15191" y="7024"/>
                </a:lnTo>
                <a:lnTo>
                  <a:pt x="15191" y="7015"/>
                </a:lnTo>
                <a:lnTo>
                  <a:pt x="15173" y="7007"/>
                </a:lnTo>
                <a:lnTo>
                  <a:pt x="15173" y="6998"/>
                </a:lnTo>
                <a:lnTo>
                  <a:pt x="15165" y="6998"/>
                </a:lnTo>
                <a:lnTo>
                  <a:pt x="15165" y="7007"/>
                </a:lnTo>
                <a:lnTo>
                  <a:pt x="15156" y="6998"/>
                </a:lnTo>
                <a:lnTo>
                  <a:pt x="15156" y="6989"/>
                </a:lnTo>
                <a:lnTo>
                  <a:pt x="15147" y="6980"/>
                </a:lnTo>
                <a:lnTo>
                  <a:pt x="15129" y="6971"/>
                </a:lnTo>
                <a:lnTo>
                  <a:pt x="15121" y="6971"/>
                </a:lnTo>
                <a:lnTo>
                  <a:pt x="15112" y="6962"/>
                </a:lnTo>
                <a:lnTo>
                  <a:pt x="15103" y="6936"/>
                </a:lnTo>
                <a:lnTo>
                  <a:pt x="15094" y="6901"/>
                </a:lnTo>
                <a:lnTo>
                  <a:pt x="15094" y="6883"/>
                </a:lnTo>
                <a:lnTo>
                  <a:pt x="15094" y="6865"/>
                </a:lnTo>
                <a:lnTo>
                  <a:pt x="15094" y="6839"/>
                </a:lnTo>
                <a:lnTo>
                  <a:pt x="15094" y="6830"/>
                </a:lnTo>
                <a:lnTo>
                  <a:pt x="15085" y="6812"/>
                </a:lnTo>
                <a:lnTo>
                  <a:pt x="15085" y="6804"/>
                </a:lnTo>
                <a:lnTo>
                  <a:pt x="15085" y="6795"/>
                </a:lnTo>
                <a:lnTo>
                  <a:pt x="15085" y="6786"/>
                </a:lnTo>
                <a:lnTo>
                  <a:pt x="15094" y="6786"/>
                </a:lnTo>
                <a:lnTo>
                  <a:pt x="15094" y="6795"/>
                </a:lnTo>
                <a:lnTo>
                  <a:pt x="15094" y="6786"/>
                </a:lnTo>
                <a:lnTo>
                  <a:pt x="15094" y="6777"/>
                </a:lnTo>
                <a:lnTo>
                  <a:pt x="15085" y="6768"/>
                </a:lnTo>
                <a:lnTo>
                  <a:pt x="15068" y="6751"/>
                </a:lnTo>
                <a:lnTo>
                  <a:pt x="15068" y="6733"/>
                </a:lnTo>
                <a:lnTo>
                  <a:pt x="15068" y="6715"/>
                </a:lnTo>
                <a:lnTo>
                  <a:pt x="15068" y="6706"/>
                </a:lnTo>
                <a:lnTo>
                  <a:pt x="15032" y="6689"/>
                </a:lnTo>
                <a:lnTo>
                  <a:pt x="15023" y="6671"/>
                </a:lnTo>
                <a:lnTo>
                  <a:pt x="14997" y="6662"/>
                </a:lnTo>
                <a:lnTo>
                  <a:pt x="14988" y="6654"/>
                </a:lnTo>
                <a:lnTo>
                  <a:pt x="14979" y="6645"/>
                </a:lnTo>
                <a:lnTo>
                  <a:pt x="14971" y="6618"/>
                </a:lnTo>
                <a:lnTo>
                  <a:pt x="14971" y="6609"/>
                </a:lnTo>
                <a:lnTo>
                  <a:pt x="14971" y="6584"/>
                </a:lnTo>
                <a:lnTo>
                  <a:pt x="14971" y="6575"/>
                </a:lnTo>
                <a:lnTo>
                  <a:pt x="14971" y="6566"/>
                </a:lnTo>
                <a:lnTo>
                  <a:pt x="14979" y="6566"/>
                </a:lnTo>
                <a:lnTo>
                  <a:pt x="14988" y="6566"/>
                </a:lnTo>
                <a:lnTo>
                  <a:pt x="14979" y="6557"/>
                </a:lnTo>
                <a:lnTo>
                  <a:pt x="14962" y="6549"/>
                </a:lnTo>
                <a:lnTo>
                  <a:pt x="14962" y="6540"/>
                </a:lnTo>
                <a:lnTo>
                  <a:pt x="14944" y="6531"/>
                </a:lnTo>
                <a:lnTo>
                  <a:pt x="14918" y="6478"/>
                </a:lnTo>
                <a:lnTo>
                  <a:pt x="14909" y="6452"/>
                </a:lnTo>
                <a:lnTo>
                  <a:pt x="14900" y="6434"/>
                </a:lnTo>
                <a:lnTo>
                  <a:pt x="14882" y="6407"/>
                </a:lnTo>
                <a:lnTo>
                  <a:pt x="14856" y="6363"/>
                </a:lnTo>
                <a:lnTo>
                  <a:pt x="14856" y="6354"/>
                </a:lnTo>
                <a:lnTo>
                  <a:pt x="14847" y="6328"/>
                </a:lnTo>
                <a:lnTo>
                  <a:pt x="14847" y="6319"/>
                </a:lnTo>
                <a:lnTo>
                  <a:pt x="14838" y="6310"/>
                </a:lnTo>
                <a:lnTo>
                  <a:pt x="14838" y="6302"/>
                </a:lnTo>
                <a:lnTo>
                  <a:pt x="14829" y="6293"/>
                </a:lnTo>
                <a:lnTo>
                  <a:pt x="14821" y="6284"/>
                </a:lnTo>
                <a:lnTo>
                  <a:pt x="14821" y="6275"/>
                </a:lnTo>
                <a:lnTo>
                  <a:pt x="14821" y="6257"/>
                </a:lnTo>
                <a:lnTo>
                  <a:pt x="14812" y="6249"/>
                </a:lnTo>
                <a:lnTo>
                  <a:pt x="14794" y="6231"/>
                </a:lnTo>
                <a:lnTo>
                  <a:pt x="14785" y="6213"/>
                </a:lnTo>
                <a:lnTo>
                  <a:pt x="14776" y="6204"/>
                </a:lnTo>
                <a:lnTo>
                  <a:pt x="14768" y="6196"/>
                </a:lnTo>
                <a:lnTo>
                  <a:pt x="14768" y="6187"/>
                </a:lnTo>
                <a:lnTo>
                  <a:pt x="14759" y="6178"/>
                </a:lnTo>
                <a:lnTo>
                  <a:pt x="14759" y="6169"/>
                </a:lnTo>
                <a:lnTo>
                  <a:pt x="14759" y="6160"/>
                </a:lnTo>
                <a:lnTo>
                  <a:pt x="14750" y="6143"/>
                </a:lnTo>
                <a:lnTo>
                  <a:pt x="14741" y="6125"/>
                </a:lnTo>
                <a:lnTo>
                  <a:pt x="14732" y="6125"/>
                </a:lnTo>
                <a:lnTo>
                  <a:pt x="14741" y="6116"/>
                </a:lnTo>
                <a:lnTo>
                  <a:pt x="14741" y="6107"/>
                </a:lnTo>
                <a:lnTo>
                  <a:pt x="14741" y="6099"/>
                </a:lnTo>
                <a:lnTo>
                  <a:pt x="14750" y="6090"/>
                </a:lnTo>
                <a:lnTo>
                  <a:pt x="14759" y="6107"/>
                </a:lnTo>
                <a:lnTo>
                  <a:pt x="14759" y="6134"/>
                </a:lnTo>
                <a:lnTo>
                  <a:pt x="14768" y="6134"/>
                </a:lnTo>
                <a:lnTo>
                  <a:pt x="14768" y="6143"/>
                </a:lnTo>
                <a:lnTo>
                  <a:pt x="14776" y="6151"/>
                </a:lnTo>
                <a:lnTo>
                  <a:pt x="14785" y="6169"/>
                </a:lnTo>
                <a:lnTo>
                  <a:pt x="14794" y="6178"/>
                </a:lnTo>
                <a:lnTo>
                  <a:pt x="14794" y="6187"/>
                </a:lnTo>
                <a:lnTo>
                  <a:pt x="14794" y="6196"/>
                </a:lnTo>
                <a:lnTo>
                  <a:pt x="14803" y="6204"/>
                </a:lnTo>
                <a:lnTo>
                  <a:pt x="14812" y="6222"/>
                </a:lnTo>
                <a:lnTo>
                  <a:pt x="14829" y="6231"/>
                </a:lnTo>
                <a:lnTo>
                  <a:pt x="14838" y="6249"/>
                </a:lnTo>
                <a:lnTo>
                  <a:pt x="14856" y="6266"/>
                </a:lnTo>
                <a:lnTo>
                  <a:pt x="14874" y="6266"/>
                </a:lnTo>
                <a:lnTo>
                  <a:pt x="14882" y="6257"/>
                </a:lnTo>
                <a:lnTo>
                  <a:pt x="14882" y="6249"/>
                </a:lnTo>
                <a:lnTo>
                  <a:pt x="14891" y="6240"/>
                </a:lnTo>
                <a:lnTo>
                  <a:pt x="14891" y="6222"/>
                </a:lnTo>
                <a:lnTo>
                  <a:pt x="14900" y="6187"/>
                </a:lnTo>
                <a:lnTo>
                  <a:pt x="14909" y="6151"/>
                </a:lnTo>
                <a:lnTo>
                  <a:pt x="14918" y="6134"/>
                </a:lnTo>
                <a:lnTo>
                  <a:pt x="14926" y="6134"/>
                </a:lnTo>
                <a:lnTo>
                  <a:pt x="14926" y="6125"/>
                </a:lnTo>
                <a:lnTo>
                  <a:pt x="14926" y="6134"/>
                </a:lnTo>
                <a:lnTo>
                  <a:pt x="14926" y="6143"/>
                </a:lnTo>
                <a:lnTo>
                  <a:pt x="14918" y="6196"/>
                </a:lnTo>
                <a:lnTo>
                  <a:pt x="14918" y="6213"/>
                </a:lnTo>
                <a:lnTo>
                  <a:pt x="14909" y="6231"/>
                </a:lnTo>
                <a:lnTo>
                  <a:pt x="14900" y="6240"/>
                </a:lnTo>
                <a:lnTo>
                  <a:pt x="14900" y="6249"/>
                </a:lnTo>
                <a:lnTo>
                  <a:pt x="14909" y="6240"/>
                </a:lnTo>
                <a:lnTo>
                  <a:pt x="14918" y="6240"/>
                </a:lnTo>
                <a:lnTo>
                  <a:pt x="14935" y="6249"/>
                </a:lnTo>
                <a:lnTo>
                  <a:pt x="14944" y="6249"/>
                </a:lnTo>
                <a:lnTo>
                  <a:pt x="14962" y="6275"/>
                </a:lnTo>
                <a:lnTo>
                  <a:pt x="14971" y="6293"/>
                </a:lnTo>
                <a:lnTo>
                  <a:pt x="14988" y="6310"/>
                </a:lnTo>
                <a:lnTo>
                  <a:pt x="14988" y="6328"/>
                </a:lnTo>
                <a:lnTo>
                  <a:pt x="15006" y="6337"/>
                </a:lnTo>
                <a:lnTo>
                  <a:pt x="15006" y="6346"/>
                </a:lnTo>
                <a:lnTo>
                  <a:pt x="15023" y="6363"/>
                </a:lnTo>
                <a:lnTo>
                  <a:pt x="15041" y="6399"/>
                </a:lnTo>
                <a:lnTo>
                  <a:pt x="15050" y="6407"/>
                </a:lnTo>
                <a:lnTo>
                  <a:pt x="15059" y="6416"/>
                </a:lnTo>
                <a:lnTo>
                  <a:pt x="15059" y="6425"/>
                </a:lnTo>
                <a:lnTo>
                  <a:pt x="15068" y="6434"/>
                </a:lnTo>
                <a:lnTo>
                  <a:pt x="15085" y="6460"/>
                </a:lnTo>
                <a:lnTo>
                  <a:pt x="15094" y="6478"/>
                </a:lnTo>
                <a:lnTo>
                  <a:pt x="15094" y="6487"/>
                </a:lnTo>
                <a:lnTo>
                  <a:pt x="15094" y="6496"/>
                </a:lnTo>
                <a:lnTo>
                  <a:pt x="15094" y="6505"/>
                </a:lnTo>
                <a:lnTo>
                  <a:pt x="15103" y="6513"/>
                </a:lnTo>
                <a:lnTo>
                  <a:pt x="15112" y="6531"/>
                </a:lnTo>
                <a:lnTo>
                  <a:pt x="15121" y="6540"/>
                </a:lnTo>
                <a:lnTo>
                  <a:pt x="15129" y="6540"/>
                </a:lnTo>
                <a:lnTo>
                  <a:pt x="15138" y="6549"/>
                </a:lnTo>
                <a:lnTo>
                  <a:pt x="15147" y="6549"/>
                </a:lnTo>
                <a:lnTo>
                  <a:pt x="15147" y="6557"/>
                </a:lnTo>
                <a:lnTo>
                  <a:pt x="15156" y="6557"/>
                </a:lnTo>
                <a:lnTo>
                  <a:pt x="15173" y="6575"/>
                </a:lnTo>
                <a:lnTo>
                  <a:pt x="15182" y="6584"/>
                </a:lnTo>
                <a:lnTo>
                  <a:pt x="15191" y="6602"/>
                </a:lnTo>
                <a:lnTo>
                  <a:pt x="15200" y="6618"/>
                </a:lnTo>
                <a:lnTo>
                  <a:pt x="15209" y="6627"/>
                </a:lnTo>
                <a:lnTo>
                  <a:pt x="15209" y="6636"/>
                </a:lnTo>
                <a:lnTo>
                  <a:pt x="15209" y="6645"/>
                </a:lnTo>
                <a:lnTo>
                  <a:pt x="15218" y="6654"/>
                </a:lnTo>
                <a:lnTo>
                  <a:pt x="15226" y="6662"/>
                </a:lnTo>
                <a:lnTo>
                  <a:pt x="15226" y="6671"/>
                </a:lnTo>
                <a:lnTo>
                  <a:pt x="15226" y="6689"/>
                </a:lnTo>
                <a:lnTo>
                  <a:pt x="15226" y="6698"/>
                </a:lnTo>
                <a:lnTo>
                  <a:pt x="15226" y="6715"/>
                </a:lnTo>
                <a:lnTo>
                  <a:pt x="15226" y="6724"/>
                </a:lnTo>
                <a:lnTo>
                  <a:pt x="15226" y="6733"/>
                </a:lnTo>
                <a:lnTo>
                  <a:pt x="15226" y="6742"/>
                </a:lnTo>
                <a:lnTo>
                  <a:pt x="15235" y="6751"/>
                </a:lnTo>
                <a:lnTo>
                  <a:pt x="15235" y="6759"/>
                </a:lnTo>
                <a:lnTo>
                  <a:pt x="15226" y="6768"/>
                </a:lnTo>
                <a:lnTo>
                  <a:pt x="15244" y="6795"/>
                </a:lnTo>
                <a:lnTo>
                  <a:pt x="15262" y="6812"/>
                </a:lnTo>
                <a:lnTo>
                  <a:pt x="15271" y="6830"/>
                </a:lnTo>
                <a:lnTo>
                  <a:pt x="15279" y="6839"/>
                </a:lnTo>
                <a:lnTo>
                  <a:pt x="15288" y="6848"/>
                </a:lnTo>
                <a:lnTo>
                  <a:pt x="15306" y="6848"/>
                </a:lnTo>
                <a:lnTo>
                  <a:pt x="15332" y="6874"/>
                </a:lnTo>
                <a:lnTo>
                  <a:pt x="15341" y="6883"/>
                </a:lnTo>
                <a:lnTo>
                  <a:pt x="15350" y="6892"/>
                </a:lnTo>
                <a:lnTo>
                  <a:pt x="15359" y="6901"/>
                </a:lnTo>
                <a:lnTo>
                  <a:pt x="15368" y="6909"/>
                </a:lnTo>
                <a:lnTo>
                  <a:pt x="15376" y="6936"/>
                </a:lnTo>
                <a:lnTo>
                  <a:pt x="15385" y="6945"/>
                </a:lnTo>
                <a:lnTo>
                  <a:pt x="15385" y="6954"/>
                </a:lnTo>
                <a:lnTo>
                  <a:pt x="15385" y="6962"/>
                </a:lnTo>
                <a:lnTo>
                  <a:pt x="15385" y="6971"/>
                </a:lnTo>
                <a:lnTo>
                  <a:pt x="15403" y="6989"/>
                </a:lnTo>
                <a:lnTo>
                  <a:pt x="15412" y="7007"/>
                </a:lnTo>
                <a:lnTo>
                  <a:pt x="15421" y="7024"/>
                </a:lnTo>
                <a:lnTo>
                  <a:pt x="15429" y="7033"/>
                </a:lnTo>
                <a:lnTo>
                  <a:pt x="15447" y="7051"/>
                </a:lnTo>
                <a:lnTo>
                  <a:pt x="15465" y="7068"/>
                </a:lnTo>
                <a:lnTo>
                  <a:pt x="15465" y="7077"/>
                </a:lnTo>
                <a:lnTo>
                  <a:pt x="15473" y="7086"/>
                </a:lnTo>
                <a:lnTo>
                  <a:pt x="15482" y="7095"/>
                </a:lnTo>
                <a:lnTo>
                  <a:pt x="15482" y="7104"/>
                </a:lnTo>
                <a:lnTo>
                  <a:pt x="15491" y="7112"/>
                </a:lnTo>
                <a:lnTo>
                  <a:pt x="15500" y="7121"/>
                </a:lnTo>
                <a:lnTo>
                  <a:pt x="15500" y="7130"/>
                </a:lnTo>
                <a:lnTo>
                  <a:pt x="15500" y="7139"/>
                </a:lnTo>
                <a:lnTo>
                  <a:pt x="15500" y="7148"/>
                </a:lnTo>
                <a:lnTo>
                  <a:pt x="15509" y="7174"/>
                </a:lnTo>
                <a:lnTo>
                  <a:pt x="15500" y="7201"/>
                </a:lnTo>
                <a:lnTo>
                  <a:pt x="15500" y="7218"/>
                </a:lnTo>
                <a:lnTo>
                  <a:pt x="15500" y="7227"/>
                </a:lnTo>
                <a:lnTo>
                  <a:pt x="15491" y="7227"/>
                </a:lnTo>
                <a:lnTo>
                  <a:pt x="15509" y="7236"/>
                </a:lnTo>
                <a:lnTo>
                  <a:pt x="15509" y="7245"/>
                </a:lnTo>
                <a:lnTo>
                  <a:pt x="15509" y="7254"/>
                </a:lnTo>
                <a:lnTo>
                  <a:pt x="15509" y="7263"/>
                </a:lnTo>
                <a:lnTo>
                  <a:pt x="15518" y="7263"/>
                </a:lnTo>
                <a:lnTo>
                  <a:pt x="15518" y="7280"/>
                </a:lnTo>
                <a:lnTo>
                  <a:pt x="15518" y="7289"/>
                </a:lnTo>
                <a:lnTo>
                  <a:pt x="15518" y="7298"/>
                </a:lnTo>
                <a:lnTo>
                  <a:pt x="15526" y="7307"/>
                </a:lnTo>
                <a:lnTo>
                  <a:pt x="15526" y="7324"/>
                </a:lnTo>
                <a:lnTo>
                  <a:pt x="15535" y="7333"/>
                </a:lnTo>
                <a:lnTo>
                  <a:pt x="15535" y="7342"/>
                </a:lnTo>
                <a:lnTo>
                  <a:pt x="15535" y="7351"/>
                </a:lnTo>
                <a:lnTo>
                  <a:pt x="15535" y="7377"/>
                </a:lnTo>
                <a:lnTo>
                  <a:pt x="15553" y="7413"/>
                </a:lnTo>
                <a:lnTo>
                  <a:pt x="15553" y="7421"/>
                </a:lnTo>
                <a:lnTo>
                  <a:pt x="15562" y="7413"/>
                </a:lnTo>
                <a:lnTo>
                  <a:pt x="15579" y="7421"/>
                </a:lnTo>
                <a:lnTo>
                  <a:pt x="15588" y="7421"/>
                </a:lnTo>
                <a:lnTo>
                  <a:pt x="15597" y="7421"/>
                </a:lnTo>
                <a:lnTo>
                  <a:pt x="15615" y="7421"/>
                </a:lnTo>
                <a:lnTo>
                  <a:pt x="15632" y="7413"/>
                </a:lnTo>
                <a:lnTo>
                  <a:pt x="15650" y="7413"/>
                </a:lnTo>
                <a:lnTo>
                  <a:pt x="15659" y="7413"/>
                </a:lnTo>
                <a:lnTo>
                  <a:pt x="15668" y="7413"/>
                </a:lnTo>
                <a:lnTo>
                  <a:pt x="15676" y="7404"/>
                </a:lnTo>
                <a:lnTo>
                  <a:pt x="15676" y="7395"/>
                </a:lnTo>
                <a:lnTo>
                  <a:pt x="15694" y="7395"/>
                </a:lnTo>
                <a:lnTo>
                  <a:pt x="15703" y="7377"/>
                </a:lnTo>
                <a:lnTo>
                  <a:pt x="15712" y="7368"/>
                </a:lnTo>
                <a:lnTo>
                  <a:pt x="15729" y="7368"/>
                </a:lnTo>
                <a:lnTo>
                  <a:pt x="15756" y="7368"/>
                </a:lnTo>
                <a:lnTo>
                  <a:pt x="15773" y="7368"/>
                </a:lnTo>
                <a:lnTo>
                  <a:pt x="15791" y="7368"/>
                </a:lnTo>
                <a:lnTo>
                  <a:pt x="15800" y="7360"/>
                </a:lnTo>
                <a:lnTo>
                  <a:pt x="15809" y="7360"/>
                </a:lnTo>
                <a:lnTo>
                  <a:pt x="15826" y="7351"/>
                </a:lnTo>
                <a:lnTo>
                  <a:pt x="15844" y="7351"/>
                </a:lnTo>
                <a:lnTo>
                  <a:pt x="15862" y="7333"/>
                </a:lnTo>
                <a:lnTo>
                  <a:pt x="15870" y="7324"/>
                </a:lnTo>
                <a:lnTo>
                  <a:pt x="15879" y="7324"/>
                </a:lnTo>
                <a:lnTo>
                  <a:pt x="15888" y="7315"/>
                </a:lnTo>
                <a:lnTo>
                  <a:pt x="15906" y="7324"/>
                </a:lnTo>
                <a:lnTo>
                  <a:pt x="15915" y="7324"/>
                </a:lnTo>
                <a:lnTo>
                  <a:pt x="15932" y="7315"/>
                </a:lnTo>
                <a:lnTo>
                  <a:pt x="15941" y="7315"/>
                </a:lnTo>
                <a:lnTo>
                  <a:pt x="15950" y="7298"/>
                </a:lnTo>
                <a:lnTo>
                  <a:pt x="15959" y="7298"/>
                </a:lnTo>
                <a:lnTo>
                  <a:pt x="15959" y="7289"/>
                </a:lnTo>
                <a:lnTo>
                  <a:pt x="15967" y="7280"/>
                </a:lnTo>
                <a:lnTo>
                  <a:pt x="15985" y="7271"/>
                </a:lnTo>
                <a:lnTo>
                  <a:pt x="16003" y="7271"/>
                </a:lnTo>
                <a:lnTo>
                  <a:pt x="16029" y="7263"/>
                </a:lnTo>
                <a:lnTo>
                  <a:pt x="16047" y="7263"/>
                </a:lnTo>
                <a:lnTo>
                  <a:pt x="16056" y="7254"/>
                </a:lnTo>
                <a:lnTo>
                  <a:pt x="16073" y="7245"/>
                </a:lnTo>
                <a:lnTo>
                  <a:pt x="16109" y="7236"/>
                </a:lnTo>
                <a:lnTo>
                  <a:pt x="16126" y="7227"/>
                </a:lnTo>
                <a:lnTo>
                  <a:pt x="16153" y="7218"/>
                </a:lnTo>
                <a:lnTo>
                  <a:pt x="16162" y="7218"/>
                </a:lnTo>
                <a:lnTo>
                  <a:pt x="16170" y="7210"/>
                </a:lnTo>
                <a:lnTo>
                  <a:pt x="16179" y="7210"/>
                </a:lnTo>
                <a:lnTo>
                  <a:pt x="16188" y="7201"/>
                </a:lnTo>
                <a:lnTo>
                  <a:pt x="16197" y="7201"/>
                </a:lnTo>
                <a:lnTo>
                  <a:pt x="16197" y="7192"/>
                </a:lnTo>
                <a:lnTo>
                  <a:pt x="16188" y="7174"/>
                </a:lnTo>
                <a:lnTo>
                  <a:pt x="16197" y="7157"/>
                </a:lnTo>
                <a:lnTo>
                  <a:pt x="16206" y="7148"/>
                </a:lnTo>
                <a:lnTo>
                  <a:pt x="16215" y="7139"/>
                </a:lnTo>
                <a:lnTo>
                  <a:pt x="16223" y="7139"/>
                </a:lnTo>
                <a:lnTo>
                  <a:pt x="16259" y="7121"/>
                </a:lnTo>
                <a:lnTo>
                  <a:pt x="16276" y="7121"/>
                </a:lnTo>
                <a:lnTo>
                  <a:pt x="16294" y="7112"/>
                </a:lnTo>
                <a:lnTo>
                  <a:pt x="16312" y="7112"/>
                </a:lnTo>
                <a:lnTo>
                  <a:pt x="16320" y="7104"/>
                </a:lnTo>
                <a:lnTo>
                  <a:pt x="16329" y="7095"/>
                </a:lnTo>
                <a:lnTo>
                  <a:pt x="16356" y="7095"/>
                </a:lnTo>
                <a:lnTo>
                  <a:pt x="16364" y="7095"/>
                </a:lnTo>
                <a:lnTo>
                  <a:pt x="16373" y="7095"/>
                </a:lnTo>
                <a:lnTo>
                  <a:pt x="16382" y="7104"/>
                </a:lnTo>
                <a:lnTo>
                  <a:pt x="16409" y="7095"/>
                </a:lnTo>
                <a:lnTo>
                  <a:pt x="16409" y="7086"/>
                </a:lnTo>
                <a:lnTo>
                  <a:pt x="16417" y="7077"/>
                </a:lnTo>
                <a:lnTo>
                  <a:pt x="16417" y="7068"/>
                </a:lnTo>
                <a:lnTo>
                  <a:pt x="16417" y="7060"/>
                </a:lnTo>
                <a:lnTo>
                  <a:pt x="16417" y="7051"/>
                </a:lnTo>
                <a:lnTo>
                  <a:pt x="16435" y="7033"/>
                </a:lnTo>
                <a:lnTo>
                  <a:pt x="16444" y="7033"/>
                </a:lnTo>
                <a:lnTo>
                  <a:pt x="16470" y="7024"/>
                </a:lnTo>
                <a:lnTo>
                  <a:pt x="16497" y="7024"/>
                </a:lnTo>
                <a:lnTo>
                  <a:pt x="16506" y="7024"/>
                </a:lnTo>
                <a:lnTo>
                  <a:pt x="16514" y="7007"/>
                </a:lnTo>
                <a:lnTo>
                  <a:pt x="16523" y="6980"/>
                </a:lnTo>
                <a:lnTo>
                  <a:pt x="16532" y="6962"/>
                </a:lnTo>
                <a:lnTo>
                  <a:pt x="16541" y="6962"/>
                </a:lnTo>
                <a:lnTo>
                  <a:pt x="16559" y="6954"/>
                </a:lnTo>
                <a:lnTo>
                  <a:pt x="16576" y="6954"/>
                </a:lnTo>
                <a:lnTo>
                  <a:pt x="16594" y="6954"/>
                </a:lnTo>
                <a:lnTo>
                  <a:pt x="16603" y="6945"/>
                </a:lnTo>
                <a:lnTo>
                  <a:pt x="16603" y="6936"/>
                </a:lnTo>
                <a:lnTo>
                  <a:pt x="16603" y="6927"/>
                </a:lnTo>
                <a:lnTo>
                  <a:pt x="16603" y="6909"/>
                </a:lnTo>
                <a:lnTo>
                  <a:pt x="16603" y="6901"/>
                </a:lnTo>
                <a:lnTo>
                  <a:pt x="16603" y="6892"/>
                </a:lnTo>
                <a:lnTo>
                  <a:pt x="16603" y="6883"/>
                </a:lnTo>
                <a:lnTo>
                  <a:pt x="16603" y="6874"/>
                </a:lnTo>
                <a:lnTo>
                  <a:pt x="16612" y="6865"/>
                </a:lnTo>
                <a:lnTo>
                  <a:pt x="16612" y="6848"/>
                </a:lnTo>
                <a:lnTo>
                  <a:pt x="16620" y="6848"/>
                </a:lnTo>
                <a:lnTo>
                  <a:pt x="16629" y="6830"/>
                </a:lnTo>
                <a:lnTo>
                  <a:pt x="16629" y="6821"/>
                </a:lnTo>
                <a:lnTo>
                  <a:pt x="16638" y="6821"/>
                </a:lnTo>
                <a:lnTo>
                  <a:pt x="16638" y="6830"/>
                </a:lnTo>
                <a:lnTo>
                  <a:pt x="16638" y="6839"/>
                </a:lnTo>
                <a:lnTo>
                  <a:pt x="16647" y="6839"/>
                </a:lnTo>
                <a:lnTo>
                  <a:pt x="16656" y="6839"/>
                </a:lnTo>
                <a:lnTo>
                  <a:pt x="16656" y="6830"/>
                </a:lnTo>
                <a:lnTo>
                  <a:pt x="16673" y="6812"/>
                </a:lnTo>
                <a:lnTo>
                  <a:pt x="16682" y="6786"/>
                </a:lnTo>
                <a:lnTo>
                  <a:pt x="16700" y="6768"/>
                </a:lnTo>
                <a:lnTo>
                  <a:pt x="16717" y="6759"/>
                </a:lnTo>
                <a:lnTo>
                  <a:pt x="16735" y="6733"/>
                </a:lnTo>
                <a:lnTo>
                  <a:pt x="16744" y="6724"/>
                </a:lnTo>
                <a:lnTo>
                  <a:pt x="16744" y="6715"/>
                </a:lnTo>
                <a:lnTo>
                  <a:pt x="16753" y="6698"/>
                </a:lnTo>
                <a:lnTo>
                  <a:pt x="16753" y="6689"/>
                </a:lnTo>
                <a:lnTo>
                  <a:pt x="16753" y="6680"/>
                </a:lnTo>
                <a:lnTo>
                  <a:pt x="16744" y="6680"/>
                </a:lnTo>
                <a:lnTo>
                  <a:pt x="16735" y="6671"/>
                </a:lnTo>
                <a:lnTo>
                  <a:pt x="16726" y="6671"/>
                </a:lnTo>
                <a:lnTo>
                  <a:pt x="16717" y="6654"/>
                </a:lnTo>
                <a:lnTo>
                  <a:pt x="16709" y="6645"/>
                </a:lnTo>
                <a:lnTo>
                  <a:pt x="16700" y="6627"/>
                </a:lnTo>
                <a:lnTo>
                  <a:pt x="16691" y="6618"/>
                </a:lnTo>
                <a:lnTo>
                  <a:pt x="16682" y="6609"/>
                </a:lnTo>
                <a:lnTo>
                  <a:pt x="16673" y="6602"/>
                </a:lnTo>
                <a:lnTo>
                  <a:pt x="16664" y="6593"/>
                </a:lnTo>
                <a:lnTo>
                  <a:pt x="16656" y="6593"/>
                </a:lnTo>
                <a:lnTo>
                  <a:pt x="16647" y="6593"/>
                </a:lnTo>
                <a:lnTo>
                  <a:pt x="16629" y="6584"/>
                </a:lnTo>
                <a:lnTo>
                  <a:pt x="16612" y="6584"/>
                </a:lnTo>
                <a:lnTo>
                  <a:pt x="16594" y="6584"/>
                </a:lnTo>
                <a:lnTo>
                  <a:pt x="16559" y="6566"/>
                </a:lnTo>
                <a:lnTo>
                  <a:pt x="16541" y="6549"/>
                </a:lnTo>
                <a:lnTo>
                  <a:pt x="16532" y="6540"/>
                </a:lnTo>
                <a:lnTo>
                  <a:pt x="16523" y="6531"/>
                </a:lnTo>
                <a:lnTo>
                  <a:pt x="16506" y="6505"/>
                </a:lnTo>
                <a:lnTo>
                  <a:pt x="16506" y="6487"/>
                </a:lnTo>
                <a:lnTo>
                  <a:pt x="16497" y="6487"/>
                </a:lnTo>
                <a:lnTo>
                  <a:pt x="16497" y="6443"/>
                </a:lnTo>
                <a:lnTo>
                  <a:pt x="16497" y="6434"/>
                </a:lnTo>
                <a:lnTo>
                  <a:pt x="16497" y="6425"/>
                </a:lnTo>
                <a:lnTo>
                  <a:pt x="16506" y="6399"/>
                </a:lnTo>
                <a:lnTo>
                  <a:pt x="16506" y="6390"/>
                </a:lnTo>
                <a:lnTo>
                  <a:pt x="16506" y="6381"/>
                </a:lnTo>
                <a:lnTo>
                  <a:pt x="16497" y="6381"/>
                </a:lnTo>
                <a:lnTo>
                  <a:pt x="16497" y="6390"/>
                </a:lnTo>
                <a:lnTo>
                  <a:pt x="16488" y="6390"/>
                </a:lnTo>
                <a:lnTo>
                  <a:pt x="16479" y="6407"/>
                </a:lnTo>
                <a:lnTo>
                  <a:pt x="16479" y="6416"/>
                </a:lnTo>
                <a:lnTo>
                  <a:pt x="16470" y="6425"/>
                </a:lnTo>
                <a:lnTo>
                  <a:pt x="16435" y="6452"/>
                </a:lnTo>
                <a:lnTo>
                  <a:pt x="16435" y="6460"/>
                </a:lnTo>
                <a:lnTo>
                  <a:pt x="16426" y="6460"/>
                </a:lnTo>
                <a:lnTo>
                  <a:pt x="16426" y="6469"/>
                </a:lnTo>
                <a:lnTo>
                  <a:pt x="16409" y="6487"/>
                </a:lnTo>
                <a:lnTo>
                  <a:pt x="16382" y="6505"/>
                </a:lnTo>
                <a:lnTo>
                  <a:pt x="16373" y="6505"/>
                </a:lnTo>
                <a:lnTo>
                  <a:pt x="16373" y="6513"/>
                </a:lnTo>
                <a:lnTo>
                  <a:pt x="16373" y="6522"/>
                </a:lnTo>
                <a:lnTo>
                  <a:pt x="16364" y="6522"/>
                </a:lnTo>
                <a:lnTo>
                  <a:pt x="16364" y="6531"/>
                </a:lnTo>
                <a:lnTo>
                  <a:pt x="16356" y="6540"/>
                </a:lnTo>
                <a:lnTo>
                  <a:pt x="16347" y="6549"/>
                </a:lnTo>
                <a:lnTo>
                  <a:pt x="16338" y="6549"/>
                </a:lnTo>
                <a:lnTo>
                  <a:pt x="16320" y="6557"/>
                </a:lnTo>
                <a:lnTo>
                  <a:pt x="16312" y="6557"/>
                </a:lnTo>
                <a:lnTo>
                  <a:pt x="16276" y="6557"/>
                </a:lnTo>
                <a:lnTo>
                  <a:pt x="16259" y="6549"/>
                </a:lnTo>
                <a:lnTo>
                  <a:pt x="16223" y="6549"/>
                </a:lnTo>
                <a:lnTo>
                  <a:pt x="16215" y="6557"/>
                </a:lnTo>
                <a:lnTo>
                  <a:pt x="16197" y="6566"/>
                </a:lnTo>
                <a:lnTo>
                  <a:pt x="16188" y="6566"/>
                </a:lnTo>
                <a:lnTo>
                  <a:pt x="16170" y="6566"/>
                </a:lnTo>
                <a:lnTo>
                  <a:pt x="16162" y="6557"/>
                </a:lnTo>
                <a:lnTo>
                  <a:pt x="16162" y="6549"/>
                </a:lnTo>
                <a:lnTo>
                  <a:pt x="16162" y="6540"/>
                </a:lnTo>
                <a:lnTo>
                  <a:pt x="16153" y="6549"/>
                </a:lnTo>
                <a:lnTo>
                  <a:pt x="16153" y="6540"/>
                </a:lnTo>
                <a:lnTo>
                  <a:pt x="16144" y="6540"/>
                </a:lnTo>
                <a:lnTo>
                  <a:pt x="16135" y="6540"/>
                </a:lnTo>
                <a:lnTo>
                  <a:pt x="16126" y="6540"/>
                </a:lnTo>
                <a:lnTo>
                  <a:pt x="16135" y="6531"/>
                </a:lnTo>
                <a:lnTo>
                  <a:pt x="16135" y="6522"/>
                </a:lnTo>
                <a:lnTo>
                  <a:pt x="16126" y="6522"/>
                </a:lnTo>
                <a:lnTo>
                  <a:pt x="16126" y="6513"/>
                </a:lnTo>
                <a:lnTo>
                  <a:pt x="16135" y="6513"/>
                </a:lnTo>
                <a:lnTo>
                  <a:pt x="16144" y="6496"/>
                </a:lnTo>
                <a:lnTo>
                  <a:pt x="16153" y="6487"/>
                </a:lnTo>
                <a:lnTo>
                  <a:pt x="16153" y="6478"/>
                </a:lnTo>
                <a:lnTo>
                  <a:pt x="16144" y="6460"/>
                </a:lnTo>
                <a:lnTo>
                  <a:pt x="16144" y="6452"/>
                </a:lnTo>
                <a:lnTo>
                  <a:pt x="16144" y="6443"/>
                </a:lnTo>
                <a:lnTo>
                  <a:pt x="16144" y="6434"/>
                </a:lnTo>
                <a:lnTo>
                  <a:pt x="16144" y="6425"/>
                </a:lnTo>
                <a:lnTo>
                  <a:pt x="16144" y="6416"/>
                </a:lnTo>
                <a:lnTo>
                  <a:pt x="16135" y="6407"/>
                </a:lnTo>
                <a:lnTo>
                  <a:pt x="16126" y="6399"/>
                </a:lnTo>
                <a:lnTo>
                  <a:pt x="16117" y="6399"/>
                </a:lnTo>
                <a:lnTo>
                  <a:pt x="16109" y="6407"/>
                </a:lnTo>
                <a:lnTo>
                  <a:pt x="16100" y="6434"/>
                </a:lnTo>
                <a:lnTo>
                  <a:pt x="16100" y="6443"/>
                </a:lnTo>
                <a:lnTo>
                  <a:pt x="16091" y="6452"/>
                </a:lnTo>
                <a:lnTo>
                  <a:pt x="16091" y="6469"/>
                </a:lnTo>
                <a:lnTo>
                  <a:pt x="16091" y="6496"/>
                </a:lnTo>
                <a:lnTo>
                  <a:pt x="16091" y="6505"/>
                </a:lnTo>
                <a:lnTo>
                  <a:pt x="16082" y="6496"/>
                </a:lnTo>
                <a:lnTo>
                  <a:pt x="16082" y="6487"/>
                </a:lnTo>
                <a:lnTo>
                  <a:pt x="16073" y="6478"/>
                </a:lnTo>
                <a:lnTo>
                  <a:pt x="16073" y="6460"/>
                </a:lnTo>
                <a:lnTo>
                  <a:pt x="16065" y="6452"/>
                </a:lnTo>
                <a:lnTo>
                  <a:pt x="16056" y="6443"/>
                </a:lnTo>
                <a:lnTo>
                  <a:pt x="16047" y="6434"/>
                </a:lnTo>
                <a:lnTo>
                  <a:pt x="16047" y="6425"/>
                </a:lnTo>
                <a:lnTo>
                  <a:pt x="16038" y="6425"/>
                </a:lnTo>
                <a:lnTo>
                  <a:pt x="16038" y="6407"/>
                </a:lnTo>
                <a:lnTo>
                  <a:pt x="16038" y="6399"/>
                </a:lnTo>
                <a:lnTo>
                  <a:pt x="16047" y="6399"/>
                </a:lnTo>
                <a:lnTo>
                  <a:pt x="16047" y="6381"/>
                </a:lnTo>
                <a:lnTo>
                  <a:pt x="16038" y="6372"/>
                </a:lnTo>
                <a:lnTo>
                  <a:pt x="16038" y="6363"/>
                </a:lnTo>
                <a:lnTo>
                  <a:pt x="16029" y="6363"/>
                </a:lnTo>
                <a:lnTo>
                  <a:pt x="16029" y="6354"/>
                </a:lnTo>
                <a:lnTo>
                  <a:pt x="16038" y="6354"/>
                </a:lnTo>
                <a:lnTo>
                  <a:pt x="16047" y="6354"/>
                </a:lnTo>
                <a:lnTo>
                  <a:pt x="16029" y="6346"/>
                </a:lnTo>
                <a:lnTo>
                  <a:pt x="16012" y="6337"/>
                </a:lnTo>
                <a:lnTo>
                  <a:pt x="15994" y="6319"/>
                </a:lnTo>
                <a:lnTo>
                  <a:pt x="15985" y="6319"/>
                </a:lnTo>
                <a:lnTo>
                  <a:pt x="15976" y="6302"/>
                </a:lnTo>
                <a:lnTo>
                  <a:pt x="15967" y="6293"/>
                </a:lnTo>
                <a:lnTo>
                  <a:pt x="15976" y="6293"/>
                </a:lnTo>
                <a:lnTo>
                  <a:pt x="15967" y="6293"/>
                </a:lnTo>
                <a:lnTo>
                  <a:pt x="15967" y="6284"/>
                </a:lnTo>
                <a:lnTo>
                  <a:pt x="15950" y="6284"/>
                </a:lnTo>
                <a:lnTo>
                  <a:pt x="15941" y="6275"/>
                </a:lnTo>
                <a:lnTo>
                  <a:pt x="15941" y="6266"/>
                </a:lnTo>
                <a:lnTo>
                  <a:pt x="15950" y="6266"/>
                </a:lnTo>
                <a:lnTo>
                  <a:pt x="15941" y="6257"/>
                </a:lnTo>
                <a:lnTo>
                  <a:pt x="15932" y="6240"/>
                </a:lnTo>
                <a:lnTo>
                  <a:pt x="15923" y="6222"/>
                </a:lnTo>
                <a:lnTo>
                  <a:pt x="15923" y="6213"/>
                </a:lnTo>
                <a:lnTo>
                  <a:pt x="15915" y="6204"/>
                </a:lnTo>
                <a:lnTo>
                  <a:pt x="15915" y="6196"/>
                </a:lnTo>
                <a:lnTo>
                  <a:pt x="15915" y="6187"/>
                </a:lnTo>
                <a:lnTo>
                  <a:pt x="15906" y="6178"/>
                </a:lnTo>
                <a:lnTo>
                  <a:pt x="15897" y="6169"/>
                </a:lnTo>
                <a:lnTo>
                  <a:pt x="15897" y="6151"/>
                </a:lnTo>
                <a:lnTo>
                  <a:pt x="15888" y="6151"/>
                </a:lnTo>
                <a:lnTo>
                  <a:pt x="15888" y="6143"/>
                </a:lnTo>
                <a:lnTo>
                  <a:pt x="15879" y="6143"/>
                </a:lnTo>
                <a:lnTo>
                  <a:pt x="15870" y="6143"/>
                </a:lnTo>
                <a:lnTo>
                  <a:pt x="15862" y="6143"/>
                </a:lnTo>
                <a:lnTo>
                  <a:pt x="15870" y="6134"/>
                </a:lnTo>
                <a:lnTo>
                  <a:pt x="15879" y="6125"/>
                </a:lnTo>
                <a:lnTo>
                  <a:pt x="15888" y="6125"/>
                </a:lnTo>
                <a:lnTo>
                  <a:pt x="15897" y="6125"/>
                </a:lnTo>
                <a:lnTo>
                  <a:pt x="15888" y="6116"/>
                </a:lnTo>
                <a:lnTo>
                  <a:pt x="15888" y="6107"/>
                </a:lnTo>
                <a:lnTo>
                  <a:pt x="15879" y="6099"/>
                </a:lnTo>
                <a:lnTo>
                  <a:pt x="15888" y="6090"/>
                </a:lnTo>
                <a:lnTo>
                  <a:pt x="15897" y="6090"/>
                </a:lnTo>
                <a:lnTo>
                  <a:pt x="15915" y="6099"/>
                </a:lnTo>
                <a:lnTo>
                  <a:pt x="15923" y="6099"/>
                </a:lnTo>
                <a:lnTo>
                  <a:pt x="15932" y="6090"/>
                </a:lnTo>
                <a:lnTo>
                  <a:pt x="15950" y="6090"/>
                </a:lnTo>
                <a:lnTo>
                  <a:pt x="15950" y="6081"/>
                </a:lnTo>
                <a:lnTo>
                  <a:pt x="15950" y="6072"/>
                </a:lnTo>
                <a:lnTo>
                  <a:pt x="15950" y="6063"/>
                </a:lnTo>
                <a:lnTo>
                  <a:pt x="15959" y="6054"/>
                </a:lnTo>
                <a:lnTo>
                  <a:pt x="15967" y="6054"/>
                </a:lnTo>
                <a:lnTo>
                  <a:pt x="15976" y="6054"/>
                </a:lnTo>
                <a:lnTo>
                  <a:pt x="15976" y="6063"/>
                </a:lnTo>
                <a:lnTo>
                  <a:pt x="15967" y="6063"/>
                </a:lnTo>
                <a:lnTo>
                  <a:pt x="15959" y="6063"/>
                </a:lnTo>
                <a:lnTo>
                  <a:pt x="15994" y="6081"/>
                </a:lnTo>
                <a:lnTo>
                  <a:pt x="16003" y="6090"/>
                </a:lnTo>
                <a:lnTo>
                  <a:pt x="16029" y="6072"/>
                </a:lnTo>
                <a:lnTo>
                  <a:pt x="16038" y="6072"/>
                </a:lnTo>
                <a:lnTo>
                  <a:pt x="16038" y="6090"/>
                </a:lnTo>
                <a:lnTo>
                  <a:pt x="16047" y="6099"/>
                </a:lnTo>
                <a:lnTo>
                  <a:pt x="16065" y="6116"/>
                </a:lnTo>
                <a:lnTo>
                  <a:pt x="16073" y="6125"/>
                </a:lnTo>
                <a:lnTo>
                  <a:pt x="16082" y="6143"/>
                </a:lnTo>
                <a:lnTo>
                  <a:pt x="16082" y="6151"/>
                </a:lnTo>
                <a:lnTo>
                  <a:pt x="16082" y="6160"/>
                </a:lnTo>
                <a:lnTo>
                  <a:pt x="16091" y="6160"/>
                </a:lnTo>
                <a:lnTo>
                  <a:pt x="16100" y="6169"/>
                </a:lnTo>
                <a:lnTo>
                  <a:pt x="16091" y="6178"/>
                </a:lnTo>
                <a:lnTo>
                  <a:pt x="16100" y="6178"/>
                </a:lnTo>
                <a:lnTo>
                  <a:pt x="16109" y="6187"/>
                </a:lnTo>
                <a:lnTo>
                  <a:pt x="16109" y="6196"/>
                </a:lnTo>
                <a:lnTo>
                  <a:pt x="16109" y="6213"/>
                </a:lnTo>
                <a:lnTo>
                  <a:pt x="16117" y="6213"/>
                </a:lnTo>
                <a:lnTo>
                  <a:pt x="16126" y="6231"/>
                </a:lnTo>
                <a:lnTo>
                  <a:pt x="16126" y="6240"/>
                </a:lnTo>
                <a:lnTo>
                  <a:pt x="16144" y="6257"/>
                </a:lnTo>
                <a:lnTo>
                  <a:pt x="16153" y="6266"/>
                </a:lnTo>
                <a:lnTo>
                  <a:pt x="16170" y="6266"/>
                </a:lnTo>
                <a:lnTo>
                  <a:pt x="16179" y="6266"/>
                </a:lnTo>
                <a:lnTo>
                  <a:pt x="16197" y="6275"/>
                </a:lnTo>
                <a:lnTo>
                  <a:pt x="16215" y="6284"/>
                </a:lnTo>
                <a:lnTo>
                  <a:pt x="16223" y="6293"/>
                </a:lnTo>
                <a:lnTo>
                  <a:pt x="16223" y="6302"/>
                </a:lnTo>
                <a:lnTo>
                  <a:pt x="16232" y="6302"/>
                </a:lnTo>
                <a:lnTo>
                  <a:pt x="16250" y="6319"/>
                </a:lnTo>
                <a:lnTo>
                  <a:pt x="16276" y="6328"/>
                </a:lnTo>
                <a:lnTo>
                  <a:pt x="16285" y="6337"/>
                </a:lnTo>
                <a:lnTo>
                  <a:pt x="16294" y="6346"/>
                </a:lnTo>
                <a:lnTo>
                  <a:pt x="16303" y="6354"/>
                </a:lnTo>
                <a:lnTo>
                  <a:pt x="16312" y="6354"/>
                </a:lnTo>
                <a:lnTo>
                  <a:pt x="16329" y="6354"/>
                </a:lnTo>
                <a:lnTo>
                  <a:pt x="16347" y="6354"/>
                </a:lnTo>
                <a:lnTo>
                  <a:pt x="16364" y="6363"/>
                </a:lnTo>
                <a:lnTo>
                  <a:pt x="16373" y="6372"/>
                </a:lnTo>
                <a:lnTo>
                  <a:pt x="16382" y="6372"/>
                </a:lnTo>
                <a:lnTo>
                  <a:pt x="16391" y="6363"/>
                </a:lnTo>
                <a:lnTo>
                  <a:pt x="16409" y="6354"/>
                </a:lnTo>
                <a:lnTo>
                  <a:pt x="16417" y="6346"/>
                </a:lnTo>
                <a:lnTo>
                  <a:pt x="16435" y="6346"/>
                </a:lnTo>
                <a:lnTo>
                  <a:pt x="16444" y="6337"/>
                </a:lnTo>
                <a:lnTo>
                  <a:pt x="16444" y="6328"/>
                </a:lnTo>
                <a:lnTo>
                  <a:pt x="16470" y="6328"/>
                </a:lnTo>
                <a:lnTo>
                  <a:pt x="16479" y="6319"/>
                </a:lnTo>
                <a:lnTo>
                  <a:pt x="16497" y="6319"/>
                </a:lnTo>
                <a:lnTo>
                  <a:pt x="16497" y="6310"/>
                </a:lnTo>
                <a:lnTo>
                  <a:pt x="16523" y="6319"/>
                </a:lnTo>
                <a:lnTo>
                  <a:pt x="16532" y="6319"/>
                </a:lnTo>
                <a:lnTo>
                  <a:pt x="16541" y="6328"/>
                </a:lnTo>
                <a:lnTo>
                  <a:pt x="16550" y="6337"/>
                </a:lnTo>
                <a:lnTo>
                  <a:pt x="16550" y="6346"/>
                </a:lnTo>
                <a:lnTo>
                  <a:pt x="16550" y="6354"/>
                </a:lnTo>
                <a:lnTo>
                  <a:pt x="16559" y="6381"/>
                </a:lnTo>
                <a:lnTo>
                  <a:pt x="16559" y="6399"/>
                </a:lnTo>
                <a:lnTo>
                  <a:pt x="16559" y="6407"/>
                </a:lnTo>
                <a:lnTo>
                  <a:pt x="16567" y="6416"/>
                </a:lnTo>
                <a:lnTo>
                  <a:pt x="16567" y="6425"/>
                </a:lnTo>
                <a:lnTo>
                  <a:pt x="16603" y="6434"/>
                </a:lnTo>
                <a:lnTo>
                  <a:pt x="16612" y="6434"/>
                </a:lnTo>
                <a:lnTo>
                  <a:pt x="16620" y="6434"/>
                </a:lnTo>
                <a:lnTo>
                  <a:pt x="16638" y="6443"/>
                </a:lnTo>
                <a:lnTo>
                  <a:pt x="16647" y="6443"/>
                </a:lnTo>
                <a:lnTo>
                  <a:pt x="16656" y="6443"/>
                </a:lnTo>
                <a:lnTo>
                  <a:pt x="16682" y="6443"/>
                </a:lnTo>
                <a:lnTo>
                  <a:pt x="16700" y="6452"/>
                </a:lnTo>
                <a:lnTo>
                  <a:pt x="16709" y="6452"/>
                </a:lnTo>
                <a:lnTo>
                  <a:pt x="16726" y="6452"/>
                </a:lnTo>
                <a:lnTo>
                  <a:pt x="16735" y="6452"/>
                </a:lnTo>
                <a:lnTo>
                  <a:pt x="16753" y="6452"/>
                </a:lnTo>
                <a:lnTo>
                  <a:pt x="16762" y="6460"/>
                </a:lnTo>
                <a:lnTo>
                  <a:pt x="16770" y="6460"/>
                </a:lnTo>
                <a:lnTo>
                  <a:pt x="16797" y="6460"/>
                </a:lnTo>
                <a:lnTo>
                  <a:pt x="16806" y="6452"/>
                </a:lnTo>
                <a:lnTo>
                  <a:pt x="16814" y="6452"/>
                </a:lnTo>
                <a:lnTo>
                  <a:pt x="16814" y="6460"/>
                </a:lnTo>
                <a:lnTo>
                  <a:pt x="16850" y="6469"/>
                </a:lnTo>
                <a:lnTo>
                  <a:pt x="16859" y="6478"/>
                </a:lnTo>
                <a:lnTo>
                  <a:pt x="16867" y="6478"/>
                </a:lnTo>
                <a:lnTo>
                  <a:pt x="16876" y="6478"/>
                </a:lnTo>
                <a:lnTo>
                  <a:pt x="16876" y="6469"/>
                </a:lnTo>
                <a:lnTo>
                  <a:pt x="16894" y="6478"/>
                </a:lnTo>
                <a:lnTo>
                  <a:pt x="16911" y="6478"/>
                </a:lnTo>
                <a:lnTo>
                  <a:pt x="16920" y="6478"/>
                </a:lnTo>
                <a:lnTo>
                  <a:pt x="16929" y="6469"/>
                </a:lnTo>
                <a:lnTo>
                  <a:pt x="16938" y="6478"/>
                </a:lnTo>
                <a:lnTo>
                  <a:pt x="16947" y="6478"/>
                </a:lnTo>
                <a:lnTo>
                  <a:pt x="16947" y="6469"/>
                </a:lnTo>
                <a:lnTo>
                  <a:pt x="16956" y="6469"/>
                </a:lnTo>
                <a:lnTo>
                  <a:pt x="16964" y="6469"/>
                </a:lnTo>
                <a:lnTo>
                  <a:pt x="16991" y="6469"/>
                </a:lnTo>
                <a:lnTo>
                  <a:pt x="17000" y="6469"/>
                </a:lnTo>
                <a:lnTo>
                  <a:pt x="17009" y="6469"/>
                </a:lnTo>
                <a:lnTo>
                  <a:pt x="17026" y="6469"/>
                </a:lnTo>
                <a:lnTo>
                  <a:pt x="17026" y="6460"/>
                </a:lnTo>
                <a:lnTo>
                  <a:pt x="17044" y="6460"/>
                </a:lnTo>
                <a:lnTo>
                  <a:pt x="17053" y="6460"/>
                </a:lnTo>
                <a:lnTo>
                  <a:pt x="17061" y="6460"/>
                </a:lnTo>
                <a:lnTo>
                  <a:pt x="17061" y="6452"/>
                </a:lnTo>
                <a:lnTo>
                  <a:pt x="17070" y="6460"/>
                </a:lnTo>
                <a:lnTo>
                  <a:pt x="17106" y="6469"/>
                </a:lnTo>
                <a:lnTo>
                  <a:pt x="17114" y="6460"/>
                </a:lnTo>
                <a:lnTo>
                  <a:pt x="17141" y="6460"/>
                </a:lnTo>
                <a:lnTo>
                  <a:pt x="17167" y="6460"/>
                </a:lnTo>
                <a:lnTo>
                  <a:pt x="17185" y="6460"/>
                </a:lnTo>
                <a:lnTo>
                  <a:pt x="17203" y="6452"/>
                </a:lnTo>
                <a:lnTo>
                  <a:pt x="17229" y="6452"/>
                </a:lnTo>
                <a:lnTo>
                  <a:pt x="17238" y="6452"/>
                </a:lnTo>
                <a:lnTo>
                  <a:pt x="17247" y="6452"/>
                </a:lnTo>
                <a:lnTo>
                  <a:pt x="17238" y="6452"/>
                </a:lnTo>
                <a:lnTo>
                  <a:pt x="17220" y="6452"/>
                </a:lnTo>
                <a:lnTo>
                  <a:pt x="17220" y="6443"/>
                </a:lnTo>
                <a:lnTo>
                  <a:pt x="17229" y="6443"/>
                </a:lnTo>
                <a:lnTo>
                  <a:pt x="17238" y="6443"/>
                </a:lnTo>
                <a:lnTo>
                  <a:pt x="17247" y="6452"/>
                </a:lnTo>
                <a:lnTo>
                  <a:pt x="17247" y="6460"/>
                </a:lnTo>
                <a:lnTo>
                  <a:pt x="17256" y="6469"/>
                </a:lnTo>
                <a:lnTo>
                  <a:pt x="17264" y="6478"/>
                </a:lnTo>
                <a:lnTo>
                  <a:pt x="17256" y="6496"/>
                </a:lnTo>
                <a:lnTo>
                  <a:pt x="17264" y="6496"/>
                </a:lnTo>
                <a:lnTo>
                  <a:pt x="17291" y="6505"/>
                </a:lnTo>
                <a:lnTo>
                  <a:pt x="17300" y="6540"/>
                </a:lnTo>
                <a:lnTo>
                  <a:pt x="17308" y="6540"/>
                </a:lnTo>
                <a:lnTo>
                  <a:pt x="17308" y="6549"/>
                </a:lnTo>
                <a:lnTo>
                  <a:pt x="17308" y="6557"/>
                </a:lnTo>
                <a:lnTo>
                  <a:pt x="17317" y="6557"/>
                </a:lnTo>
                <a:lnTo>
                  <a:pt x="17317" y="6566"/>
                </a:lnTo>
                <a:lnTo>
                  <a:pt x="17326" y="6575"/>
                </a:lnTo>
                <a:lnTo>
                  <a:pt x="17326" y="6566"/>
                </a:lnTo>
                <a:lnTo>
                  <a:pt x="17326" y="6575"/>
                </a:lnTo>
                <a:lnTo>
                  <a:pt x="17335" y="6575"/>
                </a:lnTo>
                <a:lnTo>
                  <a:pt x="17344" y="6575"/>
                </a:lnTo>
                <a:lnTo>
                  <a:pt x="17353" y="6575"/>
                </a:lnTo>
                <a:lnTo>
                  <a:pt x="17361" y="6575"/>
                </a:lnTo>
                <a:lnTo>
                  <a:pt x="17361" y="6584"/>
                </a:lnTo>
                <a:lnTo>
                  <a:pt x="17370" y="6584"/>
                </a:lnTo>
                <a:lnTo>
                  <a:pt x="17370" y="6575"/>
                </a:lnTo>
                <a:lnTo>
                  <a:pt x="17370" y="6584"/>
                </a:lnTo>
                <a:lnTo>
                  <a:pt x="17370" y="6593"/>
                </a:lnTo>
                <a:lnTo>
                  <a:pt x="17379" y="6593"/>
                </a:lnTo>
                <a:lnTo>
                  <a:pt x="17388" y="6584"/>
                </a:lnTo>
                <a:lnTo>
                  <a:pt x="17406" y="6575"/>
                </a:lnTo>
                <a:lnTo>
                  <a:pt x="17414" y="6575"/>
                </a:lnTo>
                <a:lnTo>
                  <a:pt x="17406" y="6584"/>
                </a:lnTo>
                <a:lnTo>
                  <a:pt x="17388" y="6593"/>
                </a:lnTo>
                <a:lnTo>
                  <a:pt x="17388" y="6602"/>
                </a:lnTo>
                <a:lnTo>
                  <a:pt x="17397" y="6609"/>
                </a:lnTo>
                <a:lnTo>
                  <a:pt x="17406" y="6627"/>
                </a:lnTo>
                <a:lnTo>
                  <a:pt x="17414" y="6636"/>
                </a:lnTo>
                <a:lnTo>
                  <a:pt x="17450" y="6654"/>
                </a:lnTo>
                <a:lnTo>
                  <a:pt x="17476" y="6662"/>
                </a:lnTo>
                <a:lnTo>
                  <a:pt x="17485" y="6662"/>
                </a:lnTo>
                <a:lnTo>
                  <a:pt x="17494" y="6654"/>
                </a:lnTo>
                <a:lnTo>
                  <a:pt x="17511" y="6645"/>
                </a:lnTo>
                <a:lnTo>
                  <a:pt x="17520" y="6645"/>
                </a:lnTo>
                <a:lnTo>
                  <a:pt x="17529" y="6645"/>
                </a:lnTo>
                <a:lnTo>
                  <a:pt x="17529" y="6636"/>
                </a:lnTo>
                <a:lnTo>
                  <a:pt x="17538" y="6636"/>
                </a:lnTo>
                <a:lnTo>
                  <a:pt x="17538" y="6645"/>
                </a:lnTo>
                <a:lnTo>
                  <a:pt x="17529" y="6654"/>
                </a:lnTo>
                <a:lnTo>
                  <a:pt x="17511" y="6671"/>
                </a:lnTo>
                <a:lnTo>
                  <a:pt x="17503" y="6671"/>
                </a:lnTo>
                <a:lnTo>
                  <a:pt x="17485" y="6680"/>
                </a:lnTo>
                <a:lnTo>
                  <a:pt x="17476" y="6689"/>
                </a:lnTo>
                <a:lnTo>
                  <a:pt x="17467" y="6689"/>
                </a:lnTo>
                <a:lnTo>
                  <a:pt x="17450" y="6698"/>
                </a:lnTo>
                <a:lnTo>
                  <a:pt x="17441" y="6689"/>
                </a:lnTo>
                <a:lnTo>
                  <a:pt x="17432" y="6680"/>
                </a:lnTo>
                <a:lnTo>
                  <a:pt x="17432" y="6689"/>
                </a:lnTo>
                <a:lnTo>
                  <a:pt x="17423" y="6698"/>
                </a:lnTo>
                <a:lnTo>
                  <a:pt x="17432" y="6706"/>
                </a:lnTo>
                <a:lnTo>
                  <a:pt x="17441" y="6715"/>
                </a:lnTo>
                <a:lnTo>
                  <a:pt x="17458" y="6733"/>
                </a:lnTo>
                <a:lnTo>
                  <a:pt x="17467" y="6742"/>
                </a:lnTo>
                <a:lnTo>
                  <a:pt x="17485" y="6759"/>
                </a:lnTo>
                <a:lnTo>
                  <a:pt x="17503" y="6777"/>
                </a:lnTo>
                <a:lnTo>
                  <a:pt x="17511" y="6786"/>
                </a:lnTo>
                <a:lnTo>
                  <a:pt x="17538" y="6804"/>
                </a:lnTo>
                <a:lnTo>
                  <a:pt x="17556" y="6812"/>
                </a:lnTo>
                <a:lnTo>
                  <a:pt x="17564" y="6812"/>
                </a:lnTo>
                <a:lnTo>
                  <a:pt x="17582" y="6812"/>
                </a:lnTo>
                <a:lnTo>
                  <a:pt x="17608" y="6804"/>
                </a:lnTo>
                <a:lnTo>
                  <a:pt x="17617" y="6795"/>
                </a:lnTo>
                <a:lnTo>
                  <a:pt x="17653" y="6786"/>
                </a:lnTo>
                <a:lnTo>
                  <a:pt x="17653" y="6777"/>
                </a:lnTo>
                <a:lnTo>
                  <a:pt x="17670" y="6751"/>
                </a:lnTo>
                <a:lnTo>
                  <a:pt x="17670" y="6742"/>
                </a:lnTo>
                <a:lnTo>
                  <a:pt x="17661" y="6742"/>
                </a:lnTo>
                <a:lnTo>
                  <a:pt x="17661" y="6733"/>
                </a:lnTo>
                <a:lnTo>
                  <a:pt x="17653" y="6733"/>
                </a:lnTo>
                <a:lnTo>
                  <a:pt x="17653" y="6724"/>
                </a:lnTo>
                <a:lnTo>
                  <a:pt x="17661" y="6715"/>
                </a:lnTo>
                <a:lnTo>
                  <a:pt x="17670" y="6715"/>
                </a:lnTo>
                <a:lnTo>
                  <a:pt x="17670" y="6706"/>
                </a:lnTo>
                <a:lnTo>
                  <a:pt x="17670" y="6698"/>
                </a:lnTo>
                <a:lnTo>
                  <a:pt x="17661" y="6698"/>
                </a:lnTo>
                <a:lnTo>
                  <a:pt x="17670" y="6698"/>
                </a:lnTo>
                <a:lnTo>
                  <a:pt x="17679" y="6698"/>
                </a:lnTo>
                <a:lnTo>
                  <a:pt x="17697" y="6698"/>
                </a:lnTo>
                <a:lnTo>
                  <a:pt x="17705" y="6698"/>
                </a:lnTo>
                <a:lnTo>
                  <a:pt x="17697" y="6706"/>
                </a:lnTo>
                <a:lnTo>
                  <a:pt x="17688" y="6706"/>
                </a:lnTo>
                <a:lnTo>
                  <a:pt x="17688" y="6715"/>
                </a:lnTo>
                <a:lnTo>
                  <a:pt x="17697" y="6724"/>
                </a:lnTo>
                <a:lnTo>
                  <a:pt x="17688" y="6742"/>
                </a:lnTo>
                <a:lnTo>
                  <a:pt x="17714" y="6742"/>
                </a:lnTo>
                <a:lnTo>
                  <a:pt x="17723" y="6742"/>
                </a:lnTo>
                <a:lnTo>
                  <a:pt x="17732" y="6733"/>
                </a:lnTo>
                <a:lnTo>
                  <a:pt x="17723" y="6742"/>
                </a:lnTo>
                <a:lnTo>
                  <a:pt x="17705" y="6751"/>
                </a:lnTo>
                <a:lnTo>
                  <a:pt x="17697" y="6759"/>
                </a:lnTo>
                <a:lnTo>
                  <a:pt x="17705" y="6759"/>
                </a:lnTo>
                <a:lnTo>
                  <a:pt x="17697" y="6759"/>
                </a:lnTo>
                <a:lnTo>
                  <a:pt x="17697" y="6768"/>
                </a:lnTo>
                <a:lnTo>
                  <a:pt x="17697" y="6777"/>
                </a:lnTo>
                <a:lnTo>
                  <a:pt x="17705" y="6786"/>
                </a:lnTo>
                <a:lnTo>
                  <a:pt x="17714" y="6786"/>
                </a:lnTo>
                <a:lnTo>
                  <a:pt x="17714" y="6795"/>
                </a:lnTo>
                <a:lnTo>
                  <a:pt x="17714" y="6804"/>
                </a:lnTo>
                <a:lnTo>
                  <a:pt x="17714" y="6821"/>
                </a:lnTo>
                <a:lnTo>
                  <a:pt x="17714" y="6830"/>
                </a:lnTo>
                <a:lnTo>
                  <a:pt x="17705" y="6865"/>
                </a:lnTo>
                <a:lnTo>
                  <a:pt x="17697" y="6883"/>
                </a:lnTo>
                <a:lnTo>
                  <a:pt x="17697" y="6892"/>
                </a:lnTo>
                <a:lnTo>
                  <a:pt x="17705" y="6901"/>
                </a:lnTo>
                <a:lnTo>
                  <a:pt x="17705" y="6909"/>
                </a:lnTo>
                <a:lnTo>
                  <a:pt x="17705" y="6918"/>
                </a:lnTo>
                <a:lnTo>
                  <a:pt x="17723" y="6927"/>
                </a:lnTo>
                <a:lnTo>
                  <a:pt x="17705" y="6927"/>
                </a:lnTo>
                <a:lnTo>
                  <a:pt x="17705" y="6936"/>
                </a:lnTo>
                <a:lnTo>
                  <a:pt x="17714" y="6945"/>
                </a:lnTo>
                <a:lnTo>
                  <a:pt x="17723" y="6936"/>
                </a:lnTo>
                <a:lnTo>
                  <a:pt x="17723" y="6945"/>
                </a:lnTo>
                <a:lnTo>
                  <a:pt x="17723" y="6954"/>
                </a:lnTo>
                <a:lnTo>
                  <a:pt x="17714" y="6962"/>
                </a:lnTo>
                <a:lnTo>
                  <a:pt x="17714" y="6971"/>
                </a:lnTo>
                <a:lnTo>
                  <a:pt x="17714" y="6980"/>
                </a:lnTo>
                <a:lnTo>
                  <a:pt x="17723" y="6998"/>
                </a:lnTo>
                <a:lnTo>
                  <a:pt x="17723" y="7007"/>
                </a:lnTo>
                <a:lnTo>
                  <a:pt x="17723" y="7015"/>
                </a:lnTo>
                <a:lnTo>
                  <a:pt x="17723" y="7033"/>
                </a:lnTo>
                <a:lnTo>
                  <a:pt x="17732" y="7051"/>
                </a:lnTo>
                <a:lnTo>
                  <a:pt x="17732" y="7060"/>
                </a:lnTo>
                <a:lnTo>
                  <a:pt x="17741" y="7086"/>
                </a:lnTo>
                <a:lnTo>
                  <a:pt x="17750" y="7139"/>
                </a:lnTo>
                <a:lnTo>
                  <a:pt x="17758" y="7157"/>
                </a:lnTo>
                <a:lnTo>
                  <a:pt x="17758" y="7165"/>
                </a:lnTo>
                <a:lnTo>
                  <a:pt x="17767" y="7183"/>
                </a:lnTo>
                <a:lnTo>
                  <a:pt x="17776" y="7192"/>
                </a:lnTo>
                <a:lnTo>
                  <a:pt x="17776" y="7201"/>
                </a:lnTo>
                <a:lnTo>
                  <a:pt x="17785" y="7201"/>
                </a:lnTo>
                <a:lnTo>
                  <a:pt x="17776" y="7201"/>
                </a:lnTo>
                <a:lnTo>
                  <a:pt x="17785" y="7210"/>
                </a:lnTo>
                <a:lnTo>
                  <a:pt x="17794" y="7218"/>
                </a:lnTo>
                <a:lnTo>
                  <a:pt x="17785" y="7218"/>
                </a:lnTo>
                <a:lnTo>
                  <a:pt x="17785" y="7227"/>
                </a:lnTo>
                <a:lnTo>
                  <a:pt x="17794" y="7245"/>
                </a:lnTo>
                <a:lnTo>
                  <a:pt x="17803" y="7254"/>
                </a:lnTo>
                <a:lnTo>
                  <a:pt x="17811" y="7271"/>
                </a:lnTo>
                <a:lnTo>
                  <a:pt x="17820" y="7271"/>
                </a:lnTo>
                <a:lnTo>
                  <a:pt x="17820" y="7280"/>
                </a:lnTo>
                <a:lnTo>
                  <a:pt x="17820" y="7289"/>
                </a:lnTo>
                <a:lnTo>
                  <a:pt x="17829" y="7289"/>
                </a:lnTo>
                <a:lnTo>
                  <a:pt x="17829" y="7307"/>
                </a:lnTo>
                <a:lnTo>
                  <a:pt x="17829" y="7315"/>
                </a:lnTo>
                <a:lnTo>
                  <a:pt x="17838" y="7333"/>
                </a:lnTo>
                <a:lnTo>
                  <a:pt x="17847" y="7351"/>
                </a:lnTo>
                <a:lnTo>
                  <a:pt x="17847" y="7360"/>
                </a:lnTo>
                <a:lnTo>
                  <a:pt x="17855" y="7386"/>
                </a:lnTo>
                <a:lnTo>
                  <a:pt x="17855" y="7395"/>
                </a:lnTo>
                <a:lnTo>
                  <a:pt x="17864" y="7404"/>
                </a:lnTo>
                <a:lnTo>
                  <a:pt x="17864" y="7430"/>
                </a:lnTo>
                <a:lnTo>
                  <a:pt x="17882" y="7466"/>
                </a:lnTo>
                <a:lnTo>
                  <a:pt x="17891" y="7466"/>
                </a:lnTo>
                <a:lnTo>
                  <a:pt x="17891" y="7474"/>
                </a:lnTo>
                <a:lnTo>
                  <a:pt x="17900" y="7483"/>
                </a:lnTo>
                <a:lnTo>
                  <a:pt x="17908" y="7492"/>
                </a:lnTo>
                <a:lnTo>
                  <a:pt x="17917" y="7510"/>
                </a:lnTo>
                <a:lnTo>
                  <a:pt x="17926" y="7518"/>
                </a:lnTo>
                <a:lnTo>
                  <a:pt x="17935" y="7536"/>
                </a:lnTo>
                <a:lnTo>
                  <a:pt x="17935" y="7563"/>
                </a:lnTo>
                <a:lnTo>
                  <a:pt x="17953" y="7589"/>
                </a:lnTo>
                <a:lnTo>
                  <a:pt x="17953" y="7598"/>
                </a:lnTo>
                <a:lnTo>
                  <a:pt x="17961" y="7607"/>
                </a:lnTo>
                <a:lnTo>
                  <a:pt x="17961" y="7616"/>
                </a:lnTo>
                <a:lnTo>
                  <a:pt x="17970" y="7624"/>
                </a:lnTo>
                <a:lnTo>
                  <a:pt x="17979" y="7651"/>
                </a:lnTo>
                <a:lnTo>
                  <a:pt x="17970" y="7651"/>
                </a:lnTo>
                <a:lnTo>
                  <a:pt x="17970" y="7642"/>
                </a:lnTo>
                <a:lnTo>
                  <a:pt x="17970" y="7633"/>
                </a:lnTo>
                <a:lnTo>
                  <a:pt x="17961" y="7624"/>
                </a:lnTo>
                <a:lnTo>
                  <a:pt x="17961" y="7642"/>
                </a:lnTo>
                <a:lnTo>
                  <a:pt x="17970" y="7660"/>
                </a:lnTo>
                <a:lnTo>
                  <a:pt x="17970" y="7677"/>
                </a:lnTo>
                <a:lnTo>
                  <a:pt x="17979" y="7677"/>
                </a:lnTo>
                <a:lnTo>
                  <a:pt x="17979" y="7686"/>
                </a:lnTo>
                <a:lnTo>
                  <a:pt x="17988" y="7695"/>
                </a:lnTo>
                <a:lnTo>
                  <a:pt x="17988" y="7704"/>
                </a:lnTo>
                <a:lnTo>
                  <a:pt x="18014" y="7739"/>
                </a:lnTo>
                <a:lnTo>
                  <a:pt x="18023" y="7739"/>
                </a:lnTo>
                <a:lnTo>
                  <a:pt x="18041" y="7757"/>
                </a:lnTo>
                <a:lnTo>
                  <a:pt x="18058" y="7757"/>
                </a:lnTo>
                <a:lnTo>
                  <a:pt x="18076" y="7748"/>
                </a:lnTo>
                <a:lnTo>
                  <a:pt x="18094" y="7739"/>
                </a:lnTo>
                <a:lnTo>
                  <a:pt x="18103" y="7730"/>
                </a:lnTo>
                <a:lnTo>
                  <a:pt x="18103" y="7713"/>
                </a:lnTo>
                <a:lnTo>
                  <a:pt x="18103" y="7704"/>
                </a:lnTo>
                <a:lnTo>
                  <a:pt x="18111" y="7695"/>
                </a:lnTo>
                <a:lnTo>
                  <a:pt x="18120" y="7686"/>
                </a:lnTo>
                <a:lnTo>
                  <a:pt x="18164" y="7668"/>
                </a:lnTo>
                <a:lnTo>
                  <a:pt x="18182" y="7677"/>
                </a:lnTo>
                <a:lnTo>
                  <a:pt x="18191" y="7677"/>
                </a:lnTo>
                <a:lnTo>
                  <a:pt x="18182" y="7668"/>
                </a:lnTo>
                <a:lnTo>
                  <a:pt x="18173" y="7668"/>
                </a:lnTo>
                <a:lnTo>
                  <a:pt x="18164" y="7668"/>
                </a:lnTo>
                <a:lnTo>
                  <a:pt x="18164" y="7660"/>
                </a:lnTo>
                <a:lnTo>
                  <a:pt x="18155" y="7660"/>
                </a:lnTo>
                <a:lnTo>
                  <a:pt x="18155" y="7651"/>
                </a:lnTo>
                <a:lnTo>
                  <a:pt x="18164" y="7642"/>
                </a:lnTo>
                <a:lnTo>
                  <a:pt x="18182" y="7616"/>
                </a:lnTo>
                <a:lnTo>
                  <a:pt x="18182" y="7607"/>
                </a:lnTo>
                <a:lnTo>
                  <a:pt x="18191" y="7598"/>
                </a:lnTo>
                <a:lnTo>
                  <a:pt x="18200" y="7598"/>
                </a:lnTo>
                <a:lnTo>
                  <a:pt x="18208" y="7598"/>
                </a:lnTo>
                <a:lnTo>
                  <a:pt x="18217" y="7598"/>
                </a:lnTo>
                <a:lnTo>
                  <a:pt x="18226" y="7598"/>
                </a:lnTo>
                <a:lnTo>
                  <a:pt x="18226" y="7563"/>
                </a:lnTo>
                <a:lnTo>
                  <a:pt x="18226" y="7527"/>
                </a:lnTo>
                <a:lnTo>
                  <a:pt x="18226" y="7518"/>
                </a:lnTo>
                <a:lnTo>
                  <a:pt x="18217" y="7518"/>
                </a:lnTo>
                <a:lnTo>
                  <a:pt x="18226" y="7510"/>
                </a:lnTo>
                <a:lnTo>
                  <a:pt x="18217" y="7501"/>
                </a:lnTo>
                <a:lnTo>
                  <a:pt x="18217" y="7492"/>
                </a:lnTo>
                <a:lnTo>
                  <a:pt x="18226" y="7474"/>
                </a:lnTo>
                <a:lnTo>
                  <a:pt x="18235" y="7457"/>
                </a:lnTo>
                <a:lnTo>
                  <a:pt x="18244" y="7448"/>
                </a:lnTo>
                <a:lnTo>
                  <a:pt x="18252" y="7439"/>
                </a:lnTo>
                <a:lnTo>
                  <a:pt x="18252" y="7421"/>
                </a:lnTo>
                <a:lnTo>
                  <a:pt x="18261" y="7368"/>
                </a:lnTo>
                <a:lnTo>
                  <a:pt x="18261" y="7360"/>
                </a:lnTo>
                <a:lnTo>
                  <a:pt x="18244" y="7360"/>
                </a:lnTo>
                <a:lnTo>
                  <a:pt x="18244" y="7351"/>
                </a:lnTo>
                <a:lnTo>
                  <a:pt x="18252" y="7342"/>
                </a:lnTo>
                <a:lnTo>
                  <a:pt x="18252" y="7351"/>
                </a:lnTo>
                <a:lnTo>
                  <a:pt x="18261" y="7360"/>
                </a:lnTo>
                <a:lnTo>
                  <a:pt x="18252" y="7342"/>
                </a:lnTo>
                <a:lnTo>
                  <a:pt x="18252" y="7333"/>
                </a:lnTo>
                <a:lnTo>
                  <a:pt x="18252" y="7315"/>
                </a:lnTo>
                <a:lnTo>
                  <a:pt x="18244" y="7307"/>
                </a:lnTo>
                <a:lnTo>
                  <a:pt x="18244" y="7298"/>
                </a:lnTo>
                <a:lnTo>
                  <a:pt x="18252" y="7298"/>
                </a:lnTo>
                <a:lnTo>
                  <a:pt x="18252" y="7289"/>
                </a:lnTo>
                <a:lnTo>
                  <a:pt x="18252" y="7280"/>
                </a:lnTo>
                <a:lnTo>
                  <a:pt x="18244" y="7263"/>
                </a:lnTo>
                <a:lnTo>
                  <a:pt x="18244" y="7245"/>
                </a:lnTo>
                <a:lnTo>
                  <a:pt x="18244" y="7227"/>
                </a:lnTo>
                <a:lnTo>
                  <a:pt x="18261" y="7192"/>
                </a:lnTo>
                <a:lnTo>
                  <a:pt x="18270" y="7192"/>
                </a:lnTo>
                <a:lnTo>
                  <a:pt x="18288" y="7183"/>
                </a:lnTo>
                <a:lnTo>
                  <a:pt x="18297" y="7183"/>
                </a:lnTo>
                <a:lnTo>
                  <a:pt x="18297" y="7192"/>
                </a:lnTo>
                <a:lnTo>
                  <a:pt x="18305" y="7192"/>
                </a:lnTo>
                <a:lnTo>
                  <a:pt x="18314" y="7183"/>
                </a:lnTo>
                <a:lnTo>
                  <a:pt x="18323" y="7174"/>
                </a:lnTo>
                <a:lnTo>
                  <a:pt x="18332" y="7157"/>
                </a:lnTo>
                <a:lnTo>
                  <a:pt x="18332" y="7148"/>
                </a:lnTo>
                <a:lnTo>
                  <a:pt x="18341" y="7148"/>
                </a:lnTo>
                <a:lnTo>
                  <a:pt x="18367" y="7148"/>
                </a:lnTo>
                <a:lnTo>
                  <a:pt x="18394" y="7139"/>
                </a:lnTo>
                <a:lnTo>
                  <a:pt x="18402" y="7130"/>
                </a:lnTo>
                <a:lnTo>
                  <a:pt x="18411" y="7121"/>
                </a:lnTo>
                <a:lnTo>
                  <a:pt x="18411" y="7112"/>
                </a:lnTo>
                <a:lnTo>
                  <a:pt x="18411" y="7104"/>
                </a:lnTo>
                <a:lnTo>
                  <a:pt x="18402" y="7104"/>
                </a:lnTo>
                <a:lnTo>
                  <a:pt x="18402" y="7095"/>
                </a:lnTo>
                <a:lnTo>
                  <a:pt x="18411" y="7086"/>
                </a:lnTo>
                <a:lnTo>
                  <a:pt x="18429" y="7077"/>
                </a:lnTo>
                <a:lnTo>
                  <a:pt x="18455" y="7060"/>
                </a:lnTo>
                <a:lnTo>
                  <a:pt x="18473" y="7051"/>
                </a:lnTo>
                <a:lnTo>
                  <a:pt x="18491" y="7042"/>
                </a:lnTo>
                <a:lnTo>
                  <a:pt x="18500" y="7024"/>
                </a:lnTo>
                <a:lnTo>
                  <a:pt x="18508" y="7015"/>
                </a:lnTo>
                <a:lnTo>
                  <a:pt x="18544" y="6998"/>
                </a:lnTo>
                <a:lnTo>
                  <a:pt x="18544" y="6989"/>
                </a:lnTo>
                <a:lnTo>
                  <a:pt x="18561" y="6971"/>
                </a:lnTo>
                <a:lnTo>
                  <a:pt x="18579" y="6954"/>
                </a:lnTo>
                <a:lnTo>
                  <a:pt x="18579" y="6945"/>
                </a:lnTo>
                <a:lnTo>
                  <a:pt x="18588" y="6945"/>
                </a:lnTo>
                <a:lnTo>
                  <a:pt x="18588" y="6936"/>
                </a:lnTo>
                <a:lnTo>
                  <a:pt x="18623" y="6909"/>
                </a:lnTo>
                <a:lnTo>
                  <a:pt x="18641" y="6901"/>
                </a:lnTo>
                <a:lnTo>
                  <a:pt x="18632" y="6892"/>
                </a:lnTo>
                <a:lnTo>
                  <a:pt x="18623" y="6901"/>
                </a:lnTo>
                <a:lnTo>
                  <a:pt x="18614" y="6901"/>
                </a:lnTo>
                <a:lnTo>
                  <a:pt x="18623" y="6892"/>
                </a:lnTo>
                <a:lnTo>
                  <a:pt x="18641" y="6874"/>
                </a:lnTo>
                <a:lnTo>
                  <a:pt x="18641" y="6883"/>
                </a:lnTo>
                <a:lnTo>
                  <a:pt x="18649" y="6883"/>
                </a:lnTo>
                <a:lnTo>
                  <a:pt x="18649" y="6892"/>
                </a:lnTo>
                <a:lnTo>
                  <a:pt x="18641" y="6892"/>
                </a:lnTo>
                <a:lnTo>
                  <a:pt x="18649" y="6892"/>
                </a:lnTo>
                <a:lnTo>
                  <a:pt x="18667" y="6883"/>
                </a:lnTo>
                <a:lnTo>
                  <a:pt x="18694" y="6874"/>
                </a:lnTo>
                <a:lnTo>
                  <a:pt x="18702" y="6874"/>
                </a:lnTo>
                <a:lnTo>
                  <a:pt x="18694" y="6865"/>
                </a:lnTo>
                <a:lnTo>
                  <a:pt x="18702" y="6865"/>
                </a:lnTo>
                <a:lnTo>
                  <a:pt x="18702" y="6874"/>
                </a:lnTo>
                <a:lnTo>
                  <a:pt x="18711" y="6865"/>
                </a:lnTo>
                <a:lnTo>
                  <a:pt x="18711" y="6857"/>
                </a:lnTo>
                <a:lnTo>
                  <a:pt x="18738" y="6848"/>
                </a:lnTo>
                <a:lnTo>
                  <a:pt x="18738" y="6839"/>
                </a:lnTo>
                <a:lnTo>
                  <a:pt x="18738" y="6830"/>
                </a:lnTo>
                <a:lnTo>
                  <a:pt x="18747" y="6821"/>
                </a:lnTo>
                <a:lnTo>
                  <a:pt x="18747" y="6812"/>
                </a:lnTo>
                <a:lnTo>
                  <a:pt x="18747" y="6795"/>
                </a:lnTo>
                <a:lnTo>
                  <a:pt x="18738" y="6786"/>
                </a:lnTo>
                <a:lnTo>
                  <a:pt x="18738" y="6777"/>
                </a:lnTo>
                <a:lnTo>
                  <a:pt x="18747" y="6768"/>
                </a:lnTo>
                <a:lnTo>
                  <a:pt x="18755" y="6759"/>
                </a:lnTo>
                <a:lnTo>
                  <a:pt x="18764" y="6751"/>
                </a:lnTo>
                <a:lnTo>
                  <a:pt x="18799" y="6742"/>
                </a:lnTo>
                <a:lnTo>
                  <a:pt x="18808" y="6742"/>
                </a:lnTo>
                <a:lnTo>
                  <a:pt x="18826" y="6733"/>
                </a:lnTo>
                <a:lnTo>
                  <a:pt x="18826" y="6715"/>
                </a:lnTo>
                <a:lnTo>
                  <a:pt x="18835" y="6715"/>
                </a:lnTo>
                <a:lnTo>
                  <a:pt x="18835" y="6706"/>
                </a:lnTo>
                <a:lnTo>
                  <a:pt x="18826" y="6698"/>
                </a:lnTo>
                <a:lnTo>
                  <a:pt x="18817" y="6689"/>
                </a:lnTo>
                <a:lnTo>
                  <a:pt x="18826" y="6698"/>
                </a:lnTo>
                <a:lnTo>
                  <a:pt x="18835" y="6698"/>
                </a:lnTo>
                <a:lnTo>
                  <a:pt x="18844" y="6706"/>
                </a:lnTo>
                <a:lnTo>
                  <a:pt x="18835" y="6715"/>
                </a:lnTo>
                <a:lnTo>
                  <a:pt x="18835" y="6733"/>
                </a:lnTo>
                <a:lnTo>
                  <a:pt x="18826" y="6742"/>
                </a:lnTo>
                <a:lnTo>
                  <a:pt x="18835" y="6742"/>
                </a:lnTo>
                <a:lnTo>
                  <a:pt x="18844" y="6751"/>
                </a:lnTo>
                <a:lnTo>
                  <a:pt x="18844" y="6742"/>
                </a:lnTo>
                <a:lnTo>
                  <a:pt x="18844" y="6733"/>
                </a:lnTo>
                <a:lnTo>
                  <a:pt x="18852" y="6742"/>
                </a:lnTo>
                <a:lnTo>
                  <a:pt x="18861" y="6751"/>
                </a:lnTo>
                <a:lnTo>
                  <a:pt x="18870" y="6742"/>
                </a:lnTo>
                <a:lnTo>
                  <a:pt x="18870" y="6733"/>
                </a:lnTo>
                <a:lnTo>
                  <a:pt x="18870" y="6706"/>
                </a:lnTo>
                <a:lnTo>
                  <a:pt x="18870" y="6715"/>
                </a:lnTo>
                <a:lnTo>
                  <a:pt x="18879" y="6715"/>
                </a:lnTo>
                <a:lnTo>
                  <a:pt x="18879" y="6742"/>
                </a:lnTo>
                <a:lnTo>
                  <a:pt x="18879" y="6751"/>
                </a:lnTo>
                <a:lnTo>
                  <a:pt x="18888" y="6742"/>
                </a:lnTo>
                <a:lnTo>
                  <a:pt x="18888" y="6733"/>
                </a:lnTo>
                <a:lnTo>
                  <a:pt x="18897" y="6742"/>
                </a:lnTo>
                <a:lnTo>
                  <a:pt x="18905" y="6742"/>
                </a:lnTo>
                <a:lnTo>
                  <a:pt x="18905" y="6733"/>
                </a:lnTo>
                <a:lnTo>
                  <a:pt x="18897" y="6733"/>
                </a:lnTo>
                <a:lnTo>
                  <a:pt x="18897" y="6724"/>
                </a:lnTo>
                <a:lnTo>
                  <a:pt x="18905" y="6724"/>
                </a:lnTo>
                <a:lnTo>
                  <a:pt x="18905" y="6706"/>
                </a:lnTo>
                <a:lnTo>
                  <a:pt x="18905" y="6715"/>
                </a:lnTo>
                <a:lnTo>
                  <a:pt x="18905" y="6724"/>
                </a:lnTo>
                <a:lnTo>
                  <a:pt x="18914" y="6733"/>
                </a:lnTo>
                <a:lnTo>
                  <a:pt x="18914" y="6742"/>
                </a:lnTo>
                <a:lnTo>
                  <a:pt x="18923" y="6742"/>
                </a:lnTo>
                <a:lnTo>
                  <a:pt x="18932" y="6733"/>
                </a:lnTo>
                <a:lnTo>
                  <a:pt x="18932" y="6724"/>
                </a:lnTo>
                <a:lnTo>
                  <a:pt x="18932" y="6715"/>
                </a:lnTo>
                <a:lnTo>
                  <a:pt x="18932" y="6698"/>
                </a:lnTo>
                <a:lnTo>
                  <a:pt x="18941" y="6715"/>
                </a:lnTo>
                <a:lnTo>
                  <a:pt x="18941" y="6724"/>
                </a:lnTo>
                <a:lnTo>
                  <a:pt x="18941" y="6733"/>
                </a:lnTo>
                <a:lnTo>
                  <a:pt x="18949" y="6733"/>
                </a:lnTo>
                <a:lnTo>
                  <a:pt x="18949" y="6724"/>
                </a:lnTo>
                <a:lnTo>
                  <a:pt x="18958" y="6724"/>
                </a:lnTo>
                <a:lnTo>
                  <a:pt x="18958" y="6715"/>
                </a:lnTo>
                <a:lnTo>
                  <a:pt x="18958" y="6706"/>
                </a:lnTo>
                <a:lnTo>
                  <a:pt x="18967" y="6706"/>
                </a:lnTo>
                <a:lnTo>
                  <a:pt x="18958" y="6698"/>
                </a:lnTo>
                <a:lnTo>
                  <a:pt x="18967" y="6689"/>
                </a:lnTo>
                <a:lnTo>
                  <a:pt x="18976" y="6680"/>
                </a:lnTo>
                <a:lnTo>
                  <a:pt x="18967" y="6698"/>
                </a:lnTo>
                <a:lnTo>
                  <a:pt x="18967" y="6706"/>
                </a:lnTo>
                <a:lnTo>
                  <a:pt x="18967" y="6715"/>
                </a:lnTo>
                <a:lnTo>
                  <a:pt x="18976" y="6706"/>
                </a:lnTo>
                <a:lnTo>
                  <a:pt x="18985" y="6706"/>
                </a:lnTo>
                <a:lnTo>
                  <a:pt x="18976" y="6715"/>
                </a:lnTo>
                <a:lnTo>
                  <a:pt x="18976" y="6724"/>
                </a:lnTo>
                <a:lnTo>
                  <a:pt x="18985" y="6733"/>
                </a:lnTo>
                <a:lnTo>
                  <a:pt x="18994" y="6733"/>
                </a:lnTo>
                <a:lnTo>
                  <a:pt x="18994" y="6724"/>
                </a:lnTo>
                <a:lnTo>
                  <a:pt x="19002" y="6715"/>
                </a:lnTo>
                <a:lnTo>
                  <a:pt x="19011" y="6706"/>
                </a:lnTo>
                <a:lnTo>
                  <a:pt x="19011" y="6698"/>
                </a:lnTo>
                <a:lnTo>
                  <a:pt x="19020" y="6698"/>
                </a:lnTo>
                <a:lnTo>
                  <a:pt x="19020" y="6689"/>
                </a:lnTo>
                <a:lnTo>
                  <a:pt x="19020" y="6680"/>
                </a:lnTo>
                <a:lnTo>
                  <a:pt x="19011" y="6680"/>
                </a:lnTo>
                <a:lnTo>
                  <a:pt x="19011" y="6671"/>
                </a:lnTo>
                <a:lnTo>
                  <a:pt x="19011" y="6662"/>
                </a:lnTo>
                <a:lnTo>
                  <a:pt x="19002" y="6662"/>
                </a:lnTo>
                <a:lnTo>
                  <a:pt x="19002" y="6654"/>
                </a:lnTo>
                <a:lnTo>
                  <a:pt x="19011" y="6645"/>
                </a:lnTo>
                <a:lnTo>
                  <a:pt x="19011" y="6636"/>
                </a:lnTo>
                <a:lnTo>
                  <a:pt x="19020" y="6627"/>
                </a:lnTo>
                <a:lnTo>
                  <a:pt x="19020" y="6618"/>
                </a:lnTo>
                <a:lnTo>
                  <a:pt x="19011" y="6618"/>
                </a:lnTo>
                <a:lnTo>
                  <a:pt x="19002" y="6609"/>
                </a:lnTo>
                <a:lnTo>
                  <a:pt x="18994" y="6609"/>
                </a:lnTo>
                <a:lnTo>
                  <a:pt x="19002" y="6609"/>
                </a:lnTo>
                <a:lnTo>
                  <a:pt x="19011" y="6609"/>
                </a:lnTo>
                <a:lnTo>
                  <a:pt x="19011" y="6602"/>
                </a:lnTo>
                <a:lnTo>
                  <a:pt x="19011" y="6593"/>
                </a:lnTo>
                <a:lnTo>
                  <a:pt x="19020" y="6593"/>
                </a:lnTo>
                <a:lnTo>
                  <a:pt x="19020" y="6602"/>
                </a:lnTo>
                <a:lnTo>
                  <a:pt x="19020" y="6609"/>
                </a:lnTo>
                <a:lnTo>
                  <a:pt x="19020" y="6618"/>
                </a:lnTo>
                <a:lnTo>
                  <a:pt x="19020" y="6636"/>
                </a:lnTo>
                <a:lnTo>
                  <a:pt x="19038" y="6662"/>
                </a:lnTo>
                <a:lnTo>
                  <a:pt x="19046" y="6671"/>
                </a:lnTo>
                <a:lnTo>
                  <a:pt x="19055" y="6671"/>
                </a:lnTo>
                <a:lnTo>
                  <a:pt x="19064" y="6671"/>
                </a:lnTo>
                <a:lnTo>
                  <a:pt x="19073" y="6662"/>
                </a:lnTo>
                <a:lnTo>
                  <a:pt x="19073" y="6654"/>
                </a:lnTo>
                <a:lnTo>
                  <a:pt x="19082" y="6654"/>
                </a:lnTo>
                <a:lnTo>
                  <a:pt x="19082" y="6662"/>
                </a:lnTo>
                <a:lnTo>
                  <a:pt x="19099" y="6680"/>
                </a:lnTo>
                <a:lnTo>
                  <a:pt x="19099" y="6689"/>
                </a:lnTo>
                <a:lnTo>
                  <a:pt x="19108" y="6698"/>
                </a:lnTo>
                <a:lnTo>
                  <a:pt x="19108" y="6689"/>
                </a:lnTo>
                <a:lnTo>
                  <a:pt x="19108" y="6698"/>
                </a:lnTo>
                <a:lnTo>
                  <a:pt x="19108" y="6706"/>
                </a:lnTo>
                <a:lnTo>
                  <a:pt x="19117" y="6724"/>
                </a:lnTo>
                <a:lnTo>
                  <a:pt x="19117" y="6742"/>
                </a:lnTo>
                <a:lnTo>
                  <a:pt x="19117" y="6751"/>
                </a:lnTo>
                <a:lnTo>
                  <a:pt x="19126" y="6777"/>
                </a:lnTo>
                <a:lnTo>
                  <a:pt x="19135" y="6795"/>
                </a:lnTo>
                <a:lnTo>
                  <a:pt x="19135" y="6804"/>
                </a:lnTo>
                <a:lnTo>
                  <a:pt x="19144" y="6812"/>
                </a:lnTo>
                <a:lnTo>
                  <a:pt x="19161" y="6839"/>
                </a:lnTo>
                <a:lnTo>
                  <a:pt x="19170" y="6848"/>
                </a:lnTo>
                <a:lnTo>
                  <a:pt x="19170" y="6839"/>
                </a:lnTo>
                <a:lnTo>
                  <a:pt x="19170" y="6830"/>
                </a:lnTo>
                <a:lnTo>
                  <a:pt x="19179" y="6839"/>
                </a:lnTo>
                <a:lnTo>
                  <a:pt x="19188" y="6848"/>
                </a:lnTo>
                <a:lnTo>
                  <a:pt x="19179" y="6848"/>
                </a:lnTo>
                <a:lnTo>
                  <a:pt x="19179" y="6857"/>
                </a:lnTo>
                <a:lnTo>
                  <a:pt x="19188" y="6857"/>
                </a:lnTo>
                <a:lnTo>
                  <a:pt x="19196" y="6848"/>
                </a:lnTo>
                <a:lnTo>
                  <a:pt x="19196" y="6839"/>
                </a:lnTo>
                <a:lnTo>
                  <a:pt x="19196" y="6857"/>
                </a:lnTo>
                <a:lnTo>
                  <a:pt x="19196" y="6865"/>
                </a:lnTo>
                <a:lnTo>
                  <a:pt x="19205" y="6883"/>
                </a:lnTo>
                <a:lnTo>
                  <a:pt x="19205" y="6874"/>
                </a:lnTo>
                <a:lnTo>
                  <a:pt x="19205" y="6865"/>
                </a:lnTo>
                <a:lnTo>
                  <a:pt x="19214" y="6865"/>
                </a:lnTo>
                <a:lnTo>
                  <a:pt x="19223" y="6865"/>
                </a:lnTo>
                <a:lnTo>
                  <a:pt x="19232" y="6874"/>
                </a:lnTo>
                <a:lnTo>
                  <a:pt x="19249" y="6874"/>
                </a:lnTo>
                <a:lnTo>
                  <a:pt x="19241" y="6883"/>
                </a:lnTo>
                <a:lnTo>
                  <a:pt x="19241" y="6892"/>
                </a:lnTo>
                <a:lnTo>
                  <a:pt x="19249" y="6892"/>
                </a:lnTo>
                <a:lnTo>
                  <a:pt x="19249" y="6901"/>
                </a:lnTo>
                <a:lnTo>
                  <a:pt x="19258" y="6909"/>
                </a:lnTo>
                <a:lnTo>
                  <a:pt x="19267" y="6909"/>
                </a:lnTo>
                <a:lnTo>
                  <a:pt x="19267" y="6918"/>
                </a:lnTo>
                <a:lnTo>
                  <a:pt x="19258" y="6927"/>
                </a:lnTo>
                <a:lnTo>
                  <a:pt x="19249" y="6927"/>
                </a:lnTo>
                <a:lnTo>
                  <a:pt x="19232" y="6918"/>
                </a:lnTo>
                <a:lnTo>
                  <a:pt x="19241" y="6936"/>
                </a:lnTo>
                <a:lnTo>
                  <a:pt x="19249" y="6945"/>
                </a:lnTo>
                <a:lnTo>
                  <a:pt x="19249" y="6954"/>
                </a:lnTo>
                <a:lnTo>
                  <a:pt x="19258" y="6954"/>
                </a:lnTo>
                <a:lnTo>
                  <a:pt x="19267" y="6954"/>
                </a:lnTo>
                <a:lnTo>
                  <a:pt x="19267" y="6945"/>
                </a:lnTo>
                <a:lnTo>
                  <a:pt x="19258" y="6936"/>
                </a:lnTo>
                <a:lnTo>
                  <a:pt x="19267" y="6936"/>
                </a:lnTo>
                <a:lnTo>
                  <a:pt x="19267" y="6927"/>
                </a:lnTo>
                <a:lnTo>
                  <a:pt x="19267" y="6936"/>
                </a:lnTo>
                <a:lnTo>
                  <a:pt x="19276" y="6954"/>
                </a:lnTo>
                <a:lnTo>
                  <a:pt x="19285" y="6962"/>
                </a:lnTo>
                <a:lnTo>
                  <a:pt x="19276" y="6962"/>
                </a:lnTo>
                <a:lnTo>
                  <a:pt x="19285" y="6980"/>
                </a:lnTo>
                <a:lnTo>
                  <a:pt x="19302" y="7007"/>
                </a:lnTo>
                <a:lnTo>
                  <a:pt x="19302" y="7033"/>
                </a:lnTo>
                <a:lnTo>
                  <a:pt x="19311" y="7042"/>
                </a:lnTo>
                <a:lnTo>
                  <a:pt x="19311" y="7051"/>
                </a:lnTo>
                <a:lnTo>
                  <a:pt x="19311" y="7077"/>
                </a:lnTo>
                <a:lnTo>
                  <a:pt x="19302" y="7086"/>
                </a:lnTo>
                <a:lnTo>
                  <a:pt x="19302" y="7104"/>
                </a:lnTo>
                <a:lnTo>
                  <a:pt x="19294" y="7104"/>
                </a:lnTo>
                <a:lnTo>
                  <a:pt x="19294" y="7121"/>
                </a:lnTo>
                <a:lnTo>
                  <a:pt x="19294" y="7130"/>
                </a:lnTo>
                <a:lnTo>
                  <a:pt x="19285" y="7130"/>
                </a:lnTo>
                <a:lnTo>
                  <a:pt x="19285" y="7165"/>
                </a:lnTo>
                <a:lnTo>
                  <a:pt x="19285" y="7174"/>
                </a:lnTo>
                <a:lnTo>
                  <a:pt x="19302" y="7165"/>
                </a:lnTo>
                <a:lnTo>
                  <a:pt x="19302" y="7157"/>
                </a:lnTo>
                <a:lnTo>
                  <a:pt x="19311" y="7148"/>
                </a:lnTo>
                <a:lnTo>
                  <a:pt x="19320" y="7148"/>
                </a:lnTo>
                <a:lnTo>
                  <a:pt x="19320" y="7139"/>
                </a:lnTo>
                <a:lnTo>
                  <a:pt x="19320" y="7130"/>
                </a:lnTo>
                <a:lnTo>
                  <a:pt x="19320" y="7139"/>
                </a:lnTo>
                <a:lnTo>
                  <a:pt x="19320" y="7157"/>
                </a:lnTo>
                <a:lnTo>
                  <a:pt x="19320" y="7165"/>
                </a:lnTo>
                <a:lnTo>
                  <a:pt x="19311" y="7165"/>
                </a:lnTo>
                <a:lnTo>
                  <a:pt x="19311" y="7174"/>
                </a:lnTo>
                <a:lnTo>
                  <a:pt x="19311" y="7183"/>
                </a:lnTo>
                <a:lnTo>
                  <a:pt x="19329" y="7174"/>
                </a:lnTo>
                <a:lnTo>
                  <a:pt x="19329" y="7165"/>
                </a:lnTo>
                <a:lnTo>
                  <a:pt x="19329" y="7157"/>
                </a:lnTo>
                <a:lnTo>
                  <a:pt x="19329" y="7165"/>
                </a:lnTo>
                <a:lnTo>
                  <a:pt x="19329" y="7174"/>
                </a:lnTo>
                <a:lnTo>
                  <a:pt x="19338" y="7183"/>
                </a:lnTo>
                <a:lnTo>
                  <a:pt x="19346" y="7183"/>
                </a:lnTo>
                <a:lnTo>
                  <a:pt x="19355" y="7183"/>
                </a:lnTo>
                <a:lnTo>
                  <a:pt x="19364" y="7174"/>
                </a:lnTo>
                <a:lnTo>
                  <a:pt x="19364" y="7165"/>
                </a:lnTo>
                <a:lnTo>
                  <a:pt x="19364" y="7174"/>
                </a:lnTo>
                <a:lnTo>
                  <a:pt x="19364" y="7183"/>
                </a:lnTo>
                <a:lnTo>
                  <a:pt x="19364" y="7192"/>
                </a:lnTo>
                <a:lnTo>
                  <a:pt x="19373" y="7192"/>
                </a:lnTo>
                <a:lnTo>
                  <a:pt x="19382" y="7183"/>
                </a:lnTo>
                <a:lnTo>
                  <a:pt x="19391" y="7174"/>
                </a:lnTo>
                <a:lnTo>
                  <a:pt x="19391" y="7165"/>
                </a:lnTo>
                <a:lnTo>
                  <a:pt x="19399" y="7157"/>
                </a:lnTo>
                <a:lnTo>
                  <a:pt x="19417" y="7157"/>
                </a:lnTo>
                <a:lnTo>
                  <a:pt x="19417" y="7148"/>
                </a:lnTo>
                <a:lnTo>
                  <a:pt x="19426" y="7148"/>
                </a:lnTo>
                <a:lnTo>
                  <a:pt x="19435" y="7139"/>
                </a:lnTo>
                <a:lnTo>
                  <a:pt x="19435" y="7130"/>
                </a:lnTo>
                <a:lnTo>
                  <a:pt x="19435" y="7121"/>
                </a:lnTo>
                <a:lnTo>
                  <a:pt x="19426" y="7112"/>
                </a:lnTo>
                <a:lnTo>
                  <a:pt x="19435" y="7112"/>
                </a:lnTo>
                <a:lnTo>
                  <a:pt x="19435" y="7121"/>
                </a:lnTo>
                <a:lnTo>
                  <a:pt x="19435" y="7130"/>
                </a:lnTo>
                <a:lnTo>
                  <a:pt x="19444" y="7130"/>
                </a:lnTo>
                <a:lnTo>
                  <a:pt x="19452" y="7130"/>
                </a:lnTo>
                <a:lnTo>
                  <a:pt x="19461" y="7130"/>
                </a:lnTo>
                <a:lnTo>
                  <a:pt x="19470" y="7121"/>
                </a:lnTo>
                <a:lnTo>
                  <a:pt x="19470" y="7112"/>
                </a:lnTo>
                <a:lnTo>
                  <a:pt x="19479" y="7104"/>
                </a:lnTo>
                <a:lnTo>
                  <a:pt x="19479" y="7095"/>
                </a:lnTo>
                <a:lnTo>
                  <a:pt x="19479" y="7086"/>
                </a:lnTo>
                <a:lnTo>
                  <a:pt x="19479" y="7077"/>
                </a:lnTo>
                <a:lnTo>
                  <a:pt x="19479" y="7068"/>
                </a:lnTo>
                <a:lnTo>
                  <a:pt x="19488" y="7077"/>
                </a:lnTo>
                <a:lnTo>
                  <a:pt x="19496" y="7086"/>
                </a:lnTo>
                <a:lnTo>
                  <a:pt x="19505" y="7086"/>
                </a:lnTo>
                <a:lnTo>
                  <a:pt x="19496" y="7095"/>
                </a:lnTo>
                <a:lnTo>
                  <a:pt x="19505" y="7104"/>
                </a:lnTo>
                <a:lnTo>
                  <a:pt x="19505" y="7112"/>
                </a:lnTo>
                <a:lnTo>
                  <a:pt x="19514" y="7121"/>
                </a:lnTo>
                <a:lnTo>
                  <a:pt x="19514" y="7130"/>
                </a:lnTo>
                <a:lnTo>
                  <a:pt x="19523" y="7130"/>
                </a:lnTo>
                <a:lnTo>
                  <a:pt x="19532" y="7130"/>
                </a:lnTo>
                <a:lnTo>
                  <a:pt x="19541" y="7130"/>
                </a:lnTo>
                <a:lnTo>
                  <a:pt x="19532" y="7130"/>
                </a:lnTo>
                <a:lnTo>
                  <a:pt x="19532" y="7139"/>
                </a:lnTo>
                <a:lnTo>
                  <a:pt x="19532" y="7157"/>
                </a:lnTo>
                <a:lnTo>
                  <a:pt x="19532" y="7165"/>
                </a:lnTo>
                <a:lnTo>
                  <a:pt x="19532" y="7174"/>
                </a:lnTo>
                <a:lnTo>
                  <a:pt x="19541" y="7183"/>
                </a:lnTo>
                <a:lnTo>
                  <a:pt x="19541" y="7218"/>
                </a:lnTo>
                <a:lnTo>
                  <a:pt x="19541" y="7227"/>
                </a:lnTo>
                <a:lnTo>
                  <a:pt x="19549" y="7236"/>
                </a:lnTo>
                <a:lnTo>
                  <a:pt x="19549" y="7254"/>
                </a:lnTo>
                <a:lnTo>
                  <a:pt x="19549" y="7263"/>
                </a:lnTo>
                <a:lnTo>
                  <a:pt x="19558" y="7263"/>
                </a:lnTo>
                <a:lnTo>
                  <a:pt x="19558" y="7271"/>
                </a:lnTo>
                <a:lnTo>
                  <a:pt x="19558" y="7289"/>
                </a:lnTo>
                <a:lnTo>
                  <a:pt x="19558" y="7298"/>
                </a:lnTo>
                <a:lnTo>
                  <a:pt x="19567" y="7307"/>
                </a:lnTo>
                <a:lnTo>
                  <a:pt x="19567" y="7324"/>
                </a:lnTo>
                <a:lnTo>
                  <a:pt x="19567" y="7333"/>
                </a:lnTo>
                <a:lnTo>
                  <a:pt x="19567" y="7342"/>
                </a:lnTo>
                <a:lnTo>
                  <a:pt x="19576" y="7351"/>
                </a:lnTo>
                <a:lnTo>
                  <a:pt x="19576" y="7324"/>
                </a:lnTo>
                <a:lnTo>
                  <a:pt x="19576" y="7333"/>
                </a:lnTo>
                <a:lnTo>
                  <a:pt x="19576" y="7342"/>
                </a:lnTo>
                <a:lnTo>
                  <a:pt x="19593" y="7360"/>
                </a:lnTo>
                <a:lnTo>
                  <a:pt x="19593" y="7377"/>
                </a:lnTo>
                <a:lnTo>
                  <a:pt x="19602" y="7386"/>
                </a:lnTo>
                <a:lnTo>
                  <a:pt x="19602" y="7395"/>
                </a:lnTo>
                <a:lnTo>
                  <a:pt x="19611" y="7404"/>
                </a:lnTo>
                <a:lnTo>
                  <a:pt x="19611" y="7413"/>
                </a:lnTo>
                <a:lnTo>
                  <a:pt x="19611" y="7421"/>
                </a:lnTo>
                <a:lnTo>
                  <a:pt x="19611" y="7430"/>
                </a:lnTo>
                <a:lnTo>
                  <a:pt x="19602" y="7439"/>
                </a:lnTo>
                <a:lnTo>
                  <a:pt x="19611" y="7448"/>
                </a:lnTo>
                <a:lnTo>
                  <a:pt x="19602" y="7448"/>
                </a:lnTo>
                <a:lnTo>
                  <a:pt x="19611" y="7457"/>
                </a:lnTo>
                <a:lnTo>
                  <a:pt x="19611" y="7466"/>
                </a:lnTo>
                <a:lnTo>
                  <a:pt x="19611" y="7474"/>
                </a:lnTo>
                <a:lnTo>
                  <a:pt x="19611" y="7483"/>
                </a:lnTo>
                <a:lnTo>
                  <a:pt x="19602" y="7483"/>
                </a:lnTo>
                <a:lnTo>
                  <a:pt x="19611" y="7492"/>
                </a:lnTo>
                <a:lnTo>
                  <a:pt x="19620" y="7483"/>
                </a:lnTo>
                <a:lnTo>
                  <a:pt x="19620" y="7492"/>
                </a:lnTo>
                <a:lnTo>
                  <a:pt x="19629" y="7492"/>
                </a:lnTo>
                <a:lnTo>
                  <a:pt x="19620" y="7492"/>
                </a:lnTo>
                <a:lnTo>
                  <a:pt x="19611" y="7501"/>
                </a:lnTo>
                <a:lnTo>
                  <a:pt x="19620" y="7510"/>
                </a:lnTo>
                <a:lnTo>
                  <a:pt x="19611" y="7510"/>
                </a:lnTo>
                <a:lnTo>
                  <a:pt x="19611" y="7518"/>
                </a:lnTo>
                <a:lnTo>
                  <a:pt x="19611" y="7527"/>
                </a:lnTo>
                <a:lnTo>
                  <a:pt x="19611" y="7536"/>
                </a:lnTo>
                <a:lnTo>
                  <a:pt x="19611" y="7545"/>
                </a:lnTo>
                <a:lnTo>
                  <a:pt x="19602" y="7554"/>
                </a:lnTo>
                <a:lnTo>
                  <a:pt x="19602" y="7563"/>
                </a:lnTo>
                <a:lnTo>
                  <a:pt x="19593" y="7563"/>
                </a:lnTo>
                <a:lnTo>
                  <a:pt x="19593" y="7571"/>
                </a:lnTo>
                <a:lnTo>
                  <a:pt x="19602" y="7589"/>
                </a:lnTo>
                <a:lnTo>
                  <a:pt x="19593" y="7607"/>
                </a:lnTo>
                <a:lnTo>
                  <a:pt x="19602" y="7607"/>
                </a:lnTo>
                <a:lnTo>
                  <a:pt x="19602" y="7616"/>
                </a:lnTo>
                <a:lnTo>
                  <a:pt x="19611" y="7607"/>
                </a:lnTo>
                <a:lnTo>
                  <a:pt x="19602" y="7633"/>
                </a:lnTo>
                <a:lnTo>
                  <a:pt x="19593" y="7651"/>
                </a:lnTo>
                <a:lnTo>
                  <a:pt x="19593" y="7660"/>
                </a:lnTo>
                <a:lnTo>
                  <a:pt x="19585" y="7668"/>
                </a:lnTo>
                <a:lnTo>
                  <a:pt x="19585" y="7695"/>
                </a:lnTo>
                <a:lnTo>
                  <a:pt x="19576" y="7713"/>
                </a:lnTo>
                <a:lnTo>
                  <a:pt x="19576" y="7721"/>
                </a:lnTo>
                <a:lnTo>
                  <a:pt x="19576" y="7730"/>
                </a:lnTo>
                <a:lnTo>
                  <a:pt x="19585" y="7748"/>
                </a:lnTo>
                <a:lnTo>
                  <a:pt x="19593" y="7757"/>
                </a:lnTo>
                <a:lnTo>
                  <a:pt x="19593" y="7748"/>
                </a:lnTo>
                <a:lnTo>
                  <a:pt x="19593" y="7739"/>
                </a:lnTo>
                <a:lnTo>
                  <a:pt x="19602" y="7739"/>
                </a:lnTo>
                <a:lnTo>
                  <a:pt x="19611" y="7739"/>
                </a:lnTo>
                <a:lnTo>
                  <a:pt x="19611" y="7748"/>
                </a:lnTo>
                <a:lnTo>
                  <a:pt x="19620" y="7766"/>
                </a:lnTo>
                <a:lnTo>
                  <a:pt x="19629" y="7766"/>
                </a:lnTo>
                <a:lnTo>
                  <a:pt x="19638" y="7774"/>
                </a:lnTo>
                <a:lnTo>
                  <a:pt x="19638" y="7783"/>
                </a:lnTo>
                <a:lnTo>
                  <a:pt x="19646" y="7783"/>
                </a:lnTo>
                <a:lnTo>
                  <a:pt x="19655" y="7792"/>
                </a:lnTo>
                <a:lnTo>
                  <a:pt x="19655" y="7801"/>
                </a:lnTo>
                <a:lnTo>
                  <a:pt x="19664" y="7810"/>
                </a:lnTo>
                <a:lnTo>
                  <a:pt x="19664" y="7819"/>
                </a:lnTo>
                <a:lnTo>
                  <a:pt x="19673" y="7819"/>
                </a:lnTo>
                <a:lnTo>
                  <a:pt x="19682" y="7810"/>
                </a:lnTo>
                <a:lnTo>
                  <a:pt x="19673" y="7827"/>
                </a:lnTo>
                <a:lnTo>
                  <a:pt x="19682" y="7827"/>
                </a:lnTo>
                <a:lnTo>
                  <a:pt x="19691" y="7827"/>
                </a:lnTo>
                <a:lnTo>
                  <a:pt x="19682" y="7845"/>
                </a:lnTo>
                <a:lnTo>
                  <a:pt x="19699" y="7854"/>
                </a:lnTo>
                <a:lnTo>
                  <a:pt x="19717" y="7880"/>
                </a:lnTo>
                <a:lnTo>
                  <a:pt x="19717" y="7889"/>
                </a:lnTo>
                <a:lnTo>
                  <a:pt x="19726" y="7898"/>
                </a:lnTo>
                <a:lnTo>
                  <a:pt x="19735" y="7916"/>
                </a:lnTo>
                <a:lnTo>
                  <a:pt x="19735" y="7924"/>
                </a:lnTo>
                <a:lnTo>
                  <a:pt x="19735" y="7942"/>
                </a:lnTo>
                <a:lnTo>
                  <a:pt x="19743" y="7986"/>
                </a:lnTo>
                <a:lnTo>
                  <a:pt x="19752" y="8013"/>
                </a:lnTo>
                <a:lnTo>
                  <a:pt x="19752" y="8030"/>
                </a:lnTo>
                <a:lnTo>
                  <a:pt x="19752" y="8039"/>
                </a:lnTo>
                <a:lnTo>
                  <a:pt x="19761" y="8048"/>
                </a:lnTo>
                <a:lnTo>
                  <a:pt x="19770" y="8057"/>
                </a:lnTo>
                <a:lnTo>
                  <a:pt x="19761" y="8057"/>
                </a:lnTo>
                <a:lnTo>
                  <a:pt x="19761" y="8066"/>
                </a:lnTo>
                <a:lnTo>
                  <a:pt x="19770" y="8074"/>
                </a:lnTo>
                <a:lnTo>
                  <a:pt x="19779" y="8083"/>
                </a:lnTo>
                <a:lnTo>
                  <a:pt x="19788" y="8101"/>
                </a:lnTo>
                <a:lnTo>
                  <a:pt x="19805" y="8110"/>
                </a:lnTo>
                <a:lnTo>
                  <a:pt x="19805" y="8119"/>
                </a:lnTo>
                <a:lnTo>
                  <a:pt x="19805" y="8127"/>
                </a:lnTo>
                <a:lnTo>
                  <a:pt x="19805" y="8136"/>
                </a:lnTo>
                <a:lnTo>
                  <a:pt x="19805" y="8145"/>
                </a:lnTo>
                <a:lnTo>
                  <a:pt x="19814" y="8145"/>
                </a:lnTo>
                <a:lnTo>
                  <a:pt x="19823" y="8154"/>
                </a:lnTo>
                <a:lnTo>
                  <a:pt x="19841" y="8163"/>
                </a:lnTo>
                <a:lnTo>
                  <a:pt x="19849" y="8172"/>
                </a:lnTo>
                <a:lnTo>
                  <a:pt x="19867" y="8189"/>
                </a:lnTo>
                <a:lnTo>
                  <a:pt x="19893" y="8198"/>
                </a:lnTo>
                <a:lnTo>
                  <a:pt x="19911" y="8216"/>
                </a:lnTo>
                <a:lnTo>
                  <a:pt x="19920" y="8225"/>
                </a:lnTo>
                <a:lnTo>
                  <a:pt x="19955" y="8242"/>
                </a:lnTo>
                <a:lnTo>
                  <a:pt x="19964" y="8251"/>
                </a:lnTo>
                <a:lnTo>
                  <a:pt x="19973" y="8251"/>
                </a:lnTo>
                <a:lnTo>
                  <a:pt x="19982" y="8242"/>
                </a:lnTo>
                <a:lnTo>
                  <a:pt x="19990" y="8242"/>
                </a:lnTo>
                <a:lnTo>
                  <a:pt x="19999" y="8242"/>
                </a:lnTo>
                <a:lnTo>
                  <a:pt x="19999" y="8233"/>
                </a:lnTo>
                <a:lnTo>
                  <a:pt x="20008" y="8242"/>
                </a:lnTo>
                <a:lnTo>
                  <a:pt x="20008" y="8251"/>
                </a:lnTo>
                <a:lnTo>
                  <a:pt x="20017" y="8251"/>
                </a:lnTo>
                <a:lnTo>
                  <a:pt x="20026" y="8251"/>
                </a:lnTo>
                <a:lnTo>
                  <a:pt x="20026" y="8242"/>
                </a:lnTo>
                <a:lnTo>
                  <a:pt x="20017" y="8225"/>
                </a:lnTo>
                <a:lnTo>
                  <a:pt x="19999" y="8189"/>
                </a:lnTo>
                <a:lnTo>
                  <a:pt x="19990" y="8172"/>
                </a:lnTo>
                <a:lnTo>
                  <a:pt x="19990" y="8163"/>
                </a:lnTo>
                <a:lnTo>
                  <a:pt x="19964" y="8145"/>
                </a:lnTo>
                <a:lnTo>
                  <a:pt x="19964" y="8136"/>
                </a:lnTo>
                <a:lnTo>
                  <a:pt x="19964" y="8110"/>
                </a:lnTo>
                <a:lnTo>
                  <a:pt x="19964" y="8101"/>
                </a:lnTo>
                <a:lnTo>
                  <a:pt x="19964" y="8092"/>
                </a:lnTo>
                <a:lnTo>
                  <a:pt x="19955" y="8083"/>
                </a:lnTo>
                <a:lnTo>
                  <a:pt x="19955" y="8074"/>
                </a:lnTo>
                <a:lnTo>
                  <a:pt x="19955" y="8057"/>
                </a:lnTo>
                <a:lnTo>
                  <a:pt x="19964" y="8030"/>
                </a:lnTo>
                <a:lnTo>
                  <a:pt x="19964" y="8013"/>
                </a:lnTo>
                <a:lnTo>
                  <a:pt x="19955" y="7995"/>
                </a:lnTo>
                <a:lnTo>
                  <a:pt x="19946" y="7969"/>
                </a:lnTo>
                <a:lnTo>
                  <a:pt x="19938" y="7960"/>
                </a:lnTo>
                <a:lnTo>
                  <a:pt x="19929" y="7951"/>
                </a:lnTo>
                <a:lnTo>
                  <a:pt x="19920" y="7942"/>
                </a:lnTo>
                <a:lnTo>
                  <a:pt x="19911" y="7942"/>
                </a:lnTo>
                <a:lnTo>
                  <a:pt x="19893" y="7924"/>
                </a:lnTo>
                <a:lnTo>
                  <a:pt x="19876" y="7898"/>
                </a:lnTo>
                <a:lnTo>
                  <a:pt x="19858" y="7898"/>
                </a:lnTo>
                <a:lnTo>
                  <a:pt x="19841" y="7880"/>
                </a:lnTo>
                <a:lnTo>
                  <a:pt x="19823" y="7854"/>
                </a:lnTo>
                <a:lnTo>
                  <a:pt x="19814" y="7845"/>
                </a:lnTo>
                <a:lnTo>
                  <a:pt x="19805" y="7845"/>
                </a:lnTo>
                <a:lnTo>
                  <a:pt x="19796" y="7845"/>
                </a:lnTo>
                <a:lnTo>
                  <a:pt x="19779" y="7845"/>
                </a:lnTo>
                <a:lnTo>
                  <a:pt x="19770" y="7836"/>
                </a:lnTo>
                <a:lnTo>
                  <a:pt x="19761" y="7836"/>
                </a:lnTo>
                <a:lnTo>
                  <a:pt x="19752" y="7827"/>
                </a:lnTo>
                <a:lnTo>
                  <a:pt x="19743" y="7827"/>
                </a:lnTo>
                <a:lnTo>
                  <a:pt x="19735" y="7827"/>
                </a:lnTo>
                <a:lnTo>
                  <a:pt x="19735" y="7819"/>
                </a:lnTo>
                <a:lnTo>
                  <a:pt x="19726" y="7801"/>
                </a:lnTo>
                <a:lnTo>
                  <a:pt x="19717" y="7792"/>
                </a:lnTo>
                <a:lnTo>
                  <a:pt x="19717" y="7783"/>
                </a:lnTo>
                <a:lnTo>
                  <a:pt x="19726" y="7783"/>
                </a:lnTo>
                <a:lnTo>
                  <a:pt x="19735" y="7783"/>
                </a:lnTo>
                <a:lnTo>
                  <a:pt x="19735" y="7792"/>
                </a:lnTo>
                <a:lnTo>
                  <a:pt x="19726" y="7792"/>
                </a:lnTo>
                <a:lnTo>
                  <a:pt x="19726" y="7801"/>
                </a:lnTo>
                <a:lnTo>
                  <a:pt x="19735" y="7801"/>
                </a:lnTo>
                <a:lnTo>
                  <a:pt x="19743" y="7819"/>
                </a:lnTo>
                <a:lnTo>
                  <a:pt x="19743" y="7810"/>
                </a:lnTo>
                <a:lnTo>
                  <a:pt x="19726" y="7748"/>
                </a:lnTo>
                <a:lnTo>
                  <a:pt x="19726" y="7730"/>
                </a:lnTo>
                <a:lnTo>
                  <a:pt x="19717" y="7730"/>
                </a:lnTo>
                <a:lnTo>
                  <a:pt x="19708" y="7730"/>
                </a:lnTo>
                <a:lnTo>
                  <a:pt x="19708" y="7721"/>
                </a:lnTo>
                <a:lnTo>
                  <a:pt x="19708" y="7713"/>
                </a:lnTo>
                <a:lnTo>
                  <a:pt x="19699" y="7686"/>
                </a:lnTo>
                <a:lnTo>
                  <a:pt x="19699" y="7677"/>
                </a:lnTo>
                <a:lnTo>
                  <a:pt x="19699" y="7668"/>
                </a:lnTo>
                <a:lnTo>
                  <a:pt x="19691" y="7668"/>
                </a:lnTo>
                <a:lnTo>
                  <a:pt x="19664" y="7677"/>
                </a:lnTo>
                <a:lnTo>
                  <a:pt x="19655" y="7677"/>
                </a:lnTo>
                <a:lnTo>
                  <a:pt x="19655" y="7668"/>
                </a:lnTo>
                <a:lnTo>
                  <a:pt x="19655" y="7660"/>
                </a:lnTo>
                <a:lnTo>
                  <a:pt x="19646" y="7642"/>
                </a:lnTo>
                <a:lnTo>
                  <a:pt x="19646" y="7624"/>
                </a:lnTo>
                <a:lnTo>
                  <a:pt x="19646" y="7607"/>
                </a:lnTo>
                <a:lnTo>
                  <a:pt x="19646" y="7598"/>
                </a:lnTo>
                <a:lnTo>
                  <a:pt x="19655" y="7589"/>
                </a:lnTo>
                <a:lnTo>
                  <a:pt x="19655" y="7580"/>
                </a:lnTo>
                <a:lnTo>
                  <a:pt x="19673" y="7554"/>
                </a:lnTo>
                <a:lnTo>
                  <a:pt x="19673" y="7536"/>
                </a:lnTo>
                <a:lnTo>
                  <a:pt x="19673" y="7527"/>
                </a:lnTo>
                <a:lnTo>
                  <a:pt x="19682" y="7510"/>
                </a:lnTo>
                <a:lnTo>
                  <a:pt x="19691" y="7492"/>
                </a:lnTo>
                <a:lnTo>
                  <a:pt x="19699" y="7474"/>
                </a:lnTo>
                <a:lnTo>
                  <a:pt x="19699" y="7466"/>
                </a:lnTo>
                <a:lnTo>
                  <a:pt x="19708" y="7457"/>
                </a:lnTo>
                <a:lnTo>
                  <a:pt x="19708" y="7448"/>
                </a:lnTo>
                <a:lnTo>
                  <a:pt x="19708" y="7421"/>
                </a:lnTo>
                <a:lnTo>
                  <a:pt x="19708" y="7413"/>
                </a:lnTo>
                <a:lnTo>
                  <a:pt x="19717" y="7395"/>
                </a:lnTo>
                <a:lnTo>
                  <a:pt x="19708" y="7386"/>
                </a:lnTo>
                <a:lnTo>
                  <a:pt x="19708" y="7377"/>
                </a:lnTo>
                <a:lnTo>
                  <a:pt x="19708" y="7368"/>
                </a:lnTo>
                <a:lnTo>
                  <a:pt x="19717" y="7360"/>
                </a:lnTo>
                <a:lnTo>
                  <a:pt x="19726" y="7360"/>
                </a:lnTo>
                <a:lnTo>
                  <a:pt x="19743" y="7360"/>
                </a:lnTo>
                <a:lnTo>
                  <a:pt x="19752" y="7351"/>
                </a:lnTo>
                <a:lnTo>
                  <a:pt x="19752" y="7360"/>
                </a:lnTo>
                <a:lnTo>
                  <a:pt x="19779" y="7360"/>
                </a:lnTo>
                <a:lnTo>
                  <a:pt x="19779" y="7368"/>
                </a:lnTo>
                <a:lnTo>
                  <a:pt x="19779" y="7377"/>
                </a:lnTo>
                <a:lnTo>
                  <a:pt x="19779" y="7386"/>
                </a:lnTo>
                <a:lnTo>
                  <a:pt x="19770" y="7395"/>
                </a:lnTo>
                <a:lnTo>
                  <a:pt x="19770" y="7413"/>
                </a:lnTo>
                <a:lnTo>
                  <a:pt x="19770" y="7421"/>
                </a:lnTo>
                <a:lnTo>
                  <a:pt x="19779" y="7421"/>
                </a:lnTo>
                <a:lnTo>
                  <a:pt x="19788" y="7421"/>
                </a:lnTo>
                <a:lnTo>
                  <a:pt x="19814" y="7421"/>
                </a:lnTo>
                <a:lnTo>
                  <a:pt x="19832" y="7421"/>
                </a:lnTo>
                <a:lnTo>
                  <a:pt x="19841" y="7421"/>
                </a:lnTo>
                <a:lnTo>
                  <a:pt x="19849" y="7430"/>
                </a:lnTo>
                <a:lnTo>
                  <a:pt x="19858" y="7430"/>
                </a:lnTo>
                <a:lnTo>
                  <a:pt x="19867" y="7439"/>
                </a:lnTo>
                <a:lnTo>
                  <a:pt x="19876" y="7448"/>
                </a:lnTo>
                <a:lnTo>
                  <a:pt x="19876" y="7439"/>
                </a:lnTo>
                <a:lnTo>
                  <a:pt x="19876" y="7448"/>
                </a:lnTo>
                <a:lnTo>
                  <a:pt x="19885" y="7457"/>
                </a:lnTo>
                <a:lnTo>
                  <a:pt x="19893" y="7466"/>
                </a:lnTo>
                <a:lnTo>
                  <a:pt x="19893" y="7457"/>
                </a:lnTo>
                <a:lnTo>
                  <a:pt x="19902" y="7457"/>
                </a:lnTo>
                <a:lnTo>
                  <a:pt x="19911" y="7466"/>
                </a:lnTo>
                <a:lnTo>
                  <a:pt x="19911" y="7474"/>
                </a:lnTo>
                <a:lnTo>
                  <a:pt x="19920" y="7483"/>
                </a:lnTo>
                <a:lnTo>
                  <a:pt x="19920" y="7492"/>
                </a:lnTo>
                <a:lnTo>
                  <a:pt x="19929" y="7483"/>
                </a:lnTo>
                <a:lnTo>
                  <a:pt x="19929" y="7492"/>
                </a:lnTo>
                <a:lnTo>
                  <a:pt x="19929" y="7501"/>
                </a:lnTo>
                <a:lnTo>
                  <a:pt x="19938" y="7510"/>
                </a:lnTo>
                <a:lnTo>
                  <a:pt x="19938" y="7518"/>
                </a:lnTo>
                <a:lnTo>
                  <a:pt x="19938" y="7527"/>
                </a:lnTo>
                <a:lnTo>
                  <a:pt x="19938" y="7536"/>
                </a:lnTo>
                <a:lnTo>
                  <a:pt x="19938" y="7554"/>
                </a:lnTo>
                <a:lnTo>
                  <a:pt x="19946" y="7554"/>
                </a:lnTo>
                <a:lnTo>
                  <a:pt x="19955" y="7554"/>
                </a:lnTo>
                <a:lnTo>
                  <a:pt x="19955" y="7545"/>
                </a:lnTo>
                <a:lnTo>
                  <a:pt x="19964" y="7536"/>
                </a:lnTo>
                <a:lnTo>
                  <a:pt x="19973" y="7536"/>
                </a:lnTo>
                <a:lnTo>
                  <a:pt x="19982" y="7554"/>
                </a:lnTo>
                <a:lnTo>
                  <a:pt x="19982" y="7563"/>
                </a:lnTo>
                <a:lnTo>
                  <a:pt x="19973" y="7563"/>
                </a:lnTo>
                <a:lnTo>
                  <a:pt x="19964" y="7571"/>
                </a:lnTo>
                <a:lnTo>
                  <a:pt x="19973" y="7580"/>
                </a:lnTo>
                <a:lnTo>
                  <a:pt x="19990" y="7571"/>
                </a:lnTo>
                <a:lnTo>
                  <a:pt x="19999" y="7571"/>
                </a:lnTo>
                <a:lnTo>
                  <a:pt x="20017" y="7580"/>
                </a:lnTo>
                <a:lnTo>
                  <a:pt x="20035" y="7589"/>
                </a:lnTo>
                <a:lnTo>
                  <a:pt x="20043" y="7589"/>
                </a:lnTo>
                <a:lnTo>
                  <a:pt x="20043" y="7598"/>
                </a:lnTo>
                <a:lnTo>
                  <a:pt x="20043" y="7607"/>
                </a:lnTo>
                <a:lnTo>
                  <a:pt x="20052" y="7607"/>
                </a:lnTo>
                <a:lnTo>
                  <a:pt x="20061" y="7607"/>
                </a:lnTo>
                <a:lnTo>
                  <a:pt x="20070" y="7607"/>
                </a:lnTo>
                <a:lnTo>
                  <a:pt x="20079" y="7616"/>
                </a:lnTo>
                <a:lnTo>
                  <a:pt x="20079" y="7624"/>
                </a:lnTo>
                <a:lnTo>
                  <a:pt x="20070" y="7633"/>
                </a:lnTo>
                <a:lnTo>
                  <a:pt x="20061" y="7651"/>
                </a:lnTo>
                <a:lnTo>
                  <a:pt x="20061" y="7677"/>
                </a:lnTo>
                <a:lnTo>
                  <a:pt x="20061" y="7704"/>
                </a:lnTo>
                <a:lnTo>
                  <a:pt x="20070" y="7713"/>
                </a:lnTo>
                <a:lnTo>
                  <a:pt x="20061" y="7721"/>
                </a:lnTo>
                <a:lnTo>
                  <a:pt x="20070" y="7721"/>
                </a:lnTo>
                <a:lnTo>
                  <a:pt x="20088" y="7721"/>
                </a:lnTo>
                <a:lnTo>
                  <a:pt x="20088" y="7713"/>
                </a:lnTo>
                <a:lnTo>
                  <a:pt x="20096" y="7704"/>
                </a:lnTo>
                <a:lnTo>
                  <a:pt x="20105" y="7695"/>
                </a:lnTo>
                <a:lnTo>
                  <a:pt x="20114" y="7686"/>
                </a:lnTo>
                <a:lnTo>
                  <a:pt x="20158" y="7660"/>
                </a:lnTo>
                <a:lnTo>
                  <a:pt x="20167" y="7660"/>
                </a:lnTo>
                <a:lnTo>
                  <a:pt x="20167" y="7651"/>
                </a:lnTo>
                <a:lnTo>
                  <a:pt x="20158" y="7651"/>
                </a:lnTo>
                <a:lnTo>
                  <a:pt x="20158" y="7642"/>
                </a:lnTo>
                <a:lnTo>
                  <a:pt x="20140" y="7616"/>
                </a:lnTo>
                <a:lnTo>
                  <a:pt x="20140" y="7624"/>
                </a:lnTo>
                <a:lnTo>
                  <a:pt x="20167" y="7642"/>
                </a:lnTo>
                <a:lnTo>
                  <a:pt x="20176" y="7651"/>
                </a:lnTo>
                <a:lnTo>
                  <a:pt x="20185" y="7651"/>
                </a:lnTo>
                <a:lnTo>
                  <a:pt x="20193" y="7642"/>
                </a:lnTo>
                <a:lnTo>
                  <a:pt x="20185" y="7633"/>
                </a:lnTo>
                <a:lnTo>
                  <a:pt x="20158" y="7607"/>
                </a:lnTo>
                <a:lnTo>
                  <a:pt x="20158" y="7598"/>
                </a:lnTo>
                <a:lnTo>
                  <a:pt x="20185" y="7624"/>
                </a:lnTo>
                <a:lnTo>
                  <a:pt x="20193" y="7624"/>
                </a:lnTo>
                <a:lnTo>
                  <a:pt x="20193" y="7616"/>
                </a:lnTo>
                <a:lnTo>
                  <a:pt x="20202" y="7616"/>
                </a:lnTo>
                <a:lnTo>
                  <a:pt x="20202" y="7607"/>
                </a:lnTo>
                <a:lnTo>
                  <a:pt x="20193" y="7598"/>
                </a:lnTo>
                <a:lnTo>
                  <a:pt x="20185" y="7598"/>
                </a:lnTo>
                <a:lnTo>
                  <a:pt x="20193" y="7598"/>
                </a:lnTo>
                <a:lnTo>
                  <a:pt x="20202" y="7598"/>
                </a:lnTo>
                <a:lnTo>
                  <a:pt x="20202" y="7589"/>
                </a:lnTo>
                <a:lnTo>
                  <a:pt x="20202" y="7580"/>
                </a:lnTo>
                <a:lnTo>
                  <a:pt x="20193" y="7580"/>
                </a:lnTo>
                <a:lnTo>
                  <a:pt x="20202" y="7580"/>
                </a:lnTo>
                <a:lnTo>
                  <a:pt x="20211" y="7589"/>
                </a:lnTo>
                <a:lnTo>
                  <a:pt x="20220" y="7589"/>
                </a:lnTo>
                <a:lnTo>
                  <a:pt x="20220" y="7571"/>
                </a:lnTo>
                <a:lnTo>
                  <a:pt x="20229" y="7580"/>
                </a:lnTo>
                <a:lnTo>
                  <a:pt x="20238" y="7580"/>
                </a:lnTo>
                <a:lnTo>
                  <a:pt x="20238" y="7589"/>
                </a:lnTo>
                <a:lnTo>
                  <a:pt x="20246" y="7580"/>
                </a:lnTo>
                <a:lnTo>
                  <a:pt x="20255" y="7580"/>
                </a:lnTo>
                <a:lnTo>
                  <a:pt x="20264" y="7580"/>
                </a:lnTo>
                <a:lnTo>
                  <a:pt x="20282" y="7563"/>
                </a:lnTo>
                <a:lnTo>
                  <a:pt x="20299" y="7563"/>
                </a:lnTo>
                <a:lnTo>
                  <a:pt x="20299" y="7554"/>
                </a:lnTo>
                <a:lnTo>
                  <a:pt x="20308" y="7554"/>
                </a:lnTo>
                <a:lnTo>
                  <a:pt x="20317" y="7545"/>
                </a:lnTo>
                <a:lnTo>
                  <a:pt x="20326" y="7545"/>
                </a:lnTo>
                <a:lnTo>
                  <a:pt x="20335" y="7536"/>
                </a:lnTo>
                <a:lnTo>
                  <a:pt x="20343" y="7527"/>
                </a:lnTo>
                <a:lnTo>
                  <a:pt x="20352" y="7518"/>
                </a:lnTo>
                <a:lnTo>
                  <a:pt x="20370" y="7518"/>
                </a:lnTo>
                <a:lnTo>
                  <a:pt x="20370" y="7510"/>
                </a:lnTo>
                <a:lnTo>
                  <a:pt x="20370" y="7501"/>
                </a:lnTo>
                <a:lnTo>
                  <a:pt x="20379" y="7501"/>
                </a:lnTo>
                <a:lnTo>
                  <a:pt x="20379" y="7492"/>
                </a:lnTo>
                <a:lnTo>
                  <a:pt x="20387" y="7492"/>
                </a:lnTo>
                <a:lnTo>
                  <a:pt x="20387" y="7483"/>
                </a:lnTo>
                <a:lnTo>
                  <a:pt x="20379" y="7483"/>
                </a:lnTo>
                <a:lnTo>
                  <a:pt x="20379" y="7474"/>
                </a:lnTo>
                <a:lnTo>
                  <a:pt x="20387" y="7474"/>
                </a:lnTo>
                <a:lnTo>
                  <a:pt x="20387" y="7466"/>
                </a:lnTo>
                <a:lnTo>
                  <a:pt x="20387" y="7474"/>
                </a:lnTo>
                <a:lnTo>
                  <a:pt x="20387" y="7466"/>
                </a:lnTo>
                <a:lnTo>
                  <a:pt x="20387" y="7439"/>
                </a:lnTo>
                <a:lnTo>
                  <a:pt x="20387" y="7421"/>
                </a:lnTo>
                <a:lnTo>
                  <a:pt x="20396" y="7413"/>
                </a:lnTo>
                <a:lnTo>
                  <a:pt x="20396" y="7421"/>
                </a:lnTo>
                <a:lnTo>
                  <a:pt x="20405" y="7430"/>
                </a:lnTo>
                <a:lnTo>
                  <a:pt x="20396" y="7421"/>
                </a:lnTo>
                <a:lnTo>
                  <a:pt x="20396" y="7404"/>
                </a:lnTo>
                <a:lnTo>
                  <a:pt x="20396" y="7395"/>
                </a:lnTo>
                <a:lnTo>
                  <a:pt x="20396" y="7377"/>
                </a:lnTo>
                <a:lnTo>
                  <a:pt x="20387" y="7377"/>
                </a:lnTo>
                <a:lnTo>
                  <a:pt x="20387" y="7360"/>
                </a:lnTo>
                <a:lnTo>
                  <a:pt x="20387" y="7351"/>
                </a:lnTo>
                <a:lnTo>
                  <a:pt x="20387" y="7333"/>
                </a:lnTo>
                <a:lnTo>
                  <a:pt x="20387" y="7342"/>
                </a:lnTo>
                <a:lnTo>
                  <a:pt x="20387" y="7333"/>
                </a:lnTo>
                <a:lnTo>
                  <a:pt x="20387" y="7315"/>
                </a:lnTo>
                <a:lnTo>
                  <a:pt x="20387" y="7307"/>
                </a:lnTo>
                <a:lnTo>
                  <a:pt x="20387" y="7298"/>
                </a:lnTo>
                <a:lnTo>
                  <a:pt x="20379" y="7289"/>
                </a:lnTo>
                <a:lnTo>
                  <a:pt x="20379" y="7280"/>
                </a:lnTo>
                <a:lnTo>
                  <a:pt x="20379" y="7271"/>
                </a:lnTo>
                <a:lnTo>
                  <a:pt x="20370" y="7263"/>
                </a:lnTo>
                <a:lnTo>
                  <a:pt x="20361" y="7245"/>
                </a:lnTo>
                <a:lnTo>
                  <a:pt x="20361" y="7236"/>
                </a:lnTo>
                <a:lnTo>
                  <a:pt x="20352" y="7218"/>
                </a:lnTo>
                <a:lnTo>
                  <a:pt x="20343" y="7210"/>
                </a:lnTo>
                <a:lnTo>
                  <a:pt x="20335" y="7201"/>
                </a:lnTo>
                <a:lnTo>
                  <a:pt x="20326" y="7192"/>
                </a:lnTo>
                <a:lnTo>
                  <a:pt x="20326" y="7183"/>
                </a:lnTo>
                <a:lnTo>
                  <a:pt x="20317" y="7174"/>
                </a:lnTo>
                <a:lnTo>
                  <a:pt x="20317" y="7165"/>
                </a:lnTo>
                <a:lnTo>
                  <a:pt x="20308" y="7165"/>
                </a:lnTo>
                <a:lnTo>
                  <a:pt x="20308" y="7157"/>
                </a:lnTo>
                <a:lnTo>
                  <a:pt x="20299" y="7157"/>
                </a:lnTo>
                <a:lnTo>
                  <a:pt x="20299" y="7148"/>
                </a:lnTo>
                <a:lnTo>
                  <a:pt x="20290" y="7148"/>
                </a:lnTo>
                <a:lnTo>
                  <a:pt x="20282" y="7148"/>
                </a:lnTo>
                <a:lnTo>
                  <a:pt x="20282" y="7139"/>
                </a:lnTo>
                <a:lnTo>
                  <a:pt x="20273" y="7139"/>
                </a:lnTo>
                <a:lnTo>
                  <a:pt x="20264" y="7130"/>
                </a:lnTo>
                <a:lnTo>
                  <a:pt x="20264" y="7121"/>
                </a:lnTo>
                <a:lnTo>
                  <a:pt x="20246" y="7112"/>
                </a:lnTo>
                <a:lnTo>
                  <a:pt x="20238" y="7104"/>
                </a:lnTo>
                <a:lnTo>
                  <a:pt x="20229" y="7095"/>
                </a:lnTo>
                <a:lnTo>
                  <a:pt x="20220" y="7077"/>
                </a:lnTo>
                <a:lnTo>
                  <a:pt x="20202" y="7068"/>
                </a:lnTo>
                <a:lnTo>
                  <a:pt x="20185" y="7051"/>
                </a:lnTo>
                <a:lnTo>
                  <a:pt x="20176" y="7042"/>
                </a:lnTo>
                <a:lnTo>
                  <a:pt x="20185" y="7042"/>
                </a:lnTo>
                <a:lnTo>
                  <a:pt x="20185" y="7033"/>
                </a:lnTo>
                <a:lnTo>
                  <a:pt x="20185" y="7024"/>
                </a:lnTo>
                <a:lnTo>
                  <a:pt x="20176" y="7015"/>
                </a:lnTo>
                <a:lnTo>
                  <a:pt x="20167" y="7007"/>
                </a:lnTo>
                <a:lnTo>
                  <a:pt x="20158" y="7007"/>
                </a:lnTo>
                <a:lnTo>
                  <a:pt x="20149" y="6998"/>
                </a:lnTo>
                <a:lnTo>
                  <a:pt x="20140" y="6980"/>
                </a:lnTo>
                <a:lnTo>
                  <a:pt x="20132" y="6971"/>
                </a:lnTo>
                <a:lnTo>
                  <a:pt x="20132" y="6962"/>
                </a:lnTo>
                <a:lnTo>
                  <a:pt x="20123" y="6945"/>
                </a:lnTo>
                <a:lnTo>
                  <a:pt x="20132" y="6936"/>
                </a:lnTo>
                <a:lnTo>
                  <a:pt x="20132" y="6927"/>
                </a:lnTo>
                <a:lnTo>
                  <a:pt x="20132" y="6918"/>
                </a:lnTo>
                <a:lnTo>
                  <a:pt x="20132" y="6909"/>
                </a:lnTo>
                <a:lnTo>
                  <a:pt x="20132" y="6901"/>
                </a:lnTo>
                <a:lnTo>
                  <a:pt x="20149" y="6874"/>
                </a:lnTo>
                <a:lnTo>
                  <a:pt x="20158" y="6874"/>
                </a:lnTo>
                <a:lnTo>
                  <a:pt x="20176" y="6857"/>
                </a:lnTo>
                <a:lnTo>
                  <a:pt x="20185" y="6848"/>
                </a:lnTo>
                <a:lnTo>
                  <a:pt x="20193" y="6839"/>
                </a:lnTo>
                <a:lnTo>
                  <a:pt x="20193" y="6830"/>
                </a:lnTo>
                <a:lnTo>
                  <a:pt x="20202" y="6812"/>
                </a:lnTo>
                <a:lnTo>
                  <a:pt x="20202" y="6795"/>
                </a:lnTo>
                <a:lnTo>
                  <a:pt x="20211" y="6795"/>
                </a:lnTo>
                <a:lnTo>
                  <a:pt x="20220" y="6795"/>
                </a:lnTo>
                <a:lnTo>
                  <a:pt x="20229" y="6795"/>
                </a:lnTo>
                <a:lnTo>
                  <a:pt x="20238" y="6795"/>
                </a:lnTo>
                <a:lnTo>
                  <a:pt x="20246" y="6786"/>
                </a:lnTo>
                <a:lnTo>
                  <a:pt x="20246" y="6777"/>
                </a:lnTo>
                <a:lnTo>
                  <a:pt x="20255" y="6768"/>
                </a:lnTo>
                <a:lnTo>
                  <a:pt x="20264" y="6768"/>
                </a:lnTo>
                <a:lnTo>
                  <a:pt x="20273" y="6768"/>
                </a:lnTo>
                <a:lnTo>
                  <a:pt x="20273" y="6759"/>
                </a:lnTo>
                <a:lnTo>
                  <a:pt x="20282" y="6759"/>
                </a:lnTo>
                <a:lnTo>
                  <a:pt x="20290" y="6759"/>
                </a:lnTo>
                <a:lnTo>
                  <a:pt x="20299" y="6751"/>
                </a:lnTo>
                <a:lnTo>
                  <a:pt x="20308" y="6751"/>
                </a:lnTo>
                <a:lnTo>
                  <a:pt x="20317" y="6751"/>
                </a:lnTo>
                <a:lnTo>
                  <a:pt x="20317" y="6742"/>
                </a:lnTo>
                <a:lnTo>
                  <a:pt x="20326" y="6742"/>
                </a:lnTo>
                <a:lnTo>
                  <a:pt x="20326" y="6751"/>
                </a:lnTo>
                <a:lnTo>
                  <a:pt x="20335" y="6742"/>
                </a:lnTo>
                <a:lnTo>
                  <a:pt x="20335" y="6733"/>
                </a:lnTo>
                <a:lnTo>
                  <a:pt x="20335" y="6724"/>
                </a:lnTo>
                <a:lnTo>
                  <a:pt x="20343" y="6724"/>
                </a:lnTo>
                <a:lnTo>
                  <a:pt x="20343" y="6733"/>
                </a:lnTo>
                <a:lnTo>
                  <a:pt x="20343" y="6742"/>
                </a:lnTo>
                <a:lnTo>
                  <a:pt x="20352" y="6742"/>
                </a:lnTo>
                <a:lnTo>
                  <a:pt x="20361" y="6742"/>
                </a:lnTo>
                <a:lnTo>
                  <a:pt x="20361" y="6751"/>
                </a:lnTo>
                <a:lnTo>
                  <a:pt x="20370" y="6751"/>
                </a:lnTo>
                <a:lnTo>
                  <a:pt x="20379" y="6751"/>
                </a:lnTo>
                <a:lnTo>
                  <a:pt x="20379" y="6759"/>
                </a:lnTo>
                <a:lnTo>
                  <a:pt x="20387" y="6759"/>
                </a:lnTo>
                <a:lnTo>
                  <a:pt x="20396" y="6759"/>
                </a:lnTo>
                <a:lnTo>
                  <a:pt x="20405" y="6759"/>
                </a:lnTo>
                <a:lnTo>
                  <a:pt x="20405" y="6751"/>
                </a:lnTo>
                <a:lnTo>
                  <a:pt x="20405" y="6742"/>
                </a:lnTo>
                <a:lnTo>
                  <a:pt x="20414" y="6742"/>
                </a:lnTo>
                <a:lnTo>
                  <a:pt x="20423" y="6751"/>
                </a:lnTo>
                <a:lnTo>
                  <a:pt x="20432" y="6759"/>
                </a:lnTo>
                <a:lnTo>
                  <a:pt x="20440" y="6759"/>
                </a:lnTo>
                <a:lnTo>
                  <a:pt x="20440" y="6768"/>
                </a:lnTo>
                <a:lnTo>
                  <a:pt x="20423" y="6768"/>
                </a:lnTo>
                <a:lnTo>
                  <a:pt x="20423" y="6777"/>
                </a:lnTo>
                <a:lnTo>
                  <a:pt x="20423" y="6786"/>
                </a:lnTo>
                <a:lnTo>
                  <a:pt x="20414" y="6804"/>
                </a:lnTo>
                <a:lnTo>
                  <a:pt x="20423" y="6804"/>
                </a:lnTo>
                <a:lnTo>
                  <a:pt x="20423" y="6812"/>
                </a:lnTo>
                <a:lnTo>
                  <a:pt x="20432" y="6812"/>
                </a:lnTo>
                <a:lnTo>
                  <a:pt x="20432" y="6821"/>
                </a:lnTo>
                <a:lnTo>
                  <a:pt x="20432" y="6830"/>
                </a:lnTo>
                <a:lnTo>
                  <a:pt x="20440" y="6830"/>
                </a:lnTo>
                <a:lnTo>
                  <a:pt x="20440" y="6839"/>
                </a:lnTo>
                <a:lnTo>
                  <a:pt x="20432" y="6839"/>
                </a:lnTo>
                <a:lnTo>
                  <a:pt x="20440" y="6848"/>
                </a:lnTo>
                <a:lnTo>
                  <a:pt x="20449" y="6848"/>
                </a:lnTo>
                <a:lnTo>
                  <a:pt x="20467" y="6848"/>
                </a:lnTo>
                <a:lnTo>
                  <a:pt x="20476" y="6848"/>
                </a:lnTo>
                <a:lnTo>
                  <a:pt x="20476" y="6839"/>
                </a:lnTo>
                <a:lnTo>
                  <a:pt x="20485" y="6839"/>
                </a:lnTo>
                <a:lnTo>
                  <a:pt x="20485" y="6830"/>
                </a:lnTo>
                <a:lnTo>
                  <a:pt x="20467" y="6821"/>
                </a:lnTo>
                <a:lnTo>
                  <a:pt x="20467" y="6812"/>
                </a:lnTo>
                <a:lnTo>
                  <a:pt x="20476" y="6812"/>
                </a:lnTo>
                <a:lnTo>
                  <a:pt x="20467" y="6804"/>
                </a:lnTo>
                <a:lnTo>
                  <a:pt x="20458" y="6804"/>
                </a:lnTo>
                <a:lnTo>
                  <a:pt x="20458" y="6795"/>
                </a:lnTo>
                <a:lnTo>
                  <a:pt x="20467" y="6786"/>
                </a:lnTo>
                <a:lnTo>
                  <a:pt x="20467" y="6777"/>
                </a:lnTo>
                <a:lnTo>
                  <a:pt x="20476" y="6777"/>
                </a:lnTo>
                <a:lnTo>
                  <a:pt x="20476" y="6768"/>
                </a:lnTo>
                <a:lnTo>
                  <a:pt x="20476" y="6777"/>
                </a:lnTo>
                <a:lnTo>
                  <a:pt x="20485" y="6777"/>
                </a:lnTo>
                <a:lnTo>
                  <a:pt x="20493" y="6777"/>
                </a:lnTo>
                <a:lnTo>
                  <a:pt x="20502" y="6768"/>
                </a:lnTo>
                <a:lnTo>
                  <a:pt x="20511" y="6768"/>
                </a:lnTo>
                <a:lnTo>
                  <a:pt x="20520" y="6759"/>
                </a:lnTo>
                <a:lnTo>
                  <a:pt x="20520" y="6751"/>
                </a:lnTo>
                <a:lnTo>
                  <a:pt x="20520" y="6759"/>
                </a:lnTo>
                <a:lnTo>
                  <a:pt x="20529" y="6759"/>
                </a:lnTo>
                <a:lnTo>
                  <a:pt x="20537" y="6759"/>
                </a:lnTo>
                <a:lnTo>
                  <a:pt x="20546" y="6751"/>
                </a:lnTo>
                <a:lnTo>
                  <a:pt x="20564" y="6751"/>
                </a:lnTo>
                <a:lnTo>
                  <a:pt x="20573" y="6742"/>
                </a:lnTo>
                <a:lnTo>
                  <a:pt x="20582" y="6742"/>
                </a:lnTo>
                <a:lnTo>
                  <a:pt x="20582" y="6733"/>
                </a:lnTo>
                <a:lnTo>
                  <a:pt x="20590" y="6733"/>
                </a:lnTo>
                <a:lnTo>
                  <a:pt x="20599" y="6733"/>
                </a:lnTo>
                <a:lnTo>
                  <a:pt x="20608" y="6733"/>
                </a:lnTo>
                <a:lnTo>
                  <a:pt x="20608" y="6742"/>
                </a:lnTo>
                <a:lnTo>
                  <a:pt x="20617" y="6733"/>
                </a:lnTo>
                <a:lnTo>
                  <a:pt x="20617" y="6724"/>
                </a:lnTo>
                <a:lnTo>
                  <a:pt x="20617" y="6715"/>
                </a:lnTo>
                <a:lnTo>
                  <a:pt x="20626" y="6724"/>
                </a:lnTo>
                <a:lnTo>
                  <a:pt x="20617" y="6724"/>
                </a:lnTo>
                <a:lnTo>
                  <a:pt x="20626" y="6733"/>
                </a:lnTo>
                <a:lnTo>
                  <a:pt x="20635" y="6733"/>
                </a:lnTo>
                <a:lnTo>
                  <a:pt x="20635" y="6724"/>
                </a:lnTo>
                <a:lnTo>
                  <a:pt x="20643" y="6724"/>
                </a:lnTo>
                <a:lnTo>
                  <a:pt x="20652" y="6724"/>
                </a:lnTo>
                <a:lnTo>
                  <a:pt x="20661" y="6724"/>
                </a:lnTo>
                <a:lnTo>
                  <a:pt x="20661" y="6706"/>
                </a:lnTo>
                <a:lnTo>
                  <a:pt x="20670" y="6698"/>
                </a:lnTo>
                <a:lnTo>
                  <a:pt x="20679" y="6715"/>
                </a:lnTo>
                <a:lnTo>
                  <a:pt x="20679" y="6706"/>
                </a:lnTo>
                <a:lnTo>
                  <a:pt x="20687" y="6706"/>
                </a:lnTo>
                <a:lnTo>
                  <a:pt x="20696" y="6706"/>
                </a:lnTo>
                <a:lnTo>
                  <a:pt x="20705" y="6698"/>
                </a:lnTo>
                <a:lnTo>
                  <a:pt x="20705" y="6689"/>
                </a:lnTo>
                <a:lnTo>
                  <a:pt x="20705" y="6671"/>
                </a:lnTo>
                <a:lnTo>
                  <a:pt x="20696" y="6662"/>
                </a:lnTo>
                <a:lnTo>
                  <a:pt x="20696" y="6654"/>
                </a:lnTo>
                <a:lnTo>
                  <a:pt x="20687" y="6654"/>
                </a:lnTo>
                <a:lnTo>
                  <a:pt x="20687" y="6645"/>
                </a:lnTo>
                <a:lnTo>
                  <a:pt x="20696" y="6645"/>
                </a:lnTo>
                <a:lnTo>
                  <a:pt x="20696" y="6636"/>
                </a:lnTo>
                <a:lnTo>
                  <a:pt x="20705" y="6636"/>
                </a:lnTo>
                <a:lnTo>
                  <a:pt x="20705" y="6627"/>
                </a:lnTo>
                <a:lnTo>
                  <a:pt x="20705" y="6636"/>
                </a:lnTo>
                <a:lnTo>
                  <a:pt x="20705" y="6645"/>
                </a:lnTo>
                <a:lnTo>
                  <a:pt x="20705" y="6654"/>
                </a:lnTo>
                <a:lnTo>
                  <a:pt x="20714" y="6654"/>
                </a:lnTo>
                <a:lnTo>
                  <a:pt x="20723" y="6662"/>
                </a:lnTo>
                <a:lnTo>
                  <a:pt x="20723" y="6671"/>
                </a:lnTo>
                <a:lnTo>
                  <a:pt x="20732" y="6680"/>
                </a:lnTo>
                <a:lnTo>
                  <a:pt x="20740" y="6680"/>
                </a:lnTo>
                <a:lnTo>
                  <a:pt x="20732" y="6689"/>
                </a:lnTo>
                <a:lnTo>
                  <a:pt x="20740" y="6689"/>
                </a:lnTo>
                <a:lnTo>
                  <a:pt x="20749" y="6689"/>
                </a:lnTo>
                <a:lnTo>
                  <a:pt x="20758" y="6698"/>
                </a:lnTo>
                <a:lnTo>
                  <a:pt x="20758" y="6689"/>
                </a:lnTo>
                <a:lnTo>
                  <a:pt x="20758" y="6680"/>
                </a:lnTo>
                <a:lnTo>
                  <a:pt x="20758" y="6671"/>
                </a:lnTo>
                <a:lnTo>
                  <a:pt x="20767" y="6671"/>
                </a:lnTo>
                <a:lnTo>
                  <a:pt x="20776" y="6680"/>
                </a:lnTo>
                <a:lnTo>
                  <a:pt x="20776" y="6671"/>
                </a:lnTo>
                <a:lnTo>
                  <a:pt x="20785" y="6662"/>
                </a:lnTo>
                <a:lnTo>
                  <a:pt x="20793" y="6662"/>
                </a:lnTo>
                <a:lnTo>
                  <a:pt x="20793" y="6671"/>
                </a:lnTo>
                <a:lnTo>
                  <a:pt x="20802" y="6671"/>
                </a:lnTo>
                <a:lnTo>
                  <a:pt x="20802" y="6662"/>
                </a:lnTo>
                <a:lnTo>
                  <a:pt x="20811" y="6662"/>
                </a:lnTo>
                <a:lnTo>
                  <a:pt x="20820" y="6654"/>
                </a:lnTo>
                <a:lnTo>
                  <a:pt x="20829" y="6654"/>
                </a:lnTo>
                <a:lnTo>
                  <a:pt x="20829" y="6662"/>
                </a:lnTo>
                <a:lnTo>
                  <a:pt x="20837" y="6662"/>
                </a:lnTo>
                <a:lnTo>
                  <a:pt x="20846" y="6662"/>
                </a:lnTo>
                <a:lnTo>
                  <a:pt x="20855" y="6654"/>
                </a:lnTo>
                <a:lnTo>
                  <a:pt x="20864" y="6654"/>
                </a:lnTo>
                <a:lnTo>
                  <a:pt x="20873" y="6654"/>
                </a:lnTo>
                <a:lnTo>
                  <a:pt x="20890" y="6654"/>
                </a:lnTo>
                <a:lnTo>
                  <a:pt x="20899" y="6654"/>
                </a:lnTo>
                <a:lnTo>
                  <a:pt x="20899" y="6645"/>
                </a:lnTo>
                <a:lnTo>
                  <a:pt x="20908" y="6645"/>
                </a:lnTo>
                <a:lnTo>
                  <a:pt x="20917" y="6645"/>
                </a:lnTo>
                <a:lnTo>
                  <a:pt x="20926" y="6636"/>
                </a:lnTo>
                <a:lnTo>
                  <a:pt x="20926" y="6627"/>
                </a:lnTo>
                <a:lnTo>
                  <a:pt x="20934" y="6627"/>
                </a:lnTo>
                <a:lnTo>
                  <a:pt x="20934" y="6618"/>
                </a:lnTo>
                <a:lnTo>
                  <a:pt x="20934" y="6609"/>
                </a:lnTo>
                <a:lnTo>
                  <a:pt x="20943" y="6609"/>
                </a:lnTo>
                <a:lnTo>
                  <a:pt x="20952" y="6593"/>
                </a:lnTo>
                <a:lnTo>
                  <a:pt x="20961" y="6593"/>
                </a:lnTo>
                <a:lnTo>
                  <a:pt x="20970" y="6593"/>
                </a:lnTo>
                <a:lnTo>
                  <a:pt x="20979" y="6584"/>
                </a:lnTo>
                <a:lnTo>
                  <a:pt x="20979" y="6593"/>
                </a:lnTo>
                <a:lnTo>
                  <a:pt x="20987" y="6593"/>
                </a:lnTo>
                <a:lnTo>
                  <a:pt x="20987" y="6584"/>
                </a:lnTo>
                <a:lnTo>
                  <a:pt x="20987" y="6575"/>
                </a:lnTo>
                <a:lnTo>
                  <a:pt x="20996" y="6575"/>
                </a:lnTo>
                <a:lnTo>
                  <a:pt x="21005" y="6575"/>
                </a:lnTo>
                <a:lnTo>
                  <a:pt x="21005" y="6566"/>
                </a:lnTo>
                <a:lnTo>
                  <a:pt x="21014" y="6566"/>
                </a:lnTo>
                <a:lnTo>
                  <a:pt x="21023" y="6566"/>
                </a:lnTo>
                <a:lnTo>
                  <a:pt x="21023" y="6557"/>
                </a:lnTo>
                <a:lnTo>
                  <a:pt x="21032" y="6549"/>
                </a:lnTo>
                <a:lnTo>
                  <a:pt x="21032" y="6540"/>
                </a:lnTo>
                <a:lnTo>
                  <a:pt x="21032" y="6531"/>
                </a:lnTo>
                <a:lnTo>
                  <a:pt x="21023" y="6531"/>
                </a:lnTo>
                <a:lnTo>
                  <a:pt x="21032" y="6531"/>
                </a:lnTo>
                <a:lnTo>
                  <a:pt x="21032" y="6522"/>
                </a:lnTo>
                <a:lnTo>
                  <a:pt x="21040" y="6513"/>
                </a:lnTo>
                <a:lnTo>
                  <a:pt x="21049" y="6513"/>
                </a:lnTo>
                <a:lnTo>
                  <a:pt x="21049" y="6522"/>
                </a:lnTo>
                <a:lnTo>
                  <a:pt x="21058" y="6522"/>
                </a:lnTo>
                <a:lnTo>
                  <a:pt x="21076" y="6522"/>
                </a:lnTo>
                <a:lnTo>
                  <a:pt x="21076" y="6513"/>
                </a:lnTo>
                <a:lnTo>
                  <a:pt x="21084" y="6505"/>
                </a:lnTo>
                <a:lnTo>
                  <a:pt x="21076" y="6505"/>
                </a:lnTo>
                <a:lnTo>
                  <a:pt x="21076" y="6496"/>
                </a:lnTo>
                <a:lnTo>
                  <a:pt x="21084" y="6496"/>
                </a:lnTo>
                <a:lnTo>
                  <a:pt x="21093" y="6496"/>
                </a:lnTo>
                <a:lnTo>
                  <a:pt x="21102" y="6496"/>
                </a:lnTo>
                <a:lnTo>
                  <a:pt x="21102" y="6487"/>
                </a:lnTo>
                <a:lnTo>
                  <a:pt x="21102" y="6478"/>
                </a:lnTo>
                <a:lnTo>
                  <a:pt x="21102" y="6469"/>
                </a:lnTo>
                <a:lnTo>
                  <a:pt x="21120" y="6469"/>
                </a:lnTo>
                <a:lnTo>
                  <a:pt x="21129" y="6469"/>
                </a:lnTo>
                <a:lnTo>
                  <a:pt x="21120" y="6460"/>
                </a:lnTo>
                <a:lnTo>
                  <a:pt x="21111" y="6452"/>
                </a:lnTo>
                <a:lnTo>
                  <a:pt x="21120" y="6452"/>
                </a:lnTo>
                <a:lnTo>
                  <a:pt x="21129" y="6452"/>
                </a:lnTo>
                <a:lnTo>
                  <a:pt x="21137" y="6452"/>
                </a:lnTo>
                <a:lnTo>
                  <a:pt x="21146" y="6460"/>
                </a:lnTo>
                <a:lnTo>
                  <a:pt x="21146" y="6452"/>
                </a:lnTo>
                <a:lnTo>
                  <a:pt x="21146" y="6443"/>
                </a:lnTo>
                <a:lnTo>
                  <a:pt x="21146" y="6434"/>
                </a:lnTo>
                <a:lnTo>
                  <a:pt x="21146" y="6425"/>
                </a:lnTo>
                <a:lnTo>
                  <a:pt x="21155" y="6416"/>
                </a:lnTo>
                <a:lnTo>
                  <a:pt x="21146" y="6407"/>
                </a:lnTo>
                <a:lnTo>
                  <a:pt x="21137" y="6407"/>
                </a:lnTo>
                <a:lnTo>
                  <a:pt x="21137" y="6416"/>
                </a:lnTo>
                <a:lnTo>
                  <a:pt x="21129" y="6416"/>
                </a:lnTo>
                <a:lnTo>
                  <a:pt x="21120" y="6407"/>
                </a:lnTo>
                <a:lnTo>
                  <a:pt x="21111" y="6399"/>
                </a:lnTo>
                <a:lnTo>
                  <a:pt x="21120" y="6399"/>
                </a:lnTo>
                <a:lnTo>
                  <a:pt x="21129" y="6407"/>
                </a:lnTo>
                <a:lnTo>
                  <a:pt x="21137" y="6407"/>
                </a:lnTo>
                <a:lnTo>
                  <a:pt x="21146" y="6399"/>
                </a:lnTo>
                <a:lnTo>
                  <a:pt x="21155" y="6390"/>
                </a:lnTo>
                <a:lnTo>
                  <a:pt x="21164" y="6381"/>
                </a:lnTo>
                <a:lnTo>
                  <a:pt x="21173" y="6381"/>
                </a:lnTo>
                <a:lnTo>
                  <a:pt x="21164" y="6372"/>
                </a:lnTo>
                <a:lnTo>
                  <a:pt x="21164" y="6363"/>
                </a:lnTo>
                <a:lnTo>
                  <a:pt x="21155" y="6363"/>
                </a:lnTo>
                <a:lnTo>
                  <a:pt x="21146" y="6354"/>
                </a:lnTo>
                <a:lnTo>
                  <a:pt x="21146" y="6346"/>
                </a:lnTo>
                <a:lnTo>
                  <a:pt x="21155" y="6354"/>
                </a:lnTo>
                <a:lnTo>
                  <a:pt x="21164" y="6346"/>
                </a:lnTo>
                <a:lnTo>
                  <a:pt x="21164" y="6354"/>
                </a:lnTo>
                <a:lnTo>
                  <a:pt x="21173" y="6354"/>
                </a:lnTo>
                <a:lnTo>
                  <a:pt x="21173" y="6363"/>
                </a:lnTo>
                <a:lnTo>
                  <a:pt x="21182" y="6363"/>
                </a:lnTo>
                <a:lnTo>
                  <a:pt x="21182" y="6354"/>
                </a:lnTo>
                <a:lnTo>
                  <a:pt x="21182" y="6346"/>
                </a:lnTo>
                <a:lnTo>
                  <a:pt x="21190" y="6337"/>
                </a:lnTo>
                <a:lnTo>
                  <a:pt x="21199" y="6319"/>
                </a:lnTo>
                <a:lnTo>
                  <a:pt x="21208" y="6319"/>
                </a:lnTo>
                <a:lnTo>
                  <a:pt x="21217" y="6310"/>
                </a:lnTo>
                <a:lnTo>
                  <a:pt x="21217" y="6302"/>
                </a:lnTo>
                <a:lnTo>
                  <a:pt x="21226" y="6302"/>
                </a:lnTo>
                <a:lnTo>
                  <a:pt x="21226" y="6293"/>
                </a:lnTo>
                <a:lnTo>
                  <a:pt x="21217" y="6284"/>
                </a:lnTo>
                <a:lnTo>
                  <a:pt x="21226" y="6284"/>
                </a:lnTo>
                <a:lnTo>
                  <a:pt x="21226" y="6275"/>
                </a:lnTo>
                <a:lnTo>
                  <a:pt x="21243" y="6257"/>
                </a:lnTo>
                <a:lnTo>
                  <a:pt x="21234" y="6257"/>
                </a:lnTo>
                <a:lnTo>
                  <a:pt x="21234" y="6249"/>
                </a:lnTo>
                <a:lnTo>
                  <a:pt x="21243" y="6249"/>
                </a:lnTo>
                <a:lnTo>
                  <a:pt x="21252" y="6249"/>
                </a:lnTo>
                <a:lnTo>
                  <a:pt x="21252" y="6240"/>
                </a:lnTo>
                <a:lnTo>
                  <a:pt x="21261" y="6231"/>
                </a:lnTo>
                <a:lnTo>
                  <a:pt x="21261" y="6222"/>
                </a:lnTo>
                <a:lnTo>
                  <a:pt x="21270" y="6222"/>
                </a:lnTo>
                <a:lnTo>
                  <a:pt x="21270" y="6231"/>
                </a:lnTo>
                <a:lnTo>
                  <a:pt x="21279" y="6231"/>
                </a:lnTo>
                <a:lnTo>
                  <a:pt x="21287" y="6222"/>
                </a:lnTo>
                <a:lnTo>
                  <a:pt x="21296" y="6231"/>
                </a:lnTo>
                <a:lnTo>
                  <a:pt x="21296" y="6222"/>
                </a:lnTo>
                <a:lnTo>
                  <a:pt x="21287" y="6213"/>
                </a:lnTo>
                <a:lnTo>
                  <a:pt x="21287" y="6204"/>
                </a:lnTo>
                <a:lnTo>
                  <a:pt x="21287" y="6196"/>
                </a:lnTo>
                <a:lnTo>
                  <a:pt x="21296" y="6196"/>
                </a:lnTo>
                <a:lnTo>
                  <a:pt x="21296" y="6187"/>
                </a:lnTo>
                <a:lnTo>
                  <a:pt x="21287" y="6178"/>
                </a:lnTo>
                <a:lnTo>
                  <a:pt x="21296" y="6178"/>
                </a:lnTo>
                <a:lnTo>
                  <a:pt x="21305" y="6178"/>
                </a:lnTo>
                <a:lnTo>
                  <a:pt x="21296" y="6169"/>
                </a:lnTo>
                <a:lnTo>
                  <a:pt x="21287" y="6160"/>
                </a:lnTo>
                <a:lnTo>
                  <a:pt x="21287" y="6151"/>
                </a:lnTo>
                <a:lnTo>
                  <a:pt x="21296" y="6151"/>
                </a:lnTo>
                <a:lnTo>
                  <a:pt x="21305" y="6151"/>
                </a:lnTo>
                <a:lnTo>
                  <a:pt x="21314" y="6151"/>
                </a:lnTo>
                <a:lnTo>
                  <a:pt x="21314" y="6160"/>
                </a:lnTo>
                <a:lnTo>
                  <a:pt x="21323" y="6160"/>
                </a:lnTo>
                <a:lnTo>
                  <a:pt x="21323" y="6134"/>
                </a:lnTo>
                <a:lnTo>
                  <a:pt x="21323" y="6125"/>
                </a:lnTo>
                <a:lnTo>
                  <a:pt x="21314" y="6125"/>
                </a:lnTo>
                <a:lnTo>
                  <a:pt x="21305" y="6134"/>
                </a:lnTo>
                <a:lnTo>
                  <a:pt x="21287" y="6134"/>
                </a:lnTo>
                <a:lnTo>
                  <a:pt x="21296" y="6125"/>
                </a:lnTo>
                <a:lnTo>
                  <a:pt x="21305" y="6125"/>
                </a:lnTo>
                <a:lnTo>
                  <a:pt x="21314" y="6107"/>
                </a:lnTo>
                <a:lnTo>
                  <a:pt x="21331" y="6099"/>
                </a:lnTo>
                <a:lnTo>
                  <a:pt x="21323" y="6099"/>
                </a:lnTo>
                <a:lnTo>
                  <a:pt x="21314" y="6099"/>
                </a:lnTo>
                <a:lnTo>
                  <a:pt x="21305" y="6090"/>
                </a:lnTo>
                <a:lnTo>
                  <a:pt x="21287" y="6072"/>
                </a:lnTo>
                <a:lnTo>
                  <a:pt x="21279" y="6072"/>
                </a:lnTo>
                <a:lnTo>
                  <a:pt x="21270" y="6063"/>
                </a:lnTo>
                <a:lnTo>
                  <a:pt x="21261" y="6072"/>
                </a:lnTo>
                <a:lnTo>
                  <a:pt x="21243" y="6081"/>
                </a:lnTo>
                <a:lnTo>
                  <a:pt x="21226" y="6081"/>
                </a:lnTo>
                <a:lnTo>
                  <a:pt x="21217" y="6072"/>
                </a:lnTo>
                <a:lnTo>
                  <a:pt x="21208" y="6072"/>
                </a:lnTo>
                <a:lnTo>
                  <a:pt x="21199" y="6072"/>
                </a:lnTo>
                <a:lnTo>
                  <a:pt x="21190" y="6072"/>
                </a:lnTo>
                <a:lnTo>
                  <a:pt x="21199" y="6072"/>
                </a:lnTo>
                <a:lnTo>
                  <a:pt x="21208" y="6063"/>
                </a:lnTo>
                <a:lnTo>
                  <a:pt x="21226" y="6063"/>
                </a:lnTo>
                <a:lnTo>
                  <a:pt x="21234" y="6063"/>
                </a:lnTo>
                <a:lnTo>
                  <a:pt x="21243" y="6063"/>
                </a:lnTo>
                <a:lnTo>
                  <a:pt x="21243" y="6054"/>
                </a:lnTo>
                <a:lnTo>
                  <a:pt x="21252" y="6046"/>
                </a:lnTo>
                <a:lnTo>
                  <a:pt x="21279" y="6037"/>
                </a:lnTo>
                <a:lnTo>
                  <a:pt x="21279" y="6028"/>
                </a:lnTo>
                <a:lnTo>
                  <a:pt x="21287" y="6028"/>
                </a:lnTo>
                <a:lnTo>
                  <a:pt x="21305" y="6019"/>
                </a:lnTo>
                <a:lnTo>
                  <a:pt x="21314" y="6019"/>
                </a:lnTo>
                <a:lnTo>
                  <a:pt x="21314" y="6010"/>
                </a:lnTo>
                <a:lnTo>
                  <a:pt x="21305" y="6001"/>
                </a:lnTo>
                <a:lnTo>
                  <a:pt x="21296" y="5984"/>
                </a:lnTo>
                <a:lnTo>
                  <a:pt x="21279" y="5975"/>
                </a:lnTo>
                <a:lnTo>
                  <a:pt x="21270" y="5957"/>
                </a:lnTo>
                <a:lnTo>
                  <a:pt x="21252" y="5957"/>
                </a:lnTo>
                <a:lnTo>
                  <a:pt x="21243" y="5948"/>
                </a:lnTo>
                <a:lnTo>
                  <a:pt x="21234" y="5948"/>
                </a:lnTo>
                <a:lnTo>
                  <a:pt x="21234" y="5940"/>
                </a:lnTo>
                <a:lnTo>
                  <a:pt x="21234" y="5931"/>
                </a:lnTo>
                <a:lnTo>
                  <a:pt x="21217" y="5931"/>
                </a:lnTo>
                <a:lnTo>
                  <a:pt x="21199" y="5931"/>
                </a:lnTo>
                <a:lnTo>
                  <a:pt x="21190" y="5940"/>
                </a:lnTo>
                <a:lnTo>
                  <a:pt x="21182" y="5940"/>
                </a:lnTo>
                <a:lnTo>
                  <a:pt x="21182" y="5931"/>
                </a:lnTo>
                <a:lnTo>
                  <a:pt x="21190" y="5931"/>
                </a:lnTo>
                <a:lnTo>
                  <a:pt x="21217" y="5922"/>
                </a:lnTo>
                <a:lnTo>
                  <a:pt x="21226" y="5922"/>
                </a:lnTo>
                <a:lnTo>
                  <a:pt x="21234" y="5931"/>
                </a:lnTo>
                <a:lnTo>
                  <a:pt x="21252" y="5940"/>
                </a:lnTo>
                <a:lnTo>
                  <a:pt x="21261" y="5940"/>
                </a:lnTo>
                <a:lnTo>
                  <a:pt x="21270" y="5940"/>
                </a:lnTo>
                <a:lnTo>
                  <a:pt x="21279" y="5940"/>
                </a:lnTo>
                <a:lnTo>
                  <a:pt x="21305" y="5957"/>
                </a:lnTo>
                <a:lnTo>
                  <a:pt x="21314" y="5957"/>
                </a:lnTo>
                <a:lnTo>
                  <a:pt x="21314" y="5948"/>
                </a:lnTo>
                <a:lnTo>
                  <a:pt x="21314" y="5940"/>
                </a:lnTo>
                <a:lnTo>
                  <a:pt x="21305" y="5931"/>
                </a:lnTo>
                <a:lnTo>
                  <a:pt x="21287" y="5922"/>
                </a:lnTo>
                <a:lnTo>
                  <a:pt x="21279" y="5913"/>
                </a:lnTo>
                <a:lnTo>
                  <a:pt x="21279" y="5904"/>
                </a:lnTo>
                <a:lnTo>
                  <a:pt x="21279" y="5896"/>
                </a:lnTo>
                <a:lnTo>
                  <a:pt x="21270" y="5896"/>
                </a:lnTo>
                <a:lnTo>
                  <a:pt x="21252" y="5887"/>
                </a:lnTo>
                <a:lnTo>
                  <a:pt x="21243" y="5878"/>
                </a:lnTo>
                <a:lnTo>
                  <a:pt x="21243" y="5869"/>
                </a:lnTo>
                <a:lnTo>
                  <a:pt x="21243" y="5860"/>
                </a:lnTo>
                <a:lnTo>
                  <a:pt x="21243" y="5851"/>
                </a:lnTo>
                <a:lnTo>
                  <a:pt x="21234" y="5834"/>
                </a:lnTo>
                <a:lnTo>
                  <a:pt x="21226" y="5807"/>
                </a:lnTo>
                <a:lnTo>
                  <a:pt x="21217" y="5798"/>
                </a:lnTo>
                <a:lnTo>
                  <a:pt x="21217" y="5790"/>
                </a:lnTo>
                <a:lnTo>
                  <a:pt x="21208" y="5781"/>
                </a:lnTo>
                <a:lnTo>
                  <a:pt x="21199" y="5754"/>
                </a:lnTo>
                <a:lnTo>
                  <a:pt x="21199" y="5745"/>
                </a:lnTo>
                <a:lnTo>
                  <a:pt x="21190" y="5737"/>
                </a:lnTo>
                <a:lnTo>
                  <a:pt x="21173" y="5728"/>
                </a:lnTo>
                <a:lnTo>
                  <a:pt x="21164" y="5728"/>
                </a:lnTo>
                <a:lnTo>
                  <a:pt x="21146" y="5719"/>
                </a:lnTo>
                <a:lnTo>
                  <a:pt x="21137" y="5710"/>
                </a:lnTo>
                <a:lnTo>
                  <a:pt x="21129" y="5701"/>
                </a:lnTo>
                <a:lnTo>
                  <a:pt x="21120" y="5701"/>
                </a:lnTo>
                <a:lnTo>
                  <a:pt x="21120" y="5693"/>
                </a:lnTo>
                <a:lnTo>
                  <a:pt x="21120" y="5684"/>
                </a:lnTo>
                <a:lnTo>
                  <a:pt x="21129" y="5675"/>
                </a:lnTo>
                <a:lnTo>
                  <a:pt x="21137" y="5657"/>
                </a:lnTo>
                <a:lnTo>
                  <a:pt x="21146" y="5657"/>
                </a:lnTo>
                <a:lnTo>
                  <a:pt x="21146" y="5648"/>
                </a:lnTo>
                <a:lnTo>
                  <a:pt x="21155" y="5640"/>
                </a:lnTo>
                <a:lnTo>
                  <a:pt x="21164" y="5631"/>
                </a:lnTo>
                <a:lnTo>
                  <a:pt x="21173" y="5631"/>
                </a:lnTo>
                <a:lnTo>
                  <a:pt x="21173" y="5622"/>
                </a:lnTo>
                <a:lnTo>
                  <a:pt x="21182" y="5622"/>
                </a:lnTo>
                <a:lnTo>
                  <a:pt x="21182" y="5613"/>
                </a:lnTo>
                <a:lnTo>
                  <a:pt x="21190" y="5604"/>
                </a:lnTo>
                <a:lnTo>
                  <a:pt x="21199" y="5604"/>
                </a:lnTo>
                <a:lnTo>
                  <a:pt x="21190" y="5595"/>
                </a:lnTo>
                <a:lnTo>
                  <a:pt x="21182" y="5595"/>
                </a:lnTo>
                <a:lnTo>
                  <a:pt x="21190" y="5587"/>
                </a:lnTo>
                <a:lnTo>
                  <a:pt x="21199" y="5578"/>
                </a:lnTo>
                <a:lnTo>
                  <a:pt x="21199" y="5587"/>
                </a:lnTo>
                <a:lnTo>
                  <a:pt x="21199" y="5595"/>
                </a:lnTo>
                <a:lnTo>
                  <a:pt x="21208" y="5595"/>
                </a:lnTo>
                <a:lnTo>
                  <a:pt x="21217" y="5595"/>
                </a:lnTo>
                <a:lnTo>
                  <a:pt x="21226" y="5587"/>
                </a:lnTo>
                <a:lnTo>
                  <a:pt x="21226" y="5569"/>
                </a:lnTo>
                <a:lnTo>
                  <a:pt x="21234" y="5569"/>
                </a:lnTo>
                <a:lnTo>
                  <a:pt x="21234" y="5560"/>
                </a:lnTo>
                <a:lnTo>
                  <a:pt x="21243" y="5569"/>
                </a:lnTo>
                <a:lnTo>
                  <a:pt x="21243" y="5560"/>
                </a:lnTo>
                <a:lnTo>
                  <a:pt x="21234" y="5551"/>
                </a:lnTo>
                <a:lnTo>
                  <a:pt x="21243" y="5551"/>
                </a:lnTo>
                <a:lnTo>
                  <a:pt x="21252" y="5551"/>
                </a:lnTo>
                <a:lnTo>
                  <a:pt x="21261" y="5543"/>
                </a:lnTo>
                <a:lnTo>
                  <a:pt x="21279" y="5543"/>
                </a:lnTo>
                <a:lnTo>
                  <a:pt x="21305" y="5534"/>
                </a:lnTo>
                <a:lnTo>
                  <a:pt x="21323" y="5525"/>
                </a:lnTo>
                <a:lnTo>
                  <a:pt x="21331" y="5516"/>
                </a:lnTo>
                <a:lnTo>
                  <a:pt x="21340" y="5525"/>
                </a:lnTo>
                <a:lnTo>
                  <a:pt x="21340" y="5534"/>
                </a:lnTo>
                <a:lnTo>
                  <a:pt x="21349" y="5534"/>
                </a:lnTo>
                <a:lnTo>
                  <a:pt x="21358" y="5525"/>
                </a:lnTo>
                <a:lnTo>
                  <a:pt x="21367" y="5525"/>
                </a:lnTo>
                <a:lnTo>
                  <a:pt x="21367" y="5516"/>
                </a:lnTo>
                <a:lnTo>
                  <a:pt x="21358" y="5516"/>
                </a:lnTo>
                <a:lnTo>
                  <a:pt x="21358" y="5507"/>
                </a:lnTo>
                <a:lnTo>
                  <a:pt x="21367" y="5507"/>
                </a:lnTo>
                <a:lnTo>
                  <a:pt x="21367" y="5498"/>
                </a:lnTo>
                <a:lnTo>
                  <a:pt x="21367" y="5490"/>
                </a:lnTo>
                <a:lnTo>
                  <a:pt x="21376" y="5481"/>
                </a:lnTo>
                <a:lnTo>
                  <a:pt x="21367" y="5481"/>
                </a:lnTo>
                <a:lnTo>
                  <a:pt x="21358" y="5481"/>
                </a:lnTo>
                <a:lnTo>
                  <a:pt x="21349" y="5481"/>
                </a:lnTo>
                <a:lnTo>
                  <a:pt x="21340" y="5481"/>
                </a:lnTo>
                <a:lnTo>
                  <a:pt x="21331" y="5472"/>
                </a:lnTo>
                <a:lnTo>
                  <a:pt x="21323" y="5472"/>
                </a:lnTo>
                <a:lnTo>
                  <a:pt x="21323" y="5481"/>
                </a:lnTo>
                <a:lnTo>
                  <a:pt x="21314" y="5481"/>
                </a:lnTo>
                <a:lnTo>
                  <a:pt x="21296" y="5481"/>
                </a:lnTo>
                <a:lnTo>
                  <a:pt x="21287" y="5472"/>
                </a:lnTo>
                <a:lnTo>
                  <a:pt x="21279" y="5472"/>
                </a:lnTo>
                <a:lnTo>
                  <a:pt x="21270" y="5463"/>
                </a:lnTo>
                <a:lnTo>
                  <a:pt x="21252" y="5454"/>
                </a:lnTo>
                <a:lnTo>
                  <a:pt x="21234" y="5445"/>
                </a:lnTo>
                <a:lnTo>
                  <a:pt x="21208" y="5454"/>
                </a:lnTo>
                <a:lnTo>
                  <a:pt x="21199" y="5454"/>
                </a:lnTo>
                <a:lnTo>
                  <a:pt x="21199" y="5463"/>
                </a:lnTo>
                <a:lnTo>
                  <a:pt x="21190" y="5472"/>
                </a:lnTo>
                <a:lnTo>
                  <a:pt x="21173" y="5490"/>
                </a:lnTo>
                <a:lnTo>
                  <a:pt x="21173" y="5498"/>
                </a:lnTo>
                <a:lnTo>
                  <a:pt x="21164" y="5507"/>
                </a:lnTo>
                <a:lnTo>
                  <a:pt x="21137" y="5507"/>
                </a:lnTo>
                <a:lnTo>
                  <a:pt x="21129" y="5507"/>
                </a:lnTo>
                <a:lnTo>
                  <a:pt x="21111" y="5498"/>
                </a:lnTo>
                <a:lnTo>
                  <a:pt x="21102" y="5490"/>
                </a:lnTo>
                <a:lnTo>
                  <a:pt x="21102" y="5472"/>
                </a:lnTo>
                <a:lnTo>
                  <a:pt x="21102" y="5463"/>
                </a:lnTo>
                <a:lnTo>
                  <a:pt x="21111" y="5463"/>
                </a:lnTo>
                <a:lnTo>
                  <a:pt x="21111" y="5454"/>
                </a:lnTo>
                <a:lnTo>
                  <a:pt x="21111" y="5445"/>
                </a:lnTo>
                <a:lnTo>
                  <a:pt x="21102" y="5437"/>
                </a:lnTo>
                <a:lnTo>
                  <a:pt x="21102" y="5428"/>
                </a:lnTo>
                <a:lnTo>
                  <a:pt x="21093" y="5419"/>
                </a:lnTo>
                <a:lnTo>
                  <a:pt x="21076" y="5419"/>
                </a:lnTo>
                <a:lnTo>
                  <a:pt x="21067" y="5428"/>
                </a:lnTo>
                <a:lnTo>
                  <a:pt x="21032" y="5419"/>
                </a:lnTo>
                <a:lnTo>
                  <a:pt x="21014" y="5410"/>
                </a:lnTo>
                <a:lnTo>
                  <a:pt x="21005" y="5392"/>
                </a:lnTo>
                <a:lnTo>
                  <a:pt x="20996" y="5384"/>
                </a:lnTo>
                <a:lnTo>
                  <a:pt x="20996" y="5375"/>
                </a:lnTo>
                <a:lnTo>
                  <a:pt x="21005" y="5357"/>
                </a:lnTo>
                <a:lnTo>
                  <a:pt x="21014" y="5340"/>
                </a:lnTo>
                <a:lnTo>
                  <a:pt x="21023" y="5331"/>
                </a:lnTo>
                <a:lnTo>
                  <a:pt x="21032" y="5331"/>
                </a:lnTo>
                <a:lnTo>
                  <a:pt x="21040" y="5331"/>
                </a:lnTo>
                <a:lnTo>
                  <a:pt x="21049" y="5340"/>
                </a:lnTo>
                <a:lnTo>
                  <a:pt x="21067" y="5340"/>
                </a:lnTo>
                <a:lnTo>
                  <a:pt x="21076" y="5331"/>
                </a:lnTo>
                <a:lnTo>
                  <a:pt x="21084" y="5331"/>
                </a:lnTo>
                <a:lnTo>
                  <a:pt x="21093" y="5331"/>
                </a:lnTo>
                <a:lnTo>
                  <a:pt x="21102" y="5331"/>
                </a:lnTo>
                <a:lnTo>
                  <a:pt x="21111" y="5331"/>
                </a:lnTo>
                <a:lnTo>
                  <a:pt x="21120" y="5313"/>
                </a:lnTo>
                <a:lnTo>
                  <a:pt x="21120" y="5295"/>
                </a:lnTo>
                <a:lnTo>
                  <a:pt x="21129" y="5287"/>
                </a:lnTo>
                <a:lnTo>
                  <a:pt x="21137" y="5287"/>
                </a:lnTo>
                <a:lnTo>
                  <a:pt x="21146" y="5269"/>
                </a:lnTo>
                <a:lnTo>
                  <a:pt x="21164" y="5260"/>
                </a:lnTo>
                <a:lnTo>
                  <a:pt x="21208" y="5242"/>
                </a:lnTo>
                <a:lnTo>
                  <a:pt x="21217" y="5242"/>
                </a:lnTo>
                <a:lnTo>
                  <a:pt x="21234" y="5207"/>
                </a:lnTo>
                <a:lnTo>
                  <a:pt x="21243" y="5207"/>
                </a:lnTo>
                <a:lnTo>
                  <a:pt x="21243" y="5198"/>
                </a:lnTo>
                <a:lnTo>
                  <a:pt x="21252" y="5198"/>
                </a:lnTo>
                <a:lnTo>
                  <a:pt x="21261" y="5189"/>
                </a:lnTo>
                <a:lnTo>
                  <a:pt x="21261" y="5181"/>
                </a:lnTo>
                <a:lnTo>
                  <a:pt x="21287" y="5181"/>
                </a:lnTo>
                <a:lnTo>
                  <a:pt x="21296" y="5189"/>
                </a:lnTo>
                <a:lnTo>
                  <a:pt x="21305" y="5189"/>
                </a:lnTo>
                <a:lnTo>
                  <a:pt x="21305" y="5181"/>
                </a:lnTo>
                <a:lnTo>
                  <a:pt x="21314" y="5181"/>
                </a:lnTo>
                <a:lnTo>
                  <a:pt x="21314" y="5189"/>
                </a:lnTo>
                <a:lnTo>
                  <a:pt x="21331" y="5198"/>
                </a:lnTo>
                <a:lnTo>
                  <a:pt x="21340" y="5207"/>
                </a:lnTo>
                <a:lnTo>
                  <a:pt x="21349" y="5216"/>
                </a:lnTo>
                <a:lnTo>
                  <a:pt x="21340" y="5216"/>
                </a:lnTo>
                <a:lnTo>
                  <a:pt x="21340" y="5225"/>
                </a:lnTo>
                <a:lnTo>
                  <a:pt x="21340" y="5234"/>
                </a:lnTo>
                <a:lnTo>
                  <a:pt x="21323" y="5251"/>
                </a:lnTo>
                <a:lnTo>
                  <a:pt x="21314" y="5260"/>
                </a:lnTo>
                <a:lnTo>
                  <a:pt x="21314" y="5269"/>
                </a:lnTo>
                <a:lnTo>
                  <a:pt x="21287" y="5278"/>
                </a:lnTo>
                <a:lnTo>
                  <a:pt x="21287" y="5287"/>
                </a:lnTo>
                <a:lnTo>
                  <a:pt x="21287" y="5295"/>
                </a:lnTo>
                <a:lnTo>
                  <a:pt x="21279" y="5295"/>
                </a:lnTo>
                <a:lnTo>
                  <a:pt x="21270" y="5304"/>
                </a:lnTo>
                <a:lnTo>
                  <a:pt x="21270" y="5313"/>
                </a:lnTo>
                <a:lnTo>
                  <a:pt x="21279" y="5313"/>
                </a:lnTo>
                <a:lnTo>
                  <a:pt x="21287" y="5313"/>
                </a:lnTo>
                <a:lnTo>
                  <a:pt x="21305" y="5313"/>
                </a:lnTo>
                <a:lnTo>
                  <a:pt x="21314" y="5313"/>
                </a:lnTo>
                <a:lnTo>
                  <a:pt x="21305" y="5313"/>
                </a:lnTo>
                <a:lnTo>
                  <a:pt x="21296" y="5322"/>
                </a:lnTo>
                <a:lnTo>
                  <a:pt x="21296" y="5331"/>
                </a:lnTo>
                <a:lnTo>
                  <a:pt x="21305" y="5340"/>
                </a:lnTo>
                <a:lnTo>
                  <a:pt x="21270" y="5348"/>
                </a:lnTo>
                <a:lnTo>
                  <a:pt x="21261" y="5348"/>
                </a:lnTo>
                <a:lnTo>
                  <a:pt x="21261" y="5357"/>
                </a:lnTo>
                <a:lnTo>
                  <a:pt x="21261" y="5366"/>
                </a:lnTo>
                <a:lnTo>
                  <a:pt x="21270" y="5366"/>
                </a:lnTo>
                <a:lnTo>
                  <a:pt x="21279" y="5366"/>
                </a:lnTo>
                <a:lnTo>
                  <a:pt x="21287" y="5366"/>
                </a:lnTo>
                <a:lnTo>
                  <a:pt x="21296" y="5357"/>
                </a:lnTo>
                <a:lnTo>
                  <a:pt x="21305" y="5357"/>
                </a:lnTo>
                <a:lnTo>
                  <a:pt x="21296" y="5348"/>
                </a:lnTo>
                <a:lnTo>
                  <a:pt x="21305" y="5348"/>
                </a:lnTo>
                <a:lnTo>
                  <a:pt x="21314" y="5348"/>
                </a:lnTo>
                <a:lnTo>
                  <a:pt x="21323" y="5348"/>
                </a:lnTo>
                <a:lnTo>
                  <a:pt x="21323" y="5340"/>
                </a:lnTo>
                <a:lnTo>
                  <a:pt x="21331" y="5340"/>
                </a:lnTo>
                <a:lnTo>
                  <a:pt x="21331" y="5331"/>
                </a:lnTo>
                <a:lnTo>
                  <a:pt x="21340" y="5322"/>
                </a:lnTo>
                <a:lnTo>
                  <a:pt x="21349" y="5313"/>
                </a:lnTo>
                <a:lnTo>
                  <a:pt x="21384" y="5295"/>
                </a:lnTo>
                <a:lnTo>
                  <a:pt x="21393" y="5295"/>
                </a:lnTo>
                <a:lnTo>
                  <a:pt x="21402" y="5287"/>
                </a:lnTo>
                <a:lnTo>
                  <a:pt x="21411" y="5287"/>
                </a:lnTo>
                <a:lnTo>
                  <a:pt x="21420" y="5287"/>
                </a:lnTo>
                <a:lnTo>
                  <a:pt x="21420" y="5278"/>
                </a:lnTo>
                <a:lnTo>
                  <a:pt x="21437" y="5278"/>
                </a:lnTo>
                <a:lnTo>
                  <a:pt x="21446" y="5278"/>
                </a:lnTo>
                <a:lnTo>
                  <a:pt x="21446" y="5269"/>
                </a:lnTo>
                <a:lnTo>
                  <a:pt x="21455" y="5278"/>
                </a:lnTo>
                <a:lnTo>
                  <a:pt x="21481" y="5278"/>
                </a:lnTo>
                <a:lnTo>
                  <a:pt x="21490" y="5269"/>
                </a:lnTo>
                <a:lnTo>
                  <a:pt x="21499" y="5260"/>
                </a:lnTo>
                <a:lnTo>
                  <a:pt x="21499" y="5269"/>
                </a:lnTo>
                <a:lnTo>
                  <a:pt x="21517" y="5278"/>
                </a:lnTo>
                <a:lnTo>
                  <a:pt x="21517" y="5287"/>
                </a:lnTo>
                <a:lnTo>
                  <a:pt x="21517" y="5295"/>
                </a:lnTo>
                <a:lnTo>
                  <a:pt x="21526" y="5295"/>
                </a:lnTo>
                <a:lnTo>
                  <a:pt x="21526" y="5287"/>
                </a:lnTo>
                <a:lnTo>
                  <a:pt x="21526" y="5278"/>
                </a:lnTo>
                <a:lnTo>
                  <a:pt x="21534" y="5287"/>
                </a:lnTo>
                <a:lnTo>
                  <a:pt x="21552" y="5295"/>
                </a:lnTo>
                <a:lnTo>
                  <a:pt x="21561" y="5295"/>
                </a:lnTo>
                <a:lnTo>
                  <a:pt x="21570" y="5304"/>
                </a:lnTo>
                <a:lnTo>
                  <a:pt x="21570" y="5313"/>
                </a:lnTo>
                <a:lnTo>
                  <a:pt x="21579" y="5322"/>
                </a:lnTo>
                <a:lnTo>
                  <a:pt x="21561" y="5357"/>
                </a:lnTo>
                <a:lnTo>
                  <a:pt x="21561" y="5366"/>
                </a:lnTo>
                <a:lnTo>
                  <a:pt x="21570" y="5366"/>
                </a:lnTo>
                <a:lnTo>
                  <a:pt x="21579" y="5366"/>
                </a:lnTo>
                <a:lnTo>
                  <a:pt x="21579" y="5375"/>
                </a:lnTo>
                <a:lnTo>
                  <a:pt x="21587" y="5375"/>
                </a:lnTo>
                <a:lnTo>
                  <a:pt x="21579" y="5375"/>
                </a:lnTo>
                <a:lnTo>
                  <a:pt x="21570" y="5375"/>
                </a:lnTo>
                <a:lnTo>
                  <a:pt x="21552" y="5384"/>
                </a:lnTo>
                <a:lnTo>
                  <a:pt x="21543" y="5392"/>
                </a:lnTo>
                <a:lnTo>
                  <a:pt x="21534" y="5401"/>
                </a:lnTo>
                <a:lnTo>
                  <a:pt x="21534" y="5410"/>
                </a:lnTo>
                <a:lnTo>
                  <a:pt x="21526" y="5419"/>
                </a:lnTo>
                <a:lnTo>
                  <a:pt x="21526" y="5428"/>
                </a:lnTo>
                <a:lnTo>
                  <a:pt x="21534" y="5419"/>
                </a:lnTo>
                <a:lnTo>
                  <a:pt x="21543" y="5428"/>
                </a:lnTo>
                <a:lnTo>
                  <a:pt x="21561" y="5428"/>
                </a:lnTo>
                <a:lnTo>
                  <a:pt x="21543" y="5437"/>
                </a:lnTo>
                <a:lnTo>
                  <a:pt x="21552" y="5445"/>
                </a:lnTo>
                <a:lnTo>
                  <a:pt x="21570" y="5445"/>
                </a:lnTo>
                <a:lnTo>
                  <a:pt x="21570" y="5454"/>
                </a:lnTo>
                <a:lnTo>
                  <a:pt x="21579" y="5454"/>
                </a:lnTo>
                <a:lnTo>
                  <a:pt x="21587" y="5445"/>
                </a:lnTo>
                <a:lnTo>
                  <a:pt x="21596" y="5437"/>
                </a:lnTo>
                <a:lnTo>
                  <a:pt x="21605" y="5437"/>
                </a:lnTo>
                <a:lnTo>
                  <a:pt x="21614" y="5445"/>
                </a:lnTo>
                <a:lnTo>
                  <a:pt x="21623" y="5445"/>
                </a:lnTo>
                <a:lnTo>
                  <a:pt x="21631" y="5454"/>
                </a:lnTo>
                <a:lnTo>
                  <a:pt x="21631" y="5445"/>
                </a:lnTo>
                <a:lnTo>
                  <a:pt x="21649" y="5445"/>
                </a:lnTo>
                <a:lnTo>
                  <a:pt x="21658" y="5445"/>
                </a:lnTo>
                <a:lnTo>
                  <a:pt x="21667" y="5454"/>
                </a:lnTo>
                <a:lnTo>
                  <a:pt x="21658" y="5454"/>
                </a:lnTo>
                <a:lnTo>
                  <a:pt x="21658" y="5463"/>
                </a:lnTo>
                <a:lnTo>
                  <a:pt x="21667" y="5463"/>
                </a:lnTo>
                <a:lnTo>
                  <a:pt x="21667" y="5472"/>
                </a:lnTo>
                <a:lnTo>
                  <a:pt x="21667" y="5481"/>
                </a:lnTo>
                <a:lnTo>
                  <a:pt x="21676" y="5490"/>
                </a:lnTo>
                <a:lnTo>
                  <a:pt x="21676" y="5498"/>
                </a:lnTo>
                <a:lnTo>
                  <a:pt x="21676" y="5507"/>
                </a:lnTo>
                <a:lnTo>
                  <a:pt x="21684" y="5516"/>
                </a:lnTo>
                <a:lnTo>
                  <a:pt x="21693" y="5525"/>
                </a:lnTo>
                <a:lnTo>
                  <a:pt x="21684" y="5525"/>
                </a:lnTo>
                <a:lnTo>
                  <a:pt x="21684" y="5534"/>
                </a:lnTo>
                <a:lnTo>
                  <a:pt x="21676" y="5525"/>
                </a:lnTo>
                <a:lnTo>
                  <a:pt x="21667" y="5525"/>
                </a:lnTo>
                <a:lnTo>
                  <a:pt x="21658" y="5516"/>
                </a:lnTo>
                <a:lnTo>
                  <a:pt x="21649" y="5516"/>
                </a:lnTo>
                <a:lnTo>
                  <a:pt x="21649" y="5525"/>
                </a:lnTo>
                <a:lnTo>
                  <a:pt x="21631" y="5525"/>
                </a:lnTo>
                <a:lnTo>
                  <a:pt x="21631" y="5534"/>
                </a:lnTo>
                <a:lnTo>
                  <a:pt x="21631" y="5543"/>
                </a:lnTo>
                <a:lnTo>
                  <a:pt x="21640" y="5543"/>
                </a:lnTo>
                <a:lnTo>
                  <a:pt x="21649" y="5543"/>
                </a:lnTo>
                <a:lnTo>
                  <a:pt x="21658" y="5543"/>
                </a:lnTo>
                <a:lnTo>
                  <a:pt x="21658" y="5551"/>
                </a:lnTo>
                <a:lnTo>
                  <a:pt x="21658" y="5560"/>
                </a:lnTo>
                <a:lnTo>
                  <a:pt x="21658" y="5569"/>
                </a:lnTo>
                <a:lnTo>
                  <a:pt x="21658" y="5578"/>
                </a:lnTo>
                <a:lnTo>
                  <a:pt x="21658" y="5587"/>
                </a:lnTo>
                <a:lnTo>
                  <a:pt x="21667" y="5595"/>
                </a:lnTo>
                <a:lnTo>
                  <a:pt x="21667" y="5604"/>
                </a:lnTo>
                <a:lnTo>
                  <a:pt x="21676" y="5613"/>
                </a:lnTo>
                <a:lnTo>
                  <a:pt x="21676" y="5622"/>
                </a:lnTo>
                <a:lnTo>
                  <a:pt x="21667" y="5622"/>
                </a:lnTo>
                <a:lnTo>
                  <a:pt x="21658" y="5631"/>
                </a:lnTo>
                <a:lnTo>
                  <a:pt x="21658" y="5640"/>
                </a:lnTo>
                <a:lnTo>
                  <a:pt x="21667" y="5640"/>
                </a:lnTo>
                <a:lnTo>
                  <a:pt x="21658" y="5640"/>
                </a:lnTo>
                <a:lnTo>
                  <a:pt x="21649" y="5648"/>
                </a:lnTo>
                <a:lnTo>
                  <a:pt x="21649" y="5657"/>
                </a:lnTo>
                <a:lnTo>
                  <a:pt x="21649" y="5666"/>
                </a:lnTo>
                <a:lnTo>
                  <a:pt x="21640" y="5675"/>
                </a:lnTo>
                <a:lnTo>
                  <a:pt x="21640" y="5684"/>
                </a:lnTo>
                <a:lnTo>
                  <a:pt x="21649" y="5693"/>
                </a:lnTo>
                <a:lnTo>
                  <a:pt x="21649" y="5701"/>
                </a:lnTo>
                <a:lnTo>
                  <a:pt x="21658" y="5701"/>
                </a:lnTo>
                <a:lnTo>
                  <a:pt x="21667" y="5701"/>
                </a:lnTo>
                <a:lnTo>
                  <a:pt x="21658" y="5701"/>
                </a:lnTo>
                <a:lnTo>
                  <a:pt x="21658" y="5710"/>
                </a:lnTo>
                <a:lnTo>
                  <a:pt x="21649" y="5710"/>
                </a:lnTo>
                <a:lnTo>
                  <a:pt x="21640" y="5710"/>
                </a:lnTo>
                <a:lnTo>
                  <a:pt x="21640" y="5719"/>
                </a:lnTo>
                <a:lnTo>
                  <a:pt x="21658" y="5728"/>
                </a:lnTo>
                <a:lnTo>
                  <a:pt x="21658" y="5737"/>
                </a:lnTo>
                <a:lnTo>
                  <a:pt x="21658" y="5745"/>
                </a:lnTo>
                <a:lnTo>
                  <a:pt x="21658" y="5737"/>
                </a:lnTo>
                <a:lnTo>
                  <a:pt x="21667" y="5737"/>
                </a:lnTo>
                <a:lnTo>
                  <a:pt x="21676" y="5728"/>
                </a:lnTo>
                <a:lnTo>
                  <a:pt x="21684" y="5728"/>
                </a:lnTo>
                <a:lnTo>
                  <a:pt x="21693" y="5719"/>
                </a:lnTo>
                <a:lnTo>
                  <a:pt x="21711" y="5701"/>
                </a:lnTo>
                <a:lnTo>
                  <a:pt x="21711" y="5710"/>
                </a:lnTo>
                <a:lnTo>
                  <a:pt x="21711" y="5719"/>
                </a:lnTo>
                <a:lnTo>
                  <a:pt x="21702" y="5719"/>
                </a:lnTo>
                <a:lnTo>
                  <a:pt x="21720" y="5728"/>
                </a:lnTo>
                <a:lnTo>
                  <a:pt x="21720" y="5719"/>
                </a:lnTo>
                <a:lnTo>
                  <a:pt x="21728" y="5719"/>
                </a:lnTo>
                <a:lnTo>
                  <a:pt x="21720" y="5710"/>
                </a:lnTo>
                <a:lnTo>
                  <a:pt x="21720" y="5701"/>
                </a:lnTo>
                <a:lnTo>
                  <a:pt x="21728" y="5701"/>
                </a:lnTo>
                <a:lnTo>
                  <a:pt x="21737" y="5701"/>
                </a:lnTo>
                <a:lnTo>
                  <a:pt x="21737" y="5710"/>
                </a:lnTo>
                <a:lnTo>
                  <a:pt x="21746" y="5710"/>
                </a:lnTo>
                <a:lnTo>
                  <a:pt x="21746" y="5701"/>
                </a:lnTo>
                <a:lnTo>
                  <a:pt x="21737" y="5701"/>
                </a:lnTo>
                <a:lnTo>
                  <a:pt x="21737" y="5693"/>
                </a:lnTo>
                <a:lnTo>
                  <a:pt x="21746" y="5693"/>
                </a:lnTo>
                <a:lnTo>
                  <a:pt x="21755" y="5684"/>
                </a:lnTo>
                <a:lnTo>
                  <a:pt x="21764" y="5684"/>
                </a:lnTo>
                <a:lnTo>
                  <a:pt x="21773" y="5684"/>
                </a:lnTo>
                <a:lnTo>
                  <a:pt x="21773" y="5693"/>
                </a:lnTo>
                <a:lnTo>
                  <a:pt x="21781" y="5693"/>
                </a:lnTo>
                <a:lnTo>
                  <a:pt x="21790" y="5693"/>
                </a:lnTo>
                <a:lnTo>
                  <a:pt x="21799" y="5693"/>
                </a:lnTo>
                <a:lnTo>
                  <a:pt x="21799" y="5684"/>
                </a:lnTo>
                <a:lnTo>
                  <a:pt x="21799" y="5675"/>
                </a:lnTo>
                <a:lnTo>
                  <a:pt x="21808" y="5675"/>
                </a:lnTo>
                <a:lnTo>
                  <a:pt x="21817" y="5675"/>
                </a:lnTo>
                <a:lnTo>
                  <a:pt x="21826" y="5675"/>
                </a:lnTo>
                <a:lnTo>
                  <a:pt x="21834" y="5675"/>
                </a:lnTo>
                <a:lnTo>
                  <a:pt x="21843" y="5675"/>
                </a:lnTo>
                <a:lnTo>
                  <a:pt x="21852" y="5666"/>
                </a:lnTo>
                <a:lnTo>
                  <a:pt x="21861" y="5657"/>
                </a:lnTo>
                <a:lnTo>
                  <a:pt x="21870" y="5640"/>
                </a:lnTo>
                <a:lnTo>
                  <a:pt x="21878" y="5631"/>
                </a:lnTo>
                <a:lnTo>
                  <a:pt x="21878" y="5604"/>
                </a:lnTo>
                <a:lnTo>
                  <a:pt x="21878" y="5595"/>
                </a:lnTo>
                <a:lnTo>
                  <a:pt x="21870" y="5604"/>
                </a:lnTo>
                <a:lnTo>
                  <a:pt x="21870" y="5595"/>
                </a:lnTo>
                <a:lnTo>
                  <a:pt x="21870" y="5587"/>
                </a:lnTo>
                <a:lnTo>
                  <a:pt x="21870" y="5578"/>
                </a:lnTo>
                <a:lnTo>
                  <a:pt x="21870" y="5569"/>
                </a:lnTo>
                <a:lnTo>
                  <a:pt x="21870" y="5560"/>
                </a:lnTo>
                <a:lnTo>
                  <a:pt x="21870" y="5551"/>
                </a:lnTo>
                <a:lnTo>
                  <a:pt x="21878" y="5543"/>
                </a:lnTo>
                <a:lnTo>
                  <a:pt x="21870" y="5525"/>
                </a:lnTo>
                <a:lnTo>
                  <a:pt x="21870" y="5516"/>
                </a:lnTo>
                <a:lnTo>
                  <a:pt x="21861" y="5498"/>
                </a:lnTo>
                <a:lnTo>
                  <a:pt x="21843" y="5463"/>
                </a:lnTo>
                <a:lnTo>
                  <a:pt x="21826" y="5445"/>
                </a:lnTo>
                <a:lnTo>
                  <a:pt x="21808" y="5419"/>
                </a:lnTo>
                <a:lnTo>
                  <a:pt x="21790" y="5384"/>
                </a:lnTo>
                <a:lnTo>
                  <a:pt x="21790" y="5375"/>
                </a:lnTo>
                <a:lnTo>
                  <a:pt x="21781" y="5366"/>
                </a:lnTo>
                <a:lnTo>
                  <a:pt x="21773" y="5366"/>
                </a:lnTo>
                <a:lnTo>
                  <a:pt x="21764" y="5357"/>
                </a:lnTo>
                <a:lnTo>
                  <a:pt x="21746" y="5340"/>
                </a:lnTo>
                <a:lnTo>
                  <a:pt x="21737" y="5331"/>
                </a:lnTo>
                <a:lnTo>
                  <a:pt x="21728" y="5331"/>
                </a:lnTo>
                <a:lnTo>
                  <a:pt x="21720" y="5331"/>
                </a:lnTo>
                <a:lnTo>
                  <a:pt x="21720" y="5322"/>
                </a:lnTo>
                <a:lnTo>
                  <a:pt x="21720" y="5313"/>
                </a:lnTo>
                <a:lnTo>
                  <a:pt x="21728" y="5313"/>
                </a:lnTo>
                <a:lnTo>
                  <a:pt x="21728" y="5304"/>
                </a:lnTo>
                <a:lnTo>
                  <a:pt x="21728" y="5295"/>
                </a:lnTo>
                <a:lnTo>
                  <a:pt x="21728" y="5287"/>
                </a:lnTo>
                <a:lnTo>
                  <a:pt x="21737" y="5278"/>
                </a:lnTo>
                <a:lnTo>
                  <a:pt x="21755" y="5269"/>
                </a:lnTo>
                <a:lnTo>
                  <a:pt x="21764" y="5260"/>
                </a:lnTo>
                <a:lnTo>
                  <a:pt x="21773" y="5260"/>
                </a:lnTo>
                <a:lnTo>
                  <a:pt x="21790" y="5260"/>
                </a:lnTo>
                <a:lnTo>
                  <a:pt x="21799" y="5251"/>
                </a:lnTo>
                <a:lnTo>
                  <a:pt x="21808" y="5251"/>
                </a:lnTo>
                <a:lnTo>
                  <a:pt x="21808" y="5242"/>
                </a:lnTo>
                <a:lnTo>
                  <a:pt x="21817" y="5234"/>
                </a:lnTo>
                <a:lnTo>
                  <a:pt x="21826" y="5234"/>
                </a:lnTo>
                <a:lnTo>
                  <a:pt x="21834" y="5225"/>
                </a:lnTo>
                <a:lnTo>
                  <a:pt x="21843" y="5216"/>
                </a:lnTo>
                <a:lnTo>
                  <a:pt x="21861" y="5207"/>
                </a:lnTo>
                <a:lnTo>
                  <a:pt x="21861" y="5198"/>
                </a:lnTo>
                <a:lnTo>
                  <a:pt x="21887" y="5189"/>
                </a:lnTo>
                <a:lnTo>
                  <a:pt x="21896" y="5181"/>
                </a:lnTo>
                <a:lnTo>
                  <a:pt x="21896" y="5163"/>
                </a:lnTo>
                <a:lnTo>
                  <a:pt x="21896" y="5145"/>
                </a:lnTo>
                <a:lnTo>
                  <a:pt x="21896" y="5137"/>
                </a:lnTo>
                <a:lnTo>
                  <a:pt x="21887" y="5128"/>
                </a:lnTo>
                <a:lnTo>
                  <a:pt x="21887" y="5119"/>
                </a:lnTo>
                <a:lnTo>
                  <a:pt x="21896" y="5110"/>
                </a:lnTo>
                <a:lnTo>
                  <a:pt x="21905" y="5101"/>
                </a:lnTo>
                <a:lnTo>
                  <a:pt x="21905" y="5092"/>
                </a:lnTo>
                <a:lnTo>
                  <a:pt x="21914" y="5084"/>
                </a:lnTo>
                <a:lnTo>
                  <a:pt x="21923" y="5075"/>
                </a:lnTo>
                <a:lnTo>
                  <a:pt x="21931" y="5075"/>
                </a:lnTo>
                <a:lnTo>
                  <a:pt x="21940" y="5066"/>
                </a:lnTo>
                <a:lnTo>
                  <a:pt x="21949" y="5057"/>
                </a:lnTo>
                <a:lnTo>
                  <a:pt x="21958" y="5057"/>
                </a:lnTo>
                <a:lnTo>
                  <a:pt x="21958" y="5066"/>
                </a:lnTo>
                <a:lnTo>
                  <a:pt x="21967" y="5057"/>
                </a:lnTo>
                <a:lnTo>
                  <a:pt x="21976" y="5039"/>
                </a:lnTo>
                <a:lnTo>
                  <a:pt x="21967" y="5031"/>
                </a:lnTo>
                <a:lnTo>
                  <a:pt x="21984" y="5031"/>
                </a:lnTo>
                <a:lnTo>
                  <a:pt x="22002" y="5031"/>
                </a:lnTo>
                <a:lnTo>
                  <a:pt x="22002" y="5022"/>
                </a:lnTo>
                <a:lnTo>
                  <a:pt x="22011" y="5022"/>
                </a:lnTo>
                <a:lnTo>
                  <a:pt x="22020" y="5013"/>
                </a:lnTo>
                <a:lnTo>
                  <a:pt x="22028" y="4995"/>
                </a:lnTo>
                <a:lnTo>
                  <a:pt x="22037" y="4978"/>
                </a:lnTo>
                <a:lnTo>
                  <a:pt x="22046" y="4978"/>
                </a:lnTo>
                <a:lnTo>
                  <a:pt x="22055" y="4969"/>
                </a:lnTo>
                <a:lnTo>
                  <a:pt x="22064" y="4969"/>
                </a:lnTo>
                <a:lnTo>
                  <a:pt x="22055" y="4986"/>
                </a:lnTo>
                <a:lnTo>
                  <a:pt x="22046" y="4986"/>
                </a:lnTo>
                <a:lnTo>
                  <a:pt x="22055" y="4986"/>
                </a:lnTo>
                <a:lnTo>
                  <a:pt x="22064" y="4986"/>
                </a:lnTo>
                <a:lnTo>
                  <a:pt x="22081" y="4978"/>
                </a:lnTo>
                <a:lnTo>
                  <a:pt x="22081" y="4969"/>
                </a:lnTo>
                <a:lnTo>
                  <a:pt x="22081" y="4978"/>
                </a:lnTo>
                <a:lnTo>
                  <a:pt x="22081" y="5004"/>
                </a:lnTo>
                <a:lnTo>
                  <a:pt x="22099" y="5004"/>
                </a:lnTo>
                <a:lnTo>
                  <a:pt x="22099" y="5013"/>
                </a:lnTo>
                <a:lnTo>
                  <a:pt x="22108" y="5013"/>
                </a:lnTo>
                <a:lnTo>
                  <a:pt x="22126" y="5013"/>
                </a:lnTo>
                <a:lnTo>
                  <a:pt x="22134" y="5013"/>
                </a:lnTo>
                <a:lnTo>
                  <a:pt x="22134" y="5022"/>
                </a:lnTo>
                <a:lnTo>
                  <a:pt x="22143" y="5022"/>
                </a:lnTo>
                <a:lnTo>
                  <a:pt x="22161" y="5022"/>
                </a:lnTo>
                <a:lnTo>
                  <a:pt x="22178" y="5013"/>
                </a:lnTo>
                <a:lnTo>
                  <a:pt x="22187" y="5013"/>
                </a:lnTo>
                <a:lnTo>
                  <a:pt x="22205" y="5004"/>
                </a:lnTo>
                <a:lnTo>
                  <a:pt x="22223" y="4995"/>
                </a:lnTo>
                <a:lnTo>
                  <a:pt x="22258" y="4969"/>
                </a:lnTo>
                <a:lnTo>
                  <a:pt x="22275" y="4960"/>
                </a:lnTo>
                <a:lnTo>
                  <a:pt x="22293" y="4951"/>
                </a:lnTo>
                <a:lnTo>
                  <a:pt x="22302" y="4934"/>
                </a:lnTo>
                <a:lnTo>
                  <a:pt x="22320" y="4925"/>
                </a:lnTo>
                <a:lnTo>
                  <a:pt x="22320" y="4916"/>
                </a:lnTo>
                <a:lnTo>
                  <a:pt x="22320" y="4907"/>
                </a:lnTo>
                <a:lnTo>
                  <a:pt x="22346" y="4872"/>
                </a:lnTo>
                <a:lnTo>
                  <a:pt x="22355" y="4872"/>
                </a:lnTo>
                <a:lnTo>
                  <a:pt x="22364" y="4863"/>
                </a:lnTo>
                <a:lnTo>
                  <a:pt x="22373" y="4854"/>
                </a:lnTo>
                <a:lnTo>
                  <a:pt x="22373" y="4845"/>
                </a:lnTo>
                <a:lnTo>
                  <a:pt x="22390" y="4836"/>
                </a:lnTo>
                <a:lnTo>
                  <a:pt x="22399" y="4819"/>
                </a:lnTo>
                <a:lnTo>
                  <a:pt x="22408" y="4810"/>
                </a:lnTo>
                <a:lnTo>
                  <a:pt x="22417" y="4801"/>
                </a:lnTo>
                <a:lnTo>
                  <a:pt x="22434" y="4784"/>
                </a:lnTo>
                <a:lnTo>
                  <a:pt x="22461" y="4757"/>
                </a:lnTo>
                <a:lnTo>
                  <a:pt x="22478" y="4748"/>
                </a:lnTo>
                <a:lnTo>
                  <a:pt x="22487" y="4731"/>
                </a:lnTo>
                <a:lnTo>
                  <a:pt x="22505" y="4704"/>
                </a:lnTo>
                <a:lnTo>
                  <a:pt x="22514" y="4686"/>
                </a:lnTo>
                <a:lnTo>
                  <a:pt x="22523" y="4678"/>
                </a:lnTo>
                <a:lnTo>
                  <a:pt x="22531" y="4660"/>
                </a:lnTo>
                <a:lnTo>
                  <a:pt x="22540" y="4642"/>
                </a:lnTo>
                <a:lnTo>
                  <a:pt x="22540" y="4633"/>
                </a:lnTo>
                <a:lnTo>
                  <a:pt x="22575" y="4598"/>
                </a:lnTo>
                <a:lnTo>
                  <a:pt x="22584" y="4572"/>
                </a:lnTo>
                <a:lnTo>
                  <a:pt x="22602" y="4554"/>
                </a:lnTo>
                <a:lnTo>
                  <a:pt x="22611" y="4545"/>
                </a:lnTo>
                <a:lnTo>
                  <a:pt x="22628" y="4536"/>
                </a:lnTo>
                <a:lnTo>
                  <a:pt x="22628" y="4528"/>
                </a:lnTo>
                <a:lnTo>
                  <a:pt x="22646" y="4510"/>
                </a:lnTo>
                <a:lnTo>
                  <a:pt x="22655" y="4501"/>
                </a:lnTo>
                <a:lnTo>
                  <a:pt x="22664" y="4492"/>
                </a:lnTo>
                <a:lnTo>
                  <a:pt x="22664" y="4466"/>
                </a:lnTo>
                <a:lnTo>
                  <a:pt x="22672" y="4448"/>
                </a:lnTo>
                <a:lnTo>
                  <a:pt x="22672" y="4439"/>
                </a:lnTo>
                <a:lnTo>
                  <a:pt x="22672" y="4430"/>
                </a:lnTo>
                <a:lnTo>
                  <a:pt x="22681" y="4422"/>
                </a:lnTo>
                <a:lnTo>
                  <a:pt x="22681" y="4413"/>
                </a:lnTo>
                <a:lnTo>
                  <a:pt x="22690" y="4395"/>
                </a:lnTo>
                <a:lnTo>
                  <a:pt x="22681" y="4378"/>
                </a:lnTo>
                <a:lnTo>
                  <a:pt x="22681" y="4369"/>
                </a:lnTo>
                <a:lnTo>
                  <a:pt x="22681" y="4360"/>
                </a:lnTo>
                <a:lnTo>
                  <a:pt x="22690" y="4351"/>
                </a:lnTo>
                <a:lnTo>
                  <a:pt x="22690" y="4342"/>
                </a:lnTo>
                <a:lnTo>
                  <a:pt x="22681" y="4298"/>
                </a:lnTo>
                <a:lnTo>
                  <a:pt x="22690" y="4272"/>
                </a:lnTo>
                <a:lnTo>
                  <a:pt x="22699" y="4254"/>
                </a:lnTo>
                <a:lnTo>
                  <a:pt x="22699" y="4236"/>
                </a:lnTo>
                <a:lnTo>
                  <a:pt x="22708" y="4219"/>
                </a:lnTo>
                <a:lnTo>
                  <a:pt x="22717" y="4192"/>
                </a:lnTo>
                <a:lnTo>
                  <a:pt x="22734" y="4183"/>
                </a:lnTo>
                <a:lnTo>
                  <a:pt x="22743" y="4175"/>
                </a:lnTo>
                <a:lnTo>
                  <a:pt x="22752" y="4166"/>
                </a:lnTo>
                <a:lnTo>
                  <a:pt x="22752" y="4157"/>
                </a:lnTo>
                <a:lnTo>
                  <a:pt x="22761" y="4139"/>
                </a:lnTo>
                <a:lnTo>
                  <a:pt x="22752" y="4139"/>
                </a:lnTo>
                <a:lnTo>
                  <a:pt x="22743" y="4130"/>
                </a:lnTo>
                <a:lnTo>
                  <a:pt x="22734" y="4122"/>
                </a:lnTo>
                <a:lnTo>
                  <a:pt x="22734" y="4113"/>
                </a:lnTo>
                <a:lnTo>
                  <a:pt x="22743" y="4104"/>
                </a:lnTo>
                <a:lnTo>
                  <a:pt x="22743" y="4095"/>
                </a:lnTo>
                <a:lnTo>
                  <a:pt x="22743" y="4077"/>
                </a:lnTo>
                <a:lnTo>
                  <a:pt x="22725" y="4069"/>
                </a:lnTo>
                <a:lnTo>
                  <a:pt x="22717" y="4051"/>
                </a:lnTo>
                <a:lnTo>
                  <a:pt x="22708" y="4051"/>
                </a:lnTo>
                <a:lnTo>
                  <a:pt x="22717" y="4051"/>
                </a:lnTo>
                <a:lnTo>
                  <a:pt x="22734" y="4060"/>
                </a:lnTo>
                <a:lnTo>
                  <a:pt x="22743" y="4051"/>
                </a:lnTo>
                <a:lnTo>
                  <a:pt x="22752" y="4042"/>
                </a:lnTo>
                <a:lnTo>
                  <a:pt x="22752" y="4033"/>
                </a:lnTo>
                <a:lnTo>
                  <a:pt x="22734" y="4024"/>
                </a:lnTo>
                <a:lnTo>
                  <a:pt x="22725" y="4016"/>
                </a:lnTo>
                <a:lnTo>
                  <a:pt x="22725" y="4007"/>
                </a:lnTo>
                <a:lnTo>
                  <a:pt x="22699" y="3998"/>
                </a:lnTo>
                <a:lnTo>
                  <a:pt x="22672" y="3980"/>
                </a:lnTo>
                <a:lnTo>
                  <a:pt x="22664" y="3963"/>
                </a:lnTo>
                <a:lnTo>
                  <a:pt x="22664" y="3954"/>
                </a:lnTo>
                <a:lnTo>
                  <a:pt x="22637" y="3936"/>
                </a:lnTo>
                <a:lnTo>
                  <a:pt x="22628" y="3927"/>
                </a:lnTo>
                <a:lnTo>
                  <a:pt x="22602" y="3936"/>
                </a:lnTo>
                <a:lnTo>
                  <a:pt x="22584" y="3936"/>
                </a:lnTo>
                <a:lnTo>
                  <a:pt x="22549" y="3927"/>
                </a:lnTo>
                <a:lnTo>
                  <a:pt x="22558" y="3936"/>
                </a:lnTo>
                <a:lnTo>
                  <a:pt x="22549" y="3945"/>
                </a:lnTo>
                <a:lnTo>
                  <a:pt x="22558" y="3954"/>
                </a:lnTo>
                <a:lnTo>
                  <a:pt x="22549" y="3972"/>
                </a:lnTo>
                <a:lnTo>
                  <a:pt x="22549" y="3989"/>
                </a:lnTo>
                <a:lnTo>
                  <a:pt x="22540" y="3998"/>
                </a:lnTo>
                <a:lnTo>
                  <a:pt x="22531" y="4007"/>
                </a:lnTo>
                <a:lnTo>
                  <a:pt x="22523" y="4007"/>
                </a:lnTo>
                <a:lnTo>
                  <a:pt x="22523" y="3998"/>
                </a:lnTo>
                <a:lnTo>
                  <a:pt x="22531" y="3989"/>
                </a:lnTo>
                <a:lnTo>
                  <a:pt x="22540" y="3980"/>
                </a:lnTo>
                <a:lnTo>
                  <a:pt x="22540" y="3963"/>
                </a:lnTo>
                <a:lnTo>
                  <a:pt x="22531" y="3972"/>
                </a:lnTo>
                <a:lnTo>
                  <a:pt x="22523" y="3989"/>
                </a:lnTo>
                <a:lnTo>
                  <a:pt x="22496" y="3998"/>
                </a:lnTo>
                <a:lnTo>
                  <a:pt x="22478" y="4007"/>
                </a:lnTo>
                <a:lnTo>
                  <a:pt x="22452" y="4007"/>
                </a:lnTo>
                <a:lnTo>
                  <a:pt x="22443" y="4007"/>
                </a:lnTo>
                <a:lnTo>
                  <a:pt x="22443" y="3998"/>
                </a:lnTo>
                <a:lnTo>
                  <a:pt x="22452" y="3998"/>
                </a:lnTo>
                <a:lnTo>
                  <a:pt x="22470" y="3989"/>
                </a:lnTo>
                <a:lnTo>
                  <a:pt x="22478" y="3972"/>
                </a:lnTo>
                <a:lnTo>
                  <a:pt x="22487" y="3972"/>
                </a:lnTo>
                <a:lnTo>
                  <a:pt x="22487" y="3963"/>
                </a:lnTo>
                <a:lnTo>
                  <a:pt x="22470" y="3963"/>
                </a:lnTo>
                <a:lnTo>
                  <a:pt x="22461" y="3954"/>
                </a:lnTo>
                <a:lnTo>
                  <a:pt x="22452" y="3945"/>
                </a:lnTo>
                <a:lnTo>
                  <a:pt x="22461" y="3945"/>
                </a:lnTo>
                <a:lnTo>
                  <a:pt x="22470" y="3945"/>
                </a:lnTo>
                <a:lnTo>
                  <a:pt x="22478" y="3927"/>
                </a:lnTo>
                <a:lnTo>
                  <a:pt x="22470" y="3927"/>
                </a:lnTo>
                <a:lnTo>
                  <a:pt x="22452" y="3927"/>
                </a:lnTo>
                <a:lnTo>
                  <a:pt x="22434" y="3945"/>
                </a:lnTo>
                <a:lnTo>
                  <a:pt x="22443" y="3954"/>
                </a:lnTo>
                <a:lnTo>
                  <a:pt x="22443" y="3980"/>
                </a:lnTo>
                <a:lnTo>
                  <a:pt x="22425" y="3972"/>
                </a:lnTo>
                <a:lnTo>
                  <a:pt x="22417" y="3972"/>
                </a:lnTo>
                <a:lnTo>
                  <a:pt x="22417" y="3980"/>
                </a:lnTo>
                <a:lnTo>
                  <a:pt x="22408" y="3980"/>
                </a:lnTo>
                <a:lnTo>
                  <a:pt x="22408" y="3963"/>
                </a:lnTo>
                <a:lnTo>
                  <a:pt x="22408" y="3954"/>
                </a:lnTo>
                <a:lnTo>
                  <a:pt x="22408" y="3927"/>
                </a:lnTo>
                <a:lnTo>
                  <a:pt x="22417" y="3910"/>
                </a:lnTo>
                <a:lnTo>
                  <a:pt x="22417" y="3901"/>
                </a:lnTo>
                <a:lnTo>
                  <a:pt x="22417" y="3892"/>
                </a:lnTo>
                <a:lnTo>
                  <a:pt x="22408" y="3892"/>
                </a:lnTo>
                <a:lnTo>
                  <a:pt x="22399" y="3901"/>
                </a:lnTo>
                <a:lnTo>
                  <a:pt x="22373" y="3901"/>
                </a:lnTo>
                <a:lnTo>
                  <a:pt x="22346" y="3901"/>
                </a:lnTo>
                <a:lnTo>
                  <a:pt x="22311" y="3892"/>
                </a:lnTo>
                <a:lnTo>
                  <a:pt x="22302" y="3883"/>
                </a:lnTo>
                <a:lnTo>
                  <a:pt x="22293" y="3874"/>
                </a:lnTo>
                <a:lnTo>
                  <a:pt x="22302" y="3866"/>
                </a:lnTo>
                <a:lnTo>
                  <a:pt x="22320" y="3848"/>
                </a:lnTo>
                <a:lnTo>
                  <a:pt x="22337" y="3839"/>
                </a:lnTo>
                <a:lnTo>
                  <a:pt x="22364" y="3822"/>
                </a:lnTo>
                <a:lnTo>
                  <a:pt x="22381" y="3804"/>
                </a:lnTo>
                <a:lnTo>
                  <a:pt x="22390" y="3795"/>
                </a:lnTo>
                <a:lnTo>
                  <a:pt x="22417" y="3786"/>
                </a:lnTo>
                <a:lnTo>
                  <a:pt x="22425" y="3777"/>
                </a:lnTo>
                <a:lnTo>
                  <a:pt x="22443" y="3769"/>
                </a:lnTo>
                <a:lnTo>
                  <a:pt x="22452" y="3760"/>
                </a:lnTo>
                <a:lnTo>
                  <a:pt x="22470" y="3742"/>
                </a:lnTo>
                <a:lnTo>
                  <a:pt x="22478" y="3742"/>
                </a:lnTo>
                <a:lnTo>
                  <a:pt x="22505" y="3707"/>
                </a:lnTo>
                <a:lnTo>
                  <a:pt x="22514" y="3707"/>
                </a:lnTo>
                <a:lnTo>
                  <a:pt x="22514" y="3689"/>
                </a:lnTo>
                <a:lnTo>
                  <a:pt x="22549" y="3654"/>
                </a:lnTo>
                <a:lnTo>
                  <a:pt x="22575" y="3645"/>
                </a:lnTo>
                <a:lnTo>
                  <a:pt x="22584" y="3619"/>
                </a:lnTo>
                <a:lnTo>
                  <a:pt x="22611" y="3619"/>
                </a:lnTo>
                <a:lnTo>
                  <a:pt x="22611" y="3610"/>
                </a:lnTo>
                <a:lnTo>
                  <a:pt x="22620" y="3601"/>
                </a:lnTo>
                <a:lnTo>
                  <a:pt x="22637" y="3592"/>
                </a:lnTo>
                <a:lnTo>
                  <a:pt x="22646" y="3574"/>
                </a:lnTo>
                <a:lnTo>
                  <a:pt x="22681" y="3566"/>
                </a:lnTo>
                <a:lnTo>
                  <a:pt x="22681" y="3557"/>
                </a:lnTo>
                <a:lnTo>
                  <a:pt x="22699" y="3521"/>
                </a:lnTo>
                <a:lnTo>
                  <a:pt x="22708" y="3513"/>
                </a:lnTo>
                <a:lnTo>
                  <a:pt x="22717" y="3504"/>
                </a:lnTo>
                <a:lnTo>
                  <a:pt x="22743" y="3486"/>
                </a:lnTo>
                <a:lnTo>
                  <a:pt x="22770" y="3477"/>
                </a:lnTo>
                <a:lnTo>
                  <a:pt x="22778" y="3468"/>
                </a:lnTo>
                <a:lnTo>
                  <a:pt x="22796" y="3433"/>
                </a:lnTo>
                <a:lnTo>
                  <a:pt x="22822" y="3424"/>
                </a:lnTo>
                <a:lnTo>
                  <a:pt x="22840" y="3407"/>
                </a:lnTo>
                <a:lnTo>
                  <a:pt x="22884" y="3398"/>
                </a:lnTo>
                <a:lnTo>
                  <a:pt x="22911" y="3398"/>
                </a:lnTo>
                <a:lnTo>
                  <a:pt x="22928" y="3389"/>
                </a:lnTo>
                <a:lnTo>
                  <a:pt x="22955" y="3389"/>
                </a:lnTo>
                <a:lnTo>
                  <a:pt x="22981" y="3398"/>
                </a:lnTo>
                <a:lnTo>
                  <a:pt x="23061" y="3389"/>
                </a:lnTo>
                <a:lnTo>
                  <a:pt x="23069" y="3398"/>
                </a:lnTo>
                <a:lnTo>
                  <a:pt x="23078" y="3398"/>
                </a:lnTo>
                <a:lnTo>
                  <a:pt x="23087" y="3416"/>
                </a:lnTo>
                <a:lnTo>
                  <a:pt x="23096" y="3416"/>
                </a:lnTo>
                <a:lnTo>
                  <a:pt x="23114" y="3416"/>
                </a:lnTo>
                <a:lnTo>
                  <a:pt x="23122" y="3389"/>
                </a:lnTo>
                <a:lnTo>
                  <a:pt x="23131" y="3389"/>
                </a:lnTo>
                <a:lnTo>
                  <a:pt x="23149" y="3398"/>
                </a:lnTo>
                <a:lnTo>
                  <a:pt x="23167" y="3398"/>
                </a:lnTo>
                <a:lnTo>
                  <a:pt x="23202" y="3407"/>
                </a:lnTo>
                <a:lnTo>
                  <a:pt x="23211" y="3407"/>
                </a:lnTo>
                <a:lnTo>
                  <a:pt x="23228" y="3398"/>
                </a:lnTo>
                <a:lnTo>
                  <a:pt x="23255" y="3389"/>
                </a:lnTo>
                <a:lnTo>
                  <a:pt x="23272" y="3407"/>
                </a:lnTo>
                <a:lnTo>
                  <a:pt x="23290" y="3407"/>
                </a:lnTo>
                <a:lnTo>
                  <a:pt x="23308" y="3407"/>
                </a:lnTo>
                <a:lnTo>
                  <a:pt x="23308" y="3398"/>
                </a:lnTo>
                <a:lnTo>
                  <a:pt x="23299" y="3398"/>
                </a:lnTo>
                <a:lnTo>
                  <a:pt x="23290" y="3398"/>
                </a:lnTo>
                <a:lnTo>
                  <a:pt x="23290" y="3389"/>
                </a:lnTo>
                <a:lnTo>
                  <a:pt x="23299" y="3380"/>
                </a:lnTo>
                <a:lnTo>
                  <a:pt x="23308" y="3389"/>
                </a:lnTo>
                <a:lnTo>
                  <a:pt x="23317" y="3389"/>
                </a:lnTo>
                <a:lnTo>
                  <a:pt x="23325" y="3380"/>
                </a:lnTo>
                <a:lnTo>
                  <a:pt x="23317" y="3380"/>
                </a:lnTo>
                <a:lnTo>
                  <a:pt x="23317" y="3371"/>
                </a:lnTo>
                <a:lnTo>
                  <a:pt x="23334" y="3354"/>
                </a:lnTo>
                <a:lnTo>
                  <a:pt x="23343" y="3354"/>
                </a:lnTo>
                <a:lnTo>
                  <a:pt x="23361" y="3354"/>
                </a:lnTo>
                <a:lnTo>
                  <a:pt x="23396" y="3363"/>
                </a:lnTo>
                <a:lnTo>
                  <a:pt x="23405" y="3371"/>
                </a:lnTo>
                <a:lnTo>
                  <a:pt x="23414" y="3371"/>
                </a:lnTo>
                <a:lnTo>
                  <a:pt x="23431" y="3380"/>
                </a:lnTo>
                <a:lnTo>
                  <a:pt x="23422" y="3380"/>
                </a:lnTo>
                <a:lnTo>
                  <a:pt x="23431" y="3380"/>
                </a:lnTo>
                <a:lnTo>
                  <a:pt x="23440" y="3389"/>
                </a:lnTo>
                <a:lnTo>
                  <a:pt x="23449" y="3389"/>
                </a:lnTo>
                <a:lnTo>
                  <a:pt x="23449" y="3380"/>
                </a:lnTo>
                <a:lnTo>
                  <a:pt x="23458" y="3371"/>
                </a:lnTo>
                <a:lnTo>
                  <a:pt x="23467" y="3371"/>
                </a:lnTo>
                <a:lnTo>
                  <a:pt x="23484" y="3380"/>
                </a:lnTo>
                <a:lnTo>
                  <a:pt x="23493" y="3380"/>
                </a:lnTo>
                <a:lnTo>
                  <a:pt x="23519" y="3398"/>
                </a:lnTo>
                <a:lnTo>
                  <a:pt x="23528" y="3407"/>
                </a:lnTo>
                <a:lnTo>
                  <a:pt x="23537" y="3407"/>
                </a:lnTo>
                <a:lnTo>
                  <a:pt x="23546" y="3407"/>
                </a:lnTo>
                <a:lnTo>
                  <a:pt x="23546" y="3416"/>
                </a:lnTo>
                <a:lnTo>
                  <a:pt x="23528" y="3416"/>
                </a:lnTo>
                <a:lnTo>
                  <a:pt x="23511" y="3424"/>
                </a:lnTo>
                <a:lnTo>
                  <a:pt x="23493" y="3416"/>
                </a:lnTo>
                <a:lnTo>
                  <a:pt x="23467" y="3424"/>
                </a:lnTo>
                <a:lnTo>
                  <a:pt x="23484" y="3451"/>
                </a:lnTo>
                <a:lnTo>
                  <a:pt x="23511" y="3451"/>
                </a:lnTo>
                <a:lnTo>
                  <a:pt x="23537" y="3451"/>
                </a:lnTo>
                <a:lnTo>
                  <a:pt x="23546" y="3433"/>
                </a:lnTo>
                <a:lnTo>
                  <a:pt x="23555" y="3433"/>
                </a:lnTo>
                <a:lnTo>
                  <a:pt x="23564" y="3433"/>
                </a:lnTo>
                <a:lnTo>
                  <a:pt x="23572" y="3442"/>
                </a:lnTo>
                <a:lnTo>
                  <a:pt x="23590" y="3442"/>
                </a:lnTo>
                <a:lnTo>
                  <a:pt x="23599" y="3442"/>
                </a:lnTo>
                <a:lnTo>
                  <a:pt x="23608" y="3424"/>
                </a:lnTo>
                <a:lnTo>
                  <a:pt x="23616" y="3424"/>
                </a:lnTo>
                <a:lnTo>
                  <a:pt x="23625" y="3424"/>
                </a:lnTo>
                <a:lnTo>
                  <a:pt x="23634" y="3416"/>
                </a:lnTo>
                <a:lnTo>
                  <a:pt x="23652" y="3416"/>
                </a:lnTo>
                <a:lnTo>
                  <a:pt x="23669" y="3424"/>
                </a:lnTo>
                <a:lnTo>
                  <a:pt x="23678" y="3433"/>
                </a:lnTo>
                <a:lnTo>
                  <a:pt x="23696" y="3424"/>
                </a:lnTo>
                <a:lnTo>
                  <a:pt x="23705" y="3416"/>
                </a:lnTo>
                <a:lnTo>
                  <a:pt x="23714" y="3416"/>
                </a:lnTo>
                <a:lnTo>
                  <a:pt x="23731" y="3424"/>
                </a:lnTo>
                <a:lnTo>
                  <a:pt x="23740" y="3416"/>
                </a:lnTo>
                <a:lnTo>
                  <a:pt x="23749" y="3416"/>
                </a:lnTo>
                <a:lnTo>
                  <a:pt x="23766" y="3416"/>
                </a:lnTo>
                <a:lnTo>
                  <a:pt x="23758" y="3407"/>
                </a:lnTo>
                <a:lnTo>
                  <a:pt x="23766" y="3398"/>
                </a:lnTo>
                <a:lnTo>
                  <a:pt x="23749" y="3389"/>
                </a:lnTo>
                <a:lnTo>
                  <a:pt x="23722" y="3380"/>
                </a:lnTo>
                <a:lnTo>
                  <a:pt x="23705" y="3380"/>
                </a:lnTo>
                <a:lnTo>
                  <a:pt x="23696" y="3389"/>
                </a:lnTo>
                <a:lnTo>
                  <a:pt x="23696" y="3380"/>
                </a:lnTo>
                <a:lnTo>
                  <a:pt x="23687" y="3380"/>
                </a:lnTo>
                <a:lnTo>
                  <a:pt x="23696" y="3371"/>
                </a:lnTo>
                <a:lnTo>
                  <a:pt x="23696" y="3363"/>
                </a:lnTo>
                <a:lnTo>
                  <a:pt x="23696" y="3354"/>
                </a:lnTo>
                <a:lnTo>
                  <a:pt x="23696" y="3345"/>
                </a:lnTo>
                <a:lnTo>
                  <a:pt x="23705" y="3345"/>
                </a:lnTo>
                <a:lnTo>
                  <a:pt x="23714" y="3345"/>
                </a:lnTo>
                <a:lnTo>
                  <a:pt x="23722" y="3318"/>
                </a:lnTo>
                <a:lnTo>
                  <a:pt x="23749" y="3283"/>
                </a:lnTo>
                <a:lnTo>
                  <a:pt x="23784" y="3265"/>
                </a:lnTo>
                <a:lnTo>
                  <a:pt x="23802" y="3257"/>
                </a:lnTo>
                <a:lnTo>
                  <a:pt x="23811" y="3239"/>
                </a:lnTo>
                <a:lnTo>
                  <a:pt x="23828" y="3221"/>
                </a:lnTo>
                <a:lnTo>
                  <a:pt x="23846" y="3204"/>
                </a:lnTo>
                <a:lnTo>
                  <a:pt x="23864" y="3195"/>
                </a:lnTo>
                <a:lnTo>
                  <a:pt x="23872" y="3186"/>
                </a:lnTo>
                <a:lnTo>
                  <a:pt x="23872" y="3160"/>
                </a:lnTo>
                <a:lnTo>
                  <a:pt x="23881" y="3160"/>
                </a:lnTo>
                <a:lnTo>
                  <a:pt x="23890" y="3151"/>
                </a:lnTo>
                <a:lnTo>
                  <a:pt x="23908" y="3142"/>
                </a:lnTo>
                <a:lnTo>
                  <a:pt x="23925" y="3133"/>
                </a:lnTo>
                <a:lnTo>
                  <a:pt x="23934" y="3124"/>
                </a:lnTo>
                <a:lnTo>
                  <a:pt x="23961" y="3124"/>
                </a:lnTo>
                <a:lnTo>
                  <a:pt x="23978" y="3133"/>
                </a:lnTo>
                <a:lnTo>
                  <a:pt x="23996" y="3124"/>
                </a:lnTo>
                <a:lnTo>
                  <a:pt x="24013" y="3124"/>
                </a:lnTo>
                <a:lnTo>
                  <a:pt x="24031" y="3124"/>
                </a:lnTo>
                <a:lnTo>
                  <a:pt x="24049" y="3115"/>
                </a:lnTo>
                <a:lnTo>
                  <a:pt x="24058" y="3115"/>
                </a:lnTo>
                <a:lnTo>
                  <a:pt x="24066" y="3115"/>
                </a:lnTo>
                <a:lnTo>
                  <a:pt x="24075" y="3124"/>
                </a:lnTo>
                <a:lnTo>
                  <a:pt x="24084" y="3133"/>
                </a:lnTo>
                <a:lnTo>
                  <a:pt x="24102" y="3133"/>
                </a:lnTo>
                <a:lnTo>
                  <a:pt x="24128" y="3115"/>
                </a:lnTo>
                <a:lnTo>
                  <a:pt x="24137" y="3115"/>
                </a:lnTo>
                <a:lnTo>
                  <a:pt x="24146" y="3124"/>
                </a:lnTo>
                <a:lnTo>
                  <a:pt x="24137" y="3142"/>
                </a:lnTo>
                <a:lnTo>
                  <a:pt x="24128" y="3160"/>
                </a:lnTo>
                <a:lnTo>
                  <a:pt x="24111" y="3177"/>
                </a:lnTo>
                <a:lnTo>
                  <a:pt x="24111" y="3186"/>
                </a:lnTo>
                <a:lnTo>
                  <a:pt x="24111" y="3195"/>
                </a:lnTo>
                <a:lnTo>
                  <a:pt x="24111" y="3204"/>
                </a:lnTo>
                <a:lnTo>
                  <a:pt x="24111" y="3213"/>
                </a:lnTo>
                <a:lnTo>
                  <a:pt x="24102" y="3221"/>
                </a:lnTo>
                <a:lnTo>
                  <a:pt x="24111" y="3221"/>
                </a:lnTo>
                <a:lnTo>
                  <a:pt x="24119" y="3213"/>
                </a:lnTo>
                <a:lnTo>
                  <a:pt x="24128" y="3213"/>
                </a:lnTo>
                <a:lnTo>
                  <a:pt x="24137" y="3213"/>
                </a:lnTo>
                <a:lnTo>
                  <a:pt x="24146" y="3213"/>
                </a:lnTo>
                <a:lnTo>
                  <a:pt x="24137" y="3239"/>
                </a:lnTo>
                <a:lnTo>
                  <a:pt x="24137" y="3248"/>
                </a:lnTo>
                <a:lnTo>
                  <a:pt x="24128" y="3248"/>
                </a:lnTo>
                <a:lnTo>
                  <a:pt x="24128" y="3257"/>
                </a:lnTo>
                <a:lnTo>
                  <a:pt x="24137" y="3257"/>
                </a:lnTo>
                <a:lnTo>
                  <a:pt x="24146" y="3248"/>
                </a:lnTo>
                <a:lnTo>
                  <a:pt x="24155" y="3248"/>
                </a:lnTo>
                <a:lnTo>
                  <a:pt x="24172" y="3248"/>
                </a:lnTo>
                <a:lnTo>
                  <a:pt x="24190" y="3230"/>
                </a:lnTo>
                <a:lnTo>
                  <a:pt x="24199" y="3221"/>
                </a:lnTo>
                <a:lnTo>
                  <a:pt x="24278" y="3160"/>
                </a:lnTo>
                <a:lnTo>
                  <a:pt x="24296" y="3142"/>
                </a:lnTo>
                <a:lnTo>
                  <a:pt x="24305" y="3142"/>
                </a:lnTo>
                <a:lnTo>
                  <a:pt x="24313" y="3142"/>
                </a:lnTo>
                <a:lnTo>
                  <a:pt x="24322" y="3142"/>
                </a:lnTo>
                <a:lnTo>
                  <a:pt x="24322" y="3133"/>
                </a:lnTo>
                <a:lnTo>
                  <a:pt x="24331" y="3142"/>
                </a:lnTo>
                <a:lnTo>
                  <a:pt x="24331" y="3151"/>
                </a:lnTo>
                <a:lnTo>
                  <a:pt x="24340" y="3160"/>
                </a:lnTo>
                <a:lnTo>
                  <a:pt x="24340" y="3151"/>
                </a:lnTo>
                <a:lnTo>
                  <a:pt x="24349" y="3151"/>
                </a:lnTo>
                <a:lnTo>
                  <a:pt x="24358" y="3142"/>
                </a:lnTo>
                <a:lnTo>
                  <a:pt x="24358" y="3133"/>
                </a:lnTo>
                <a:lnTo>
                  <a:pt x="24340" y="3124"/>
                </a:lnTo>
                <a:lnTo>
                  <a:pt x="24340" y="3115"/>
                </a:lnTo>
                <a:lnTo>
                  <a:pt x="24349" y="3098"/>
                </a:lnTo>
                <a:lnTo>
                  <a:pt x="24349" y="3089"/>
                </a:lnTo>
                <a:lnTo>
                  <a:pt x="24349" y="3071"/>
                </a:lnTo>
                <a:lnTo>
                  <a:pt x="24358" y="3071"/>
                </a:lnTo>
                <a:lnTo>
                  <a:pt x="24358" y="3063"/>
                </a:lnTo>
                <a:lnTo>
                  <a:pt x="24358" y="3054"/>
                </a:lnTo>
                <a:lnTo>
                  <a:pt x="24358" y="3045"/>
                </a:lnTo>
                <a:lnTo>
                  <a:pt x="24366" y="3045"/>
                </a:lnTo>
                <a:lnTo>
                  <a:pt x="24428" y="3027"/>
                </a:lnTo>
                <a:lnTo>
                  <a:pt x="24446" y="3027"/>
                </a:lnTo>
                <a:lnTo>
                  <a:pt x="24455" y="3027"/>
                </a:lnTo>
                <a:lnTo>
                  <a:pt x="24472" y="3036"/>
                </a:lnTo>
                <a:lnTo>
                  <a:pt x="24490" y="3045"/>
                </a:lnTo>
                <a:lnTo>
                  <a:pt x="24516" y="3045"/>
                </a:lnTo>
                <a:lnTo>
                  <a:pt x="24516" y="3054"/>
                </a:lnTo>
                <a:lnTo>
                  <a:pt x="24508" y="3054"/>
                </a:lnTo>
                <a:lnTo>
                  <a:pt x="24499" y="3054"/>
                </a:lnTo>
                <a:lnTo>
                  <a:pt x="24499" y="3063"/>
                </a:lnTo>
                <a:lnTo>
                  <a:pt x="24499" y="3054"/>
                </a:lnTo>
                <a:lnTo>
                  <a:pt x="24481" y="3054"/>
                </a:lnTo>
                <a:lnTo>
                  <a:pt x="24463" y="3054"/>
                </a:lnTo>
                <a:lnTo>
                  <a:pt x="24455" y="3054"/>
                </a:lnTo>
                <a:lnTo>
                  <a:pt x="24437" y="3063"/>
                </a:lnTo>
                <a:lnTo>
                  <a:pt x="24428" y="3071"/>
                </a:lnTo>
                <a:lnTo>
                  <a:pt x="24419" y="3098"/>
                </a:lnTo>
                <a:lnTo>
                  <a:pt x="24419" y="3115"/>
                </a:lnTo>
                <a:lnTo>
                  <a:pt x="24410" y="3133"/>
                </a:lnTo>
                <a:lnTo>
                  <a:pt x="24402" y="3142"/>
                </a:lnTo>
                <a:lnTo>
                  <a:pt x="24402" y="3151"/>
                </a:lnTo>
                <a:lnTo>
                  <a:pt x="24402" y="3168"/>
                </a:lnTo>
                <a:lnTo>
                  <a:pt x="24410" y="3168"/>
                </a:lnTo>
                <a:lnTo>
                  <a:pt x="24410" y="3177"/>
                </a:lnTo>
                <a:lnTo>
                  <a:pt x="24402" y="3186"/>
                </a:lnTo>
                <a:lnTo>
                  <a:pt x="24384" y="3204"/>
                </a:lnTo>
                <a:lnTo>
                  <a:pt x="24375" y="3213"/>
                </a:lnTo>
                <a:lnTo>
                  <a:pt x="24393" y="3230"/>
                </a:lnTo>
                <a:lnTo>
                  <a:pt x="24384" y="3230"/>
                </a:lnTo>
                <a:lnTo>
                  <a:pt x="24375" y="3230"/>
                </a:lnTo>
                <a:lnTo>
                  <a:pt x="24366" y="3239"/>
                </a:lnTo>
                <a:lnTo>
                  <a:pt x="24340" y="3239"/>
                </a:lnTo>
                <a:lnTo>
                  <a:pt x="24313" y="3257"/>
                </a:lnTo>
                <a:lnTo>
                  <a:pt x="24287" y="3265"/>
                </a:lnTo>
                <a:lnTo>
                  <a:pt x="24269" y="3274"/>
                </a:lnTo>
                <a:lnTo>
                  <a:pt x="24269" y="3283"/>
                </a:lnTo>
                <a:lnTo>
                  <a:pt x="24252" y="3301"/>
                </a:lnTo>
                <a:lnTo>
                  <a:pt x="24243" y="3310"/>
                </a:lnTo>
                <a:lnTo>
                  <a:pt x="24225" y="3327"/>
                </a:lnTo>
                <a:lnTo>
                  <a:pt x="24208" y="3345"/>
                </a:lnTo>
                <a:lnTo>
                  <a:pt x="24181" y="3371"/>
                </a:lnTo>
                <a:lnTo>
                  <a:pt x="24172" y="3371"/>
                </a:lnTo>
                <a:lnTo>
                  <a:pt x="24155" y="3380"/>
                </a:lnTo>
                <a:lnTo>
                  <a:pt x="24146" y="3398"/>
                </a:lnTo>
                <a:lnTo>
                  <a:pt x="24111" y="3424"/>
                </a:lnTo>
                <a:lnTo>
                  <a:pt x="24084" y="3460"/>
                </a:lnTo>
                <a:lnTo>
                  <a:pt x="24075" y="3468"/>
                </a:lnTo>
                <a:lnTo>
                  <a:pt x="24066" y="3477"/>
                </a:lnTo>
                <a:lnTo>
                  <a:pt x="24058" y="3486"/>
                </a:lnTo>
                <a:lnTo>
                  <a:pt x="24049" y="3495"/>
                </a:lnTo>
                <a:lnTo>
                  <a:pt x="24022" y="3513"/>
                </a:lnTo>
                <a:lnTo>
                  <a:pt x="24005" y="3530"/>
                </a:lnTo>
                <a:lnTo>
                  <a:pt x="23996" y="3539"/>
                </a:lnTo>
                <a:lnTo>
                  <a:pt x="23987" y="3539"/>
                </a:lnTo>
                <a:lnTo>
                  <a:pt x="23969" y="3548"/>
                </a:lnTo>
                <a:lnTo>
                  <a:pt x="23943" y="3539"/>
                </a:lnTo>
                <a:lnTo>
                  <a:pt x="23934" y="3566"/>
                </a:lnTo>
                <a:lnTo>
                  <a:pt x="23916" y="3566"/>
                </a:lnTo>
                <a:lnTo>
                  <a:pt x="23899" y="3566"/>
                </a:lnTo>
                <a:lnTo>
                  <a:pt x="23890" y="3566"/>
                </a:lnTo>
                <a:lnTo>
                  <a:pt x="23881" y="3566"/>
                </a:lnTo>
                <a:lnTo>
                  <a:pt x="23881" y="3574"/>
                </a:lnTo>
                <a:lnTo>
                  <a:pt x="23890" y="3583"/>
                </a:lnTo>
                <a:lnTo>
                  <a:pt x="23899" y="3592"/>
                </a:lnTo>
                <a:lnTo>
                  <a:pt x="23899" y="3601"/>
                </a:lnTo>
                <a:lnTo>
                  <a:pt x="23890" y="3619"/>
                </a:lnTo>
                <a:lnTo>
                  <a:pt x="23881" y="3636"/>
                </a:lnTo>
                <a:lnTo>
                  <a:pt x="23864" y="3645"/>
                </a:lnTo>
                <a:lnTo>
                  <a:pt x="23828" y="3671"/>
                </a:lnTo>
                <a:lnTo>
                  <a:pt x="23828" y="3680"/>
                </a:lnTo>
                <a:lnTo>
                  <a:pt x="23819" y="3680"/>
                </a:lnTo>
                <a:lnTo>
                  <a:pt x="23802" y="3751"/>
                </a:lnTo>
                <a:lnTo>
                  <a:pt x="23802" y="3777"/>
                </a:lnTo>
                <a:lnTo>
                  <a:pt x="23793" y="3822"/>
                </a:lnTo>
                <a:lnTo>
                  <a:pt x="23793" y="3839"/>
                </a:lnTo>
                <a:lnTo>
                  <a:pt x="23793" y="3874"/>
                </a:lnTo>
                <a:lnTo>
                  <a:pt x="23802" y="3910"/>
                </a:lnTo>
                <a:lnTo>
                  <a:pt x="23819" y="3963"/>
                </a:lnTo>
                <a:lnTo>
                  <a:pt x="23819" y="3989"/>
                </a:lnTo>
                <a:lnTo>
                  <a:pt x="23828" y="4060"/>
                </a:lnTo>
                <a:lnTo>
                  <a:pt x="23828" y="4069"/>
                </a:lnTo>
                <a:lnTo>
                  <a:pt x="23837" y="4086"/>
                </a:lnTo>
                <a:lnTo>
                  <a:pt x="23837" y="4095"/>
                </a:lnTo>
                <a:lnTo>
                  <a:pt x="23855" y="4104"/>
                </a:lnTo>
                <a:lnTo>
                  <a:pt x="23855" y="4122"/>
                </a:lnTo>
                <a:lnTo>
                  <a:pt x="23864" y="4166"/>
                </a:lnTo>
                <a:lnTo>
                  <a:pt x="23864" y="4210"/>
                </a:lnTo>
                <a:lnTo>
                  <a:pt x="23864" y="4219"/>
                </a:lnTo>
                <a:lnTo>
                  <a:pt x="23864" y="4227"/>
                </a:lnTo>
                <a:lnTo>
                  <a:pt x="23872" y="4236"/>
                </a:lnTo>
                <a:lnTo>
                  <a:pt x="23872" y="4245"/>
                </a:lnTo>
                <a:lnTo>
                  <a:pt x="23881" y="4254"/>
                </a:lnTo>
                <a:lnTo>
                  <a:pt x="23881" y="4263"/>
                </a:lnTo>
                <a:lnTo>
                  <a:pt x="23890" y="4254"/>
                </a:lnTo>
                <a:lnTo>
                  <a:pt x="23916" y="4236"/>
                </a:lnTo>
                <a:lnTo>
                  <a:pt x="23934" y="4219"/>
                </a:lnTo>
                <a:lnTo>
                  <a:pt x="23934" y="4210"/>
                </a:lnTo>
                <a:lnTo>
                  <a:pt x="23943" y="4201"/>
                </a:lnTo>
                <a:lnTo>
                  <a:pt x="23961" y="4201"/>
                </a:lnTo>
                <a:lnTo>
                  <a:pt x="23978" y="4175"/>
                </a:lnTo>
                <a:lnTo>
                  <a:pt x="23996" y="4148"/>
                </a:lnTo>
                <a:lnTo>
                  <a:pt x="24005" y="4130"/>
                </a:lnTo>
                <a:lnTo>
                  <a:pt x="24005" y="4122"/>
                </a:lnTo>
                <a:lnTo>
                  <a:pt x="24005" y="4113"/>
                </a:lnTo>
                <a:lnTo>
                  <a:pt x="24005" y="4095"/>
                </a:lnTo>
                <a:lnTo>
                  <a:pt x="24013" y="4086"/>
                </a:lnTo>
                <a:lnTo>
                  <a:pt x="24013" y="4069"/>
                </a:lnTo>
                <a:lnTo>
                  <a:pt x="24005" y="4060"/>
                </a:lnTo>
                <a:lnTo>
                  <a:pt x="24013" y="4051"/>
                </a:lnTo>
                <a:lnTo>
                  <a:pt x="24022" y="4060"/>
                </a:lnTo>
                <a:lnTo>
                  <a:pt x="24022" y="4069"/>
                </a:lnTo>
                <a:lnTo>
                  <a:pt x="24040" y="4051"/>
                </a:lnTo>
                <a:lnTo>
                  <a:pt x="24058" y="4051"/>
                </a:lnTo>
                <a:lnTo>
                  <a:pt x="24084" y="4033"/>
                </a:lnTo>
                <a:lnTo>
                  <a:pt x="24102" y="4033"/>
                </a:lnTo>
                <a:lnTo>
                  <a:pt x="24111" y="4051"/>
                </a:lnTo>
                <a:lnTo>
                  <a:pt x="24119" y="4042"/>
                </a:lnTo>
                <a:lnTo>
                  <a:pt x="24119" y="4033"/>
                </a:lnTo>
                <a:lnTo>
                  <a:pt x="24111" y="4024"/>
                </a:lnTo>
                <a:lnTo>
                  <a:pt x="24111" y="4016"/>
                </a:lnTo>
                <a:lnTo>
                  <a:pt x="24119" y="4007"/>
                </a:lnTo>
                <a:lnTo>
                  <a:pt x="24111" y="3998"/>
                </a:lnTo>
                <a:lnTo>
                  <a:pt x="24111" y="3989"/>
                </a:lnTo>
                <a:lnTo>
                  <a:pt x="24111" y="3980"/>
                </a:lnTo>
                <a:lnTo>
                  <a:pt x="24111" y="3963"/>
                </a:lnTo>
                <a:lnTo>
                  <a:pt x="24119" y="3945"/>
                </a:lnTo>
                <a:lnTo>
                  <a:pt x="24128" y="3936"/>
                </a:lnTo>
                <a:lnTo>
                  <a:pt x="24137" y="3927"/>
                </a:lnTo>
                <a:lnTo>
                  <a:pt x="24155" y="3919"/>
                </a:lnTo>
                <a:lnTo>
                  <a:pt x="24172" y="3901"/>
                </a:lnTo>
                <a:lnTo>
                  <a:pt x="24190" y="3901"/>
                </a:lnTo>
                <a:lnTo>
                  <a:pt x="24199" y="3901"/>
                </a:lnTo>
                <a:lnTo>
                  <a:pt x="24216" y="3910"/>
                </a:lnTo>
                <a:lnTo>
                  <a:pt x="24234" y="3910"/>
                </a:lnTo>
                <a:lnTo>
                  <a:pt x="24243" y="3901"/>
                </a:lnTo>
                <a:lnTo>
                  <a:pt x="24261" y="3892"/>
                </a:lnTo>
                <a:lnTo>
                  <a:pt x="24269" y="3883"/>
                </a:lnTo>
                <a:lnTo>
                  <a:pt x="24269" y="3866"/>
                </a:lnTo>
                <a:lnTo>
                  <a:pt x="24269" y="3857"/>
                </a:lnTo>
                <a:lnTo>
                  <a:pt x="24252" y="3839"/>
                </a:lnTo>
                <a:lnTo>
                  <a:pt x="24243" y="3822"/>
                </a:lnTo>
                <a:lnTo>
                  <a:pt x="24243" y="3804"/>
                </a:lnTo>
                <a:lnTo>
                  <a:pt x="24252" y="3786"/>
                </a:lnTo>
                <a:lnTo>
                  <a:pt x="24261" y="3769"/>
                </a:lnTo>
                <a:lnTo>
                  <a:pt x="24269" y="3742"/>
                </a:lnTo>
                <a:lnTo>
                  <a:pt x="24278" y="3742"/>
                </a:lnTo>
                <a:lnTo>
                  <a:pt x="24287" y="3733"/>
                </a:lnTo>
                <a:lnTo>
                  <a:pt x="24296" y="3733"/>
                </a:lnTo>
                <a:lnTo>
                  <a:pt x="24305" y="3724"/>
                </a:lnTo>
                <a:lnTo>
                  <a:pt x="24305" y="3716"/>
                </a:lnTo>
                <a:lnTo>
                  <a:pt x="24305" y="3707"/>
                </a:lnTo>
                <a:lnTo>
                  <a:pt x="24313" y="3707"/>
                </a:lnTo>
                <a:lnTo>
                  <a:pt x="24331" y="3707"/>
                </a:lnTo>
                <a:lnTo>
                  <a:pt x="24331" y="3698"/>
                </a:lnTo>
                <a:lnTo>
                  <a:pt x="24340" y="3698"/>
                </a:lnTo>
                <a:lnTo>
                  <a:pt x="24340" y="3707"/>
                </a:lnTo>
                <a:lnTo>
                  <a:pt x="24331" y="3716"/>
                </a:lnTo>
                <a:lnTo>
                  <a:pt x="24313" y="3724"/>
                </a:lnTo>
                <a:lnTo>
                  <a:pt x="24313" y="3733"/>
                </a:lnTo>
                <a:lnTo>
                  <a:pt x="24331" y="3751"/>
                </a:lnTo>
                <a:lnTo>
                  <a:pt x="24340" y="3751"/>
                </a:lnTo>
                <a:lnTo>
                  <a:pt x="24349" y="3742"/>
                </a:lnTo>
                <a:lnTo>
                  <a:pt x="24358" y="3733"/>
                </a:lnTo>
                <a:lnTo>
                  <a:pt x="24366" y="3733"/>
                </a:lnTo>
                <a:lnTo>
                  <a:pt x="24358" y="3707"/>
                </a:lnTo>
                <a:lnTo>
                  <a:pt x="24358" y="3698"/>
                </a:lnTo>
                <a:lnTo>
                  <a:pt x="24358" y="3680"/>
                </a:lnTo>
                <a:lnTo>
                  <a:pt x="24349" y="3680"/>
                </a:lnTo>
                <a:lnTo>
                  <a:pt x="24340" y="3680"/>
                </a:lnTo>
                <a:lnTo>
                  <a:pt x="24331" y="3680"/>
                </a:lnTo>
                <a:lnTo>
                  <a:pt x="24331" y="3671"/>
                </a:lnTo>
                <a:lnTo>
                  <a:pt x="24322" y="3671"/>
                </a:lnTo>
                <a:lnTo>
                  <a:pt x="24322" y="3663"/>
                </a:lnTo>
                <a:lnTo>
                  <a:pt x="24322" y="3645"/>
                </a:lnTo>
                <a:lnTo>
                  <a:pt x="24322" y="3636"/>
                </a:lnTo>
                <a:lnTo>
                  <a:pt x="24322" y="3627"/>
                </a:lnTo>
                <a:lnTo>
                  <a:pt x="24322" y="3619"/>
                </a:lnTo>
                <a:lnTo>
                  <a:pt x="24322" y="3610"/>
                </a:lnTo>
                <a:lnTo>
                  <a:pt x="24340" y="3601"/>
                </a:lnTo>
                <a:lnTo>
                  <a:pt x="24349" y="3592"/>
                </a:lnTo>
                <a:lnTo>
                  <a:pt x="24349" y="3583"/>
                </a:lnTo>
                <a:lnTo>
                  <a:pt x="24358" y="3574"/>
                </a:lnTo>
                <a:lnTo>
                  <a:pt x="24358" y="3566"/>
                </a:lnTo>
                <a:lnTo>
                  <a:pt x="24349" y="3566"/>
                </a:lnTo>
                <a:lnTo>
                  <a:pt x="24322" y="3548"/>
                </a:lnTo>
                <a:lnTo>
                  <a:pt x="24313" y="3548"/>
                </a:lnTo>
                <a:lnTo>
                  <a:pt x="24305" y="3557"/>
                </a:lnTo>
                <a:lnTo>
                  <a:pt x="24296" y="3566"/>
                </a:lnTo>
                <a:lnTo>
                  <a:pt x="24296" y="3574"/>
                </a:lnTo>
                <a:lnTo>
                  <a:pt x="24296" y="3566"/>
                </a:lnTo>
                <a:lnTo>
                  <a:pt x="24278" y="3566"/>
                </a:lnTo>
                <a:lnTo>
                  <a:pt x="24269" y="3557"/>
                </a:lnTo>
                <a:lnTo>
                  <a:pt x="24269" y="3548"/>
                </a:lnTo>
                <a:lnTo>
                  <a:pt x="24261" y="3539"/>
                </a:lnTo>
                <a:lnTo>
                  <a:pt x="24269" y="3513"/>
                </a:lnTo>
                <a:lnTo>
                  <a:pt x="24278" y="3495"/>
                </a:lnTo>
                <a:lnTo>
                  <a:pt x="24296" y="3468"/>
                </a:lnTo>
                <a:lnTo>
                  <a:pt x="24313" y="3460"/>
                </a:lnTo>
                <a:lnTo>
                  <a:pt x="24331" y="3442"/>
                </a:lnTo>
                <a:lnTo>
                  <a:pt x="24340" y="3442"/>
                </a:lnTo>
                <a:lnTo>
                  <a:pt x="24340" y="3433"/>
                </a:lnTo>
                <a:lnTo>
                  <a:pt x="24331" y="3424"/>
                </a:lnTo>
                <a:lnTo>
                  <a:pt x="24340" y="3424"/>
                </a:lnTo>
                <a:lnTo>
                  <a:pt x="24349" y="3424"/>
                </a:lnTo>
                <a:lnTo>
                  <a:pt x="24358" y="3407"/>
                </a:lnTo>
                <a:lnTo>
                  <a:pt x="24358" y="3380"/>
                </a:lnTo>
                <a:lnTo>
                  <a:pt x="24366" y="3363"/>
                </a:lnTo>
                <a:lnTo>
                  <a:pt x="24366" y="3354"/>
                </a:lnTo>
                <a:lnTo>
                  <a:pt x="24366" y="3345"/>
                </a:lnTo>
                <a:lnTo>
                  <a:pt x="24375" y="3336"/>
                </a:lnTo>
                <a:lnTo>
                  <a:pt x="24384" y="3336"/>
                </a:lnTo>
                <a:lnTo>
                  <a:pt x="24393" y="3327"/>
                </a:lnTo>
                <a:lnTo>
                  <a:pt x="24402" y="3327"/>
                </a:lnTo>
                <a:lnTo>
                  <a:pt x="24410" y="3327"/>
                </a:lnTo>
                <a:lnTo>
                  <a:pt x="24419" y="3327"/>
                </a:lnTo>
                <a:lnTo>
                  <a:pt x="24419" y="3336"/>
                </a:lnTo>
                <a:lnTo>
                  <a:pt x="24428" y="3327"/>
                </a:lnTo>
                <a:lnTo>
                  <a:pt x="24437" y="3318"/>
                </a:lnTo>
                <a:lnTo>
                  <a:pt x="24446" y="3318"/>
                </a:lnTo>
                <a:lnTo>
                  <a:pt x="24455" y="3318"/>
                </a:lnTo>
                <a:lnTo>
                  <a:pt x="24463" y="3327"/>
                </a:lnTo>
                <a:lnTo>
                  <a:pt x="24472" y="3345"/>
                </a:lnTo>
                <a:lnTo>
                  <a:pt x="24481" y="3345"/>
                </a:lnTo>
                <a:lnTo>
                  <a:pt x="24490" y="3345"/>
                </a:lnTo>
                <a:lnTo>
                  <a:pt x="24490" y="3336"/>
                </a:lnTo>
                <a:lnTo>
                  <a:pt x="24490" y="3318"/>
                </a:lnTo>
                <a:lnTo>
                  <a:pt x="24499" y="3318"/>
                </a:lnTo>
                <a:lnTo>
                  <a:pt x="24508" y="3310"/>
                </a:lnTo>
                <a:lnTo>
                  <a:pt x="24516" y="3310"/>
                </a:lnTo>
                <a:lnTo>
                  <a:pt x="24525" y="3301"/>
                </a:lnTo>
                <a:lnTo>
                  <a:pt x="24552" y="3292"/>
                </a:lnTo>
                <a:lnTo>
                  <a:pt x="24569" y="3274"/>
                </a:lnTo>
                <a:lnTo>
                  <a:pt x="24587" y="3274"/>
                </a:lnTo>
                <a:lnTo>
                  <a:pt x="24578" y="3283"/>
                </a:lnTo>
                <a:lnTo>
                  <a:pt x="24578" y="3292"/>
                </a:lnTo>
                <a:lnTo>
                  <a:pt x="24578" y="3310"/>
                </a:lnTo>
                <a:lnTo>
                  <a:pt x="24569" y="3318"/>
                </a:lnTo>
                <a:lnTo>
                  <a:pt x="24569" y="3327"/>
                </a:lnTo>
                <a:lnTo>
                  <a:pt x="24569" y="3336"/>
                </a:lnTo>
                <a:lnTo>
                  <a:pt x="24569" y="3345"/>
                </a:lnTo>
                <a:lnTo>
                  <a:pt x="24578" y="3345"/>
                </a:lnTo>
                <a:lnTo>
                  <a:pt x="24587" y="3345"/>
                </a:lnTo>
                <a:lnTo>
                  <a:pt x="24596" y="3336"/>
                </a:lnTo>
                <a:lnTo>
                  <a:pt x="24631" y="3292"/>
                </a:lnTo>
                <a:lnTo>
                  <a:pt x="24649" y="3283"/>
                </a:lnTo>
                <a:lnTo>
                  <a:pt x="24675" y="3274"/>
                </a:lnTo>
                <a:lnTo>
                  <a:pt x="24684" y="3274"/>
                </a:lnTo>
                <a:lnTo>
                  <a:pt x="24719" y="3265"/>
                </a:lnTo>
                <a:lnTo>
                  <a:pt x="24737" y="3265"/>
                </a:lnTo>
                <a:lnTo>
                  <a:pt x="24755" y="3265"/>
                </a:lnTo>
                <a:lnTo>
                  <a:pt x="24763" y="3265"/>
                </a:lnTo>
                <a:lnTo>
                  <a:pt x="24799" y="3265"/>
                </a:lnTo>
                <a:lnTo>
                  <a:pt x="24825" y="3283"/>
                </a:lnTo>
                <a:lnTo>
                  <a:pt x="24843" y="3301"/>
                </a:lnTo>
                <a:lnTo>
                  <a:pt x="24843" y="3310"/>
                </a:lnTo>
                <a:lnTo>
                  <a:pt x="24852" y="3318"/>
                </a:lnTo>
                <a:lnTo>
                  <a:pt x="24860" y="3327"/>
                </a:lnTo>
                <a:lnTo>
                  <a:pt x="24878" y="3327"/>
                </a:lnTo>
                <a:lnTo>
                  <a:pt x="24887" y="3327"/>
                </a:lnTo>
                <a:lnTo>
                  <a:pt x="24887" y="3318"/>
                </a:lnTo>
                <a:lnTo>
                  <a:pt x="24887" y="3301"/>
                </a:lnTo>
                <a:lnTo>
                  <a:pt x="24896" y="3292"/>
                </a:lnTo>
                <a:lnTo>
                  <a:pt x="24896" y="3283"/>
                </a:lnTo>
                <a:lnTo>
                  <a:pt x="24913" y="3274"/>
                </a:lnTo>
                <a:lnTo>
                  <a:pt x="24922" y="3274"/>
                </a:lnTo>
                <a:lnTo>
                  <a:pt x="24966" y="3248"/>
                </a:lnTo>
                <a:lnTo>
                  <a:pt x="24984" y="3230"/>
                </a:lnTo>
                <a:lnTo>
                  <a:pt x="24984" y="3239"/>
                </a:lnTo>
                <a:lnTo>
                  <a:pt x="24993" y="3230"/>
                </a:lnTo>
                <a:lnTo>
                  <a:pt x="25002" y="3230"/>
                </a:lnTo>
                <a:lnTo>
                  <a:pt x="25019" y="3221"/>
                </a:lnTo>
                <a:lnTo>
                  <a:pt x="25028" y="3213"/>
                </a:lnTo>
                <a:lnTo>
                  <a:pt x="25028" y="3204"/>
                </a:lnTo>
                <a:lnTo>
                  <a:pt x="25028" y="3195"/>
                </a:lnTo>
                <a:lnTo>
                  <a:pt x="25037" y="3195"/>
                </a:lnTo>
                <a:lnTo>
                  <a:pt x="25046" y="3195"/>
                </a:lnTo>
                <a:lnTo>
                  <a:pt x="25055" y="3186"/>
                </a:lnTo>
                <a:lnTo>
                  <a:pt x="25063" y="3186"/>
                </a:lnTo>
                <a:lnTo>
                  <a:pt x="25063" y="3177"/>
                </a:lnTo>
                <a:lnTo>
                  <a:pt x="25063" y="3168"/>
                </a:lnTo>
                <a:lnTo>
                  <a:pt x="25081" y="3168"/>
                </a:lnTo>
                <a:lnTo>
                  <a:pt x="25099" y="3151"/>
                </a:lnTo>
                <a:lnTo>
                  <a:pt x="25116" y="3133"/>
                </a:lnTo>
                <a:lnTo>
                  <a:pt x="25134" y="3142"/>
                </a:lnTo>
                <a:lnTo>
                  <a:pt x="25160" y="3124"/>
                </a:lnTo>
                <a:lnTo>
                  <a:pt x="25169" y="3124"/>
                </a:lnTo>
                <a:lnTo>
                  <a:pt x="25187" y="3124"/>
                </a:lnTo>
                <a:lnTo>
                  <a:pt x="25196" y="3115"/>
                </a:lnTo>
                <a:lnTo>
                  <a:pt x="25196" y="3107"/>
                </a:lnTo>
                <a:lnTo>
                  <a:pt x="25205" y="3115"/>
                </a:lnTo>
                <a:lnTo>
                  <a:pt x="25231" y="3098"/>
                </a:lnTo>
                <a:lnTo>
                  <a:pt x="25240" y="3089"/>
                </a:lnTo>
                <a:lnTo>
                  <a:pt x="25249" y="3089"/>
                </a:lnTo>
                <a:lnTo>
                  <a:pt x="25257" y="3089"/>
                </a:lnTo>
                <a:lnTo>
                  <a:pt x="25266" y="3080"/>
                </a:lnTo>
                <a:lnTo>
                  <a:pt x="25319" y="3063"/>
                </a:lnTo>
                <a:lnTo>
                  <a:pt x="25328" y="3054"/>
                </a:lnTo>
                <a:lnTo>
                  <a:pt x="25346" y="3045"/>
                </a:lnTo>
                <a:lnTo>
                  <a:pt x="25363" y="3045"/>
                </a:lnTo>
                <a:lnTo>
                  <a:pt x="25381" y="3036"/>
                </a:lnTo>
                <a:lnTo>
                  <a:pt x="25372" y="3036"/>
                </a:lnTo>
                <a:lnTo>
                  <a:pt x="25363" y="3027"/>
                </a:lnTo>
                <a:lnTo>
                  <a:pt x="25363" y="3018"/>
                </a:lnTo>
                <a:lnTo>
                  <a:pt x="25372" y="3018"/>
                </a:lnTo>
                <a:lnTo>
                  <a:pt x="25381" y="3018"/>
                </a:lnTo>
                <a:lnTo>
                  <a:pt x="25390" y="3018"/>
                </a:lnTo>
                <a:lnTo>
                  <a:pt x="25399" y="3018"/>
                </a:lnTo>
                <a:lnTo>
                  <a:pt x="25390" y="3027"/>
                </a:lnTo>
                <a:lnTo>
                  <a:pt x="25390" y="3036"/>
                </a:lnTo>
                <a:lnTo>
                  <a:pt x="25416" y="3036"/>
                </a:lnTo>
                <a:lnTo>
                  <a:pt x="25443" y="3045"/>
                </a:lnTo>
                <a:lnTo>
                  <a:pt x="25513" y="3063"/>
                </a:lnTo>
                <a:lnTo>
                  <a:pt x="25522" y="3071"/>
                </a:lnTo>
                <a:lnTo>
                  <a:pt x="25522" y="3063"/>
                </a:lnTo>
                <a:lnTo>
                  <a:pt x="25531" y="3054"/>
                </a:lnTo>
                <a:lnTo>
                  <a:pt x="25540" y="3045"/>
                </a:lnTo>
                <a:lnTo>
                  <a:pt x="25549" y="3036"/>
                </a:lnTo>
                <a:lnTo>
                  <a:pt x="25557" y="3027"/>
                </a:lnTo>
                <a:lnTo>
                  <a:pt x="25557" y="3018"/>
                </a:lnTo>
                <a:lnTo>
                  <a:pt x="25549" y="3010"/>
                </a:lnTo>
                <a:lnTo>
                  <a:pt x="25540" y="3001"/>
                </a:lnTo>
                <a:lnTo>
                  <a:pt x="25531" y="2992"/>
                </a:lnTo>
                <a:lnTo>
                  <a:pt x="25540" y="2983"/>
                </a:lnTo>
                <a:lnTo>
                  <a:pt x="25549" y="2983"/>
                </a:lnTo>
                <a:lnTo>
                  <a:pt x="25540" y="2974"/>
                </a:lnTo>
                <a:lnTo>
                  <a:pt x="25540" y="2965"/>
                </a:lnTo>
                <a:lnTo>
                  <a:pt x="25513" y="2957"/>
                </a:lnTo>
                <a:lnTo>
                  <a:pt x="25513" y="2948"/>
                </a:lnTo>
                <a:lnTo>
                  <a:pt x="25496" y="2930"/>
                </a:lnTo>
                <a:lnTo>
                  <a:pt x="25496" y="2939"/>
                </a:lnTo>
                <a:lnTo>
                  <a:pt x="25496" y="2948"/>
                </a:lnTo>
                <a:lnTo>
                  <a:pt x="25496" y="2939"/>
                </a:lnTo>
                <a:lnTo>
                  <a:pt x="25487" y="2939"/>
                </a:lnTo>
                <a:lnTo>
                  <a:pt x="25496" y="2930"/>
                </a:lnTo>
                <a:lnTo>
                  <a:pt x="25487" y="2921"/>
                </a:lnTo>
                <a:lnTo>
                  <a:pt x="25478" y="2921"/>
                </a:lnTo>
                <a:lnTo>
                  <a:pt x="25487" y="2912"/>
                </a:lnTo>
                <a:lnTo>
                  <a:pt x="25496" y="2912"/>
                </a:lnTo>
                <a:lnTo>
                  <a:pt x="25496" y="2895"/>
                </a:lnTo>
                <a:lnTo>
                  <a:pt x="25487" y="2877"/>
                </a:lnTo>
                <a:lnTo>
                  <a:pt x="25478" y="2877"/>
                </a:lnTo>
                <a:lnTo>
                  <a:pt x="25478" y="2868"/>
                </a:lnTo>
                <a:lnTo>
                  <a:pt x="25478" y="2860"/>
                </a:lnTo>
                <a:lnTo>
                  <a:pt x="25469" y="2842"/>
                </a:lnTo>
                <a:lnTo>
                  <a:pt x="25460" y="2833"/>
                </a:lnTo>
                <a:lnTo>
                  <a:pt x="25452" y="2833"/>
                </a:lnTo>
                <a:lnTo>
                  <a:pt x="25452" y="2842"/>
                </a:lnTo>
                <a:lnTo>
                  <a:pt x="25443" y="2851"/>
                </a:lnTo>
                <a:lnTo>
                  <a:pt x="25434" y="2851"/>
                </a:lnTo>
                <a:lnTo>
                  <a:pt x="25416" y="2833"/>
                </a:lnTo>
                <a:lnTo>
                  <a:pt x="25399" y="2824"/>
                </a:lnTo>
                <a:lnTo>
                  <a:pt x="25399" y="2807"/>
                </a:lnTo>
                <a:lnTo>
                  <a:pt x="25399" y="2789"/>
                </a:lnTo>
                <a:lnTo>
                  <a:pt x="25399" y="2780"/>
                </a:lnTo>
                <a:lnTo>
                  <a:pt x="25372" y="2789"/>
                </a:lnTo>
                <a:lnTo>
                  <a:pt x="25354" y="2798"/>
                </a:lnTo>
                <a:lnTo>
                  <a:pt x="25346" y="2798"/>
                </a:lnTo>
                <a:lnTo>
                  <a:pt x="25328" y="2789"/>
                </a:lnTo>
                <a:lnTo>
                  <a:pt x="25302" y="2807"/>
                </a:lnTo>
                <a:lnTo>
                  <a:pt x="25310" y="2798"/>
                </a:lnTo>
                <a:lnTo>
                  <a:pt x="25319" y="2798"/>
                </a:lnTo>
                <a:lnTo>
                  <a:pt x="25319" y="2789"/>
                </a:lnTo>
                <a:lnTo>
                  <a:pt x="25319" y="2780"/>
                </a:lnTo>
                <a:lnTo>
                  <a:pt x="25310" y="2771"/>
                </a:lnTo>
                <a:lnTo>
                  <a:pt x="25302" y="2762"/>
                </a:lnTo>
                <a:lnTo>
                  <a:pt x="25293" y="2771"/>
                </a:lnTo>
                <a:lnTo>
                  <a:pt x="25284" y="2771"/>
                </a:lnTo>
                <a:lnTo>
                  <a:pt x="25275" y="2780"/>
                </a:lnTo>
                <a:lnTo>
                  <a:pt x="25249" y="2789"/>
                </a:lnTo>
                <a:lnTo>
                  <a:pt x="25231" y="2789"/>
                </a:lnTo>
                <a:lnTo>
                  <a:pt x="25196" y="2789"/>
                </a:lnTo>
                <a:lnTo>
                  <a:pt x="25187" y="2789"/>
                </a:lnTo>
                <a:lnTo>
                  <a:pt x="25231" y="2780"/>
                </a:lnTo>
                <a:lnTo>
                  <a:pt x="25249" y="2780"/>
                </a:lnTo>
                <a:lnTo>
                  <a:pt x="25275" y="2771"/>
                </a:lnTo>
                <a:lnTo>
                  <a:pt x="25302" y="2762"/>
                </a:lnTo>
                <a:lnTo>
                  <a:pt x="25328" y="2771"/>
                </a:lnTo>
                <a:lnTo>
                  <a:pt x="25337" y="2771"/>
                </a:lnTo>
                <a:lnTo>
                  <a:pt x="25354" y="2771"/>
                </a:lnTo>
                <a:lnTo>
                  <a:pt x="25372" y="2780"/>
                </a:lnTo>
                <a:lnTo>
                  <a:pt x="25381" y="2780"/>
                </a:lnTo>
                <a:lnTo>
                  <a:pt x="25381" y="2771"/>
                </a:lnTo>
                <a:lnTo>
                  <a:pt x="25381" y="2762"/>
                </a:lnTo>
                <a:lnTo>
                  <a:pt x="25372" y="2754"/>
                </a:lnTo>
                <a:lnTo>
                  <a:pt x="25363" y="2754"/>
                </a:lnTo>
                <a:lnTo>
                  <a:pt x="25346" y="2754"/>
                </a:lnTo>
                <a:lnTo>
                  <a:pt x="25328" y="2754"/>
                </a:lnTo>
                <a:lnTo>
                  <a:pt x="25319" y="2745"/>
                </a:lnTo>
                <a:lnTo>
                  <a:pt x="25328" y="2745"/>
                </a:lnTo>
                <a:lnTo>
                  <a:pt x="25337" y="2754"/>
                </a:lnTo>
                <a:lnTo>
                  <a:pt x="25363" y="2745"/>
                </a:lnTo>
                <a:lnTo>
                  <a:pt x="25381" y="2754"/>
                </a:lnTo>
                <a:lnTo>
                  <a:pt x="25390" y="2762"/>
                </a:lnTo>
                <a:lnTo>
                  <a:pt x="25407" y="2780"/>
                </a:lnTo>
                <a:lnTo>
                  <a:pt x="25425" y="2789"/>
                </a:lnTo>
                <a:lnTo>
                  <a:pt x="25460" y="2798"/>
                </a:lnTo>
                <a:lnTo>
                  <a:pt x="25478" y="2798"/>
                </a:lnTo>
                <a:lnTo>
                  <a:pt x="25496" y="2798"/>
                </a:lnTo>
                <a:lnTo>
                  <a:pt x="25522" y="2780"/>
                </a:lnTo>
                <a:lnTo>
                  <a:pt x="25549" y="2780"/>
                </a:lnTo>
                <a:lnTo>
                  <a:pt x="25566" y="2762"/>
                </a:lnTo>
                <a:lnTo>
                  <a:pt x="25575" y="2754"/>
                </a:lnTo>
                <a:lnTo>
                  <a:pt x="25593" y="2745"/>
                </a:lnTo>
                <a:lnTo>
                  <a:pt x="25610" y="2736"/>
                </a:lnTo>
                <a:lnTo>
                  <a:pt x="25619" y="2727"/>
                </a:lnTo>
                <a:lnTo>
                  <a:pt x="25628" y="2709"/>
                </a:lnTo>
                <a:lnTo>
                  <a:pt x="25628" y="2701"/>
                </a:lnTo>
                <a:lnTo>
                  <a:pt x="25637" y="2692"/>
                </a:lnTo>
                <a:lnTo>
                  <a:pt x="25637" y="2683"/>
                </a:lnTo>
                <a:lnTo>
                  <a:pt x="25637" y="2674"/>
                </a:lnTo>
                <a:lnTo>
                  <a:pt x="25628" y="2674"/>
                </a:lnTo>
                <a:lnTo>
                  <a:pt x="25619" y="2665"/>
                </a:lnTo>
                <a:lnTo>
                  <a:pt x="25610" y="2657"/>
                </a:lnTo>
                <a:lnTo>
                  <a:pt x="25602" y="2648"/>
                </a:lnTo>
                <a:lnTo>
                  <a:pt x="25602" y="2630"/>
                </a:lnTo>
                <a:lnTo>
                  <a:pt x="25610" y="2621"/>
                </a:lnTo>
                <a:lnTo>
                  <a:pt x="25610" y="2612"/>
                </a:lnTo>
                <a:lnTo>
                  <a:pt x="25619" y="2621"/>
                </a:lnTo>
                <a:lnTo>
                  <a:pt x="25628" y="2612"/>
                </a:lnTo>
                <a:lnTo>
                  <a:pt x="25637" y="2612"/>
                </a:lnTo>
                <a:lnTo>
                  <a:pt x="25637" y="2604"/>
                </a:lnTo>
                <a:lnTo>
                  <a:pt x="25637" y="2595"/>
                </a:lnTo>
                <a:lnTo>
                  <a:pt x="25646" y="2595"/>
                </a:lnTo>
                <a:lnTo>
                  <a:pt x="25654" y="2586"/>
                </a:lnTo>
                <a:lnTo>
                  <a:pt x="25654" y="2595"/>
                </a:lnTo>
                <a:lnTo>
                  <a:pt x="25654" y="2604"/>
                </a:lnTo>
                <a:lnTo>
                  <a:pt x="25663" y="2612"/>
                </a:lnTo>
                <a:lnTo>
                  <a:pt x="25672" y="2612"/>
                </a:lnTo>
                <a:lnTo>
                  <a:pt x="25681" y="2604"/>
                </a:lnTo>
                <a:lnTo>
                  <a:pt x="25690" y="2595"/>
                </a:lnTo>
                <a:lnTo>
                  <a:pt x="25699" y="2586"/>
                </a:lnTo>
                <a:lnTo>
                  <a:pt x="25699" y="2595"/>
                </a:lnTo>
                <a:lnTo>
                  <a:pt x="25690" y="2612"/>
                </a:lnTo>
                <a:lnTo>
                  <a:pt x="25681" y="2621"/>
                </a:lnTo>
                <a:lnTo>
                  <a:pt x="25681" y="2630"/>
                </a:lnTo>
                <a:lnTo>
                  <a:pt x="25672" y="2630"/>
                </a:lnTo>
                <a:lnTo>
                  <a:pt x="25663" y="2630"/>
                </a:lnTo>
                <a:lnTo>
                  <a:pt x="25672" y="2639"/>
                </a:lnTo>
                <a:lnTo>
                  <a:pt x="25681" y="2648"/>
                </a:lnTo>
                <a:lnTo>
                  <a:pt x="25690" y="2657"/>
                </a:lnTo>
                <a:lnTo>
                  <a:pt x="25699" y="2665"/>
                </a:lnTo>
                <a:lnTo>
                  <a:pt x="25699" y="2674"/>
                </a:lnTo>
                <a:lnTo>
                  <a:pt x="25699" y="2683"/>
                </a:lnTo>
                <a:lnTo>
                  <a:pt x="25699" y="2692"/>
                </a:lnTo>
                <a:lnTo>
                  <a:pt x="25707" y="2692"/>
                </a:lnTo>
                <a:lnTo>
                  <a:pt x="25716" y="2701"/>
                </a:lnTo>
                <a:lnTo>
                  <a:pt x="25760" y="2692"/>
                </a:lnTo>
                <a:lnTo>
                  <a:pt x="25769" y="2692"/>
                </a:lnTo>
                <a:lnTo>
                  <a:pt x="25796" y="2683"/>
                </a:lnTo>
                <a:lnTo>
                  <a:pt x="25804" y="2683"/>
                </a:lnTo>
                <a:lnTo>
                  <a:pt x="25813" y="2683"/>
                </a:lnTo>
                <a:lnTo>
                  <a:pt x="25840" y="2692"/>
                </a:lnTo>
                <a:lnTo>
                  <a:pt x="25875" y="2701"/>
                </a:lnTo>
                <a:lnTo>
                  <a:pt x="25884" y="2709"/>
                </a:lnTo>
                <a:lnTo>
                  <a:pt x="25893" y="2727"/>
                </a:lnTo>
                <a:lnTo>
                  <a:pt x="25893" y="2745"/>
                </a:lnTo>
                <a:lnTo>
                  <a:pt x="25893" y="2754"/>
                </a:lnTo>
                <a:lnTo>
                  <a:pt x="25901" y="2762"/>
                </a:lnTo>
                <a:lnTo>
                  <a:pt x="25919" y="2771"/>
                </a:lnTo>
                <a:lnTo>
                  <a:pt x="25928" y="2780"/>
                </a:lnTo>
                <a:lnTo>
                  <a:pt x="25937" y="2780"/>
                </a:lnTo>
                <a:lnTo>
                  <a:pt x="25946" y="2780"/>
                </a:lnTo>
                <a:lnTo>
                  <a:pt x="25954" y="2780"/>
                </a:lnTo>
                <a:lnTo>
                  <a:pt x="25972" y="2780"/>
                </a:lnTo>
                <a:lnTo>
                  <a:pt x="25990" y="2789"/>
                </a:lnTo>
                <a:lnTo>
                  <a:pt x="26007" y="2798"/>
                </a:lnTo>
                <a:lnTo>
                  <a:pt x="26016" y="2807"/>
                </a:lnTo>
                <a:lnTo>
                  <a:pt x="26034" y="2824"/>
                </a:lnTo>
                <a:lnTo>
                  <a:pt x="26051" y="2833"/>
                </a:lnTo>
                <a:lnTo>
                  <a:pt x="26060" y="2833"/>
                </a:lnTo>
                <a:lnTo>
                  <a:pt x="26069" y="2824"/>
                </a:lnTo>
                <a:lnTo>
                  <a:pt x="26078" y="2815"/>
                </a:lnTo>
                <a:lnTo>
                  <a:pt x="26078" y="2807"/>
                </a:lnTo>
                <a:lnTo>
                  <a:pt x="26078" y="2815"/>
                </a:lnTo>
                <a:lnTo>
                  <a:pt x="26078" y="2824"/>
                </a:lnTo>
                <a:lnTo>
                  <a:pt x="26078" y="2833"/>
                </a:lnTo>
                <a:lnTo>
                  <a:pt x="26087" y="2842"/>
                </a:lnTo>
                <a:lnTo>
                  <a:pt x="26096" y="2842"/>
                </a:lnTo>
                <a:lnTo>
                  <a:pt x="26104" y="2842"/>
                </a:lnTo>
                <a:lnTo>
                  <a:pt x="26104" y="2833"/>
                </a:lnTo>
                <a:lnTo>
                  <a:pt x="26113" y="2833"/>
                </a:lnTo>
                <a:lnTo>
                  <a:pt x="26104" y="2815"/>
                </a:lnTo>
                <a:lnTo>
                  <a:pt x="26113" y="2815"/>
                </a:lnTo>
                <a:lnTo>
                  <a:pt x="26122" y="2815"/>
                </a:lnTo>
                <a:lnTo>
                  <a:pt x="26122" y="2824"/>
                </a:lnTo>
                <a:lnTo>
                  <a:pt x="26149" y="2824"/>
                </a:lnTo>
                <a:lnTo>
                  <a:pt x="26149" y="2815"/>
                </a:lnTo>
                <a:lnTo>
                  <a:pt x="26140" y="2807"/>
                </a:lnTo>
                <a:lnTo>
                  <a:pt x="26131" y="2807"/>
                </a:lnTo>
                <a:lnTo>
                  <a:pt x="26122" y="2798"/>
                </a:lnTo>
                <a:lnTo>
                  <a:pt x="26113" y="2798"/>
                </a:lnTo>
                <a:lnTo>
                  <a:pt x="26104" y="2789"/>
                </a:lnTo>
                <a:lnTo>
                  <a:pt x="26113" y="2789"/>
                </a:lnTo>
                <a:lnTo>
                  <a:pt x="26113" y="2780"/>
                </a:lnTo>
                <a:lnTo>
                  <a:pt x="26122" y="2780"/>
                </a:lnTo>
                <a:lnTo>
                  <a:pt x="26113" y="2771"/>
                </a:lnTo>
                <a:lnTo>
                  <a:pt x="26104" y="2771"/>
                </a:lnTo>
                <a:lnTo>
                  <a:pt x="26096" y="2780"/>
                </a:lnTo>
                <a:lnTo>
                  <a:pt x="26096" y="2771"/>
                </a:lnTo>
                <a:lnTo>
                  <a:pt x="26104" y="2771"/>
                </a:lnTo>
                <a:lnTo>
                  <a:pt x="26113" y="2771"/>
                </a:lnTo>
                <a:lnTo>
                  <a:pt x="26122" y="2771"/>
                </a:lnTo>
                <a:lnTo>
                  <a:pt x="26131" y="2762"/>
                </a:lnTo>
                <a:lnTo>
                  <a:pt x="26149" y="2762"/>
                </a:lnTo>
                <a:lnTo>
                  <a:pt x="26157" y="2754"/>
                </a:lnTo>
                <a:lnTo>
                  <a:pt x="26157" y="2745"/>
                </a:lnTo>
                <a:lnTo>
                  <a:pt x="26157" y="2736"/>
                </a:lnTo>
                <a:lnTo>
                  <a:pt x="26157" y="2727"/>
                </a:lnTo>
                <a:lnTo>
                  <a:pt x="26149" y="2727"/>
                </a:lnTo>
                <a:lnTo>
                  <a:pt x="26140" y="2727"/>
                </a:lnTo>
                <a:lnTo>
                  <a:pt x="26131" y="2727"/>
                </a:lnTo>
                <a:lnTo>
                  <a:pt x="26157" y="2718"/>
                </a:lnTo>
                <a:lnTo>
                  <a:pt x="26157" y="2701"/>
                </a:lnTo>
                <a:lnTo>
                  <a:pt x="26149" y="2701"/>
                </a:lnTo>
                <a:lnTo>
                  <a:pt x="26149" y="2692"/>
                </a:lnTo>
                <a:lnTo>
                  <a:pt x="26140" y="2683"/>
                </a:lnTo>
                <a:lnTo>
                  <a:pt x="26122" y="2674"/>
                </a:lnTo>
                <a:lnTo>
                  <a:pt x="26131" y="2674"/>
                </a:lnTo>
                <a:lnTo>
                  <a:pt x="26149" y="2674"/>
                </a:lnTo>
                <a:lnTo>
                  <a:pt x="26149" y="2683"/>
                </a:lnTo>
                <a:lnTo>
                  <a:pt x="26157" y="2683"/>
                </a:lnTo>
                <a:lnTo>
                  <a:pt x="26166" y="2683"/>
                </a:lnTo>
                <a:close/>
                <a:moveTo>
                  <a:pt x="16382" y="5181"/>
                </a:moveTo>
                <a:lnTo>
                  <a:pt x="16373" y="5189"/>
                </a:lnTo>
                <a:lnTo>
                  <a:pt x="16364" y="5189"/>
                </a:lnTo>
                <a:lnTo>
                  <a:pt x="16356" y="5189"/>
                </a:lnTo>
                <a:lnTo>
                  <a:pt x="16347" y="5189"/>
                </a:lnTo>
                <a:lnTo>
                  <a:pt x="16347" y="5198"/>
                </a:lnTo>
                <a:lnTo>
                  <a:pt x="16356" y="5198"/>
                </a:lnTo>
                <a:lnTo>
                  <a:pt x="16347" y="5198"/>
                </a:lnTo>
                <a:lnTo>
                  <a:pt x="16338" y="5198"/>
                </a:lnTo>
                <a:lnTo>
                  <a:pt x="16329" y="5198"/>
                </a:lnTo>
                <a:lnTo>
                  <a:pt x="16320" y="5207"/>
                </a:lnTo>
                <a:lnTo>
                  <a:pt x="16312" y="5207"/>
                </a:lnTo>
                <a:lnTo>
                  <a:pt x="16303" y="5198"/>
                </a:lnTo>
                <a:lnTo>
                  <a:pt x="16294" y="5189"/>
                </a:lnTo>
                <a:lnTo>
                  <a:pt x="16285" y="5189"/>
                </a:lnTo>
                <a:lnTo>
                  <a:pt x="16276" y="5189"/>
                </a:lnTo>
                <a:lnTo>
                  <a:pt x="16267" y="5189"/>
                </a:lnTo>
                <a:lnTo>
                  <a:pt x="16259" y="5181"/>
                </a:lnTo>
                <a:lnTo>
                  <a:pt x="16250" y="5181"/>
                </a:lnTo>
                <a:lnTo>
                  <a:pt x="16250" y="5172"/>
                </a:lnTo>
                <a:lnTo>
                  <a:pt x="16241" y="5189"/>
                </a:lnTo>
                <a:lnTo>
                  <a:pt x="16241" y="5198"/>
                </a:lnTo>
                <a:lnTo>
                  <a:pt x="16241" y="5216"/>
                </a:lnTo>
                <a:lnTo>
                  <a:pt x="16232" y="5225"/>
                </a:lnTo>
                <a:lnTo>
                  <a:pt x="16232" y="5242"/>
                </a:lnTo>
                <a:lnTo>
                  <a:pt x="16241" y="5260"/>
                </a:lnTo>
                <a:lnTo>
                  <a:pt x="16241" y="5269"/>
                </a:lnTo>
                <a:lnTo>
                  <a:pt x="16250" y="5278"/>
                </a:lnTo>
                <a:lnTo>
                  <a:pt x="16259" y="5278"/>
                </a:lnTo>
                <a:lnTo>
                  <a:pt x="16250" y="5269"/>
                </a:lnTo>
                <a:lnTo>
                  <a:pt x="16250" y="5260"/>
                </a:lnTo>
                <a:lnTo>
                  <a:pt x="16259" y="5260"/>
                </a:lnTo>
                <a:lnTo>
                  <a:pt x="16276" y="5269"/>
                </a:lnTo>
                <a:lnTo>
                  <a:pt x="16285" y="5269"/>
                </a:lnTo>
                <a:lnTo>
                  <a:pt x="16285" y="5278"/>
                </a:lnTo>
                <a:lnTo>
                  <a:pt x="16285" y="5287"/>
                </a:lnTo>
                <a:lnTo>
                  <a:pt x="16294" y="5295"/>
                </a:lnTo>
                <a:lnTo>
                  <a:pt x="16294" y="5304"/>
                </a:lnTo>
                <a:lnTo>
                  <a:pt x="16285" y="5304"/>
                </a:lnTo>
                <a:lnTo>
                  <a:pt x="16276" y="5295"/>
                </a:lnTo>
                <a:lnTo>
                  <a:pt x="16267" y="5295"/>
                </a:lnTo>
                <a:lnTo>
                  <a:pt x="16259" y="5313"/>
                </a:lnTo>
                <a:lnTo>
                  <a:pt x="16267" y="5322"/>
                </a:lnTo>
                <a:lnTo>
                  <a:pt x="16276" y="5322"/>
                </a:lnTo>
                <a:lnTo>
                  <a:pt x="16285" y="5322"/>
                </a:lnTo>
                <a:lnTo>
                  <a:pt x="16294" y="5322"/>
                </a:lnTo>
                <a:lnTo>
                  <a:pt x="16294" y="5331"/>
                </a:lnTo>
                <a:lnTo>
                  <a:pt x="16303" y="5331"/>
                </a:lnTo>
                <a:lnTo>
                  <a:pt x="16303" y="5340"/>
                </a:lnTo>
                <a:lnTo>
                  <a:pt x="16312" y="5348"/>
                </a:lnTo>
                <a:lnTo>
                  <a:pt x="16320" y="5348"/>
                </a:lnTo>
                <a:lnTo>
                  <a:pt x="16320" y="5357"/>
                </a:lnTo>
                <a:lnTo>
                  <a:pt x="16320" y="5366"/>
                </a:lnTo>
                <a:lnTo>
                  <a:pt x="16312" y="5384"/>
                </a:lnTo>
                <a:lnTo>
                  <a:pt x="16312" y="5392"/>
                </a:lnTo>
                <a:lnTo>
                  <a:pt x="16312" y="5401"/>
                </a:lnTo>
                <a:lnTo>
                  <a:pt x="16312" y="5410"/>
                </a:lnTo>
                <a:lnTo>
                  <a:pt x="16312" y="5428"/>
                </a:lnTo>
                <a:lnTo>
                  <a:pt x="16312" y="5437"/>
                </a:lnTo>
                <a:lnTo>
                  <a:pt x="16312" y="5463"/>
                </a:lnTo>
                <a:lnTo>
                  <a:pt x="16320" y="5481"/>
                </a:lnTo>
                <a:lnTo>
                  <a:pt x="16320" y="5490"/>
                </a:lnTo>
                <a:lnTo>
                  <a:pt x="16320" y="5498"/>
                </a:lnTo>
                <a:lnTo>
                  <a:pt x="16329" y="5525"/>
                </a:lnTo>
                <a:lnTo>
                  <a:pt x="16329" y="5534"/>
                </a:lnTo>
                <a:lnTo>
                  <a:pt x="16320" y="5534"/>
                </a:lnTo>
                <a:lnTo>
                  <a:pt x="16312" y="5534"/>
                </a:lnTo>
                <a:lnTo>
                  <a:pt x="16303" y="5534"/>
                </a:lnTo>
                <a:lnTo>
                  <a:pt x="16312" y="5525"/>
                </a:lnTo>
                <a:lnTo>
                  <a:pt x="16320" y="5525"/>
                </a:lnTo>
                <a:lnTo>
                  <a:pt x="16312" y="5525"/>
                </a:lnTo>
                <a:lnTo>
                  <a:pt x="16276" y="5525"/>
                </a:lnTo>
                <a:lnTo>
                  <a:pt x="16197" y="5551"/>
                </a:lnTo>
                <a:lnTo>
                  <a:pt x="16162" y="5551"/>
                </a:lnTo>
                <a:lnTo>
                  <a:pt x="16117" y="5543"/>
                </a:lnTo>
                <a:lnTo>
                  <a:pt x="16100" y="5534"/>
                </a:lnTo>
                <a:lnTo>
                  <a:pt x="16073" y="5516"/>
                </a:lnTo>
                <a:lnTo>
                  <a:pt x="16056" y="5507"/>
                </a:lnTo>
                <a:lnTo>
                  <a:pt x="16047" y="5490"/>
                </a:lnTo>
                <a:lnTo>
                  <a:pt x="16047" y="5481"/>
                </a:lnTo>
                <a:lnTo>
                  <a:pt x="16038" y="5481"/>
                </a:lnTo>
                <a:lnTo>
                  <a:pt x="16029" y="5481"/>
                </a:lnTo>
                <a:lnTo>
                  <a:pt x="16012" y="5481"/>
                </a:lnTo>
                <a:lnTo>
                  <a:pt x="15994" y="5472"/>
                </a:lnTo>
                <a:lnTo>
                  <a:pt x="15985" y="5472"/>
                </a:lnTo>
                <a:lnTo>
                  <a:pt x="15967" y="5463"/>
                </a:lnTo>
                <a:lnTo>
                  <a:pt x="15959" y="5454"/>
                </a:lnTo>
                <a:lnTo>
                  <a:pt x="15959" y="5445"/>
                </a:lnTo>
                <a:lnTo>
                  <a:pt x="15950" y="5428"/>
                </a:lnTo>
                <a:lnTo>
                  <a:pt x="15950" y="5419"/>
                </a:lnTo>
                <a:lnTo>
                  <a:pt x="15950" y="5401"/>
                </a:lnTo>
                <a:lnTo>
                  <a:pt x="15950" y="5392"/>
                </a:lnTo>
                <a:lnTo>
                  <a:pt x="15950" y="5366"/>
                </a:lnTo>
                <a:lnTo>
                  <a:pt x="15950" y="5357"/>
                </a:lnTo>
                <a:lnTo>
                  <a:pt x="15950" y="5348"/>
                </a:lnTo>
                <a:lnTo>
                  <a:pt x="15959" y="5340"/>
                </a:lnTo>
                <a:lnTo>
                  <a:pt x="15967" y="5340"/>
                </a:lnTo>
                <a:lnTo>
                  <a:pt x="15967" y="5348"/>
                </a:lnTo>
                <a:lnTo>
                  <a:pt x="15976" y="5340"/>
                </a:lnTo>
                <a:lnTo>
                  <a:pt x="15976" y="5322"/>
                </a:lnTo>
                <a:lnTo>
                  <a:pt x="15985" y="5322"/>
                </a:lnTo>
                <a:lnTo>
                  <a:pt x="15985" y="5313"/>
                </a:lnTo>
                <a:lnTo>
                  <a:pt x="15985" y="5304"/>
                </a:lnTo>
                <a:lnTo>
                  <a:pt x="15985" y="5295"/>
                </a:lnTo>
                <a:lnTo>
                  <a:pt x="15985" y="5278"/>
                </a:lnTo>
                <a:lnTo>
                  <a:pt x="15994" y="5251"/>
                </a:lnTo>
                <a:lnTo>
                  <a:pt x="16003" y="5242"/>
                </a:lnTo>
                <a:lnTo>
                  <a:pt x="16012" y="5242"/>
                </a:lnTo>
                <a:lnTo>
                  <a:pt x="16020" y="5234"/>
                </a:lnTo>
                <a:lnTo>
                  <a:pt x="16029" y="5234"/>
                </a:lnTo>
                <a:lnTo>
                  <a:pt x="16047" y="5234"/>
                </a:lnTo>
                <a:lnTo>
                  <a:pt x="16056" y="5234"/>
                </a:lnTo>
                <a:lnTo>
                  <a:pt x="16056" y="5225"/>
                </a:lnTo>
                <a:lnTo>
                  <a:pt x="16047" y="5225"/>
                </a:lnTo>
                <a:lnTo>
                  <a:pt x="16047" y="5216"/>
                </a:lnTo>
                <a:lnTo>
                  <a:pt x="16038" y="5216"/>
                </a:lnTo>
                <a:lnTo>
                  <a:pt x="16029" y="5207"/>
                </a:lnTo>
                <a:lnTo>
                  <a:pt x="16020" y="5207"/>
                </a:lnTo>
                <a:lnTo>
                  <a:pt x="16012" y="5207"/>
                </a:lnTo>
                <a:lnTo>
                  <a:pt x="16003" y="5198"/>
                </a:lnTo>
                <a:lnTo>
                  <a:pt x="15994" y="5189"/>
                </a:lnTo>
                <a:lnTo>
                  <a:pt x="15976" y="5172"/>
                </a:lnTo>
                <a:lnTo>
                  <a:pt x="15967" y="5163"/>
                </a:lnTo>
                <a:lnTo>
                  <a:pt x="15967" y="5154"/>
                </a:lnTo>
                <a:lnTo>
                  <a:pt x="15967" y="5145"/>
                </a:lnTo>
                <a:lnTo>
                  <a:pt x="15959" y="5145"/>
                </a:lnTo>
                <a:lnTo>
                  <a:pt x="15950" y="5119"/>
                </a:lnTo>
                <a:lnTo>
                  <a:pt x="15932" y="5101"/>
                </a:lnTo>
                <a:lnTo>
                  <a:pt x="15923" y="5101"/>
                </a:lnTo>
                <a:lnTo>
                  <a:pt x="15923" y="5092"/>
                </a:lnTo>
                <a:lnTo>
                  <a:pt x="15915" y="5092"/>
                </a:lnTo>
                <a:lnTo>
                  <a:pt x="15906" y="5084"/>
                </a:lnTo>
                <a:lnTo>
                  <a:pt x="15906" y="5075"/>
                </a:lnTo>
                <a:lnTo>
                  <a:pt x="15888" y="5057"/>
                </a:lnTo>
                <a:lnTo>
                  <a:pt x="15870" y="5031"/>
                </a:lnTo>
                <a:lnTo>
                  <a:pt x="15862" y="5031"/>
                </a:lnTo>
                <a:lnTo>
                  <a:pt x="15862" y="5013"/>
                </a:lnTo>
                <a:lnTo>
                  <a:pt x="15862" y="5004"/>
                </a:lnTo>
                <a:lnTo>
                  <a:pt x="15853" y="5004"/>
                </a:lnTo>
                <a:lnTo>
                  <a:pt x="15844" y="4995"/>
                </a:lnTo>
                <a:lnTo>
                  <a:pt x="15853" y="4978"/>
                </a:lnTo>
                <a:lnTo>
                  <a:pt x="15844" y="4960"/>
                </a:lnTo>
                <a:lnTo>
                  <a:pt x="15853" y="4951"/>
                </a:lnTo>
                <a:lnTo>
                  <a:pt x="15853" y="4934"/>
                </a:lnTo>
                <a:lnTo>
                  <a:pt x="15862" y="4925"/>
                </a:lnTo>
                <a:lnTo>
                  <a:pt x="15862" y="4916"/>
                </a:lnTo>
                <a:lnTo>
                  <a:pt x="15853" y="4925"/>
                </a:lnTo>
                <a:lnTo>
                  <a:pt x="15844" y="4951"/>
                </a:lnTo>
                <a:lnTo>
                  <a:pt x="15844" y="4925"/>
                </a:lnTo>
                <a:lnTo>
                  <a:pt x="15835" y="4907"/>
                </a:lnTo>
                <a:lnTo>
                  <a:pt x="15835" y="4898"/>
                </a:lnTo>
                <a:lnTo>
                  <a:pt x="15826" y="4889"/>
                </a:lnTo>
                <a:lnTo>
                  <a:pt x="15818" y="4889"/>
                </a:lnTo>
                <a:lnTo>
                  <a:pt x="15818" y="4881"/>
                </a:lnTo>
                <a:lnTo>
                  <a:pt x="15809" y="4872"/>
                </a:lnTo>
                <a:lnTo>
                  <a:pt x="15791" y="4872"/>
                </a:lnTo>
                <a:lnTo>
                  <a:pt x="15791" y="4863"/>
                </a:lnTo>
                <a:lnTo>
                  <a:pt x="15791" y="4854"/>
                </a:lnTo>
                <a:lnTo>
                  <a:pt x="15791" y="4845"/>
                </a:lnTo>
                <a:lnTo>
                  <a:pt x="15800" y="4845"/>
                </a:lnTo>
                <a:lnTo>
                  <a:pt x="15809" y="4836"/>
                </a:lnTo>
                <a:lnTo>
                  <a:pt x="15809" y="4828"/>
                </a:lnTo>
                <a:lnTo>
                  <a:pt x="15818" y="4836"/>
                </a:lnTo>
                <a:lnTo>
                  <a:pt x="15818" y="4828"/>
                </a:lnTo>
                <a:lnTo>
                  <a:pt x="15826" y="4819"/>
                </a:lnTo>
                <a:lnTo>
                  <a:pt x="15835" y="4801"/>
                </a:lnTo>
                <a:lnTo>
                  <a:pt x="15844" y="4792"/>
                </a:lnTo>
                <a:lnTo>
                  <a:pt x="15844" y="4784"/>
                </a:lnTo>
                <a:lnTo>
                  <a:pt x="15844" y="4775"/>
                </a:lnTo>
                <a:lnTo>
                  <a:pt x="15853" y="4775"/>
                </a:lnTo>
                <a:lnTo>
                  <a:pt x="15853" y="4766"/>
                </a:lnTo>
                <a:lnTo>
                  <a:pt x="15844" y="4757"/>
                </a:lnTo>
                <a:lnTo>
                  <a:pt x="15853" y="4757"/>
                </a:lnTo>
                <a:lnTo>
                  <a:pt x="15862" y="4766"/>
                </a:lnTo>
                <a:lnTo>
                  <a:pt x="15862" y="4757"/>
                </a:lnTo>
                <a:lnTo>
                  <a:pt x="15870" y="4757"/>
                </a:lnTo>
                <a:lnTo>
                  <a:pt x="15888" y="4757"/>
                </a:lnTo>
                <a:lnTo>
                  <a:pt x="15897" y="4748"/>
                </a:lnTo>
                <a:lnTo>
                  <a:pt x="15906" y="4748"/>
                </a:lnTo>
                <a:lnTo>
                  <a:pt x="15923" y="4731"/>
                </a:lnTo>
                <a:lnTo>
                  <a:pt x="15932" y="4731"/>
                </a:lnTo>
                <a:lnTo>
                  <a:pt x="15932" y="4739"/>
                </a:lnTo>
                <a:lnTo>
                  <a:pt x="15941" y="4739"/>
                </a:lnTo>
                <a:lnTo>
                  <a:pt x="15941" y="4731"/>
                </a:lnTo>
                <a:lnTo>
                  <a:pt x="15932" y="4722"/>
                </a:lnTo>
                <a:lnTo>
                  <a:pt x="15941" y="4722"/>
                </a:lnTo>
                <a:lnTo>
                  <a:pt x="15967" y="4713"/>
                </a:lnTo>
                <a:lnTo>
                  <a:pt x="15967" y="4704"/>
                </a:lnTo>
                <a:lnTo>
                  <a:pt x="15976" y="4704"/>
                </a:lnTo>
                <a:lnTo>
                  <a:pt x="15976" y="4695"/>
                </a:lnTo>
                <a:lnTo>
                  <a:pt x="15976" y="4686"/>
                </a:lnTo>
                <a:lnTo>
                  <a:pt x="15985" y="4686"/>
                </a:lnTo>
                <a:lnTo>
                  <a:pt x="15985" y="4678"/>
                </a:lnTo>
                <a:lnTo>
                  <a:pt x="15994" y="4678"/>
                </a:lnTo>
                <a:lnTo>
                  <a:pt x="16003" y="4678"/>
                </a:lnTo>
                <a:lnTo>
                  <a:pt x="16012" y="4678"/>
                </a:lnTo>
                <a:lnTo>
                  <a:pt x="16020" y="4669"/>
                </a:lnTo>
                <a:lnTo>
                  <a:pt x="16029" y="4669"/>
                </a:lnTo>
                <a:lnTo>
                  <a:pt x="16038" y="4660"/>
                </a:lnTo>
                <a:lnTo>
                  <a:pt x="16056" y="4651"/>
                </a:lnTo>
                <a:lnTo>
                  <a:pt x="16065" y="4642"/>
                </a:lnTo>
                <a:lnTo>
                  <a:pt x="16073" y="4651"/>
                </a:lnTo>
                <a:lnTo>
                  <a:pt x="16073" y="4642"/>
                </a:lnTo>
                <a:lnTo>
                  <a:pt x="16082" y="4642"/>
                </a:lnTo>
                <a:lnTo>
                  <a:pt x="16100" y="4633"/>
                </a:lnTo>
                <a:lnTo>
                  <a:pt x="16117" y="4625"/>
                </a:lnTo>
                <a:lnTo>
                  <a:pt x="16126" y="4625"/>
                </a:lnTo>
                <a:lnTo>
                  <a:pt x="16153" y="4633"/>
                </a:lnTo>
                <a:lnTo>
                  <a:pt x="16162" y="4642"/>
                </a:lnTo>
                <a:lnTo>
                  <a:pt x="16179" y="4642"/>
                </a:lnTo>
                <a:lnTo>
                  <a:pt x="16188" y="4651"/>
                </a:lnTo>
                <a:lnTo>
                  <a:pt x="16197" y="4651"/>
                </a:lnTo>
                <a:lnTo>
                  <a:pt x="16206" y="4642"/>
                </a:lnTo>
                <a:lnTo>
                  <a:pt x="16215" y="4642"/>
                </a:lnTo>
                <a:lnTo>
                  <a:pt x="16215" y="4633"/>
                </a:lnTo>
                <a:lnTo>
                  <a:pt x="16232" y="4642"/>
                </a:lnTo>
                <a:lnTo>
                  <a:pt x="16250" y="4642"/>
                </a:lnTo>
                <a:lnTo>
                  <a:pt x="16259" y="4642"/>
                </a:lnTo>
                <a:lnTo>
                  <a:pt x="16259" y="4651"/>
                </a:lnTo>
                <a:lnTo>
                  <a:pt x="16259" y="4660"/>
                </a:lnTo>
                <a:lnTo>
                  <a:pt x="16267" y="4669"/>
                </a:lnTo>
                <a:lnTo>
                  <a:pt x="16259" y="4669"/>
                </a:lnTo>
                <a:lnTo>
                  <a:pt x="16259" y="4678"/>
                </a:lnTo>
                <a:lnTo>
                  <a:pt x="16259" y="4686"/>
                </a:lnTo>
                <a:lnTo>
                  <a:pt x="16259" y="4713"/>
                </a:lnTo>
                <a:lnTo>
                  <a:pt x="16259" y="4731"/>
                </a:lnTo>
                <a:lnTo>
                  <a:pt x="16241" y="4748"/>
                </a:lnTo>
                <a:lnTo>
                  <a:pt x="16232" y="4766"/>
                </a:lnTo>
                <a:lnTo>
                  <a:pt x="16241" y="4775"/>
                </a:lnTo>
                <a:lnTo>
                  <a:pt x="16259" y="4784"/>
                </a:lnTo>
                <a:lnTo>
                  <a:pt x="16267" y="4792"/>
                </a:lnTo>
                <a:lnTo>
                  <a:pt x="16259" y="4792"/>
                </a:lnTo>
                <a:lnTo>
                  <a:pt x="16250" y="4792"/>
                </a:lnTo>
                <a:lnTo>
                  <a:pt x="16232" y="4784"/>
                </a:lnTo>
                <a:lnTo>
                  <a:pt x="16215" y="4784"/>
                </a:lnTo>
                <a:lnTo>
                  <a:pt x="16179" y="4784"/>
                </a:lnTo>
                <a:lnTo>
                  <a:pt x="16162" y="4784"/>
                </a:lnTo>
                <a:lnTo>
                  <a:pt x="16144" y="4784"/>
                </a:lnTo>
                <a:lnTo>
                  <a:pt x="16135" y="4784"/>
                </a:lnTo>
                <a:lnTo>
                  <a:pt x="16126" y="4792"/>
                </a:lnTo>
                <a:lnTo>
                  <a:pt x="16126" y="4801"/>
                </a:lnTo>
                <a:lnTo>
                  <a:pt x="16126" y="4810"/>
                </a:lnTo>
                <a:lnTo>
                  <a:pt x="16117" y="4819"/>
                </a:lnTo>
                <a:lnTo>
                  <a:pt x="16109" y="4819"/>
                </a:lnTo>
                <a:lnTo>
                  <a:pt x="16109" y="4828"/>
                </a:lnTo>
                <a:lnTo>
                  <a:pt x="16109" y="4836"/>
                </a:lnTo>
                <a:lnTo>
                  <a:pt x="16117" y="4845"/>
                </a:lnTo>
                <a:lnTo>
                  <a:pt x="16126" y="4854"/>
                </a:lnTo>
                <a:lnTo>
                  <a:pt x="16135" y="4854"/>
                </a:lnTo>
                <a:lnTo>
                  <a:pt x="16144" y="4854"/>
                </a:lnTo>
                <a:lnTo>
                  <a:pt x="16144" y="4863"/>
                </a:lnTo>
                <a:lnTo>
                  <a:pt x="16135" y="4863"/>
                </a:lnTo>
                <a:lnTo>
                  <a:pt x="16126" y="4863"/>
                </a:lnTo>
                <a:lnTo>
                  <a:pt x="16117" y="4863"/>
                </a:lnTo>
                <a:lnTo>
                  <a:pt x="16109" y="4863"/>
                </a:lnTo>
                <a:lnTo>
                  <a:pt x="16100" y="4854"/>
                </a:lnTo>
                <a:lnTo>
                  <a:pt x="16082" y="4854"/>
                </a:lnTo>
                <a:lnTo>
                  <a:pt x="16065" y="4854"/>
                </a:lnTo>
                <a:lnTo>
                  <a:pt x="16056" y="4854"/>
                </a:lnTo>
                <a:lnTo>
                  <a:pt x="16056" y="4863"/>
                </a:lnTo>
                <a:lnTo>
                  <a:pt x="16047" y="4863"/>
                </a:lnTo>
                <a:lnTo>
                  <a:pt x="16047" y="4872"/>
                </a:lnTo>
                <a:lnTo>
                  <a:pt x="16056" y="4881"/>
                </a:lnTo>
                <a:lnTo>
                  <a:pt x="16065" y="4881"/>
                </a:lnTo>
                <a:lnTo>
                  <a:pt x="16082" y="4881"/>
                </a:lnTo>
                <a:lnTo>
                  <a:pt x="16091" y="4889"/>
                </a:lnTo>
                <a:lnTo>
                  <a:pt x="16100" y="4916"/>
                </a:lnTo>
                <a:lnTo>
                  <a:pt x="16109" y="4934"/>
                </a:lnTo>
                <a:lnTo>
                  <a:pt x="16117" y="4942"/>
                </a:lnTo>
                <a:lnTo>
                  <a:pt x="16126" y="4942"/>
                </a:lnTo>
                <a:lnTo>
                  <a:pt x="16126" y="4951"/>
                </a:lnTo>
                <a:lnTo>
                  <a:pt x="16126" y="4960"/>
                </a:lnTo>
                <a:lnTo>
                  <a:pt x="16126" y="4969"/>
                </a:lnTo>
                <a:lnTo>
                  <a:pt x="16126" y="4978"/>
                </a:lnTo>
                <a:lnTo>
                  <a:pt x="16126" y="4986"/>
                </a:lnTo>
                <a:lnTo>
                  <a:pt x="16135" y="4986"/>
                </a:lnTo>
                <a:lnTo>
                  <a:pt x="16144" y="4986"/>
                </a:lnTo>
                <a:lnTo>
                  <a:pt x="16153" y="4986"/>
                </a:lnTo>
                <a:lnTo>
                  <a:pt x="16162" y="4986"/>
                </a:lnTo>
                <a:lnTo>
                  <a:pt x="16162" y="4995"/>
                </a:lnTo>
                <a:lnTo>
                  <a:pt x="16162" y="5004"/>
                </a:lnTo>
                <a:lnTo>
                  <a:pt x="16170" y="5004"/>
                </a:lnTo>
                <a:lnTo>
                  <a:pt x="16170" y="5013"/>
                </a:lnTo>
                <a:lnTo>
                  <a:pt x="16179" y="5013"/>
                </a:lnTo>
                <a:lnTo>
                  <a:pt x="16188" y="5013"/>
                </a:lnTo>
                <a:lnTo>
                  <a:pt x="16197" y="5013"/>
                </a:lnTo>
                <a:lnTo>
                  <a:pt x="16206" y="5013"/>
                </a:lnTo>
                <a:lnTo>
                  <a:pt x="16215" y="5013"/>
                </a:lnTo>
                <a:lnTo>
                  <a:pt x="16223" y="5013"/>
                </a:lnTo>
                <a:lnTo>
                  <a:pt x="16223" y="5022"/>
                </a:lnTo>
                <a:lnTo>
                  <a:pt x="16223" y="5039"/>
                </a:lnTo>
                <a:lnTo>
                  <a:pt x="16223" y="5048"/>
                </a:lnTo>
                <a:lnTo>
                  <a:pt x="16223" y="5057"/>
                </a:lnTo>
                <a:lnTo>
                  <a:pt x="16215" y="5066"/>
                </a:lnTo>
                <a:lnTo>
                  <a:pt x="16215" y="5075"/>
                </a:lnTo>
                <a:lnTo>
                  <a:pt x="16215" y="5084"/>
                </a:lnTo>
                <a:lnTo>
                  <a:pt x="16215" y="5092"/>
                </a:lnTo>
                <a:lnTo>
                  <a:pt x="16215" y="5110"/>
                </a:lnTo>
                <a:lnTo>
                  <a:pt x="16223" y="5128"/>
                </a:lnTo>
                <a:lnTo>
                  <a:pt x="16232" y="5145"/>
                </a:lnTo>
                <a:lnTo>
                  <a:pt x="16241" y="5154"/>
                </a:lnTo>
                <a:lnTo>
                  <a:pt x="16241" y="5145"/>
                </a:lnTo>
                <a:lnTo>
                  <a:pt x="16241" y="5119"/>
                </a:lnTo>
                <a:lnTo>
                  <a:pt x="16241" y="5110"/>
                </a:lnTo>
                <a:lnTo>
                  <a:pt x="16250" y="5092"/>
                </a:lnTo>
                <a:lnTo>
                  <a:pt x="16259" y="5084"/>
                </a:lnTo>
                <a:lnTo>
                  <a:pt x="16267" y="5075"/>
                </a:lnTo>
                <a:lnTo>
                  <a:pt x="16276" y="5084"/>
                </a:lnTo>
                <a:lnTo>
                  <a:pt x="16285" y="5075"/>
                </a:lnTo>
                <a:lnTo>
                  <a:pt x="16303" y="5075"/>
                </a:lnTo>
                <a:lnTo>
                  <a:pt x="16312" y="5075"/>
                </a:lnTo>
                <a:lnTo>
                  <a:pt x="16320" y="5101"/>
                </a:lnTo>
                <a:lnTo>
                  <a:pt x="16329" y="5110"/>
                </a:lnTo>
                <a:lnTo>
                  <a:pt x="16329" y="5119"/>
                </a:lnTo>
                <a:lnTo>
                  <a:pt x="16329" y="5128"/>
                </a:lnTo>
                <a:lnTo>
                  <a:pt x="16338" y="5137"/>
                </a:lnTo>
                <a:lnTo>
                  <a:pt x="16347" y="5145"/>
                </a:lnTo>
                <a:lnTo>
                  <a:pt x="16373" y="5154"/>
                </a:lnTo>
                <a:lnTo>
                  <a:pt x="16373" y="5163"/>
                </a:lnTo>
                <a:lnTo>
                  <a:pt x="16382" y="5172"/>
                </a:lnTo>
                <a:close/>
                <a:moveTo>
                  <a:pt x="22505" y="3848"/>
                </a:moveTo>
                <a:lnTo>
                  <a:pt x="22496" y="3848"/>
                </a:lnTo>
                <a:lnTo>
                  <a:pt x="22470" y="3839"/>
                </a:lnTo>
                <a:lnTo>
                  <a:pt x="22461" y="3857"/>
                </a:lnTo>
                <a:lnTo>
                  <a:pt x="22452" y="3857"/>
                </a:lnTo>
                <a:lnTo>
                  <a:pt x="22452" y="3866"/>
                </a:lnTo>
                <a:lnTo>
                  <a:pt x="22443" y="3883"/>
                </a:lnTo>
                <a:lnTo>
                  <a:pt x="22452" y="3874"/>
                </a:lnTo>
                <a:lnTo>
                  <a:pt x="22461" y="3874"/>
                </a:lnTo>
                <a:lnTo>
                  <a:pt x="22470" y="3874"/>
                </a:lnTo>
                <a:lnTo>
                  <a:pt x="22478" y="3892"/>
                </a:lnTo>
                <a:lnTo>
                  <a:pt x="22487" y="3892"/>
                </a:lnTo>
                <a:lnTo>
                  <a:pt x="22487" y="3883"/>
                </a:lnTo>
                <a:lnTo>
                  <a:pt x="22496" y="3883"/>
                </a:lnTo>
                <a:lnTo>
                  <a:pt x="22505" y="3874"/>
                </a:lnTo>
                <a:lnTo>
                  <a:pt x="22505" y="3866"/>
                </a:lnTo>
                <a:lnTo>
                  <a:pt x="22505" y="3857"/>
                </a:lnTo>
                <a:lnTo>
                  <a:pt x="22514" y="3857"/>
                </a:lnTo>
                <a:lnTo>
                  <a:pt x="22514" y="3848"/>
                </a:lnTo>
                <a:close/>
                <a:moveTo>
                  <a:pt x="25196" y="9963"/>
                </a:moveTo>
                <a:lnTo>
                  <a:pt x="25187" y="9963"/>
                </a:lnTo>
                <a:close/>
                <a:moveTo>
                  <a:pt x="16259" y="5366"/>
                </a:moveTo>
                <a:lnTo>
                  <a:pt x="16259" y="5340"/>
                </a:lnTo>
                <a:lnTo>
                  <a:pt x="16250" y="5340"/>
                </a:lnTo>
                <a:lnTo>
                  <a:pt x="16259" y="5357"/>
                </a:lnTo>
                <a:close/>
                <a:moveTo>
                  <a:pt x="16056" y="4819"/>
                </a:moveTo>
                <a:lnTo>
                  <a:pt x="16056" y="4810"/>
                </a:lnTo>
                <a:lnTo>
                  <a:pt x="16047" y="4819"/>
                </a:lnTo>
                <a:close/>
                <a:moveTo>
                  <a:pt x="16038" y="4819"/>
                </a:moveTo>
                <a:lnTo>
                  <a:pt x="16038" y="4810"/>
                </a:lnTo>
                <a:lnTo>
                  <a:pt x="16038" y="4819"/>
                </a:lnTo>
                <a:lnTo>
                  <a:pt x="16029" y="4828"/>
                </a:lnTo>
                <a:lnTo>
                  <a:pt x="16038" y="4836"/>
                </a:lnTo>
                <a:lnTo>
                  <a:pt x="16047" y="4836"/>
                </a:lnTo>
                <a:lnTo>
                  <a:pt x="16047" y="4828"/>
                </a:lnTo>
                <a:lnTo>
                  <a:pt x="16038" y="4828"/>
                </a:lnTo>
                <a:close/>
                <a:moveTo>
                  <a:pt x="15879" y="4766"/>
                </a:moveTo>
                <a:lnTo>
                  <a:pt x="15879" y="4775"/>
                </a:lnTo>
                <a:lnTo>
                  <a:pt x="15888" y="4775"/>
                </a:lnTo>
                <a:lnTo>
                  <a:pt x="15888" y="4766"/>
                </a:lnTo>
                <a:lnTo>
                  <a:pt x="15879" y="4757"/>
                </a:lnTo>
                <a:close/>
                <a:moveTo>
                  <a:pt x="24093" y="8975"/>
                </a:moveTo>
                <a:lnTo>
                  <a:pt x="24093" y="8966"/>
                </a:lnTo>
                <a:lnTo>
                  <a:pt x="24084" y="8966"/>
                </a:lnTo>
                <a:lnTo>
                  <a:pt x="24084" y="8975"/>
                </a:lnTo>
                <a:close/>
                <a:moveTo>
                  <a:pt x="22364" y="9363"/>
                </a:moveTo>
                <a:lnTo>
                  <a:pt x="22373" y="9372"/>
                </a:lnTo>
                <a:lnTo>
                  <a:pt x="22373" y="9363"/>
                </a:lnTo>
                <a:lnTo>
                  <a:pt x="22373" y="9354"/>
                </a:lnTo>
                <a:close/>
                <a:moveTo>
                  <a:pt x="23634" y="10378"/>
                </a:moveTo>
                <a:lnTo>
                  <a:pt x="23634" y="10387"/>
                </a:lnTo>
                <a:lnTo>
                  <a:pt x="23634" y="10396"/>
                </a:lnTo>
                <a:lnTo>
                  <a:pt x="23634" y="10387"/>
                </a:lnTo>
                <a:close/>
                <a:moveTo>
                  <a:pt x="23643" y="10475"/>
                </a:moveTo>
                <a:lnTo>
                  <a:pt x="23634" y="10457"/>
                </a:lnTo>
                <a:lnTo>
                  <a:pt x="23634" y="10440"/>
                </a:lnTo>
                <a:lnTo>
                  <a:pt x="23634" y="10431"/>
                </a:lnTo>
                <a:lnTo>
                  <a:pt x="23616" y="10404"/>
                </a:lnTo>
                <a:lnTo>
                  <a:pt x="23616" y="10387"/>
                </a:lnTo>
                <a:lnTo>
                  <a:pt x="23616" y="10369"/>
                </a:lnTo>
                <a:lnTo>
                  <a:pt x="23608" y="10316"/>
                </a:lnTo>
                <a:lnTo>
                  <a:pt x="23616" y="10290"/>
                </a:lnTo>
                <a:lnTo>
                  <a:pt x="23608" y="10281"/>
                </a:lnTo>
                <a:lnTo>
                  <a:pt x="23599" y="10281"/>
                </a:lnTo>
                <a:lnTo>
                  <a:pt x="23599" y="10272"/>
                </a:lnTo>
                <a:lnTo>
                  <a:pt x="23599" y="10254"/>
                </a:lnTo>
                <a:lnTo>
                  <a:pt x="23590" y="10237"/>
                </a:lnTo>
                <a:lnTo>
                  <a:pt x="23581" y="10237"/>
                </a:lnTo>
                <a:lnTo>
                  <a:pt x="23572" y="10219"/>
                </a:lnTo>
                <a:lnTo>
                  <a:pt x="23564" y="10210"/>
                </a:lnTo>
                <a:lnTo>
                  <a:pt x="23564" y="10201"/>
                </a:lnTo>
                <a:lnTo>
                  <a:pt x="23555" y="10193"/>
                </a:lnTo>
                <a:lnTo>
                  <a:pt x="23537" y="10184"/>
                </a:lnTo>
                <a:lnTo>
                  <a:pt x="23537" y="10175"/>
                </a:lnTo>
                <a:lnTo>
                  <a:pt x="23519" y="10157"/>
                </a:lnTo>
                <a:lnTo>
                  <a:pt x="23519" y="10148"/>
                </a:lnTo>
                <a:lnTo>
                  <a:pt x="23511" y="10140"/>
                </a:lnTo>
                <a:lnTo>
                  <a:pt x="23502" y="10140"/>
                </a:lnTo>
                <a:lnTo>
                  <a:pt x="23493" y="10140"/>
                </a:lnTo>
                <a:lnTo>
                  <a:pt x="23475" y="10122"/>
                </a:lnTo>
                <a:lnTo>
                  <a:pt x="23467" y="10122"/>
                </a:lnTo>
                <a:lnTo>
                  <a:pt x="23467" y="10113"/>
                </a:lnTo>
                <a:lnTo>
                  <a:pt x="23458" y="10104"/>
                </a:lnTo>
                <a:lnTo>
                  <a:pt x="23449" y="10104"/>
                </a:lnTo>
                <a:lnTo>
                  <a:pt x="23449" y="10096"/>
                </a:lnTo>
                <a:lnTo>
                  <a:pt x="23440" y="10078"/>
                </a:lnTo>
                <a:lnTo>
                  <a:pt x="23440" y="10051"/>
                </a:lnTo>
                <a:lnTo>
                  <a:pt x="23440" y="10025"/>
                </a:lnTo>
                <a:lnTo>
                  <a:pt x="23431" y="10016"/>
                </a:lnTo>
                <a:lnTo>
                  <a:pt x="23422" y="10016"/>
                </a:lnTo>
                <a:lnTo>
                  <a:pt x="23422" y="10025"/>
                </a:lnTo>
                <a:lnTo>
                  <a:pt x="23414" y="10025"/>
                </a:lnTo>
                <a:lnTo>
                  <a:pt x="23405" y="10016"/>
                </a:lnTo>
                <a:lnTo>
                  <a:pt x="23396" y="10007"/>
                </a:lnTo>
                <a:lnTo>
                  <a:pt x="23387" y="9998"/>
                </a:lnTo>
                <a:lnTo>
                  <a:pt x="23378" y="9998"/>
                </a:lnTo>
                <a:lnTo>
                  <a:pt x="23378" y="10007"/>
                </a:lnTo>
                <a:lnTo>
                  <a:pt x="23387" y="10025"/>
                </a:lnTo>
                <a:lnTo>
                  <a:pt x="23378" y="10025"/>
                </a:lnTo>
                <a:lnTo>
                  <a:pt x="23369" y="10016"/>
                </a:lnTo>
                <a:lnTo>
                  <a:pt x="23361" y="10016"/>
                </a:lnTo>
                <a:lnTo>
                  <a:pt x="23361" y="10007"/>
                </a:lnTo>
                <a:lnTo>
                  <a:pt x="23352" y="10007"/>
                </a:lnTo>
                <a:lnTo>
                  <a:pt x="23352" y="9990"/>
                </a:lnTo>
                <a:lnTo>
                  <a:pt x="23343" y="9963"/>
                </a:lnTo>
                <a:lnTo>
                  <a:pt x="23343" y="9954"/>
                </a:lnTo>
                <a:lnTo>
                  <a:pt x="23334" y="9946"/>
                </a:lnTo>
                <a:lnTo>
                  <a:pt x="23334" y="9928"/>
                </a:lnTo>
                <a:lnTo>
                  <a:pt x="23325" y="9928"/>
                </a:lnTo>
                <a:lnTo>
                  <a:pt x="23325" y="9919"/>
                </a:lnTo>
                <a:lnTo>
                  <a:pt x="23317" y="9901"/>
                </a:lnTo>
                <a:lnTo>
                  <a:pt x="23299" y="9893"/>
                </a:lnTo>
                <a:lnTo>
                  <a:pt x="23290" y="9884"/>
                </a:lnTo>
                <a:lnTo>
                  <a:pt x="23290" y="9875"/>
                </a:lnTo>
                <a:lnTo>
                  <a:pt x="23290" y="9866"/>
                </a:lnTo>
                <a:lnTo>
                  <a:pt x="23299" y="9866"/>
                </a:lnTo>
                <a:lnTo>
                  <a:pt x="23299" y="9857"/>
                </a:lnTo>
                <a:lnTo>
                  <a:pt x="23290" y="9857"/>
                </a:lnTo>
                <a:lnTo>
                  <a:pt x="23281" y="9840"/>
                </a:lnTo>
                <a:lnTo>
                  <a:pt x="23272" y="9840"/>
                </a:lnTo>
                <a:lnTo>
                  <a:pt x="23264" y="9840"/>
                </a:lnTo>
                <a:lnTo>
                  <a:pt x="23246" y="9831"/>
                </a:lnTo>
                <a:lnTo>
                  <a:pt x="23246" y="9822"/>
                </a:lnTo>
                <a:lnTo>
                  <a:pt x="23237" y="9822"/>
                </a:lnTo>
                <a:lnTo>
                  <a:pt x="23228" y="9822"/>
                </a:lnTo>
                <a:lnTo>
                  <a:pt x="23228" y="9813"/>
                </a:lnTo>
                <a:lnTo>
                  <a:pt x="23219" y="9813"/>
                </a:lnTo>
                <a:lnTo>
                  <a:pt x="23202" y="9804"/>
                </a:lnTo>
                <a:lnTo>
                  <a:pt x="23202" y="9795"/>
                </a:lnTo>
                <a:lnTo>
                  <a:pt x="23193" y="9787"/>
                </a:lnTo>
                <a:lnTo>
                  <a:pt x="23184" y="9787"/>
                </a:lnTo>
                <a:lnTo>
                  <a:pt x="23175" y="9787"/>
                </a:lnTo>
                <a:lnTo>
                  <a:pt x="23167" y="9778"/>
                </a:lnTo>
                <a:lnTo>
                  <a:pt x="23149" y="9778"/>
                </a:lnTo>
                <a:lnTo>
                  <a:pt x="23140" y="9769"/>
                </a:lnTo>
                <a:lnTo>
                  <a:pt x="23131" y="9769"/>
                </a:lnTo>
                <a:lnTo>
                  <a:pt x="23122" y="9760"/>
                </a:lnTo>
                <a:lnTo>
                  <a:pt x="23114" y="9751"/>
                </a:lnTo>
                <a:lnTo>
                  <a:pt x="23114" y="9743"/>
                </a:lnTo>
                <a:lnTo>
                  <a:pt x="23114" y="9734"/>
                </a:lnTo>
                <a:lnTo>
                  <a:pt x="23114" y="9725"/>
                </a:lnTo>
                <a:lnTo>
                  <a:pt x="23105" y="9716"/>
                </a:lnTo>
                <a:lnTo>
                  <a:pt x="23096" y="9698"/>
                </a:lnTo>
                <a:lnTo>
                  <a:pt x="23087" y="9690"/>
                </a:lnTo>
                <a:lnTo>
                  <a:pt x="23096" y="9681"/>
                </a:lnTo>
                <a:lnTo>
                  <a:pt x="23096" y="9654"/>
                </a:lnTo>
                <a:lnTo>
                  <a:pt x="23096" y="9637"/>
                </a:lnTo>
                <a:lnTo>
                  <a:pt x="23078" y="9610"/>
                </a:lnTo>
                <a:lnTo>
                  <a:pt x="23078" y="9601"/>
                </a:lnTo>
                <a:lnTo>
                  <a:pt x="23069" y="9592"/>
                </a:lnTo>
                <a:lnTo>
                  <a:pt x="23061" y="9584"/>
                </a:lnTo>
                <a:lnTo>
                  <a:pt x="23052" y="9575"/>
                </a:lnTo>
                <a:lnTo>
                  <a:pt x="23052" y="9566"/>
                </a:lnTo>
                <a:lnTo>
                  <a:pt x="23043" y="9557"/>
                </a:lnTo>
                <a:lnTo>
                  <a:pt x="23052" y="9557"/>
                </a:lnTo>
                <a:lnTo>
                  <a:pt x="23052" y="9548"/>
                </a:lnTo>
                <a:lnTo>
                  <a:pt x="23052" y="9531"/>
                </a:lnTo>
                <a:lnTo>
                  <a:pt x="23043" y="9522"/>
                </a:lnTo>
                <a:lnTo>
                  <a:pt x="23043" y="9504"/>
                </a:lnTo>
                <a:lnTo>
                  <a:pt x="23034" y="9487"/>
                </a:lnTo>
                <a:lnTo>
                  <a:pt x="23034" y="9478"/>
                </a:lnTo>
                <a:lnTo>
                  <a:pt x="23034" y="9469"/>
                </a:lnTo>
                <a:lnTo>
                  <a:pt x="23034" y="9460"/>
                </a:lnTo>
                <a:lnTo>
                  <a:pt x="23034" y="9451"/>
                </a:lnTo>
                <a:lnTo>
                  <a:pt x="23025" y="9442"/>
                </a:lnTo>
                <a:lnTo>
                  <a:pt x="23017" y="9442"/>
                </a:lnTo>
                <a:lnTo>
                  <a:pt x="23008" y="9434"/>
                </a:lnTo>
                <a:lnTo>
                  <a:pt x="22990" y="9416"/>
                </a:lnTo>
                <a:lnTo>
                  <a:pt x="22981" y="9407"/>
                </a:lnTo>
                <a:lnTo>
                  <a:pt x="22981" y="9398"/>
                </a:lnTo>
                <a:lnTo>
                  <a:pt x="22964" y="9398"/>
                </a:lnTo>
                <a:lnTo>
                  <a:pt x="22955" y="9407"/>
                </a:lnTo>
                <a:lnTo>
                  <a:pt x="22946" y="9407"/>
                </a:lnTo>
                <a:lnTo>
                  <a:pt x="22937" y="9416"/>
                </a:lnTo>
                <a:lnTo>
                  <a:pt x="22928" y="9407"/>
                </a:lnTo>
                <a:lnTo>
                  <a:pt x="22920" y="9389"/>
                </a:lnTo>
                <a:lnTo>
                  <a:pt x="22920" y="9381"/>
                </a:lnTo>
                <a:lnTo>
                  <a:pt x="22911" y="9372"/>
                </a:lnTo>
                <a:lnTo>
                  <a:pt x="22911" y="9363"/>
                </a:lnTo>
                <a:lnTo>
                  <a:pt x="22911" y="9337"/>
                </a:lnTo>
                <a:lnTo>
                  <a:pt x="22911" y="9328"/>
                </a:lnTo>
                <a:lnTo>
                  <a:pt x="22911" y="9310"/>
                </a:lnTo>
                <a:lnTo>
                  <a:pt x="22902" y="9292"/>
                </a:lnTo>
                <a:lnTo>
                  <a:pt x="22902" y="9284"/>
                </a:lnTo>
                <a:lnTo>
                  <a:pt x="22893" y="9266"/>
                </a:lnTo>
                <a:lnTo>
                  <a:pt x="22884" y="9257"/>
                </a:lnTo>
                <a:lnTo>
                  <a:pt x="22875" y="9257"/>
                </a:lnTo>
                <a:lnTo>
                  <a:pt x="22875" y="9248"/>
                </a:lnTo>
                <a:lnTo>
                  <a:pt x="22884" y="9239"/>
                </a:lnTo>
                <a:lnTo>
                  <a:pt x="22884" y="9231"/>
                </a:lnTo>
                <a:lnTo>
                  <a:pt x="22875" y="9231"/>
                </a:lnTo>
                <a:lnTo>
                  <a:pt x="22867" y="9222"/>
                </a:lnTo>
                <a:lnTo>
                  <a:pt x="22858" y="9222"/>
                </a:lnTo>
                <a:lnTo>
                  <a:pt x="22858" y="9204"/>
                </a:lnTo>
                <a:lnTo>
                  <a:pt x="22858" y="9187"/>
                </a:lnTo>
                <a:lnTo>
                  <a:pt x="22858" y="9178"/>
                </a:lnTo>
                <a:lnTo>
                  <a:pt x="22849" y="9169"/>
                </a:lnTo>
                <a:lnTo>
                  <a:pt x="22849" y="9160"/>
                </a:lnTo>
                <a:lnTo>
                  <a:pt x="22840" y="9151"/>
                </a:lnTo>
                <a:lnTo>
                  <a:pt x="22840" y="9142"/>
                </a:lnTo>
                <a:lnTo>
                  <a:pt x="22831" y="9134"/>
                </a:lnTo>
                <a:lnTo>
                  <a:pt x="22822" y="9142"/>
                </a:lnTo>
                <a:lnTo>
                  <a:pt x="22822" y="9151"/>
                </a:lnTo>
                <a:lnTo>
                  <a:pt x="22805" y="9151"/>
                </a:lnTo>
                <a:lnTo>
                  <a:pt x="22805" y="9178"/>
                </a:lnTo>
                <a:lnTo>
                  <a:pt x="22796" y="9204"/>
                </a:lnTo>
                <a:lnTo>
                  <a:pt x="22787" y="9222"/>
                </a:lnTo>
                <a:lnTo>
                  <a:pt x="22796" y="9231"/>
                </a:lnTo>
                <a:lnTo>
                  <a:pt x="22796" y="9239"/>
                </a:lnTo>
                <a:lnTo>
                  <a:pt x="22787" y="9231"/>
                </a:lnTo>
                <a:lnTo>
                  <a:pt x="22778" y="9239"/>
                </a:lnTo>
                <a:lnTo>
                  <a:pt x="22770" y="9257"/>
                </a:lnTo>
                <a:lnTo>
                  <a:pt x="22770" y="9266"/>
                </a:lnTo>
                <a:lnTo>
                  <a:pt x="22778" y="9275"/>
                </a:lnTo>
                <a:lnTo>
                  <a:pt x="22787" y="9275"/>
                </a:lnTo>
                <a:lnTo>
                  <a:pt x="22787" y="9284"/>
                </a:lnTo>
                <a:lnTo>
                  <a:pt x="22787" y="9292"/>
                </a:lnTo>
                <a:lnTo>
                  <a:pt x="22778" y="9292"/>
                </a:lnTo>
                <a:lnTo>
                  <a:pt x="22770" y="9301"/>
                </a:lnTo>
                <a:lnTo>
                  <a:pt x="22770" y="9328"/>
                </a:lnTo>
                <a:lnTo>
                  <a:pt x="22761" y="9337"/>
                </a:lnTo>
                <a:lnTo>
                  <a:pt x="22761" y="9345"/>
                </a:lnTo>
                <a:lnTo>
                  <a:pt x="22761" y="9363"/>
                </a:lnTo>
                <a:lnTo>
                  <a:pt x="22761" y="9372"/>
                </a:lnTo>
                <a:lnTo>
                  <a:pt x="22761" y="9381"/>
                </a:lnTo>
                <a:lnTo>
                  <a:pt x="22770" y="9389"/>
                </a:lnTo>
                <a:lnTo>
                  <a:pt x="22761" y="9407"/>
                </a:lnTo>
                <a:lnTo>
                  <a:pt x="22761" y="9416"/>
                </a:lnTo>
                <a:lnTo>
                  <a:pt x="22770" y="9442"/>
                </a:lnTo>
                <a:lnTo>
                  <a:pt x="22770" y="9460"/>
                </a:lnTo>
                <a:lnTo>
                  <a:pt x="22761" y="9469"/>
                </a:lnTo>
                <a:lnTo>
                  <a:pt x="22752" y="9504"/>
                </a:lnTo>
                <a:lnTo>
                  <a:pt x="22752" y="9522"/>
                </a:lnTo>
                <a:lnTo>
                  <a:pt x="22752" y="9540"/>
                </a:lnTo>
                <a:lnTo>
                  <a:pt x="22752" y="9548"/>
                </a:lnTo>
                <a:lnTo>
                  <a:pt x="22743" y="9566"/>
                </a:lnTo>
                <a:lnTo>
                  <a:pt x="22734" y="9575"/>
                </a:lnTo>
                <a:lnTo>
                  <a:pt x="22717" y="9610"/>
                </a:lnTo>
                <a:lnTo>
                  <a:pt x="22717" y="9619"/>
                </a:lnTo>
                <a:lnTo>
                  <a:pt x="22708" y="9637"/>
                </a:lnTo>
                <a:lnTo>
                  <a:pt x="22699" y="9645"/>
                </a:lnTo>
                <a:lnTo>
                  <a:pt x="22681" y="9654"/>
                </a:lnTo>
                <a:lnTo>
                  <a:pt x="22664" y="9654"/>
                </a:lnTo>
                <a:lnTo>
                  <a:pt x="22655" y="9654"/>
                </a:lnTo>
                <a:lnTo>
                  <a:pt x="22646" y="9654"/>
                </a:lnTo>
                <a:lnTo>
                  <a:pt x="22637" y="9654"/>
                </a:lnTo>
                <a:lnTo>
                  <a:pt x="22628" y="9645"/>
                </a:lnTo>
                <a:lnTo>
                  <a:pt x="22611" y="9637"/>
                </a:lnTo>
                <a:lnTo>
                  <a:pt x="22593" y="9628"/>
                </a:lnTo>
                <a:lnTo>
                  <a:pt x="22584" y="9619"/>
                </a:lnTo>
                <a:lnTo>
                  <a:pt x="22584" y="9610"/>
                </a:lnTo>
                <a:lnTo>
                  <a:pt x="22575" y="9601"/>
                </a:lnTo>
                <a:lnTo>
                  <a:pt x="22558" y="9592"/>
                </a:lnTo>
                <a:lnTo>
                  <a:pt x="22549" y="9592"/>
                </a:lnTo>
                <a:lnTo>
                  <a:pt x="22540" y="9592"/>
                </a:lnTo>
                <a:lnTo>
                  <a:pt x="22523" y="9584"/>
                </a:lnTo>
                <a:lnTo>
                  <a:pt x="22505" y="9575"/>
                </a:lnTo>
                <a:lnTo>
                  <a:pt x="22496" y="9566"/>
                </a:lnTo>
                <a:lnTo>
                  <a:pt x="22478" y="9548"/>
                </a:lnTo>
                <a:lnTo>
                  <a:pt x="22470" y="9540"/>
                </a:lnTo>
                <a:lnTo>
                  <a:pt x="22452" y="9531"/>
                </a:lnTo>
                <a:lnTo>
                  <a:pt x="22443" y="9531"/>
                </a:lnTo>
                <a:lnTo>
                  <a:pt x="22434" y="9522"/>
                </a:lnTo>
                <a:lnTo>
                  <a:pt x="22425" y="9522"/>
                </a:lnTo>
                <a:lnTo>
                  <a:pt x="22408" y="9522"/>
                </a:lnTo>
                <a:lnTo>
                  <a:pt x="22408" y="9513"/>
                </a:lnTo>
                <a:lnTo>
                  <a:pt x="22408" y="9504"/>
                </a:lnTo>
                <a:lnTo>
                  <a:pt x="22399" y="9504"/>
                </a:lnTo>
                <a:lnTo>
                  <a:pt x="22390" y="9504"/>
                </a:lnTo>
                <a:lnTo>
                  <a:pt x="22373" y="9495"/>
                </a:lnTo>
                <a:lnTo>
                  <a:pt x="22373" y="9487"/>
                </a:lnTo>
                <a:lnTo>
                  <a:pt x="22355" y="9478"/>
                </a:lnTo>
                <a:lnTo>
                  <a:pt x="22346" y="9469"/>
                </a:lnTo>
                <a:lnTo>
                  <a:pt x="22320" y="9451"/>
                </a:lnTo>
                <a:lnTo>
                  <a:pt x="22311" y="9451"/>
                </a:lnTo>
                <a:lnTo>
                  <a:pt x="22311" y="9442"/>
                </a:lnTo>
                <a:lnTo>
                  <a:pt x="22311" y="9434"/>
                </a:lnTo>
                <a:lnTo>
                  <a:pt x="22320" y="9434"/>
                </a:lnTo>
                <a:lnTo>
                  <a:pt x="22320" y="9425"/>
                </a:lnTo>
                <a:lnTo>
                  <a:pt x="22337" y="9398"/>
                </a:lnTo>
                <a:lnTo>
                  <a:pt x="22346" y="9389"/>
                </a:lnTo>
                <a:lnTo>
                  <a:pt x="22355" y="9372"/>
                </a:lnTo>
                <a:lnTo>
                  <a:pt x="22355" y="9363"/>
                </a:lnTo>
                <a:lnTo>
                  <a:pt x="22346" y="9354"/>
                </a:lnTo>
                <a:lnTo>
                  <a:pt x="22346" y="9328"/>
                </a:lnTo>
                <a:lnTo>
                  <a:pt x="22364" y="9319"/>
                </a:lnTo>
                <a:lnTo>
                  <a:pt x="22373" y="9319"/>
                </a:lnTo>
                <a:lnTo>
                  <a:pt x="22381" y="9319"/>
                </a:lnTo>
                <a:lnTo>
                  <a:pt x="22381" y="9328"/>
                </a:lnTo>
                <a:lnTo>
                  <a:pt x="22390" y="9319"/>
                </a:lnTo>
                <a:lnTo>
                  <a:pt x="22399" y="9310"/>
                </a:lnTo>
                <a:lnTo>
                  <a:pt x="22399" y="9301"/>
                </a:lnTo>
                <a:lnTo>
                  <a:pt x="22390" y="9292"/>
                </a:lnTo>
                <a:lnTo>
                  <a:pt x="22425" y="9257"/>
                </a:lnTo>
                <a:lnTo>
                  <a:pt x="22417" y="9248"/>
                </a:lnTo>
                <a:lnTo>
                  <a:pt x="22408" y="9248"/>
                </a:lnTo>
                <a:lnTo>
                  <a:pt x="22399" y="9239"/>
                </a:lnTo>
                <a:lnTo>
                  <a:pt x="22390" y="9231"/>
                </a:lnTo>
                <a:lnTo>
                  <a:pt x="22373" y="9239"/>
                </a:lnTo>
                <a:lnTo>
                  <a:pt x="22373" y="9248"/>
                </a:lnTo>
                <a:lnTo>
                  <a:pt x="22381" y="9257"/>
                </a:lnTo>
                <a:lnTo>
                  <a:pt x="22373" y="9266"/>
                </a:lnTo>
                <a:lnTo>
                  <a:pt x="22364" y="9266"/>
                </a:lnTo>
                <a:lnTo>
                  <a:pt x="22355" y="9257"/>
                </a:lnTo>
                <a:lnTo>
                  <a:pt x="22355" y="9248"/>
                </a:lnTo>
                <a:lnTo>
                  <a:pt x="22346" y="9239"/>
                </a:lnTo>
                <a:lnTo>
                  <a:pt x="22346" y="9248"/>
                </a:lnTo>
                <a:lnTo>
                  <a:pt x="22337" y="9248"/>
                </a:lnTo>
                <a:lnTo>
                  <a:pt x="22328" y="9248"/>
                </a:lnTo>
                <a:lnTo>
                  <a:pt x="22328" y="9239"/>
                </a:lnTo>
                <a:lnTo>
                  <a:pt x="22337" y="9239"/>
                </a:lnTo>
                <a:lnTo>
                  <a:pt x="22346" y="9231"/>
                </a:lnTo>
                <a:lnTo>
                  <a:pt x="22346" y="9222"/>
                </a:lnTo>
                <a:lnTo>
                  <a:pt x="22337" y="9222"/>
                </a:lnTo>
                <a:lnTo>
                  <a:pt x="22328" y="9231"/>
                </a:lnTo>
                <a:lnTo>
                  <a:pt x="22320" y="9239"/>
                </a:lnTo>
                <a:lnTo>
                  <a:pt x="22311" y="9239"/>
                </a:lnTo>
                <a:lnTo>
                  <a:pt x="22293" y="9248"/>
                </a:lnTo>
                <a:lnTo>
                  <a:pt x="22284" y="9248"/>
                </a:lnTo>
                <a:lnTo>
                  <a:pt x="22267" y="9239"/>
                </a:lnTo>
                <a:lnTo>
                  <a:pt x="22258" y="9231"/>
                </a:lnTo>
                <a:lnTo>
                  <a:pt x="22249" y="9239"/>
                </a:lnTo>
                <a:lnTo>
                  <a:pt x="22240" y="9239"/>
                </a:lnTo>
                <a:lnTo>
                  <a:pt x="22231" y="9231"/>
                </a:lnTo>
                <a:lnTo>
                  <a:pt x="22223" y="9231"/>
                </a:lnTo>
                <a:lnTo>
                  <a:pt x="22214" y="9231"/>
                </a:lnTo>
                <a:lnTo>
                  <a:pt x="22196" y="9222"/>
                </a:lnTo>
                <a:lnTo>
                  <a:pt x="22178" y="9222"/>
                </a:lnTo>
                <a:lnTo>
                  <a:pt x="22170" y="9222"/>
                </a:lnTo>
                <a:lnTo>
                  <a:pt x="22170" y="9213"/>
                </a:lnTo>
                <a:lnTo>
                  <a:pt x="22161" y="9213"/>
                </a:lnTo>
                <a:lnTo>
                  <a:pt x="22143" y="9213"/>
                </a:lnTo>
                <a:lnTo>
                  <a:pt x="22143" y="9204"/>
                </a:lnTo>
                <a:lnTo>
                  <a:pt x="22134" y="9195"/>
                </a:lnTo>
                <a:lnTo>
                  <a:pt x="22134" y="9187"/>
                </a:lnTo>
                <a:lnTo>
                  <a:pt x="22126" y="9187"/>
                </a:lnTo>
                <a:lnTo>
                  <a:pt x="22117" y="9195"/>
                </a:lnTo>
                <a:lnTo>
                  <a:pt x="22108" y="9195"/>
                </a:lnTo>
                <a:lnTo>
                  <a:pt x="22099" y="9187"/>
                </a:lnTo>
                <a:lnTo>
                  <a:pt x="22081" y="9178"/>
                </a:lnTo>
                <a:lnTo>
                  <a:pt x="22081" y="9169"/>
                </a:lnTo>
                <a:lnTo>
                  <a:pt x="22073" y="9178"/>
                </a:lnTo>
                <a:lnTo>
                  <a:pt x="22064" y="9178"/>
                </a:lnTo>
                <a:lnTo>
                  <a:pt x="22064" y="9169"/>
                </a:lnTo>
                <a:lnTo>
                  <a:pt x="22055" y="9169"/>
                </a:lnTo>
                <a:lnTo>
                  <a:pt x="22046" y="9178"/>
                </a:lnTo>
                <a:lnTo>
                  <a:pt x="22055" y="9187"/>
                </a:lnTo>
                <a:lnTo>
                  <a:pt x="22064" y="9195"/>
                </a:lnTo>
                <a:lnTo>
                  <a:pt x="22073" y="9195"/>
                </a:lnTo>
                <a:lnTo>
                  <a:pt x="22081" y="9195"/>
                </a:lnTo>
                <a:lnTo>
                  <a:pt x="22099" y="9195"/>
                </a:lnTo>
                <a:lnTo>
                  <a:pt x="22108" y="9204"/>
                </a:lnTo>
                <a:lnTo>
                  <a:pt x="22108" y="9213"/>
                </a:lnTo>
                <a:lnTo>
                  <a:pt x="22108" y="9222"/>
                </a:lnTo>
                <a:lnTo>
                  <a:pt x="22108" y="9231"/>
                </a:lnTo>
                <a:lnTo>
                  <a:pt x="22117" y="9239"/>
                </a:lnTo>
                <a:lnTo>
                  <a:pt x="22108" y="9239"/>
                </a:lnTo>
                <a:lnTo>
                  <a:pt x="22099" y="9239"/>
                </a:lnTo>
                <a:lnTo>
                  <a:pt x="22090" y="9248"/>
                </a:lnTo>
                <a:lnTo>
                  <a:pt x="22090" y="9257"/>
                </a:lnTo>
                <a:lnTo>
                  <a:pt x="22090" y="9248"/>
                </a:lnTo>
                <a:lnTo>
                  <a:pt x="22081" y="9248"/>
                </a:lnTo>
                <a:lnTo>
                  <a:pt x="22073" y="9248"/>
                </a:lnTo>
                <a:lnTo>
                  <a:pt x="22064" y="9257"/>
                </a:lnTo>
                <a:lnTo>
                  <a:pt x="22055" y="9248"/>
                </a:lnTo>
                <a:lnTo>
                  <a:pt x="22037" y="9248"/>
                </a:lnTo>
                <a:lnTo>
                  <a:pt x="22020" y="9248"/>
                </a:lnTo>
                <a:lnTo>
                  <a:pt x="22011" y="9248"/>
                </a:lnTo>
                <a:lnTo>
                  <a:pt x="22011" y="9239"/>
                </a:lnTo>
                <a:lnTo>
                  <a:pt x="22002" y="9239"/>
                </a:lnTo>
                <a:lnTo>
                  <a:pt x="22002" y="9248"/>
                </a:lnTo>
                <a:lnTo>
                  <a:pt x="21993" y="9248"/>
                </a:lnTo>
                <a:lnTo>
                  <a:pt x="21984" y="9248"/>
                </a:lnTo>
                <a:lnTo>
                  <a:pt x="21993" y="9248"/>
                </a:lnTo>
                <a:lnTo>
                  <a:pt x="21984" y="9257"/>
                </a:lnTo>
                <a:lnTo>
                  <a:pt x="21976" y="9257"/>
                </a:lnTo>
                <a:lnTo>
                  <a:pt x="21976" y="9266"/>
                </a:lnTo>
                <a:lnTo>
                  <a:pt x="21976" y="9275"/>
                </a:lnTo>
                <a:lnTo>
                  <a:pt x="21967" y="9266"/>
                </a:lnTo>
                <a:lnTo>
                  <a:pt x="21958" y="9266"/>
                </a:lnTo>
                <a:lnTo>
                  <a:pt x="21958" y="9284"/>
                </a:lnTo>
                <a:lnTo>
                  <a:pt x="21949" y="9284"/>
                </a:lnTo>
                <a:lnTo>
                  <a:pt x="21940" y="9284"/>
                </a:lnTo>
                <a:lnTo>
                  <a:pt x="21940" y="9301"/>
                </a:lnTo>
                <a:lnTo>
                  <a:pt x="21923" y="9301"/>
                </a:lnTo>
                <a:lnTo>
                  <a:pt x="21923" y="9310"/>
                </a:lnTo>
                <a:lnTo>
                  <a:pt x="21923" y="9319"/>
                </a:lnTo>
                <a:lnTo>
                  <a:pt x="21931" y="9328"/>
                </a:lnTo>
                <a:lnTo>
                  <a:pt x="21931" y="9337"/>
                </a:lnTo>
                <a:lnTo>
                  <a:pt x="21923" y="9337"/>
                </a:lnTo>
                <a:lnTo>
                  <a:pt x="21923" y="9345"/>
                </a:lnTo>
                <a:lnTo>
                  <a:pt x="21905" y="9345"/>
                </a:lnTo>
                <a:lnTo>
                  <a:pt x="21896" y="9354"/>
                </a:lnTo>
                <a:lnTo>
                  <a:pt x="21896" y="9363"/>
                </a:lnTo>
                <a:lnTo>
                  <a:pt x="21896" y="9372"/>
                </a:lnTo>
                <a:lnTo>
                  <a:pt x="21887" y="9381"/>
                </a:lnTo>
                <a:lnTo>
                  <a:pt x="21870" y="9398"/>
                </a:lnTo>
                <a:lnTo>
                  <a:pt x="21870" y="9407"/>
                </a:lnTo>
                <a:lnTo>
                  <a:pt x="21878" y="9416"/>
                </a:lnTo>
                <a:lnTo>
                  <a:pt x="21887" y="9425"/>
                </a:lnTo>
                <a:lnTo>
                  <a:pt x="21887" y="9434"/>
                </a:lnTo>
                <a:lnTo>
                  <a:pt x="21896" y="9442"/>
                </a:lnTo>
                <a:lnTo>
                  <a:pt x="21905" y="9442"/>
                </a:lnTo>
                <a:lnTo>
                  <a:pt x="21896" y="9442"/>
                </a:lnTo>
                <a:lnTo>
                  <a:pt x="21887" y="9442"/>
                </a:lnTo>
                <a:lnTo>
                  <a:pt x="21887" y="9451"/>
                </a:lnTo>
                <a:lnTo>
                  <a:pt x="21887" y="9460"/>
                </a:lnTo>
                <a:lnTo>
                  <a:pt x="21887" y="9469"/>
                </a:lnTo>
                <a:lnTo>
                  <a:pt x="21878" y="9460"/>
                </a:lnTo>
                <a:lnTo>
                  <a:pt x="21870" y="9451"/>
                </a:lnTo>
                <a:lnTo>
                  <a:pt x="21861" y="9442"/>
                </a:lnTo>
                <a:lnTo>
                  <a:pt x="21861" y="9451"/>
                </a:lnTo>
                <a:lnTo>
                  <a:pt x="21861" y="9460"/>
                </a:lnTo>
                <a:lnTo>
                  <a:pt x="21852" y="9469"/>
                </a:lnTo>
                <a:lnTo>
                  <a:pt x="21852" y="9460"/>
                </a:lnTo>
                <a:lnTo>
                  <a:pt x="21852" y="9451"/>
                </a:lnTo>
                <a:lnTo>
                  <a:pt x="21843" y="9442"/>
                </a:lnTo>
                <a:lnTo>
                  <a:pt x="21817" y="9442"/>
                </a:lnTo>
                <a:lnTo>
                  <a:pt x="21808" y="9442"/>
                </a:lnTo>
                <a:lnTo>
                  <a:pt x="21799" y="9442"/>
                </a:lnTo>
                <a:lnTo>
                  <a:pt x="21790" y="9451"/>
                </a:lnTo>
                <a:lnTo>
                  <a:pt x="21781" y="9451"/>
                </a:lnTo>
                <a:lnTo>
                  <a:pt x="21781" y="9460"/>
                </a:lnTo>
                <a:lnTo>
                  <a:pt x="21781" y="9469"/>
                </a:lnTo>
                <a:lnTo>
                  <a:pt x="21781" y="9478"/>
                </a:lnTo>
                <a:lnTo>
                  <a:pt x="21781" y="9469"/>
                </a:lnTo>
                <a:lnTo>
                  <a:pt x="21773" y="9478"/>
                </a:lnTo>
                <a:lnTo>
                  <a:pt x="21773" y="9460"/>
                </a:lnTo>
                <a:lnTo>
                  <a:pt x="21773" y="9451"/>
                </a:lnTo>
                <a:lnTo>
                  <a:pt x="21781" y="9442"/>
                </a:lnTo>
                <a:lnTo>
                  <a:pt x="21781" y="9434"/>
                </a:lnTo>
                <a:lnTo>
                  <a:pt x="21755" y="9416"/>
                </a:lnTo>
                <a:lnTo>
                  <a:pt x="21746" y="9407"/>
                </a:lnTo>
                <a:lnTo>
                  <a:pt x="21746" y="9398"/>
                </a:lnTo>
                <a:lnTo>
                  <a:pt x="21728" y="9389"/>
                </a:lnTo>
                <a:lnTo>
                  <a:pt x="21728" y="9381"/>
                </a:lnTo>
                <a:lnTo>
                  <a:pt x="21711" y="9372"/>
                </a:lnTo>
                <a:lnTo>
                  <a:pt x="21702" y="9372"/>
                </a:lnTo>
                <a:lnTo>
                  <a:pt x="21693" y="9363"/>
                </a:lnTo>
                <a:lnTo>
                  <a:pt x="21684" y="9363"/>
                </a:lnTo>
                <a:lnTo>
                  <a:pt x="21676" y="9363"/>
                </a:lnTo>
                <a:lnTo>
                  <a:pt x="21676" y="9372"/>
                </a:lnTo>
                <a:lnTo>
                  <a:pt x="21676" y="9381"/>
                </a:lnTo>
                <a:lnTo>
                  <a:pt x="21667" y="9389"/>
                </a:lnTo>
                <a:lnTo>
                  <a:pt x="21658" y="9389"/>
                </a:lnTo>
                <a:lnTo>
                  <a:pt x="21649" y="9381"/>
                </a:lnTo>
                <a:lnTo>
                  <a:pt x="21640" y="9389"/>
                </a:lnTo>
                <a:lnTo>
                  <a:pt x="21631" y="9389"/>
                </a:lnTo>
                <a:lnTo>
                  <a:pt x="21631" y="9381"/>
                </a:lnTo>
                <a:lnTo>
                  <a:pt x="21623" y="9381"/>
                </a:lnTo>
                <a:lnTo>
                  <a:pt x="21623" y="9389"/>
                </a:lnTo>
                <a:lnTo>
                  <a:pt x="21631" y="9389"/>
                </a:lnTo>
                <a:lnTo>
                  <a:pt x="21623" y="9398"/>
                </a:lnTo>
                <a:lnTo>
                  <a:pt x="21623" y="9407"/>
                </a:lnTo>
                <a:lnTo>
                  <a:pt x="21623" y="9416"/>
                </a:lnTo>
                <a:lnTo>
                  <a:pt x="21614" y="9416"/>
                </a:lnTo>
                <a:lnTo>
                  <a:pt x="21614" y="9425"/>
                </a:lnTo>
                <a:lnTo>
                  <a:pt x="21605" y="9425"/>
                </a:lnTo>
                <a:lnTo>
                  <a:pt x="21605" y="9416"/>
                </a:lnTo>
                <a:lnTo>
                  <a:pt x="21596" y="9416"/>
                </a:lnTo>
                <a:lnTo>
                  <a:pt x="21596" y="9407"/>
                </a:lnTo>
                <a:lnTo>
                  <a:pt x="21596" y="9398"/>
                </a:lnTo>
                <a:lnTo>
                  <a:pt x="21587" y="9398"/>
                </a:lnTo>
                <a:lnTo>
                  <a:pt x="21587" y="9407"/>
                </a:lnTo>
                <a:lnTo>
                  <a:pt x="21587" y="9416"/>
                </a:lnTo>
                <a:lnTo>
                  <a:pt x="21579" y="9416"/>
                </a:lnTo>
                <a:lnTo>
                  <a:pt x="21579" y="9425"/>
                </a:lnTo>
                <a:lnTo>
                  <a:pt x="21570" y="9425"/>
                </a:lnTo>
                <a:lnTo>
                  <a:pt x="21561" y="9425"/>
                </a:lnTo>
                <a:lnTo>
                  <a:pt x="21561" y="9434"/>
                </a:lnTo>
                <a:lnTo>
                  <a:pt x="21561" y="9442"/>
                </a:lnTo>
                <a:lnTo>
                  <a:pt x="21561" y="9451"/>
                </a:lnTo>
                <a:lnTo>
                  <a:pt x="21570" y="9460"/>
                </a:lnTo>
                <a:lnTo>
                  <a:pt x="21561" y="9460"/>
                </a:lnTo>
                <a:lnTo>
                  <a:pt x="21552" y="9460"/>
                </a:lnTo>
                <a:lnTo>
                  <a:pt x="21552" y="9451"/>
                </a:lnTo>
                <a:lnTo>
                  <a:pt x="21543" y="9460"/>
                </a:lnTo>
                <a:lnTo>
                  <a:pt x="21534" y="9469"/>
                </a:lnTo>
                <a:lnTo>
                  <a:pt x="21534" y="9478"/>
                </a:lnTo>
                <a:lnTo>
                  <a:pt x="21543" y="9478"/>
                </a:lnTo>
                <a:lnTo>
                  <a:pt x="21552" y="9478"/>
                </a:lnTo>
                <a:lnTo>
                  <a:pt x="21552" y="9487"/>
                </a:lnTo>
                <a:lnTo>
                  <a:pt x="21543" y="9487"/>
                </a:lnTo>
                <a:lnTo>
                  <a:pt x="21526" y="9478"/>
                </a:lnTo>
                <a:lnTo>
                  <a:pt x="21517" y="9487"/>
                </a:lnTo>
                <a:lnTo>
                  <a:pt x="21517" y="9495"/>
                </a:lnTo>
                <a:lnTo>
                  <a:pt x="21508" y="9487"/>
                </a:lnTo>
                <a:lnTo>
                  <a:pt x="21508" y="9495"/>
                </a:lnTo>
                <a:lnTo>
                  <a:pt x="21499" y="9504"/>
                </a:lnTo>
                <a:lnTo>
                  <a:pt x="21499" y="9513"/>
                </a:lnTo>
                <a:lnTo>
                  <a:pt x="21508" y="9522"/>
                </a:lnTo>
                <a:lnTo>
                  <a:pt x="21508" y="9531"/>
                </a:lnTo>
                <a:lnTo>
                  <a:pt x="21517" y="9513"/>
                </a:lnTo>
                <a:lnTo>
                  <a:pt x="21517" y="9522"/>
                </a:lnTo>
                <a:lnTo>
                  <a:pt x="21517" y="9531"/>
                </a:lnTo>
                <a:lnTo>
                  <a:pt x="21517" y="9540"/>
                </a:lnTo>
                <a:lnTo>
                  <a:pt x="21508" y="9540"/>
                </a:lnTo>
                <a:lnTo>
                  <a:pt x="21499" y="9540"/>
                </a:lnTo>
                <a:lnTo>
                  <a:pt x="21499" y="9548"/>
                </a:lnTo>
                <a:lnTo>
                  <a:pt x="21508" y="9557"/>
                </a:lnTo>
                <a:lnTo>
                  <a:pt x="21517" y="9557"/>
                </a:lnTo>
                <a:lnTo>
                  <a:pt x="21526" y="9557"/>
                </a:lnTo>
                <a:lnTo>
                  <a:pt x="21508" y="9557"/>
                </a:lnTo>
                <a:lnTo>
                  <a:pt x="21490" y="9557"/>
                </a:lnTo>
                <a:lnTo>
                  <a:pt x="21481" y="9557"/>
                </a:lnTo>
                <a:lnTo>
                  <a:pt x="21481" y="9548"/>
                </a:lnTo>
                <a:lnTo>
                  <a:pt x="21473" y="9548"/>
                </a:lnTo>
                <a:lnTo>
                  <a:pt x="21464" y="9557"/>
                </a:lnTo>
                <a:lnTo>
                  <a:pt x="21455" y="9548"/>
                </a:lnTo>
                <a:lnTo>
                  <a:pt x="21446" y="9540"/>
                </a:lnTo>
                <a:lnTo>
                  <a:pt x="21446" y="9548"/>
                </a:lnTo>
                <a:lnTo>
                  <a:pt x="21446" y="9557"/>
                </a:lnTo>
                <a:lnTo>
                  <a:pt x="21437" y="9566"/>
                </a:lnTo>
                <a:lnTo>
                  <a:pt x="21437" y="9575"/>
                </a:lnTo>
                <a:lnTo>
                  <a:pt x="21446" y="9584"/>
                </a:lnTo>
                <a:lnTo>
                  <a:pt x="21455" y="9592"/>
                </a:lnTo>
                <a:lnTo>
                  <a:pt x="21464" y="9592"/>
                </a:lnTo>
                <a:lnTo>
                  <a:pt x="21464" y="9601"/>
                </a:lnTo>
                <a:lnTo>
                  <a:pt x="21464" y="9610"/>
                </a:lnTo>
                <a:lnTo>
                  <a:pt x="21455" y="9619"/>
                </a:lnTo>
                <a:lnTo>
                  <a:pt x="21455" y="9610"/>
                </a:lnTo>
                <a:lnTo>
                  <a:pt x="21446" y="9610"/>
                </a:lnTo>
                <a:lnTo>
                  <a:pt x="21437" y="9610"/>
                </a:lnTo>
                <a:lnTo>
                  <a:pt x="21446" y="9619"/>
                </a:lnTo>
                <a:lnTo>
                  <a:pt x="21437" y="9637"/>
                </a:lnTo>
                <a:lnTo>
                  <a:pt x="21437" y="9645"/>
                </a:lnTo>
                <a:lnTo>
                  <a:pt x="21437" y="9637"/>
                </a:lnTo>
                <a:lnTo>
                  <a:pt x="21429" y="9628"/>
                </a:lnTo>
                <a:lnTo>
                  <a:pt x="21420" y="9610"/>
                </a:lnTo>
                <a:lnTo>
                  <a:pt x="21411" y="9592"/>
                </a:lnTo>
                <a:lnTo>
                  <a:pt x="21402" y="9584"/>
                </a:lnTo>
                <a:lnTo>
                  <a:pt x="21393" y="9566"/>
                </a:lnTo>
                <a:lnTo>
                  <a:pt x="21384" y="9575"/>
                </a:lnTo>
                <a:lnTo>
                  <a:pt x="21384" y="9584"/>
                </a:lnTo>
                <a:lnTo>
                  <a:pt x="21376" y="9592"/>
                </a:lnTo>
                <a:lnTo>
                  <a:pt x="21367" y="9592"/>
                </a:lnTo>
                <a:lnTo>
                  <a:pt x="21367" y="9601"/>
                </a:lnTo>
                <a:lnTo>
                  <a:pt x="21358" y="9601"/>
                </a:lnTo>
                <a:lnTo>
                  <a:pt x="21349" y="9610"/>
                </a:lnTo>
                <a:lnTo>
                  <a:pt x="21340" y="9619"/>
                </a:lnTo>
                <a:lnTo>
                  <a:pt x="21340" y="9628"/>
                </a:lnTo>
                <a:lnTo>
                  <a:pt x="21331" y="9637"/>
                </a:lnTo>
                <a:lnTo>
                  <a:pt x="21331" y="9645"/>
                </a:lnTo>
                <a:lnTo>
                  <a:pt x="21340" y="9663"/>
                </a:lnTo>
                <a:lnTo>
                  <a:pt x="21340" y="9681"/>
                </a:lnTo>
                <a:lnTo>
                  <a:pt x="21349" y="9681"/>
                </a:lnTo>
                <a:lnTo>
                  <a:pt x="21349" y="9690"/>
                </a:lnTo>
                <a:lnTo>
                  <a:pt x="21340" y="9690"/>
                </a:lnTo>
                <a:lnTo>
                  <a:pt x="21323" y="9707"/>
                </a:lnTo>
                <a:lnTo>
                  <a:pt x="21314" y="9716"/>
                </a:lnTo>
                <a:lnTo>
                  <a:pt x="21305" y="9725"/>
                </a:lnTo>
                <a:lnTo>
                  <a:pt x="21305" y="9734"/>
                </a:lnTo>
                <a:lnTo>
                  <a:pt x="21296" y="9743"/>
                </a:lnTo>
                <a:lnTo>
                  <a:pt x="21296" y="9751"/>
                </a:lnTo>
                <a:lnTo>
                  <a:pt x="21287" y="9760"/>
                </a:lnTo>
                <a:lnTo>
                  <a:pt x="21279" y="9778"/>
                </a:lnTo>
                <a:lnTo>
                  <a:pt x="21261" y="9795"/>
                </a:lnTo>
                <a:lnTo>
                  <a:pt x="21252" y="9804"/>
                </a:lnTo>
                <a:lnTo>
                  <a:pt x="21243" y="9804"/>
                </a:lnTo>
                <a:lnTo>
                  <a:pt x="21208" y="9822"/>
                </a:lnTo>
                <a:lnTo>
                  <a:pt x="21190" y="9822"/>
                </a:lnTo>
                <a:lnTo>
                  <a:pt x="21164" y="9831"/>
                </a:lnTo>
                <a:lnTo>
                  <a:pt x="21146" y="9831"/>
                </a:lnTo>
                <a:lnTo>
                  <a:pt x="21129" y="9831"/>
                </a:lnTo>
                <a:lnTo>
                  <a:pt x="21111" y="9831"/>
                </a:lnTo>
                <a:lnTo>
                  <a:pt x="21084" y="9848"/>
                </a:lnTo>
                <a:lnTo>
                  <a:pt x="21067" y="9857"/>
                </a:lnTo>
                <a:lnTo>
                  <a:pt x="21049" y="9857"/>
                </a:lnTo>
                <a:lnTo>
                  <a:pt x="21040" y="9866"/>
                </a:lnTo>
                <a:lnTo>
                  <a:pt x="21023" y="9875"/>
                </a:lnTo>
                <a:lnTo>
                  <a:pt x="21005" y="9884"/>
                </a:lnTo>
                <a:lnTo>
                  <a:pt x="20987" y="9884"/>
                </a:lnTo>
                <a:lnTo>
                  <a:pt x="20979" y="9884"/>
                </a:lnTo>
                <a:lnTo>
                  <a:pt x="20970" y="9884"/>
                </a:lnTo>
                <a:lnTo>
                  <a:pt x="20961" y="9884"/>
                </a:lnTo>
                <a:lnTo>
                  <a:pt x="20943" y="9884"/>
                </a:lnTo>
                <a:lnTo>
                  <a:pt x="20934" y="9884"/>
                </a:lnTo>
                <a:lnTo>
                  <a:pt x="20926" y="9884"/>
                </a:lnTo>
                <a:lnTo>
                  <a:pt x="20882" y="9910"/>
                </a:lnTo>
                <a:lnTo>
                  <a:pt x="20873" y="9919"/>
                </a:lnTo>
                <a:lnTo>
                  <a:pt x="20864" y="9928"/>
                </a:lnTo>
                <a:lnTo>
                  <a:pt x="20855" y="9937"/>
                </a:lnTo>
                <a:lnTo>
                  <a:pt x="20846" y="9946"/>
                </a:lnTo>
                <a:lnTo>
                  <a:pt x="20820" y="9954"/>
                </a:lnTo>
                <a:lnTo>
                  <a:pt x="20802" y="9963"/>
                </a:lnTo>
                <a:lnTo>
                  <a:pt x="20793" y="9972"/>
                </a:lnTo>
                <a:lnTo>
                  <a:pt x="20785" y="9981"/>
                </a:lnTo>
                <a:lnTo>
                  <a:pt x="20767" y="10007"/>
                </a:lnTo>
                <a:lnTo>
                  <a:pt x="20758" y="10016"/>
                </a:lnTo>
                <a:lnTo>
                  <a:pt x="20749" y="10016"/>
                </a:lnTo>
                <a:lnTo>
                  <a:pt x="20749" y="10025"/>
                </a:lnTo>
                <a:lnTo>
                  <a:pt x="20749" y="10007"/>
                </a:lnTo>
                <a:lnTo>
                  <a:pt x="20740" y="9998"/>
                </a:lnTo>
                <a:lnTo>
                  <a:pt x="20749" y="9981"/>
                </a:lnTo>
                <a:lnTo>
                  <a:pt x="20749" y="9972"/>
                </a:lnTo>
                <a:lnTo>
                  <a:pt x="20740" y="9972"/>
                </a:lnTo>
                <a:lnTo>
                  <a:pt x="20732" y="9981"/>
                </a:lnTo>
                <a:lnTo>
                  <a:pt x="20723" y="10007"/>
                </a:lnTo>
                <a:lnTo>
                  <a:pt x="20714" y="10034"/>
                </a:lnTo>
                <a:lnTo>
                  <a:pt x="20723" y="10051"/>
                </a:lnTo>
                <a:lnTo>
                  <a:pt x="20723" y="10060"/>
                </a:lnTo>
                <a:lnTo>
                  <a:pt x="20723" y="10078"/>
                </a:lnTo>
                <a:lnTo>
                  <a:pt x="20723" y="10087"/>
                </a:lnTo>
                <a:lnTo>
                  <a:pt x="20723" y="10096"/>
                </a:lnTo>
                <a:lnTo>
                  <a:pt x="20705" y="10122"/>
                </a:lnTo>
                <a:lnTo>
                  <a:pt x="20696" y="10131"/>
                </a:lnTo>
                <a:lnTo>
                  <a:pt x="20696" y="10148"/>
                </a:lnTo>
                <a:lnTo>
                  <a:pt x="20696" y="10157"/>
                </a:lnTo>
                <a:lnTo>
                  <a:pt x="20696" y="10175"/>
                </a:lnTo>
                <a:lnTo>
                  <a:pt x="20696" y="10184"/>
                </a:lnTo>
                <a:lnTo>
                  <a:pt x="20705" y="10193"/>
                </a:lnTo>
                <a:lnTo>
                  <a:pt x="20714" y="10219"/>
                </a:lnTo>
                <a:lnTo>
                  <a:pt x="20723" y="10228"/>
                </a:lnTo>
                <a:lnTo>
                  <a:pt x="20740" y="10263"/>
                </a:lnTo>
                <a:lnTo>
                  <a:pt x="20749" y="10281"/>
                </a:lnTo>
                <a:lnTo>
                  <a:pt x="20758" y="10290"/>
                </a:lnTo>
                <a:lnTo>
                  <a:pt x="20749" y="10307"/>
                </a:lnTo>
                <a:lnTo>
                  <a:pt x="20749" y="10316"/>
                </a:lnTo>
                <a:lnTo>
                  <a:pt x="20749" y="10325"/>
                </a:lnTo>
                <a:lnTo>
                  <a:pt x="20740" y="10325"/>
                </a:lnTo>
                <a:lnTo>
                  <a:pt x="20740" y="10316"/>
                </a:lnTo>
                <a:lnTo>
                  <a:pt x="20732" y="10316"/>
                </a:lnTo>
                <a:lnTo>
                  <a:pt x="20732" y="10299"/>
                </a:lnTo>
                <a:lnTo>
                  <a:pt x="20723" y="10299"/>
                </a:lnTo>
                <a:lnTo>
                  <a:pt x="20723" y="10307"/>
                </a:lnTo>
                <a:lnTo>
                  <a:pt x="20714" y="10307"/>
                </a:lnTo>
                <a:lnTo>
                  <a:pt x="20714" y="10299"/>
                </a:lnTo>
                <a:lnTo>
                  <a:pt x="20714" y="10281"/>
                </a:lnTo>
                <a:lnTo>
                  <a:pt x="20705" y="10272"/>
                </a:lnTo>
                <a:lnTo>
                  <a:pt x="20705" y="10263"/>
                </a:lnTo>
                <a:lnTo>
                  <a:pt x="20696" y="10263"/>
                </a:lnTo>
                <a:lnTo>
                  <a:pt x="20696" y="10272"/>
                </a:lnTo>
                <a:lnTo>
                  <a:pt x="20705" y="10290"/>
                </a:lnTo>
                <a:lnTo>
                  <a:pt x="20705" y="10299"/>
                </a:lnTo>
                <a:lnTo>
                  <a:pt x="20714" y="10316"/>
                </a:lnTo>
                <a:lnTo>
                  <a:pt x="20723" y="10316"/>
                </a:lnTo>
                <a:lnTo>
                  <a:pt x="20723" y="10325"/>
                </a:lnTo>
                <a:lnTo>
                  <a:pt x="20723" y="10334"/>
                </a:lnTo>
                <a:lnTo>
                  <a:pt x="20723" y="10343"/>
                </a:lnTo>
                <a:lnTo>
                  <a:pt x="20714" y="10343"/>
                </a:lnTo>
                <a:lnTo>
                  <a:pt x="20705" y="10343"/>
                </a:lnTo>
                <a:lnTo>
                  <a:pt x="20705" y="10325"/>
                </a:lnTo>
                <a:lnTo>
                  <a:pt x="20696" y="10307"/>
                </a:lnTo>
                <a:lnTo>
                  <a:pt x="20687" y="10299"/>
                </a:lnTo>
                <a:lnTo>
                  <a:pt x="20687" y="10307"/>
                </a:lnTo>
                <a:lnTo>
                  <a:pt x="20687" y="10316"/>
                </a:lnTo>
                <a:lnTo>
                  <a:pt x="20679" y="10307"/>
                </a:lnTo>
                <a:lnTo>
                  <a:pt x="20679" y="10316"/>
                </a:lnTo>
                <a:lnTo>
                  <a:pt x="20687" y="10325"/>
                </a:lnTo>
                <a:lnTo>
                  <a:pt x="20714" y="10360"/>
                </a:lnTo>
                <a:lnTo>
                  <a:pt x="20740" y="10404"/>
                </a:lnTo>
                <a:lnTo>
                  <a:pt x="20740" y="10413"/>
                </a:lnTo>
                <a:lnTo>
                  <a:pt x="20749" y="10449"/>
                </a:lnTo>
                <a:lnTo>
                  <a:pt x="20749" y="10457"/>
                </a:lnTo>
                <a:lnTo>
                  <a:pt x="20767" y="10475"/>
                </a:lnTo>
                <a:lnTo>
                  <a:pt x="20776" y="10493"/>
                </a:lnTo>
                <a:lnTo>
                  <a:pt x="20785" y="10502"/>
                </a:lnTo>
                <a:lnTo>
                  <a:pt x="20785" y="10510"/>
                </a:lnTo>
                <a:lnTo>
                  <a:pt x="20785" y="10519"/>
                </a:lnTo>
                <a:lnTo>
                  <a:pt x="20802" y="10546"/>
                </a:lnTo>
                <a:lnTo>
                  <a:pt x="20811" y="10563"/>
                </a:lnTo>
                <a:lnTo>
                  <a:pt x="20811" y="10572"/>
                </a:lnTo>
                <a:lnTo>
                  <a:pt x="20802" y="10590"/>
                </a:lnTo>
                <a:lnTo>
                  <a:pt x="20811" y="10616"/>
                </a:lnTo>
                <a:lnTo>
                  <a:pt x="20811" y="10625"/>
                </a:lnTo>
                <a:lnTo>
                  <a:pt x="20820" y="10660"/>
                </a:lnTo>
                <a:lnTo>
                  <a:pt x="20820" y="10678"/>
                </a:lnTo>
                <a:lnTo>
                  <a:pt x="20829" y="10687"/>
                </a:lnTo>
                <a:lnTo>
                  <a:pt x="20846" y="10713"/>
                </a:lnTo>
                <a:lnTo>
                  <a:pt x="20864" y="10749"/>
                </a:lnTo>
                <a:lnTo>
                  <a:pt x="20864" y="10766"/>
                </a:lnTo>
                <a:lnTo>
                  <a:pt x="20864" y="10802"/>
                </a:lnTo>
                <a:lnTo>
                  <a:pt x="20864" y="10819"/>
                </a:lnTo>
                <a:lnTo>
                  <a:pt x="20855" y="10819"/>
                </a:lnTo>
                <a:lnTo>
                  <a:pt x="20855" y="10828"/>
                </a:lnTo>
                <a:lnTo>
                  <a:pt x="20864" y="10855"/>
                </a:lnTo>
                <a:lnTo>
                  <a:pt x="20864" y="10872"/>
                </a:lnTo>
                <a:lnTo>
                  <a:pt x="20855" y="10881"/>
                </a:lnTo>
                <a:lnTo>
                  <a:pt x="20846" y="10899"/>
                </a:lnTo>
                <a:lnTo>
                  <a:pt x="20837" y="10908"/>
                </a:lnTo>
                <a:lnTo>
                  <a:pt x="20820" y="10908"/>
                </a:lnTo>
                <a:lnTo>
                  <a:pt x="20820" y="10899"/>
                </a:lnTo>
                <a:lnTo>
                  <a:pt x="20811" y="10899"/>
                </a:lnTo>
                <a:lnTo>
                  <a:pt x="20811" y="10916"/>
                </a:lnTo>
                <a:lnTo>
                  <a:pt x="20811" y="10943"/>
                </a:lnTo>
                <a:lnTo>
                  <a:pt x="20811" y="10952"/>
                </a:lnTo>
                <a:lnTo>
                  <a:pt x="20811" y="10960"/>
                </a:lnTo>
                <a:lnTo>
                  <a:pt x="20820" y="10960"/>
                </a:lnTo>
                <a:lnTo>
                  <a:pt x="20829" y="10960"/>
                </a:lnTo>
                <a:lnTo>
                  <a:pt x="20855" y="10969"/>
                </a:lnTo>
                <a:lnTo>
                  <a:pt x="20864" y="10978"/>
                </a:lnTo>
                <a:lnTo>
                  <a:pt x="20882" y="11005"/>
                </a:lnTo>
                <a:lnTo>
                  <a:pt x="20899" y="11005"/>
                </a:lnTo>
                <a:lnTo>
                  <a:pt x="20926" y="11022"/>
                </a:lnTo>
                <a:lnTo>
                  <a:pt x="20943" y="11022"/>
                </a:lnTo>
                <a:lnTo>
                  <a:pt x="20970" y="11022"/>
                </a:lnTo>
                <a:lnTo>
                  <a:pt x="20996" y="11031"/>
                </a:lnTo>
                <a:lnTo>
                  <a:pt x="21005" y="11022"/>
                </a:lnTo>
                <a:lnTo>
                  <a:pt x="21023" y="11022"/>
                </a:lnTo>
                <a:lnTo>
                  <a:pt x="21032" y="11022"/>
                </a:lnTo>
                <a:lnTo>
                  <a:pt x="21040" y="11022"/>
                </a:lnTo>
                <a:lnTo>
                  <a:pt x="21067" y="10996"/>
                </a:lnTo>
                <a:lnTo>
                  <a:pt x="21093" y="10978"/>
                </a:lnTo>
                <a:lnTo>
                  <a:pt x="21111" y="10978"/>
                </a:lnTo>
                <a:lnTo>
                  <a:pt x="21120" y="10978"/>
                </a:lnTo>
                <a:lnTo>
                  <a:pt x="21137" y="10969"/>
                </a:lnTo>
                <a:lnTo>
                  <a:pt x="21155" y="10943"/>
                </a:lnTo>
                <a:lnTo>
                  <a:pt x="21164" y="10934"/>
                </a:lnTo>
                <a:lnTo>
                  <a:pt x="21190" y="10934"/>
                </a:lnTo>
                <a:lnTo>
                  <a:pt x="21208" y="10934"/>
                </a:lnTo>
                <a:lnTo>
                  <a:pt x="21217" y="10934"/>
                </a:lnTo>
                <a:lnTo>
                  <a:pt x="21234" y="10925"/>
                </a:lnTo>
                <a:lnTo>
                  <a:pt x="21279" y="10925"/>
                </a:lnTo>
                <a:lnTo>
                  <a:pt x="21305" y="10925"/>
                </a:lnTo>
                <a:lnTo>
                  <a:pt x="21323" y="10925"/>
                </a:lnTo>
                <a:lnTo>
                  <a:pt x="21331" y="10925"/>
                </a:lnTo>
                <a:lnTo>
                  <a:pt x="21340" y="10934"/>
                </a:lnTo>
                <a:lnTo>
                  <a:pt x="21384" y="10925"/>
                </a:lnTo>
                <a:lnTo>
                  <a:pt x="21393" y="10925"/>
                </a:lnTo>
                <a:lnTo>
                  <a:pt x="21402" y="10925"/>
                </a:lnTo>
                <a:lnTo>
                  <a:pt x="21411" y="10934"/>
                </a:lnTo>
                <a:lnTo>
                  <a:pt x="21429" y="10925"/>
                </a:lnTo>
                <a:lnTo>
                  <a:pt x="21437" y="10925"/>
                </a:lnTo>
                <a:lnTo>
                  <a:pt x="21446" y="10925"/>
                </a:lnTo>
                <a:lnTo>
                  <a:pt x="21464" y="10908"/>
                </a:lnTo>
                <a:lnTo>
                  <a:pt x="21473" y="10890"/>
                </a:lnTo>
                <a:lnTo>
                  <a:pt x="21481" y="10863"/>
                </a:lnTo>
                <a:lnTo>
                  <a:pt x="21490" y="10855"/>
                </a:lnTo>
                <a:lnTo>
                  <a:pt x="21499" y="10855"/>
                </a:lnTo>
                <a:lnTo>
                  <a:pt x="21508" y="10846"/>
                </a:lnTo>
                <a:lnTo>
                  <a:pt x="21526" y="10846"/>
                </a:lnTo>
                <a:lnTo>
                  <a:pt x="21561" y="10819"/>
                </a:lnTo>
                <a:lnTo>
                  <a:pt x="21579" y="10819"/>
                </a:lnTo>
                <a:lnTo>
                  <a:pt x="21587" y="10810"/>
                </a:lnTo>
                <a:lnTo>
                  <a:pt x="21614" y="10793"/>
                </a:lnTo>
                <a:lnTo>
                  <a:pt x="21631" y="10793"/>
                </a:lnTo>
                <a:lnTo>
                  <a:pt x="21676" y="10802"/>
                </a:lnTo>
                <a:lnTo>
                  <a:pt x="21702" y="10793"/>
                </a:lnTo>
                <a:lnTo>
                  <a:pt x="21720" y="10793"/>
                </a:lnTo>
                <a:lnTo>
                  <a:pt x="21746" y="10784"/>
                </a:lnTo>
                <a:lnTo>
                  <a:pt x="21773" y="10775"/>
                </a:lnTo>
                <a:lnTo>
                  <a:pt x="21808" y="10766"/>
                </a:lnTo>
                <a:lnTo>
                  <a:pt x="21834" y="10749"/>
                </a:lnTo>
                <a:lnTo>
                  <a:pt x="21852" y="10749"/>
                </a:lnTo>
                <a:lnTo>
                  <a:pt x="21878" y="10740"/>
                </a:lnTo>
                <a:lnTo>
                  <a:pt x="21923" y="10740"/>
                </a:lnTo>
                <a:lnTo>
                  <a:pt x="21967" y="10740"/>
                </a:lnTo>
                <a:lnTo>
                  <a:pt x="21984" y="10740"/>
                </a:lnTo>
                <a:lnTo>
                  <a:pt x="21984" y="10731"/>
                </a:lnTo>
                <a:lnTo>
                  <a:pt x="21993" y="10731"/>
                </a:lnTo>
                <a:lnTo>
                  <a:pt x="22011" y="10731"/>
                </a:lnTo>
                <a:lnTo>
                  <a:pt x="22020" y="10740"/>
                </a:lnTo>
                <a:lnTo>
                  <a:pt x="22037" y="10749"/>
                </a:lnTo>
                <a:lnTo>
                  <a:pt x="22073" y="10775"/>
                </a:lnTo>
                <a:lnTo>
                  <a:pt x="22081" y="10775"/>
                </a:lnTo>
                <a:lnTo>
                  <a:pt x="22108" y="10766"/>
                </a:lnTo>
                <a:lnTo>
                  <a:pt x="22117" y="10766"/>
                </a:lnTo>
                <a:lnTo>
                  <a:pt x="22152" y="10784"/>
                </a:lnTo>
                <a:lnTo>
                  <a:pt x="22161" y="10784"/>
                </a:lnTo>
                <a:lnTo>
                  <a:pt x="22178" y="10784"/>
                </a:lnTo>
                <a:lnTo>
                  <a:pt x="22178" y="10793"/>
                </a:lnTo>
                <a:lnTo>
                  <a:pt x="22187" y="10793"/>
                </a:lnTo>
                <a:lnTo>
                  <a:pt x="22205" y="10810"/>
                </a:lnTo>
                <a:lnTo>
                  <a:pt x="22223" y="10819"/>
                </a:lnTo>
                <a:lnTo>
                  <a:pt x="22223" y="10828"/>
                </a:lnTo>
                <a:lnTo>
                  <a:pt x="22214" y="10837"/>
                </a:lnTo>
                <a:lnTo>
                  <a:pt x="22223" y="10855"/>
                </a:lnTo>
                <a:lnTo>
                  <a:pt x="22231" y="10863"/>
                </a:lnTo>
                <a:lnTo>
                  <a:pt x="22249" y="10872"/>
                </a:lnTo>
                <a:lnTo>
                  <a:pt x="22258" y="10872"/>
                </a:lnTo>
                <a:lnTo>
                  <a:pt x="22267" y="10881"/>
                </a:lnTo>
                <a:lnTo>
                  <a:pt x="22267" y="10890"/>
                </a:lnTo>
                <a:lnTo>
                  <a:pt x="22275" y="10908"/>
                </a:lnTo>
                <a:lnTo>
                  <a:pt x="22284" y="10916"/>
                </a:lnTo>
                <a:lnTo>
                  <a:pt x="22293" y="10925"/>
                </a:lnTo>
                <a:lnTo>
                  <a:pt x="22293" y="10934"/>
                </a:lnTo>
                <a:lnTo>
                  <a:pt x="22302" y="10952"/>
                </a:lnTo>
                <a:lnTo>
                  <a:pt x="22311" y="10969"/>
                </a:lnTo>
                <a:lnTo>
                  <a:pt x="22311" y="10987"/>
                </a:lnTo>
                <a:lnTo>
                  <a:pt x="22302" y="10978"/>
                </a:lnTo>
                <a:lnTo>
                  <a:pt x="22293" y="10978"/>
                </a:lnTo>
                <a:lnTo>
                  <a:pt x="22293" y="10987"/>
                </a:lnTo>
                <a:lnTo>
                  <a:pt x="22302" y="10987"/>
                </a:lnTo>
                <a:lnTo>
                  <a:pt x="22311" y="10996"/>
                </a:lnTo>
                <a:lnTo>
                  <a:pt x="22320" y="10996"/>
                </a:lnTo>
                <a:lnTo>
                  <a:pt x="22328" y="11013"/>
                </a:lnTo>
                <a:lnTo>
                  <a:pt x="22337" y="11013"/>
                </a:lnTo>
                <a:lnTo>
                  <a:pt x="22337" y="11005"/>
                </a:lnTo>
                <a:lnTo>
                  <a:pt x="22346" y="11013"/>
                </a:lnTo>
                <a:lnTo>
                  <a:pt x="22355" y="11013"/>
                </a:lnTo>
                <a:lnTo>
                  <a:pt x="22346" y="10996"/>
                </a:lnTo>
                <a:lnTo>
                  <a:pt x="22346" y="10987"/>
                </a:lnTo>
                <a:lnTo>
                  <a:pt x="22355" y="10987"/>
                </a:lnTo>
                <a:lnTo>
                  <a:pt x="22364" y="10969"/>
                </a:lnTo>
                <a:lnTo>
                  <a:pt x="22381" y="10943"/>
                </a:lnTo>
                <a:lnTo>
                  <a:pt x="22390" y="10934"/>
                </a:lnTo>
                <a:lnTo>
                  <a:pt x="22399" y="10925"/>
                </a:lnTo>
                <a:lnTo>
                  <a:pt x="22408" y="10925"/>
                </a:lnTo>
                <a:lnTo>
                  <a:pt x="22425" y="10916"/>
                </a:lnTo>
                <a:lnTo>
                  <a:pt x="22434" y="10916"/>
                </a:lnTo>
                <a:lnTo>
                  <a:pt x="22434" y="10908"/>
                </a:lnTo>
                <a:lnTo>
                  <a:pt x="22443" y="10908"/>
                </a:lnTo>
                <a:lnTo>
                  <a:pt x="22452" y="10890"/>
                </a:lnTo>
                <a:lnTo>
                  <a:pt x="22461" y="10872"/>
                </a:lnTo>
                <a:lnTo>
                  <a:pt x="22470" y="10863"/>
                </a:lnTo>
                <a:lnTo>
                  <a:pt x="22478" y="10855"/>
                </a:lnTo>
                <a:lnTo>
                  <a:pt x="22487" y="10837"/>
                </a:lnTo>
                <a:lnTo>
                  <a:pt x="22487" y="10828"/>
                </a:lnTo>
                <a:lnTo>
                  <a:pt x="22487" y="10819"/>
                </a:lnTo>
                <a:lnTo>
                  <a:pt x="22487" y="10828"/>
                </a:lnTo>
                <a:lnTo>
                  <a:pt x="22496" y="10837"/>
                </a:lnTo>
                <a:lnTo>
                  <a:pt x="22505" y="10863"/>
                </a:lnTo>
                <a:lnTo>
                  <a:pt x="22496" y="10863"/>
                </a:lnTo>
                <a:lnTo>
                  <a:pt x="22487" y="10872"/>
                </a:lnTo>
                <a:lnTo>
                  <a:pt x="22487" y="10881"/>
                </a:lnTo>
                <a:lnTo>
                  <a:pt x="22496" y="10890"/>
                </a:lnTo>
                <a:lnTo>
                  <a:pt x="22496" y="10899"/>
                </a:lnTo>
                <a:lnTo>
                  <a:pt x="22487" y="10908"/>
                </a:lnTo>
                <a:lnTo>
                  <a:pt x="22478" y="10925"/>
                </a:lnTo>
                <a:lnTo>
                  <a:pt x="22461" y="10952"/>
                </a:lnTo>
                <a:lnTo>
                  <a:pt x="22461" y="10960"/>
                </a:lnTo>
                <a:lnTo>
                  <a:pt x="22461" y="10969"/>
                </a:lnTo>
                <a:lnTo>
                  <a:pt x="22461" y="10978"/>
                </a:lnTo>
                <a:lnTo>
                  <a:pt x="22461" y="10987"/>
                </a:lnTo>
                <a:lnTo>
                  <a:pt x="22461" y="10996"/>
                </a:lnTo>
                <a:lnTo>
                  <a:pt x="22461" y="11013"/>
                </a:lnTo>
                <a:lnTo>
                  <a:pt x="22452" y="11013"/>
                </a:lnTo>
                <a:lnTo>
                  <a:pt x="22443" y="11013"/>
                </a:lnTo>
                <a:lnTo>
                  <a:pt x="22434" y="11013"/>
                </a:lnTo>
                <a:lnTo>
                  <a:pt x="22425" y="11013"/>
                </a:lnTo>
                <a:lnTo>
                  <a:pt x="22417" y="11040"/>
                </a:lnTo>
                <a:lnTo>
                  <a:pt x="22425" y="11040"/>
                </a:lnTo>
                <a:lnTo>
                  <a:pt x="22434" y="11040"/>
                </a:lnTo>
                <a:lnTo>
                  <a:pt x="22452" y="11031"/>
                </a:lnTo>
                <a:lnTo>
                  <a:pt x="22461" y="11031"/>
                </a:lnTo>
                <a:lnTo>
                  <a:pt x="22470" y="11031"/>
                </a:lnTo>
                <a:lnTo>
                  <a:pt x="22478" y="11031"/>
                </a:lnTo>
                <a:lnTo>
                  <a:pt x="22496" y="10996"/>
                </a:lnTo>
                <a:lnTo>
                  <a:pt x="22496" y="10978"/>
                </a:lnTo>
                <a:lnTo>
                  <a:pt x="22505" y="10960"/>
                </a:lnTo>
                <a:lnTo>
                  <a:pt x="22505" y="10952"/>
                </a:lnTo>
                <a:lnTo>
                  <a:pt x="22514" y="10960"/>
                </a:lnTo>
                <a:lnTo>
                  <a:pt x="22523" y="10969"/>
                </a:lnTo>
                <a:lnTo>
                  <a:pt x="22531" y="10987"/>
                </a:lnTo>
                <a:lnTo>
                  <a:pt x="22540" y="10996"/>
                </a:lnTo>
                <a:lnTo>
                  <a:pt x="22540" y="11022"/>
                </a:lnTo>
                <a:lnTo>
                  <a:pt x="22531" y="11049"/>
                </a:lnTo>
                <a:lnTo>
                  <a:pt x="22523" y="11058"/>
                </a:lnTo>
                <a:lnTo>
                  <a:pt x="22514" y="11066"/>
                </a:lnTo>
                <a:lnTo>
                  <a:pt x="22531" y="11075"/>
                </a:lnTo>
                <a:lnTo>
                  <a:pt x="22540" y="11075"/>
                </a:lnTo>
                <a:lnTo>
                  <a:pt x="22558" y="11066"/>
                </a:lnTo>
                <a:lnTo>
                  <a:pt x="22567" y="11066"/>
                </a:lnTo>
                <a:lnTo>
                  <a:pt x="22567" y="11058"/>
                </a:lnTo>
                <a:lnTo>
                  <a:pt x="22575" y="11058"/>
                </a:lnTo>
                <a:lnTo>
                  <a:pt x="22584" y="11049"/>
                </a:lnTo>
                <a:lnTo>
                  <a:pt x="22593" y="11049"/>
                </a:lnTo>
                <a:lnTo>
                  <a:pt x="22602" y="11058"/>
                </a:lnTo>
                <a:lnTo>
                  <a:pt x="22593" y="11058"/>
                </a:lnTo>
                <a:lnTo>
                  <a:pt x="22593" y="11066"/>
                </a:lnTo>
                <a:lnTo>
                  <a:pt x="22584" y="11066"/>
                </a:lnTo>
                <a:lnTo>
                  <a:pt x="22575" y="11066"/>
                </a:lnTo>
                <a:lnTo>
                  <a:pt x="22575" y="11075"/>
                </a:lnTo>
                <a:lnTo>
                  <a:pt x="22593" y="11084"/>
                </a:lnTo>
                <a:lnTo>
                  <a:pt x="22611" y="11102"/>
                </a:lnTo>
                <a:lnTo>
                  <a:pt x="22611" y="11110"/>
                </a:lnTo>
                <a:lnTo>
                  <a:pt x="22628" y="11137"/>
                </a:lnTo>
                <a:lnTo>
                  <a:pt x="22637" y="11155"/>
                </a:lnTo>
                <a:lnTo>
                  <a:pt x="22637" y="11163"/>
                </a:lnTo>
                <a:lnTo>
                  <a:pt x="22628" y="11181"/>
                </a:lnTo>
                <a:lnTo>
                  <a:pt x="22628" y="11190"/>
                </a:lnTo>
                <a:lnTo>
                  <a:pt x="22628" y="11199"/>
                </a:lnTo>
                <a:lnTo>
                  <a:pt x="22628" y="11208"/>
                </a:lnTo>
                <a:lnTo>
                  <a:pt x="22637" y="11216"/>
                </a:lnTo>
                <a:lnTo>
                  <a:pt x="22664" y="11243"/>
                </a:lnTo>
                <a:lnTo>
                  <a:pt x="22672" y="11261"/>
                </a:lnTo>
                <a:lnTo>
                  <a:pt x="22690" y="11269"/>
                </a:lnTo>
                <a:lnTo>
                  <a:pt x="22725" y="11278"/>
                </a:lnTo>
                <a:lnTo>
                  <a:pt x="22734" y="11287"/>
                </a:lnTo>
                <a:lnTo>
                  <a:pt x="22752" y="11305"/>
                </a:lnTo>
                <a:lnTo>
                  <a:pt x="22761" y="11305"/>
                </a:lnTo>
                <a:lnTo>
                  <a:pt x="22770" y="11305"/>
                </a:lnTo>
                <a:lnTo>
                  <a:pt x="22778" y="11296"/>
                </a:lnTo>
                <a:lnTo>
                  <a:pt x="22787" y="11296"/>
                </a:lnTo>
                <a:lnTo>
                  <a:pt x="22805" y="11305"/>
                </a:lnTo>
                <a:lnTo>
                  <a:pt x="22822" y="11305"/>
                </a:lnTo>
                <a:lnTo>
                  <a:pt x="22831" y="11305"/>
                </a:lnTo>
                <a:lnTo>
                  <a:pt x="22840" y="11313"/>
                </a:lnTo>
                <a:lnTo>
                  <a:pt x="22858" y="11322"/>
                </a:lnTo>
                <a:lnTo>
                  <a:pt x="22875" y="11322"/>
                </a:lnTo>
                <a:lnTo>
                  <a:pt x="22884" y="11331"/>
                </a:lnTo>
                <a:lnTo>
                  <a:pt x="22893" y="11331"/>
                </a:lnTo>
                <a:lnTo>
                  <a:pt x="22911" y="11340"/>
                </a:lnTo>
                <a:lnTo>
                  <a:pt x="22920" y="11340"/>
                </a:lnTo>
                <a:lnTo>
                  <a:pt x="22928" y="11331"/>
                </a:lnTo>
                <a:lnTo>
                  <a:pt x="22946" y="11313"/>
                </a:lnTo>
                <a:lnTo>
                  <a:pt x="22964" y="11305"/>
                </a:lnTo>
                <a:lnTo>
                  <a:pt x="22972" y="11296"/>
                </a:lnTo>
                <a:lnTo>
                  <a:pt x="22981" y="11296"/>
                </a:lnTo>
                <a:lnTo>
                  <a:pt x="22990" y="11287"/>
                </a:lnTo>
                <a:lnTo>
                  <a:pt x="22981" y="11287"/>
                </a:lnTo>
                <a:lnTo>
                  <a:pt x="22972" y="11278"/>
                </a:lnTo>
                <a:lnTo>
                  <a:pt x="22981" y="11278"/>
                </a:lnTo>
                <a:lnTo>
                  <a:pt x="23008" y="11261"/>
                </a:lnTo>
                <a:lnTo>
                  <a:pt x="23017" y="11269"/>
                </a:lnTo>
                <a:lnTo>
                  <a:pt x="23025" y="11278"/>
                </a:lnTo>
                <a:lnTo>
                  <a:pt x="23017" y="11287"/>
                </a:lnTo>
                <a:lnTo>
                  <a:pt x="23017" y="11296"/>
                </a:lnTo>
                <a:lnTo>
                  <a:pt x="23008" y="11296"/>
                </a:lnTo>
                <a:lnTo>
                  <a:pt x="22999" y="11305"/>
                </a:lnTo>
                <a:lnTo>
                  <a:pt x="22999" y="11296"/>
                </a:lnTo>
                <a:lnTo>
                  <a:pt x="23008" y="11305"/>
                </a:lnTo>
                <a:lnTo>
                  <a:pt x="23017" y="11313"/>
                </a:lnTo>
                <a:lnTo>
                  <a:pt x="23025" y="11305"/>
                </a:lnTo>
                <a:lnTo>
                  <a:pt x="23034" y="11296"/>
                </a:lnTo>
                <a:lnTo>
                  <a:pt x="23034" y="11287"/>
                </a:lnTo>
                <a:lnTo>
                  <a:pt x="23043" y="11287"/>
                </a:lnTo>
                <a:lnTo>
                  <a:pt x="23052" y="11296"/>
                </a:lnTo>
                <a:lnTo>
                  <a:pt x="23052" y="11305"/>
                </a:lnTo>
                <a:lnTo>
                  <a:pt x="23043" y="11313"/>
                </a:lnTo>
                <a:lnTo>
                  <a:pt x="23052" y="11322"/>
                </a:lnTo>
                <a:lnTo>
                  <a:pt x="23061" y="11331"/>
                </a:lnTo>
                <a:lnTo>
                  <a:pt x="23069" y="11331"/>
                </a:lnTo>
                <a:lnTo>
                  <a:pt x="23078" y="11340"/>
                </a:lnTo>
                <a:lnTo>
                  <a:pt x="23087" y="11349"/>
                </a:lnTo>
                <a:lnTo>
                  <a:pt x="23096" y="11340"/>
                </a:lnTo>
                <a:lnTo>
                  <a:pt x="23105" y="11349"/>
                </a:lnTo>
                <a:lnTo>
                  <a:pt x="23114" y="11366"/>
                </a:lnTo>
                <a:lnTo>
                  <a:pt x="23122" y="11366"/>
                </a:lnTo>
                <a:lnTo>
                  <a:pt x="23122" y="11358"/>
                </a:lnTo>
                <a:lnTo>
                  <a:pt x="23122" y="11340"/>
                </a:lnTo>
                <a:lnTo>
                  <a:pt x="23114" y="11349"/>
                </a:lnTo>
                <a:lnTo>
                  <a:pt x="23114" y="11340"/>
                </a:lnTo>
                <a:lnTo>
                  <a:pt x="23105" y="11340"/>
                </a:lnTo>
                <a:lnTo>
                  <a:pt x="23105" y="11331"/>
                </a:lnTo>
                <a:lnTo>
                  <a:pt x="23114" y="11331"/>
                </a:lnTo>
                <a:lnTo>
                  <a:pt x="23122" y="11331"/>
                </a:lnTo>
                <a:lnTo>
                  <a:pt x="23149" y="11331"/>
                </a:lnTo>
                <a:lnTo>
                  <a:pt x="23193" y="11287"/>
                </a:lnTo>
                <a:lnTo>
                  <a:pt x="23211" y="11278"/>
                </a:lnTo>
                <a:lnTo>
                  <a:pt x="23228" y="11269"/>
                </a:lnTo>
                <a:lnTo>
                  <a:pt x="23246" y="11261"/>
                </a:lnTo>
                <a:lnTo>
                  <a:pt x="23255" y="11261"/>
                </a:lnTo>
                <a:lnTo>
                  <a:pt x="23308" y="11252"/>
                </a:lnTo>
                <a:lnTo>
                  <a:pt x="23334" y="11252"/>
                </a:lnTo>
                <a:lnTo>
                  <a:pt x="23343" y="11252"/>
                </a:lnTo>
                <a:lnTo>
                  <a:pt x="23352" y="11252"/>
                </a:lnTo>
                <a:lnTo>
                  <a:pt x="23361" y="11234"/>
                </a:lnTo>
                <a:lnTo>
                  <a:pt x="23369" y="11234"/>
                </a:lnTo>
                <a:lnTo>
                  <a:pt x="23378" y="11234"/>
                </a:lnTo>
                <a:lnTo>
                  <a:pt x="23378" y="11225"/>
                </a:lnTo>
                <a:lnTo>
                  <a:pt x="23378" y="11216"/>
                </a:lnTo>
                <a:lnTo>
                  <a:pt x="23378" y="11208"/>
                </a:lnTo>
                <a:lnTo>
                  <a:pt x="23378" y="11190"/>
                </a:lnTo>
                <a:lnTo>
                  <a:pt x="23378" y="11172"/>
                </a:lnTo>
                <a:lnTo>
                  <a:pt x="23378" y="11163"/>
                </a:lnTo>
                <a:lnTo>
                  <a:pt x="23387" y="11146"/>
                </a:lnTo>
                <a:lnTo>
                  <a:pt x="23387" y="11137"/>
                </a:lnTo>
                <a:lnTo>
                  <a:pt x="23396" y="11110"/>
                </a:lnTo>
                <a:lnTo>
                  <a:pt x="23396" y="11102"/>
                </a:lnTo>
                <a:lnTo>
                  <a:pt x="23396" y="11084"/>
                </a:lnTo>
                <a:lnTo>
                  <a:pt x="23405" y="11075"/>
                </a:lnTo>
                <a:lnTo>
                  <a:pt x="23414" y="11066"/>
                </a:lnTo>
                <a:lnTo>
                  <a:pt x="23422" y="11040"/>
                </a:lnTo>
                <a:lnTo>
                  <a:pt x="23431" y="11031"/>
                </a:lnTo>
                <a:lnTo>
                  <a:pt x="23440" y="11031"/>
                </a:lnTo>
                <a:lnTo>
                  <a:pt x="23431" y="11031"/>
                </a:lnTo>
                <a:lnTo>
                  <a:pt x="23431" y="11022"/>
                </a:lnTo>
                <a:lnTo>
                  <a:pt x="23440" y="11022"/>
                </a:lnTo>
                <a:lnTo>
                  <a:pt x="23440" y="11013"/>
                </a:lnTo>
                <a:lnTo>
                  <a:pt x="23440" y="10996"/>
                </a:lnTo>
                <a:lnTo>
                  <a:pt x="23449" y="10978"/>
                </a:lnTo>
                <a:lnTo>
                  <a:pt x="23449" y="10969"/>
                </a:lnTo>
                <a:lnTo>
                  <a:pt x="23458" y="10960"/>
                </a:lnTo>
                <a:lnTo>
                  <a:pt x="23467" y="10952"/>
                </a:lnTo>
                <a:lnTo>
                  <a:pt x="23475" y="10943"/>
                </a:lnTo>
                <a:lnTo>
                  <a:pt x="23467" y="10934"/>
                </a:lnTo>
                <a:lnTo>
                  <a:pt x="23475" y="10934"/>
                </a:lnTo>
                <a:lnTo>
                  <a:pt x="23475" y="10925"/>
                </a:lnTo>
                <a:lnTo>
                  <a:pt x="23484" y="10908"/>
                </a:lnTo>
                <a:lnTo>
                  <a:pt x="23475" y="10899"/>
                </a:lnTo>
                <a:lnTo>
                  <a:pt x="23484" y="10899"/>
                </a:lnTo>
                <a:lnTo>
                  <a:pt x="23493" y="10890"/>
                </a:lnTo>
                <a:lnTo>
                  <a:pt x="23493" y="10881"/>
                </a:lnTo>
                <a:lnTo>
                  <a:pt x="23502" y="10872"/>
                </a:lnTo>
                <a:lnTo>
                  <a:pt x="23502" y="10863"/>
                </a:lnTo>
                <a:lnTo>
                  <a:pt x="23519" y="10846"/>
                </a:lnTo>
                <a:lnTo>
                  <a:pt x="23528" y="10837"/>
                </a:lnTo>
                <a:lnTo>
                  <a:pt x="23546" y="10837"/>
                </a:lnTo>
                <a:lnTo>
                  <a:pt x="23546" y="10828"/>
                </a:lnTo>
                <a:lnTo>
                  <a:pt x="23537" y="10828"/>
                </a:lnTo>
                <a:lnTo>
                  <a:pt x="23546" y="10828"/>
                </a:lnTo>
                <a:lnTo>
                  <a:pt x="23546" y="10819"/>
                </a:lnTo>
                <a:lnTo>
                  <a:pt x="23555" y="10819"/>
                </a:lnTo>
                <a:lnTo>
                  <a:pt x="23564" y="10810"/>
                </a:lnTo>
                <a:lnTo>
                  <a:pt x="23572" y="10802"/>
                </a:lnTo>
                <a:lnTo>
                  <a:pt x="23572" y="10793"/>
                </a:lnTo>
                <a:lnTo>
                  <a:pt x="23572" y="10775"/>
                </a:lnTo>
                <a:lnTo>
                  <a:pt x="23590" y="10757"/>
                </a:lnTo>
                <a:lnTo>
                  <a:pt x="23599" y="10731"/>
                </a:lnTo>
                <a:lnTo>
                  <a:pt x="23599" y="10705"/>
                </a:lnTo>
                <a:lnTo>
                  <a:pt x="23608" y="10696"/>
                </a:lnTo>
                <a:lnTo>
                  <a:pt x="23608" y="10687"/>
                </a:lnTo>
                <a:lnTo>
                  <a:pt x="23608" y="10669"/>
                </a:lnTo>
                <a:lnTo>
                  <a:pt x="23608" y="10660"/>
                </a:lnTo>
                <a:lnTo>
                  <a:pt x="23616" y="10625"/>
                </a:lnTo>
                <a:lnTo>
                  <a:pt x="23616" y="10607"/>
                </a:lnTo>
                <a:lnTo>
                  <a:pt x="23625" y="10599"/>
                </a:lnTo>
                <a:lnTo>
                  <a:pt x="23625" y="10572"/>
                </a:lnTo>
                <a:lnTo>
                  <a:pt x="23625" y="10554"/>
                </a:lnTo>
                <a:lnTo>
                  <a:pt x="23634" y="10537"/>
                </a:lnTo>
                <a:lnTo>
                  <a:pt x="23652" y="10519"/>
                </a:lnTo>
                <a:lnTo>
                  <a:pt x="23652" y="10502"/>
                </a:lnTo>
                <a:lnTo>
                  <a:pt x="23643" y="10493"/>
                </a:lnTo>
                <a:close/>
                <a:moveTo>
                  <a:pt x="23634" y="10413"/>
                </a:moveTo>
                <a:lnTo>
                  <a:pt x="23634" y="10422"/>
                </a:lnTo>
                <a:lnTo>
                  <a:pt x="23634" y="10431"/>
                </a:lnTo>
                <a:lnTo>
                  <a:pt x="23643" y="10404"/>
                </a:lnTo>
                <a:lnTo>
                  <a:pt x="23634" y="10404"/>
                </a:lnTo>
                <a:close/>
                <a:moveTo>
                  <a:pt x="23255" y="11437"/>
                </a:moveTo>
                <a:lnTo>
                  <a:pt x="23246" y="11437"/>
                </a:lnTo>
                <a:lnTo>
                  <a:pt x="23237" y="11419"/>
                </a:lnTo>
                <a:lnTo>
                  <a:pt x="23228" y="11419"/>
                </a:lnTo>
                <a:lnTo>
                  <a:pt x="23228" y="11428"/>
                </a:lnTo>
                <a:lnTo>
                  <a:pt x="23219" y="11428"/>
                </a:lnTo>
                <a:lnTo>
                  <a:pt x="23219" y="11437"/>
                </a:lnTo>
                <a:lnTo>
                  <a:pt x="23228" y="11437"/>
                </a:lnTo>
                <a:lnTo>
                  <a:pt x="23228" y="11446"/>
                </a:lnTo>
                <a:lnTo>
                  <a:pt x="23237" y="11455"/>
                </a:lnTo>
                <a:lnTo>
                  <a:pt x="23237" y="11464"/>
                </a:lnTo>
                <a:lnTo>
                  <a:pt x="23246" y="11464"/>
                </a:lnTo>
                <a:lnTo>
                  <a:pt x="23255" y="11464"/>
                </a:lnTo>
                <a:lnTo>
                  <a:pt x="23255" y="11455"/>
                </a:lnTo>
                <a:lnTo>
                  <a:pt x="23264" y="11455"/>
                </a:lnTo>
                <a:lnTo>
                  <a:pt x="23255" y="11455"/>
                </a:lnTo>
                <a:lnTo>
                  <a:pt x="23255" y="11446"/>
                </a:lnTo>
                <a:close/>
                <a:moveTo>
                  <a:pt x="23264" y="11472"/>
                </a:moveTo>
                <a:lnTo>
                  <a:pt x="23255" y="11472"/>
                </a:lnTo>
                <a:lnTo>
                  <a:pt x="23237" y="11472"/>
                </a:lnTo>
                <a:lnTo>
                  <a:pt x="23237" y="11481"/>
                </a:lnTo>
                <a:lnTo>
                  <a:pt x="23246" y="11481"/>
                </a:lnTo>
                <a:lnTo>
                  <a:pt x="23255" y="11481"/>
                </a:lnTo>
                <a:lnTo>
                  <a:pt x="23264" y="11481"/>
                </a:lnTo>
                <a:lnTo>
                  <a:pt x="23272" y="11481"/>
                </a:lnTo>
                <a:close/>
                <a:moveTo>
                  <a:pt x="23643" y="9195"/>
                </a:moveTo>
                <a:lnTo>
                  <a:pt x="23625" y="9187"/>
                </a:lnTo>
                <a:lnTo>
                  <a:pt x="23616" y="9178"/>
                </a:lnTo>
                <a:lnTo>
                  <a:pt x="23616" y="9187"/>
                </a:lnTo>
                <a:lnTo>
                  <a:pt x="23625" y="9187"/>
                </a:lnTo>
                <a:lnTo>
                  <a:pt x="23625" y="9195"/>
                </a:lnTo>
                <a:lnTo>
                  <a:pt x="23634" y="9195"/>
                </a:lnTo>
                <a:lnTo>
                  <a:pt x="23643" y="9204"/>
                </a:lnTo>
                <a:lnTo>
                  <a:pt x="23652" y="9204"/>
                </a:lnTo>
                <a:lnTo>
                  <a:pt x="23661" y="9204"/>
                </a:lnTo>
                <a:lnTo>
                  <a:pt x="23652" y="9195"/>
                </a:lnTo>
                <a:close/>
                <a:moveTo>
                  <a:pt x="23255" y="11490"/>
                </a:moveTo>
                <a:lnTo>
                  <a:pt x="23246" y="11490"/>
                </a:lnTo>
                <a:close/>
                <a:moveTo>
                  <a:pt x="23052" y="11305"/>
                </a:moveTo>
                <a:lnTo>
                  <a:pt x="23043" y="11296"/>
                </a:lnTo>
                <a:lnTo>
                  <a:pt x="23034" y="11296"/>
                </a:lnTo>
                <a:lnTo>
                  <a:pt x="23034" y="11305"/>
                </a:lnTo>
                <a:lnTo>
                  <a:pt x="23043" y="11305"/>
                </a:lnTo>
                <a:close/>
                <a:moveTo>
                  <a:pt x="23802" y="8860"/>
                </a:moveTo>
                <a:lnTo>
                  <a:pt x="23802" y="8869"/>
                </a:lnTo>
                <a:lnTo>
                  <a:pt x="23811" y="8869"/>
                </a:lnTo>
                <a:close/>
                <a:moveTo>
                  <a:pt x="23819" y="8825"/>
                </a:moveTo>
                <a:lnTo>
                  <a:pt x="23811" y="8816"/>
                </a:lnTo>
                <a:lnTo>
                  <a:pt x="23802" y="8816"/>
                </a:lnTo>
                <a:lnTo>
                  <a:pt x="23802" y="8807"/>
                </a:lnTo>
                <a:lnTo>
                  <a:pt x="23793" y="8807"/>
                </a:lnTo>
                <a:lnTo>
                  <a:pt x="23784" y="8798"/>
                </a:lnTo>
                <a:lnTo>
                  <a:pt x="23775" y="8789"/>
                </a:lnTo>
                <a:lnTo>
                  <a:pt x="23766" y="8781"/>
                </a:lnTo>
                <a:lnTo>
                  <a:pt x="23766" y="8772"/>
                </a:lnTo>
                <a:lnTo>
                  <a:pt x="23758" y="8763"/>
                </a:lnTo>
                <a:lnTo>
                  <a:pt x="23749" y="8754"/>
                </a:lnTo>
                <a:lnTo>
                  <a:pt x="23740" y="8754"/>
                </a:lnTo>
                <a:lnTo>
                  <a:pt x="23731" y="8754"/>
                </a:lnTo>
                <a:lnTo>
                  <a:pt x="23731" y="8745"/>
                </a:lnTo>
                <a:lnTo>
                  <a:pt x="23731" y="8754"/>
                </a:lnTo>
                <a:lnTo>
                  <a:pt x="23731" y="8772"/>
                </a:lnTo>
                <a:lnTo>
                  <a:pt x="23731" y="8781"/>
                </a:lnTo>
                <a:lnTo>
                  <a:pt x="23731" y="8789"/>
                </a:lnTo>
                <a:lnTo>
                  <a:pt x="23740" y="8798"/>
                </a:lnTo>
                <a:lnTo>
                  <a:pt x="23749" y="8798"/>
                </a:lnTo>
                <a:lnTo>
                  <a:pt x="23749" y="8807"/>
                </a:lnTo>
                <a:lnTo>
                  <a:pt x="23758" y="8807"/>
                </a:lnTo>
                <a:lnTo>
                  <a:pt x="23766" y="8816"/>
                </a:lnTo>
                <a:lnTo>
                  <a:pt x="23766" y="8825"/>
                </a:lnTo>
                <a:lnTo>
                  <a:pt x="23766" y="8833"/>
                </a:lnTo>
                <a:lnTo>
                  <a:pt x="23775" y="8842"/>
                </a:lnTo>
                <a:lnTo>
                  <a:pt x="23784" y="8851"/>
                </a:lnTo>
                <a:lnTo>
                  <a:pt x="23793" y="8851"/>
                </a:lnTo>
                <a:lnTo>
                  <a:pt x="23802" y="8851"/>
                </a:lnTo>
                <a:lnTo>
                  <a:pt x="23811" y="8851"/>
                </a:lnTo>
                <a:lnTo>
                  <a:pt x="23819" y="8842"/>
                </a:lnTo>
                <a:lnTo>
                  <a:pt x="23819" y="8851"/>
                </a:lnTo>
                <a:lnTo>
                  <a:pt x="23819" y="8842"/>
                </a:lnTo>
                <a:lnTo>
                  <a:pt x="23819" y="8833"/>
                </a:lnTo>
                <a:close/>
                <a:moveTo>
                  <a:pt x="23740" y="4386"/>
                </a:moveTo>
                <a:lnTo>
                  <a:pt x="23722" y="4413"/>
                </a:lnTo>
                <a:lnTo>
                  <a:pt x="23722" y="4422"/>
                </a:lnTo>
                <a:lnTo>
                  <a:pt x="23731" y="4422"/>
                </a:lnTo>
                <a:lnTo>
                  <a:pt x="23740" y="4422"/>
                </a:lnTo>
                <a:lnTo>
                  <a:pt x="23740" y="4413"/>
                </a:lnTo>
                <a:lnTo>
                  <a:pt x="23740" y="4404"/>
                </a:lnTo>
                <a:lnTo>
                  <a:pt x="23740" y="4395"/>
                </a:lnTo>
                <a:close/>
                <a:moveTo>
                  <a:pt x="23652" y="8648"/>
                </a:moveTo>
                <a:lnTo>
                  <a:pt x="23643" y="8648"/>
                </a:lnTo>
                <a:close/>
                <a:moveTo>
                  <a:pt x="23793" y="4272"/>
                </a:moveTo>
                <a:lnTo>
                  <a:pt x="23802" y="4272"/>
                </a:lnTo>
                <a:lnTo>
                  <a:pt x="23802" y="4263"/>
                </a:lnTo>
                <a:lnTo>
                  <a:pt x="23793" y="4263"/>
                </a:lnTo>
                <a:lnTo>
                  <a:pt x="23784" y="4263"/>
                </a:lnTo>
                <a:lnTo>
                  <a:pt x="23784" y="4272"/>
                </a:lnTo>
                <a:close/>
                <a:moveTo>
                  <a:pt x="23731" y="8728"/>
                </a:moveTo>
                <a:lnTo>
                  <a:pt x="23731" y="8719"/>
                </a:lnTo>
                <a:lnTo>
                  <a:pt x="23722" y="8719"/>
                </a:lnTo>
                <a:lnTo>
                  <a:pt x="23714" y="8728"/>
                </a:lnTo>
                <a:lnTo>
                  <a:pt x="23722" y="8728"/>
                </a:lnTo>
                <a:lnTo>
                  <a:pt x="23722" y="8736"/>
                </a:lnTo>
                <a:lnTo>
                  <a:pt x="23722" y="8745"/>
                </a:lnTo>
                <a:lnTo>
                  <a:pt x="23731" y="8745"/>
                </a:lnTo>
                <a:lnTo>
                  <a:pt x="23731" y="8736"/>
                </a:lnTo>
                <a:close/>
                <a:moveTo>
                  <a:pt x="23687" y="4466"/>
                </a:moveTo>
                <a:lnTo>
                  <a:pt x="23696" y="4457"/>
                </a:lnTo>
                <a:lnTo>
                  <a:pt x="23687" y="4457"/>
                </a:lnTo>
                <a:lnTo>
                  <a:pt x="23687" y="4466"/>
                </a:lnTo>
                <a:lnTo>
                  <a:pt x="23678" y="4466"/>
                </a:lnTo>
                <a:lnTo>
                  <a:pt x="23678" y="4475"/>
                </a:lnTo>
                <a:close/>
                <a:moveTo>
                  <a:pt x="23687" y="9178"/>
                </a:moveTo>
                <a:lnTo>
                  <a:pt x="23687" y="9187"/>
                </a:lnTo>
                <a:lnTo>
                  <a:pt x="23678" y="9187"/>
                </a:lnTo>
                <a:lnTo>
                  <a:pt x="23687" y="9187"/>
                </a:lnTo>
                <a:lnTo>
                  <a:pt x="23696" y="9187"/>
                </a:lnTo>
                <a:close/>
                <a:moveTo>
                  <a:pt x="23828" y="4280"/>
                </a:moveTo>
                <a:lnTo>
                  <a:pt x="23819" y="4289"/>
                </a:lnTo>
                <a:lnTo>
                  <a:pt x="23811" y="4307"/>
                </a:lnTo>
                <a:lnTo>
                  <a:pt x="23802" y="4316"/>
                </a:lnTo>
                <a:lnTo>
                  <a:pt x="23784" y="4316"/>
                </a:lnTo>
                <a:lnTo>
                  <a:pt x="23775" y="4325"/>
                </a:lnTo>
                <a:lnTo>
                  <a:pt x="23766" y="4325"/>
                </a:lnTo>
                <a:lnTo>
                  <a:pt x="23766" y="4333"/>
                </a:lnTo>
                <a:lnTo>
                  <a:pt x="23766" y="4342"/>
                </a:lnTo>
                <a:lnTo>
                  <a:pt x="23775" y="4342"/>
                </a:lnTo>
                <a:lnTo>
                  <a:pt x="23784" y="4351"/>
                </a:lnTo>
                <a:lnTo>
                  <a:pt x="23784" y="4342"/>
                </a:lnTo>
                <a:lnTo>
                  <a:pt x="23793" y="4342"/>
                </a:lnTo>
                <a:lnTo>
                  <a:pt x="23793" y="4333"/>
                </a:lnTo>
                <a:lnTo>
                  <a:pt x="23811" y="4333"/>
                </a:lnTo>
                <a:lnTo>
                  <a:pt x="23819" y="4325"/>
                </a:lnTo>
                <a:lnTo>
                  <a:pt x="23828" y="4307"/>
                </a:lnTo>
                <a:lnTo>
                  <a:pt x="23828" y="4298"/>
                </a:lnTo>
                <a:lnTo>
                  <a:pt x="23837" y="4289"/>
                </a:lnTo>
                <a:close/>
                <a:moveTo>
                  <a:pt x="20361" y="8136"/>
                </a:moveTo>
                <a:lnTo>
                  <a:pt x="20352" y="8136"/>
                </a:lnTo>
                <a:lnTo>
                  <a:pt x="20361" y="8145"/>
                </a:lnTo>
                <a:close/>
                <a:moveTo>
                  <a:pt x="20670" y="8878"/>
                </a:moveTo>
                <a:lnTo>
                  <a:pt x="20679" y="8878"/>
                </a:lnTo>
                <a:lnTo>
                  <a:pt x="20696" y="8878"/>
                </a:lnTo>
                <a:lnTo>
                  <a:pt x="20705" y="8878"/>
                </a:lnTo>
                <a:lnTo>
                  <a:pt x="20714" y="8869"/>
                </a:lnTo>
                <a:lnTo>
                  <a:pt x="20723" y="8869"/>
                </a:lnTo>
                <a:lnTo>
                  <a:pt x="20732" y="8869"/>
                </a:lnTo>
                <a:lnTo>
                  <a:pt x="20740" y="8860"/>
                </a:lnTo>
                <a:lnTo>
                  <a:pt x="20732" y="8851"/>
                </a:lnTo>
                <a:lnTo>
                  <a:pt x="20670" y="8851"/>
                </a:lnTo>
                <a:lnTo>
                  <a:pt x="20652" y="8860"/>
                </a:lnTo>
                <a:lnTo>
                  <a:pt x="20643" y="8860"/>
                </a:lnTo>
                <a:lnTo>
                  <a:pt x="20643" y="8869"/>
                </a:lnTo>
                <a:lnTo>
                  <a:pt x="20643" y="8878"/>
                </a:lnTo>
                <a:close/>
                <a:moveTo>
                  <a:pt x="20635" y="8772"/>
                </a:moveTo>
                <a:lnTo>
                  <a:pt x="20635" y="8781"/>
                </a:lnTo>
                <a:lnTo>
                  <a:pt x="20643" y="8781"/>
                </a:lnTo>
                <a:lnTo>
                  <a:pt x="20643" y="8772"/>
                </a:lnTo>
                <a:close/>
                <a:moveTo>
                  <a:pt x="23025" y="11313"/>
                </a:moveTo>
                <a:lnTo>
                  <a:pt x="23034" y="11313"/>
                </a:lnTo>
                <a:lnTo>
                  <a:pt x="23043" y="11322"/>
                </a:lnTo>
                <a:lnTo>
                  <a:pt x="23043" y="11313"/>
                </a:lnTo>
                <a:lnTo>
                  <a:pt x="23034" y="11313"/>
                </a:lnTo>
                <a:close/>
                <a:moveTo>
                  <a:pt x="20414" y="8419"/>
                </a:moveTo>
                <a:lnTo>
                  <a:pt x="20405" y="8427"/>
                </a:lnTo>
                <a:lnTo>
                  <a:pt x="20405" y="8445"/>
                </a:lnTo>
                <a:lnTo>
                  <a:pt x="20423" y="8436"/>
                </a:lnTo>
                <a:lnTo>
                  <a:pt x="20423" y="8427"/>
                </a:lnTo>
                <a:close/>
                <a:moveTo>
                  <a:pt x="20837" y="9893"/>
                </a:moveTo>
                <a:lnTo>
                  <a:pt x="20837" y="9901"/>
                </a:lnTo>
                <a:lnTo>
                  <a:pt x="20846" y="9893"/>
                </a:lnTo>
                <a:lnTo>
                  <a:pt x="20846" y="9884"/>
                </a:lnTo>
                <a:close/>
                <a:moveTo>
                  <a:pt x="20767" y="8869"/>
                </a:moveTo>
                <a:lnTo>
                  <a:pt x="20758" y="8869"/>
                </a:lnTo>
                <a:lnTo>
                  <a:pt x="20758" y="8878"/>
                </a:lnTo>
                <a:lnTo>
                  <a:pt x="20767" y="8878"/>
                </a:lnTo>
                <a:close/>
                <a:moveTo>
                  <a:pt x="24737" y="9663"/>
                </a:moveTo>
                <a:lnTo>
                  <a:pt x="24746" y="9663"/>
                </a:lnTo>
                <a:lnTo>
                  <a:pt x="24746" y="9654"/>
                </a:lnTo>
                <a:lnTo>
                  <a:pt x="24737" y="9645"/>
                </a:lnTo>
                <a:lnTo>
                  <a:pt x="24728" y="9645"/>
                </a:lnTo>
                <a:lnTo>
                  <a:pt x="24719" y="9654"/>
                </a:lnTo>
                <a:lnTo>
                  <a:pt x="24719" y="9663"/>
                </a:lnTo>
                <a:lnTo>
                  <a:pt x="24719" y="9654"/>
                </a:lnTo>
                <a:lnTo>
                  <a:pt x="24728" y="9654"/>
                </a:lnTo>
                <a:lnTo>
                  <a:pt x="24728" y="9663"/>
                </a:lnTo>
                <a:close/>
                <a:moveTo>
                  <a:pt x="20352" y="8463"/>
                </a:moveTo>
                <a:lnTo>
                  <a:pt x="20361" y="8472"/>
                </a:lnTo>
                <a:lnTo>
                  <a:pt x="20370" y="8472"/>
                </a:lnTo>
                <a:lnTo>
                  <a:pt x="20370" y="8463"/>
                </a:lnTo>
                <a:lnTo>
                  <a:pt x="20361" y="8463"/>
                </a:lnTo>
                <a:close/>
                <a:moveTo>
                  <a:pt x="23264" y="11622"/>
                </a:moveTo>
                <a:lnTo>
                  <a:pt x="23255" y="11622"/>
                </a:lnTo>
                <a:lnTo>
                  <a:pt x="23255" y="11614"/>
                </a:lnTo>
                <a:lnTo>
                  <a:pt x="23264" y="11614"/>
                </a:lnTo>
                <a:lnTo>
                  <a:pt x="23255" y="11605"/>
                </a:lnTo>
                <a:lnTo>
                  <a:pt x="23255" y="11587"/>
                </a:lnTo>
                <a:lnTo>
                  <a:pt x="23255" y="11578"/>
                </a:lnTo>
                <a:lnTo>
                  <a:pt x="23255" y="11569"/>
                </a:lnTo>
                <a:lnTo>
                  <a:pt x="23255" y="11561"/>
                </a:lnTo>
                <a:lnTo>
                  <a:pt x="23255" y="11552"/>
                </a:lnTo>
                <a:lnTo>
                  <a:pt x="23255" y="11543"/>
                </a:lnTo>
                <a:lnTo>
                  <a:pt x="23255" y="11525"/>
                </a:lnTo>
                <a:lnTo>
                  <a:pt x="23255" y="11516"/>
                </a:lnTo>
                <a:lnTo>
                  <a:pt x="23237" y="11508"/>
                </a:lnTo>
                <a:lnTo>
                  <a:pt x="23228" y="11516"/>
                </a:lnTo>
                <a:lnTo>
                  <a:pt x="23219" y="11516"/>
                </a:lnTo>
                <a:lnTo>
                  <a:pt x="23211" y="11516"/>
                </a:lnTo>
                <a:lnTo>
                  <a:pt x="23202" y="11516"/>
                </a:lnTo>
                <a:lnTo>
                  <a:pt x="23202" y="11525"/>
                </a:lnTo>
                <a:lnTo>
                  <a:pt x="23193" y="11525"/>
                </a:lnTo>
                <a:lnTo>
                  <a:pt x="23184" y="11525"/>
                </a:lnTo>
                <a:lnTo>
                  <a:pt x="23175" y="11525"/>
                </a:lnTo>
                <a:lnTo>
                  <a:pt x="23167" y="11525"/>
                </a:lnTo>
                <a:lnTo>
                  <a:pt x="23158" y="11525"/>
                </a:lnTo>
                <a:lnTo>
                  <a:pt x="23158" y="11534"/>
                </a:lnTo>
                <a:lnTo>
                  <a:pt x="23149" y="11534"/>
                </a:lnTo>
                <a:lnTo>
                  <a:pt x="23149" y="11543"/>
                </a:lnTo>
                <a:lnTo>
                  <a:pt x="23140" y="11534"/>
                </a:lnTo>
                <a:lnTo>
                  <a:pt x="23140" y="11543"/>
                </a:lnTo>
                <a:lnTo>
                  <a:pt x="23131" y="11543"/>
                </a:lnTo>
                <a:lnTo>
                  <a:pt x="23114" y="11543"/>
                </a:lnTo>
                <a:lnTo>
                  <a:pt x="23096" y="11543"/>
                </a:lnTo>
                <a:lnTo>
                  <a:pt x="23078" y="11534"/>
                </a:lnTo>
                <a:lnTo>
                  <a:pt x="23069" y="11525"/>
                </a:lnTo>
                <a:lnTo>
                  <a:pt x="23061" y="11516"/>
                </a:lnTo>
                <a:lnTo>
                  <a:pt x="23052" y="11516"/>
                </a:lnTo>
                <a:lnTo>
                  <a:pt x="23043" y="11516"/>
                </a:lnTo>
                <a:lnTo>
                  <a:pt x="23034" y="11508"/>
                </a:lnTo>
                <a:lnTo>
                  <a:pt x="23025" y="11508"/>
                </a:lnTo>
                <a:lnTo>
                  <a:pt x="23017" y="11508"/>
                </a:lnTo>
                <a:lnTo>
                  <a:pt x="22999" y="11508"/>
                </a:lnTo>
                <a:lnTo>
                  <a:pt x="22999" y="11499"/>
                </a:lnTo>
                <a:lnTo>
                  <a:pt x="22990" y="11508"/>
                </a:lnTo>
                <a:lnTo>
                  <a:pt x="22990" y="11525"/>
                </a:lnTo>
                <a:lnTo>
                  <a:pt x="22990" y="11534"/>
                </a:lnTo>
                <a:lnTo>
                  <a:pt x="22990" y="11543"/>
                </a:lnTo>
                <a:lnTo>
                  <a:pt x="22999" y="11561"/>
                </a:lnTo>
                <a:lnTo>
                  <a:pt x="22999" y="11569"/>
                </a:lnTo>
                <a:lnTo>
                  <a:pt x="23008" y="11587"/>
                </a:lnTo>
                <a:lnTo>
                  <a:pt x="23017" y="11605"/>
                </a:lnTo>
                <a:lnTo>
                  <a:pt x="23034" y="11622"/>
                </a:lnTo>
                <a:lnTo>
                  <a:pt x="23034" y="11631"/>
                </a:lnTo>
                <a:lnTo>
                  <a:pt x="23043" y="11631"/>
                </a:lnTo>
                <a:lnTo>
                  <a:pt x="23043" y="11640"/>
                </a:lnTo>
                <a:lnTo>
                  <a:pt x="23052" y="11649"/>
                </a:lnTo>
                <a:lnTo>
                  <a:pt x="23052" y="11658"/>
                </a:lnTo>
                <a:lnTo>
                  <a:pt x="23052" y="11649"/>
                </a:lnTo>
                <a:lnTo>
                  <a:pt x="23043" y="11649"/>
                </a:lnTo>
                <a:lnTo>
                  <a:pt x="23034" y="11640"/>
                </a:lnTo>
                <a:lnTo>
                  <a:pt x="23034" y="11658"/>
                </a:lnTo>
                <a:lnTo>
                  <a:pt x="23034" y="11667"/>
                </a:lnTo>
                <a:lnTo>
                  <a:pt x="23052" y="11702"/>
                </a:lnTo>
                <a:lnTo>
                  <a:pt x="23061" y="11702"/>
                </a:lnTo>
                <a:lnTo>
                  <a:pt x="23069" y="11711"/>
                </a:lnTo>
                <a:lnTo>
                  <a:pt x="23078" y="11728"/>
                </a:lnTo>
                <a:lnTo>
                  <a:pt x="23087" y="11728"/>
                </a:lnTo>
                <a:lnTo>
                  <a:pt x="23096" y="11737"/>
                </a:lnTo>
                <a:lnTo>
                  <a:pt x="23105" y="11728"/>
                </a:lnTo>
                <a:lnTo>
                  <a:pt x="23105" y="11737"/>
                </a:lnTo>
                <a:lnTo>
                  <a:pt x="23096" y="11737"/>
                </a:lnTo>
                <a:lnTo>
                  <a:pt x="23087" y="11737"/>
                </a:lnTo>
                <a:lnTo>
                  <a:pt x="23087" y="11746"/>
                </a:lnTo>
                <a:lnTo>
                  <a:pt x="23096" y="11755"/>
                </a:lnTo>
                <a:lnTo>
                  <a:pt x="23105" y="11755"/>
                </a:lnTo>
                <a:lnTo>
                  <a:pt x="23122" y="11755"/>
                </a:lnTo>
                <a:lnTo>
                  <a:pt x="23131" y="11755"/>
                </a:lnTo>
                <a:lnTo>
                  <a:pt x="23140" y="11755"/>
                </a:lnTo>
                <a:lnTo>
                  <a:pt x="23149" y="11764"/>
                </a:lnTo>
                <a:lnTo>
                  <a:pt x="23158" y="11764"/>
                </a:lnTo>
                <a:lnTo>
                  <a:pt x="23158" y="11746"/>
                </a:lnTo>
                <a:lnTo>
                  <a:pt x="23167" y="11737"/>
                </a:lnTo>
                <a:lnTo>
                  <a:pt x="23167" y="11728"/>
                </a:lnTo>
                <a:lnTo>
                  <a:pt x="23158" y="11728"/>
                </a:lnTo>
                <a:lnTo>
                  <a:pt x="23158" y="11719"/>
                </a:lnTo>
                <a:lnTo>
                  <a:pt x="23167" y="11719"/>
                </a:lnTo>
                <a:lnTo>
                  <a:pt x="23175" y="11728"/>
                </a:lnTo>
                <a:lnTo>
                  <a:pt x="23184" y="11728"/>
                </a:lnTo>
                <a:lnTo>
                  <a:pt x="23184" y="11719"/>
                </a:lnTo>
                <a:lnTo>
                  <a:pt x="23184" y="11711"/>
                </a:lnTo>
                <a:lnTo>
                  <a:pt x="23184" y="11702"/>
                </a:lnTo>
                <a:lnTo>
                  <a:pt x="23184" y="11693"/>
                </a:lnTo>
                <a:lnTo>
                  <a:pt x="23184" y="11684"/>
                </a:lnTo>
                <a:lnTo>
                  <a:pt x="23193" y="11693"/>
                </a:lnTo>
                <a:lnTo>
                  <a:pt x="23193" y="11711"/>
                </a:lnTo>
                <a:lnTo>
                  <a:pt x="23202" y="11702"/>
                </a:lnTo>
                <a:lnTo>
                  <a:pt x="23202" y="11693"/>
                </a:lnTo>
                <a:lnTo>
                  <a:pt x="23211" y="11693"/>
                </a:lnTo>
                <a:lnTo>
                  <a:pt x="23219" y="11702"/>
                </a:lnTo>
                <a:lnTo>
                  <a:pt x="23211" y="11702"/>
                </a:lnTo>
                <a:lnTo>
                  <a:pt x="23211" y="11711"/>
                </a:lnTo>
                <a:lnTo>
                  <a:pt x="23211" y="11719"/>
                </a:lnTo>
                <a:lnTo>
                  <a:pt x="23219" y="11728"/>
                </a:lnTo>
                <a:lnTo>
                  <a:pt x="23228" y="11719"/>
                </a:lnTo>
                <a:lnTo>
                  <a:pt x="23237" y="11719"/>
                </a:lnTo>
                <a:lnTo>
                  <a:pt x="23237" y="11702"/>
                </a:lnTo>
                <a:lnTo>
                  <a:pt x="23228" y="11693"/>
                </a:lnTo>
                <a:lnTo>
                  <a:pt x="23228" y="11675"/>
                </a:lnTo>
                <a:lnTo>
                  <a:pt x="23228" y="11667"/>
                </a:lnTo>
                <a:lnTo>
                  <a:pt x="23237" y="11658"/>
                </a:lnTo>
                <a:lnTo>
                  <a:pt x="23237" y="11649"/>
                </a:lnTo>
                <a:lnTo>
                  <a:pt x="23237" y="11640"/>
                </a:lnTo>
                <a:lnTo>
                  <a:pt x="23237" y="11631"/>
                </a:lnTo>
                <a:lnTo>
                  <a:pt x="23246" y="11622"/>
                </a:lnTo>
                <a:lnTo>
                  <a:pt x="23246" y="11614"/>
                </a:lnTo>
                <a:lnTo>
                  <a:pt x="23255" y="11614"/>
                </a:lnTo>
                <a:lnTo>
                  <a:pt x="23255" y="11622"/>
                </a:lnTo>
                <a:lnTo>
                  <a:pt x="23246" y="11622"/>
                </a:lnTo>
                <a:lnTo>
                  <a:pt x="23255" y="11622"/>
                </a:lnTo>
                <a:lnTo>
                  <a:pt x="23255" y="11631"/>
                </a:lnTo>
                <a:lnTo>
                  <a:pt x="23255" y="11640"/>
                </a:lnTo>
                <a:lnTo>
                  <a:pt x="23264" y="11640"/>
                </a:lnTo>
                <a:lnTo>
                  <a:pt x="23264" y="11631"/>
                </a:lnTo>
                <a:close/>
                <a:moveTo>
                  <a:pt x="23246" y="11675"/>
                </a:moveTo>
                <a:lnTo>
                  <a:pt x="23246" y="11667"/>
                </a:lnTo>
                <a:lnTo>
                  <a:pt x="23237" y="11675"/>
                </a:lnTo>
                <a:lnTo>
                  <a:pt x="23237" y="11684"/>
                </a:lnTo>
                <a:close/>
                <a:moveTo>
                  <a:pt x="23193" y="11711"/>
                </a:moveTo>
                <a:lnTo>
                  <a:pt x="23184" y="11719"/>
                </a:lnTo>
                <a:lnTo>
                  <a:pt x="23184" y="11728"/>
                </a:lnTo>
                <a:lnTo>
                  <a:pt x="23193" y="11728"/>
                </a:lnTo>
                <a:lnTo>
                  <a:pt x="23193" y="11719"/>
                </a:lnTo>
                <a:close/>
                <a:moveTo>
                  <a:pt x="22999" y="11490"/>
                </a:moveTo>
                <a:lnTo>
                  <a:pt x="22999" y="11481"/>
                </a:lnTo>
                <a:lnTo>
                  <a:pt x="22990" y="11481"/>
                </a:lnTo>
                <a:close/>
                <a:moveTo>
                  <a:pt x="20670" y="10290"/>
                </a:moveTo>
                <a:lnTo>
                  <a:pt x="20670" y="10281"/>
                </a:lnTo>
                <a:lnTo>
                  <a:pt x="20661" y="10254"/>
                </a:lnTo>
                <a:lnTo>
                  <a:pt x="20661" y="10263"/>
                </a:lnTo>
                <a:lnTo>
                  <a:pt x="20661" y="10281"/>
                </a:lnTo>
                <a:lnTo>
                  <a:pt x="20679" y="10299"/>
                </a:lnTo>
                <a:lnTo>
                  <a:pt x="20679" y="10290"/>
                </a:lnTo>
                <a:close/>
                <a:moveTo>
                  <a:pt x="23184" y="11728"/>
                </a:moveTo>
                <a:lnTo>
                  <a:pt x="23184" y="11737"/>
                </a:lnTo>
                <a:lnTo>
                  <a:pt x="23175" y="11737"/>
                </a:lnTo>
                <a:lnTo>
                  <a:pt x="23175" y="11746"/>
                </a:lnTo>
                <a:lnTo>
                  <a:pt x="23167" y="11746"/>
                </a:lnTo>
                <a:lnTo>
                  <a:pt x="23175" y="11746"/>
                </a:lnTo>
                <a:lnTo>
                  <a:pt x="23184" y="11746"/>
                </a:lnTo>
                <a:lnTo>
                  <a:pt x="23193" y="11737"/>
                </a:lnTo>
                <a:lnTo>
                  <a:pt x="23184" y="11737"/>
                </a:lnTo>
                <a:close/>
                <a:moveTo>
                  <a:pt x="22496" y="11075"/>
                </a:moveTo>
                <a:lnTo>
                  <a:pt x="22487" y="11084"/>
                </a:lnTo>
                <a:lnTo>
                  <a:pt x="22470" y="11084"/>
                </a:lnTo>
                <a:lnTo>
                  <a:pt x="22470" y="11075"/>
                </a:lnTo>
                <a:lnTo>
                  <a:pt x="22478" y="11075"/>
                </a:lnTo>
                <a:lnTo>
                  <a:pt x="22470" y="11066"/>
                </a:lnTo>
                <a:lnTo>
                  <a:pt x="22452" y="11066"/>
                </a:lnTo>
                <a:lnTo>
                  <a:pt x="22434" y="11075"/>
                </a:lnTo>
                <a:lnTo>
                  <a:pt x="22399" y="11084"/>
                </a:lnTo>
                <a:lnTo>
                  <a:pt x="22390" y="11093"/>
                </a:lnTo>
                <a:lnTo>
                  <a:pt x="22399" y="11093"/>
                </a:lnTo>
                <a:lnTo>
                  <a:pt x="22408" y="11102"/>
                </a:lnTo>
                <a:lnTo>
                  <a:pt x="22425" y="11110"/>
                </a:lnTo>
                <a:lnTo>
                  <a:pt x="22425" y="11102"/>
                </a:lnTo>
                <a:lnTo>
                  <a:pt x="22434" y="11102"/>
                </a:lnTo>
                <a:lnTo>
                  <a:pt x="22443" y="11102"/>
                </a:lnTo>
                <a:lnTo>
                  <a:pt x="22452" y="11102"/>
                </a:lnTo>
                <a:lnTo>
                  <a:pt x="22461" y="11110"/>
                </a:lnTo>
                <a:lnTo>
                  <a:pt x="22470" y="11102"/>
                </a:lnTo>
                <a:lnTo>
                  <a:pt x="22470" y="11093"/>
                </a:lnTo>
                <a:lnTo>
                  <a:pt x="22478" y="11093"/>
                </a:lnTo>
                <a:lnTo>
                  <a:pt x="22487" y="11093"/>
                </a:lnTo>
                <a:lnTo>
                  <a:pt x="22505" y="11093"/>
                </a:lnTo>
                <a:lnTo>
                  <a:pt x="22514" y="11093"/>
                </a:lnTo>
                <a:lnTo>
                  <a:pt x="22505" y="11084"/>
                </a:lnTo>
                <a:close/>
                <a:moveTo>
                  <a:pt x="22955" y="11419"/>
                </a:moveTo>
                <a:lnTo>
                  <a:pt x="22946" y="11411"/>
                </a:lnTo>
                <a:lnTo>
                  <a:pt x="22946" y="11402"/>
                </a:lnTo>
                <a:lnTo>
                  <a:pt x="22937" y="11411"/>
                </a:lnTo>
                <a:lnTo>
                  <a:pt x="22937" y="11419"/>
                </a:lnTo>
                <a:lnTo>
                  <a:pt x="22928" y="11419"/>
                </a:lnTo>
                <a:lnTo>
                  <a:pt x="22928" y="11428"/>
                </a:lnTo>
                <a:lnTo>
                  <a:pt x="22928" y="11437"/>
                </a:lnTo>
                <a:lnTo>
                  <a:pt x="22937" y="11437"/>
                </a:lnTo>
                <a:lnTo>
                  <a:pt x="22937" y="11446"/>
                </a:lnTo>
                <a:lnTo>
                  <a:pt x="22937" y="11455"/>
                </a:lnTo>
                <a:lnTo>
                  <a:pt x="22946" y="11446"/>
                </a:lnTo>
                <a:lnTo>
                  <a:pt x="22955" y="11446"/>
                </a:lnTo>
                <a:lnTo>
                  <a:pt x="22955" y="11437"/>
                </a:lnTo>
                <a:lnTo>
                  <a:pt x="22946" y="11428"/>
                </a:lnTo>
                <a:close/>
                <a:moveTo>
                  <a:pt x="20837" y="8860"/>
                </a:moveTo>
                <a:lnTo>
                  <a:pt x="20846" y="8860"/>
                </a:lnTo>
                <a:lnTo>
                  <a:pt x="20846" y="8851"/>
                </a:lnTo>
                <a:lnTo>
                  <a:pt x="20837" y="8851"/>
                </a:lnTo>
                <a:lnTo>
                  <a:pt x="20829" y="8851"/>
                </a:lnTo>
                <a:lnTo>
                  <a:pt x="20829" y="8860"/>
                </a:lnTo>
                <a:close/>
                <a:moveTo>
                  <a:pt x="24455" y="3451"/>
                </a:moveTo>
                <a:lnTo>
                  <a:pt x="24463" y="3442"/>
                </a:lnTo>
                <a:lnTo>
                  <a:pt x="24455" y="3424"/>
                </a:lnTo>
                <a:lnTo>
                  <a:pt x="24455" y="3416"/>
                </a:lnTo>
                <a:lnTo>
                  <a:pt x="24428" y="3424"/>
                </a:lnTo>
                <a:lnTo>
                  <a:pt x="24393" y="3433"/>
                </a:lnTo>
                <a:lnTo>
                  <a:pt x="24393" y="3442"/>
                </a:lnTo>
                <a:lnTo>
                  <a:pt x="24393" y="3460"/>
                </a:lnTo>
                <a:lnTo>
                  <a:pt x="24384" y="3477"/>
                </a:lnTo>
                <a:lnTo>
                  <a:pt x="24366" y="3486"/>
                </a:lnTo>
                <a:lnTo>
                  <a:pt x="24375" y="3486"/>
                </a:lnTo>
                <a:lnTo>
                  <a:pt x="24384" y="3477"/>
                </a:lnTo>
                <a:lnTo>
                  <a:pt x="24410" y="3468"/>
                </a:lnTo>
                <a:lnTo>
                  <a:pt x="24437" y="3451"/>
                </a:lnTo>
                <a:close/>
                <a:moveTo>
                  <a:pt x="24287" y="9134"/>
                </a:moveTo>
                <a:lnTo>
                  <a:pt x="24278" y="9125"/>
                </a:lnTo>
                <a:lnTo>
                  <a:pt x="24269" y="9116"/>
                </a:lnTo>
                <a:lnTo>
                  <a:pt x="24261" y="9116"/>
                </a:lnTo>
                <a:lnTo>
                  <a:pt x="24252" y="9116"/>
                </a:lnTo>
                <a:lnTo>
                  <a:pt x="24243" y="9116"/>
                </a:lnTo>
                <a:lnTo>
                  <a:pt x="24243" y="9107"/>
                </a:lnTo>
                <a:lnTo>
                  <a:pt x="24225" y="9098"/>
                </a:lnTo>
                <a:lnTo>
                  <a:pt x="24216" y="9098"/>
                </a:lnTo>
                <a:lnTo>
                  <a:pt x="24216" y="9107"/>
                </a:lnTo>
                <a:lnTo>
                  <a:pt x="24225" y="9107"/>
                </a:lnTo>
                <a:lnTo>
                  <a:pt x="24225" y="9116"/>
                </a:lnTo>
                <a:lnTo>
                  <a:pt x="24234" y="9125"/>
                </a:lnTo>
                <a:lnTo>
                  <a:pt x="24252" y="9134"/>
                </a:lnTo>
                <a:lnTo>
                  <a:pt x="24261" y="9142"/>
                </a:lnTo>
                <a:lnTo>
                  <a:pt x="24269" y="9142"/>
                </a:lnTo>
                <a:lnTo>
                  <a:pt x="24278" y="9142"/>
                </a:lnTo>
                <a:lnTo>
                  <a:pt x="24287" y="9142"/>
                </a:lnTo>
                <a:lnTo>
                  <a:pt x="24296" y="9142"/>
                </a:lnTo>
                <a:lnTo>
                  <a:pt x="24287" y="9142"/>
                </a:lnTo>
                <a:close/>
                <a:moveTo>
                  <a:pt x="24340" y="7960"/>
                </a:moveTo>
                <a:lnTo>
                  <a:pt x="24331" y="7960"/>
                </a:lnTo>
                <a:lnTo>
                  <a:pt x="24340" y="7969"/>
                </a:lnTo>
                <a:close/>
                <a:moveTo>
                  <a:pt x="24172" y="9063"/>
                </a:moveTo>
                <a:lnTo>
                  <a:pt x="24163" y="9054"/>
                </a:lnTo>
                <a:lnTo>
                  <a:pt x="24155" y="9054"/>
                </a:lnTo>
                <a:lnTo>
                  <a:pt x="24146" y="9045"/>
                </a:lnTo>
                <a:lnTo>
                  <a:pt x="24119" y="9045"/>
                </a:lnTo>
                <a:lnTo>
                  <a:pt x="24102" y="9028"/>
                </a:lnTo>
                <a:lnTo>
                  <a:pt x="24093" y="9028"/>
                </a:lnTo>
                <a:lnTo>
                  <a:pt x="24093" y="9036"/>
                </a:lnTo>
                <a:lnTo>
                  <a:pt x="24093" y="9045"/>
                </a:lnTo>
                <a:lnTo>
                  <a:pt x="24093" y="9054"/>
                </a:lnTo>
                <a:lnTo>
                  <a:pt x="24102" y="9063"/>
                </a:lnTo>
                <a:lnTo>
                  <a:pt x="24111" y="9072"/>
                </a:lnTo>
                <a:lnTo>
                  <a:pt x="24119" y="9072"/>
                </a:lnTo>
                <a:lnTo>
                  <a:pt x="24146" y="9072"/>
                </a:lnTo>
                <a:lnTo>
                  <a:pt x="24155" y="9081"/>
                </a:lnTo>
                <a:lnTo>
                  <a:pt x="24163" y="9081"/>
                </a:lnTo>
                <a:lnTo>
                  <a:pt x="24172" y="9081"/>
                </a:lnTo>
                <a:lnTo>
                  <a:pt x="24181" y="9072"/>
                </a:lnTo>
                <a:lnTo>
                  <a:pt x="24181" y="9063"/>
                </a:lnTo>
                <a:close/>
                <a:moveTo>
                  <a:pt x="24137" y="9019"/>
                </a:moveTo>
                <a:lnTo>
                  <a:pt x="24146" y="9028"/>
                </a:lnTo>
                <a:lnTo>
                  <a:pt x="24146" y="9019"/>
                </a:lnTo>
                <a:lnTo>
                  <a:pt x="24137" y="9010"/>
                </a:lnTo>
                <a:lnTo>
                  <a:pt x="24128" y="9010"/>
                </a:lnTo>
                <a:lnTo>
                  <a:pt x="24128" y="9019"/>
                </a:lnTo>
                <a:close/>
                <a:moveTo>
                  <a:pt x="24605" y="10007"/>
                </a:moveTo>
                <a:lnTo>
                  <a:pt x="24613" y="10016"/>
                </a:lnTo>
                <a:lnTo>
                  <a:pt x="24622" y="10016"/>
                </a:lnTo>
                <a:lnTo>
                  <a:pt x="24631" y="10007"/>
                </a:lnTo>
                <a:lnTo>
                  <a:pt x="24631" y="9990"/>
                </a:lnTo>
                <a:lnTo>
                  <a:pt x="24622" y="9990"/>
                </a:lnTo>
                <a:lnTo>
                  <a:pt x="24613" y="9981"/>
                </a:lnTo>
                <a:lnTo>
                  <a:pt x="24605" y="9972"/>
                </a:lnTo>
                <a:lnTo>
                  <a:pt x="24596" y="9972"/>
                </a:lnTo>
                <a:lnTo>
                  <a:pt x="24578" y="9954"/>
                </a:lnTo>
                <a:lnTo>
                  <a:pt x="24560" y="9946"/>
                </a:lnTo>
                <a:lnTo>
                  <a:pt x="24552" y="9946"/>
                </a:lnTo>
                <a:lnTo>
                  <a:pt x="24552" y="9937"/>
                </a:lnTo>
                <a:lnTo>
                  <a:pt x="24543" y="9937"/>
                </a:lnTo>
                <a:lnTo>
                  <a:pt x="24543" y="9928"/>
                </a:lnTo>
                <a:lnTo>
                  <a:pt x="24534" y="9928"/>
                </a:lnTo>
                <a:lnTo>
                  <a:pt x="24525" y="9919"/>
                </a:lnTo>
                <a:lnTo>
                  <a:pt x="24516" y="9910"/>
                </a:lnTo>
                <a:lnTo>
                  <a:pt x="24516" y="9901"/>
                </a:lnTo>
                <a:lnTo>
                  <a:pt x="24508" y="9901"/>
                </a:lnTo>
                <a:lnTo>
                  <a:pt x="24508" y="9893"/>
                </a:lnTo>
                <a:lnTo>
                  <a:pt x="24499" y="9893"/>
                </a:lnTo>
                <a:lnTo>
                  <a:pt x="24490" y="9893"/>
                </a:lnTo>
                <a:lnTo>
                  <a:pt x="24481" y="9884"/>
                </a:lnTo>
                <a:lnTo>
                  <a:pt x="24455" y="9857"/>
                </a:lnTo>
                <a:lnTo>
                  <a:pt x="24446" y="9857"/>
                </a:lnTo>
                <a:lnTo>
                  <a:pt x="24437" y="9857"/>
                </a:lnTo>
                <a:lnTo>
                  <a:pt x="24428" y="9848"/>
                </a:lnTo>
                <a:lnTo>
                  <a:pt x="24419" y="9840"/>
                </a:lnTo>
                <a:lnTo>
                  <a:pt x="24419" y="9848"/>
                </a:lnTo>
                <a:lnTo>
                  <a:pt x="24419" y="9857"/>
                </a:lnTo>
                <a:lnTo>
                  <a:pt x="24428" y="9857"/>
                </a:lnTo>
                <a:lnTo>
                  <a:pt x="24419" y="9866"/>
                </a:lnTo>
                <a:lnTo>
                  <a:pt x="24428" y="9866"/>
                </a:lnTo>
                <a:lnTo>
                  <a:pt x="24437" y="9884"/>
                </a:lnTo>
                <a:lnTo>
                  <a:pt x="24437" y="9893"/>
                </a:lnTo>
                <a:lnTo>
                  <a:pt x="24446" y="9893"/>
                </a:lnTo>
                <a:lnTo>
                  <a:pt x="24455" y="9901"/>
                </a:lnTo>
                <a:lnTo>
                  <a:pt x="24463" y="9910"/>
                </a:lnTo>
                <a:lnTo>
                  <a:pt x="24472" y="9928"/>
                </a:lnTo>
                <a:lnTo>
                  <a:pt x="24481" y="9928"/>
                </a:lnTo>
                <a:lnTo>
                  <a:pt x="24490" y="9937"/>
                </a:lnTo>
                <a:lnTo>
                  <a:pt x="24508" y="9946"/>
                </a:lnTo>
                <a:lnTo>
                  <a:pt x="24508" y="9954"/>
                </a:lnTo>
                <a:lnTo>
                  <a:pt x="24516" y="9954"/>
                </a:lnTo>
                <a:lnTo>
                  <a:pt x="24534" y="9963"/>
                </a:lnTo>
                <a:lnTo>
                  <a:pt x="24543" y="9972"/>
                </a:lnTo>
                <a:lnTo>
                  <a:pt x="24552" y="9981"/>
                </a:lnTo>
                <a:lnTo>
                  <a:pt x="24569" y="9981"/>
                </a:lnTo>
                <a:lnTo>
                  <a:pt x="24569" y="9990"/>
                </a:lnTo>
                <a:lnTo>
                  <a:pt x="24578" y="9998"/>
                </a:lnTo>
                <a:lnTo>
                  <a:pt x="24587" y="9998"/>
                </a:lnTo>
                <a:lnTo>
                  <a:pt x="24596" y="9998"/>
                </a:lnTo>
                <a:lnTo>
                  <a:pt x="24596" y="10007"/>
                </a:lnTo>
                <a:close/>
                <a:moveTo>
                  <a:pt x="24225" y="9063"/>
                </a:moveTo>
                <a:lnTo>
                  <a:pt x="24234" y="9063"/>
                </a:lnTo>
                <a:lnTo>
                  <a:pt x="24234" y="9054"/>
                </a:lnTo>
                <a:lnTo>
                  <a:pt x="24225" y="9036"/>
                </a:lnTo>
                <a:lnTo>
                  <a:pt x="24216" y="9036"/>
                </a:lnTo>
                <a:lnTo>
                  <a:pt x="24225" y="9045"/>
                </a:lnTo>
                <a:lnTo>
                  <a:pt x="24225" y="9054"/>
                </a:lnTo>
                <a:close/>
                <a:moveTo>
                  <a:pt x="24216" y="9054"/>
                </a:moveTo>
                <a:lnTo>
                  <a:pt x="24216" y="9045"/>
                </a:lnTo>
                <a:lnTo>
                  <a:pt x="24208" y="9036"/>
                </a:lnTo>
                <a:lnTo>
                  <a:pt x="24208" y="9028"/>
                </a:lnTo>
                <a:lnTo>
                  <a:pt x="24208" y="9019"/>
                </a:lnTo>
                <a:lnTo>
                  <a:pt x="24208" y="9010"/>
                </a:lnTo>
                <a:lnTo>
                  <a:pt x="24199" y="9001"/>
                </a:lnTo>
                <a:lnTo>
                  <a:pt x="24190" y="9001"/>
                </a:lnTo>
                <a:lnTo>
                  <a:pt x="24190" y="8992"/>
                </a:lnTo>
                <a:lnTo>
                  <a:pt x="24190" y="8984"/>
                </a:lnTo>
                <a:lnTo>
                  <a:pt x="24172" y="8957"/>
                </a:lnTo>
                <a:lnTo>
                  <a:pt x="24172" y="8966"/>
                </a:lnTo>
                <a:lnTo>
                  <a:pt x="24163" y="8966"/>
                </a:lnTo>
                <a:lnTo>
                  <a:pt x="24163" y="8957"/>
                </a:lnTo>
                <a:lnTo>
                  <a:pt x="24163" y="8966"/>
                </a:lnTo>
                <a:lnTo>
                  <a:pt x="24172" y="8975"/>
                </a:lnTo>
                <a:lnTo>
                  <a:pt x="24163" y="8984"/>
                </a:lnTo>
                <a:lnTo>
                  <a:pt x="24172" y="9010"/>
                </a:lnTo>
                <a:lnTo>
                  <a:pt x="24181" y="9019"/>
                </a:lnTo>
                <a:lnTo>
                  <a:pt x="24190" y="9028"/>
                </a:lnTo>
                <a:lnTo>
                  <a:pt x="24199" y="9036"/>
                </a:lnTo>
                <a:lnTo>
                  <a:pt x="24208" y="9036"/>
                </a:lnTo>
                <a:close/>
                <a:moveTo>
                  <a:pt x="23864" y="4272"/>
                </a:moveTo>
                <a:lnTo>
                  <a:pt x="23855" y="4272"/>
                </a:lnTo>
                <a:lnTo>
                  <a:pt x="23837" y="4280"/>
                </a:lnTo>
                <a:lnTo>
                  <a:pt x="23846" y="4289"/>
                </a:lnTo>
                <a:lnTo>
                  <a:pt x="23855" y="4289"/>
                </a:lnTo>
                <a:lnTo>
                  <a:pt x="23864" y="4280"/>
                </a:lnTo>
                <a:close/>
                <a:moveTo>
                  <a:pt x="24719" y="9504"/>
                </a:moveTo>
                <a:lnTo>
                  <a:pt x="24719" y="9522"/>
                </a:lnTo>
                <a:lnTo>
                  <a:pt x="24719" y="9531"/>
                </a:lnTo>
                <a:lnTo>
                  <a:pt x="24728" y="9531"/>
                </a:lnTo>
                <a:lnTo>
                  <a:pt x="24728" y="9522"/>
                </a:lnTo>
                <a:lnTo>
                  <a:pt x="24719" y="9495"/>
                </a:lnTo>
                <a:lnTo>
                  <a:pt x="24719" y="9487"/>
                </a:lnTo>
                <a:close/>
                <a:moveTo>
                  <a:pt x="24719" y="9451"/>
                </a:moveTo>
                <a:lnTo>
                  <a:pt x="24710" y="9451"/>
                </a:lnTo>
                <a:lnTo>
                  <a:pt x="24710" y="9460"/>
                </a:lnTo>
                <a:lnTo>
                  <a:pt x="24719" y="9478"/>
                </a:lnTo>
                <a:lnTo>
                  <a:pt x="24719" y="9487"/>
                </a:lnTo>
                <a:lnTo>
                  <a:pt x="24719" y="9478"/>
                </a:lnTo>
                <a:lnTo>
                  <a:pt x="24719" y="9469"/>
                </a:lnTo>
                <a:close/>
                <a:moveTo>
                  <a:pt x="24605" y="9434"/>
                </a:moveTo>
                <a:lnTo>
                  <a:pt x="24605" y="9425"/>
                </a:lnTo>
                <a:lnTo>
                  <a:pt x="24596" y="9434"/>
                </a:lnTo>
                <a:lnTo>
                  <a:pt x="24596" y="9442"/>
                </a:lnTo>
                <a:lnTo>
                  <a:pt x="24605" y="9469"/>
                </a:lnTo>
                <a:lnTo>
                  <a:pt x="24605" y="9487"/>
                </a:lnTo>
                <a:lnTo>
                  <a:pt x="24613" y="9495"/>
                </a:lnTo>
                <a:lnTo>
                  <a:pt x="24613" y="9504"/>
                </a:lnTo>
                <a:lnTo>
                  <a:pt x="24622" y="9504"/>
                </a:lnTo>
                <a:lnTo>
                  <a:pt x="24631" y="9495"/>
                </a:lnTo>
                <a:lnTo>
                  <a:pt x="24640" y="9495"/>
                </a:lnTo>
                <a:lnTo>
                  <a:pt x="24649" y="9495"/>
                </a:lnTo>
                <a:lnTo>
                  <a:pt x="24649" y="9487"/>
                </a:lnTo>
                <a:lnTo>
                  <a:pt x="24640" y="9469"/>
                </a:lnTo>
                <a:lnTo>
                  <a:pt x="24640" y="9460"/>
                </a:lnTo>
                <a:lnTo>
                  <a:pt x="24640" y="9451"/>
                </a:lnTo>
                <a:lnTo>
                  <a:pt x="24631" y="9451"/>
                </a:lnTo>
                <a:lnTo>
                  <a:pt x="24631" y="9460"/>
                </a:lnTo>
                <a:lnTo>
                  <a:pt x="24631" y="9469"/>
                </a:lnTo>
                <a:lnTo>
                  <a:pt x="24622" y="9469"/>
                </a:lnTo>
                <a:lnTo>
                  <a:pt x="24613" y="9442"/>
                </a:lnTo>
                <a:close/>
                <a:moveTo>
                  <a:pt x="24702" y="9548"/>
                </a:moveTo>
                <a:lnTo>
                  <a:pt x="24710" y="9557"/>
                </a:lnTo>
                <a:lnTo>
                  <a:pt x="24719" y="9557"/>
                </a:lnTo>
                <a:lnTo>
                  <a:pt x="24728" y="9557"/>
                </a:lnTo>
                <a:lnTo>
                  <a:pt x="24728" y="9548"/>
                </a:lnTo>
                <a:lnTo>
                  <a:pt x="24719" y="9540"/>
                </a:lnTo>
                <a:lnTo>
                  <a:pt x="24710" y="9540"/>
                </a:lnTo>
                <a:close/>
                <a:moveTo>
                  <a:pt x="24578" y="3822"/>
                </a:moveTo>
                <a:lnTo>
                  <a:pt x="24552" y="3822"/>
                </a:lnTo>
                <a:lnTo>
                  <a:pt x="24543" y="3830"/>
                </a:lnTo>
                <a:lnTo>
                  <a:pt x="24560" y="3839"/>
                </a:lnTo>
                <a:lnTo>
                  <a:pt x="24560" y="3848"/>
                </a:lnTo>
                <a:lnTo>
                  <a:pt x="24569" y="3848"/>
                </a:lnTo>
                <a:lnTo>
                  <a:pt x="24569" y="3857"/>
                </a:lnTo>
                <a:lnTo>
                  <a:pt x="24578" y="3866"/>
                </a:lnTo>
                <a:lnTo>
                  <a:pt x="24587" y="3874"/>
                </a:lnTo>
                <a:lnTo>
                  <a:pt x="24596" y="3874"/>
                </a:lnTo>
                <a:lnTo>
                  <a:pt x="24596" y="3883"/>
                </a:lnTo>
                <a:lnTo>
                  <a:pt x="24605" y="3892"/>
                </a:lnTo>
                <a:lnTo>
                  <a:pt x="24605" y="3874"/>
                </a:lnTo>
                <a:lnTo>
                  <a:pt x="24605" y="3866"/>
                </a:lnTo>
                <a:lnTo>
                  <a:pt x="24596" y="3866"/>
                </a:lnTo>
                <a:lnTo>
                  <a:pt x="24587" y="3857"/>
                </a:lnTo>
                <a:lnTo>
                  <a:pt x="24578" y="3839"/>
                </a:lnTo>
                <a:lnTo>
                  <a:pt x="24578" y="3830"/>
                </a:lnTo>
                <a:close/>
                <a:moveTo>
                  <a:pt x="24613" y="9204"/>
                </a:moveTo>
                <a:lnTo>
                  <a:pt x="24622" y="9204"/>
                </a:lnTo>
                <a:lnTo>
                  <a:pt x="24631" y="9204"/>
                </a:lnTo>
                <a:lnTo>
                  <a:pt x="24622" y="9204"/>
                </a:lnTo>
                <a:close/>
                <a:moveTo>
                  <a:pt x="24622" y="7536"/>
                </a:moveTo>
                <a:close/>
                <a:moveTo>
                  <a:pt x="24631" y="8392"/>
                </a:moveTo>
                <a:lnTo>
                  <a:pt x="24631" y="8383"/>
                </a:lnTo>
                <a:lnTo>
                  <a:pt x="24622" y="8383"/>
                </a:lnTo>
                <a:lnTo>
                  <a:pt x="24622" y="8392"/>
                </a:lnTo>
                <a:close/>
                <a:moveTo>
                  <a:pt x="24578" y="12399"/>
                </a:moveTo>
                <a:lnTo>
                  <a:pt x="24569" y="12399"/>
                </a:lnTo>
                <a:lnTo>
                  <a:pt x="24569" y="12408"/>
                </a:lnTo>
                <a:lnTo>
                  <a:pt x="24560" y="12417"/>
                </a:lnTo>
                <a:lnTo>
                  <a:pt x="24552" y="12426"/>
                </a:lnTo>
                <a:lnTo>
                  <a:pt x="24552" y="12434"/>
                </a:lnTo>
                <a:lnTo>
                  <a:pt x="24560" y="12434"/>
                </a:lnTo>
                <a:lnTo>
                  <a:pt x="24560" y="12426"/>
                </a:lnTo>
                <a:lnTo>
                  <a:pt x="24560" y="12434"/>
                </a:lnTo>
                <a:lnTo>
                  <a:pt x="24569" y="12434"/>
                </a:lnTo>
                <a:lnTo>
                  <a:pt x="24578" y="12434"/>
                </a:lnTo>
                <a:lnTo>
                  <a:pt x="24578" y="12426"/>
                </a:lnTo>
                <a:lnTo>
                  <a:pt x="24569" y="12417"/>
                </a:lnTo>
                <a:lnTo>
                  <a:pt x="24578" y="12417"/>
                </a:lnTo>
                <a:lnTo>
                  <a:pt x="24578" y="12408"/>
                </a:lnTo>
                <a:close/>
                <a:moveTo>
                  <a:pt x="23978" y="8975"/>
                </a:moveTo>
                <a:lnTo>
                  <a:pt x="23969" y="8975"/>
                </a:lnTo>
                <a:lnTo>
                  <a:pt x="23961" y="8975"/>
                </a:lnTo>
                <a:lnTo>
                  <a:pt x="23961" y="8984"/>
                </a:lnTo>
                <a:lnTo>
                  <a:pt x="23969" y="8992"/>
                </a:lnTo>
                <a:lnTo>
                  <a:pt x="23978" y="8984"/>
                </a:lnTo>
                <a:close/>
                <a:moveTo>
                  <a:pt x="23943" y="8992"/>
                </a:moveTo>
                <a:lnTo>
                  <a:pt x="23934" y="8992"/>
                </a:lnTo>
                <a:close/>
                <a:moveTo>
                  <a:pt x="24155" y="9213"/>
                </a:moveTo>
                <a:lnTo>
                  <a:pt x="24128" y="9195"/>
                </a:lnTo>
                <a:lnTo>
                  <a:pt x="24119" y="9195"/>
                </a:lnTo>
                <a:lnTo>
                  <a:pt x="24119" y="9204"/>
                </a:lnTo>
                <a:lnTo>
                  <a:pt x="24128" y="9204"/>
                </a:lnTo>
                <a:lnTo>
                  <a:pt x="24137" y="9204"/>
                </a:lnTo>
                <a:lnTo>
                  <a:pt x="24146" y="9213"/>
                </a:lnTo>
                <a:lnTo>
                  <a:pt x="24155" y="9222"/>
                </a:lnTo>
                <a:lnTo>
                  <a:pt x="24163" y="9213"/>
                </a:lnTo>
                <a:close/>
                <a:moveTo>
                  <a:pt x="23961" y="8975"/>
                </a:moveTo>
                <a:lnTo>
                  <a:pt x="23961" y="8957"/>
                </a:lnTo>
                <a:lnTo>
                  <a:pt x="23952" y="8957"/>
                </a:lnTo>
                <a:lnTo>
                  <a:pt x="23943" y="8957"/>
                </a:lnTo>
                <a:lnTo>
                  <a:pt x="23943" y="8948"/>
                </a:lnTo>
                <a:lnTo>
                  <a:pt x="23943" y="8939"/>
                </a:lnTo>
                <a:lnTo>
                  <a:pt x="23934" y="8931"/>
                </a:lnTo>
                <a:lnTo>
                  <a:pt x="23925" y="8939"/>
                </a:lnTo>
                <a:lnTo>
                  <a:pt x="23925" y="8948"/>
                </a:lnTo>
                <a:lnTo>
                  <a:pt x="23916" y="8948"/>
                </a:lnTo>
                <a:lnTo>
                  <a:pt x="23916" y="8957"/>
                </a:lnTo>
                <a:lnTo>
                  <a:pt x="23925" y="8957"/>
                </a:lnTo>
                <a:lnTo>
                  <a:pt x="23934" y="8957"/>
                </a:lnTo>
                <a:lnTo>
                  <a:pt x="23943" y="8957"/>
                </a:lnTo>
                <a:lnTo>
                  <a:pt x="23943" y="8966"/>
                </a:lnTo>
                <a:lnTo>
                  <a:pt x="23943" y="8975"/>
                </a:lnTo>
                <a:lnTo>
                  <a:pt x="23952" y="8975"/>
                </a:lnTo>
                <a:lnTo>
                  <a:pt x="23961" y="8984"/>
                </a:lnTo>
                <a:close/>
                <a:moveTo>
                  <a:pt x="23908" y="8931"/>
                </a:moveTo>
                <a:lnTo>
                  <a:pt x="23899" y="8931"/>
                </a:lnTo>
                <a:lnTo>
                  <a:pt x="23899" y="8939"/>
                </a:lnTo>
                <a:lnTo>
                  <a:pt x="23899" y="8948"/>
                </a:lnTo>
                <a:lnTo>
                  <a:pt x="23908" y="8948"/>
                </a:lnTo>
                <a:lnTo>
                  <a:pt x="23908" y="8939"/>
                </a:lnTo>
                <a:lnTo>
                  <a:pt x="23916" y="8939"/>
                </a:lnTo>
                <a:close/>
                <a:moveTo>
                  <a:pt x="23864" y="8931"/>
                </a:moveTo>
                <a:lnTo>
                  <a:pt x="23864" y="8939"/>
                </a:lnTo>
                <a:lnTo>
                  <a:pt x="23864" y="8948"/>
                </a:lnTo>
                <a:lnTo>
                  <a:pt x="23872" y="8948"/>
                </a:lnTo>
                <a:close/>
                <a:moveTo>
                  <a:pt x="23872" y="8904"/>
                </a:moveTo>
                <a:lnTo>
                  <a:pt x="23864" y="8904"/>
                </a:lnTo>
                <a:lnTo>
                  <a:pt x="23864" y="8913"/>
                </a:lnTo>
                <a:lnTo>
                  <a:pt x="23872" y="8922"/>
                </a:lnTo>
                <a:lnTo>
                  <a:pt x="23872" y="8931"/>
                </a:lnTo>
                <a:lnTo>
                  <a:pt x="23881" y="8922"/>
                </a:lnTo>
                <a:lnTo>
                  <a:pt x="23881" y="8913"/>
                </a:lnTo>
                <a:close/>
                <a:moveTo>
                  <a:pt x="23916" y="8886"/>
                </a:moveTo>
                <a:lnTo>
                  <a:pt x="23925" y="8886"/>
                </a:lnTo>
                <a:lnTo>
                  <a:pt x="23925" y="8895"/>
                </a:lnTo>
                <a:lnTo>
                  <a:pt x="23934" y="8895"/>
                </a:lnTo>
                <a:lnTo>
                  <a:pt x="23934" y="8886"/>
                </a:lnTo>
                <a:lnTo>
                  <a:pt x="23925" y="8886"/>
                </a:lnTo>
                <a:lnTo>
                  <a:pt x="23908" y="8878"/>
                </a:lnTo>
                <a:lnTo>
                  <a:pt x="23908" y="8869"/>
                </a:lnTo>
                <a:lnTo>
                  <a:pt x="23908" y="8860"/>
                </a:lnTo>
                <a:lnTo>
                  <a:pt x="23899" y="8851"/>
                </a:lnTo>
                <a:lnTo>
                  <a:pt x="23881" y="8842"/>
                </a:lnTo>
                <a:lnTo>
                  <a:pt x="23872" y="8833"/>
                </a:lnTo>
                <a:lnTo>
                  <a:pt x="23864" y="8833"/>
                </a:lnTo>
                <a:lnTo>
                  <a:pt x="23855" y="8833"/>
                </a:lnTo>
                <a:lnTo>
                  <a:pt x="23855" y="8842"/>
                </a:lnTo>
                <a:lnTo>
                  <a:pt x="23864" y="8842"/>
                </a:lnTo>
                <a:lnTo>
                  <a:pt x="23872" y="8860"/>
                </a:lnTo>
                <a:lnTo>
                  <a:pt x="23890" y="8878"/>
                </a:lnTo>
                <a:lnTo>
                  <a:pt x="23908" y="8886"/>
                </a:lnTo>
                <a:close/>
                <a:moveTo>
                  <a:pt x="23925" y="8975"/>
                </a:moveTo>
                <a:lnTo>
                  <a:pt x="23925" y="8966"/>
                </a:lnTo>
                <a:lnTo>
                  <a:pt x="23916" y="8975"/>
                </a:lnTo>
                <a:lnTo>
                  <a:pt x="23925" y="8992"/>
                </a:lnTo>
                <a:lnTo>
                  <a:pt x="23925" y="8984"/>
                </a:lnTo>
                <a:close/>
                <a:moveTo>
                  <a:pt x="23987" y="8984"/>
                </a:moveTo>
                <a:lnTo>
                  <a:pt x="23987" y="8992"/>
                </a:lnTo>
                <a:lnTo>
                  <a:pt x="23987" y="9001"/>
                </a:lnTo>
                <a:lnTo>
                  <a:pt x="23987" y="8992"/>
                </a:lnTo>
                <a:close/>
                <a:moveTo>
                  <a:pt x="24111" y="9769"/>
                </a:moveTo>
                <a:lnTo>
                  <a:pt x="24111" y="9778"/>
                </a:lnTo>
                <a:lnTo>
                  <a:pt x="24119" y="9778"/>
                </a:lnTo>
                <a:lnTo>
                  <a:pt x="24119" y="9769"/>
                </a:lnTo>
                <a:close/>
                <a:moveTo>
                  <a:pt x="24102" y="8975"/>
                </a:moveTo>
                <a:lnTo>
                  <a:pt x="24111" y="8975"/>
                </a:lnTo>
                <a:lnTo>
                  <a:pt x="24102" y="8966"/>
                </a:lnTo>
                <a:lnTo>
                  <a:pt x="24111" y="8957"/>
                </a:lnTo>
                <a:lnTo>
                  <a:pt x="24075" y="8939"/>
                </a:lnTo>
                <a:lnTo>
                  <a:pt x="24066" y="8939"/>
                </a:lnTo>
                <a:lnTo>
                  <a:pt x="24058" y="8931"/>
                </a:lnTo>
                <a:lnTo>
                  <a:pt x="24049" y="8931"/>
                </a:lnTo>
                <a:lnTo>
                  <a:pt x="24049" y="8922"/>
                </a:lnTo>
                <a:lnTo>
                  <a:pt x="24040" y="8922"/>
                </a:lnTo>
                <a:lnTo>
                  <a:pt x="24031" y="8913"/>
                </a:lnTo>
                <a:lnTo>
                  <a:pt x="24022" y="8904"/>
                </a:lnTo>
                <a:lnTo>
                  <a:pt x="24005" y="8904"/>
                </a:lnTo>
                <a:lnTo>
                  <a:pt x="24013" y="8913"/>
                </a:lnTo>
                <a:lnTo>
                  <a:pt x="24013" y="8922"/>
                </a:lnTo>
                <a:lnTo>
                  <a:pt x="24022" y="8922"/>
                </a:lnTo>
                <a:lnTo>
                  <a:pt x="24031" y="8931"/>
                </a:lnTo>
                <a:lnTo>
                  <a:pt x="24040" y="8939"/>
                </a:lnTo>
                <a:lnTo>
                  <a:pt x="24049" y="8948"/>
                </a:lnTo>
                <a:lnTo>
                  <a:pt x="24066" y="8948"/>
                </a:lnTo>
                <a:lnTo>
                  <a:pt x="24075" y="8957"/>
                </a:lnTo>
                <a:lnTo>
                  <a:pt x="24093" y="8966"/>
                </a:lnTo>
                <a:close/>
                <a:moveTo>
                  <a:pt x="19249" y="6918"/>
                </a:moveTo>
                <a:lnTo>
                  <a:pt x="19249" y="6927"/>
                </a:lnTo>
                <a:lnTo>
                  <a:pt x="19258" y="6918"/>
                </a:lnTo>
                <a:lnTo>
                  <a:pt x="19267" y="6918"/>
                </a:lnTo>
                <a:lnTo>
                  <a:pt x="19267" y="6909"/>
                </a:lnTo>
                <a:lnTo>
                  <a:pt x="19258" y="6909"/>
                </a:lnTo>
                <a:lnTo>
                  <a:pt x="19249" y="6901"/>
                </a:lnTo>
                <a:lnTo>
                  <a:pt x="19241" y="6901"/>
                </a:lnTo>
                <a:lnTo>
                  <a:pt x="19241" y="6909"/>
                </a:lnTo>
                <a:close/>
                <a:moveTo>
                  <a:pt x="23996" y="7845"/>
                </a:moveTo>
                <a:lnTo>
                  <a:pt x="23987" y="7845"/>
                </a:lnTo>
                <a:lnTo>
                  <a:pt x="23978" y="7845"/>
                </a:lnTo>
                <a:lnTo>
                  <a:pt x="23987" y="7845"/>
                </a:lnTo>
                <a:lnTo>
                  <a:pt x="23987" y="7854"/>
                </a:lnTo>
                <a:lnTo>
                  <a:pt x="23996" y="7854"/>
                </a:lnTo>
                <a:close/>
                <a:moveTo>
                  <a:pt x="24031" y="12814"/>
                </a:moveTo>
                <a:lnTo>
                  <a:pt x="24031" y="12823"/>
                </a:lnTo>
                <a:lnTo>
                  <a:pt x="24040" y="12814"/>
                </a:lnTo>
                <a:lnTo>
                  <a:pt x="24040" y="12805"/>
                </a:lnTo>
                <a:lnTo>
                  <a:pt x="24040" y="12796"/>
                </a:lnTo>
                <a:close/>
                <a:moveTo>
                  <a:pt x="24058" y="9010"/>
                </a:moveTo>
                <a:lnTo>
                  <a:pt x="24049" y="9010"/>
                </a:lnTo>
                <a:lnTo>
                  <a:pt x="24049" y="9019"/>
                </a:lnTo>
                <a:lnTo>
                  <a:pt x="24058" y="9019"/>
                </a:lnTo>
                <a:lnTo>
                  <a:pt x="24066" y="9019"/>
                </a:lnTo>
                <a:close/>
                <a:moveTo>
                  <a:pt x="13921" y="2957"/>
                </a:moveTo>
                <a:lnTo>
                  <a:pt x="13903" y="2957"/>
                </a:lnTo>
                <a:lnTo>
                  <a:pt x="13912" y="2965"/>
                </a:lnTo>
                <a:lnTo>
                  <a:pt x="13921" y="2974"/>
                </a:lnTo>
                <a:lnTo>
                  <a:pt x="13921" y="2965"/>
                </a:lnTo>
                <a:lnTo>
                  <a:pt x="13930" y="2965"/>
                </a:lnTo>
                <a:lnTo>
                  <a:pt x="13930" y="2957"/>
                </a:lnTo>
                <a:lnTo>
                  <a:pt x="13921" y="2965"/>
                </a:lnTo>
                <a:close/>
                <a:moveTo>
                  <a:pt x="14344" y="5525"/>
                </a:moveTo>
                <a:lnTo>
                  <a:pt x="14344" y="5516"/>
                </a:lnTo>
                <a:lnTo>
                  <a:pt x="14335" y="5516"/>
                </a:lnTo>
                <a:lnTo>
                  <a:pt x="14335" y="5507"/>
                </a:lnTo>
                <a:lnTo>
                  <a:pt x="14335" y="5516"/>
                </a:lnTo>
                <a:lnTo>
                  <a:pt x="14335" y="5525"/>
                </a:lnTo>
                <a:close/>
                <a:moveTo>
                  <a:pt x="13189" y="3786"/>
                </a:moveTo>
                <a:lnTo>
                  <a:pt x="13181" y="3786"/>
                </a:lnTo>
                <a:lnTo>
                  <a:pt x="13172" y="3777"/>
                </a:lnTo>
                <a:lnTo>
                  <a:pt x="13163" y="3786"/>
                </a:lnTo>
                <a:lnTo>
                  <a:pt x="13163" y="3795"/>
                </a:lnTo>
                <a:lnTo>
                  <a:pt x="13172" y="3795"/>
                </a:lnTo>
                <a:lnTo>
                  <a:pt x="13172" y="3804"/>
                </a:lnTo>
                <a:lnTo>
                  <a:pt x="13181" y="3813"/>
                </a:lnTo>
                <a:lnTo>
                  <a:pt x="13181" y="3822"/>
                </a:lnTo>
                <a:lnTo>
                  <a:pt x="13189" y="3839"/>
                </a:lnTo>
                <a:lnTo>
                  <a:pt x="13198" y="3839"/>
                </a:lnTo>
                <a:lnTo>
                  <a:pt x="13215" y="3839"/>
                </a:lnTo>
                <a:lnTo>
                  <a:pt x="13215" y="3848"/>
                </a:lnTo>
                <a:lnTo>
                  <a:pt x="13215" y="3857"/>
                </a:lnTo>
                <a:lnTo>
                  <a:pt x="13224" y="3857"/>
                </a:lnTo>
                <a:lnTo>
                  <a:pt x="13224" y="3866"/>
                </a:lnTo>
                <a:lnTo>
                  <a:pt x="13233" y="3883"/>
                </a:lnTo>
                <a:lnTo>
                  <a:pt x="13241" y="3874"/>
                </a:lnTo>
                <a:lnTo>
                  <a:pt x="13241" y="3866"/>
                </a:lnTo>
                <a:lnTo>
                  <a:pt x="13241" y="3857"/>
                </a:lnTo>
                <a:lnTo>
                  <a:pt x="13241" y="3848"/>
                </a:lnTo>
                <a:lnTo>
                  <a:pt x="13241" y="3839"/>
                </a:lnTo>
                <a:lnTo>
                  <a:pt x="13259" y="3830"/>
                </a:lnTo>
                <a:lnTo>
                  <a:pt x="13268" y="3830"/>
                </a:lnTo>
                <a:lnTo>
                  <a:pt x="13268" y="3822"/>
                </a:lnTo>
                <a:lnTo>
                  <a:pt x="13259" y="3813"/>
                </a:lnTo>
                <a:lnTo>
                  <a:pt x="13259" y="3804"/>
                </a:lnTo>
                <a:lnTo>
                  <a:pt x="13259" y="3795"/>
                </a:lnTo>
                <a:lnTo>
                  <a:pt x="13268" y="3795"/>
                </a:lnTo>
                <a:lnTo>
                  <a:pt x="13277" y="3795"/>
                </a:lnTo>
                <a:lnTo>
                  <a:pt x="13277" y="3786"/>
                </a:lnTo>
                <a:lnTo>
                  <a:pt x="13277" y="3777"/>
                </a:lnTo>
                <a:lnTo>
                  <a:pt x="13277" y="3760"/>
                </a:lnTo>
                <a:lnTo>
                  <a:pt x="13285" y="3751"/>
                </a:lnTo>
                <a:lnTo>
                  <a:pt x="13277" y="3742"/>
                </a:lnTo>
                <a:lnTo>
                  <a:pt x="13268" y="3742"/>
                </a:lnTo>
                <a:lnTo>
                  <a:pt x="13259" y="3742"/>
                </a:lnTo>
                <a:lnTo>
                  <a:pt x="13241" y="3751"/>
                </a:lnTo>
                <a:lnTo>
                  <a:pt x="13233" y="3760"/>
                </a:lnTo>
                <a:lnTo>
                  <a:pt x="13233" y="3769"/>
                </a:lnTo>
                <a:lnTo>
                  <a:pt x="13233" y="3777"/>
                </a:lnTo>
                <a:lnTo>
                  <a:pt x="13224" y="3786"/>
                </a:lnTo>
                <a:lnTo>
                  <a:pt x="13215" y="3786"/>
                </a:lnTo>
                <a:lnTo>
                  <a:pt x="13215" y="3769"/>
                </a:lnTo>
                <a:lnTo>
                  <a:pt x="13215" y="3760"/>
                </a:lnTo>
                <a:lnTo>
                  <a:pt x="13198" y="3760"/>
                </a:lnTo>
                <a:lnTo>
                  <a:pt x="13198" y="3769"/>
                </a:lnTo>
                <a:lnTo>
                  <a:pt x="13189" y="3777"/>
                </a:lnTo>
                <a:close/>
                <a:moveTo>
                  <a:pt x="13277" y="3804"/>
                </a:moveTo>
                <a:lnTo>
                  <a:pt x="13285" y="3795"/>
                </a:lnTo>
                <a:lnTo>
                  <a:pt x="13285" y="3786"/>
                </a:lnTo>
                <a:lnTo>
                  <a:pt x="13277" y="3795"/>
                </a:lnTo>
                <a:close/>
                <a:moveTo>
                  <a:pt x="12978" y="3857"/>
                </a:moveTo>
                <a:lnTo>
                  <a:pt x="12978" y="3848"/>
                </a:lnTo>
                <a:lnTo>
                  <a:pt x="12969" y="3866"/>
                </a:lnTo>
                <a:lnTo>
                  <a:pt x="12969" y="3883"/>
                </a:lnTo>
                <a:lnTo>
                  <a:pt x="12969" y="3874"/>
                </a:lnTo>
                <a:lnTo>
                  <a:pt x="12987" y="3874"/>
                </a:lnTo>
                <a:lnTo>
                  <a:pt x="12995" y="3866"/>
                </a:lnTo>
                <a:lnTo>
                  <a:pt x="12978" y="3866"/>
                </a:lnTo>
                <a:lnTo>
                  <a:pt x="12969" y="3866"/>
                </a:lnTo>
                <a:close/>
                <a:moveTo>
                  <a:pt x="12819" y="4007"/>
                </a:moveTo>
                <a:lnTo>
                  <a:pt x="12810" y="4007"/>
                </a:lnTo>
                <a:lnTo>
                  <a:pt x="12810" y="4016"/>
                </a:lnTo>
                <a:lnTo>
                  <a:pt x="12828" y="4007"/>
                </a:lnTo>
                <a:close/>
                <a:moveTo>
                  <a:pt x="12792" y="4016"/>
                </a:moveTo>
                <a:lnTo>
                  <a:pt x="12775" y="4016"/>
                </a:lnTo>
                <a:close/>
                <a:moveTo>
                  <a:pt x="12854" y="3998"/>
                </a:moveTo>
                <a:lnTo>
                  <a:pt x="12845" y="3998"/>
                </a:lnTo>
                <a:close/>
                <a:moveTo>
                  <a:pt x="13277" y="3857"/>
                </a:moveTo>
                <a:lnTo>
                  <a:pt x="13268" y="3857"/>
                </a:lnTo>
                <a:lnTo>
                  <a:pt x="13259" y="3857"/>
                </a:lnTo>
                <a:lnTo>
                  <a:pt x="13259" y="3848"/>
                </a:lnTo>
                <a:lnTo>
                  <a:pt x="13259" y="3857"/>
                </a:lnTo>
                <a:lnTo>
                  <a:pt x="13250" y="3857"/>
                </a:lnTo>
                <a:lnTo>
                  <a:pt x="13250" y="3866"/>
                </a:lnTo>
                <a:lnTo>
                  <a:pt x="13268" y="3866"/>
                </a:lnTo>
                <a:lnTo>
                  <a:pt x="13277" y="3866"/>
                </a:lnTo>
                <a:close/>
                <a:moveTo>
                  <a:pt x="13084" y="3848"/>
                </a:moveTo>
                <a:lnTo>
                  <a:pt x="13075" y="3848"/>
                </a:lnTo>
                <a:lnTo>
                  <a:pt x="13075" y="3866"/>
                </a:lnTo>
                <a:lnTo>
                  <a:pt x="13084" y="3866"/>
                </a:lnTo>
                <a:lnTo>
                  <a:pt x="13092" y="3874"/>
                </a:lnTo>
                <a:lnTo>
                  <a:pt x="13101" y="3866"/>
                </a:lnTo>
                <a:lnTo>
                  <a:pt x="13092" y="3857"/>
                </a:lnTo>
                <a:close/>
                <a:moveTo>
                  <a:pt x="12766" y="4016"/>
                </a:moveTo>
                <a:lnTo>
                  <a:pt x="12757" y="4016"/>
                </a:lnTo>
                <a:lnTo>
                  <a:pt x="12740" y="4024"/>
                </a:lnTo>
                <a:lnTo>
                  <a:pt x="12748" y="4024"/>
                </a:lnTo>
                <a:close/>
                <a:moveTo>
                  <a:pt x="13119" y="3866"/>
                </a:moveTo>
                <a:lnTo>
                  <a:pt x="13110" y="3866"/>
                </a:lnTo>
                <a:lnTo>
                  <a:pt x="13119" y="3874"/>
                </a:lnTo>
                <a:lnTo>
                  <a:pt x="13128" y="3874"/>
                </a:lnTo>
                <a:lnTo>
                  <a:pt x="13128" y="3866"/>
                </a:lnTo>
                <a:close/>
                <a:moveTo>
                  <a:pt x="13128" y="3777"/>
                </a:moveTo>
                <a:lnTo>
                  <a:pt x="13137" y="3777"/>
                </a:lnTo>
                <a:lnTo>
                  <a:pt x="13137" y="3769"/>
                </a:lnTo>
                <a:lnTo>
                  <a:pt x="13145" y="3769"/>
                </a:lnTo>
                <a:lnTo>
                  <a:pt x="13137" y="3760"/>
                </a:lnTo>
                <a:lnTo>
                  <a:pt x="13128" y="3760"/>
                </a:lnTo>
                <a:lnTo>
                  <a:pt x="13137" y="3769"/>
                </a:lnTo>
                <a:lnTo>
                  <a:pt x="13128" y="3769"/>
                </a:lnTo>
                <a:close/>
                <a:moveTo>
                  <a:pt x="13145" y="3883"/>
                </a:moveTo>
                <a:lnTo>
                  <a:pt x="13145" y="3874"/>
                </a:lnTo>
                <a:lnTo>
                  <a:pt x="13163" y="3848"/>
                </a:lnTo>
                <a:lnTo>
                  <a:pt x="13163" y="3839"/>
                </a:lnTo>
                <a:lnTo>
                  <a:pt x="13154" y="3848"/>
                </a:lnTo>
                <a:lnTo>
                  <a:pt x="13145" y="3866"/>
                </a:lnTo>
                <a:lnTo>
                  <a:pt x="13137" y="3874"/>
                </a:lnTo>
                <a:close/>
                <a:moveTo>
                  <a:pt x="13321" y="3919"/>
                </a:moveTo>
                <a:lnTo>
                  <a:pt x="13330" y="3927"/>
                </a:lnTo>
                <a:lnTo>
                  <a:pt x="13338" y="3936"/>
                </a:lnTo>
                <a:lnTo>
                  <a:pt x="13347" y="3936"/>
                </a:lnTo>
                <a:lnTo>
                  <a:pt x="13347" y="3927"/>
                </a:lnTo>
                <a:lnTo>
                  <a:pt x="13356" y="3927"/>
                </a:lnTo>
                <a:lnTo>
                  <a:pt x="13365" y="3927"/>
                </a:lnTo>
                <a:lnTo>
                  <a:pt x="13365" y="3919"/>
                </a:lnTo>
                <a:lnTo>
                  <a:pt x="13356" y="3919"/>
                </a:lnTo>
                <a:lnTo>
                  <a:pt x="13356" y="3910"/>
                </a:lnTo>
                <a:lnTo>
                  <a:pt x="13365" y="3901"/>
                </a:lnTo>
                <a:lnTo>
                  <a:pt x="13356" y="3901"/>
                </a:lnTo>
                <a:lnTo>
                  <a:pt x="13347" y="3901"/>
                </a:lnTo>
                <a:lnTo>
                  <a:pt x="13347" y="3892"/>
                </a:lnTo>
                <a:lnTo>
                  <a:pt x="13338" y="3892"/>
                </a:lnTo>
                <a:lnTo>
                  <a:pt x="13330" y="3892"/>
                </a:lnTo>
                <a:lnTo>
                  <a:pt x="13330" y="3901"/>
                </a:lnTo>
                <a:lnTo>
                  <a:pt x="13330" y="3910"/>
                </a:lnTo>
                <a:close/>
                <a:moveTo>
                  <a:pt x="13207" y="3892"/>
                </a:moveTo>
                <a:lnTo>
                  <a:pt x="13215" y="3892"/>
                </a:lnTo>
                <a:lnTo>
                  <a:pt x="13224" y="3892"/>
                </a:lnTo>
                <a:lnTo>
                  <a:pt x="13224" y="3883"/>
                </a:lnTo>
                <a:lnTo>
                  <a:pt x="13224" y="3874"/>
                </a:lnTo>
                <a:lnTo>
                  <a:pt x="13215" y="3874"/>
                </a:lnTo>
                <a:lnTo>
                  <a:pt x="13207" y="3874"/>
                </a:lnTo>
                <a:lnTo>
                  <a:pt x="13189" y="3866"/>
                </a:lnTo>
                <a:lnTo>
                  <a:pt x="13172" y="3866"/>
                </a:lnTo>
                <a:lnTo>
                  <a:pt x="13172" y="3883"/>
                </a:lnTo>
                <a:lnTo>
                  <a:pt x="13198" y="3892"/>
                </a:lnTo>
                <a:close/>
                <a:moveTo>
                  <a:pt x="13172" y="3901"/>
                </a:moveTo>
                <a:lnTo>
                  <a:pt x="13172" y="3910"/>
                </a:lnTo>
                <a:lnTo>
                  <a:pt x="13163" y="3910"/>
                </a:lnTo>
                <a:lnTo>
                  <a:pt x="13172" y="3910"/>
                </a:lnTo>
                <a:lnTo>
                  <a:pt x="13172" y="3919"/>
                </a:lnTo>
                <a:lnTo>
                  <a:pt x="13189" y="3919"/>
                </a:lnTo>
                <a:lnTo>
                  <a:pt x="13181" y="3910"/>
                </a:lnTo>
                <a:close/>
                <a:moveTo>
                  <a:pt x="13163" y="3619"/>
                </a:moveTo>
                <a:lnTo>
                  <a:pt x="13154" y="3619"/>
                </a:lnTo>
                <a:lnTo>
                  <a:pt x="13163" y="3627"/>
                </a:lnTo>
                <a:lnTo>
                  <a:pt x="13172" y="3627"/>
                </a:lnTo>
                <a:lnTo>
                  <a:pt x="13172" y="3619"/>
                </a:lnTo>
                <a:lnTo>
                  <a:pt x="13181" y="3619"/>
                </a:lnTo>
                <a:lnTo>
                  <a:pt x="13172" y="3619"/>
                </a:lnTo>
                <a:close/>
                <a:moveTo>
                  <a:pt x="13154" y="3848"/>
                </a:moveTo>
                <a:lnTo>
                  <a:pt x="13154" y="3839"/>
                </a:lnTo>
                <a:lnTo>
                  <a:pt x="13154" y="3830"/>
                </a:lnTo>
                <a:lnTo>
                  <a:pt x="13154" y="3822"/>
                </a:lnTo>
                <a:lnTo>
                  <a:pt x="13145" y="3813"/>
                </a:lnTo>
                <a:lnTo>
                  <a:pt x="13145" y="3804"/>
                </a:lnTo>
                <a:lnTo>
                  <a:pt x="13137" y="3795"/>
                </a:lnTo>
                <a:lnTo>
                  <a:pt x="13128" y="3804"/>
                </a:lnTo>
                <a:lnTo>
                  <a:pt x="13119" y="3795"/>
                </a:lnTo>
                <a:lnTo>
                  <a:pt x="13110" y="3795"/>
                </a:lnTo>
                <a:lnTo>
                  <a:pt x="13092" y="3804"/>
                </a:lnTo>
                <a:lnTo>
                  <a:pt x="13084" y="3804"/>
                </a:lnTo>
                <a:lnTo>
                  <a:pt x="13084" y="3822"/>
                </a:lnTo>
                <a:lnTo>
                  <a:pt x="13084" y="3830"/>
                </a:lnTo>
                <a:lnTo>
                  <a:pt x="13092" y="3839"/>
                </a:lnTo>
                <a:lnTo>
                  <a:pt x="13110" y="3848"/>
                </a:lnTo>
                <a:lnTo>
                  <a:pt x="13128" y="3857"/>
                </a:lnTo>
                <a:lnTo>
                  <a:pt x="13137" y="3848"/>
                </a:lnTo>
                <a:close/>
                <a:moveTo>
                  <a:pt x="13638" y="5013"/>
                </a:moveTo>
                <a:lnTo>
                  <a:pt x="13630" y="5013"/>
                </a:lnTo>
                <a:lnTo>
                  <a:pt x="13665" y="5022"/>
                </a:lnTo>
                <a:lnTo>
                  <a:pt x="13647" y="5022"/>
                </a:lnTo>
                <a:close/>
                <a:moveTo>
                  <a:pt x="14891" y="5631"/>
                </a:moveTo>
                <a:lnTo>
                  <a:pt x="14900" y="5631"/>
                </a:lnTo>
                <a:lnTo>
                  <a:pt x="14882" y="5631"/>
                </a:lnTo>
                <a:lnTo>
                  <a:pt x="14874" y="5640"/>
                </a:lnTo>
                <a:lnTo>
                  <a:pt x="14865" y="5648"/>
                </a:lnTo>
                <a:lnTo>
                  <a:pt x="14829" y="5657"/>
                </a:lnTo>
                <a:lnTo>
                  <a:pt x="14821" y="5657"/>
                </a:lnTo>
                <a:lnTo>
                  <a:pt x="14803" y="5657"/>
                </a:lnTo>
                <a:lnTo>
                  <a:pt x="14794" y="5657"/>
                </a:lnTo>
                <a:lnTo>
                  <a:pt x="14776" y="5648"/>
                </a:lnTo>
                <a:lnTo>
                  <a:pt x="14776" y="5657"/>
                </a:lnTo>
                <a:lnTo>
                  <a:pt x="14776" y="5666"/>
                </a:lnTo>
                <a:lnTo>
                  <a:pt x="14768" y="5675"/>
                </a:lnTo>
                <a:lnTo>
                  <a:pt x="14759" y="5666"/>
                </a:lnTo>
                <a:lnTo>
                  <a:pt x="14750" y="5675"/>
                </a:lnTo>
                <a:lnTo>
                  <a:pt x="14741" y="5675"/>
                </a:lnTo>
                <a:lnTo>
                  <a:pt x="14741" y="5684"/>
                </a:lnTo>
                <a:lnTo>
                  <a:pt x="14732" y="5675"/>
                </a:lnTo>
                <a:lnTo>
                  <a:pt x="14732" y="5693"/>
                </a:lnTo>
                <a:lnTo>
                  <a:pt x="14741" y="5701"/>
                </a:lnTo>
                <a:lnTo>
                  <a:pt x="14741" y="5710"/>
                </a:lnTo>
                <a:lnTo>
                  <a:pt x="14750" y="5710"/>
                </a:lnTo>
                <a:lnTo>
                  <a:pt x="14759" y="5710"/>
                </a:lnTo>
                <a:lnTo>
                  <a:pt x="14768" y="5710"/>
                </a:lnTo>
                <a:lnTo>
                  <a:pt x="14776" y="5710"/>
                </a:lnTo>
                <a:lnTo>
                  <a:pt x="14776" y="5719"/>
                </a:lnTo>
                <a:lnTo>
                  <a:pt x="14785" y="5719"/>
                </a:lnTo>
                <a:lnTo>
                  <a:pt x="14785" y="5710"/>
                </a:lnTo>
                <a:lnTo>
                  <a:pt x="14794" y="5710"/>
                </a:lnTo>
                <a:lnTo>
                  <a:pt x="14803" y="5710"/>
                </a:lnTo>
                <a:lnTo>
                  <a:pt x="14812" y="5701"/>
                </a:lnTo>
                <a:lnTo>
                  <a:pt x="14821" y="5701"/>
                </a:lnTo>
                <a:lnTo>
                  <a:pt x="14838" y="5684"/>
                </a:lnTo>
                <a:lnTo>
                  <a:pt x="14847" y="5684"/>
                </a:lnTo>
                <a:lnTo>
                  <a:pt x="14856" y="5684"/>
                </a:lnTo>
                <a:lnTo>
                  <a:pt x="14856" y="5675"/>
                </a:lnTo>
                <a:lnTo>
                  <a:pt x="14847" y="5675"/>
                </a:lnTo>
                <a:lnTo>
                  <a:pt x="14847" y="5666"/>
                </a:lnTo>
                <a:lnTo>
                  <a:pt x="14856" y="5657"/>
                </a:lnTo>
                <a:close/>
                <a:moveTo>
                  <a:pt x="14688" y="4704"/>
                </a:moveTo>
                <a:lnTo>
                  <a:pt x="14706" y="4713"/>
                </a:lnTo>
                <a:lnTo>
                  <a:pt x="14724" y="4713"/>
                </a:lnTo>
                <a:lnTo>
                  <a:pt x="14706" y="4713"/>
                </a:lnTo>
                <a:lnTo>
                  <a:pt x="14679" y="4704"/>
                </a:lnTo>
                <a:lnTo>
                  <a:pt x="14679" y="4695"/>
                </a:lnTo>
                <a:lnTo>
                  <a:pt x="14671" y="4695"/>
                </a:lnTo>
                <a:lnTo>
                  <a:pt x="14679" y="4704"/>
                </a:lnTo>
                <a:close/>
                <a:moveTo>
                  <a:pt x="12272" y="4748"/>
                </a:moveTo>
                <a:lnTo>
                  <a:pt x="12272" y="4739"/>
                </a:lnTo>
                <a:lnTo>
                  <a:pt x="12263" y="4731"/>
                </a:lnTo>
                <a:lnTo>
                  <a:pt x="12254" y="4722"/>
                </a:lnTo>
                <a:lnTo>
                  <a:pt x="12254" y="4731"/>
                </a:lnTo>
                <a:lnTo>
                  <a:pt x="12263" y="4739"/>
                </a:lnTo>
                <a:close/>
                <a:moveTo>
                  <a:pt x="14406" y="5551"/>
                </a:moveTo>
                <a:lnTo>
                  <a:pt x="14397" y="5551"/>
                </a:lnTo>
                <a:lnTo>
                  <a:pt x="14406" y="5560"/>
                </a:lnTo>
                <a:close/>
                <a:moveTo>
                  <a:pt x="14344" y="5454"/>
                </a:moveTo>
                <a:lnTo>
                  <a:pt x="14335" y="5454"/>
                </a:lnTo>
                <a:lnTo>
                  <a:pt x="14327" y="5445"/>
                </a:lnTo>
                <a:lnTo>
                  <a:pt x="14318" y="5454"/>
                </a:lnTo>
                <a:lnTo>
                  <a:pt x="14309" y="5454"/>
                </a:lnTo>
                <a:lnTo>
                  <a:pt x="14318" y="5454"/>
                </a:lnTo>
                <a:lnTo>
                  <a:pt x="14327" y="5463"/>
                </a:lnTo>
                <a:close/>
                <a:moveTo>
                  <a:pt x="13594" y="4978"/>
                </a:moveTo>
                <a:lnTo>
                  <a:pt x="13594" y="4969"/>
                </a:lnTo>
                <a:lnTo>
                  <a:pt x="13577" y="4960"/>
                </a:lnTo>
                <a:lnTo>
                  <a:pt x="13568" y="4960"/>
                </a:lnTo>
                <a:lnTo>
                  <a:pt x="13568" y="4969"/>
                </a:lnTo>
                <a:lnTo>
                  <a:pt x="13577" y="4978"/>
                </a:lnTo>
                <a:close/>
                <a:moveTo>
                  <a:pt x="14397" y="5604"/>
                </a:moveTo>
                <a:lnTo>
                  <a:pt x="14397" y="5613"/>
                </a:lnTo>
                <a:lnTo>
                  <a:pt x="14406" y="5604"/>
                </a:lnTo>
                <a:lnTo>
                  <a:pt x="14415" y="5595"/>
                </a:lnTo>
                <a:lnTo>
                  <a:pt x="14424" y="5595"/>
                </a:lnTo>
                <a:lnTo>
                  <a:pt x="14424" y="5587"/>
                </a:lnTo>
                <a:lnTo>
                  <a:pt x="14432" y="5569"/>
                </a:lnTo>
                <a:lnTo>
                  <a:pt x="14424" y="5569"/>
                </a:lnTo>
                <a:lnTo>
                  <a:pt x="14406" y="5569"/>
                </a:lnTo>
                <a:lnTo>
                  <a:pt x="14397" y="5578"/>
                </a:lnTo>
                <a:lnTo>
                  <a:pt x="14397" y="5587"/>
                </a:lnTo>
                <a:lnTo>
                  <a:pt x="14397" y="5595"/>
                </a:lnTo>
                <a:close/>
                <a:moveTo>
                  <a:pt x="13559" y="4978"/>
                </a:moveTo>
                <a:lnTo>
                  <a:pt x="13577" y="4986"/>
                </a:lnTo>
                <a:lnTo>
                  <a:pt x="13585" y="4986"/>
                </a:lnTo>
                <a:lnTo>
                  <a:pt x="13612" y="4986"/>
                </a:lnTo>
                <a:lnTo>
                  <a:pt x="13621" y="4986"/>
                </a:lnTo>
                <a:lnTo>
                  <a:pt x="13612" y="4986"/>
                </a:lnTo>
                <a:lnTo>
                  <a:pt x="13585" y="4986"/>
                </a:lnTo>
                <a:lnTo>
                  <a:pt x="13585" y="4978"/>
                </a:lnTo>
                <a:lnTo>
                  <a:pt x="13568" y="4978"/>
                </a:lnTo>
                <a:close/>
                <a:moveTo>
                  <a:pt x="13471" y="4916"/>
                </a:moveTo>
                <a:lnTo>
                  <a:pt x="13453" y="4898"/>
                </a:lnTo>
                <a:lnTo>
                  <a:pt x="13453" y="4889"/>
                </a:lnTo>
                <a:lnTo>
                  <a:pt x="13453" y="4898"/>
                </a:lnTo>
                <a:close/>
                <a:moveTo>
                  <a:pt x="13453" y="4863"/>
                </a:moveTo>
                <a:lnTo>
                  <a:pt x="13462" y="4872"/>
                </a:lnTo>
                <a:lnTo>
                  <a:pt x="13471" y="4881"/>
                </a:lnTo>
                <a:lnTo>
                  <a:pt x="13480" y="4881"/>
                </a:lnTo>
                <a:lnTo>
                  <a:pt x="13471" y="4872"/>
                </a:lnTo>
                <a:lnTo>
                  <a:pt x="13462" y="4863"/>
                </a:lnTo>
                <a:lnTo>
                  <a:pt x="13453" y="4854"/>
                </a:lnTo>
                <a:lnTo>
                  <a:pt x="13444" y="4854"/>
                </a:lnTo>
                <a:lnTo>
                  <a:pt x="13444" y="4845"/>
                </a:lnTo>
                <a:close/>
                <a:moveTo>
                  <a:pt x="13480" y="4907"/>
                </a:moveTo>
                <a:lnTo>
                  <a:pt x="13462" y="4898"/>
                </a:lnTo>
                <a:lnTo>
                  <a:pt x="13471" y="4898"/>
                </a:lnTo>
                <a:close/>
                <a:moveTo>
                  <a:pt x="13585" y="5004"/>
                </a:moveTo>
                <a:lnTo>
                  <a:pt x="13594" y="5004"/>
                </a:lnTo>
                <a:lnTo>
                  <a:pt x="13603" y="5004"/>
                </a:lnTo>
                <a:lnTo>
                  <a:pt x="13612" y="5004"/>
                </a:lnTo>
                <a:lnTo>
                  <a:pt x="13621" y="5004"/>
                </a:lnTo>
                <a:lnTo>
                  <a:pt x="13612" y="5004"/>
                </a:lnTo>
                <a:lnTo>
                  <a:pt x="13603" y="4995"/>
                </a:lnTo>
                <a:lnTo>
                  <a:pt x="13594" y="5004"/>
                </a:lnTo>
                <a:lnTo>
                  <a:pt x="13577" y="4995"/>
                </a:lnTo>
                <a:close/>
                <a:moveTo>
                  <a:pt x="13444" y="4836"/>
                </a:moveTo>
                <a:lnTo>
                  <a:pt x="13453" y="4845"/>
                </a:lnTo>
                <a:lnTo>
                  <a:pt x="13444" y="4836"/>
                </a:lnTo>
                <a:lnTo>
                  <a:pt x="13435" y="4836"/>
                </a:lnTo>
                <a:close/>
                <a:moveTo>
                  <a:pt x="13427" y="4819"/>
                </a:moveTo>
                <a:lnTo>
                  <a:pt x="13435" y="4819"/>
                </a:lnTo>
                <a:lnTo>
                  <a:pt x="13444" y="4819"/>
                </a:lnTo>
                <a:lnTo>
                  <a:pt x="13444" y="4810"/>
                </a:lnTo>
                <a:lnTo>
                  <a:pt x="13435" y="4810"/>
                </a:lnTo>
                <a:lnTo>
                  <a:pt x="13435" y="4801"/>
                </a:lnTo>
                <a:lnTo>
                  <a:pt x="13427" y="4801"/>
                </a:lnTo>
                <a:lnTo>
                  <a:pt x="13418" y="4810"/>
                </a:lnTo>
                <a:close/>
                <a:moveTo>
                  <a:pt x="13480" y="4916"/>
                </a:moveTo>
                <a:lnTo>
                  <a:pt x="13488" y="4916"/>
                </a:lnTo>
                <a:lnTo>
                  <a:pt x="13488" y="4907"/>
                </a:lnTo>
                <a:lnTo>
                  <a:pt x="13480" y="4907"/>
                </a:lnTo>
                <a:close/>
                <a:moveTo>
                  <a:pt x="13409" y="4828"/>
                </a:moveTo>
                <a:lnTo>
                  <a:pt x="13418" y="4836"/>
                </a:lnTo>
                <a:lnTo>
                  <a:pt x="13418" y="4845"/>
                </a:lnTo>
                <a:lnTo>
                  <a:pt x="13418" y="4854"/>
                </a:lnTo>
                <a:lnTo>
                  <a:pt x="13418" y="4845"/>
                </a:lnTo>
                <a:lnTo>
                  <a:pt x="13418" y="4828"/>
                </a:lnTo>
                <a:lnTo>
                  <a:pt x="13418" y="4819"/>
                </a:lnTo>
                <a:lnTo>
                  <a:pt x="13409" y="4810"/>
                </a:lnTo>
                <a:lnTo>
                  <a:pt x="13409" y="4801"/>
                </a:lnTo>
                <a:lnTo>
                  <a:pt x="13409" y="4819"/>
                </a:lnTo>
                <a:close/>
                <a:moveTo>
                  <a:pt x="12978" y="3883"/>
                </a:moveTo>
                <a:lnTo>
                  <a:pt x="12978" y="3892"/>
                </a:lnTo>
                <a:lnTo>
                  <a:pt x="12987" y="3892"/>
                </a:lnTo>
                <a:lnTo>
                  <a:pt x="12987" y="3883"/>
                </a:lnTo>
                <a:close/>
                <a:moveTo>
                  <a:pt x="17511" y="2551"/>
                </a:moveTo>
                <a:lnTo>
                  <a:pt x="17494" y="2551"/>
                </a:lnTo>
                <a:lnTo>
                  <a:pt x="17485" y="2542"/>
                </a:lnTo>
                <a:lnTo>
                  <a:pt x="17476" y="2542"/>
                </a:lnTo>
                <a:lnTo>
                  <a:pt x="17467" y="2542"/>
                </a:lnTo>
                <a:lnTo>
                  <a:pt x="17476" y="2568"/>
                </a:lnTo>
                <a:lnTo>
                  <a:pt x="17494" y="2577"/>
                </a:lnTo>
                <a:lnTo>
                  <a:pt x="17503" y="2568"/>
                </a:lnTo>
                <a:lnTo>
                  <a:pt x="17511" y="2568"/>
                </a:lnTo>
                <a:lnTo>
                  <a:pt x="17503" y="2559"/>
                </a:lnTo>
                <a:close/>
                <a:moveTo>
                  <a:pt x="26210" y="9381"/>
                </a:moveTo>
                <a:lnTo>
                  <a:pt x="26201" y="9372"/>
                </a:lnTo>
                <a:lnTo>
                  <a:pt x="26184" y="9363"/>
                </a:lnTo>
                <a:lnTo>
                  <a:pt x="26175" y="9372"/>
                </a:lnTo>
                <a:lnTo>
                  <a:pt x="26184" y="9381"/>
                </a:lnTo>
                <a:lnTo>
                  <a:pt x="26193" y="9381"/>
                </a:lnTo>
                <a:lnTo>
                  <a:pt x="26219" y="9381"/>
                </a:lnTo>
                <a:close/>
                <a:moveTo>
                  <a:pt x="26237" y="9036"/>
                </a:moveTo>
                <a:close/>
                <a:moveTo>
                  <a:pt x="13956" y="3310"/>
                </a:moveTo>
                <a:lnTo>
                  <a:pt x="13956" y="3318"/>
                </a:lnTo>
                <a:lnTo>
                  <a:pt x="13965" y="3310"/>
                </a:lnTo>
                <a:close/>
                <a:moveTo>
                  <a:pt x="26201" y="8560"/>
                </a:moveTo>
                <a:lnTo>
                  <a:pt x="26201" y="8551"/>
                </a:lnTo>
                <a:lnTo>
                  <a:pt x="26193" y="8551"/>
                </a:lnTo>
                <a:lnTo>
                  <a:pt x="26201" y="8551"/>
                </a:lnTo>
                <a:close/>
                <a:moveTo>
                  <a:pt x="14185" y="2754"/>
                </a:moveTo>
                <a:lnTo>
                  <a:pt x="14194" y="2754"/>
                </a:lnTo>
                <a:lnTo>
                  <a:pt x="14194" y="2745"/>
                </a:lnTo>
                <a:lnTo>
                  <a:pt x="14177" y="2745"/>
                </a:lnTo>
                <a:lnTo>
                  <a:pt x="14168" y="2745"/>
                </a:lnTo>
                <a:lnTo>
                  <a:pt x="14168" y="2754"/>
                </a:lnTo>
                <a:lnTo>
                  <a:pt x="14177" y="2762"/>
                </a:lnTo>
                <a:close/>
                <a:moveTo>
                  <a:pt x="14988" y="2736"/>
                </a:moveTo>
                <a:lnTo>
                  <a:pt x="14979" y="2727"/>
                </a:lnTo>
                <a:lnTo>
                  <a:pt x="14971" y="2736"/>
                </a:lnTo>
                <a:lnTo>
                  <a:pt x="14971" y="2745"/>
                </a:lnTo>
                <a:lnTo>
                  <a:pt x="14979" y="2745"/>
                </a:lnTo>
                <a:lnTo>
                  <a:pt x="14988" y="2754"/>
                </a:lnTo>
                <a:lnTo>
                  <a:pt x="14997" y="2745"/>
                </a:lnTo>
                <a:close/>
                <a:moveTo>
                  <a:pt x="17300" y="2198"/>
                </a:moveTo>
                <a:lnTo>
                  <a:pt x="17308" y="2189"/>
                </a:lnTo>
                <a:lnTo>
                  <a:pt x="17308" y="2180"/>
                </a:lnTo>
                <a:lnTo>
                  <a:pt x="17300" y="2180"/>
                </a:lnTo>
                <a:lnTo>
                  <a:pt x="17282" y="2198"/>
                </a:lnTo>
                <a:lnTo>
                  <a:pt x="17291" y="2198"/>
                </a:lnTo>
                <a:close/>
                <a:moveTo>
                  <a:pt x="26228" y="8675"/>
                </a:moveTo>
                <a:lnTo>
                  <a:pt x="26237" y="8675"/>
                </a:lnTo>
                <a:close/>
                <a:moveTo>
                  <a:pt x="26246" y="8578"/>
                </a:moveTo>
                <a:close/>
                <a:moveTo>
                  <a:pt x="26360" y="3689"/>
                </a:moveTo>
                <a:lnTo>
                  <a:pt x="26351" y="3689"/>
                </a:lnTo>
                <a:lnTo>
                  <a:pt x="26343" y="3689"/>
                </a:lnTo>
                <a:lnTo>
                  <a:pt x="26351" y="3698"/>
                </a:lnTo>
                <a:close/>
                <a:moveTo>
                  <a:pt x="26396" y="2948"/>
                </a:moveTo>
                <a:lnTo>
                  <a:pt x="26378" y="2948"/>
                </a:lnTo>
                <a:lnTo>
                  <a:pt x="26369" y="2948"/>
                </a:lnTo>
                <a:lnTo>
                  <a:pt x="26360" y="2948"/>
                </a:lnTo>
                <a:lnTo>
                  <a:pt x="26351" y="2939"/>
                </a:lnTo>
                <a:lnTo>
                  <a:pt x="26343" y="2939"/>
                </a:lnTo>
                <a:lnTo>
                  <a:pt x="26325" y="2930"/>
                </a:lnTo>
                <a:lnTo>
                  <a:pt x="26316" y="2930"/>
                </a:lnTo>
                <a:lnTo>
                  <a:pt x="26316" y="2921"/>
                </a:lnTo>
                <a:lnTo>
                  <a:pt x="26307" y="2912"/>
                </a:lnTo>
                <a:lnTo>
                  <a:pt x="26298" y="2912"/>
                </a:lnTo>
                <a:lnTo>
                  <a:pt x="26290" y="2912"/>
                </a:lnTo>
                <a:lnTo>
                  <a:pt x="26281" y="2912"/>
                </a:lnTo>
                <a:lnTo>
                  <a:pt x="26272" y="2912"/>
                </a:lnTo>
                <a:lnTo>
                  <a:pt x="26263" y="2921"/>
                </a:lnTo>
                <a:lnTo>
                  <a:pt x="26246" y="2921"/>
                </a:lnTo>
                <a:lnTo>
                  <a:pt x="26237" y="2921"/>
                </a:lnTo>
                <a:lnTo>
                  <a:pt x="26228" y="2921"/>
                </a:lnTo>
                <a:lnTo>
                  <a:pt x="26219" y="2921"/>
                </a:lnTo>
                <a:lnTo>
                  <a:pt x="26219" y="2912"/>
                </a:lnTo>
                <a:lnTo>
                  <a:pt x="26201" y="2904"/>
                </a:lnTo>
                <a:lnTo>
                  <a:pt x="26193" y="2904"/>
                </a:lnTo>
                <a:lnTo>
                  <a:pt x="26193" y="2921"/>
                </a:lnTo>
                <a:lnTo>
                  <a:pt x="26193" y="2930"/>
                </a:lnTo>
                <a:lnTo>
                  <a:pt x="26193" y="2939"/>
                </a:lnTo>
                <a:lnTo>
                  <a:pt x="26193" y="2948"/>
                </a:lnTo>
                <a:lnTo>
                  <a:pt x="26201" y="2948"/>
                </a:lnTo>
                <a:lnTo>
                  <a:pt x="26210" y="2948"/>
                </a:lnTo>
                <a:lnTo>
                  <a:pt x="26219" y="2948"/>
                </a:lnTo>
                <a:lnTo>
                  <a:pt x="26228" y="2948"/>
                </a:lnTo>
                <a:lnTo>
                  <a:pt x="26237" y="2939"/>
                </a:lnTo>
                <a:lnTo>
                  <a:pt x="26246" y="2939"/>
                </a:lnTo>
                <a:lnTo>
                  <a:pt x="26254" y="2939"/>
                </a:lnTo>
                <a:lnTo>
                  <a:pt x="26263" y="2939"/>
                </a:lnTo>
                <a:lnTo>
                  <a:pt x="26281" y="2948"/>
                </a:lnTo>
                <a:lnTo>
                  <a:pt x="26290" y="2948"/>
                </a:lnTo>
                <a:lnTo>
                  <a:pt x="26298" y="2957"/>
                </a:lnTo>
                <a:lnTo>
                  <a:pt x="26307" y="2957"/>
                </a:lnTo>
                <a:lnTo>
                  <a:pt x="26307" y="2965"/>
                </a:lnTo>
                <a:lnTo>
                  <a:pt x="26316" y="2965"/>
                </a:lnTo>
                <a:lnTo>
                  <a:pt x="26325" y="2965"/>
                </a:lnTo>
                <a:lnTo>
                  <a:pt x="26334" y="2974"/>
                </a:lnTo>
                <a:lnTo>
                  <a:pt x="26343" y="2983"/>
                </a:lnTo>
                <a:lnTo>
                  <a:pt x="26343" y="2992"/>
                </a:lnTo>
                <a:lnTo>
                  <a:pt x="26351" y="2992"/>
                </a:lnTo>
                <a:lnTo>
                  <a:pt x="26360" y="2983"/>
                </a:lnTo>
                <a:lnTo>
                  <a:pt x="26360" y="2974"/>
                </a:lnTo>
                <a:lnTo>
                  <a:pt x="26369" y="2974"/>
                </a:lnTo>
                <a:lnTo>
                  <a:pt x="26387" y="2965"/>
                </a:lnTo>
                <a:lnTo>
                  <a:pt x="26404" y="2974"/>
                </a:lnTo>
                <a:lnTo>
                  <a:pt x="26413" y="2965"/>
                </a:lnTo>
                <a:lnTo>
                  <a:pt x="26422" y="2957"/>
                </a:lnTo>
                <a:close/>
                <a:moveTo>
                  <a:pt x="26334" y="9751"/>
                </a:moveTo>
                <a:lnTo>
                  <a:pt x="26325" y="9760"/>
                </a:lnTo>
                <a:lnTo>
                  <a:pt x="26334" y="9769"/>
                </a:lnTo>
                <a:lnTo>
                  <a:pt x="26334" y="9760"/>
                </a:lnTo>
                <a:lnTo>
                  <a:pt x="26343" y="9760"/>
                </a:lnTo>
                <a:close/>
                <a:moveTo>
                  <a:pt x="26343" y="4069"/>
                </a:moveTo>
                <a:lnTo>
                  <a:pt x="26334" y="4069"/>
                </a:lnTo>
                <a:lnTo>
                  <a:pt x="26325" y="4077"/>
                </a:lnTo>
                <a:lnTo>
                  <a:pt x="26334" y="4077"/>
                </a:lnTo>
                <a:lnTo>
                  <a:pt x="26343" y="4077"/>
                </a:lnTo>
                <a:close/>
                <a:moveTo>
                  <a:pt x="26272" y="9398"/>
                </a:moveTo>
                <a:lnTo>
                  <a:pt x="26263" y="9407"/>
                </a:lnTo>
                <a:lnTo>
                  <a:pt x="26272" y="9407"/>
                </a:lnTo>
                <a:lnTo>
                  <a:pt x="26281" y="9398"/>
                </a:lnTo>
                <a:close/>
                <a:moveTo>
                  <a:pt x="26263" y="4104"/>
                </a:moveTo>
                <a:lnTo>
                  <a:pt x="26272" y="4104"/>
                </a:lnTo>
                <a:lnTo>
                  <a:pt x="26281" y="4095"/>
                </a:lnTo>
                <a:lnTo>
                  <a:pt x="26281" y="4086"/>
                </a:lnTo>
                <a:lnTo>
                  <a:pt x="26272" y="4086"/>
                </a:lnTo>
                <a:lnTo>
                  <a:pt x="26263" y="4095"/>
                </a:lnTo>
                <a:close/>
                <a:moveTo>
                  <a:pt x="26298" y="3627"/>
                </a:moveTo>
                <a:lnTo>
                  <a:pt x="26298" y="3636"/>
                </a:lnTo>
                <a:lnTo>
                  <a:pt x="26307" y="3636"/>
                </a:lnTo>
                <a:lnTo>
                  <a:pt x="26316" y="3627"/>
                </a:lnTo>
                <a:close/>
                <a:moveTo>
                  <a:pt x="13727" y="3380"/>
                </a:moveTo>
                <a:lnTo>
                  <a:pt x="13718" y="3380"/>
                </a:lnTo>
                <a:lnTo>
                  <a:pt x="13718" y="3389"/>
                </a:lnTo>
                <a:lnTo>
                  <a:pt x="13727" y="3389"/>
                </a:lnTo>
                <a:lnTo>
                  <a:pt x="13727" y="3380"/>
                </a:lnTo>
                <a:lnTo>
                  <a:pt x="13735" y="3380"/>
                </a:lnTo>
                <a:close/>
                <a:moveTo>
                  <a:pt x="13762" y="3557"/>
                </a:moveTo>
                <a:lnTo>
                  <a:pt x="13780" y="3548"/>
                </a:lnTo>
                <a:lnTo>
                  <a:pt x="13771" y="3548"/>
                </a:lnTo>
                <a:lnTo>
                  <a:pt x="13762" y="3548"/>
                </a:lnTo>
                <a:lnTo>
                  <a:pt x="13753" y="3557"/>
                </a:lnTo>
                <a:close/>
                <a:moveTo>
                  <a:pt x="13797" y="3310"/>
                </a:moveTo>
                <a:lnTo>
                  <a:pt x="13806" y="3310"/>
                </a:lnTo>
                <a:lnTo>
                  <a:pt x="13797" y="3301"/>
                </a:lnTo>
                <a:lnTo>
                  <a:pt x="13788" y="3310"/>
                </a:lnTo>
                <a:close/>
                <a:moveTo>
                  <a:pt x="13815" y="3301"/>
                </a:moveTo>
                <a:lnTo>
                  <a:pt x="13815" y="3292"/>
                </a:lnTo>
                <a:lnTo>
                  <a:pt x="13806" y="3301"/>
                </a:lnTo>
                <a:lnTo>
                  <a:pt x="13806" y="3318"/>
                </a:lnTo>
                <a:lnTo>
                  <a:pt x="13815" y="3318"/>
                </a:lnTo>
                <a:lnTo>
                  <a:pt x="13832" y="3318"/>
                </a:lnTo>
                <a:lnTo>
                  <a:pt x="13832" y="3310"/>
                </a:lnTo>
                <a:lnTo>
                  <a:pt x="13841" y="3310"/>
                </a:lnTo>
                <a:lnTo>
                  <a:pt x="13850" y="3301"/>
                </a:lnTo>
                <a:lnTo>
                  <a:pt x="13841" y="3301"/>
                </a:lnTo>
                <a:lnTo>
                  <a:pt x="13841" y="3292"/>
                </a:lnTo>
                <a:lnTo>
                  <a:pt x="13832" y="3292"/>
                </a:lnTo>
                <a:lnTo>
                  <a:pt x="13824" y="3292"/>
                </a:lnTo>
                <a:lnTo>
                  <a:pt x="13815" y="3283"/>
                </a:lnTo>
                <a:lnTo>
                  <a:pt x="13815" y="3292"/>
                </a:lnTo>
                <a:close/>
                <a:moveTo>
                  <a:pt x="13462" y="3857"/>
                </a:moveTo>
                <a:lnTo>
                  <a:pt x="13471" y="3848"/>
                </a:lnTo>
                <a:lnTo>
                  <a:pt x="13471" y="3839"/>
                </a:lnTo>
                <a:lnTo>
                  <a:pt x="13444" y="3830"/>
                </a:lnTo>
                <a:lnTo>
                  <a:pt x="13435" y="3830"/>
                </a:lnTo>
                <a:lnTo>
                  <a:pt x="13435" y="3848"/>
                </a:lnTo>
                <a:lnTo>
                  <a:pt x="13453" y="3857"/>
                </a:lnTo>
                <a:close/>
                <a:moveTo>
                  <a:pt x="13691" y="3627"/>
                </a:moveTo>
                <a:lnTo>
                  <a:pt x="13691" y="3636"/>
                </a:lnTo>
                <a:lnTo>
                  <a:pt x="13700" y="3645"/>
                </a:lnTo>
                <a:lnTo>
                  <a:pt x="13691" y="3645"/>
                </a:lnTo>
                <a:lnTo>
                  <a:pt x="13691" y="3663"/>
                </a:lnTo>
                <a:lnTo>
                  <a:pt x="13700" y="3654"/>
                </a:lnTo>
                <a:lnTo>
                  <a:pt x="13709" y="3654"/>
                </a:lnTo>
                <a:lnTo>
                  <a:pt x="13709" y="3645"/>
                </a:lnTo>
                <a:lnTo>
                  <a:pt x="13718" y="3636"/>
                </a:lnTo>
                <a:lnTo>
                  <a:pt x="13718" y="3627"/>
                </a:lnTo>
                <a:lnTo>
                  <a:pt x="13735" y="3627"/>
                </a:lnTo>
                <a:lnTo>
                  <a:pt x="13735" y="3619"/>
                </a:lnTo>
                <a:lnTo>
                  <a:pt x="13735" y="3610"/>
                </a:lnTo>
                <a:lnTo>
                  <a:pt x="13744" y="3610"/>
                </a:lnTo>
                <a:lnTo>
                  <a:pt x="13735" y="3601"/>
                </a:lnTo>
                <a:lnTo>
                  <a:pt x="13735" y="3574"/>
                </a:lnTo>
                <a:lnTo>
                  <a:pt x="13744" y="3574"/>
                </a:lnTo>
                <a:lnTo>
                  <a:pt x="13753" y="3574"/>
                </a:lnTo>
                <a:lnTo>
                  <a:pt x="13753" y="3566"/>
                </a:lnTo>
                <a:lnTo>
                  <a:pt x="13762" y="3566"/>
                </a:lnTo>
                <a:lnTo>
                  <a:pt x="13753" y="3557"/>
                </a:lnTo>
                <a:lnTo>
                  <a:pt x="13744" y="3557"/>
                </a:lnTo>
                <a:lnTo>
                  <a:pt x="13735" y="3566"/>
                </a:lnTo>
                <a:lnTo>
                  <a:pt x="13735" y="3557"/>
                </a:lnTo>
                <a:lnTo>
                  <a:pt x="13718" y="3566"/>
                </a:lnTo>
                <a:lnTo>
                  <a:pt x="13709" y="3574"/>
                </a:lnTo>
                <a:lnTo>
                  <a:pt x="13700" y="3583"/>
                </a:lnTo>
                <a:lnTo>
                  <a:pt x="13691" y="3583"/>
                </a:lnTo>
                <a:lnTo>
                  <a:pt x="13691" y="3592"/>
                </a:lnTo>
                <a:lnTo>
                  <a:pt x="13691" y="3601"/>
                </a:lnTo>
                <a:lnTo>
                  <a:pt x="13691" y="3619"/>
                </a:lnTo>
                <a:close/>
                <a:moveTo>
                  <a:pt x="13612" y="3619"/>
                </a:moveTo>
                <a:lnTo>
                  <a:pt x="13612" y="3610"/>
                </a:lnTo>
                <a:lnTo>
                  <a:pt x="13603" y="3619"/>
                </a:lnTo>
                <a:lnTo>
                  <a:pt x="13603" y="3627"/>
                </a:lnTo>
                <a:lnTo>
                  <a:pt x="13603" y="3636"/>
                </a:lnTo>
                <a:lnTo>
                  <a:pt x="13594" y="3645"/>
                </a:lnTo>
                <a:lnTo>
                  <a:pt x="13585" y="3663"/>
                </a:lnTo>
                <a:lnTo>
                  <a:pt x="13577" y="3663"/>
                </a:lnTo>
                <a:lnTo>
                  <a:pt x="13559" y="3698"/>
                </a:lnTo>
                <a:lnTo>
                  <a:pt x="13559" y="3707"/>
                </a:lnTo>
                <a:lnTo>
                  <a:pt x="13559" y="3724"/>
                </a:lnTo>
                <a:lnTo>
                  <a:pt x="13568" y="3733"/>
                </a:lnTo>
                <a:lnTo>
                  <a:pt x="13568" y="3724"/>
                </a:lnTo>
                <a:lnTo>
                  <a:pt x="13594" y="3671"/>
                </a:lnTo>
                <a:lnTo>
                  <a:pt x="13594" y="3654"/>
                </a:lnTo>
                <a:lnTo>
                  <a:pt x="13612" y="3627"/>
                </a:lnTo>
                <a:close/>
                <a:moveTo>
                  <a:pt x="13868" y="3327"/>
                </a:moveTo>
                <a:lnTo>
                  <a:pt x="13868" y="3318"/>
                </a:lnTo>
                <a:lnTo>
                  <a:pt x="13859" y="3318"/>
                </a:lnTo>
                <a:lnTo>
                  <a:pt x="13859" y="3327"/>
                </a:lnTo>
                <a:close/>
                <a:moveTo>
                  <a:pt x="13718" y="3424"/>
                </a:moveTo>
                <a:lnTo>
                  <a:pt x="13709" y="3424"/>
                </a:lnTo>
                <a:lnTo>
                  <a:pt x="13709" y="3433"/>
                </a:lnTo>
                <a:close/>
                <a:moveTo>
                  <a:pt x="13982" y="3451"/>
                </a:moveTo>
                <a:lnTo>
                  <a:pt x="14000" y="3451"/>
                </a:lnTo>
                <a:lnTo>
                  <a:pt x="14009" y="3460"/>
                </a:lnTo>
                <a:lnTo>
                  <a:pt x="14009" y="3468"/>
                </a:lnTo>
                <a:lnTo>
                  <a:pt x="14018" y="3468"/>
                </a:lnTo>
                <a:lnTo>
                  <a:pt x="14027" y="3468"/>
                </a:lnTo>
                <a:lnTo>
                  <a:pt x="14027" y="3460"/>
                </a:lnTo>
                <a:lnTo>
                  <a:pt x="14035" y="3460"/>
                </a:lnTo>
                <a:lnTo>
                  <a:pt x="14044" y="3460"/>
                </a:lnTo>
                <a:lnTo>
                  <a:pt x="14044" y="3451"/>
                </a:lnTo>
                <a:lnTo>
                  <a:pt x="14044" y="3442"/>
                </a:lnTo>
                <a:lnTo>
                  <a:pt x="14027" y="3433"/>
                </a:lnTo>
                <a:lnTo>
                  <a:pt x="14018" y="3424"/>
                </a:lnTo>
                <a:lnTo>
                  <a:pt x="14009" y="3433"/>
                </a:lnTo>
                <a:lnTo>
                  <a:pt x="14009" y="3442"/>
                </a:lnTo>
                <a:lnTo>
                  <a:pt x="13982" y="3442"/>
                </a:lnTo>
                <a:close/>
                <a:moveTo>
                  <a:pt x="14009" y="3292"/>
                </a:moveTo>
                <a:lnTo>
                  <a:pt x="14000" y="3292"/>
                </a:lnTo>
                <a:lnTo>
                  <a:pt x="13991" y="3283"/>
                </a:lnTo>
                <a:lnTo>
                  <a:pt x="13982" y="3292"/>
                </a:lnTo>
                <a:lnTo>
                  <a:pt x="13982" y="3301"/>
                </a:lnTo>
                <a:lnTo>
                  <a:pt x="13991" y="3301"/>
                </a:lnTo>
                <a:lnTo>
                  <a:pt x="13991" y="3310"/>
                </a:lnTo>
                <a:lnTo>
                  <a:pt x="14000" y="3310"/>
                </a:lnTo>
                <a:lnTo>
                  <a:pt x="14000" y="3301"/>
                </a:lnTo>
                <a:close/>
                <a:moveTo>
                  <a:pt x="14071" y="3486"/>
                </a:moveTo>
                <a:lnTo>
                  <a:pt x="14071" y="3477"/>
                </a:lnTo>
                <a:lnTo>
                  <a:pt x="14062" y="3468"/>
                </a:lnTo>
                <a:lnTo>
                  <a:pt x="14053" y="3477"/>
                </a:lnTo>
                <a:close/>
                <a:moveTo>
                  <a:pt x="13965" y="3486"/>
                </a:moveTo>
                <a:lnTo>
                  <a:pt x="13965" y="3495"/>
                </a:lnTo>
                <a:lnTo>
                  <a:pt x="13974" y="3504"/>
                </a:lnTo>
                <a:lnTo>
                  <a:pt x="13965" y="3513"/>
                </a:lnTo>
                <a:lnTo>
                  <a:pt x="13974" y="3521"/>
                </a:lnTo>
                <a:lnTo>
                  <a:pt x="13982" y="3530"/>
                </a:lnTo>
                <a:lnTo>
                  <a:pt x="13991" y="3530"/>
                </a:lnTo>
                <a:lnTo>
                  <a:pt x="13982" y="3530"/>
                </a:lnTo>
                <a:lnTo>
                  <a:pt x="13974" y="3548"/>
                </a:lnTo>
                <a:lnTo>
                  <a:pt x="13982" y="3548"/>
                </a:lnTo>
                <a:lnTo>
                  <a:pt x="13991" y="3539"/>
                </a:lnTo>
                <a:lnTo>
                  <a:pt x="13991" y="3530"/>
                </a:lnTo>
                <a:lnTo>
                  <a:pt x="14000" y="3521"/>
                </a:lnTo>
                <a:lnTo>
                  <a:pt x="14009" y="3521"/>
                </a:lnTo>
                <a:lnTo>
                  <a:pt x="14027" y="3521"/>
                </a:lnTo>
                <a:lnTo>
                  <a:pt x="14027" y="3513"/>
                </a:lnTo>
                <a:lnTo>
                  <a:pt x="14035" y="3513"/>
                </a:lnTo>
                <a:lnTo>
                  <a:pt x="14044" y="3504"/>
                </a:lnTo>
                <a:lnTo>
                  <a:pt x="14053" y="3504"/>
                </a:lnTo>
                <a:lnTo>
                  <a:pt x="14053" y="3495"/>
                </a:lnTo>
                <a:lnTo>
                  <a:pt x="14071" y="3495"/>
                </a:lnTo>
                <a:lnTo>
                  <a:pt x="14044" y="3477"/>
                </a:lnTo>
                <a:lnTo>
                  <a:pt x="14035" y="3477"/>
                </a:lnTo>
                <a:lnTo>
                  <a:pt x="14027" y="3477"/>
                </a:lnTo>
                <a:lnTo>
                  <a:pt x="14018" y="3477"/>
                </a:lnTo>
                <a:lnTo>
                  <a:pt x="14009" y="3477"/>
                </a:lnTo>
                <a:lnTo>
                  <a:pt x="14000" y="3486"/>
                </a:lnTo>
                <a:lnTo>
                  <a:pt x="13991" y="3486"/>
                </a:lnTo>
                <a:lnTo>
                  <a:pt x="13982" y="3486"/>
                </a:lnTo>
                <a:lnTo>
                  <a:pt x="13982" y="3495"/>
                </a:lnTo>
                <a:lnTo>
                  <a:pt x="13974" y="3486"/>
                </a:lnTo>
                <a:close/>
                <a:moveTo>
                  <a:pt x="20846" y="8992"/>
                </a:moveTo>
                <a:lnTo>
                  <a:pt x="20855" y="8992"/>
                </a:lnTo>
                <a:lnTo>
                  <a:pt x="20855" y="8984"/>
                </a:lnTo>
                <a:lnTo>
                  <a:pt x="20846" y="8984"/>
                </a:lnTo>
                <a:close/>
                <a:moveTo>
                  <a:pt x="13930" y="3274"/>
                </a:moveTo>
                <a:lnTo>
                  <a:pt x="13930" y="3265"/>
                </a:lnTo>
                <a:lnTo>
                  <a:pt x="13921" y="3265"/>
                </a:lnTo>
                <a:lnTo>
                  <a:pt x="13921" y="3257"/>
                </a:lnTo>
                <a:lnTo>
                  <a:pt x="13912" y="3265"/>
                </a:lnTo>
                <a:lnTo>
                  <a:pt x="13921" y="3265"/>
                </a:lnTo>
                <a:lnTo>
                  <a:pt x="13921" y="3274"/>
                </a:lnTo>
                <a:close/>
                <a:moveTo>
                  <a:pt x="13965" y="3283"/>
                </a:moveTo>
                <a:lnTo>
                  <a:pt x="13965" y="3292"/>
                </a:lnTo>
                <a:lnTo>
                  <a:pt x="13974" y="3292"/>
                </a:lnTo>
                <a:lnTo>
                  <a:pt x="13965" y="3283"/>
                </a:lnTo>
                <a:lnTo>
                  <a:pt x="13974" y="3283"/>
                </a:lnTo>
                <a:lnTo>
                  <a:pt x="13965" y="3283"/>
                </a:lnTo>
                <a:lnTo>
                  <a:pt x="13965" y="3274"/>
                </a:lnTo>
                <a:lnTo>
                  <a:pt x="13965" y="3283"/>
                </a:lnTo>
                <a:lnTo>
                  <a:pt x="13956" y="3283"/>
                </a:lnTo>
                <a:close/>
                <a:moveTo>
                  <a:pt x="13947" y="3310"/>
                </a:moveTo>
                <a:lnTo>
                  <a:pt x="13938" y="3310"/>
                </a:lnTo>
                <a:lnTo>
                  <a:pt x="13938" y="3318"/>
                </a:lnTo>
                <a:lnTo>
                  <a:pt x="13947" y="3318"/>
                </a:lnTo>
                <a:close/>
                <a:moveTo>
                  <a:pt x="13418" y="5604"/>
                </a:moveTo>
                <a:lnTo>
                  <a:pt x="13409" y="5604"/>
                </a:lnTo>
                <a:lnTo>
                  <a:pt x="13409" y="5613"/>
                </a:lnTo>
                <a:lnTo>
                  <a:pt x="13418" y="5613"/>
                </a:lnTo>
                <a:lnTo>
                  <a:pt x="13427" y="5613"/>
                </a:lnTo>
                <a:close/>
                <a:moveTo>
                  <a:pt x="12969" y="5172"/>
                </a:moveTo>
                <a:lnTo>
                  <a:pt x="12969" y="5163"/>
                </a:lnTo>
                <a:lnTo>
                  <a:pt x="12960" y="5172"/>
                </a:lnTo>
                <a:close/>
                <a:moveTo>
                  <a:pt x="12669" y="5278"/>
                </a:moveTo>
                <a:lnTo>
                  <a:pt x="12678" y="5278"/>
                </a:lnTo>
                <a:lnTo>
                  <a:pt x="12678" y="5269"/>
                </a:lnTo>
                <a:lnTo>
                  <a:pt x="12669" y="5260"/>
                </a:lnTo>
                <a:lnTo>
                  <a:pt x="12660" y="5251"/>
                </a:lnTo>
                <a:lnTo>
                  <a:pt x="12642" y="5251"/>
                </a:lnTo>
                <a:lnTo>
                  <a:pt x="12642" y="5260"/>
                </a:lnTo>
                <a:lnTo>
                  <a:pt x="12642" y="5269"/>
                </a:lnTo>
                <a:lnTo>
                  <a:pt x="12651" y="5269"/>
                </a:lnTo>
                <a:close/>
                <a:moveTo>
                  <a:pt x="12960" y="5198"/>
                </a:moveTo>
                <a:lnTo>
                  <a:pt x="12960" y="5207"/>
                </a:lnTo>
                <a:lnTo>
                  <a:pt x="12969" y="5216"/>
                </a:lnTo>
                <a:lnTo>
                  <a:pt x="12978" y="5225"/>
                </a:lnTo>
                <a:lnTo>
                  <a:pt x="12978" y="5234"/>
                </a:lnTo>
                <a:lnTo>
                  <a:pt x="12978" y="5251"/>
                </a:lnTo>
                <a:lnTo>
                  <a:pt x="12978" y="5260"/>
                </a:lnTo>
                <a:lnTo>
                  <a:pt x="12978" y="5269"/>
                </a:lnTo>
                <a:lnTo>
                  <a:pt x="12987" y="5269"/>
                </a:lnTo>
                <a:lnTo>
                  <a:pt x="12987" y="5278"/>
                </a:lnTo>
                <a:lnTo>
                  <a:pt x="12987" y="5287"/>
                </a:lnTo>
                <a:lnTo>
                  <a:pt x="12978" y="5287"/>
                </a:lnTo>
                <a:lnTo>
                  <a:pt x="12978" y="5295"/>
                </a:lnTo>
                <a:lnTo>
                  <a:pt x="12978" y="5304"/>
                </a:lnTo>
                <a:lnTo>
                  <a:pt x="12978" y="5322"/>
                </a:lnTo>
                <a:lnTo>
                  <a:pt x="12978" y="5331"/>
                </a:lnTo>
                <a:lnTo>
                  <a:pt x="12978" y="5340"/>
                </a:lnTo>
                <a:lnTo>
                  <a:pt x="12987" y="5348"/>
                </a:lnTo>
                <a:lnTo>
                  <a:pt x="12995" y="5357"/>
                </a:lnTo>
                <a:lnTo>
                  <a:pt x="13004" y="5357"/>
                </a:lnTo>
                <a:lnTo>
                  <a:pt x="13013" y="5357"/>
                </a:lnTo>
                <a:lnTo>
                  <a:pt x="13013" y="5348"/>
                </a:lnTo>
                <a:lnTo>
                  <a:pt x="13022" y="5340"/>
                </a:lnTo>
                <a:lnTo>
                  <a:pt x="13022" y="5331"/>
                </a:lnTo>
                <a:lnTo>
                  <a:pt x="13031" y="5331"/>
                </a:lnTo>
                <a:lnTo>
                  <a:pt x="13039" y="5331"/>
                </a:lnTo>
                <a:lnTo>
                  <a:pt x="13048" y="5331"/>
                </a:lnTo>
                <a:lnTo>
                  <a:pt x="13057" y="5340"/>
                </a:lnTo>
                <a:lnTo>
                  <a:pt x="13057" y="5331"/>
                </a:lnTo>
                <a:lnTo>
                  <a:pt x="13066" y="5322"/>
                </a:lnTo>
                <a:lnTo>
                  <a:pt x="13066" y="5313"/>
                </a:lnTo>
                <a:lnTo>
                  <a:pt x="13066" y="5269"/>
                </a:lnTo>
                <a:lnTo>
                  <a:pt x="13075" y="5260"/>
                </a:lnTo>
                <a:lnTo>
                  <a:pt x="13075" y="5251"/>
                </a:lnTo>
                <a:lnTo>
                  <a:pt x="13066" y="5251"/>
                </a:lnTo>
                <a:lnTo>
                  <a:pt x="13066" y="5234"/>
                </a:lnTo>
                <a:lnTo>
                  <a:pt x="13075" y="5225"/>
                </a:lnTo>
                <a:lnTo>
                  <a:pt x="13075" y="5216"/>
                </a:lnTo>
                <a:lnTo>
                  <a:pt x="13066" y="5189"/>
                </a:lnTo>
                <a:lnTo>
                  <a:pt x="13066" y="5181"/>
                </a:lnTo>
                <a:lnTo>
                  <a:pt x="13057" y="5181"/>
                </a:lnTo>
                <a:lnTo>
                  <a:pt x="13066" y="5172"/>
                </a:lnTo>
                <a:lnTo>
                  <a:pt x="13057" y="5172"/>
                </a:lnTo>
                <a:lnTo>
                  <a:pt x="13057" y="5163"/>
                </a:lnTo>
                <a:lnTo>
                  <a:pt x="13048" y="5154"/>
                </a:lnTo>
                <a:lnTo>
                  <a:pt x="13039" y="5154"/>
                </a:lnTo>
                <a:lnTo>
                  <a:pt x="13031" y="5154"/>
                </a:lnTo>
                <a:lnTo>
                  <a:pt x="13031" y="5163"/>
                </a:lnTo>
                <a:lnTo>
                  <a:pt x="13022" y="5163"/>
                </a:lnTo>
                <a:lnTo>
                  <a:pt x="13004" y="5181"/>
                </a:lnTo>
                <a:lnTo>
                  <a:pt x="12995" y="5181"/>
                </a:lnTo>
                <a:lnTo>
                  <a:pt x="12987" y="5189"/>
                </a:lnTo>
                <a:lnTo>
                  <a:pt x="12978" y="5189"/>
                </a:lnTo>
                <a:lnTo>
                  <a:pt x="12969" y="5189"/>
                </a:lnTo>
                <a:lnTo>
                  <a:pt x="12960" y="5181"/>
                </a:lnTo>
                <a:lnTo>
                  <a:pt x="12960" y="5189"/>
                </a:lnTo>
                <a:close/>
                <a:moveTo>
                  <a:pt x="13039" y="5022"/>
                </a:moveTo>
                <a:lnTo>
                  <a:pt x="13031" y="5022"/>
                </a:lnTo>
                <a:lnTo>
                  <a:pt x="13022" y="5022"/>
                </a:lnTo>
                <a:lnTo>
                  <a:pt x="13022" y="5031"/>
                </a:lnTo>
                <a:lnTo>
                  <a:pt x="13004" y="5031"/>
                </a:lnTo>
                <a:lnTo>
                  <a:pt x="12995" y="5039"/>
                </a:lnTo>
                <a:lnTo>
                  <a:pt x="12995" y="5048"/>
                </a:lnTo>
                <a:lnTo>
                  <a:pt x="12987" y="5048"/>
                </a:lnTo>
                <a:lnTo>
                  <a:pt x="12987" y="5057"/>
                </a:lnTo>
                <a:lnTo>
                  <a:pt x="12995" y="5057"/>
                </a:lnTo>
                <a:lnTo>
                  <a:pt x="12995" y="5066"/>
                </a:lnTo>
                <a:lnTo>
                  <a:pt x="12987" y="5066"/>
                </a:lnTo>
                <a:lnTo>
                  <a:pt x="12987" y="5075"/>
                </a:lnTo>
                <a:lnTo>
                  <a:pt x="12995" y="5075"/>
                </a:lnTo>
                <a:lnTo>
                  <a:pt x="12995" y="5084"/>
                </a:lnTo>
                <a:lnTo>
                  <a:pt x="12995" y="5092"/>
                </a:lnTo>
                <a:lnTo>
                  <a:pt x="13004" y="5092"/>
                </a:lnTo>
                <a:lnTo>
                  <a:pt x="13004" y="5101"/>
                </a:lnTo>
                <a:lnTo>
                  <a:pt x="12995" y="5101"/>
                </a:lnTo>
                <a:lnTo>
                  <a:pt x="12995" y="5110"/>
                </a:lnTo>
                <a:lnTo>
                  <a:pt x="13004" y="5110"/>
                </a:lnTo>
                <a:lnTo>
                  <a:pt x="13013" y="5110"/>
                </a:lnTo>
                <a:lnTo>
                  <a:pt x="13013" y="5119"/>
                </a:lnTo>
                <a:lnTo>
                  <a:pt x="13004" y="5119"/>
                </a:lnTo>
                <a:lnTo>
                  <a:pt x="13004" y="5128"/>
                </a:lnTo>
                <a:lnTo>
                  <a:pt x="13013" y="5128"/>
                </a:lnTo>
                <a:lnTo>
                  <a:pt x="13022" y="5137"/>
                </a:lnTo>
                <a:lnTo>
                  <a:pt x="13031" y="5137"/>
                </a:lnTo>
                <a:lnTo>
                  <a:pt x="13039" y="5137"/>
                </a:lnTo>
                <a:lnTo>
                  <a:pt x="13039" y="5119"/>
                </a:lnTo>
                <a:lnTo>
                  <a:pt x="13048" y="5119"/>
                </a:lnTo>
                <a:lnTo>
                  <a:pt x="13048" y="5110"/>
                </a:lnTo>
                <a:lnTo>
                  <a:pt x="13048" y="5092"/>
                </a:lnTo>
                <a:lnTo>
                  <a:pt x="13057" y="5075"/>
                </a:lnTo>
                <a:lnTo>
                  <a:pt x="13057" y="5039"/>
                </a:lnTo>
                <a:lnTo>
                  <a:pt x="13057" y="5031"/>
                </a:lnTo>
                <a:lnTo>
                  <a:pt x="13057" y="5013"/>
                </a:lnTo>
                <a:lnTo>
                  <a:pt x="13057" y="5004"/>
                </a:lnTo>
                <a:lnTo>
                  <a:pt x="13048" y="4995"/>
                </a:lnTo>
                <a:lnTo>
                  <a:pt x="13039" y="5004"/>
                </a:lnTo>
                <a:lnTo>
                  <a:pt x="13039" y="5013"/>
                </a:lnTo>
                <a:lnTo>
                  <a:pt x="13048" y="5022"/>
                </a:lnTo>
                <a:close/>
                <a:moveTo>
                  <a:pt x="12475" y="5340"/>
                </a:moveTo>
                <a:lnTo>
                  <a:pt x="12457" y="5340"/>
                </a:lnTo>
                <a:lnTo>
                  <a:pt x="12457" y="5348"/>
                </a:lnTo>
                <a:lnTo>
                  <a:pt x="12448" y="5348"/>
                </a:lnTo>
                <a:lnTo>
                  <a:pt x="12448" y="5357"/>
                </a:lnTo>
                <a:lnTo>
                  <a:pt x="12457" y="5357"/>
                </a:lnTo>
                <a:lnTo>
                  <a:pt x="12466" y="5357"/>
                </a:lnTo>
                <a:close/>
                <a:moveTo>
                  <a:pt x="12590" y="5260"/>
                </a:moveTo>
                <a:lnTo>
                  <a:pt x="12572" y="5269"/>
                </a:lnTo>
                <a:lnTo>
                  <a:pt x="12563" y="5278"/>
                </a:lnTo>
                <a:lnTo>
                  <a:pt x="12528" y="5295"/>
                </a:lnTo>
                <a:lnTo>
                  <a:pt x="12537" y="5304"/>
                </a:lnTo>
                <a:lnTo>
                  <a:pt x="12545" y="5304"/>
                </a:lnTo>
                <a:lnTo>
                  <a:pt x="12554" y="5295"/>
                </a:lnTo>
                <a:lnTo>
                  <a:pt x="12554" y="5304"/>
                </a:lnTo>
                <a:lnTo>
                  <a:pt x="12563" y="5304"/>
                </a:lnTo>
                <a:lnTo>
                  <a:pt x="12563" y="5313"/>
                </a:lnTo>
                <a:lnTo>
                  <a:pt x="12572" y="5313"/>
                </a:lnTo>
                <a:lnTo>
                  <a:pt x="12581" y="5322"/>
                </a:lnTo>
                <a:lnTo>
                  <a:pt x="12590" y="5322"/>
                </a:lnTo>
                <a:lnTo>
                  <a:pt x="12598" y="5313"/>
                </a:lnTo>
                <a:lnTo>
                  <a:pt x="12598" y="5304"/>
                </a:lnTo>
                <a:lnTo>
                  <a:pt x="12607" y="5295"/>
                </a:lnTo>
                <a:lnTo>
                  <a:pt x="12616" y="5287"/>
                </a:lnTo>
                <a:lnTo>
                  <a:pt x="12607" y="5278"/>
                </a:lnTo>
                <a:lnTo>
                  <a:pt x="12598" y="5278"/>
                </a:lnTo>
                <a:lnTo>
                  <a:pt x="12590" y="5278"/>
                </a:lnTo>
                <a:lnTo>
                  <a:pt x="12590" y="5269"/>
                </a:lnTo>
                <a:close/>
                <a:moveTo>
                  <a:pt x="12969" y="5340"/>
                </a:moveTo>
                <a:lnTo>
                  <a:pt x="12978" y="5348"/>
                </a:lnTo>
                <a:lnTo>
                  <a:pt x="12978" y="5340"/>
                </a:lnTo>
                <a:close/>
                <a:moveTo>
                  <a:pt x="12466" y="5366"/>
                </a:moveTo>
                <a:lnTo>
                  <a:pt x="12457" y="5375"/>
                </a:lnTo>
                <a:lnTo>
                  <a:pt x="12466" y="5375"/>
                </a:lnTo>
                <a:lnTo>
                  <a:pt x="12475" y="5375"/>
                </a:lnTo>
                <a:lnTo>
                  <a:pt x="12466" y="5375"/>
                </a:lnTo>
                <a:close/>
                <a:moveTo>
                  <a:pt x="13241" y="5534"/>
                </a:moveTo>
                <a:lnTo>
                  <a:pt x="13233" y="5534"/>
                </a:lnTo>
                <a:lnTo>
                  <a:pt x="13241" y="5543"/>
                </a:lnTo>
                <a:close/>
                <a:moveTo>
                  <a:pt x="16435" y="6354"/>
                </a:moveTo>
                <a:lnTo>
                  <a:pt x="16426" y="6354"/>
                </a:lnTo>
                <a:lnTo>
                  <a:pt x="16417" y="6354"/>
                </a:lnTo>
                <a:lnTo>
                  <a:pt x="16426" y="6363"/>
                </a:lnTo>
                <a:lnTo>
                  <a:pt x="16435" y="6363"/>
                </a:lnTo>
                <a:lnTo>
                  <a:pt x="16444" y="6363"/>
                </a:lnTo>
                <a:lnTo>
                  <a:pt x="16453" y="6354"/>
                </a:lnTo>
                <a:lnTo>
                  <a:pt x="16462" y="6354"/>
                </a:lnTo>
                <a:lnTo>
                  <a:pt x="16470" y="6354"/>
                </a:lnTo>
                <a:lnTo>
                  <a:pt x="16479" y="6346"/>
                </a:lnTo>
                <a:lnTo>
                  <a:pt x="16488" y="6337"/>
                </a:lnTo>
                <a:lnTo>
                  <a:pt x="16497" y="6337"/>
                </a:lnTo>
                <a:lnTo>
                  <a:pt x="16488" y="6328"/>
                </a:lnTo>
                <a:lnTo>
                  <a:pt x="16479" y="6328"/>
                </a:lnTo>
                <a:lnTo>
                  <a:pt x="16470" y="6337"/>
                </a:lnTo>
                <a:lnTo>
                  <a:pt x="16453" y="6337"/>
                </a:lnTo>
                <a:lnTo>
                  <a:pt x="16462" y="6346"/>
                </a:lnTo>
                <a:lnTo>
                  <a:pt x="16453" y="6346"/>
                </a:lnTo>
                <a:close/>
                <a:moveTo>
                  <a:pt x="13365" y="5437"/>
                </a:moveTo>
                <a:lnTo>
                  <a:pt x="13347" y="5428"/>
                </a:lnTo>
                <a:lnTo>
                  <a:pt x="13347" y="5419"/>
                </a:lnTo>
                <a:lnTo>
                  <a:pt x="13338" y="5419"/>
                </a:lnTo>
                <a:lnTo>
                  <a:pt x="13330" y="5419"/>
                </a:lnTo>
                <a:lnTo>
                  <a:pt x="13321" y="5419"/>
                </a:lnTo>
                <a:lnTo>
                  <a:pt x="13312" y="5428"/>
                </a:lnTo>
                <a:lnTo>
                  <a:pt x="13303" y="5428"/>
                </a:lnTo>
                <a:lnTo>
                  <a:pt x="13294" y="5419"/>
                </a:lnTo>
                <a:lnTo>
                  <a:pt x="13285" y="5419"/>
                </a:lnTo>
                <a:lnTo>
                  <a:pt x="13285" y="5428"/>
                </a:lnTo>
                <a:lnTo>
                  <a:pt x="13277" y="5428"/>
                </a:lnTo>
                <a:lnTo>
                  <a:pt x="13277" y="5437"/>
                </a:lnTo>
                <a:lnTo>
                  <a:pt x="13268" y="5445"/>
                </a:lnTo>
                <a:lnTo>
                  <a:pt x="13277" y="5454"/>
                </a:lnTo>
                <a:lnTo>
                  <a:pt x="13277" y="5463"/>
                </a:lnTo>
                <a:lnTo>
                  <a:pt x="13285" y="5463"/>
                </a:lnTo>
                <a:lnTo>
                  <a:pt x="13294" y="5472"/>
                </a:lnTo>
                <a:lnTo>
                  <a:pt x="13303" y="5472"/>
                </a:lnTo>
                <a:lnTo>
                  <a:pt x="13312" y="5472"/>
                </a:lnTo>
                <a:lnTo>
                  <a:pt x="13321" y="5481"/>
                </a:lnTo>
                <a:lnTo>
                  <a:pt x="13330" y="5481"/>
                </a:lnTo>
                <a:lnTo>
                  <a:pt x="13338" y="5490"/>
                </a:lnTo>
                <a:lnTo>
                  <a:pt x="13356" y="5498"/>
                </a:lnTo>
                <a:lnTo>
                  <a:pt x="13374" y="5507"/>
                </a:lnTo>
                <a:lnTo>
                  <a:pt x="13383" y="5507"/>
                </a:lnTo>
                <a:lnTo>
                  <a:pt x="13391" y="5507"/>
                </a:lnTo>
                <a:lnTo>
                  <a:pt x="13400" y="5507"/>
                </a:lnTo>
                <a:lnTo>
                  <a:pt x="13409" y="5516"/>
                </a:lnTo>
                <a:lnTo>
                  <a:pt x="13427" y="5534"/>
                </a:lnTo>
                <a:lnTo>
                  <a:pt x="13435" y="5534"/>
                </a:lnTo>
                <a:lnTo>
                  <a:pt x="13444" y="5543"/>
                </a:lnTo>
                <a:lnTo>
                  <a:pt x="13453" y="5543"/>
                </a:lnTo>
                <a:lnTo>
                  <a:pt x="13462" y="5543"/>
                </a:lnTo>
                <a:lnTo>
                  <a:pt x="13471" y="5543"/>
                </a:lnTo>
                <a:lnTo>
                  <a:pt x="13471" y="5534"/>
                </a:lnTo>
                <a:lnTo>
                  <a:pt x="13471" y="5525"/>
                </a:lnTo>
                <a:lnTo>
                  <a:pt x="13480" y="5516"/>
                </a:lnTo>
                <a:lnTo>
                  <a:pt x="13480" y="5507"/>
                </a:lnTo>
                <a:lnTo>
                  <a:pt x="13471" y="5498"/>
                </a:lnTo>
                <a:lnTo>
                  <a:pt x="13480" y="5498"/>
                </a:lnTo>
                <a:lnTo>
                  <a:pt x="13471" y="5490"/>
                </a:lnTo>
                <a:lnTo>
                  <a:pt x="13471" y="5481"/>
                </a:lnTo>
                <a:lnTo>
                  <a:pt x="13471" y="5472"/>
                </a:lnTo>
                <a:lnTo>
                  <a:pt x="13471" y="5463"/>
                </a:lnTo>
                <a:lnTo>
                  <a:pt x="13471" y="5454"/>
                </a:lnTo>
                <a:lnTo>
                  <a:pt x="13480" y="5454"/>
                </a:lnTo>
                <a:lnTo>
                  <a:pt x="13497" y="5428"/>
                </a:lnTo>
                <a:lnTo>
                  <a:pt x="13506" y="5410"/>
                </a:lnTo>
                <a:lnTo>
                  <a:pt x="13497" y="5410"/>
                </a:lnTo>
                <a:lnTo>
                  <a:pt x="13488" y="5410"/>
                </a:lnTo>
                <a:lnTo>
                  <a:pt x="13480" y="5410"/>
                </a:lnTo>
                <a:lnTo>
                  <a:pt x="13480" y="5419"/>
                </a:lnTo>
                <a:lnTo>
                  <a:pt x="13471" y="5419"/>
                </a:lnTo>
                <a:lnTo>
                  <a:pt x="13462" y="5419"/>
                </a:lnTo>
                <a:lnTo>
                  <a:pt x="13444" y="5419"/>
                </a:lnTo>
                <a:lnTo>
                  <a:pt x="13435" y="5428"/>
                </a:lnTo>
                <a:lnTo>
                  <a:pt x="13427" y="5428"/>
                </a:lnTo>
                <a:lnTo>
                  <a:pt x="13418" y="5428"/>
                </a:lnTo>
                <a:lnTo>
                  <a:pt x="13409" y="5428"/>
                </a:lnTo>
                <a:lnTo>
                  <a:pt x="13391" y="5428"/>
                </a:lnTo>
                <a:lnTo>
                  <a:pt x="13383" y="5428"/>
                </a:lnTo>
                <a:lnTo>
                  <a:pt x="13374" y="5437"/>
                </a:lnTo>
                <a:close/>
                <a:moveTo>
                  <a:pt x="13128" y="5013"/>
                </a:moveTo>
                <a:lnTo>
                  <a:pt x="13119" y="5013"/>
                </a:lnTo>
                <a:lnTo>
                  <a:pt x="13110" y="5013"/>
                </a:lnTo>
                <a:lnTo>
                  <a:pt x="13101" y="5013"/>
                </a:lnTo>
                <a:lnTo>
                  <a:pt x="13101" y="5022"/>
                </a:lnTo>
                <a:lnTo>
                  <a:pt x="13110" y="5022"/>
                </a:lnTo>
                <a:lnTo>
                  <a:pt x="13119" y="5022"/>
                </a:lnTo>
                <a:lnTo>
                  <a:pt x="13128" y="5022"/>
                </a:lnTo>
                <a:lnTo>
                  <a:pt x="13119" y="5022"/>
                </a:lnTo>
                <a:close/>
                <a:moveTo>
                  <a:pt x="13824" y="5287"/>
                </a:moveTo>
                <a:lnTo>
                  <a:pt x="13824" y="5278"/>
                </a:lnTo>
                <a:lnTo>
                  <a:pt x="13815" y="5278"/>
                </a:lnTo>
                <a:lnTo>
                  <a:pt x="13806" y="5278"/>
                </a:lnTo>
                <a:lnTo>
                  <a:pt x="13797" y="5278"/>
                </a:lnTo>
                <a:lnTo>
                  <a:pt x="13797" y="5287"/>
                </a:lnTo>
                <a:lnTo>
                  <a:pt x="13815" y="5295"/>
                </a:lnTo>
                <a:lnTo>
                  <a:pt x="13815" y="5304"/>
                </a:lnTo>
                <a:lnTo>
                  <a:pt x="13824" y="5313"/>
                </a:lnTo>
                <a:lnTo>
                  <a:pt x="13832" y="5313"/>
                </a:lnTo>
                <a:lnTo>
                  <a:pt x="13824" y="5304"/>
                </a:lnTo>
                <a:lnTo>
                  <a:pt x="13824" y="5295"/>
                </a:lnTo>
                <a:lnTo>
                  <a:pt x="13815" y="5287"/>
                </a:lnTo>
                <a:close/>
                <a:moveTo>
                  <a:pt x="13383" y="5198"/>
                </a:moveTo>
                <a:lnTo>
                  <a:pt x="13374" y="5198"/>
                </a:lnTo>
                <a:close/>
                <a:moveTo>
                  <a:pt x="13189" y="5701"/>
                </a:moveTo>
                <a:lnTo>
                  <a:pt x="13181" y="5701"/>
                </a:lnTo>
                <a:lnTo>
                  <a:pt x="13172" y="5710"/>
                </a:lnTo>
                <a:close/>
                <a:moveTo>
                  <a:pt x="13163" y="5772"/>
                </a:moveTo>
                <a:lnTo>
                  <a:pt x="13145" y="5772"/>
                </a:lnTo>
                <a:lnTo>
                  <a:pt x="13145" y="5781"/>
                </a:lnTo>
                <a:lnTo>
                  <a:pt x="13145" y="5790"/>
                </a:lnTo>
                <a:lnTo>
                  <a:pt x="13154" y="5790"/>
                </a:lnTo>
                <a:lnTo>
                  <a:pt x="13163" y="5790"/>
                </a:lnTo>
                <a:lnTo>
                  <a:pt x="13172" y="5781"/>
                </a:lnTo>
                <a:close/>
                <a:moveTo>
                  <a:pt x="11151" y="6901"/>
                </a:moveTo>
                <a:lnTo>
                  <a:pt x="11151" y="6892"/>
                </a:lnTo>
                <a:lnTo>
                  <a:pt x="11160" y="6883"/>
                </a:lnTo>
                <a:lnTo>
                  <a:pt x="11151" y="6883"/>
                </a:lnTo>
                <a:lnTo>
                  <a:pt x="11143" y="6892"/>
                </a:lnTo>
                <a:close/>
                <a:moveTo>
                  <a:pt x="13400" y="5595"/>
                </a:moveTo>
                <a:lnTo>
                  <a:pt x="13400" y="5604"/>
                </a:lnTo>
                <a:lnTo>
                  <a:pt x="13409" y="5595"/>
                </a:lnTo>
                <a:close/>
                <a:moveTo>
                  <a:pt x="15897" y="6116"/>
                </a:moveTo>
                <a:lnTo>
                  <a:pt x="15897" y="6125"/>
                </a:lnTo>
                <a:lnTo>
                  <a:pt x="15906" y="6125"/>
                </a:lnTo>
                <a:lnTo>
                  <a:pt x="15915" y="6116"/>
                </a:lnTo>
                <a:lnTo>
                  <a:pt x="15915" y="6107"/>
                </a:lnTo>
                <a:lnTo>
                  <a:pt x="15906" y="6099"/>
                </a:lnTo>
                <a:lnTo>
                  <a:pt x="15897" y="6090"/>
                </a:lnTo>
                <a:lnTo>
                  <a:pt x="15897" y="6099"/>
                </a:lnTo>
                <a:lnTo>
                  <a:pt x="15897" y="6107"/>
                </a:lnTo>
                <a:lnTo>
                  <a:pt x="15888" y="6107"/>
                </a:lnTo>
                <a:close/>
                <a:moveTo>
                  <a:pt x="16223" y="6540"/>
                </a:moveTo>
                <a:lnTo>
                  <a:pt x="16223" y="6531"/>
                </a:lnTo>
                <a:close/>
                <a:moveTo>
                  <a:pt x="16073" y="6425"/>
                </a:moveTo>
                <a:lnTo>
                  <a:pt x="16073" y="6416"/>
                </a:lnTo>
                <a:lnTo>
                  <a:pt x="16073" y="6407"/>
                </a:lnTo>
                <a:lnTo>
                  <a:pt x="16073" y="6399"/>
                </a:lnTo>
                <a:lnTo>
                  <a:pt x="16073" y="6390"/>
                </a:lnTo>
                <a:lnTo>
                  <a:pt x="16065" y="6390"/>
                </a:lnTo>
                <a:lnTo>
                  <a:pt x="16065" y="6407"/>
                </a:lnTo>
                <a:close/>
                <a:moveTo>
                  <a:pt x="15500" y="7315"/>
                </a:moveTo>
                <a:lnTo>
                  <a:pt x="15491" y="7324"/>
                </a:lnTo>
                <a:lnTo>
                  <a:pt x="15500" y="7324"/>
                </a:lnTo>
                <a:close/>
                <a:moveTo>
                  <a:pt x="16356" y="6522"/>
                </a:moveTo>
                <a:lnTo>
                  <a:pt x="16347" y="6531"/>
                </a:lnTo>
                <a:lnTo>
                  <a:pt x="16356" y="6531"/>
                </a:lnTo>
                <a:lnTo>
                  <a:pt x="16364" y="6531"/>
                </a:lnTo>
                <a:lnTo>
                  <a:pt x="16356" y="6531"/>
                </a:lnTo>
                <a:close/>
                <a:moveTo>
                  <a:pt x="15500" y="7342"/>
                </a:moveTo>
                <a:lnTo>
                  <a:pt x="15491" y="7342"/>
                </a:lnTo>
                <a:close/>
                <a:moveTo>
                  <a:pt x="16276" y="6540"/>
                </a:moveTo>
                <a:lnTo>
                  <a:pt x="16267" y="6540"/>
                </a:lnTo>
                <a:lnTo>
                  <a:pt x="16267" y="6549"/>
                </a:lnTo>
                <a:lnTo>
                  <a:pt x="16276" y="6549"/>
                </a:lnTo>
                <a:lnTo>
                  <a:pt x="16285" y="6540"/>
                </a:lnTo>
                <a:lnTo>
                  <a:pt x="16285" y="6531"/>
                </a:lnTo>
                <a:close/>
                <a:moveTo>
                  <a:pt x="16312" y="6549"/>
                </a:moveTo>
                <a:lnTo>
                  <a:pt x="16303" y="6549"/>
                </a:lnTo>
                <a:lnTo>
                  <a:pt x="16303" y="6557"/>
                </a:lnTo>
                <a:lnTo>
                  <a:pt x="16312" y="6557"/>
                </a:lnTo>
                <a:lnTo>
                  <a:pt x="16312" y="6549"/>
                </a:lnTo>
                <a:lnTo>
                  <a:pt x="16320" y="6557"/>
                </a:lnTo>
                <a:lnTo>
                  <a:pt x="16320" y="6549"/>
                </a:lnTo>
                <a:close/>
                <a:moveTo>
                  <a:pt x="15041" y="6434"/>
                </a:moveTo>
                <a:lnTo>
                  <a:pt x="15041" y="6443"/>
                </a:lnTo>
                <a:lnTo>
                  <a:pt x="15059" y="6443"/>
                </a:lnTo>
                <a:lnTo>
                  <a:pt x="15059" y="6452"/>
                </a:lnTo>
                <a:lnTo>
                  <a:pt x="15068" y="6460"/>
                </a:lnTo>
                <a:lnTo>
                  <a:pt x="15076" y="6452"/>
                </a:lnTo>
                <a:lnTo>
                  <a:pt x="15068" y="6452"/>
                </a:lnTo>
                <a:lnTo>
                  <a:pt x="15059" y="6443"/>
                </a:lnTo>
                <a:lnTo>
                  <a:pt x="15050" y="6443"/>
                </a:lnTo>
                <a:close/>
                <a:moveTo>
                  <a:pt x="15244" y="8807"/>
                </a:moveTo>
                <a:lnTo>
                  <a:pt x="15253" y="8816"/>
                </a:lnTo>
                <a:lnTo>
                  <a:pt x="15253" y="8825"/>
                </a:lnTo>
                <a:lnTo>
                  <a:pt x="15262" y="8825"/>
                </a:lnTo>
                <a:lnTo>
                  <a:pt x="15262" y="8816"/>
                </a:lnTo>
                <a:lnTo>
                  <a:pt x="15262" y="8807"/>
                </a:lnTo>
                <a:lnTo>
                  <a:pt x="15262" y="8798"/>
                </a:lnTo>
                <a:lnTo>
                  <a:pt x="15253" y="8798"/>
                </a:lnTo>
                <a:lnTo>
                  <a:pt x="15253" y="8789"/>
                </a:lnTo>
                <a:lnTo>
                  <a:pt x="15253" y="8781"/>
                </a:lnTo>
                <a:lnTo>
                  <a:pt x="15244" y="8772"/>
                </a:lnTo>
                <a:lnTo>
                  <a:pt x="15244" y="8781"/>
                </a:lnTo>
                <a:lnTo>
                  <a:pt x="15235" y="8781"/>
                </a:lnTo>
                <a:lnTo>
                  <a:pt x="15235" y="8798"/>
                </a:lnTo>
                <a:lnTo>
                  <a:pt x="15235" y="8807"/>
                </a:lnTo>
                <a:close/>
                <a:moveTo>
                  <a:pt x="15271" y="8745"/>
                </a:moveTo>
                <a:lnTo>
                  <a:pt x="15279" y="8745"/>
                </a:lnTo>
                <a:lnTo>
                  <a:pt x="15288" y="8736"/>
                </a:lnTo>
                <a:lnTo>
                  <a:pt x="15288" y="8728"/>
                </a:lnTo>
                <a:lnTo>
                  <a:pt x="15288" y="8719"/>
                </a:lnTo>
                <a:lnTo>
                  <a:pt x="15288" y="8710"/>
                </a:lnTo>
                <a:lnTo>
                  <a:pt x="15279" y="8710"/>
                </a:lnTo>
                <a:lnTo>
                  <a:pt x="15271" y="8710"/>
                </a:lnTo>
                <a:lnTo>
                  <a:pt x="15279" y="8728"/>
                </a:lnTo>
                <a:close/>
                <a:moveTo>
                  <a:pt x="15271" y="8939"/>
                </a:moveTo>
                <a:lnTo>
                  <a:pt x="15279" y="8939"/>
                </a:lnTo>
                <a:lnTo>
                  <a:pt x="15279" y="8931"/>
                </a:lnTo>
                <a:lnTo>
                  <a:pt x="15288" y="8931"/>
                </a:lnTo>
                <a:lnTo>
                  <a:pt x="15288" y="8913"/>
                </a:lnTo>
                <a:lnTo>
                  <a:pt x="15279" y="8922"/>
                </a:lnTo>
                <a:lnTo>
                  <a:pt x="15271" y="8931"/>
                </a:lnTo>
                <a:close/>
                <a:moveTo>
                  <a:pt x="15041" y="6425"/>
                </a:moveTo>
                <a:lnTo>
                  <a:pt x="15050" y="6434"/>
                </a:lnTo>
                <a:lnTo>
                  <a:pt x="15050" y="6425"/>
                </a:lnTo>
                <a:lnTo>
                  <a:pt x="15050" y="6416"/>
                </a:lnTo>
                <a:close/>
                <a:moveTo>
                  <a:pt x="15306" y="7165"/>
                </a:moveTo>
                <a:lnTo>
                  <a:pt x="15297" y="7165"/>
                </a:lnTo>
                <a:lnTo>
                  <a:pt x="15297" y="7174"/>
                </a:lnTo>
                <a:lnTo>
                  <a:pt x="15306" y="7174"/>
                </a:lnTo>
                <a:close/>
                <a:moveTo>
                  <a:pt x="15429" y="7104"/>
                </a:moveTo>
                <a:lnTo>
                  <a:pt x="15429" y="7112"/>
                </a:lnTo>
                <a:lnTo>
                  <a:pt x="15438" y="7121"/>
                </a:lnTo>
                <a:lnTo>
                  <a:pt x="15447" y="7121"/>
                </a:lnTo>
                <a:lnTo>
                  <a:pt x="15456" y="7121"/>
                </a:lnTo>
                <a:lnTo>
                  <a:pt x="15456" y="7130"/>
                </a:lnTo>
                <a:lnTo>
                  <a:pt x="15456" y="7121"/>
                </a:lnTo>
                <a:lnTo>
                  <a:pt x="15447" y="7112"/>
                </a:lnTo>
                <a:lnTo>
                  <a:pt x="15447" y="7121"/>
                </a:lnTo>
                <a:lnTo>
                  <a:pt x="15438" y="7112"/>
                </a:lnTo>
                <a:lnTo>
                  <a:pt x="15438" y="7104"/>
                </a:lnTo>
                <a:lnTo>
                  <a:pt x="15438" y="7095"/>
                </a:lnTo>
                <a:lnTo>
                  <a:pt x="15438" y="7104"/>
                </a:lnTo>
                <a:close/>
                <a:moveTo>
                  <a:pt x="15297" y="7201"/>
                </a:moveTo>
                <a:lnTo>
                  <a:pt x="15297" y="7192"/>
                </a:lnTo>
                <a:lnTo>
                  <a:pt x="15297" y="7201"/>
                </a:lnTo>
                <a:lnTo>
                  <a:pt x="15306" y="7201"/>
                </a:lnTo>
                <a:lnTo>
                  <a:pt x="15315" y="7201"/>
                </a:lnTo>
                <a:lnTo>
                  <a:pt x="15323" y="7201"/>
                </a:lnTo>
                <a:lnTo>
                  <a:pt x="15315" y="7192"/>
                </a:lnTo>
                <a:lnTo>
                  <a:pt x="15315" y="7201"/>
                </a:lnTo>
                <a:lnTo>
                  <a:pt x="15306" y="7192"/>
                </a:lnTo>
                <a:lnTo>
                  <a:pt x="15306" y="7183"/>
                </a:lnTo>
                <a:lnTo>
                  <a:pt x="15297" y="7183"/>
                </a:lnTo>
                <a:lnTo>
                  <a:pt x="15297" y="7192"/>
                </a:lnTo>
                <a:lnTo>
                  <a:pt x="15306" y="7201"/>
                </a:lnTo>
                <a:close/>
                <a:moveTo>
                  <a:pt x="15482" y="7227"/>
                </a:moveTo>
                <a:lnTo>
                  <a:pt x="15491" y="7227"/>
                </a:lnTo>
                <a:lnTo>
                  <a:pt x="15491" y="7218"/>
                </a:lnTo>
                <a:lnTo>
                  <a:pt x="15482" y="7218"/>
                </a:lnTo>
                <a:close/>
                <a:moveTo>
                  <a:pt x="14168" y="5516"/>
                </a:moveTo>
                <a:lnTo>
                  <a:pt x="14168" y="5525"/>
                </a:lnTo>
                <a:lnTo>
                  <a:pt x="14177" y="5525"/>
                </a:lnTo>
                <a:lnTo>
                  <a:pt x="14177" y="5516"/>
                </a:lnTo>
                <a:close/>
                <a:moveTo>
                  <a:pt x="14256" y="5534"/>
                </a:moveTo>
                <a:lnTo>
                  <a:pt x="14247" y="5534"/>
                </a:lnTo>
                <a:lnTo>
                  <a:pt x="14256" y="5534"/>
                </a:lnTo>
                <a:lnTo>
                  <a:pt x="14265" y="5525"/>
                </a:lnTo>
                <a:lnTo>
                  <a:pt x="14274" y="5525"/>
                </a:lnTo>
                <a:lnTo>
                  <a:pt x="14265" y="5525"/>
                </a:lnTo>
                <a:close/>
                <a:moveTo>
                  <a:pt x="14274" y="5384"/>
                </a:moveTo>
                <a:lnTo>
                  <a:pt x="14265" y="5384"/>
                </a:lnTo>
                <a:lnTo>
                  <a:pt x="14256" y="5384"/>
                </a:lnTo>
                <a:lnTo>
                  <a:pt x="14256" y="5392"/>
                </a:lnTo>
                <a:lnTo>
                  <a:pt x="14265" y="5401"/>
                </a:lnTo>
                <a:lnTo>
                  <a:pt x="14265" y="5410"/>
                </a:lnTo>
                <a:lnTo>
                  <a:pt x="14256" y="5410"/>
                </a:lnTo>
                <a:lnTo>
                  <a:pt x="14265" y="5419"/>
                </a:lnTo>
                <a:lnTo>
                  <a:pt x="14274" y="5410"/>
                </a:lnTo>
                <a:lnTo>
                  <a:pt x="14282" y="5410"/>
                </a:lnTo>
                <a:lnTo>
                  <a:pt x="14282" y="5392"/>
                </a:lnTo>
                <a:lnTo>
                  <a:pt x="14282" y="5384"/>
                </a:lnTo>
                <a:close/>
                <a:moveTo>
                  <a:pt x="14256" y="5242"/>
                </a:moveTo>
                <a:lnTo>
                  <a:pt x="14247" y="5242"/>
                </a:lnTo>
                <a:lnTo>
                  <a:pt x="14247" y="5251"/>
                </a:lnTo>
                <a:lnTo>
                  <a:pt x="14265" y="5251"/>
                </a:lnTo>
                <a:lnTo>
                  <a:pt x="14265" y="5242"/>
                </a:lnTo>
                <a:close/>
                <a:moveTo>
                  <a:pt x="14238" y="5216"/>
                </a:moveTo>
                <a:lnTo>
                  <a:pt x="14229" y="5216"/>
                </a:lnTo>
                <a:lnTo>
                  <a:pt x="14238" y="5225"/>
                </a:lnTo>
                <a:lnTo>
                  <a:pt x="14247" y="5225"/>
                </a:lnTo>
                <a:close/>
                <a:moveTo>
                  <a:pt x="14282" y="5463"/>
                </a:moveTo>
                <a:lnTo>
                  <a:pt x="14274" y="5463"/>
                </a:lnTo>
                <a:lnTo>
                  <a:pt x="14265" y="5472"/>
                </a:lnTo>
                <a:lnTo>
                  <a:pt x="14274" y="5472"/>
                </a:lnTo>
                <a:lnTo>
                  <a:pt x="14282" y="5472"/>
                </a:lnTo>
                <a:lnTo>
                  <a:pt x="14291" y="5463"/>
                </a:lnTo>
                <a:close/>
                <a:moveTo>
                  <a:pt x="14212" y="5507"/>
                </a:moveTo>
                <a:lnTo>
                  <a:pt x="14203" y="5507"/>
                </a:lnTo>
                <a:lnTo>
                  <a:pt x="14203" y="5516"/>
                </a:lnTo>
                <a:lnTo>
                  <a:pt x="14212" y="5516"/>
                </a:lnTo>
                <a:close/>
                <a:moveTo>
                  <a:pt x="14291" y="5313"/>
                </a:moveTo>
                <a:lnTo>
                  <a:pt x="14282" y="5313"/>
                </a:lnTo>
                <a:lnTo>
                  <a:pt x="14282" y="5322"/>
                </a:lnTo>
                <a:lnTo>
                  <a:pt x="14274" y="5322"/>
                </a:lnTo>
                <a:lnTo>
                  <a:pt x="14265" y="5322"/>
                </a:lnTo>
                <a:lnTo>
                  <a:pt x="14256" y="5331"/>
                </a:lnTo>
                <a:lnTo>
                  <a:pt x="14265" y="5340"/>
                </a:lnTo>
                <a:lnTo>
                  <a:pt x="14274" y="5340"/>
                </a:lnTo>
                <a:lnTo>
                  <a:pt x="14282" y="5331"/>
                </a:lnTo>
                <a:lnTo>
                  <a:pt x="14291" y="5331"/>
                </a:lnTo>
                <a:lnTo>
                  <a:pt x="14282" y="5331"/>
                </a:lnTo>
                <a:lnTo>
                  <a:pt x="14274" y="5340"/>
                </a:lnTo>
                <a:lnTo>
                  <a:pt x="14282" y="5348"/>
                </a:lnTo>
                <a:lnTo>
                  <a:pt x="14300" y="5348"/>
                </a:lnTo>
                <a:lnTo>
                  <a:pt x="14309" y="5348"/>
                </a:lnTo>
                <a:lnTo>
                  <a:pt x="14300" y="5340"/>
                </a:lnTo>
                <a:lnTo>
                  <a:pt x="14309" y="5340"/>
                </a:lnTo>
                <a:lnTo>
                  <a:pt x="14309" y="5348"/>
                </a:lnTo>
                <a:lnTo>
                  <a:pt x="14309" y="5340"/>
                </a:lnTo>
                <a:lnTo>
                  <a:pt x="14309" y="5331"/>
                </a:lnTo>
                <a:lnTo>
                  <a:pt x="14300" y="5322"/>
                </a:lnTo>
                <a:close/>
                <a:moveTo>
                  <a:pt x="14159" y="5543"/>
                </a:moveTo>
                <a:lnTo>
                  <a:pt x="14159" y="5534"/>
                </a:lnTo>
                <a:lnTo>
                  <a:pt x="14159" y="5543"/>
                </a:lnTo>
                <a:lnTo>
                  <a:pt x="14150" y="5543"/>
                </a:lnTo>
                <a:lnTo>
                  <a:pt x="14141" y="5543"/>
                </a:lnTo>
                <a:close/>
                <a:moveTo>
                  <a:pt x="14291" y="5551"/>
                </a:moveTo>
                <a:lnTo>
                  <a:pt x="14291" y="5560"/>
                </a:lnTo>
                <a:lnTo>
                  <a:pt x="14300" y="5551"/>
                </a:lnTo>
                <a:lnTo>
                  <a:pt x="14291" y="5551"/>
                </a:lnTo>
                <a:lnTo>
                  <a:pt x="14300" y="5551"/>
                </a:lnTo>
                <a:close/>
                <a:moveTo>
                  <a:pt x="14088" y="5437"/>
                </a:moveTo>
                <a:lnTo>
                  <a:pt x="14080" y="5437"/>
                </a:lnTo>
                <a:close/>
                <a:moveTo>
                  <a:pt x="14194" y="5463"/>
                </a:moveTo>
                <a:lnTo>
                  <a:pt x="14203" y="5472"/>
                </a:lnTo>
                <a:lnTo>
                  <a:pt x="14212" y="5472"/>
                </a:lnTo>
                <a:lnTo>
                  <a:pt x="14212" y="5463"/>
                </a:lnTo>
                <a:lnTo>
                  <a:pt x="14203" y="5463"/>
                </a:lnTo>
                <a:close/>
                <a:moveTo>
                  <a:pt x="14353" y="5648"/>
                </a:moveTo>
                <a:lnTo>
                  <a:pt x="14362" y="5648"/>
                </a:lnTo>
                <a:lnTo>
                  <a:pt x="14353" y="5640"/>
                </a:lnTo>
                <a:lnTo>
                  <a:pt x="14353" y="5631"/>
                </a:lnTo>
                <a:lnTo>
                  <a:pt x="14353" y="5622"/>
                </a:lnTo>
                <a:lnTo>
                  <a:pt x="14362" y="5613"/>
                </a:lnTo>
                <a:lnTo>
                  <a:pt x="14353" y="5622"/>
                </a:lnTo>
                <a:lnTo>
                  <a:pt x="14344" y="5631"/>
                </a:lnTo>
                <a:lnTo>
                  <a:pt x="14353" y="5640"/>
                </a:lnTo>
                <a:close/>
                <a:moveTo>
                  <a:pt x="14221" y="5260"/>
                </a:moveTo>
                <a:lnTo>
                  <a:pt x="14212" y="5269"/>
                </a:lnTo>
                <a:lnTo>
                  <a:pt x="14212" y="5260"/>
                </a:lnTo>
                <a:lnTo>
                  <a:pt x="14203" y="5260"/>
                </a:lnTo>
                <a:lnTo>
                  <a:pt x="14194" y="5260"/>
                </a:lnTo>
                <a:lnTo>
                  <a:pt x="14203" y="5269"/>
                </a:lnTo>
                <a:lnTo>
                  <a:pt x="14203" y="5278"/>
                </a:lnTo>
                <a:lnTo>
                  <a:pt x="14212" y="5278"/>
                </a:lnTo>
                <a:lnTo>
                  <a:pt x="14212" y="5269"/>
                </a:lnTo>
                <a:lnTo>
                  <a:pt x="14212" y="5278"/>
                </a:lnTo>
                <a:lnTo>
                  <a:pt x="14221" y="5278"/>
                </a:lnTo>
                <a:lnTo>
                  <a:pt x="14221" y="5269"/>
                </a:lnTo>
                <a:lnTo>
                  <a:pt x="14229" y="5260"/>
                </a:lnTo>
                <a:close/>
                <a:moveTo>
                  <a:pt x="20008" y="8286"/>
                </a:moveTo>
                <a:lnTo>
                  <a:pt x="20017" y="8295"/>
                </a:lnTo>
                <a:lnTo>
                  <a:pt x="20017" y="8286"/>
                </a:lnTo>
                <a:close/>
                <a:moveTo>
                  <a:pt x="14221" y="5543"/>
                </a:moveTo>
                <a:lnTo>
                  <a:pt x="14221" y="5534"/>
                </a:lnTo>
                <a:lnTo>
                  <a:pt x="14212" y="5534"/>
                </a:lnTo>
                <a:lnTo>
                  <a:pt x="14212" y="5543"/>
                </a:lnTo>
                <a:close/>
                <a:moveTo>
                  <a:pt x="14238" y="5516"/>
                </a:moveTo>
                <a:lnTo>
                  <a:pt x="14238" y="5507"/>
                </a:lnTo>
                <a:lnTo>
                  <a:pt x="14238" y="5498"/>
                </a:lnTo>
                <a:lnTo>
                  <a:pt x="14229" y="5498"/>
                </a:lnTo>
                <a:lnTo>
                  <a:pt x="14221" y="5507"/>
                </a:lnTo>
                <a:lnTo>
                  <a:pt x="14221" y="5516"/>
                </a:lnTo>
                <a:lnTo>
                  <a:pt x="14229" y="5525"/>
                </a:lnTo>
                <a:close/>
                <a:moveTo>
                  <a:pt x="14229" y="5481"/>
                </a:moveTo>
                <a:lnTo>
                  <a:pt x="14221" y="5472"/>
                </a:lnTo>
                <a:lnTo>
                  <a:pt x="14221" y="5481"/>
                </a:lnTo>
                <a:close/>
                <a:moveTo>
                  <a:pt x="14080" y="5357"/>
                </a:moveTo>
                <a:lnTo>
                  <a:pt x="14080" y="5348"/>
                </a:lnTo>
                <a:lnTo>
                  <a:pt x="14071" y="5348"/>
                </a:lnTo>
                <a:lnTo>
                  <a:pt x="14062" y="5348"/>
                </a:lnTo>
                <a:lnTo>
                  <a:pt x="14044" y="5357"/>
                </a:lnTo>
                <a:lnTo>
                  <a:pt x="14035" y="5357"/>
                </a:lnTo>
                <a:lnTo>
                  <a:pt x="14044" y="5357"/>
                </a:lnTo>
                <a:lnTo>
                  <a:pt x="14053" y="5357"/>
                </a:lnTo>
                <a:lnTo>
                  <a:pt x="14062" y="5357"/>
                </a:lnTo>
                <a:lnTo>
                  <a:pt x="14062" y="5366"/>
                </a:lnTo>
                <a:lnTo>
                  <a:pt x="14071" y="5366"/>
                </a:lnTo>
                <a:lnTo>
                  <a:pt x="14080" y="5375"/>
                </a:lnTo>
                <a:lnTo>
                  <a:pt x="14088" y="5384"/>
                </a:lnTo>
                <a:lnTo>
                  <a:pt x="14097" y="5384"/>
                </a:lnTo>
                <a:lnTo>
                  <a:pt x="14097" y="5392"/>
                </a:lnTo>
                <a:lnTo>
                  <a:pt x="14106" y="5401"/>
                </a:lnTo>
                <a:lnTo>
                  <a:pt x="14115" y="5401"/>
                </a:lnTo>
                <a:lnTo>
                  <a:pt x="14124" y="5401"/>
                </a:lnTo>
                <a:lnTo>
                  <a:pt x="14132" y="5401"/>
                </a:lnTo>
                <a:lnTo>
                  <a:pt x="14132" y="5410"/>
                </a:lnTo>
                <a:lnTo>
                  <a:pt x="14132" y="5419"/>
                </a:lnTo>
                <a:lnTo>
                  <a:pt x="14141" y="5428"/>
                </a:lnTo>
                <a:lnTo>
                  <a:pt x="14150" y="5428"/>
                </a:lnTo>
                <a:lnTo>
                  <a:pt x="14159" y="5437"/>
                </a:lnTo>
                <a:lnTo>
                  <a:pt x="14168" y="5428"/>
                </a:lnTo>
                <a:lnTo>
                  <a:pt x="14168" y="5419"/>
                </a:lnTo>
                <a:lnTo>
                  <a:pt x="14159" y="5419"/>
                </a:lnTo>
                <a:lnTo>
                  <a:pt x="14150" y="5419"/>
                </a:lnTo>
                <a:lnTo>
                  <a:pt x="14141" y="5410"/>
                </a:lnTo>
                <a:lnTo>
                  <a:pt x="14141" y="5401"/>
                </a:lnTo>
                <a:lnTo>
                  <a:pt x="14132" y="5392"/>
                </a:lnTo>
                <a:lnTo>
                  <a:pt x="14132" y="5384"/>
                </a:lnTo>
                <a:lnTo>
                  <a:pt x="14132" y="5375"/>
                </a:lnTo>
                <a:lnTo>
                  <a:pt x="14115" y="5375"/>
                </a:lnTo>
                <a:lnTo>
                  <a:pt x="14097" y="5366"/>
                </a:lnTo>
                <a:lnTo>
                  <a:pt x="14088" y="5366"/>
                </a:lnTo>
                <a:close/>
                <a:moveTo>
                  <a:pt x="13877" y="5392"/>
                </a:moveTo>
                <a:lnTo>
                  <a:pt x="13877" y="5401"/>
                </a:lnTo>
                <a:lnTo>
                  <a:pt x="13885" y="5401"/>
                </a:lnTo>
                <a:lnTo>
                  <a:pt x="13877" y="5401"/>
                </a:lnTo>
                <a:close/>
                <a:moveTo>
                  <a:pt x="14097" y="5640"/>
                </a:moveTo>
                <a:lnTo>
                  <a:pt x="14088" y="5640"/>
                </a:lnTo>
                <a:lnTo>
                  <a:pt x="14088" y="5648"/>
                </a:lnTo>
                <a:lnTo>
                  <a:pt x="14088" y="5657"/>
                </a:lnTo>
                <a:lnTo>
                  <a:pt x="14088" y="5666"/>
                </a:lnTo>
                <a:lnTo>
                  <a:pt x="14097" y="5666"/>
                </a:lnTo>
                <a:lnTo>
                  <a:pt x="14115" y="5666"/>
                </a:lnTo>
                <a:lnTo>
                  <a:pt x="14124" y="5666"/>
                </a:lnTo>
                <a:lnTo>
                  <a:pt x="14159" y="5675"/>
                </a:lnTo>
                <a:lnTo>
                  <a:pt x="14168" y="5675"/>
                </a:lnTo>
                <a:lnTo>
                  <a:pt x="14177" y="5675"/>
                </a:lnTo>
                <a:lnTo>
                  <a:pt x="14177" y="5684"/>
                </a:lnTo>
                <a:lnTo>
                  <a:pt x="14177" y="5693"/>
                </a:lnTo>
                <a:lnTo>
                  <a:pt x="14212" y="5684"/>
                </a:lnTo>
                <a:lnTo>
                  <a:pt x="14238" y="5684"/>
                </a:lnTo>
                <a:lnTo>
                  <a:pt x="14256" y="5684"/>
                </a:lnTo>
                <a:lnTo>
                  <a:pt x="14274" y="5684"/>
                </a:lnTo>
                <a:lnTo>
                  <a:pt x="14282" y="5684"/>
                </a:lnTo>
                <a:lnTo>
                  <a:pt x="14282" y="5675"/>
                </a:lnTo>
                <a:lnTo>
                  <a:pt x="14291" y="5675"/>
                </a:lnTo>
                <a:lnTo>
                  <a:pt x="14291" y="5666"/>
                </a:lnTo>
                <a:lnTo>
                  <a:pt x="14291" y="5657"/>
                </a:lnTo>
                <a:lnTo>
                  <a:pt x="14282" y="5666"/>
                </a:lnTo>
                <a:lnTo>
                  <a:pt x="14274" y="5666"/>
                </a:lnTo>
                <a:lnTo>
                  <a:pt x="14256" y="5666"/>
                </a:lnTo>
                <a:lnTo>
                  <a:pt x="14256" y="5675"/>
                </a:lnTo>
                <a:lnTo>
                  <a:pt x="14247" y="5675"/>
                </a:lnTo>
                <a:lnTo>
                  <a:pt x="14247" y="5666"/>
                </a:lnTo>
                <a:lnTo>
                  <a:pt x="14247" y="5657"/>
                </a:lnTo>
                <a:lnTo>
                  <a:pt x="14238" y="5657"/>
                </a:lnTo>
                <a:lnTo>
                  <a:pt x="14229" y="5657"/>
                </a:lnTo>
                <a:lnTo>
                  <a:pt x="14221" y="5657"/>
                </a:lnTo>
                <a:lnTo>
                  <a:pt x="14203" y="5657"/>
                </a:lnTo>
                <a:lnTo>
                  <a:pt x="14194" y="5648"/>
                </a:lnTo>
                <a:lnTo>
                  <a:pt x="14177" y="5648"/>
                </a:lnTo>
                <a:lnTo>
                  <a:pt x="14168" y="5648"/>
                </a:lnTo>
                <a:lnTo>
                  <a:pt x="14159" y="5648"/>
                </a:lnTo>
                <a:lnTo>
                  <a:pt x="14150" y="5657"/>
                </a:lnTo>
                <a:lnTo>
                  <a:pt x="14141" y="5657"/>
                </a:lnTo>
                <a:lnTo>
                  <a:pt x="14141" y="5648"/>
                </a:lnTo>
                <a:lnTo>
                  <a:pt x="14132" y="5648"/>
                </a:lnTo>
                <a:lnTo>
                  <a:pt x="14132" y="5640"/>
                </a:lnTo>
                <a:lnTo>
                  <a:pt x="14132" y="5631"/>
                </a:lnTo>
                <a:lnTo>
                  <a:pt x="14124" y="5631"/>
                </a:lnTo>
                <a:lnTo>
                  <a:pt x="14124" y="5640"/>
                </a:lnTo>
                <a:lnTo>
                  <a:pt x="14115" y="5640"/>
                </a:lnTo>
                <a:lnTo>
                  <a:pt x="14106" y="5640"/>
                </a:lnTo>
                <a:lnTo>
                  <a:pt x="14106" y="5631"/>
                </a:lnTo>
                <a:lnTo>
                  <a:pt x="14097" y="5631"/>
                </a:lnTo>
                <a:close/>
                <a:moveTo>
                  <a:pt x="14097" y="5340"/>
                </a:moveTo>
                <a:lnTo>
                  <a:pt x="14106" y="5340"/>
                </a:lnTo>
                <a:lnTo>
                  <a:pt x="14088" y="5331"/>
                </a:lnTo>
                <a:close/>
                <a:moveTo>
                  <a:pt x="14115" y="5331"/>
                </a:moveTo>
                <a:lnTo>
                  <a:pt x="14115" y="5322"/>
                </a:lnTo>
                <a:lnTo>
                  <a:pt x="14115" y="5331"/>
                </a:lnTo>
                <a:lnTo>
                  <a:pt x="14106" y="5331"/>
                </a:lnTo>
                <a:close/>
                <a:moveTo>
                  <a:pt x="14053" y="5587"/>
                </a:moveTo>
                <a:lnTo>
                  <a:pt x="14053" y="5578"/>
                </a:lnTo>
                <a:lnTo>
                  <a:pt x="14044" y="5578"/>
                </a:lnTo>
                <a:lnTo>
                  <a:pt x="14044" y="5569"/>
                </a:lnTo>
                <a:lnTo>
                  <a:pt x="14044" y="5578"/>
                </a:lnTo>
                <a:lnTo>
                  <a:pt x="14044" y="5587"/>
                </a:lnTo>
                <a:close/>
                <a:moveTo>
                  <a:pt x="13877" y="5366"/>
                </a:moveTo>
                <a:lnTo>
                  <a:pt x="13868" y="5366"/>
                </a:lnTo>
                <a:lnTo>
                  <a:pt x="13868" y="5375"/>
                </a:lnTo>
                <a:lnTo>
                  <a:pt x="13868" y="5384"/>
                </a:lnTo>
                <a:lnTo>
                  <a:pt x="13877" y="5384"/>
                </a:lnTo>
                <a:lnTo>
                  <a:pt x="13877" y="5375"/>
                </a:lnTo>
                <a:lnTo>
                  <a:pt x="13877" y="5366"/>
                </a:lnTo>
                <a:lnTo>
                  <a:pt x="13877" y="5357"/>
                </a:lnTo>
                <a:close/>
                <a:moveTo>
                  <a:pt x="13877" y="5437"/>
                </a:moveTo>
                <a:lnTo>
                  <a:pt x="13877" y="5445"/>
                </a:lnTo>
                <a:lnTo>
                  <a:pt x="13877" y="5454"/>
                </a:lnTo>
                <a:lnTo>
                  <a:pt x="13885" y="5463"/>
                </a:lnTo>
                <a:lnTo>
                  <a:pt x="13894" y="5454"/>
                </a:lnTo>
                <a:lnTo>
                  <a:pt x="13903" y="5454"/>
                </a:lnTo>
                <a:lnTo>
                  <a:pt x="13894" y="5445"/>
                </a:lnTo>
                <a:lnTo>
                  <a:pt x="13885" y="5445"/>
                </a:lnTo>
                <a:close/>
                <a:moveTo>
                  <a:pt x="13868" y="5401"/>
                </a:moveTo>
                <a:lnTo>
                  <a:pt x="13859" y="5401"/>
                </a:lnTo>
                <a:lnTo>
                  <a:pt x="13850" y="5410"/>
                </a:lnTo>
                <a:lnTo>
                  <a:pt x="13850" y="5419"/>
                </a:lnTo>
                <a:lnTo>
                  <a:pt x="13859" y="5419"/>
                </a:lnTo>
                <a:lnTo>
                  <a:pt x="13859" y="5410"/>
                </a:lnTo>
                <a:lnTo>
                  <a:pt x="13868" y="5419"/>
                </a:lnTo>
                <a:lnTo>
                  <a:pt x="13868" y="5428"/>
                </a:lnTo>
                <a:lnTo>
                  <a:pt x="13868" y="5419"/>
                </a:lnTo>
                <a:lnTo>
                  <a:pt x="13885" y="5428"/>
                </a:lnTo>
                <a:lnTo>
                  <a:pt x="13885" y="5419"/>
                </a:lnTo>
                <a:lnTo>
                  <a:pt x="13877" y="5410"/>
                </a:lnTo>
                <a:lnTo>
                  <a:pt x="13868" y="5401"/>
                </a:lnTo>
                <a:lnTo>
                  <a:pt x="13868" y="5392"/>
                </a:lnTo>
                <a:close/>
                <a:moveTo>
                  <a:pt x="14362" y="5525"/>
                </a:moveTo>
                <a:lnTo>
                  <a:pt x="14353" y="5525"/>
                </a:lnTo>
                <a:lnTo>
                  <a:pt x="14344" y="5534"/>
                </a:lnTo>
                <a:lnTo>
                  <a:pt x="14335" y="5534"/>
                </a:lnTo>
                <a:lnTo>
                  <a:pt x="14335" y="5543"/>
                </a:lnTo>
                <a:lnTo>
                  <a:pt x="14344" y="5534"/>
                </a:lnTo>
                <a:lnTo>
                  <a:pt x="14353" y="5534"/>
                </a:lnTo>
                <a:lnTo>
                  <a:pt x="14371" y="5525"/>
                </a:lnTo>
                <a:close/>
                <a:moveTo>
                  <a:pt x="14150" y="5481"/>
                </a:moveTo>
                <a:lnTo>
                  <a:pt x="14150" y="5490"/>
                </a:lnTo>
                <a:lnTo>
                  <a:pt x="14159" y="5481"/>
                </a:lnTo>
                <a:close/>
                <a:moveTo>
                  <a:pt x="14159" y="5507"/>
                </a:moveTo>
                <a:lnTo>
                  <a:pt x="14159" y="5498"/>
                </a:lnTo>
                <a:lnTo>
                  <a:pt x="14150" y="5498"/>
                </a:lnTo>
                <a:lnTo>
                  <a:pt x="14150" y="5507"/>
                </a:lnTo>
                <a:close/>
                <a:moveTo>
                  <a:pt x="14159" y="5348"/>
                </a:moveTo>
                <a:lnTo>
                  <a:pt x="14159" y="5357"/>
                </a:lnTo>
                <a:lnTo>
                  <a:pt x="14159" y="5366"/>
                </a:lnTo>
                <a:lnTo>
                  <a:pt x="14168" y="5366"/>
                </a:lnTo>
                <a:lnTo>
                  <a:pt x="14168" y="5357"/>
                </a:lnTo>
                <a:close/>
                <a:moveTo>
                  <a:pt x="14177" y="5198"/>
                </a:moveTo>
                <a:lnTo>
                  <a:pt x="14177" y="5189"/>
                </a:lnTo>
                <a:lnTo>
                  <a:pt x="14168" y="5189"/>
                </a:lnTo>
                <a:lnTo>
                  <a:pt x="14168" y="5198"/>
                </a:lnTo>
                <a:lnTo>
                  <a:pt x="14159" y="5198"/>
                </a:lnTo>
                <a:lnTo>
                  <a:pt x="14159" y="5207"/>
                </a:lnTo>
                <a:lnTo>
                  <a:pt x="14168" y="5207"/>
                </a:lnTo>
                <a:lnTo>
                  <a:pt x="14177" y="5207"/>
                </a:lnTo>
                <a:close/>
                <a:moveTo>
                  <a:pt x="14185" y="5481"/>
                </a:moveTo>
                <a:lnTo>
                  <a:pt x="14194" y="5481"/>
                </a:lnTo>
                <a:lnTo>
                  <a:pt x="14194" y="5472"/>
                </a:lnTo>
                <a:lnTo>
                  <a:pt x="14185" y="5472"/>
                </a:lnTo>
                <a:close/>
                <a:moveTo>
                  <a:pt x="14141" y="5463"/>
                </a:moveTo>
                <a:lnTo>
                  <a:pt x="14141" y="5472"/>
                </a:lnTo>
                <a:lnTo>
                  <a:pt x="14150" y="5472"/>
                </a:lnTo>
                <a:lnTo>
                  <a:pt x="14150" y="5463"/>
                </a:lnTo>
                <a:close/>
                <a:moveTo>
                  <a:pt x="14185" y="5437"/>
                </a:moveTo>
                <a:lnTo>
                  <a:pt x="14177" y="5437"/>
                </a:lnTo>
                <a:lnTo>
                  <a:pt x="14177" y="5445"/>
                </a:lnTo>
                <a:lnTo>
                  <a:pt x="14185" y="5454"/>
                </a:lnTo>
                <a:lnTo>
                  <a:pt x="14194" y="5454"/>
                </a:lnTo>
                <a:lnTo>
                  <a:pt x="14194" y="5445"/>
                </a:lnTo>
                <a:lnTo>
                  <a:pt x="14194" y="5437"/>
                </a:lnTo>
                <a:close/>
                <a:moveTo>
                  <a:pt x="14229" y="5569"/>
                </a:moveTo>
                <a:lnTo>
                  <a:pt x="14221" y="5560"/>
                </a:lnTo>
                <a:lnTo>
                  <a:pt x="14221" y="5569"/>
                </a:lnTo>
                <a:close/>
                <a:moveTo>
                  <a:pt x="22884" y="8966"/>
                </a:moveTo>
                <a:lnTo>
                  <a:pt x="22884" y="8975"/>
                </a:lnTo>
                <a:lnTo>
                  <a:pt x="22893" y="8975"/>
                </a:lnTo>
                <a:lnTo>
                  <a:pt x="22902" y="8984"/>
                </a:lnTo>
                <a:lnTo>
                  <a:pt x="22911" y="8984"/>
                </a:lnTo>
                <a:lnTo>
                  <a:pt x="22902" y="8975"/>
                </a:lnTo>
                <a:lnTo>
                  <a:pt x="22893" y="8975"/>
                </a:lnTo>
                <a:close/>
                <a:moveTo>
                  <a:pt x="23308" y="9840"/>
                </a:moveTo>
                <a:lnTo>
                  <a:pt x="23299" y="9840"/>
                </a:lnTo>
                <a:close/>
                <a:moveTo>
                  <a:pt x="23105" y="9698"/>
                </a:moveTo>
                <a:lnTo>
                  <a:pt x="23096" y="9698"/>
                </a:lnTo>
                <a:lnTo>
                  <a:pt x="23105" y="9707"/>
                </a:lnTo>
                <a:lnTo>
                  <a:pt x="23105" y="9716"/>
                </a:lnTo>
                <a:lnTo>
                  <a:pt x="23114" y="9716"/>
                </a:lnTo>
                <a:lnTo>
                  <a:pt x="23114" y="9707"/>
                </a:lnTo>
                <a:lnTo>
                  <a:pt x="23114" y="9698"/>
                </a:lnTo>
                <a:close/>
                <a:moveTo>
                  <a:pt x="22911" y="8975"/>
                </a:moveTo>
                <a:lnTo>
                  <a:pt x="22911" y="8966"/>
                </a:lnTo>
                <a:lnTo>
                  <a:pt x="22893" y="8966"/>
                </a:lnTo>
                <a:close/>
                <a:moveTo>
                  <a:pt x="23308" y="9857"/>
                </a:moveTo>
                <a:lnTo>
                  <a:pt x="23317" y="9857"/>
                </a:lnTo>
                <a:lnTo>
                  <a:pt x="23308" y="9848"/>
                </a:lnTo>
                <a:lnTo>
                  <a:pt x="23308" y="9840"/>
                </a:lnTo>
                <a:close/>
                <a:moveTo>
                  <a:pt x="22805" y="9142"/>
                </a:moveTo>
                <a:lnTo>
                  <a:pt x="22814" y="9134"/>
                </a:lnTo>
                <a:lnTo>
                  <a:pt x="22814" y="9125"/>
                </a:lnTo>
                <a:lnTo>
                  <a:pt x="22805" y="9134"/>
                </a:lnTo>
                <a:close/>
                <a:moveTo>
                  <a:pt x="23422" y="10007"/>
                </a:moveTo>
                <a:lnTo>
                  <a:pt x="23414" y="10007"/>
                </a:lnTo>
                <a:lnTo>
                  <a:pt x="23422" y="10007"/>
                </a:lnTo>
                <a:lnTo>
                  <a:pt x="23422" y="9998"/>
                </a:lnTo>
                <a:close/>
                <a:moveTo>
                  <a:pt x="23378" y="9990"/>
                </a:moveTo>
                <a:lnTo>
                  <a:pt x="23369" y="9998"/>
                </a:lnTo>
                <a:lnTo>
                  <a:pt x="23378" y="9998"/>
                </a:lnTo>
                <a:close/>
                <a:moveTo>
                  <a:pt x="23431" y="9107"/>
                </a:moveTo>
                <a:lnTo>
                  <a:pt x="23449" y="9098"/>
                </a:lnTo>
                <a:lnTo>
                  <a:pt x="23431" y="9107"/>
                </a:lnTo>
                <a:lnTo>
                  <a:pt x="23422" y="9098"/>
                </a:lnTo>
                <a:lnTo>
                  <a:pt x="23414" y="9098"/>
                </a:lnTo>
                <a:lnTo>
                  <a:pt x="23405" y="9098"/>
                </a:lnTo>
                <a:lnTo>
                  <a:pt x="23396" y="9089"/>
                </a:lnTo>
                <a:lnTo>
                  <a:pt x="23387" y="9089"/>
                </a:lnTo>
                <a:lnTo>
                  <a:pt x="23378" y="9089"/>
                </a:lnTo>
                <a:lnTo>
                  <a:pt x="23369" y="9081"/>
                </a:lnTo>
                <a:lnTo>
                  <a:pt x="23369" y="9072"/>
                </a:lnTo>
                <a:lnTo>
                  <a:pt x="23369" y="9063"/>
                </a:lnTo>
                <a:lnTo>
                  <a:pt x="23378" y="9063"/>
                </a:lnTo>
                <a:lnTo>
                  <a:pt x="23387" y="9063"/>
                </a:lnTo>
                <a:lnTo>
                  <a:pt x="23378" y="9063"/>
                </a:lnTo>
                <a:lnTo>
                  <a:pt x="23369" y="9054"/>
                </a:lnTo>
                <a:lnTo>
                  <a:pt x="23343" y="9054"/>
                </a:lnTo>
                <a:lnTo>
                  <a:pt x="23325" y="9045"/>
                </a:lnTo>
                <a:lnTo>
                  <a:pt x="23325" y="9036"/>
                </a:lnTo>
                <a:lnTo>
                  <a:pt x="23325" y="9028"/>
                </a:lnTo>
                <a:lnTo>
                  <a:pt x="23325" y="9019"/>
                </a:lnTo>
                <a:lnTo>
                  <a:pt x="23325" y="9010"/>
                </a:lnTo>
                <a:lnTo>
                  <a:pt x="23317" y="9010"/>
                </a:lnTo>
                <a:lnTo>
                  <a:pt x="23290" y="9019"/>
                </a:lnTo>
                <a:lnTo>
                  <a:pt x="23281" y="9010"/>
                </a:lnTo>
                <a:lnTo>
                  <a:pt x="23272" y="9010"/>
                </a:lnTo>
                <a:lnTo>
                  <a:pt x="23272" y="8984"/>
                </a:lnTo>
                <a:lnTo>
                  <a:pt x="23264" y="8984"/>
                </a:lnTo>
                <a:lnTo>
                  <a:pt x="23255" y="8975"/>
                </a:lnTo>
                <a:lnTo>
                  <a:pt x="23255" y="8966"/>
                </a:lnTo>
                <a:lnTo>
                  <a:pt x="23246" y="8948"/>
                </a:lnTo>
                <a:lnTo>
                  <a:pt x="23228" y="8939"/>
                </a:lnTo>
                <a:lnTo>
                  <a:pt x="23219" y="8931"/>
                </a:lnTo>
                <a:lnTo>
                  <a:pt x="23202" y="8913"/>
                </a:lnTo>
                <a:lnTo>
                  <a:pt x="23193" y="8913"/>
                </a:lnTo>
                <a:lnTo>
                  <a:pt x="23193" y="8904"/>
                </a:lnTo>
                <a:lnTo>
                  <a:pt x="23184" y="8895"/>
                </a:lnTo>
                <a:lnTo>
                  <a:pt x="23175" y="8895"/>
                </a:lnTo>
                <a:lnTo>
                  <a:pt x="23167" y="8878"/>
                </a:lnTo>
                <a:lnTo>
                  <a:pt x="23158" y="8860"/>
                </a:lnTo>
                <a:lnTo>
                  <a:pt x="23158" y="8851"/>
                </a:lnTo>
                <a:lnTo>
                  <a:pt x="23175" y="8842"/>
                </a:lnTo>
                <a:lnTo>
                  <a:pt x="23193" y="8842"/>
                </a:lnTo>
                <a:lnTo>
                  <a:pt x="23211" y="8842"/>
                </a:lnTo>
                <a:lnTo>
                  <a:pt x="23219" y="8842"/>
                </a:lnTo>
                <a:lnTo>
                  <a:pt x="23228" y="8842"/>
                </a:lnTo>
                <a:lnTo>
                  <a:pt x="23228" y="8833"/>
                </a:lnTo>
                <a:lnTo>
                  <a:pt x="23219" y="8816"/>
                </a:lnTo>
                <a:lnTo>
                  <a:pt x="23219" y="8807"/>
                </a:lnTo>
                <a:lnTo>
                  <a:pt x="23211" y="8798"/>
                </a:lnTo>
                <a:lnTo>
                  <a:pt x="23202" y="8798"/>
                </a:lnTo>
                <a:lnTo>
                  <a:pt x="23202" y="8789"/>
                </a:lnTo>
                <a:lnTo>
                  <a:pt x="23193" y="8789"/>
                </a:lnTo>
                <a:lnTo>
                  <a:pt x="23184" y="8789"/>
                </a:lnTo>
                <a:lnTo>
                  <a:pt x="23175" y="8789"/>
                </a:lnTo>
                <a:lnTo>
                  <a:pt x="23167" y="8781"/>
                </a:lnTo>
                <a:lnTo>
                  <a:pt x="23122" y="8763"/>
                </a:lnTo>
                <a:lnTo>
                  <a:pt x="23105" y="8754"/>
                </a:lnTo>
                <a:lnTo>
                  <a:pt x="23087" y="8754"/>
                </a:lnTo>
                <a:lnTo>
                  <a:pt x="23078" y="8754"/>
                </a:lnTo>
                <a:lnTo>
                  <a:pt x="23069" y="8745"/>
                </a:lnTo>
                <a:lnTo>
                  <a:pt x="23078" y="8728"/>
                </a:lnTo>
                <a:lnTo>
                  <a:pt x="23069" y="8710"/>
                </a:lnTo>
                <a:lnTo>
                  <a:pt x="23069" y="8701"/>
                </a:lnTo>
                <a:lnTo>
                  <a:pt x="23043" y="8675"/>
                </a:lnTo>
                <a:lnTo>
                  <a:pt x="23034" y="8675"/>
                </a:lnTo>
                <a:lnTo>
                  <a:pt x="23025" y="8666"/>
                </a:lnTo>
                <a:lnTo>
                  <a:pt x="23017" y="8666"/>
                </a:lnTo>
                <a:lnTo>
                  <a:pt x="23008" y="8657"/>
                </a:lnTo>
                <a:lnTo>
                  <a:pt x="23008" y="8648"/>
                </a:lnTo>
                <a:lnTo>
                  <a:pt x="22999" y="8648"/>
                </a:lnTo>
                <a:lnTo>
                  <a:pt x="22990" y="8639"/>
                </a:lnTo>
                <a:lnTo>
                  <a:pt x="22981" y="8639"/>
                </a:lnTo>
                <a:lnTo>
                  <a:pt x="22981" y="8630"/>
                </a:lnTo>
                <a:lnTo>
                  <a:pt x="22972" y="8630"/>
                </a:lnTo>
                <a:lnTo>
                  <a:pt x="22964" y="8630"/>
                </a:lnTo>
                <a:lnTo>
                  <a:pt x="22955" y="8630"/>
                </a:lnTo>
                <a:lnTo>
                  <a:pt x="22946" y="8630"/>
                </a:lnTo>
                <a:lnTo>
                  <a:pt x="22937" y="8622"/>
                </a:lnTo>
                <a:lnTo>
                  <a:pt x="22928" y="8613"/>
                </a:lnTo>
                <a:lnTo>
                  <a:pt x="22920" y="8613"/>
                </a:lnTo>
                <a:lnTo>
                  <a:pt x="22902" y="8604"/>
                </a:lnTo>
                <a:lnTo>
                  <a:pt x="22893" y="8595"/>
                </a:lnTo>
                <a:lnTo>
                  <a:pt x="22875" y="8595"/>
                </a:lnTo>
                <a:lnTo>
                  <a:pt x="22867" y="8595"/>
                </a:lnTo>
                <a:lnTo>
                  <a:pt x="22858" y="8595"/>
                </a:lnTo>
                <a:lnTo>
                  <a:pt x="22831" y="8586"/>
                </a:lnTo>
                <a:lnTo>
                  <a:pt x="22814" y="8578"/>
                </a:lnTo>
                <a:lnTo>
                  <a:pt x="22796" y="8569"/>
                </a:lnTo>
                <a:lnTo>
                  <a:pt x="22787" y="8569"/>
                </a:lnTo>
                <a:lnTo>
                  <a:pt x="22770" y="8560"/>
                </a:lnTo>
                <a:lnTo>
                  <a:pt x="22734" y="8542"/>
                </a:lnTo>
                <a:lnTo>
                  <a:pt x="22725" y="8542"/>
                </a:lnTo>
                <a:lnTo>
                  <a:pt x="22699" y="8542"/>
                </a:lnTo>
                <a:lnTo>
                  <a:pt x="22699" y="8533"/>
                </a:lnTo>
                <a:lnTo>
                  <a:pt x="22690" y="8533"/>
                </a:lnTo>
                <a:lnTo>
                  <a:pt x="22672" y="8525"/>
                </a:lnTo>
                <a:lnTo>
                  <a:pt x="22664" y="8525"/>
                </a:lnTo>
                <a:lnTo>
                  <a:pt x="22637" y="8525"/>
                </a:lnTo>
                <a:lnTo>
                  <a:pt x="22628" y="8525"/>
                </a:lnTo>
                <a:lnTo>
                  <a:pt x="22611" y="8516"/>
                </a:lnTo>
                <a:lnTo>
                  <a:pt x="22593" y="8507"/>
                </a:lnTo>
                <a:lnTo>
                  <a:pt x="22584" y="8498"/>
                </a:lnTo>
                <a:lnTo>
                  <a:pt x="22575" y="8498"/>
                </a:lnTo>
                <a:lnTo>
                  <a:pt x="22567" y="8498"/>
                </a:lnTo>
                <a:lnTo>
                  <a:pt x="22558" y="8489"/>
                </a:lnTo>
                <a:lnTo>
                  <a:pt x="22549" y="8480"/>
                </a:lnTo>
                <a:lnTo>
                  <a:pt x="22505" y="8472"/>
                </a:lnTo>
                <a:lnTo>
                  <a:pt x="22505" y="8463"/>
                </a:lnTo>
                <a:lnTo>
                  <a:pt x="22496" y="8463"/>
                </a:lnTo>
                <a:lnTo>
                  <a:pt x="22487" y="8463"/>
                </a:lnTo>
                <a:lnTo>
                  <a:pt x="22470" y="8463"/>
                </a:lnTo>
                <a:lnTo>
                  <a:pt x="22452" y="8472"/>
                </a:lnTo>
                <a:lnTo>
                  <a:pt x="22443" y="8480"/>
                </a:lnTo>
                <a:lnTo>
                  <a:pt x="22434" y="8489"/>
                </a:lnTo>
                <a:lnTo>
                  <a:pt x="22443" y="8498"/>
                </a:lnTo>
                <a:lnTo>
                  <a:pt x="22434" y="8507"/>
                </a:lnTo>
                <a:lnTo>
                  <a:pt x="22417" y="8516"/>
                </a:lnTo>
                <a:lnTo>
                  <a:pt x="22399" y="8516"/>
                </a:lnTo>
                <a:lnTo>
                  <a:pt x="22381" y="8516"/>
                </a:lnTo>
                <a:lnTo>
                  <a:pt x="22381" y="8525"/>
                </a:lnTo>
                <a:lnTo>
                  <a:pt x="22373" y="8525"/>
                </a:lnTo>
                <a:lnTo>
                  <a:pt x="22373" y="8533"/>
                </a:lnTo>
                <a:lnTo>
                  <a:pt x="22373" y="8542"/>
                </a:lnTo>
                <a:lnTo>
                  <a:pt x="22355" y="8551"/>
                </a:lnTo>
                <a:lnTo>
                  <a:pt x="22346" y="8560"/>
                </a:lnTo>
                <a:lnTo>
                  <a:pt x="22346" y="8569"/>
                </a:lnTo>
                <a:lnTo>
                  <a:pt x="22328" y="8586"/>
                </a:lnTo>
                <a:lnTo>
                  <a:pt x="22320" y="8586"/>
                </a:lnTo>
                <a:lnTo>
                  <a:pt x="22320" y="8595"/>
                </a:lnTo>
                <a:lnTo>
                  <a:pt x="22311" y="8595"/>
                </a:lnTo>
                <a:lnTo>
                  <a:pt x="22302" y="8595"/>
                </a:lnTo>
                <a:lnTo>
                  <a:pt x="22284" y="8595"/>
                </a:lnTo>
                <a:lnTo>
                  <a:pt x="22275" y="8586"/>
                </a:lnTo>
                <a:lnTo>
                  <a:pt x="22267" y="8578"/>
                </a:lnTo>
                <a:lnTo>
                  <a:pt x="22267" y="8569"/>
                </a:lnTo>
                <a:lnTo>
                  <a:pt x="22267" y="8560"/>
                </a:lnTo>
                <a:lnTo>
                  <a:pt x="22267" y="8569"/>
                </a:lnTo>
                <a:lnTo>
                  <a:pt x="22258" y="8569"/>
                </a:lnTo>
                <a:lnTo>
                  <a:pt x="22258" y="8551"/>
                </a:lnTo>
                <a:lnTo>
                  <a:pt x="22258" y="8542"/>
                </a:lnTo>
                <a:lnTo>
                  <a:pt x="22249" y="8533"/>
                </a:lnTo>
                <a:lnTo>
                  <a:pt x="22240" y="8542"/>
                </a:lnTo>
                <a:lnTo>
                  <a:pt x="22240" y="8551"/>
                </a:lnTo>
                <a:lnTo>
                  <a:pt x="22240" y="8560"/>
                </a:lnTo>
                <a:lnTo>
                  <a:pt x="22231" y="8542"/>
                </a:lnTo>
                <a:lnTo>
                  <a:pt x="22223" y="8516"/>
                </a:lnTo>
                <a:lnTo>
                  <a:pt x="22214" y="8507"/>
                </a:lnTo>
                <a:lnTo>
                  <a:pt x="22214" y="8498"/>
                </a:lnTo>
                <a:lnTo>
                  <a:pt x="22214" y="8489"/>
                </a:lnTo>
                <a:lnTo>
                  <a:pt x="22214" y="8480"/>
                </a:lnTo>
                <a:lnTo>
                  <a:pt x="22214" y="8472"/>
                </a:lnTo>
                <a:lnTo>
                  <a:pt x="22223" y="8463"/>
                </a:lnTo>
                <a:lnTo>
                  <a:pt x="22223" y="8454"/>
                </a:lnTo>
                <a:lnTo>
                  <a:pt x="22223" y="8445"/>
                </a:lnTo>
                <a:lnTo>
                  <a:pt x="22223" y="8436"/>
                </a:lnTo>
                <a:lnTo>
                  <a:pt x="22214" y="8427"/>
                </a:lnTo>
                <a:lnTo>
                  <a:pt x="22214" y="8419"/>
                </a:lnTo>
                <a:lnTo>
                  <a:pt x="22214" y="8410"/>
                </a:lnTo>
                <a:lnTo>
                  <a:pt x="22205" y="8410"/>
                </a:lnTo>
                <a:lnTo>
                  <a:pt x="22196" y="8401"/>
                </a:lnTo>
                <a:lnTo>
                  <a:pt x="22187" y="8401"/>
                </a:lnTo>
                <a:lnTo>
                  <a:pt x="22170" y="8401"/>
                </a:lnTo>
                <a:lnTo>
                  <a:pt x="22152" y="8401"/>
                </a:lnTo>
                <a:lnTo>
                  <a:pt x="22143" y="8392"/>
                </a:lnTo>
                <a:lnTo>
                  <a:pt x="22126" y="8383"/>
                </a:lnTo>
                <a:lnTo>
                  <a:pt x="22108" y="8375"/>
                </a:lnTo>
                <a:lnTo>
                  <a:pt x="22099" y="8375"/>
                </a:lnTo>
                <a:lnTo>
                  <a:pt x="22090" y="8375"/>
                </a:lnTo>
                <a:lnTo>
                  <a:pt x="22073" y="8383"/>
                </a:lnTo>
                <a:lnTo>
                  <a:pt x="22064" y="8383"/>
                </a:lnTo>
                <a:lnTo>
                  <a:pt x="22064" y="8392"/>
                </a:lnTo>
                <a:lnTo>
                  <a:pt x="22055" y="8392"/>
                </a:lnTo>
                <a:lnTo>
                  <a:pt x="22055" y="8401"/>
                </a:lnTo>
                <a:lnTo>
                  <a:pt x="22046" y="8401"/>
                </a:lnTo>
                <a:lnTo>
                  <a:pt x="22020" y="8410"/>
                </a:lnTo>
                <a:lnTo>
                  <a:pt x="22011" y="8410"/>
                </a:lnTo>
                <a:lnTo>
                  <a:pt x="22002" y="8410"/>
                </a:lnTo>
                <a:lnTo>
                  <a:pt x="22002" y="8419"/>
                </a:lnTo>
                <a:lnTo>
                  <a:pt x="22002" y="8427"/>
                </a:lnTo>
                <a:lnTo>
                  <a:pt x="22002" y="8436"/>
                </a:lnTo>
                <a:lnTo>
                  <a:pt x="21993" y="8445"/>
                </a:lnTo>
                <a:lnTo>
                  <a:pt x="21984" y="8454"/>
                </a:lnTo>
                <a:lnTo>
                  <a:pt x="21993" y="8454"/>
                </a:lnTo>
                <a:lnTo>
                  <a:pt x="22002" y="8454"/>
                </a:lnTo>
                <a:lnTo>
                  <a:pt x="22011" y="8454"/>
                </a:lnTo>
                <a:lnTo>
                  <a:pt x="22037" y="8463"/>
                </a:lnTo>
                <a:lnTo>
                  <a:pt x="22046" y="8463"/>
                </a:lnTo>
                <a:lnTo>
                  <a:pt x="22055" y="8463"/>
                </a:lnTo>
                <a:lnTo>
                  <a:pt x="22055" y="8480"/>
                </a:lnTo>
                <a:lnTo>
                  <a:pt x="22064" y="8489"/>
                </a:lnTo>
                <a:lnTo>
                  <a:pt x="22064" y="8498"/>
                </a:lnTo>
                <a:lnTo>
                  <a:pt x="22073" y="8507"/>
                </a:lnTo>
                <a:lnTo>
                  <a:pt x="22081" y="8516"/>
                </a:lnTo>
                <a:lnTo>
                  <a:pt x="22090" y="8516"/>
                </a:lnTo>
                <a:lnTo>
                  <a:pt x="22099" y="8516"/>
                </a:lnTo>
                <a:lnTo>
                  <a:pt x="22108" y="8516"/>
                </a:lnTo>
                <a:lnTo>
                  <a:pt x="22126" y="8516"/>
                </a:lnTo>
                <a:lnTo>
                  <a:pt x="22134" y="8516"/>
                </a:lnTo>
                <a:lnTo>
                  <a:pt x="22152" y="8516"/>
                </a:lnTo>
                <a:lnTo>
                  <a:pt x="22161" y="8516"/>
                </a:lnTo>
                <a:lnTo>
                  <a:pt x="22170" y="8516"/>
                </a:lnTo>
                <a:lnTo>
                  <a:pt x="22187" y="8507"/>
                </a:lnTo>
                <a:lnTo>
                  <a:pt x="22205" y="8507"/>
                </a:lnTo>
                <a:lnTo>
                  <a:pt x="22196" y="8507"/>
                </a:lnTo>
                <a:lnTo>
                  <a:pt x="22196" y="8516"/>
                </a:lnTo>
                <a:lnTo>
                  <a:pt x="22196" y="8525"/>
                </a:lnTo>
                <a:lnTo>
                  <a:pt x="22187" y="8533"/>
                </a:lnTo>
                <a:lnTo>
                  <a:pt x="22187" y="8542"/>
                </a:lnTo>
                <a:lnTo>
                  <a:pt x="22178" y="8542"/>
                </a:lnTo>
                <a:lnTo>
                  <a:pt x="22178" y="8533"/>
                </a:lnTo>
                <a:lnTo>
                  <a:pt x="22170" y="8533"/>
                </a:lnTo>
                <a:lnTo>
                  <a:pt x="22161" y="8533"/>
                </a:lnTo>
                <a:lnTo>
                  <a:pt x="22152" y="8533"/>
                </a:lnTo>
                <a:lnTo>
                  <a:pt x="22143" y="8533"/>
                </a:lnTo>
                <a:lnTo>
                  <a:pt x="22134" y="8533"/>
                </a:lnTo>
                <a:lnTo>
                  <a:pt x="22126" y="8542"/>
                </a:lnTo>
                <a:lnTo>
                  <a:pt x="22117" y="8551"/>
                </a:lnTo>
                <a:lnTo>
                  <a:pt x="22108" y="8551"/>
                </a:lnTo>
                <a:lnTo>
                  <a:pt x="22099" y="8551"/>
                </a:lnTo>
                <a:lnTo>
                  <a:pt x="22081" y="8551"/>
                </a:lnTo>
                <a:lnTo>
                  <a:pt x="22064" y="8551"/>
                </a:lnTo>
                <a:lnTo>
                  <a:pt x="22055" y="8551"/>
                </a:lnTo>
                <a:lnTo>
                  <a:pt x="22064" y="8560"/>
                </a:lnTo>
                <a:lnTo>
                  <a:pt x="22064" y="8569"/>
                </a:lnTo>
                <a:lnTo>
                  <a:pt x="22081" y="8569"/>
                </a:lnTo>
                <a:lnTo>
                  <a:pt x="22099" y="8578"/>
                </a:lnTo>
                <a:lnTo>
                  <a:pt x="22117" y="8595"/>
                </a:lnTo>
                <a:lnTo>
                  <a:pt x="22117" y="8604"/>
                </a:lnTo>
                <a:lnTo>
                  <a:pt x="22126" y="8613"/>
                </a:lnTo>
                <a:lnTo>
                  <a:pt x="22117" y="8622"/>
                </a:lnTo>
                <a:lnTo>
                  <a:pt x="22117" y="8630"/>
                </a:lnTo>
                <a:lnTo>
                  <a:pt x="22126" y="8639"/>
                </a:lnTo>
                <a:lnTo>
                  <a:pt x="22126" y="8648"/>
                </a:lnTo>
                <a:lnTo>
                  <a:pt x="22134" y="8648"/>
                </a:lnTo>
                <a:lnTo>
                  <a:pt x="22143" y="8648"/>
                </a:lnTo>
                <a:lnTo>
                  <a:pt x="22152" y="8648"/>
                </a:lnTo>
                <a:lnTo>
                  <a:pt x="22161" y="8639"/>
                </a:lnTo>
                <a:lnTo>
                  <a:pt x="22161" y="8630"/>
                </a:lnTo>
                <a:lnTo>
                  <a:pt x="22161" y="8622"/>
                </a:lnTo>
                <a:lnTo>
                  <a:pt x="22170" y="8613"/>
                </a:lnTo>
                <a:lnTo>
                  <a:pt x="22170" y="8604"/>
                </a:lnTo>
                <a:lnTo>
                  <a:pt x="22178" y="8604"/>
                </a:lnTo>
                <a:lnTo>
                  <a:pt x="22178" y="8595"/>
                </a:lnTo>
                <a:lnTo>
                  <a:pt x="22178" y="8586"/>
                </a:lnTo>
                <a:lnTo>
                  <a:pt x="22187" y="8578"/>
                </a:lnTo>
                <a:lnTo>
                  <a:pt x="22196" y="8578"/>
                </a:lnTo>
                <a:lnTo>
                  <a:pt x="22187" y="8578"/>
                </a:lnTo>
                <a:lnTo>
                  <a:pt x="22187" y="8586"/>
                </a:lnTo>
                <a:lnTo>
                  <a:pt x="22187" y="8595"/>
                </a:lnTo>
                <a:lnTo>
                  <a:pt x="22187" y="8604"/>
                </a:lnTo>
                <a:lnTo>
                  <a:pt x="22187" y="8613"/>
                </a:lnTo>
                <a:lnTo>
                  <a:pt x="22196" y="8622"/>
                </a:lnTo>
                <a:lnTo>
                  <a:pt x="22205" y="8630"/>
                </a:lnTo>
                <a:lnTo>
                  <a:pt x="22214" y="8630"/>
                </a:lnTo>
                <a:lnTo>
                  <a:pt x="22223" y="8630"/>
                </a:lnTo>
                <a:lnTo>
                  <a:pt x="22223" y="8639"/>
                </a:lnTo>
                <a:lnTo>
                  <a:pt x="22240" y="8639"/>
                </a:lnTo>
                <a:lnTo>
                  <a:pt x="22249" y="8639"/>
                </a:lnTo>
                <a:lnTo>
                  <a:pt x="22258" y="8639"/>
                </a:lnTo>
                <a:lnTo>
                  <a:pt x="22267" y="8639"/>
                </a:lnTo>
                <a:lnTo>
                  <a:pt x="22275" y="8639"/>
                </a:lnTo>
                <a:lnTo>
                  <a:pt x="22258" y="8639"/>
                </a:lnTo>
                <a:lnTo>
                  <a:pt x="22258" y="8648"/>
                </a:lnTo>
                <a:lnTo>
                  <a:pt x="22267" y="8657"/>
                </a:lnTo>
                <a:lnTo>
                  <a:pt x="22293" y="8675"/>
                </a:lnTo>
                <a:lnTo>
                  <a:pt x="22302" y="8675"/>
                </a:lnTo>
                <a:lnTo>
                  <a:pt x="22311" y="8675"/>
                </a:lnTo>
                <a:lnTo>
                  <a:pt x="22337" y="8675"/>
                </a:lnTo>
                <a:lnTo>
                  <a:pt x="22355" y="8683"/>
                </a:lnTo>
                <a:lnTo>
                  <a:pt x="22364" y="8683"/>
                </a:lnTo>
                <a:lnTo>
                  <a:pt x="22373" y="8692"/>
                </a:lnTo>
                <a:lnTo>
                  <a:pt x="22381" y="8692"/>
                </a:lnTo>
                <a:lnTo>
                  <a:pt x="22399" y="8701"/>
                </a:lnTo>
                <a:lnTo>
                  <a:pt x="22417" y="8710"/>
                </a:lnTo>
                <a:lnTo>
                  <a:pt x="22425" y="8710"/>
                </a:lnTo>
                <a:lnTo>
                  <a:pt x="22434" y="8710"/>
                </a:lnTo>
                <a:lnTo>
                  <a:pt x="22443" y="8719"/>
                </a:lnTo>
                <a:lnTo>
                  <a:pt x="22452" y="8710"/>
                </a:lnTo>
                <a:lnTo>
                  <a:pt x="22452" y="8719"/>
                </a:lnTo>
                <a:lnTo>
                  <a:pt x="22487" y="8736"/>
                </a:lnTo>
                <a:lnTo>
                  <a:pt x="22487" y="8745"/>
                </a:lnTo>
                <a:lnTo>
                  <a:pt x="22496" y="8745"/>
                </a:lnTo>
                <a:lnTo>
                  <a:pt x="22505" y="8754"/>
                </a:lnTo>
                <a:lnTo>
                  <a:pt x="22505" y="8763"/>
                </a:lnTo>
                <a:lnTo>
                  <a:pt x="22505" y="8772"/>
                </a:lnTo>
                <a:lnTo>
                  <a:pt x="22514" y="8772"/>
                </a:lnTo>
                <a:lnTo>
                  <a:pt x="22523" y="8763"/>
                </a:lnTo>
                <a:lnTo>
                  <a:pt x="22523" y="8772"/>
                </a:lnTo>
                <a:lnTo>
                  <a:pt x="22514" y="8772"/>
                </a:lnTo>
                <a:lnTo>
                  <a:pt x="22523" y="8781"/>
                </a:lnTo>
                <a:lnTo>
                  <a:pt x="22531" y="8781"/>
                </a:lnTo>
                <a:lnTo>
                  <a:pt x="22523" y="8781"/>
                </a:lnTo>
                <a:lnTo>
                  <a:pt x="22523" y="8789"/>
                </a:lnTo>
                <a:lnTo>
                  <a:pt x="22531" y="8798"/>
                </a:lnTo>
                <a:lnTo>
                  <a:pt x="22531" y="8816"/>
                </a:lnTo>
                <a:lnTo>
                  <a:pt x="22540" y="8825"/>
                </a:lnTo>
                <a:lnTo>
                  <a:pt x="22549" y="8833"/>
                </a:lnTo>
                <a:lnTo>
                  <a:pt x="22558" y="8842"/>
                </a:lnTo>
                <a:lnTo>
                  <a:pt x="22558" y="8851"/>
                </a:lnTo>
                <a:lnTo>
                  <a:pt x="22567" y="8851"/>
                </a:lnTo>
                <a:lnTo>
                  <a:pt x="22549" y="8851"/>
                </a:lnTo>
                <a:lnTo>
                  <a:pt x="22549" y="8860"/>
                </a:lnTo>
                <a:lnTo>
                  <a:pt x="22558" y="8869"/>
                </a:lnTo>
                <a:lnTo>
                  <a:pt x="22567" y="8878"/>
                </a:lnTo>
                <a:lnTo>
                  <a:pt x="22575" y="8878"/>
                </a:lnTo>
                <a:lnTo>
                  <a:pt x="22584" y="8878"/>
                </a:lnTo>
                <a:lnTo>
                  <a:pt x="22575" y="8878"/>
                </a:lnTo>
                <a:lnTo>
                  <a:pt x="22567" y="8878"/>
                </a:lnTo>
                <a:lnTo>
                  <a:pt x="22558" y="8878"/>
                </a:lnTo>
                <a:lnTo>
                  <a:pt x="22558" y="8886"/>
                </a:lnTo>
                <a:lnTo>
                  <a:pt x="22567" y="8886"/>
                </a:lnTo>
                <a:lnTo>
                  <a:pt x="22567" y="8895"/>
                </a:lnTo>
                <a:lnTo>
                  <a:pt x="22575" y="8904"/>
                </a:lnTo>
                <a:lnTo>
                  <a:pt x="22584" y="8904"/>
                </a:lnTo>
                <a:lnTo>
                  <a:pt x="22584" y="8913"/>
                </a:lnTo>
                <a:lnTo>
                  <a:pt x="22575" y="8913"/>
                </a:lnTo>
                <a:lnTo>
                  <a:pt x="22575" y="8922"/>
                </a:lnTo>
                <a:lnTo>
                  <a:pt x="22567" y="8931"/>
                </a:lnTo>
                <a:lnTo>
                  <a:pt x="22567" y="8939"/>
                </a:lnTo>
                <a:lnTo>
                  <a:pt x="22567" y="8948"/>
                </a:lnTo>
                <a:lnTo>
                  <a:pt x="22567" y="8957"/>
                </a:lnTo>
                <a:lnTo>
                  <a:pt x="22584" y="8948"/>
                </a:lnTo>
                <a:lnTo>
                  <a:pt x="22593" y="8939"/>
                </a:lnTo>
                <a:lnTo>
                  <a:pt x="22593" y="8948"/>
                </a:lnTo>
                <a:lnTo>
                  <a:pt x="22602" y="8948"/>
                </a:lnTo>
                <a:lnTo>
                  <a:pt x="22611" y="8948"/>
                </a:lnTo>
                <a:lnTo>
                  <a:pt x="22620" y="8948"/>
                </a:lnTo>
                <a:lnTo>
                  <a:pt x="22628" y="8948"/>
                </a:lnTo>
                <a:lnTo>
                  <a:pt x="22646" y="8948"/>
                </a:lnTo>
                <a:lnTo>
                  <a:pt x="22655" y="8939"/>
                </a:lnTo>
                <a:lnTo>
                  <a:pt x="22655" y="8931"/>
                </a:lnTo>
                <a:lnTo>
                  <a:pt x="22655" y="8939"/>
                </a:lnTo>
                <a:lnTo>
                  <a:pt x="22646" y="8948"/>
                </a:lnTo>
                <a:lnTo>
                  <a:pt x="22655" y="8957"/>
                </a:lnTo>
                <a:lnTo>
                  <a:pt x="22681" y="8984"/>
                </a:lnTo>
                <a:lnTo>
                  <a:pt x="22690" y="8992"/>
                </a:lnTo>
                <a:lnTo>
                  <a:pt x="22699" y="9001"/>
                </a:lnTo>
                <a:lnTo>
                  <a:pt x="22708" y="9010"/>
                </a:lnTo>
                <a:lnTo>
                  <a:pt x="22717" y="9019"/>
                </a:lnTo>
                <a:lnTo>
                  <a:pt x="22734" y="9028"/>
                </a:lnTo>
                <a:lnTo>
                  <a:pt x="22743" y="9019"/>
                </a:lnTo>
                <a:lnTo>
                  <a:pt x="22752" y="9019"/>
                </a:lnTo>
                <a:lnTo>
                  <a:pt x="22761" y="9028"/>
                </a:lnTo>
                <a:lnTo>
                  <a:pt x="22770" y="9028"/>
                </a:lnTo>
                <a:lnTo>
                  <a:pt x="22778" y="9028"/>
                </a:lnTo>
                <a:lnTo>
                  <a:pt x="22796" y="9028"/>
                </a:lnTo>
                <a:lnTo>
                  <a:pt x="22814" y="9019"/>
                </a:lnTo>
                <a:lnTo>
                  <a:pt x="22814" y="9028"/>
                </a:lnTo>
                <a:lnTo>
                  <a:pt x="22822" y="9028"/>
                </a:lnTo>
                <a:lnTo>
                  <a:pt x="22831" y="9028"/>
                </a:lnTo>
                <a:lnTo>
                  <a:pt x="22831" y="9036"/>
                </a:lnTo>
                <a:lnTo>
                  <a:pt x="22840" y="9036"/>
                </a:lnTo>
                <a:lnTo>
                  <a:pt x="22858" y="9028"/>
                </a:lnTo>
                <a:lnTo>
                  <a:pt x="22875" y="9019"/>
                </a:lnTo>
                <a:lnTo>
                  <a:pt x="22884" y="9010"/>
                </a:lnTo>
                <a:lnTo>
                  <a:pt x="22893" y="9010"/>
                </a:lnTo>
                <a:lnTo>
                  <a:pt x="22893" y="9001"/>
                </a:lnTo>
                <a:lnTo>
                  <a:pt x="22902" y="8992"/>
                </a:lnTo>
                <a:lnTo>
                  <a:pt x="22893" y="8992"/>
                </a:lnTo>
                <a:lnTo>
                  <a:pt x="22893" y="8984"/>
                </a:lnTo>
                <a:lnTo>
                  <a:pt x="22884" y="8975"/>
                </a:lnTo>
                <a:lnTo>
                  <a:pt x="22875" y="8975"/>
                </a:lnTo>
                <a:lnTo>
                  <a:pt x="22867" y="8966"/>
                </a:lnTo>
                <a:lnTo>
                  <a:pt x="22858" y="8966"/>
                </a:lnTo>
                <a:lnTo>
                  <a:pt x="22840" y="8966"/>
                </a:lnTo>
                <a:lnTo>
                  <a:pt x="22831" y="8966"/>
                </a:lnTo>
                <a:lnTo>
                  <a:pt x="22822" y="8957"/>
                </a:lnTo>
                <a:lnTo>
                  <a:pt x="22822" y="8948"/>
                </a:lnTo>
                <a:lnTo>
                  <a:pt x="22814" y="8948"/>
                </a:lnTo>
                <a:lnTo>
                  <a:pt x="22822" y="8948"/>
                </a:lnTo>
                <a:lnTo>
                  <a:pt x="22822" y="8957"/>
                </a:lnTo>
                <a:lnTo>
                  <a:pt x="22831" y="8957"/>
                </a:lnTo>
                <a:lnTo>
                  <a:pt x="22840" y="8957"/>
                </a:lnTo>
                <a:lnTo>
                  <a:pt x="22849" y="8957"/>
                </a:lnTo>
                <a:lnTo>
                  <a:pt x="22858" y="8957"/>
                </a:lnTo>
                <a:lnTo>
                  <a:pt x="22875" y="8957"/>
                </a:lnTo>
                <a:lnTo>
                  <a:pt x="22893" y="8957"/>
                </a:lnTo>
                <a:lnTo>
                  <a:pt x="22902" y="8957"/>
                </a:lnTo>
                <a:lnTo>
                  <a:pt x="22911" y="8948"/>
                </a:lnTo>
                <a:lnTo>
                  <a:pt x="22911" y="8939"/>
                </a:lnTo>
                <a:lnTo>
                  <a:pt x="22920" y="8939"/>
                </a:lnTo>
                <a:lnTo>
                  <a:pt x="22928" y="8939"/>
                </a:lnTo>
                <a:lnTo>
                  <a:pt x="22937" y="8939"/>
                </a:lnTo>
                <a:lnTo>
                  <a:pt x="22928" y="8931"/>
                </a:lnTo>
                <a:lnTo>
                  <a:pt x="22937" y="8931"/>
                </a:lnTo>
                <a:lnTo>
                  <a:pt x="22920" y="8904"/>
                </a:lnTo>
                <a:lnTo>
                  <a:pt x="22920" y="8895"/>
                </a:lnTo>
                <a:lnTo>
                  <a:pt x="22920" y="8904"/>
                </a:lnTo>
                <a:lnTo>
                  <a:pt x="22928" y="8904"/>
                </a:lnTo>
                <a:lnTo>
                  <a:pt x="22928" y="8913"/>
                </a:lnTo>
                <a:lnTo>
                  <a:pt x="22937" y="8913"/>
                </a:lnTo>
                <a:lnTo>
                  <a:pt x="22955" y="8922"/>
                </a:lnTo>
                <a:lnTo>
                  <a:pt x="22964" y="8913"/>
                </a:lnTo>
                <a:lnTo>
                  <a:pt x="22972" y="8913"/>
                </a:lnTo>
                <a:lnTo>
                  <a:pt x="22972" y="8904"/>
                </a:lnTo>
                <a:lnTo>
                  <a:pt x="22981" y="8904"/>
                </a:lnTo>
                <a:lnTo>
                  <a:pt x="22990" y="8904"/>
                </a:lnTo>
                <a:lnTo>
                  <a:pt x="22990" y="8913"/>
                </a:lnTo>
                <a:lnTo>
                  <a:pt x="22999" y="8913"/>
                </a:lnTo>
                <a:lnTo>
                  <a:pt x="23008" y="8913"/>
                </a:lnTo>
                <a:lnTo>
                  <a:pt x="23008" y="8922"/>
                </a:lnTo>
                <a:lnTo>
                  <a:pt x="23017" y="8922"/>
                </a:lnTo>
                <a:lnTo>
                  <a:pt x="23025" y="8922"/>
                </a:lnTo>
                <a:lnTo>
                  <a:pt x="23034" y="8922"/>
                </a:lnTo>
                <a:lnTo>
                  <a:pt x="23034" y="8931"/>
                </a:lnTo>
                <a:lnTo>
                  <a:pt x="23052" y="8931"/>
                </a:lnTo>
                <a:lnTo>
                  <a:pt x="23061" y="8931"/>
                </a:lnTo>
                <a:lnTo>
                  <a:pt x="23069" y="8931"/>
                </a:lnTo>
                <a:lnTo>
                  <a:pt x="23078" y="8939"/>
                </a:lnTo>
                <a:lnTo>
                  <a:pt x="23096" y="8939"/>
                </a:lnTo>
                <a:lnTo>
                  <a:pt x="23096" y="8948"/>
                </a:lnTo>
                <a:lnTo>
                  <a:pt x="23105" y="8957"/>
                </a:lnTo>
                <a:lnTo>
                  <a:pt x="23105" y="8966"/>
                </a:lnTo>
                <a:lnTo>
                  <a:pt x="23114" y="8975"/>
                </a:lnTo>
                <a:lnTo>
                  <a:pt x="23122" y="8984"/>
                </a:lnTo>
                <a:lnTo>
                  <a:pt x="23131" y="8992"/>
                </a:lnTo>
                <a:lnTo>
                  <a:pt x="23131" y="9010"/>
                </a:lnTo>
                <a:lnTo>
                  <a:pt x="23140" y="9010"/>
                </a:lnTo>
                <a:lnTo>
                  <a:pt x="23149" y="9019"/>
                </a:lnTo>
                <a:lnTo>
                  <a:pt x="23158" y="9019"/>
                </a:lnTo>
                <a:lnTo>
                  <a:pt x="23158" y="9028"/>
                </a:lnTo>
                <a:lnTo>
                  <a:pt x="23167" y="9036"/>
                </a:lnTo>
                <a:lnTo>
                  <a:pt x="23167" y="9045"/>
                </a:lnTo>
                <a:lnTo>
                  <a:pt x="23184" y="9054"/>
                </a:lnTo>
                <a:lnTo>
                  <a:pt x="23193" y="9063"/>
                </a:lnTo>
                <a:lnTo>
                  <a:pt x="23202" y="9072"/>
                </a:lnTo>
                <a:lnTo>
                  <a:pt x="23202" y="9081"/>
                </a:lnTo>
                <a:lnTo>
                  <a:pt x="23211" y="9081"/>
                </a:lnTo>
                <a:lnTo>
                  <a:pt x="23211" y="9089"/>
                </a:lnTo>
                <a:lnTo>
                  <a:pt x="23219" y="9089"/>
                </a:lnTo>
                <a:lnTo>
                  <a:pt x="23228" y="9089"/>
                </a:lnTo>
                <a:lnTo>
                  <a:pt x="23237" y="9089"/>
                </a:lnTo>
                <a:lnTo>
                  <a:pt x="23246" y="9089"/>
                </a:lnTo>
                <a:lnTo>
                  <a:pt x="23255" y="9089"/>
                </a:lnTo>
                <a:lnTo>
                  <a:pt x="23264" y="9098"/>
                </a:lnTo>
                <a:lnTo>
                  <a:pt x="23281" y="9098"/>
                </a:lnTo>
                <a:lnTo>
                  <a:pt x="23290" y="9098"/>
                </a:lnTo>
                <a:lnTo>
                  <a:pt x="23299" y="9098"/>
                </a:lnTo>
                <a:lnTo>
                  <a:pt x="23308" y="9107"/>
                </a:lnTo>
                <a:lnTo>
                  <a:pt x="23334" y="9107"/>
                </a:lnTo>
                <a:lnTo>
                  <a:pt x="23352" y="9107"/>
                </a:lnTo>
                <a:lnTo>
                  <a:pt x="23361" y="9107"/>
                </a:lnTo>
                <a:lnTo>
                  <a:pt x="23369" y="9107"/>
                </a:lnTo>
                <a:lnTo>
                  <a:pt x="23369" y="9116"/>
                </a:lnTo>
                <a:lnTo>
                  <a:pt x="23378" y="9116"/>
                </a:lnTo>
                <a:lnTo>
                  <a:pt x="23378" y="9125"/>
                </a:lnTo>
                <a:lnTo>
                  <a:pt x="23387" y="9125"/>
                </a:lnTo>
                <a:lnTo>
                  <a:pt x="23396" y="9134"/>
                </a:lnTo>
                <a:lnTo>
                  <a:pt x="23405" y="9134"/>
                </a:lnTo>
                <a:lnTo>
                  <a:pt x="23414" y="9134"/>
                </a:lnTo>
                <a:lnTo>
                  <a:pt x="23422" y="9134"/>
                </a:lnTo>
                <a:lnTo>
                  <a:pt x="23431" y="9125"/>
                </a:lnTo>
                <a:lnTo>
                  <a:pt x="23431" y="9116"/>
                </a:lnTo>
                <a:lnTo>
                  <a:pt x="23422" y="9116"/>
                </a:lnTo>
                <a:lnTo>
                  <a:pt x="23414" y="9107"/>
                </a:lnTo>
                <a:close/>
                <a:moveTo>
                  <a:pt x="22549" y="8966"/>
                </a:moveTo>
                <a:lnTo>
                  <a:pt x="22567" y="8966"/>
                </a:lnTo>
                <a:lnTo>
                  <a:pt x="22558" y="8948"/>
                </a:lnTo>
                <a:lnTo>
                  <a:pt x="22549" y="8948"/>
                </a:lnTo>
                <a:lnTo>
                  <a:pt x="22549" y="8957"/>
                </a:lnTo>
                <a:lnTo>
                  <a:pt x="22540" y="8957"/>
                </a:lnTo>
                <a:close/>
                <a:moveTo>
                  <a:pt x="22390" y="9495"/>
                </a:moveTo>
                <a:lnTo>
                  <a:pt x="22390" y="9504"/>
                </a:lnTo>
                <a:lnTo>
                  <a:pt x="22399" y="9504"/>
                </a:lnTo>
                <a:lnTo>
                  <a:pt x="22399" y="9495"/>
                </a:lnTo>
                <a:close/>
                <a:moveTo>
                  <a:pt x="22425" y="9398"/>
                </a:moveTo>
                <a:lnTo>
                  <a:pt x="22417" y="9398"/>
                </a:lnTo>
                <a:lnTo>
                  <a:pt x="22408" y="9389"/>
                </a:lnTo>
                <a:lnTo>
                  <a:pt x="22408" y="9381"/>
                </a:lnTo>
                <a:lnTo>
                  <a:pt x="22417" y="9372"/>
                </a:lnTo>
                <a:lnTo>
                  <a:pt x="22417" y="9363"/>
                </a:lnTo>
                <a:lnTo>
                  <a:pt x="22417" y="9372"/>
                </a:lnTo>
                <a:lnTo>
                  <a:pt x="22408" y="9372"/>
                </a:lnTo>
                <a:lnTo>
                  <a:pt x="22408" y="9363"/>
                </a:lnTo>
                <a:lnTo>
                  <a:pt x="22408" y="9354"/>
                </a:lnTo>
                <a:lnTo>
                  <a:pt x="22399" y="9354"/>
                </a:lnTo>
                <a:lnTo>
                  <a:pt x="22399" y="9363"/>
                </a:lnTo>
                <a:lnTo>
                  <a:pt x="22390" y="9363"/>
                </a:lnTo>
                <a:lnTo>
                  <a:pt x="22381" y="9372"/>
                </a:lnTo>
                <a:lnTo>
                  <a:pt x="22381" y="9381"/>
                </a:lnTo>
                <a:lnTo>
                  <a:pt x="22381" y="9389"/>
                </a:lnTo>
                <a:lnTo>
                  <a:pt x="22381" y="9398"/>
                </a:lnTo>
                <a:lnTo>
                  <a:pt x="22390" y="9398"/>
                </a:lnTo>
                <a:lnTo>
                  <a:pt x="22399" y="9398"/>
                </a:lnTo>
                <a:lnTo>
                  <a:pt x="22408" y="9398"/>
                </a:lnTo>
                <a:lnTo>
                  <a:pt x="22417" y="9398"/>
                </a:lnTo>
                <a:close/>
                <a:moveTo>
                  <a:pt x="22417" y="9504"/>
                </a:moveTo>
                <a:lnTo>
                  <a:pt x="22417" y="9495"/>
                </a:lnTo>
                <a:close/>
                <a:moveTo>
                  <a:pt x="22822" y="9098"/>
                </a:moveTo>
                <a:lnTo>
                  <a:pt x="22814" y="9098"/>
                </a:lnTo>
                <a:lnTo>
                  <a:pt x="22814" y="9107"/>
                </a:lnTo>
                <a:close/>
                <a:moveTo>
                  <a:pt x="22805" y="9098"/>
                </a:moveTo>
                <a:lnTo>
                  <a:pt x="22814" y="9089"/>
                </a:lnTo>
                <a:lnTo>
                  <a:pt x="22805" y="9089"/>
                </a:lnTo>
                <a:close/>
                <a:moveTo>
                  <a:pt x="22611" y="9610"/>
                </a:moveTo>
                <a:lnTo>
                  <a:pt x="22602" y="9610"/>
                </a:lnTo>
                <a:lnTo>
                  <a:pt x="22602" y="9619"/>
                </a:lnTo>
                <a:lnTo>
                  <a:pt x="22611" y="9610"/>
                </a:lnTo>
                <a:lnTo>
                  <a:pt x="22620" y="9610"/>
                </a:lnTo>
                <a:lnTo>
                  <a:pt x="22611" y="9601"/>
                </a:lnTo>
                <a:close/>
                <a:moveTo>
                  <a:pt x="22620" y="9557"/>
                </a:moveTo>
                <a:lnTo>
                  <a:pt x="22611" y="9566"/>
                </a:lnTo>
                <a:lnTo>
                  <a:pt x="22593" y="9566"/>
                </a:lnTo>
                <a:lnTo>
                  <a:pt x="22584" y="9575"/>
                </a:lnTo>
                <a:lnTo>
                  <a:pt x="22584" y="9584"/>
                </a:lnTo>
                <a:lnTo>
                  <a:pt x="22593" y="9584"/>
                </a:lnTo>
                <a:lnTo>
                  <a:pt x="22602" y="9584"/>
                </a:lnTo>
                <a:lnTo>
                  <a:pt x="22602" y="9575"/>
                </a:lnTo>
                <a:lnTo>
                  <a:pt x="22602" y="9584"/>
                </a:lnTo>
                <a:lnTo>
                  <a:pt x="22611" y="9575"/>
                </a:lnTo>
                <a:lnTo>
                  <a:pt x="22620" y="9566"/>
                </a:lnTo>
                <a:lnTo>
                  <a:pt x="22628" y="9566"/>
                </a:lnTo>
                <a:close/>
                <a:moveTo>
                  <a:pt x="22567" y="8931"/>
                </a:moveTo>
                <a:lnTo>
                  <a:pt x="22575" y="8913"/>
                </a:lnTo>
                <a:lnTo>
                  <a:pt x="22575" y="8904"/>
                </a:lnTo>
                <a:lnTo>
                  <a:pt x="22567" y="8904"/>
                </a:lnTo>
                <a:lnTo>
                  <a:pt x="22558" y="8895"/>
                </a:lnTo>
                <a:lnTo>
                  <a:pt x="22540" y="8895"/>
                </a:lnTo>
                <a:lnTo>
                  <a:pt x="22523" y="8895"/>
                </a:lnTo>
                <a:lnTo>
                  <a:pt x="22514" y="8904"/>
                </a:lnTo>
                <a:lnTo>
                  <a:pt x="22505" y="8904"/>
                </a:lnTo>
                <a:lnTo>
                  <a:pt x="22505" y="8913"/>
                </a:lnTo>
                <a:lnTo>
                  <a:pt x="22487" y="8931"/>
                </a:lnTo>
                <a:lnTo>
                  <a:pt x="22478" y="8957"/>
                </a:lnTo>
                <a:lnTo>
                  <a:pt x="22478" y="8966"/>
                </a:lnTo>
                <a:lnTo>
                  <a:pt x="22496" y="8966"/>
                </a:lnTo>
                <a:lnTo>
                  <a:pt x="22523" y="8966"/>
                </a:lnTo>
                <a:lnTo>
                  <a:pt x="22540" y="8957"/>
                </a:lnTo>
                <a:lnTo>
                  <a:pt x="22549" y="8948"/>
                </a:lnTo>
                <a:lnTo>
                  <a:pt x="22558" y="8939"/>
                </a:lnTo>
                <a:close/>
                <a:moveTo>
                  <a:pt x="23440" y="8551"/>
                </a:moveTo>
                <a:lnTo>
                  <a:pt x="23449" y="8551"/>
                </a:lnTo>
                <a:lnTo>
                  <a:pt x="23458" y="8551"/>
                </a:lnTo>
                <a:lnTo>
                  <a:pt x="23458" y="8560"/>
                </a:lnTo>
                <a:lnTo>
                  <a:pt x="23484" y="8569"/>
                </a:lnTo>
                <a:lnTo>
                  <a:pt x="23493" y="8578"/>
                </a:lnTo>
                <a:lnTo>
                  <a:pt x="23502" y="8578"/>
                </a:lnTo>
                <a:lnTo>
                  <a:pt x="23519" y="8595"/>
                </a:lnTo>
                <a:lnTo>
                  <a:pt x="23519" y="8604"/>
                </a:lnTo>
                <a:lnTo>
                  <a:pt x="23528" y="8604"/>
                </a:lnTo>
                <a:lnTo>
                  <a:pt x="23537" y="8604"/>
                </a:lnTo>
                <a:lnTo>
                  <a:pt x="23546" y="8604"/>
                </a:lnTo>
                <a:lnTo>
                  <a:pt x="23555" y="8613"/>
                </a:lnTo>
                <a:lnTo>
                  <a:pt x="23555" y="8622"/>
                </a:lnTo>
                <a:lnTo>
                  <a:pt x="23572" y="8639"/>
                </a:lnTo>
                <a:lnTo>
                  <a:pt x="23581" y="8657"/>
                </a:lnTo>
                <a:lnTo>
                  <a:pt x="23581" y="8666"/>
                </a:lnTo>
                <a:lnTo>
                  <a:pt x="23581" y="8675"/>
                </a:lnTo>
                <a:lnTo>
                  <a:pt x="23581" y="8683"/>
                </a:lnTo>
                <a:lnTo>
                  <a:pt x="23581" y="8692"/>
                </a:lnTo>
                <a:lnTo>
                  <a:pt x="23590" y="8692"/>
                </a:lnTo>
                <a:lnTo>
                  <a:pt x="23590" y="8701"/>
                </a:lnTo>
                <a:lnTo>
                  <a:pt x="23599" y="8701"/>
                </a:lnTo>
                <a:lnTo>
                  <a:pt x="23608" y="8692"/>
                </a:lnTo>
                <a:lnTo>
                  <a:pt x="23608" y="8683"/>
                </a:lnTo>
                <a:lnTo>
                  <a:pt x="23608" y="8675"/>
                </a:lnTo>
                <a:lnTo>
                  <a:pt x="23616" y="8666"/>
                </a:lnTo>
                <a:lnTo>
                  <a:pt x="23608" y="8648"/>
                </a:lnTo>
                <a:lnTo>
                  <a:pt x="23555" y="8613"/>
                </a:lnTo>
                <a:lnTo>
                  <a:pt x="23546" y="8604"/>
                </a:lnTo>
                <a:lnTo>
                  <a:pt x="23537" y="8595"/>
                </a:lnTo>
                <a:lnTo>
                  <a:pt x="23528" y="8586"/>
                </a:lnTo>
                <a:lnTo>
                  <a:pt x="23519" y="8586"/>
                </a:lnTo>
                <a:lnTo>
                  <a:pt x="23511" y="8578"/>
                </a:lnTo>
                <a:lnTo>
                  <a:pt x="23502" y="8569"/>
                </a:lnTo>
                <a:lnTo>
                  <a:pt x="23493" y="8569"/>
                </a:lnTo>
                <a:lnTo>
                  <a:pt x="23484" y="8560"/>
                </a:lnTo>
                <a:lnTo>
                  <a:pt x="23475" y="8560"/>
                </a:lnTo>
                <a:lnTo>
                  <a:pt x="23467" y="8551"/>
                </a:lnTo>
                <a:lnTo>
                  <a:pt x="23458" y="8551"/>
                </a:lnTo>
                <a:lnTo>
                  <a:pt x="23440" y="8542"/>
                </a:lnTo>
                <a:lnTo>
                  <a:pt x="23449" y="8542"/>
                </a:lnTo>
                <a:close/>
                <a:moveTo>
                  <a:pt x="23352" y="8454"/>
                </a:moveTo>
                <a:lnTo>
                  <a:pt x="23352" y="8463"/>
                </a:lnTo>
                <a:lnTo>
                  <a:pt x="23361" y="8463"/>
                </a:lnTo>
                <a:lnTo>
                  <a:pt x="23369" y="8472"/>
                </a:lnTo>
                <a:lnTo>
                  <a:pt x="23369" y="8463"/>
                </a:lnTo>
                <a:lnTo>
                  <a:pt x="23361" y="8454"/>
                </a:lnTo>
                <a:close/>
                <a:moveTo>
                  <a:pt x="23325" y="8763"/>
                </a:moveTo>
                <a:lnTo>
                  <a:pt x="23317" y="8754"/>
                </a:lnTo>
                <a:lnTo>
                  <a:pt x="23308" y="8754"/>
                </a:lnTo>
                <a:lnTo>
                  <a:pt x="23290" y="8754"/>
                </a:lnTo>
                <a:lnTo>
                  <a:pt x="23281" y="8754"/>
                </a:lnTo>
                <a:lnTo>
                  <a:pt x="23264" y="8754"/>
                </a:lnTo>
                <a:lnTo>
                  <a:pt x="23264" y="8763"/>
                </a:lnTo>
                <a:lnTo>
                  <a:pt x="23264" y="8772"/>
                </a:lnTo>
                <a:lnTo>
                  <a:pt x="23272" y="8772"/>
                </a:lnTo>
                <a:lnTo>
                  <a:pt x="23281" y="8781"/>
                </a:lnTo>
                <a:lnTo>
                  <a:pt x="23290" y="8781"/>
                </a:lnTo>
                <a:lnTo>
                  <a:pt x="23299" y="8781"/>
                </a:lnTo>
                <a:lnTo>
                  <a:pt x="23317" y="8798"/>
                </a:lnTo>
                <a:lnTo>
                  <a:pt x="23334" y="8798"/>
                </a:lnTo>
                <a:lnTo>
                  <a:pt x="23343" y="8798"/>
                </a:lnTo>
                <a:lnTo>
                  <a:pt x="23352" y="8807"/>
                </a:lnTo>
                <a:lnTo>
                  <a:pt x="23361" y="8807"/>
                </a:lnTo>
                <a:lnTo>
                  <a:pt x="23361" y="8816"/>
                </a:lnTo>
                <a:lnTo>
                  <a:pt x="23369" y="8816"/>
                </a:lnTo>
                <a:lnTo>
                  <a:pt x="23396" y="8807"/>
                </a:lnTo>
                <a:lnTo>
                  <a:pt x="23414" y="8807"/>
                </a:lnTo>
                <a:lnTo>
                  <a:pt x="23422" y="8807"/>
                </a:lnTo>
                <a:lnTo>
                  <a:pt x="23431" y="8798"/>
                </a:lnTo>
                <a:lnTo>
                  <a:pt x="23440" y="8798"/>
                </a:lnTo>
                <a:lnTo>
                  <a:pt x="23449" y="8789"/>
                </a:lnTo>
                <a:lnTo>
                  <a:pt x="23458" y="8789"/>
                </a:lnTo>
                <a:lnTo>
                  <a:pt x="23467" y="8789"/>
                </a:lnTo>
                <a:lnTo>
                  <a:pt x="23475" y="8781"/>
                </a:lnTo>
                <a:lnTo>
                  <a:pt x="23484" y="8781"/>
                </a:lnTo>
                <a:lnTo>
                  <a:pt x="23484" y="8772"/>
                </a:lnTo>
                <a:lnTo>
                  <a:pt x="23493" y="8772"/>
                </a:lnTo>
                <a:lnTo>
                  <a:pt x="23493" y="8763"/>
                </a:lnTo>
                <a:lnTo>
                  <a:pt x="23493" y="8754"/>
                </a:lnTo>
                <a:lnTo>
                  <a:pt x="23511" y="8754"/>
                </a:lnTo>
                <a:lnTo>
                  <a:pt x="23519" y="8754"/>
                </a:lnTo>
                <a:lnTo>
                  <a:pt x="23528" y="8754"/>
                </a:lnTo>
                <a:lnTo>
                  <a:pt x="23537" y="8754"/>
                </a:lnTo>
                <a:lnTo>
                  <a:pt x="23537" y="8745"/>
                </a:lnTo>
                <a:lnTo>
                  <a:pt x="23537" y="8736"/>
                </a:lnTo>
                <a:lnTo>
                  <a:pt x="23528" y="8728"/>
                </a:lnTo>
                <a:lnTo>
                  <a:pt x="23528" y="8719"/>
                </a:lnTo>
                <a:lnTo>
                  <a:pt x="23546" y="8719"/>
                </a:lnTo>
                <a:lnTo>
                  <a:pt x="23546" y="8710"/>
                </a:lnTo>
                <a:lnTo>
                  <a:pt x="23555" y="8701"/>
                </a:lnTo>
                <a:lnTo>
                  <a:pt x="23564" y="8701"/>
                </a:lnTo>
                <a:lnTo>
                  <a:pt x="23564" y="8692"/>
                </a:lnTo>
                <a:lnTo>
                  <a:pt x="23555" y="8683"/>
                </a:lnTo>
                <a:lnTo>
                  <a:pt x="23564" y="8666"/>
                </a:lnTo>
                <a:lnTo>
                  <a:pt x="23555" y="8666"/>
                </a:lnTo>
                <a:lnTo>
                  <a:pt x="23546" y="8666"/>
                </a:lnTo>
                <a:lnTo>
                  <a:pt x="23537" y="8657"/>
                </a:lnTo>
                <a:lnTo>
                  <a:pt x="23528" y="8666"/>
                </a:lnTo>
                <a:lnTo>
                  <a:pt x="23519" y="8666"/>
                </a:lnTo>
                <a:lnTo>
                  <a:pt x="23519" y="8657"/>
                </a:lnTo>
                <a:lnTo>
                  <a:pt x="23511" y="8657"/>
                </a:lnTo>
                <a:lnTo>
                  <a:pt x="23502" y="8657"/>
                </a:lnTo>
                <a:lnTo>
                  <a:pt x="23502" y="8666"/>
                </a:lnTo>
                <a:lnTo>
                  <a:pt x="23493" y="8666"/>
                </a:lnTo>
                <a:lnTo>
                  <a:pt x="23502" y="8692"/>
                </a:lnTo>
                <a:lnTo>
                  <a:pt x="23511" y="8701"/>
                </a:lnTo>
                <a:lnTo>
                  <a:pt x="23502" y="8710"/>
                </a:lnTo>
                <a:lnTo>
                  <a:pt x="23493" y="8710"/>
                </a:lnTo>
                <a:lnTo>
                  <a:pt x="23484" y="8710"/>
                </a:lnTo>
                <a:lnTo>
                  <a:pt x="23467" y="8728"/>
                </a:lnTo>
                <a:lnTo>
                  <a:pt x="23458" y="8728"/>
                </a:lnTo>
                <a:lnTo>
                  <a:pt x="23458" y="8736"/>
                </a:lnTo>
                <a:lnTo>
                  <a:pt x="23458" y="8745"/>
                </a:lnTo>
                <a:lnTo>
                  <a:pt x="23449" y="8745"/>
                </a:lnTo>
                <a:lnTo>
                  <a:pt x="23449" y="8754"/>
                </a:lnTo>
                <a:lnTo>
                  <a:pt x="23440" y="8754"/>
                </a:lnTo>
                <a:lnTo>
                  <a:pt x="23431" y="8754"/>
                </a:lnTo>
                <a:lnTo>
                  <a:pt x="23422" y="8754"/>
                </a:lnTo>
                <a:lnTo>
                  <a:pt x="23414" y="8754"/>
                </a:lnTo>
                <a:lnTo>
                  <a:pt x="23405" y="8754"/>
                </a:lnTo>
                <a:lnTo>
                  <a:pt x="23396" y="8754"/>
                </a:lnTo>
                <a:lnTo>
                  <a:pt x="23387" y="8745"/>
                </a:lnTo>
                <a:lnTo>
                  <a:pt x="23387" y="8736"/>
                </a:lnTo>
                <a:lnTo>
                  <a:pt x="23387" y="8728"/>
                </a:lnTo>
                <a:lnTo>
                  <a:pt x="23396" y="8719"/>
                </a:lnTo>
                <a:lnTo>
                  <a:pt x="23387" y="8719"/>
                </a:lnTo>
                <a:lnTo>
                  <a:pt x="23387" y="8728"/>
                </a:lnTo>
                <a:lnTo>
                  <a:pt x="23378" y="8745"/>
                </a:lnTo>
                <a:lnTo>
                  <a:pt x="23369" y="8754"/>
                </a:lnTo>
                <a:lnTo>
                  <a:pt x="23361" y="8754"/>
                </a:lnTo>
                <a:lnTo>
                  <a:pt x="23352" y="8754"/>
                </a:lnTo>
                <a:lnTo>
                  <a:pt x="23343" y="8763"/>
                </a:lnTo>
                <a:lnTo>
                  <a:pt x="23334" y="8763"/>
                </a:lnTo>
                <a:close/>
                <a:moveTo>
                  <a:pt x="23502" y="7810"/>
                </a:moveTo>
                <a:lnTo>
                  <a:pt x="23502" y="7819"/>
                </a:lnTo>
                <a:close/>
                <a:moveTo>
                  <a:pt x="23396" y="8525"/>
                </a:moveTo>
                <a:lnTo>
                  <a:pt x="23387" y="8525"/>
                </a:lnTo>
                <a:lnTo>
                  <a:pt x="23378" y="8533"/>
                </a:lnTo>
                <a:lnTo>
                  <a:pt x="23387" y="8533"/>
                </a:lnTo>
                <a:lnTo>
                  <a:pt x="23387" y="8542"/>
                </a:lnTo>
                <a:lnTo>
                  <a:pt x="23396" y="8542"/>
                </a:lnTo>
                <a:lnTo>
                  <a:pt x="23405" y="8551"/>
                </a:lnTo>
                <a:lnTo>
                  <a:pt x="23414" y="8542"/>
                </a:lnTo>
                <a:lnTo>
                  <a:pt x="23414" y="8533"/>
                </a:lnTo>
                <a:close/>
                <a:moveTo>
                  <a:pt x="23405" y="4713"/>
                </a:moveTo>
                <a:lnTo>
                  <a:pt x="23378" y="4722"/>
                </a:lnTo>
                <a:lnTo>
                  <a:pt x="23369" y="4739"/>
                </a:lnTo>
                <a:lnTo>
                  <a:pt x="23361" y="4739"/>
                </a:lnTo>
                <a:lnTo>
                  <a:pt x="23343" y="4766"/>
                </a:lnTo>
                <a:lnTo>
                  <a:pt x="23352" y="4766"/>
                </a:lnTo>
                <a:lnTo>
                  <a:pt x="23361" y="4757"/>
                </a:lnTo>
                <a:lnTo>
                  <a:pt x="23378" y="4748"/>
                </a:lnTo>
                <a:lnTo>
                  <a:pt x="23378" y="4739"/>
                </a:lnTo>
                <a:lnTo>
                  <a:pt x="23387" y="4739"/>
                </a:lnTo>
                <a:lnTo>
                  <a:pt x="23396" y="4731"/>
                </a:lnTo>
                <a:lnTo>
                  <a:pt x="23405" y="4731"/>
                </a:lnTo>
                <a:lnTo>
                  <a:pt x="23422" y="4704"/>
                </a:lnTo>
                <a:lnTo>
                  <a:pt x="23405" y="4704"/>
                </a:lnTo>
                <a:close/>
                <a:moveTo>
                  <a:pt x="23422" y="3433"/>
                </a:moveTo>
                <a:lnTo>
                  <a:pt x="23440" y="3424"/>
                </a:lnTo>
                <a:lnTo>
                  <a:pt x="23431" y="3424"/>
                </a:lnTo>
                <a:lnTo>
                  <a:pt x="23431" y="3416"/>
                </a:lnTo>
                <a:lnTo>
                  <a:pt x="23422" y="3424"/>
                </a:lnTo>
                <a:lnTo>
                  <a:pt x="23414" y="3433"/>
                </a:lnTo>
                <a:close/>
                <a:moveTo>
                  <a:pt x="23537" y="8569"/>
                </a:moveTo>
                <a:lnTo>
                  <a:pt x="23528" y="8560"/>
                </a:lnTo>
                <a:close/>
                <a:moveTo>
                  <a:pt x="23546" y="4625"/>
                </a:moveTo>
                <a:lnTo>
                  <a:pt x="23537" y="4633"/>
                </a:lnTo>
                <a:lnTo>
                  <a:pt x="23519" y="4651"/>
                </a:lnTo>
                <a:lnTo>
                  <a:pt x="23511" y="4651"/>
                </a:lnTo>
                <a:lnTo>
                  <a:pt x="23519" y="4651"/>
                </a:lnTo>
                <a:lnTo>
                  <a:pt x="23528" y="4642"/>
                </a:lnTo>
                <a:lnTo>
                  <a:pt x="23555" y="4625"/>
                </a:lnTo>
                <a:close/>
                <a:moveTo>
                  <a:pt x="23616" y="10219"/>
                </a:moveTo>
                <a:lnTo>
                  <a:pt x="23608" y="10228"/>
                </a:lnTo>
                <a:lnTo>
                  <a:pt x="23608" y="10237"/>
                </a:lnTo>
                <a:lnTo>
                  <a:pt x="23608" y="10246"/>
                </a:lnTo>
                <a:lnTo>
                  <a:pt x="23608" y="10254"/>
                </a:lnTo>
                <a:lnTo>
                  <a:pt x="23599" y="10263"/>
                </a:lnTo>
                <a:lnTo>
                  <a:pt x="23608" y="10272"/>
                </a:lnTo>
                <a:lnTo>
                  <a:pt x="23608" y="10281"/>
                </a:lnTo>
                <a:lnTo>
                  <a:pt x="23608" y="10272"/>
                </a:lnTo>
                <a:lnTo>
                  <a:pt x="23616" y="10254"/>
                </a:lnTo>
                <a:lnTo>
                  <a:pt x="23625" y="10219"/>
                </a:lnTo>
                <a:lnTo>
                  <a:pt x="23634" y="10219"/>
                </a:lnTo>
                <a:lnTo>
                  <a:pt x="23625" y="10210"/>
                </a:lnTo>
                <a:lnTo>
                  <a:pt x="23625" y="10193"/>
                </a:lnTo>
                <a:lnTo>
                  <a:pt x="23616" y="10193"/>
                </a:lnTo>
                <a:lnTo>
                  <a:pt x="23616" y="10201"/>
                </a:lnTo>
                <a:lnTo>
                  <a:pt x="23625" y="10210"/>
                </a:lnTo>
                <a:close/>
                <a:moveTo>
                  <a:pt x="23608" y="4563"/>
                </a:moveTo>
                <a:lnTo>
                  <a:pt x="23599" y="4572"/>
                </a:lnTo>
                <a:lnTo>
                  <a:pt x="23608" y="4572"/>
                </a:lnTo>
                <a:close/>
                <a:moveTo>
                  <a:pt x="23608" y="9019"/>
                </a:moveTo>
                <a:lnTo>
                  <a:pt x="23599" y="9019"/>
                </a:lnTo>
                <a:lnTo>
                  <a:pt x="23599" y="9010"/>
                </a:lnTo>
                <a:lnTo>
                  <a:pt x="23590" y="9010"/>
                </a:lnTo>
                <a:lnTo>
                  <a:pt x="23581" y="9010"/>
                </a:lnTo>
                <a:lnTo>
                  <a:pt x="23572" y="9010"/>
                </a:lnTo>
                <a:lnTo>
                  <a:pt x="23581" y="9019"/>
                </a:lnTo>
                <a:lnTo>
                  <a:pt x="23590" y="9028"/>
                </a:lnTo>
                <a:lnTo>
                  <a:pt x="23599" y="9028"/>
                </a:lnTo>
                <a:lnTo>
                  <a:pt x="23599" y="9019"/>
                </a:lnTo>
                <a:close/>
                <a:moveTo>
                  <a:pt x="23475" y="10104"/>
                </a:moveTo>
                <a:lnTo>
                  <a:pt x="23467" y="10104"/>
                </a:lnTo>
                <a:lnTo>
                  <a:pt x="23467" y="10096"/>
                </a:lnTo>
                <a:lnTo>
                  <a:pt x="23458" y="10096"/>
                </a:lnTo>
                <a:lnTo>
                  <a:pt x="23458" y="10104"/>
                </a:lnTo>
                <a:lnTo>
                  <a:pt x="23467" y="10122"/>
                </a:lnTo>
                <a:lnTo>
                  <a:pt x="23475" y="10122"/>
                </a:lnTo>
                <a:lnTo>
                  <a:pt x="23475" y="10113"/>
                </a:lnTo>
                <a:close/>
                <a:moveTo>
                  <a:pt x="23528" y="8551"/>
                </a:moveTo>
                <a:lnTo>
                  <a:pt x="23528" y="8560"/>
                </a:lnTo>
                <a:close/>
                <a:moveTo>
                  <a:pt x="23581" y="8578"/>
                </a:moveTo>
                <a:lnTo>
                  <a:pt x="23572" y="8578"/>
                </a:lnTo>
                <a:lnTo>
                  <a:pt x="23572" y="8586"/>
                </a:lnTo>
                <a:lnTo>
                  <a:pt x="23581" y="8586"/>
                </a:lnTo>
                <a:close/>
                <a:moveTo>
                  <a:pt x="23211" y="4810"/>
                </a:moveTo>
                <a:lnTo>
                  <a:pt x="23202" y="4810"/>
                </a:lnTo>
                <a:lnTo>
                  <a:pt x="23193" y="4828"/>
                </a:lnTo>
                <a:lnTo>
                  <a:pt x="23184" y="4828"/>
                </a:lnTo>
                <a:lnTo>
                  <a:pt x="23175" y="4836"/>
                </a:lnTo>
                <a:lnTo>
                  <a:pt x="23175" y="4845"/>
                </a:lnTo>
                <a:lnTo>
                  <a:pt x="23158" y="4854"/>
                </a:lnTo>
                <a:lnTo>
                  <a:pt x="23158" y="4863"/>
                </a:lnTo>
                <a:lnTo>
                  <a:pt x="23158" y="4872"/>
                </a:lnTo>
                <a:lnTo>
                  <a:pt x="23167" y="4863"/>
                </a:lnTo>
                <a:lnTo>
                  <a:pt x="23175" y="4863"/>
                </a:lnTo>
                <a:lnTo>
                  <a:pt x="23184" y="4845"/>
                </a:lnTo>
                <a:lnTo>
                  <a:pt x="23202" y="4836"/>
                </a:lnTo>
                <a:lnTo>
                  <a:pt x="23211" y="4828"/>
                </a:lnTo>
                <a:lnTo>
                  <a:pt x="23211" y="4819"/>
                </a:lnTo>
                <a:lnTo>
                  <a:pt x="23219" y="4819"/>
                </a:lnTo>
                <a:lnTo>
                  <a:pt x="23228" y="4819"/>
                </a:lnTo>
                <a:lnTo>
                  <a:pt x="23237" y="4810"/>
                </a:lnTo>
                <a:lnTo>
                  <a:pt x="23255" y="4801"/>
                </a:lnTo>
                <a:lnTo>
                  <a:pt x="23264" y="4792"/>
                </a:lnTo>
                <a:lnTo>
                  <a:pt x="23281" y="4792"/>
                </a:lnTo>
                <a:lnTo>
                  <a:pt x="23290" y="4792"/>
                </a:lnTo>
                <a:lnTo>
                  <a:pt x="23299" y="4784"/>
                </a:lnTo>
                <a:lnTo>
                  <a:pt x="23299" y="4775"/>
                </a:lnTo>
                <a:lnTo>
                  <a:pt x="23290" y="4775"/>
                </a:lnTo>
                <a:lnTo>
                  <a:pt x="23281" y="4775"/>
                </a:lnTo>
                <a:lnTo>
                  <a:pt x="23264" y="4792"/>
                </a:lnTo>
                <a:lnTo>
                  <a:pt x="23246" y="4792"/>
                </a:lnTo>
                <a:lnTo>
                  <a:pt x="23237" y="4792"/>
                </a:lnTo>
                <a:lnTo>
                  <a:pt x="23237" y="4784"/>
                </a:lnTo>
                <a:lnTo>
                  <a:pt x="23228" y="4784"/>
                </a:lnTo>
                <a:lnTo>
                  <a:pt x="23228" y="4792"/>
                </a:lnTo>
                <a:lnTo>
                  <a:pt x="23228" y="4801"/>
                </a:lnTo>
                <a:lnTo>
                  <a:pt x="23219" y="4801"/>
                </a:lnTo>
                <a:close/>
                <a:moveTo>
                  <a:pt x="23519" y="7801"/>
                </a:moveTo>
                <a:lnTo>
                  <a:pt x="23519" y="7810"/>
                </a:lnTo>
                <a:close/>
                <a:moveTo>
                  <a:pt x="23475" y="9081"/>
                </a:moveTo>
                <a:lnTo>
                  <a:pt x="23467" y="9089"/>
                </a:lnTo>
                <a:lnTo>
                  <a:pt x="23458" y="9081"/>
                </a:lnTo>
                <a:lnTo>
                  <a:pt x="23449" y="9072"/>
                </a:lnTo>
                <a:lnTo>
                  <a:pt x="23440" y="9063"/>
                </a:lnTo>
                <a:lnTo>
                  <a:pt x="23440" y="9072"/>
                </a:lnTo>
                <a:lnTo>
                  <a:pt x="23449" y="9072"/>
                </a:lnTo>
                <a:lnTo>
                  <a:pt x="23449" y="9081"/>
                </a:lnTo>
                <a:lnTo>
                  <a:pt x="23458" y="9089"/>
                </a:lnTo>
                <a:lnTo>
                  <a:pt x="23467" y="9098"/>
                </a:lnTo>
                <a:lnTo>
                  <a:pt x="23475" y="9098"/>
                </a:lnTo>
                <a:close/>
                <a:moveTo>
                  <a:pt x="21561" y="9416"/>
                </a:moveTo>
                <a:lnTo>
                  <a:pt x="21552" y="9416"/>
                </a:lnTo>
                <a:lnTo>
                  <a:pt x="21552" y="9425"/>
                </a:lnTo>
                <a:lnTo>
                  <a:pt x="21561" y="9425"/>
                </a:lnTo>
                <a:close/>
                <a:moveTo>
                  <a:pt x="21446" y="8966"/>
                </a:moveTo>
                <a:lnTo>
                  <a:pt x="21455" y="8957"/>
                </a:lnTo>
                <a:lnTo>
                  <a:pt x="21464" y="8957"/>
                </a:lnTo>
                <a:lnTo>
                  <a:pt x="21464" y="8948"/>
                </a:lnTo>
                <a:lnTo>
                  <a:pt x="21455" y="8948"/>
                </a:lnTo>
                <a:lnTo>
                  <a:pt x="21446" y="8957"/>
                </a:lnTo>
                <a:lnTo>
                  <a:pt x="21437" y="8957"/>
                </a:lnTo>
                <a:lnTo>
                  <a:pt x="21429" y="8957"/>
                </a:lnTo>
                <a:lnTo>
                  <a:pt x="21437" y="8957"/>
                </a:lnTo>
                <a:lnTo>
                  <a:pt x="21429" y="8966"/>
                </a:lnTo>
                <a:lnTo>
                  <a:pt x="21420" y="8966"/>
                </a:lnTo>
                <a:lnTo>
                  <a:pt x="21420" y="8975"/>
                </a:lnTo>
                <a:lnTo>
                  <a:pt x="21429" y="8984"/>
                </a:lnTo>
                <a:lnTo>
                  <a:pt x="21437" y="8975"/>
                </a:lnTo>
                <a:lnTo>
                  <a:pt x="21446" y="8975"/>
                </a:lnTo>
                <a:close/>
                <a:moveTo>
                  <a:pt x="21799" y="8604"/>
                </a:moveTo>
                <a:lnTo>
                  <a:pt x="21799" y="8613"/>
                </a:lnTo>
                <a:lnTo>
                  <a:pt x="21808" y="8613"/>
                </a:lnTo>
                <a:close/>
                <a:moveTo>
                  <a:pt x="21517" y="9478"/>
                </a:moveTo>
                <a:lnTo>
                  <a:pt x="21508" y="9478"/>
                </a:lnTo>
                <a:lnTo>
                  <a:pt x="21508" y="9487"/>
                </a:lnTo>
                <a:lnTo>
                  <a:pt x="21517" y="9487"/>
                </a:lnTo>
                <a:close/>
                <a:moveTo>
                  <a:pt x="22425" y="9513"/>
                </a:moveTo>
                <a:lnTo>
                  <a:pt x="22434" y="9513"/>
                </a:lnTo>
                <a:lnTo>
                  <a:pt x="22434" y="9504"/>
                </a:lnTo>
                <a:lnTo>
                  <a:pt x="22425" y="9495"/>
                </a:lnTo>
                <a:lnTo>
                  <a:pt x="22425" y="9504"/>
                </a:lnTo>
                <a:close/>
                <a:moveTo>
                  <a:pt x="21817" y="8613"/>
                </a:moveTo>
                <a:lnTo>
                  <a:pt x="21817" y="8604"/>
                </a:lnTo>
                <a:lnTo>
                  <a:pt x="21808" y="8604"/>
                </a:lnTo>
                <a:lnTo>
                  <a:pt x="21808" y="8613"/>
                </a:lnTo>
                <a:close/>
                <a:moveTo>
                  <a:pt x="21764" y="8472"/>
                </a:moveTo>
                <a:lnTo>
                  <a:pt x="21773" y="8480"/>
                </a:lnTo>
                <a:lnTo>
                  <a:pt x="21773" y="8472"/>
                </a:lnTo>
                <a:lnTo>
                  <a:pt x="21781" y="8472"/>
                </a:lnTo>
                <a:lnTo>
                  <a:pt x="21773" y="8472"/>
                </a:lnTo>
                <a:lnTo>
                  <a:pt x="21773" y="8463"/>
                </a:lnTo>
                <a:lnTo>
                  <a:pt x="21755" y="8454"/>
                </a:lnTo>
                <a:lnTo>
                  <a:pt x="21746" y="8454"/>
                </a:lnTo>
                <a:lnTo>
                  <a:pt x="21737" y="8445"/>
                </a:lnTo>
                <a:lnTo>
                  <a:pt x="21737" y="8454"/>
                </a:lnTo>
                <a:lnTo>
                  <a:pt x="21728" y="8454"/>
                </a:lnTo>
                <a:lnTo>
                  <a:pt x="21720" y="8472"/>
                </a:lnTo>
                <a:lnTo>
                  <a:pt x="21728" y="8472"/>
                </a:lnTo>
                <a:lnTo>
                  <a:pt x="21737" y="8480"/>
                </a:lnTo>
                <a:lnTo>
                  <a:pt x="21746" y="8472"/>
                </a:lnTo>
                <a:close/>
                <a:moveTo>
                  <a:pt x="21781" y="8622"/>
                </a:moveTo>
                <a:lnTo>
                  <a:pt x="21790" y="8622"/>
                </a:lnTo>
                <a:lnTo>
                  <a:pt x="21790" y="8613"/>
                </a:lnTo>
                <a:lnTo>
                  <a:pt x="21790" y="8604"/>
                </a:lnTo>
                <a:lnTo>
                  <a:pt x="21781" y="8604"/>
                </a:lnTo>
                <a:lnTo>
                  <a:pt x="21773" y="8613"/>
                </a:lnTo>
                <a:lnTo>
                  <a:pt x="21764" y="8613"/>
                </a:lnTo>
                <a:lnTo>
                  <a:pt x="21764" y="8622"/>
                </a:lnTo>
                <a:lnTo>
                  <a:pt x="21764" y="8630"/>
                </a:lnTo>
                <a:lnTo>
                  <a:pt x="21773" y="8622"/>
                </a:lnTo>
                <a:lnTo>
                  <a:pt x="21781" y="8622"/>
                </a:lnTo>
                <a:lnTo>
                  <a:pt x="21773" y="8622"/>
                </a:lnTo>
                <a:close/>
                <a:moveTo>
                  <a:pt x="21728" y="8586"/>
                </a:moveTo>
                <a:lnTo>
                  <a:pt x="21728" y="8595"/>
                </a:lnTo>
                <a:lnTo>
                  <a:pt x="21737" y="8595"/>
                </a:lnTo>
                <a:lnTo>
                  <a:pt x="21737" y="8586"/>
                </a:lnTo>
                <a:close/>
                <a:moveTo>
                  <a:pt x="21340" y="8992"/>
                </a:moveTo>
                <a:lnTo>
                  <a:pt x="21349" y="8992"/>
                </a:lnTo>
                <a:lnTo>
                  <a:pt x="21358" y="8992"/>
                </a:lnTo>
                <a:lnTo>
                  <a:pt x="21367" y="8984"/>
                </a:lnTo>
                <a:lnTo>
                  <a:pt x="21376" y="8984"/>
                </a:lnTo>
                <a:lnTo>
                  <a:pt x="21384" y="8984"/>
                </a:lnTo>
                <a:lnTo>
                  <a:pt x="21384" y="8975"/>
                </a:lnTo>
                <a:lnTo>
                  <a:pt x="21393" y="8966"/>
                </a:lnTo>
                <a:lnTo>
                  <a:pt x="21402" y="8957"/>
                </a:lnTo>
                <a:lnTo>
                  <a:pt x="21393" y="8948"/>
                </a:lnTo>
                <a:lnTo>
                  <a:pt x="21384" y="8939"/>
                </a:lnTo>
                <a:lnTo>
                  <a:pt x="21384" y="8948"/>
                </a:lnTo>
                <a:lnTo>
                  <a:pt x="21393" y="8957"/>
                </a:lnTo>
                <a:lnTo>
                  <a:pt x="21384" y="8957"/>
                </a:lnTo>
                <a:lnTo>
                  <a:pt x="21384" y="8966"/>
                </a:lnTo>
                <a:lnTo>
                  <a:pt x="21367" y="8966"/>
                </a:lnTo>
                <a:lnTo>
                  <a:pt x="21367" y="8975"/>
                </a:lnTo>
                <a:lnTo>
                  <a:pt x="21358" y="8975"/>
                </a:lnTo>
                <a:lnTo>
                  <a:pt x="21358" y="8984"/>
                </a:lnTo>
                <a:lnTo>
                  <a:pt x="21349" y="8984"/>
                </a:lnTo>
                <a:lnTo>
                  <a:pt x="21340" y="8984"/>
                </a:lnTo>
                <a:lnTo>
                  <a:pt x="21331" y="8975"/>
                </a:lnTo>
                <a:lnTo>
                  <a:pt x="21323" y="8975"/>
                </a:lnTo>
                <a:lnTo>
                  <a:pt x="21314" y="8975"/>
                </a:lnTo>
                <a:lnTo>
                  <a:pt x="21305" y="8975"/>
                </a:lnTo>
                <a:lnTo>
                  <a:pt x="21296" y="8975"/>
                </a:lnTo>
                <a:lnTo>
                  <a:pt x="21287" y="8984"/>
                </a:lnTo>
                <a:lnTo>
                  <a:pt x="21279" y="8975"/>
                </a:lnTo>
                <a:lnTo>
                  <a:pt x="21270" y="8975"/>
                </a:lnTo>
                <a:lnTo>
                  <a:pt x="21261" y="8966"/>
                </a:lnTo>
                <a:lnTo>
                  <a:pt x="21252" y="8966"/>
                </a:lnTo>
                <a:lnTo>
                  <a:pt x="21243" y="8957"/>
                </a:lnTo>
                <a:lnTo>
                  <a:pt x="21234" y="8957"/>
                </a:lnTo>
                <a:lnTo>
                  <a:pt x="21226" y="8957"/>
                </a:lnTo>
                <a:lnTo>
                  <a:pt x="21217" y="8957"/>
                </a:lnTo>
                <a:lnTo>
                  <a:pt x="21208" y="8957"/>
                </a:lnTo>
                <a:lnTo>
                  <a:pt x="21199" y="8957"/>
                </a:lnTo>
                <a:lnTo>
                  <a:pt x="21182" y="8966"/>
                </a:lnTo>
                <a:lnTo>
                  <a:pt x="21173" y="8966"/>
                </a:lnTo>
                <a:lnTo>
                  <a:pt x="21164" y="8975"/>
                </a:lnTo>
                <a:lnTo>
                  <a:pt x="21164" y="8984"/>
                </a:lnTo>
                <a:lnTo>
                  <a:pt x="21164" y="8992"/>
                </a:lnTo>
                <a:lnTo>
                  <a:pt x="21173" y="8992"/>
                </a:lnTo>
                <a:lnTo>
                  <a:pt x="21173" y="9001"/>
                </a:lnTo>
                <a:lnTo>
                  <a:pt x="21182" y="8992"/>
                </a:lnTo>
                <a:lnTo>
                  <a:pt x="21190" y="8992"/>
                </a:lnTo>
                <a:lnTo>
                  <a:pt x="21199" y="9001"/>
                </a:lnTo>
                <a:lnTo>
                  <a:pt x="21217" y="8992"/>
                </a:lnTo>
                <a:lnTo>
                  <a:pt x="21234" y="9001"/>
                </a:lnTo>
                <a:lnTo>
                  <a:pt x="21252" y="9001"/>
                </a:lnTo>
                <a:lnTo>
                  <a:pt x="21252" y="9010"/>
                </a:lnTo>
                <a:lnTo>
                  <a:pt x="21261" y="9001"/>
                </a:lnTo>
                <a:lnTo>
                  <a:pt x="21270" y="9001"/>
                </a:lnTo>
                <a:lnTo>
                  <a:pt x="21279" y="9001"/>
                </a:lnTo>
                <a:lnTo>
                  <a:pt x="21279" y="8992"/>
                </a:lnTo>
                <a:lnTo>
                  <a:pt x="21287" y="8992"/>
                </a:lnTo>
                <a:lnTo>
                  <a:pt x="21296" y="9001"/>
                </a:lnTo>
                <a:lnTo>
                  <a:pt x="21305" y="9001"/>
                </a:lnTo>
                <a:lnTo>
                  <a:pt x="21314" y="9001"/>
                </a:lnTo>
                <a:lnTo>
                  <a:pt x="21331" y="8992"/>
                </a:lnTo>
                <a:close/>
                <a:moveTo>
                  <a:pt x="21111" y="8957"/>
                </a:moveTo>
                <a:lnTo>
                  <a:pt x="21111" y="8948"/>
                </a:lnTo>
                <a:lnTo>
                  <a:pt x="21102" y="8948"/>
                </a:lnTo>
                <a:close/>
                <a:moveTo>
                  <a:pt x="21102" y="9054"/>
                </a:moveTo>
                <a:lnTo>
                  <a:pt x="21111" y="9063"/>
                </a:lnTo>
                <a:lnTo>
                  <a:pt x="21129" y="9063"/>
                </a:lnTo>
                <a:lnTo>
                  <a:pt x="21137" y="9063"/>
                </a:lnTo>
                <a:lnTo>
                  <a:pt x="21146" y="9072"/>
                </a:lnTo>
                <a:lnTo>
                  <a:pt x="21164" y="9081"/>
                </a:lnTo>
                <a:lnTo>
                  <a:pt x="21173" y="9081"/>
                </a:lnTo>
                <a:lnTo>
                  <a:pt x="21182" y="9089"/>
                </a:lnTo>
                <a:lnTo>
                  <a:pt x="21190" y="9098"/>
                </a:lnTo>
                <a:lnTo>
                  <a:pt x="21199" y="9098"/>
                </a:lnTo>
                <a:lnTo>
                  <a:pt x="21208" y="9107"/>
                </a:lnTo>
                <a:lnTo>
                  <a:pt x="21217" y="9098"/>
                </a:lnTo>
                <a:lnTo>
                  <a:pt x="21226" y="9098"/>
                </a:lnTo>
                <a:lnTo>
                  <a:pt x="21234" y="9089"/>
                </a:lnTo>
                <a:lnTo>
                  <a:pt x="21243" y="9089"/>
                </a:lnTo>
                <a:lnTo>
                  <a:pt x="21234" y="9081"/>
                </a:lnTo>
                <a:lnTo>
                  <a:pt x="21226" y="9081"/>
                </a:lnTo>
                <a:lnTo>
                  <a:pt x="21226" y="9072"/>
                </a:lnTo>
                <a:lnTo>
                  <a:pt x="21217" y="9063"/>
                </a:lnTo>
                <a:lnTo>
                  <a:pt x="21208" y="9054"/>
                </a:lnTo>
                <a:lnTo>
                  <a:pt x="21208" y="9063"/>
                </a:lnTo>
                <a:lnTo>
                  <a:pt x="21199" y="9054"/>
                </a:lnTo>
                <a:lnTo>
                  <a:pt x="21190" y="9045"/>
                </a:lnTo>
                <a:lnTo>
                  <a:pt x="21182" y="9045"/>
                </a:lnTo>
                <a:lnTo>
                  <a:pt x="21182" y="9036"/>
                </a:lnTo>
                <a:lnTo>
                  <a:pt x="21173" y="9036"/>
                </a:lnTo>
                <a:lnTo>
                  <a:pt x="21164" y="9036"/>
                </a:lnTo>
                <a:lnTo>
                  <a:pt x="21146" y="9036"/>
                </a:lnTo>
                <a:lnTo>
                  <a:pt x="21137" y="9036"/>
                </a:lnTo>
                <a:lnTo>
                  <a:pt x="21129" y="9036"/>
                </a:lnTo>
                <a:lnTo>
                  <a:pt x="21120" y="9036"/>
                </a:lnTo>
                <a:lnTo>
                  <a:pt x="21111" y="9045"/>
                </a:lnTo>
                <a:lnTo>
                  <a:pt x="21102" y="9045"/>
                </a:lnTo>
                <a:close/>
                <a:moveTo>
                  <a:pt x="21208" y="8807"/>
                </a:moveTo>
                <a:lnTo>
                  <a:pt x="21208" y="8816"/>
                </a:lnTo>
                <a:lnTo>
                  <a:pt x="21217" y="8825"/>
                </a:lnTo>
                <a:lnTo>
                  <a:pt x="21217" y="8816"/>
                </a:lnTo>
                <a:lnTo>
                  <a:pt x="21217" y="8789"/>
                </a:lnTo>
                <a:lnTo>
                  <a:pt x="21217" y="8781"/>
                </a:lnTo>
                <a:lnTo>
                  <a:pt x="21217" y="8772"/>
                </a:lnTo>
                <a:lnTo>
                  <a:pt x="21208" y="8781"/>
                </a:lnTo>
                <a:lnTo>
                  <a:pt x="21208" y="8798"/>
                </a:lnTo>
                <a:close/>
                <a:moveTo>
                  <a:pt x="21146" y="8984"/>
                </a:moveTo>
                <a:lnTo>
                  <a:pt x="21146" y="8975"/>
                </a:lnTo>
                <a:lnTo>
                  <a:pt x="21137" y="8975"/>
                </a:lnTo>
                <a:lnTo>
                  <a:pt x="21137" y="8966"/>
                </a:lnTo>
                <a:lnTo>
                  <a:pt x="21137" y="8975"/>
                </a:lnTo>
                <a:lnTo>
                  <a:pt x="21129" y="8984"/>
                </a:lnTo>
                <a:lnTo>
                  <a:pt x="21137" y="8984"/>
                </a:lnTo>
                <a:lnTo>
                  <a:pt x="21129" y="8992"/>
                </a:lnTo>
                <a:lnTo>
                  <a:pt x="21137" y="8992"/>
                </a:lnTo>
                <a:lnTo>
                  <a:pt x="21137" y="8984"/>
                </a:lnTo>
                <a:close/>
                <a:moveTo>
                  <a:pt x="21314" y="9125"/>
                </a:moveTo>
                <a:lnTo>
                  <a:pt x="21305" y="9125"/>
                </a:lnTo>
                <a:lnTo>
                  <a:pt x="21314" y="9125"/>
                </a:lnTo>
                <a:lnTo>
                  <a:pt x="21323" y="9125"/>
                </a:lnTo>
                <a:lnTo>
                  <a:pt x="21323" y="9116"/>
                </a:lnTo>
                <a:lnTo>
                  <a:pt x="21314" y="9116"/>
                </a:lnTo>
                <a:close/>
                <a:moveTo>
                  <a:pt x="21093" y="8992"/>
                </a:moveTo>
                <a:lnTo>
                  <a:pt x="21102" y="8992"/>
                </a:lnTo>
                <a:lnTo>
                  <a:pt x="21111" y="8992"/>
                </a:lnTo>
                <a:lnTo>
                  <a:pt x="21111" y="8984"/>
                </a:lnTo>
                <a:lnTo>
                  <a:pt x="21111" y="8975"/>
                </a:lnTo>
                <a:lnTo>
                  <a:pt x="21102" y="8966"/>
                </a:lnTo>
                <a:lnTo>
                  <a:pt x="21102" y="8957"/>
                </a:lnTo>
                <a:lnTo>
                  <a:pt x="21093" y="8957"/>
                </a:lnTo>
                <a:lnTo>
                  <a:pt x="21084" y="8957"/>
                </a:lnTo>
                <a:lnTo>
                  <a:pt x="21084" y="8966"/>
                </a:lnTo>
                <a:lnTo>
                  <a:pt x="21084" y="8957"/>
                </a:lnTo>
                <a:lnTo>
                  <a:pt x="21076" y="8957"/>
                </a:lnTo>
                <a:lnTo>
                  <a:pt x="21067" y="8957"/>
                </a:lnTo>
                <a:lnTo>
                  <a:pt x="21058" y="8966"/>
                </a:lnTo>
                <a:lnTo>
                  <a:pt x="21049" y="8966"/>
                </a:lnTo>
                <a:lnTo>
                  <a:pt x="21049" y="8957"/>
                </a:lnTo>
                <a:lnTo>
                  <a:pt x="21040" y="8948"/>
                </a:lnTo>
                <a:lnTo>
                  <a:pt x="21023" y="8939"/>
                </a:lnTo>
                <a:lnTo>
                  <a:pt x="21023" y="8948"/>
                </a:lnTo>
                <a:lnTo>
                  <a:pt x="21014" y="8948"/>
                </a:lnTo>
                <a:lnTo>
                  <a:pt x="21014" y="8957"/>
                </a:lnTo>
                <a:lnTo>
                  <a:pt x="21014" y="8966"/>
                </a:lnTo>
                <a:lnTo>
                  <a:pt x="21032" y="8975"/>
                </a:lnTo>
                <a:lnTo>
                  <a:pt x="21040" y="8975"/>
                </a:lnTo>
                <a:lnTo>
                  <a:pt x="21049" y="8984"/>
                </a:lnTo>
                <a:lnTo>
                  <a:pt x="21040" y="8984"/>
                </a:lnTo>
                <a:lnTo>
                  <a:pt x="21032" y="8992"/>
                </a:lnTo>
                <a:lnTo>
                  <a:pt x="21023" y="8992"/>
                </a:lnTo>
                <a:lnTo>
                  <a:pt x="21014" y="8992"/>
                </a:lnTo>
                <a:lnTo>
                  <a:pt x="21014" y="8984"/>
                </a:lnTo>
                <a:lnTo>
                  <a:pt x="21005" y="8975"/>
                </a:lnTo>
                <a:lnTo>
                  <a:pt x="20996" y="8966"/>
                </a:lnTo>
                <a:lnTo>
                  <a:pt x="20987" y="8966"/>
                </a:lnTo>
                <a:lnTo>
                  <a:pt x="20970" y="8966"/>
                </a:lnTo>
                <a:lnTo>
                  <a:pt x="20961" y="8966"/>
                </a:lnTo>
                <a:lnTo>
                  <a:pt x="20952" y="8975"/>
                </a:lnTo>
                <a:lnTo>
                  <a:pt x="20943" y="8975"/>
                </a:lnTo>
                <a:lnTo>
                  <a:pt x="20943" y="8984"/>
                </a:lnTo>
                <a:lnTo>
                  <a:pt x="20943" y="8992"/>
                </a:lnTo>
                <a:lnTo>
                  <a:pt x="20943" y="9001"/>
                </a:lnTo>
                <a:lnTo>
                  <a:pt x="20943" y="9010"/>
                </a:lnTo>
                <a:lnTo>
                  <a:pt x="20952" y="9010"/>
                </a:lnTo>
                <a:lnTo>
                  <a:pt x="20952" y="9019"/>
                </a:lnTo>
                <a:lnTo>
                  <a:pt x="20961" y="9019"/>
                </a:lnTo>
                <a:lnTo>
                  <a:pt x="20970" y="9019"/>
                </a:lnTo>
                <a:lnTo>
                  <a:pt x="20970" y="9010"/>
                </a:lnTo>
                <a:lnTo>
                  <a:pt x="20979" y="9010"/>
                </a:lnTo>
                <a:lnTo>
                  <a:pt x="20987" y="9010"/>
                </a:lnTo>
                <a:lnTo>
                  <a:pt x="20996" y="9010"/>
                </a:lnTo>
                <a:lnTo>
                  <a:pt x="21014" y="9001"/>
                </a:lnTo>
                <a:lnTo>
                  <a:pt x="21023" y="9001"/>
                </a:lnTo>
                <a:lnTo>
                  <a:pt x="21040" y="9001"/>
                </a:lnTo>
                <a:lnTo>
                  <a:pt x="21049" y="9001"/>
                </a:lnTo>
                <a:lnTo>
                  <a:pt x="21049" y="8992"/>
                </a:lnTo>
                <a:lnTo>
                  <a:pt x="21058" y="8984"/>
                </a:lnTo>
                <a:lnTo>
                  <a:pt x="21058" y="8992"/>
                </a:lnTo>
                <a:lnTo>
                  <a:pt x="21058" y="9001"/>
                </a:lnTo>
                <a:lnTo>
                  <a:pt x="21067" y="9001"/>
                </a:lnTo>
                <a:lnTo>
                  <a:pt x="21084" y="8992"/>
                </a:lnTo>
                <a:lnTo>
                  <a:pt x="21093" y="9001"/>
                </a:lnTo>
                <a:lnTo>
                  <a:pt x="21093" y="8992"/>
                </a:lnTo>
                <a:lnTo>
                  <a:pt x="21084" y="8992"/>
                </a:lnTo>
                <a:close/>
                <a:moveTo>
                  <a:pt x="20996" y="8966"/>
                </a:moveTo>
                <a:lnTo>
                  <a:pt x="21005" y="8948"/>
                </a:lnTo>
                <a:lnTo>
                  <a:pt x="20996" y="8948"/>
                </a:lnTo>
                <a:lnTo>
                  <a:pt x="20996" y="8957"/>
                </a:lnTo>
                <a:close/>
                <a:moveTo>
                  <a:pt x="21579" y="9028"/>
                </a:moveTo>
                <a:lnTo>
                  <a:pt x="21596" y="9019"/>
                </a:lnTo>
                <a:lnTo>
                  <a:pt x="21605" y="9019"/>
                </a:lnTo>
                <a:lnTo>
                  <a:pt x="21614" y="9019"/>
                </a:lnTo>
                <a:lnTo>
                  <a:pt x="21623" y="9010"/>
                </a:lnTo>
                <a:lnTo>
                  <a:pt x="21631" y="9010"/>
                </a:lnTo>
                <a:lnTo>
                  <a:pt x="21640" y="9010"/>
                </a:lnTo>
                <a:lnTo>
                  <a:pt x="21649" y="9010"/>
                </a:lnTo>
                <a:lnTo>
                  <a:pt x="21658" y="9001"/>
                </a:lnTo>
                <a:lnTo>
                  <a:pt x="21667" y="8992"/>
                </a:lnTo>
                <a:lnTo>
                  <a:pt x="21676" y="8992"/>
                </a:lnTo>
                <a:lnTo>
                  <a:pt x="21684" y="8992"/>
                </a:lnTo>
                <a:lnTo>
                  <a:pt x="21702" y="8984"/>
                </a:lnTo>
                <a:lnTo>
                  <a:pt x="21711" y="8966"/>
                </a:lnTo>
                <a:lnTo>
                  <a:pt x="21693" y="8966"/>
                </a:lnTo>
                <a:lnTo>
                  <a:pt x="21693" y="8957"/>
                </a:lnTo>
                <a:lnTo>
                  <a:pt x="21684" y="8966"/>
                </a:lnTo>
                <a:lnTo>
                  <a:pt x="21676" y="8966"/>
                </a:lnTo>
                <a:lnTo>
                  <a:pt x="21667" y="8975"/>
                </a:lnTo>
                <a:lnTo>
                  <a:pt x="21658" y="8975"/>
                </a:lnTo>
                <a:lnTo>
                  <a:pt x="21631" y="8975"/>
                </a:lnTo>
                <a:lnTo>
                  <a:pt x="21614" y="8975"/>
                </a:lnTo>
                <a:lnTo>
                  <a:pt x="21605" y="8975"/>
                </a:lnTo>
                <a:lnTo>
                  <a:pt x="21570" y="8984"/>
                </a:lnTo>
                <a:lnTo>
                  <a:pt x="21561" y="8984"/>
                </a:lnTo>
                <a:lnTo>
                  <a:pt x="21552" y="8992"/>
                </a:lnTo>
                <a:lnTo>
                  <a:pt x="21543" y="9001"/>
                </a:lnTo>
                <a:lnTo>
                  <a:pt x="21534" y="9010"/>
                </a:lnTo>
                <a:lnTo>
                  <a:pt x="21526" y="9019"/>
                </a:lnTo>
                <a:lnTo>
                  <a:pt x="21517" y="9019"/>
                </a:lnTo>
                <a:lnTo>
                  <a:pt x="21490" y="9028"/>
                </a:lnTo>
                <a:lnTo>
                  <a:pt x="21473" y="9036"/>
                </a:lnTo>
                <a:lnTo>
                  <a:pt x="21464" y="9045"/>
                </a:lnTo>
                <a:lnTo>
                  <a:pt x="21455" y="9054"/>
                </a:lnTo>
                <a:lnTo>
                  <a:pt x="21446" y="9063"/>
                </a:lnTo>
                <a:lnTo>
                  <a:pt x="21446" y="9072"/>
                </a:lnTo>
                <a:lnTo>
                  <a:pt x="21446" y="9081"/>
                </a:lnTo>
                <a:lnTo>
                  <a:pt x="21446" y="9089"/>
                </a:lnTo>
                <a:lnTo>
                  <a:pt x="21455" y="9089"/>
                </a:lnTo>
                <a:lnTo>
                  <a:pt x="21446" y="9089"/>
                </a:lnTo>
                <a:lnTo>
                  <a:pt x="21446" y="9098"/>
                </a:lnTo>
                <a:lnTo>
                  <a:pt x="21446" y="9107"/>
                </a:lnTo>
                <a:lnTo>
                  <a:pt x="21455" y="9107"/>
                </a:lnTo>
                <a:lnTo>
                  <a:pt x="21464" y="9107"/>
                </a:lnTo>
                <a:lnTo>
                  <a:pt x="21473" y="9107"/>
                </a:lnTo>
                <a:lnTo>
                  <a:pt x="21481" y="9098"/>
                </a:lnTo>
                <a:lnTo>
                  <a:pt x="21499" y="9098"/>
                </a:lnTo>
                <a:lnTo>
                  <a:pt x="21508" y="9089"/>
                </a:lnTo>
                <a:lnTo>
                  <a:pt x="21517" y="9081"/>
                </a:lnTo>
                <a:lnTo>
                  <a:pt x="21526" y="9081"/>
                </a:lnTo>
                <a:lnTo>
                  <a:pt x="21534" y="9063"/>
                </a:lnTo>
                <a:lnTo>
                  <a:pt x="21543" y="9063"/>
                </a:lnTo>
                <a:lnTo>
                  <a:pt x="21543" y="9054"/>
                </a:lnTo>
                <a:lnTo>
                  <a:pt x="21561" y="9036"/>
                </a:lnTo>
                <a:close/>
                <a:moveTo>
                  <a:pt x="22258" y="8825"/>
                </a:moveTo>
                <a:lnTo>
                  <a:pt x="22258" y="8833"/>
                </a:lnTo>
                <a:close/>
                <a:moveTo>
                  <a:pt x="22170" y="8657"/>
                </a:moveTo>
                <a:lnTo>
                  <a:pt x="22161" y="8648"/>
                </a:lnTo>
                <a:lnTo>
                  <a:pt x="22161" y="8657"/>
                </a:lnTo>
                <a:lnTo>
                  <a:pt x="22170" y="8666"/>
                </a:lnTo>
                <a:lnTo>
                  <a:pt x="22178" y="8666"/>
                </a:lnTo>
                <a:close/>
                <a:moveTo>
                  <a:pt x="22223" y="8825"/>
                </a:moveTo>
                <a:lnTo>
                  <a:pt x="22214" y="8825"/>
                </a:lnTo>
                <a:lnTo>
                  <a:pt x="22214" y="8842"/>
                </a:lnTo>
                <a:lnTo>
                  <a:pt x="22214" y="8851"/>
                </a:lnTo>
                <a:lnTo>
                  <a:pt x="22223" y="8860"/>
                </a:lnTo>
                <a:lnTo>
                  <a:pt x="22231" y="8851"/>
                </a:lnTo>
                <a:lnTo>
                  <a:pt x="22240" y="8842"/>
                </a:lnTo>
                <a:lnTo>
                  <a:pt x="22240" y="8833"/>
                </a:lnTo>
                <a:lnTo>
                  <a:pt x="22249" y="8825"/>
                </a:lnTo>
                <a:lnTo>
                  <a:pt x="22240" y="8816"/>
                </a:lnTo>
                <a:lnTo>
                  <a:pt x="22231" y="8816"/>
                </a:lnTo>
                <a:lnTo>
                  <a:pt x="22223" y="8807"/>
                </a:lnTo>
                <a:lnTo>
                  <a:pt x="22214" y="8807"/>
                </a:lnTo>
                <a:lnTo>
                  <a:pt x="22214" y="8825"/>
                </a:lnTo>
                <a:close/>
                <a:moveTo>
                  <a:pt x="22258" y="8842"/>
                </a:moveTo>
                <a:lnTo>
                  <a:pt x="22258" y="8833"/>
                </a:lnTo>
                <a:lnTo>
                  <a:pt x="22258" y="8842"/>
                </a:lnTo>
                <a:lnTo>
                  <a:pt x="22249" y="8842"/>
                </a:lnTo>
                <a:close/>
                <a:moveTo>
                  <a:pt x="22267" y="8798"/>
                </a:moveTo>
                <a:lnTo>
                  <a:pt x="22267" y="8789"/>
                </a:lnTo>
                <a:lnTo>
                  <a:pt x="22258" y="8789"/>
                </a:lnTo>
                <a:lnTo>
                  <a:pt x="22267" y="8781"/>
                </a:lnTo>
                <a:lnTo>
                  <a:pt x="22258" y="8781"/>
                </a:lnTo>
                <a:lnTo>
                  <a:pt x="22258" y="8772"/>
                </a:lnTo>
                <a:lnTo>
                  <a:pt x="22258" y="8763"/>
                </a:lnTo>
                <a:lnTo>
                  <a:pt x="22258" y="8754"/>
                </a:lnTo>
                <a:lnTo>
                  <a:pt x="22249" y="8745"/>
                </a:lnTo>
                <a:lnTo>
                  <a:pt x="22240" y="8745"/>
                </a:lnTo>
                <a:lnTo>
                  <a:pt x="22240" y="8754"/>
                </a:lnTo>
                <a:lnTo>
                  <a:pt x="22231" y="8772"/>
                </a:lnTo>
                <a:lnTo>
                  <a:pt x="22223" y="8763"/>
                </a:lnTo>
                <a:lnTo>
                  <a:pt x="22223" y="8772"/>
                </a:lnTo>
                <a:lnTo>
                  <a:pt x="22231" y="8781"/>
                </a:lnTo>
                <a:lnTo>
                  <a:pt x="22231" y="8789"/>
                </a:lnTo>
                <a:lnTo>
                  <a:pt x="22223" y="8789"/>
                </a:lnTo>
                <a:lnTo>
                  <a:pt x="22223" y="8798"/>
                </a:lnTo>
                <a:lnTo>
                  <a:pt x="22231" y="8807"/>
                </a:lnTo>
                <a:lnTo>
                  <a:pt x="22240" y="8816"/>
                </a:lnTo>
                <a:lnTo>
                  <a:pt x="22258" y="8816"/>
                </a:lnTo>
                <a:lnTo>
                  <a:pt x="22258" y="8807"/>
                </a:lnTo>
                <a:close/>
                <a:moveTo>
                  <a:pt x="22408" y="9169"/>
                </a:moveTo>
                <a:lnTo>
                  <a:pt x="22399" y="9178"/>
                </a:lnTo>
                <a:lnTo>
                  <a:pt x="22399" y="9187"/>
                </a:lnTo>
                <a:lnTo>
                  <a:pt x="22390" y="9187"/>
                </a:lnTo>
                <a:lnTo>
                  <a:pt x="22399" y="9187"/>
                </a:lnTo>
                <a:lnTo>
                  <a:pt x="22408" y="9169"/>
                </a:lnTo>
                <a:lnTo>
                  <a:pt x="22408" y="9160"/>
                </a:lnTo>
                <a:close/>
                <a:moveTo>
                  <a:pt x="22267" y="8816"/>
                </a:moveTo>
                <a:lnTo>
                  <a:pt x="22267" y="8825"/>
                </a:lnTo>
                <a:lnTo>
                  <a:pt x="22275" y="8816"/>
                </a:lnTo>
                <a:close/>
                <a:moveTo>
                  <a:pt x="22364" y="9204"/>
                </a:moveTo>
                <a:lnTo>
                  <a:pt x="22381" y="9204"/>
                </a:lnTo>
                <a:lnTo>
                  <a:pt x="22390" y="9195"/>
                </a:lnTo>
                <a:lnTo>
                  <a:pt x="22373" y="9204"/>
                </a:lnTo>
                <a:close/>
                <a:moveTo>
                  <a:pt x="22099" y="9178"/>
                </a:moveTo>
                <a:lnTo>
                  <a:pt x="22108" y="9178"/>
                </a:lnTo>
                <a:lnTo>
                  <a:pt x="22108" y="9169"/>
                </a:lnTo>
                <a:lnTo>
                  <a:pt x="22108" y="9160"/>
                </a:lnTo>
                <a:lnTo>
                  <a:pt x="22099" y="9160"/>
                </a:lnTo>
                <a:lnTo>
                  <a:pt x="22099" y="9169"/>
                </a:lnTo>
                <a:close/>
                <a:moveTo>
                  <a:pt x="22037" y="8878"/>
                </a:moveTo>
                <a:lnTo>
                  <a:pt x="22037" y="8869"/>
                </a:lnTo>
                <a:lnTo>
                  <a:pt x="22028" y="8878"/>
                </a:lnTo>
                <a:lnTo>
                  <a:pt x="22020" y="8878"/>
                </a:lnTo>
                <a:lnTo>
                  <a:pt x="22020" y="8886"/>
                </a:lnTo>
                <a:lnTo>
                  <a:pt x="22011" y="8895"/>
                </a:lnTo>
                <a:lnTo>
                  <a:pt x="22002" y="8895"/>
                </a:lnTo>
                <a:lnTo>
                  <a:pt x="22002" y="8913"/>
                </a:lnTo>
                <a:lnTo>
                  <a:pt x="21993" y="8913"/>
                </a:lnTo>
                <a:lnTo>
                  <a:pt x="21993" y="8922"/>
                </a:lnTo>
                <a:lnTo>
                  <a:pt x="21993" y="8931"/>
                </a:lnTo>
                <a:lnTo>
                  <a:pt x="21993" y="8939"/>
                </a:lnTo>
                <a:lnTo>
                  <a:pt x="22002" y="8939"/>
                </a:lnTo>
                <a:lnTo>
                  <a:pt x="22011" y="8939"/>
                </a:lnTo>
                <a:lnTo>
                  <a:pt x="22011" y="8931"/>
                </a:lnTo>
                <a:lnTo>
                  <a:pt x="22020" y="8922"/>
                </a:lnTo>
                <a:lnTo>
                  <a:pt x="22020" y="8913"/>
                </a:lnTo>
                <a:lnTo>
                  <a:pt x="22028" y="8913"/>
                </a:lnTo>
                <a:lnTo>
                  <a:pt x="22037" y="8895"/>
                </a:lnTo>
                <a:lnTo>
                  <a:pt x="22037" y="8886"/>
                </a:lnTo>
                <a:close/>
                <a:moveTo>
                  <a:pt x="21914" y="8595"/>
                </a:moveTo>
                <a:lnTo>
                  <a:pt x="21914" y="8604"/>
                </a:lnTo>
                <a:lnTo>
                  <a:pt x="21931" y="8613"/>
                </a:lnTo>
                <a:lnTo>
                  <a:pt x="21940" y="8613"/>
                </a:lnTo>
                <a:lnTo>
                  <a:pt x="21958" y="8622"/>
                </a:lnTo>
                <a:lnTo>
                  <a:pt x="21976" y="8630"/>
                </a:lnTo>
                <a:lnTo>
                  <a:pt x="21976" y="8613"/>
                </a:lnTo>
                <a:lnTo>
                  <a:pt x="21967" y="8604"/>
                </a:lnTo>
                <a:lnTo>
                  <a:pt x="21967" y="8595"/>
                </a:lnTo>
                <a:lnTo>
                  <a:pt x="21958" y="8595"/>
                </a:lnTo>
                <a:lnTo>
                  <a:pt x="21958" y="8586"/>
                </a:lnTo>
                <a:lnTo>
                  <a:pt x="21958" y="8578"/>
                </a:lnTo>
                <a:lnTo>
                  <a:pt x="21940" y="8569"/>
                </a:lnTo>
                <a:lnTo>
                  <a:pt x="21931" y="8569"/>
                </a:lnTo>
                <a:lnTo>
                  <a:pt x="21923" y="8569"/>
                </a:lnTo>
                <a:lnTo>
                  <a:pt x="21914" y="8569"/>
                </a:lnTo>
                <a:lnTo>
                  <a:pt x="21896" y="8560"/>
                </a:lnTo>
                <a:lnTo>
                  <a:pt x="21887" y="8560"/>
                </a:lnTo>
                <a:lnTo>
                  <a:pt x="21878" y="8551"/>
                </a:lnTo>
                <a:lnTo>
                  <a:pt x="21870" y="8551"/>
                </a:lnTo>
                <a:lnTo>
                  <a:pt x="21870" y="8560"/>
                </a:lnTo>
                <a:lnTo>
                  <a:pt x="21861" y="8560"/>
                </a:lnTo>
                <a:lnTo>
                  <a:pt x="21852" y="8569"/>
                </a:lnTo>
                <a:lnTo>
                  <a:pt x="21843" y="8560"/>
                </a:lnTo>
                <a:lnTo>
                  <a:pt x="21834" y="8560"/>
                </a:lnTo>
                <a:lnTo>
                  <a:pt x="21826" y="8560"/>
                </a:lnTo>
                <a:lnTo>
                  <a:pt x="21808" y="8560"/>
                </a:lnTo>
                <a:lnTo>
                  <a:pt x="21781" y="8560"/>
                </a:lnTo>
                <a:lnTo>
                  <a:pt x="21773" y="8569"/>
                </a:lnTo>
                <a:lnTo>
                  <a:pt x="21755" y="8586"/>
                </a:lnTo>
                <a:lnTo>
                  <a:pt x="21755" y="8595"/>
                </a:lnTo>
                <a:lnTo>
                  <a:pt x="21764" y="8595"/>
                </a:lnTo>
                <a:lnTo>
                  <a:pt x="21755" y="8604"/>
                </a:lnTo>
                <a:lnTo>
                  <a:pt x="21764" y="8604"/>
                </a:lnTo>
                <a:lnTo>
                  <a:pt x="21773" y="8595"/>
                </a:lnTo>
                <a:lnTo>
                  <a:pt x="21773" y="8586"/>
                </a:lnTo>
                <a:lnTo>
                  <a:pt x="21773" y="8578"/>
                </a:lnTo>
                <a:lnTo>
                  <a:pt x="21781" y="8586"/>
                </a:lnTo>
                <a:lnTo>
                  <a:pt x="21790" y="8586"/>
                </a:lnTo>
                <a:lnTo>
                  <a:pt x="21799" y="8604"/>
                </a:lnTo>
                <a:lnTo>
                  <a:pt x="21808" y="8604"/>
                </a:lnTo>
                <a:lnTo>
                  <a:pt x="21817" y="8604"/>
                </a:lnTo>
                <a:lnTo>
                  <a:pt x="21817" y="8595"/>
                </a:lnTo>
                <a:lnTo>
                  <a:pt x="21826" y="8595"/>
                </a:lnTo>
                <a:lnTo>
                  <a:pt x="21826" y="8586"/>
                </a:lnTo>
                <a:lnTo>
                  <a:pt x="21834" y="8586"/>
                </a:lnTo>
                <a:lnTo>
                  <a:pt x="21834" y="8595"/>
                </a:lnTo>
                <a:lnTo>
                  <a:pt x="21843" y="8595"/>
                </a:lnTo>
                <a:lnTo>
                  <a:pt x="21852" y="8595"/>
                </a:lnTo>
                <a:lnTo>
                  <a:pt x="21861" y="8604"/>
                </a:lnTo>
                <a:lnTo>
                  <a:pt x="21870" y="8604"/>
                </a:lnTo>
                <a:lnTo>
                  <a:pt x="21878" y="8604"/>
                </a:lnTo>
                <a:lnTo>
                  <a:pt x="21878" y="8595"/>
                </a:lnTo>
                <a:lnTo>
                  <a:pt x="21887" y="8595"/>
                </a:lnTo>
                <a:lnTo>
                  <a:pt x="21905" y="8595"/>
                </a:lnTo>
                <a:close/>
                <a:moveTo>
                  <a:pt x="21887" y="8922"/>
                </a:moveTo>
                <a:lnTo>
                  <a:pt x="21887" y="8931"/>
                </a:lnTo>
                <a:lnTo>
                  <a:pt x="21896" y="8939"/>
                </a:lnTo>
                <a:lnTo>
                  <a:pt x="21905" y="8931"/>
                </a:lnTo>
                <a:lnTo>
                  <a:pt x="21896" y="8922"/>
                </a:lnTo>
                <a:close/>
                <a:moveTo>
                  <a:pt x="20864" y="8966"/>
                </a:moveTo>
                <a:lnTo>
                  <a:pt x="20855" y="8948"/>
                </a:lnTo>
                <a:lnTo>
                  <a:pt x="20846" y="8948"/>
                </a:lnTo>
                <a:lnTo>
                  <a:pt x="20837" y="8948"/>
                </a:lnTo>
                <a:lnTo>
                  <a:pt x="20829" y="8939"/>
                </a:lnTo>
                <a:lnTo>
                  <a:pt x="20820" y="8939"/>
                </a:lnTo>
                <a:lnTo>
                  <a:pt x="20811" y="8948"/>
                </a:lnTo>
                <a:lnTo>
                  <a:pt x="20802" y="8948"/>
                </a:lnTo>
                <a:lnTo>
                  <a:pt x="20785" y="8948"/>
                </a:lnTo>
                <a:lnTo>
                  <a:pt x="20776" y="8948"/>
                </a:lnTo>
                <a:lnTo>
                  <a:pt x="20767" y="8948"/>
                </a:lnTo>
                <a:lnTo>
                  <a:pt x="20776" y="8948"/>
                </a:lnTo>
                <a:lnTo>
                  <a:pt x="20776" y="8957"/>
                </a:lnTo>
                <a:lnTo>
                  <a:pt x="20776" y="8966"/>
                </a:lnTo>
                <a:lnTo>
                  <a:pt x="20785" y="8966"/>
                </a:lnTo>
                <a:lnTo>
                  <a:pt x="20793" y="8966"/>
                </a:lnTo>
                <a:lnTo>
                  <a:pt x="20802" y="8966"/>
                </a:lnTo>
                <a:lnTo>
                  <a:pt x="20811" y="8975"/>
                </a:lnTo>
                <a:lnTo>
                  <a:pt x="20820" y="8984"/>
                </a:lnTo>
                <a:lnTo>
                  <a:pt x="20820" y="8992"/>
                </a:lnTo>
                <a:lnTo>
                  <a:pt x="20820" y="9001"/>
                </a:lnTo>
                <a:lnTo>
                  <a:pt x="20829" y="9001"/>
                </a:lnTo>
                <a:lnTo>
                  <a:pt x="20829" y="8992"/>
                </a:lnTo>
                <a:lnTo>
                  <a:pt x="20829" y="8984"/>
                </a:lnTo>
                <a:lnTo>
                  <a:pt x="20837" y="8984"/>
                </a:lnTo>
                <a:lnTo>
                  <a:pt x="20855" y="8975"/>
                </a:lnTo>
                <a:lnTo>
                  <a:pt x="20855" y="8966"/>
                </a:lnTo>
                <a:close/>
                <a:moveTo>
                  <a:pt x="22108" y="8781"/>
                </a:moveTo>
                <a:lnTo>
                  <a:pt x="22117" y="8789"/>
                </a:lnTo>
                <a:lnTo>
                  <a:pt x="22117" y="8781"/>
                </a:lnTo>
                <a:lnTo>
                  <a:pt x="22117" y="8772"/>
                </a:lnTo>
                <a:lnTo>
                  <a:pt x="22117" y="8763"/>
                </a:lnTo>
                <a:lnTo>
                  <a:pt x="22108" y="8763"/>
                </a:lnTo>
                <a:lnTo>
                  <a:pt x="22108" y="8772"/>
                </a:lnTo>
                <a:close/>
                <a:moveTo>
                  <a:pt x="21817" y="8869"/>
                </a:moveTo>
                <a:lnTo>
                  <a:pt x="21808" y="8869"/>
                </a:lnTo>
                <a:lnTo>
                  <a:pt x="21808" y="8878"/>
                </a:lnTo>
                <a:lnTo>
                  <a:pt x="21817" y="8878"/>
                </a:lnTo>
                <a:close/>
                <a:moveTo>
                  <a:pt x="22046" y="8869"/>
                </a:moveTo>
                <a:lnTo>
                  <a:pt x="22046" y="8878"/>
                </a:lnTo>
                <a:lnTo>
                  <a:pt x="22055" y="8878"/>
                </a:lnTo>
                <a:lnTo>
                  <a:pt x="22055" y="8869"/>
                </a:lnTo>
                <a:close/>
                <a:moveTo>
                  <a:pt x="21358" y="6107"/>
                </a:moveTo>
                <a:lnTo>
                  <a:pt x="21358" y="6099"/>
                </a:lnTo>
                <a:lnTo>
                  <a:pt x="21349" y="6099"/>
                </a:lnTo>
                <a:lnTo>
                  <a:pt x="21349" y="6107"/>
                </a:lnTo>
                <a:close/>
                <a:moveTo>
                  <a:pt x="20546" y="8145"/>
                </a:moveTo>
                <a:lnTo>
                  <a:pt x="20537" y="8145"/>
                </a:lnTo>
                <a:lnTo>
                  <a:pt x="20537" y="8154"/>
                </a:lnTo>
                <a:lnTo>
                  <a:pt x="20537" y="8172"/>
                </a:lnTo>
                <a:lnTo>
                  <a:pt x="20546" y="8172"/>
                </a:lnTo>
                <a:lnTo>
                  <a:pt x="20546" y="8163"/>
                </a:lnTo>
                <a:lnTo>
                  <a:pt x="20546" y="8154"/>
                </a:lnTo>
                <a:close/>
                <a:moveTo>
                  <a:pt x="20476" y="6786"/>
                </a:moveTo>
                <a:lnTo>
                  <a:pt x="20467" y="6786"/>
                </a:lnTo>
                <a:lnTo>
                  <a:pt x="20458" y="6795"/>
                </a:lnTo>
                <a:lnTo>
                  <a:pt x="20467" y="6795"/>
                </a:lnTo>
                <a:lnTo>
                  <a:pt x="20476" y="6795"/>
                </a:lnTo>
                <a:lnTo>
                  <a:pt x="20485" y="6795"/>
                </a:lnTo>
                <a:lnTo>
                  <a:pt x="20485" y="6786"/>
                </a:lnTo>
                <a:close/>
                <a:moveTo>
                  <a:pt x="20635" y="6742"/>
                </a:moveTo>
                <a:lnTo>
                  <a:pt x="20626" y="6751"/>
                </a:lnTo>
                <a:close/>
                <a:moveTo>
                  <a:pt x="20740" y="6698"/>
                </a:moveTo>
                <a:lnTo>
                  <a:pt x="20740" y="6689"/>
                </a:lnTo>
                <a:lnTo>
                  <a:pt x="20732" y="6698"/>
                </a:lnTo>
                <a:lnTo>
                  <a:pt x="20723" y="6698"/>
                </a:lnTo>
                <a:lnTo>
                  <a:pt x="20732" y="6698"/>
                </a:lnTo>
                <a:close/>
                <a:moveTo>
                  <a:pt x="20643" y="6751"/>
                </a:moveTo>
                <a:lnTo>
                  <a:pt x="20652" y="6751"/>
                </a:lnTo>
                <a:lnTo>
                  <a:pt x="20652" y="6742"/>
                </a:lnTo>
                <a:lnTo>
                  <a:pt x="20652" y="6733"/>
                </a:lnTo>
                <a:lnTo>
                  <a:pt x="20643" y="6733"/>
                </a:lnTo>
                <a:lnTo>
                  <a:pt x="20643" y="6742"/>
                </a:lnTo>
                <a:close/>
                <a:moveTo>
                  <a:pt x="20308" y="8074"/>
                </a:moveTo>
                <a:lnTo>
                  <a:pt x="20299" y="8083"/>
                </a:lnTo>
                <a:lnTo>
                  <a:pt x="20308" y="8083"/>
                </a:lnTo>
                <a:lnTo>
                  <a:pt x="20317" y="8083"/>
                </a:lnTo>
                <a:lnTo>
                  <a:pt x="20326" y="8074"/>
                </a:lnTo>
                <a:lnTo>
                  <a:pt x="20326" y="8066"/>
                </a:lnTo>
                <a:lnTo>
                  <a:pt x="20326" y="8057"/>
                </a:lnTo>
                <a:lnTo>
                  <a:pt x="20317" y="8048"/>
                </a:lnTo>
                <a:lnTo>
                  <a:pt x="20317" y="8039"/>
                </a:lnTo>
                <a:lnTo>
                  <a:pt x="20308" y="8048"/>
                </a:lnTo>
                <a:lnTo>
                  <a:pt x="20299" y="8057"/>
                </a:lnTo>
                <a:lnTo>
                  <a:pt x="20299" y="8066"/>
                </a:lnTo>
                <a:lnTo>
                  <a:pt x="20317" y="8074"/>
                </a:lnTo>
                <a:close/>
                <a:moveTo>
                  <a:pt x="20370" y="8260"/>
                </a:moveTo>
                <a:lnTo>
                  <a:pt x="20370" y="8269"/>
                </a:lnTo>
                <a:lnTo>
                  <a:pt x="20361" y="8286"/>
                </a:lnTo>
                <a:lnTo>
                  <a:pt x="20361" y="8295"/>
                </a:lnTo>
                <a:lnTo>
                  <a:pt x="20361" y="8313"/>
                </a:lnTo>
                <a:lnTo>
                  <a:pt x="20361" y="8322"/>
                </a:lnTo>
                <a:lnTo>
                  <a:pt x="20379" y="8330"/>
                </a:lnTo>
                <a:lnTo>
                  <a:pt x="20379" y="8339"/>
                </a:lnTo>
                <a:lnTo>
                  <a:pt x="20387" y="8348"/>
                </a:lnTo>
                <a:lnTo>
                  <a:pt x="20379" y="8366"/>
                </a:lnTo>
                <a:lnTo>
                  <a:pt x="20379" y="8375"/>
                </a:lnTo>
                <a:lnTo>
                  <a:pt x="20379" y="8383"/>
                </a:lnTo>
                <a:lnTo>
                  <a:pt x="20387" y="8392"/>
                </a:lnTo>
                <a:lnTo>
                  <a:pt x="20396" y="8401"/>
                </a:lnTo>
                <a:lnTo>
                  <a:pt x="20387" y="8401"/>
                </a:lnTo>
                <a:lnTo>
                  <a:pt x="20387" y="8410"/>
                </a:lnTo>
                <a:lnTo>
                  <a:pt x="20396" y="8419"/>
                </a:lnTo>
                <a:lnTo>
                  <a:pt x="20405" y="8419"/>
                </a:lnTo>
                <a:lnTo>
                  <a:pt x="20423" y="8419"/>
                </a:lnTo>
                <a:lnTo>
                  <a:pt x="20432" y="8427"/>
                </a:lnTo>
                <a:lnTo>
                  <a:pt x="20440" y="8436"/>
                </a:lnTo>
                <a:lnTo>
                  <a:pt x="20440" y="8445"/>
                </a:lnTo>
                <a:lnTo>
                  <a:pt x="20440" y="8454"/>
                </a:lnTo>
                <a:lnTo>
                  <a:pt x="20449" y="8463"/>
                </a:lnTo>
                <a:lnTo>
                  <a:pt x="20440" y="8472"/>
                </a:lnTo>
                <a:lnTo>
                  <a:pt x="20440" y="8480"/>
                </a:lnTo>
                <a:lnTo>
                  <a:pt x="20440" y="8489"/>
                </a:lnTo>
                <a:lnTo>
                  <a:pt x="20449" y="8489"/>
                </a:lnTo>
                <a:lnTo>
                  <a:pt x="20449" y="8498"/>
                </a:lnTo>
                <a:lnTo>
                  <a:pt x="20449" y="8516"/>
                </a:lnTo>
                <a:lnTo>
                  <a:pt x="20458" y="8551"/>
                </a:lnTo>
                <a:lnTo>
                  <a:pt x="20458" y="8569"/>
                </a:lnTo>
                <a:lnTo>
                  <a:pt x="20467" y="8569"/>
                </a:lnTo>
                <a:lnTo>
                  <a:pt x="20485" y="8560"/>
                </a:lnTo>
                <a:lnTo>
                  <a:pt x="20493" y="8569"/>
                </a:lnTo>
                <a:lnTo>
                  <a:pt x="20502" y="8569"/>
                </a:lnTo>
                <a:lnTo>
                  <a:pt x="20511" y="8560"/>
                </a:lnTo>
                <a:lnTo>
                  <a:pt x="20502" y="8569"/>
                </a:lnTo>
                <a:lnTo>
                  <a:pt x="20511" y="8578"/>
                </a:lnTo>
                <a:lnTo>
                  <a:pt x="20520" y="8578"/>
                </a:lnTo>
                <a:lnTo>
                  <a:pt x="20537" y="8569"/>
                </a:lnTo>
                <a:lnTo>
                  <a:pt x="20546" y="8569"/>
                </a:lnTo>
                <a:lnTo>
                  <a:pt x="20555" y="8569"/>
                </a:lnTo>
                <a:lnTo>
                  <a:pt x="20564" y="8569"/>
                </a:lnTo>
                <a:lnTo>
                  <a:pt x="20564" y="8560"/>
                </a:lnTo>
                <a:lnTo>
                  <a:pt x="20573" y="8569"/>
                </a:lnTo>
                <a:lnTo>
                  <a:pt x="20573" y="8578"/>
                </a:lnTo>
                <a:lnTo>
                  <a:pt x="20582" y="8595"/>
                </a:lnTo>
                <a:lnTo>
                  <a:pt x="20582" y="8604"/>
                </a:lnTo>
                <a:lnTo>
                  <a:pt x="20573" y="8613"/>
                </a:lnTo>
                <a:lnTo>
                  <a:pt x="20582" y="8613"/>
                </a:lnTo>
                <a:lnTo>
                  <a:pt x="20590" y="8613"/>
                </a:lnTo>
                <a:lnTo>
                  <a:pt x="20599" y="8595"/>
                </a:lnTo>
                <a:lnTo>
                  <a:pt x="20608" y="8595"/>
                </a:lnTo>
                <a:lnTo>
                  <a:pt x="20626" y="8595"/>
                </a:lnTo>
                <a:lnTo>
                  <a:pt x="20635" y="8604"/>
                </a:lnTo>
                <a:lnTo>
                  <a:pt x="20643" y="8595"/>
                </a:lnTo>
                <a:lnTo>
                  <a:pt x="20661" y="8586"/>
                </a:lnTo>
                <a:lnTo>
                  <a:pt x="20670" y="8569"/>
                </a:lnTo>
                <a:lnTo>
                  <a:pt x="20687" y="8586"/>
                </a:lnTo>
                <a:lnTo>
                  <a:pt x="20696" y="8586"/>
                </a:lnTo>
                <a:lnTo>
                  <a:pt x="20705" y="8586"/>
                </a:lnTo>
                <a:lnTo>
                  <a:pt x="20714" y="8586"/>
                </a:lnTo>
                <a:lnTo>
                  <a:pt x="20714" y="8595"/>
                </a:lnTo>
                <a:lnTo>
                  <a:pt x="20714" y="8604"/>
                </a:lnTo>
                <a:lnTo>
                  <a:pt x="20723" y="8604"/>
                </a:lnTo>
                <a:lnTo>
                  <a:pt x="20732" y="8595"/>
                </a:lnTo>
                <a:lnTo>
                  <a:pt x="20740" y="8595"/>
                </a:lnTo>
                <a:lnTo>
                  <a:pt x="20749" y="8595"/>
                </a:lnTo>
                <a:lnTo>
                  <a:pt x="20758" y="8595"/>
                </a:lnTo>
                <a:lnTo>
                  <a:pt x="20758" y="8586"/>
                </a:lnTo>
                <a:lnTo>
                  <a:pt x="20758" y="8595"/>
                </a:lnTo>
                <a:lnTo>
                  <a:pt x="20758" y="8604"/>
                </a:lnTo>
                <a:lnTo>
                  <a:pt x="20767" y="8604"/>
                </a:lnTo>
                <a:lnTo>
                  <a:pt x="20776" y="8595"/>
                </a:lnTo>
                <a:lnTo>
                  <a:pt x="20776" y="8604"/>
                </a:lnTo>
                <a:lnTo>
                  <a:pt x="20785" y="8622"/>
                </a:lnTo>
                <a:lnTo>
                  <a:pt x="20785" y="8648"/>
                </a:lnTo>
                <a:lnTo>
                  <a:pt x="20785" y="8657"/>
                </a:lnTo>
                <a:lnTo>
                  <a:pt x="20829" y="8639"/>
                </a:lnTo>
                <a:lnTo>
                  <a:pt x="20882" y="8613"/>
                </a:lnTo>
                <a:lnTo>
                  <a:pt x="20882" y="8604"/>
                </a:lnTo>
                <a:lnTo>
                  <a:pt x="20890" y="8595"/>
                </a:lnTo>
                <a:lnTo>
                  <a:pt x="20899" y="8586"/>
                </a:lnTo>
                <a:lnTo>
                  <a:pt x="20899" y="8578"/>
                </a:lnTo>
                <a:lnTo>
                  <a:pt x="20899" y="8569"/>
                </a:lnTo>
                <a:lnTo>
                  <a:pt x="20908" y="8569"/>
                </a:lnTo>
                <a:lnTo>
                  <a:pt x="20908" y="8560"/>
                </a:lnTo>
                <a:lnTo>
                  <a:pt x="20908" y="8551"/>
                </a:lnTo>
                <a:lnTo>
                  <a:pt x="20908" y="8542"/>
                </a:lnTo>
                <a:lnTo>
                  <a:pt x="20908" y="8533"/>
                </a:lnTo>
                <a:lnTo>
                  <a:pt x="20917" y="8533"/>
                </a:lnTo>
                <a:lnTo>
                  <a:pt x="20926" y="8533"/>
                </a:lnTo>
                <a:lnTo>
                  <a:pt x="20926" y="8525"/>
                </a:lnTo>
                <a:lnTo>
                  <a:pt x="20926" y="8516"/>
                </a:lnTo>
                <a:lnTo>
                  <a:pt x="20917" y="8507"/>
                </a:lnTo>
                <a:lnTo>
                  <a:pt x="20908" y="8507"/>
                </a:lnTo>
                <a:lnTo>
                  <a:pt x="20917" y="8498"/>
                </a:lnTo>
                <a:lnTo>
                  <a:pt x="20917" y="8489"/>
                </a:lnTo>
                <a:lnTo>
                  <a:pt x="20917" y="8480"/>
                </a:lnTo>
                <a:lnTo>
                  <a:pt x="20908" y="8480"/>
                </a:lnTo>
                <a:lnTo>
                  <a:pt x="20917" y="8472"/>
                </a:lnTo>
                <a:lnTo>
                  <a:pt x="20926" y="8472"/>
                </a:lnTo>
                <a:lnTo>
                  <a:pt x="20926" y="8463"/>
                </a:lnTo>
                <a:lnTo>
                  <a:pt x="20926" y="8454"/>
                </a:lnTo>
                <a:lnTo>
                  <a:pt x="20934" y="8454"/>
                </a:lnTo>
                <a:lnTo>
                  <a:pt x="20943" y="8445"/>
                </a:lnTo>
                <a:lnTo>
                  <a:pt x="20943" y="8436"/>
                </a:lnTo>
                <a:lnTo>
                  <a:pt x="20934" y="8436"/>
                </a:lnTo>
                <a:lnTo>
                  <a:pt x="20934" y="8427"/>
                </a:lnTo>
                <a:lnTo>
                  <a:pt x="20943" y="8436"/>
                </a:lnTo>
                <a:lnTo>
                  <a:pt x="20952" y="8436"/>
                </a:lnTo>
                <a:lnTo>
                  <a:pt x="20961" y="8436"/>
                </a:lnTo>
                <a:lnTo>
                  <a:pt x="20970" y="8427"/>
                </a:lnTo>
                <a:lnTo>
                  <a:pt x="20979" y="8419"/>
                </a:lnTo>
                <a:lnTo>
                  <a:pt x="20987" y="8419"/>
                </a:lnTo>
                <a:lnTo>
                  <a:pt x="20996" y="8410"/>
                </a:lnTo>
                <a:lnTo>
                  <a:pt x="20996" y="8401"/>
                </a:lnTo>
                <a:lnTo>
                  <a:pt x="20996" y="8392"/>
                </a:lnTo>
                <a:lnTo>
                  <a:pt x="20987" y="8375"/>
                </a:lnTo>
                <a:lnTo>
                  <a:pt x="20987" y="8366"/>
                </a:lnTo>
                <a:lnTo>
                  <a:pt x="20996" y="8330"/>
                </a:lnTo>
                <a:lnTo>
                  <a:pt x="21014" y="8295"/>
                </a:lnTo>
                <a:lnTo>
                  <a:pt x="21023" y="8295"/>
                </a:lnTo>
                <a:lnTo>
                  <a:pt x="21023" y="8286"/>
                </a:lnTo>
                <a:lnTo>
                  <a:pt x="21032" y="8286"/>
                </a:lnTo>
                <a:lnTo>
                  <a:pt x="21032" y="8277"/>
                </a:lnTo>
                <a:lnTo>
                  <a:pt x="21023" y="8269"/>
                </a:lnTo>
                <a:lnTo>
                  <a:pt x="21032" y="8277"/>
                </a:lnTo>
                <a:lnTo>
                  <a:pt x="21040" y="8286"/>
                </a:lnTo>
                <a:lnTo>
                  <a:pt x="21049" y="8286"/>
                </a:lnTo>
                <a:lnTo>
                  <a:pt x="21058" y="8286"/>
                </a:lnTo>
                <a:lnTo>
                  <a:pt x="21067" y="8295"/>
                </a:lnTo>
                <a:lnTo>
                  <a:pt x="21084" y="8286"/>
                </a:lnTo>
                <a:lnTo>
                  <a:pt x="21093" y="8286"/>
                </a:lnTo>
                <a:lnTo>
                  <a:pt x="21102" y="8277"/>
                </a:lnTo>
                <a:lnTo>
                  <a:pt x="21093" y="8269"/>
                </a:lnTo>
                <a:lnTo>
                  <a:pt x="21076" y="8251"/>
                </a:lnTo>
                <a:lnTo>
                  <a:pt x="21067" y="8251"/>
                </a:lnTo>
                <a:lnTo>
                  <a:pt x="21040" y="8233"/>
                </a:lnTo>
                <a:lnTo>
                  <a:pt x="21040" y="8225"/>
                </a:lnTo>
                <a:lnTo>
                  <a:pt x="21023" y="8216"/>
                </a:lnTo>
                <a:lnTo>
                  <a:pt x="21023" y="8207"/>
                </a:lnTo>
                <a:lnTo>
                  <a:pt x="21014" y="8207"/>
                </a:lnTo>
                <a:lnTo>
                  <a:pt x="21023" y="8198"/>
                </a:lnTo>
                <a:lnTo>
                  <a:pt x="21032" y="8189"/>
                </a:lnTo>
                <a:lnTo>
                  <a:pt x="21032" y="8180"/>
                </a:lnTo>
                <a:lnTo>
                  <a:pt x="21023" y="8163"/>
                </a:lnTo>
                <a:lnTo>
                  <a:pt x="21014" y="8154"/>
                </a:lnTo>
                <a:lnTo>
                  <a:pt x="21014" y="8145"/>
                </a:lnTo>
                <a:lnTo>
                  <a:pt x="21005" y="8145"/>
                </a:lnTo>
                <a:lnTo>
                  <a:pt x="21005" y="8136"/>
                </a:lnTo>
                <a:lnTo>
                  <a:pt x="20996" y="8136"/>
                </a:lnTo>
                <a:lnTo>
                  <a:pt x="21005" y="8136"/>
                </a:lnTo>
                <a:lnTo>
                  <a:pt x="21005" y="8127"/>
                </a:lnTo>
                <a:lnTo>
                  <a:pt x="20996" y="8127"/>
                </a:lnTo>
                <a:lnTo>
                  <a:pt x="20987" y="8119"/>
                </a:lnTo>
                <a:lnTo>
                  <a:pt x="20979" y="8110"/>
                </a:lnTo>
                <a:lnTo>
                  <a:pt x="20987" y="8101"/>
                </a:lnTo>
                <a:lnTo>
                  <a:pt x="20979" y="8101"/>
                </a:lnTo>
                <a:lnTo>
                  <a:pt x="20970" y="8092"/>
                </a:lnTo>
                <a:lnTo>
                  <a:pt x="20970" y="8083"/>
                </a:lnTo>
                <a:lnTo>
                  <a:pt x="20961" y="8083"/>
                </a:lnTo>
                <a:lnTo>
                  <a:pt x="20970" y="8083"/>
                </a:lnTo>
                <a:lnTo>
                  <a:pt x="20979" y="8083"/>
                </a:lnTo>
                <a:lnTo>
                  <a:pt x="20987" y="8083"/>
                </a:lnTo>
                <a:lnTo>
                  <a:pt x="20996" y="8083"/>
                </a:lnTo>
                <a:lnTo>
                  <a:pt x="20996" y="8074"/>
                </a:lnTo>
                <a:lnTo>
                  <a:pt x="20996" y="8083"/>
                </a:lnTo>
                <a:lnTo>
                  <a:pt x="21005" y="8083"/>
                </a:lnTo>
                <a:lnTo>
                  <a:pt x="21014" y="8083"/>
                </a:lnTo>
                <a:lnTo>
                  <a:pt x="21014" y="8074"/>
                </a:lnTo>
                <a:lnTo>
                  <a:pt x="21005" y="8066"/>
                </a:lnTo>
                <a:lnTo>
                  <a:pt x="20996" y="8066"/>
                </a:lnTo>
                <a:lnTo>
                  <a:pt x="20996" y="8057"/>
                </a:lnTo>
                <a:lnTo>
                  <a:pt x="20987" y="8057"/>
                </a:lnTo>
                <a:lnTo>
                  <a:pt x="20996" y="8048"/>
                </a:lnTo>
                <a:lnTo>
                  <a:pt x="21005" y="8048"/>
                </a:lnTo>
                <a:lnTo>
                  <a:pt x="21005" y="8039"/>
                </a:lnTo>
                <a:lnTo>
                  <a:pt x="21005" y="8030"/>
                </a:lnTo>
                <a:lnTo>
                  <a:pt x="21014" y="8030"/>
                </a:lnTo>
                <a:lnTo>
                  <a:pt x="21023" y="8039"/>
                </a:lnTo>
                <a:lnTo>
                  <a:pt x="21032" y="8039"/>
                </a:lnTo>
                <a:lnTo>
                  <a:pt x="21040" y="8039"/>
                </a:lnTo>
                <a:lnTo>
                  <a:pt x="21049" y="8039"/>
                </a:lnTo>
                <a:lnTo>
                  <a:pt x="21058" y="8030"/>
                </a:lnTo>
                <a:lnTo>
                  <a:pt x="21067" y="8030"/>
                </a:lnTo>
                <a:lnTo>
                  <a:pt x="21076" y="8030"/>
                </a:lnTo>
                <a:lnTo>
                  <a:pt x="21076" y="8022"/>
                </a:lnTo>
                <a:lnTo>
                  <a:pt x="21058" y="8013"/>
                </a:lnTo>
                <a:lnTo>
                  <a:pt x="21040" y="7995"/>
                </a:lnTo>
                <a:lnTo>
                  <a:pt x="21049" y="7986"/>
                </a:lnTo>
                <a:lnTo>
                  <a:pt x="21058" y="7986"/>
                </a:lnTo>
                <a:lnTo>
                  <a:pt x="21076" y="7986"/>
                </a:lnTo>
                <a:lnTo>
                  <a:pt x="21084" y="7986"/>
                </a:lnTo>
                <a:lnTo>
                  <a:pt x="21102" y="7986"/>
                </a:lnTo>
                <a:lnTo>
                  <a:pt x="21111" y="7977"/>
                </a:lnTo>
                <a:lnTo>
                  <a:pt x="21120" y="7977"/>
                </a:lnTo>
                <a:lnTo>
                  <a:pt x="21120" y="7969"/>
                </a:lnTo>
                <a:lnTo>
                  <a:pt x="21120" y="7960"/>
                </a:lnTo>
                <a:lnTo>
                  <a:pt x="21120" y="7951"/>
                </a:lnTo>
                <a:lnTo>
                  <a:pt x="21111" y="7951"/>
                </a:lnTo>
                <a:lnTo>
                  <a:pt x="21102" y="7951"/>
                </a:lnTo>
                <a:lnTo>
                  <a:pt x="21084" y="7942"/>
                </a:lnTo>
                <a:lnTo>
                  <a:pt x="21076" y="7942"/>
                </a:lnTo>
                <a:lnTo>
                  <a:pt x="21076" y="7933"/>
                </a:lnTo>
                <a:lnTo>
                  <a:pt x="21067" y="7933"/>
                </a:lnTo>
                <a:lnTo>
                  <a:pt x="21058" y="7924"/>
                </a:lnTo>
                <a:lnTo>
                  <a:pt x="21049" y="7924"/>
                </a:lnTo>
                <a:lnTo>
                  <a:pt x="21040" y="7933"/>
                </a:lnTo>
                <a:lnTo>
                  <a:pt x="21032" y="7933"/>
                </a:lnTo>
                <a:lnTo>
                  <a:pt x="21023" y="7933"/>
                </a:lnTo>
                <a:lnTo>
                  <a:pt x="21023" y="7924"/>
                </a:lnTo>
                <a:lnTo>
                  <a:pt x="21040" y="7924"/>
                </a:lnTo>
                <a:lnTo>
                  <a:pt x="21032" y="7916"/>
                </a:lnTo>
                <a:lnTo>
                  <a:pt x="21032" y="7907"/>
                </a:lnTo>
                <a:lnTo>
                  <a:pt x="21023" y="7916"/>
                </a:lnTo>
                <a:lnTo>
                  <a:pt x="21014" y="7916"/>
                </a:lnTo>
                <a:lnTo>
                  <a:pt x="20996" y="7924"/>
                </a:lnTo>
                <a:lnTo>
                  <a:pt x="21005" y="7916"/>
                </a:lnTo>
                <a:lnTo>
                  <a:pt x="21005" y="7907"/>
                </a:lnTo>
                <a:lnTo>
                  <a:pt x="21005" y="7898"/>
                </a:lnTo>
                <a:lnTo>
                  <a:pt x="21005" y="7889"/>
                </a:lnTo>
                <a:lnTo>
                  <a:pt x="21005" y="7880"/>
                </a:lnTo>
                <a:lnTo>
                  <a:pt x="21005" y="7871"/>
                </a:lnTo>
                <a:lnTo>
                  <a:pt x="20996" y="7871"/>
                </a:lnTo>
                <a:lnTo>
                  <a:pt x="20987" y="7871"/>
                </a:lnTo>
                <a:lnTo>
                  <a:pt x="20979" y="7863"/>
                </a:lnTo>
                <a:lnTo>
                  <a:pt x="20979" y="7854"/>
                </a:lnTo>
                <a:lnTo>
                  <a:pt x="20979" y="7845"/>
                </a:lnTo>
                <a:lnTo>
                  <a:pt x="20970" y="7845"/>
                </a:lnTo>
                <a:lnTo>
                  <a:pt x="20961" y="7845"/>
                </a:lnTo>
                <a:lnTo>
                  <a:pt x="20961" y="7854"/>
                </a:lnTo>
                <a:lnTo>
                  <a:pt x="20952" y="7863"/>
                </a:lnTo>
                <a:lnTo>
                  <a:pt x="20943" y="7871"/>
                </a:lnTo>
                <a:lnTo>
                  <a:pt x="20943" y="7863"/>
                </a:lnTo>
                <a:lnTo>
                  <a:pt x="20943" y="7854"/>
                </a:lnTo>
                <a:lnTo>
                  <a:pt x="20943" y="7845"/>
                </a:lnTo>
                <a:lnTo>
                  <a:pt x="20943" y="7836"/>
                </a:lnTo>
                <a:lnTo>
                  <a:pt x="20943" y="7845"/>
                </a:lnTo>
                <a:lnTo>
                  <a:pt x="20926" y="7871"/>
                </a:lnTo>
                <a:lnTo>
                  <a:pt x="20917" y="7871"/>
                </a:lnTo>
                <a:lnTo>
                  <a:pt x="20890" y="7907"/>
                </a:lnTo>
                <a:lnTo>
                  <a:pt x="20890" y="7916"/>
                </a:lnTo>
                <a:lnTo>
                  <a:pt x="20890" y="7924"/>
                </a:lnTo>
                <a:lnTo>
                  <a:pt x="20882" y="7933"/>
                </a:lnTo>
                <a:lnTo>
                  <a:pt x="20873" y="7942"/>
                </a:lnTo>
                <a:lnTo>
                  <a:pt x="20864" y="7951"/>
                </a:lnTo>
                <a:lnTo>
                  <a:pt x="20864" y="7942"/>
                </a:lnTo>
                <a:lnTo>
                  <a:pt x="20855" y="7942"/>
                </a:lnTo>
                <a:lnTo>
                  <a:pt x="20837" y="7960"/>
                </a:lnTo>
                <a:lnTo>
                  <a:pt x="20846" y="7969"/>
                </a:lnTo>
                <a:lnTo>
                  <a:pt x="20855" y="7969"/>
                </a:lnTo>
                <a:lnTo>
                  <a:pt x="20855" y="7977"/>
                </a:lnTo>
                <a:lnTo>
                  <a:pt x="20846" y="7986"/>
                </a:lnTo>
                <a:lnTo>
                  <a:pt x="20837" y="7986"/>
                </a:lnTo>
                <a:lnTo>
                  <a:pt x="20820" y="7995"/>
                </a:lnTo>
                <a:lnTo>
                  <a:pt x="20811" y="7995"/>
                </a:lnTo>
                <a:lnTo>
                  <a:pt x="20811" y="7986"/>
                </a:lnTo>
                <a:lnTo>
                  <a:pt x="20802" y="7986"/>
                </a:lnTo>
                <a:lnTo>
                  <a:pt x="20793" y="7995"/>
                </a:lnTo>
                <a:lnTo>
                  <a:pt x="20785" y="8004"/>
                </a:lnTo>
                <a:lnTo>
                  <a:pt x="20776" y="8004"/>
                </a:lnTo>
                <a:lnTo>
                  <a:pt x="20767" y="8013"/>
                </a:lnTo>
                <a:lnTo>
                  <a:pt x="20758" y="8013"/>
                </a:lnTo>
                <a:lnTo>
                  <a:pt x="20749" y="8013"/>
                </a:lnTo>
                <a:lnTo>
                  <a:pt x="20740" y="8013"/>
                </a:lnTo>
                <a:lnTo>
                  <a:pt x="20732" y="8022"/>
                </a:lnTo>
                <a:lnTo>
                  <a:pt x="20740" y="8022"/>
                </a:lnTo>
                <a:lnTo>
                  <a:pt x="20740" y="8030"/>
                </a:lnTo>
                <a:lnTo>
                  <a:pt x="20732" y="8039"/>
                </a:lnTo>
                <a:lnTo>
                  <a:pt x="20714" y="8057"/>
                </a:lnTo>
                <a:lnTo>
                  <a:pt x="20696" y="8074"/>
                </a:lnTo>
                <a:lnTo>
                  <a:pt x="20687" y="8092"/>
                </a:lnTo>
                <a:lnTo>
                  <a:pt x="20670" y="8110"/>
                </a:lnTo>
                <a:lnTo>
                  <a:pt x="20670" y="8119"/>
                </a:lnTo>
                <a:lnTo>
                  <a:pt x="20661" y="8119"/>
                </a:lnTo>
                <a:lnTo>
                  <a:pt x="20643" y="8127"/>
                </a:lnTo>
                <a:lnTo>
                  <a:pt x="20599" y="8136"/>
                </a:lnTo>
                <a:lnTo>
                  <a:pt x="20573" y="8145"/>
                </a:lnTo>
                <a:lnTo>
                  <a:pt x="20564" y="8145"/>
                </a:lnTo>
                <a:lnTo>
                  <a:pt x="20555" y="8154"/>
                </a:lnTo>
                <a:lnTo>
                  <a:pt x="20546" y="8163"/>
                </a:lnTo>
                <a:lnTo>
                  <a:pt x="20546" y="8172"/>
                </a:lnTo>
                <a:lnTo>
                  <a:pt x="20546" y="8180"/>
                </a:lnTo>
                <a:lnTo>
                  <a:pt x="20537" y="8172"/>
                </a:lnTo>
                <a:lnTo>
                  <a:pt x="20529" y="8180"/>
                </a:lnTo>
                <a:lnTo>
                  <a:pt x="20529" y="8189"/>
                </a:lnTo>
                <a:lnTo>
                  <a:pt x="20537" y="8198"/>
                </a:lnTo>
                <a:lnTo>
                  <a:pt x="20529" y="8207"/>
                </a:lnTo>
                <a:lnTo>
                  <a:pt x="20529" y="8216"/>
                </a:lnTo>
                <a:lnTo>
                  <a:pt x="20529" y="8225"/>
                </a:lnTo>
                <a:lnTo>
                  <a:pt x="20520" y="8233"/>
                </a:lnTo>
                <a:lnTo>
                  <a:pt x="20520" y="8242"/>
                </a:lnTo>
                <a:lnTo>
                  <a:pt x="20529" y="8242"/>
                </a:lnTo>
                <a:lnTo>
                  <a:pt x="20529" y="8251"/>
                </a:lnTo>
                <a:lnTo>
                  <a:pt x="20520" y="8251"/>
                </a:lnTo>
                <a:lnTo>
                  <a:pt x="20511" y="8242"/>
                </a:lnTo>
                <a:lnTo>
                  <a:pt x="20502" y="8242"/>
                </a:lnTo>
                <a:lnTo>
                  <a:pt x="20493" y="8242"/>
                </a:lnTo>
                <a:lnTo>
                  <a:pt x="20476" y="8225"/>
                </a:lnTo>
                <a:lnTo>
                  <a:pt x="20467" y="8225"/>
                </a:lnTo>
                <a:lnTo>
                  <a:pt x="20458" y="8225"/>
                </a:lnTo>
                <a:lnTo>
                  <a:pt x="20449" y="8225"/>
                </a:lnTo>
                <a:lnTo>
                  <a:pt x="20440" y="8225"/>
                </a:lnTo>
                <a:lnTo>
                  <a:pt x="20432" y="8225"/>
                </a:lnTo>
                <a:lnTo>
                  <a:pt x="20423" y="8216"/>
                </a:lnTo>
                <a:lnTo>
                  <a:pt x="20414" y="8207"/>
                </a:lnTo>
                <a:lnTo>
                  <a:pt x="20396" y="8207"/>
                </a:lnTo>
                <a:lnTo>
                  <a:pt x="20396" y="8216"/>
                </a:lnTo>
                <a:lnTo>
                  <a:pt x="20387" y="8225"/>
                </a:lnTo>
                <a:lnTo>
                  <a:pt x="20379" y="8233"/>
                </a:lnTo>
                <a:lnTo>
                  <a:pt x="20379" y="8242"/>
                </a:lnTo>
                <a:lnTo>
                  <a:pt x="20370" y="8242"/>
                </a:lnTo>
                <a:lnTo>
                  <a:pt x="20370" y="8260"/>
                </a:lnTo>
                <a:lnTo>
                  <a:pt x="20379" y="8260"/>
                </a:lnTo>
                <a:close/>
                <a:moveTo>
                  <a:pt x="20370" y="6901"/>
                </a:moveTo>
                <a:lnTo>
                  <a:pt x="20361" y="6909"/>
                </a:lnTo>
                <a:lnTo>
                  <a:pt x="20352" y="6918"/>
                </a:lnTo>
                <a:lnTo>
                  <a:pt x="20343" y="6918"/>
                </a:lnTo>
                <a:lnTo>
                  <a:pt x="20343" y="6927"/>
                </a:lnTo>
                <a:lnTo>
                  <a:pt x="20343" y="6954"/>
                </a:lnTo>
                <a:lnTo>
                  <a:pt x="20343" y="6962"/>
                </a:lnTo>
                <a:lnTo>
                  <a:pt x="20343" y="6980"/>
                </a:lnTo>
                <a:lnTo>
                  <a:pt x="20361" y="6989"/>
                </a:lnTo>
                <a:lnTo>
                  <a:pt x="20370" y="6998"/>
                </a:lnTo>
                <a:lnTo>
                  <a:pt x="20379" y="6998"/>
                </a:lnTo>
                <a:lnTo>
                  <a:pt x="20396" y="6998"/>
                </a:lnTo>
                <a:lnTo>
                  <a:pt x="20405" y="7007"/>
                </a:lnTo>
                <a:lnTo>
                  <a:pt x="20414" y="7007"/>
                </a:lnTo>
                <a:lnTo>
                  <a:pt x="20423" y="7007"/>
                </a:lnTo>
                <a:lnTo>
                  <a:pt x="20423" y="6998"/>
                </a:lnTo>
                <a:lnTo>
                  <a:pt x="20432" y="6989"/>
                </a:lnTo>
                <a:lnTo>
                  <a:pt x="20440" y="6989"/>
                </a:lnTo>
                <a:lnTo>
                  <a:pt x="20449" y="6989"/>
                </a:lnTo>
                <a:lnTo>
                  <a:pt x="20449" y="6980"/>
                </a:lnTo>
                <a:lnTo>
                  <a:pt x="20458" y="6980"/>
                </a:lnTo>
                <a:lnTo>
                  <a:pt x="20458" y="6971"/>
                </a:lnTo>
                <a:lnTo>
                  <a:pt x="20467" y="6971"/>
                </a:lnTo>
                <a:lnTo>
                  <a:pt x="20476" y="6971"/>
                </a:lnTo>
                <a:lnTo>
                  <a:pt x="20476" y="6962"/>
                </a:lnTo>
                <a:lnTo>
                  <a:pt x="20485" y="6945"/>
                </a:lnTo>
                <a:lnTo>
                  <a:pt x="20485" y="6936"/>
                </a:lnTo>
                <a:lnTo>
                  <a:pt x="20485" y="6927"/>
                </a:lnTo>
                <a:lnTo>
                  <a:pt x="20493" y="6927"/>
                </a:lnTo>
                <a:lnTo>
                  <a:pt x="20502" y="6901"/>
                </a:lnTo>
                <a:lnTo>
                  <a:pt x="20511" y="6901"/>
                </a:lnTo>
                <a:lnTo>
                  <a:pt x="20520" y="6901"/>
                </a:lnTo>
                <a:lnTo>
                  <a:pt x="20520" y="6892"/>
                </a:lnTo>
                <a:lnTo>
                  <a:pt x="20511" y="6883"/>
                </a:lnTo>
                <a:lnTo>
                  <a:pt x="20511" y="6874"/>
                </a:lnTo>
                <a:lnTo>
                  <a:pt x="20502" y="6865"/>
                </a:lnTo>
                <a:lnTo>
                  <a:pt x="20493" y="6865"/>
                </a:lnTo>
                <a:lnTo>
                  <a:pt x="20493" y="6857"/>
                </a:lnTo>
                <a:lnTo>
                  <a:pt x="20485" y="6865"/>
                </a:lnTo>
                <a:lnTo>
                  <a:pt x="20485" y="6874"/>
                </a:lnTo>
                <a:lnTo>
                  <a:pt x="20476" y="6865"/>
                </a:lnTo>
                <a:lnTo>
                  <a:pt x="20476" y="6874"/>
                </a:lnTo>
                <a:lnTo>
                  <a:pt x="20467" y="6865"/>
                </a:lnTo>
                <a:lnTo>
                  <a:pt x="20458" y="6865"/>
                </a:lnTo>
                <a:lnTo>
                  <a:pt x="20449" y="6874"/>
                </a:lnTo>
                <a:lnTo>
                  <a:pt x="20432" y="6874"/>
                </a:lnTo>
                <a:lnTo>
                  <a:pt x="20414" y="6874"/>
                </a:lnTo>
                <a:lnTo>
                  <a:pt x="20405" y="6874"/>
                </a:lnTo>
                <a:lnTo>
                  <a:pt x="20396" y="6883"/>
                </a:lnTo>
                <a:lnTo>
                  <a:pt x="20396" y="6874"/>
                </a:lnTo>
                <a:lnTo>
                  <a:pt x="20387" y="6883"/>
                </a:lnTo>
                <a:lnTo>
                  <a:pt x="20379" y="6892"/>
                </a:lnTo>
                <a:lnTo>
                  <a:pt x="20387" y="6892"/>
                </a:lnTo>
                <a:lnTo>
                  <a:pt x="20379" y="6892"/>
                </a:lnTo>
                <a:close/>
                <a:moveTo>
                  <a:pt x="20264" y="8569"/>
                </a:moveTo>
                <a:lnTo>
                  <a:pt x="20264" y="8578"/>
                </a:lnTo>
                <a:lnTo>
                  <a:pt x="20273" y="8578"/>
                </a:lnTo>
                <a:lnTo>
                  <a:pt x="20264" y="8586"/>
                </a:lnTo>
                <a:lnTo>
                  <a:pt x="20273" y="8586"/>
                </a:lnTo>
                <a:lnTo>
                  <a:pt x="20282" y="8586"/>
                </a:lnTo>
                <a:lnTo>
                  <a:pt x="20282" y="8578"/>
                </a:lnTo>
                <a:lnTo>
                  <a:pt x="20290" y="8578"/>
                </a:lnTo>
                <a:lnTo>
                  <a:pt x="20290" y="8586"/>
                </a:lnTo>
                <a:lnTo>
                  <a:pt x="20299" y="8586"/>
                </a:lnTo>
                <a:lnTo>
                  <a:pt x="20308" y="8578"/>
                </a:lnTo>
                <a:lnTo>
                  <a:pt x="20308" y="8569"/>
                </a:lnTo>
                <a:lnTo>
                  <a:pt x="20317" y="8560"/>
                </a:lnTo>
                <a:lnTo>
                  <a:pt x="20308" y="8551"/>
                </a:lnTo>
                <a:lnTo>
                  <a:pt x="20299" y="8542"/>
                </a:lnTo>
                <a:lnTo>
                  <a:pt x="20290" y="8542"/>
                </a:lnTo>
                <a:lnTo>
                  <a:pt x="20282" y="8533"/>
                </a:lnTo>
                <a:lnTo>
                  <a:pt x="20273" y="8542"/>
                </a:lnTo>
                <a:lnTo>
                  <a:pt x="20273" y="8551"/>
                </a:lnTo>
                <a:lnTo>
                  <a:pt x="20264" y="8560"/>
                </a:lnTo>
                <a:close/>
                <a:moveTo>
                  <a:pt x="21323" y="6954"/>
                </a:moveTo>
                <a:lnTo>
                  <a:pt x="21323" y="6945"/>
                </a:lnTo>
                <a:lnTo>
                  <a:pt x="21314" y="6945"/>
                </a:lnTo>
                <a:lnTo>
                  <a:pt x="21314" y="6954"/>
                </a:lnTo>
                <a:lnTo>
                  <a:pt x="21314" y="6962"/>
                </a:lnTo>
                <a:close/>
                <a:moveTo>
                  <a:pt x="21270" y="6240"/>
                </a:moveTo>
                <a:lnTo>
                  <a:pt x="21270" y="6231"/>
                </a:lnTo>
                <a:lnTo>
                  <a:pt x="21261" y="6240"/>
                </a:lnTo>
                <a:lnTo>
                  <a:pt x="21261" y="6249"/>
                </a:lnTo>
                <a:lnTo>
                  <a:pt x="21270" y="6249"/>
                </a:lnTo>
                <a:close/>
                <a:moveTo>
                  <a:pt x="21182" y="6627"/>
                </a:moveTo>
                <a:lnTo>
                  <a:pt x="21182" y="6636"/>
                </a:lnTo>
                <a:lnTo>
                  <a:pt x="21190" y="6636"/>
                </a:lnTo>
                <a:lnTo>
                  <a:pt x="21190" y="6645"/>
                </a:lnTo>
                <a:lnTo>
                  <a:pt x="21199" y="6662"/>
                </a:lnTo>
                <a:lnTo>
                  <a:pt x="21199" y="6671"/>
                </a:lnTo>
                <a:lnTo>
                  <a:pt x="21199" y="6680"/>
                </a:lnTo>
                <a:lnTo>
                  <a:pt x="21199" y="6671"/>
                </a:lnTo>
                <a:lnTo>
                  <a:pt x="21208" y="6680"/>
                </a:lnTo>
                <a:lnTo>
                  <a:pt x="21217" y="6680"/>
                </a:lnTo>
                <a:lnTo>
                  <a:pt x="21217" y="6689"/>
                </a:lnTo>
                <a:lnTo>
                  <a:pt x="21226" y="6698"/>
                </a:lnTo>
                <a:lnTo>
                  <a:pt x="21226" y="6706"/>
                </a:lnTo>
                <a:lnTo>
                  <a:pt x="21226" y="6715"/>
                </a:lnTo>
                <a:lnTo>
                  <a:pt x="21234" y="6724"/>
                </a:lnTo>
                <a:lnTo>
                  <a:pt x="21243" y="6724"/>
                </a:lnTo>
                <a:lnTo>
                  <a:pt x="21243" y="6715"/>
                </a:lnTo>
                <a:lnTo>
                  <a:pt x="21243" y="6706"/>
                </a:lnTo>
                <a:lnTo>
                  <a:pt x="21243" y="6698"/>
                </a:lnTo>
                <a:lnTo>
                  <a:pt x="21243" y="6689"/>
                </a:lnTo>
                <a:lnTo>
                  <a:pt x="21243" y="6680"/>
                </a:lnTo>
                <a:lnTo>
                  <a:pt x="21252" y="6671"/>
                </a:lnTo>
                <a:lnTo>
                  <a:pt x="21261" y="6654"/>
                </a:lnTo>
                <a:lnTo>
                  <a:pt x="21270" y="6645"/>
                </a:lnTo>
                <a:lnTo>
                  <a:pt x="21279" y="6636"/>
                </a:lnTo>
                <a:lnTo>
                  <a:pt x="21279" y="6627"/>
                </a:lnTo>
                <a:lnTo>
                  <a:pt x="21287" y="6609"/>
                </a:lnTo>
                <a:lnTo>
                  <a:pt x="21287" y="6593"/>
                </a:lnTo>
                <a:lnTo>
                  <a:pt x="21296" y="6575"/>
                </a:lnTo>
                <a:lnTo>
                  <a:pt x="21296" y="6557"/>
                </a:lnTo>
                <a:lnTo>
                  <a:pt x="21305" y="6540"/>
                </a:lnTo>
                <a:lnTo>
                  <a:pt x="21314" y="6522"/>
                </a:lnTo>
                <a:lnTo>
                  <a:pt x="21314" y="6513"/>
                </a:lnTo>
                <a:lnTo>
                  <a:pt x="21314" y="6505"/>
                </a:lnTo>
                <a:lnTo>
                  <a:pt x="21314" y="6496"/>
                </a:lnTo>
                <a:lnTo>
                  <a:pt x="21323" y="6487"/>
                </a:lnTo>
                <a:lnTo>
                  <a:pt x="21314" y="6478"/>
                </a:lnTo>
                <a:lnTo>
                  <a:pt x="21305" y="6478"/>
                </a:lnTo>
                <a:lnTo>
                  <a:pt x="21305" y="6469"/>
                </a:lnTo>
                <a:lnTo>
                  <a:pt x="21296" y="6469"/>
                </a:lnTo>
                <a:lnTo>
                  <a:pt x="21287" y="6469"/>
                </a:lnTo>
                <a:lnTo>
                  <a:pt x="21279" y="6478"/>
                </a:lnTo>
                <a:lnTo>
                  <a:pt x="21261" y="6478"/>
                </a:lnTo>
                <a:lnTo>
                  <a:pt x="21252" y="6487"/>
                </a:lnTo>
                <a:lnTo>
                  <a:pt x="21252" y="6496"/>
                </a:lnTo>
                <a:lnTo>
                  <a:pt x="21243" y="6505"/>
                </a:lnTo>
                <a:lnTo>
                  <a:pt x="21234" y="6513"/>
                </a:lnTo>
                <a:lnTo>
                  <a:pt x="21226" y="6531"/>
                </a:lnTo>
                <a:lnTo>
                  <a:pt x="21190" y="6584"/>
                </a:lnTo>
                <a:lnTo>
                  <a:pt x="21190" y="6593"/>
                </a:lnTo>
                <a:lnTo>
                  <a:pt x="21190" y="6602"/>
                </a:lnTo>
                <a:lnTo>
                  <a:pt x="21190" y="6609"/>
                </a:lnTo>
                <a:lnTo>
                  <a:pt x="21190" y="6618"/>
                </a:lnTo>
                <a:close/>
                <a:moveTo>
                  <a:pt x="21314" y="6804"/>
                </a:moveTo>
                <a:lnTo>
                  <a:pt x="21314" y="6812"/>
                </a:lnTo>
                <a:lnTo>
                  <a:pt x="21314" y="6821"/>
                </a:lnTo>
                <a:lnTo>
                  <a:pt x="21314" y="6812"/>
                </a:lnTo>
                <a:close/>
                <a:moveTo>
                  <a:pt x="20758" y="6698"/>
                </a:moveTo>
                <a:lnTo>
                  <a:pt x="20749" y="6698"/>
                </a:lnTo>
                <a:lnTo>
                  <a:pt x="20749" y="6706"/>
                </a:lnTo>
                <a:close/>
                <a:moveTo>
                  <a:pt x="21323" y="6830"/>
                </a:moveTo>
                <a:lnTo>
                  <a:pt x="21323" y="6839"/>
                </a:lnTo>
                <a:lnTo>
                  <a:pt x="21323" y="6848"/>
                </a:lnTo>
                <a:lnTo>
                  <a:pt x="21323" y="6839"/>
                </a:lnTo>
                <a:lnTo>
                  <a:pt x="21331" y="6839"/>
                </a:lnTo>
                <a:close/>
                <a:moveTo>
                  <a:pt x="21067" y="6531"/>
                </a:moveTo>
                <a:lnTo>
                  <a:pt x="21058" y="6522"/>
                </a:lnTo>
                <a:lnTo>
                  <a:pt x="21058" y="6531"/>
                </a:lnTo>
                <a:lnTo>
                  <a:pt x="21049" y="6531"/>
                </a:lnTo>
                <a:close/>
                <a:moveTo>
                  <a:pt x="21040" y="6531"/>
                </a:moveTo>
                <a:lnTo>
                  <a:pt x="21040" y="6522"/>
                </a:lnTo>
                <a:close/>
                <a:moveTo>
                  <a:pt x="21032" y="7677"/>
                </a:moveTo>
                <a:lnTo>
                  <a:pt x="21023" y="7677"/>
                </a:lnTo>
                <a:lnTo>
                  <a:pt x="21014" y="7686"/>
                </a:lnTo>
                <a:lnTo>
                  <a:pt x="21005" y="7695"/>
                </a:lnTo>
                <a:lnTo>
                  <a:pt x="20996" y="7695"/>
                </a:lnTo>
                <a:lnTo>
                  <a:pt x="20987" y="7713"/>
                </a:lnTo>
                <a:lnTo>
                  <a:pt x="20979" y="7721"/>
                </a:lnTo>
                <a:lnTo>
                  <a:pt x="20979" y="7730"/>
                </a:lnTo>
                <a:lnTo>
                  <a:pt x="20970" y="7739"/>
                </a:lnTo>
                <a:lnTo>
                  <a:pt x="20979" y="7730"/>
                </a:lnTo>
                <a:lnTo>
                  <a:pt x="20987" y="7730"/>
                </a:lnTo>
                <a:lnTo>
                  <a:pt x="20996" y="7730"/>
                </a:lnTo>
                <a:lnTo>
                  <a:pt x="20996" y="7721"/>
                </a:lnTo>
                <a:lnTo>
                  <a:pt x="21005" y="7713"/>
                </a:lnTo>
                <a:lnTo>
                  <a:pt x="21014" y="7713"/>
                </a:lnTo>
                <a:lnTo>
                  <a:pt x="21023" y="7704"/>
                </a:lnTo>
                <a:lnTo>
                  <a:pt x="21032" y="7704"/>
                </a:lnTo>
                <a:lnTo>
                  <a:pt x="21040" y="7695"/>
                </a:lnTo>
                <a:lnTo>
                  <a:pt x="21040" y="7686"/>
                </a:lnTo>
                <a:lnTo>
                  <a:pt x="21049" y="7677"/>
                </a:lnTo>
                <a:lnTo>
                  <a:pt x="21058" y="7677"/>
                </a:lnTo>
                <a:lnTo>
                  <a:pt x="21067" y="7677"/>
                </a:lnTo>
                <a:lnTo>
                  <a:pt x="21067" y="7668"/>
                </a:lnTo>
                <a:lnTo>
                  <a:pt x="21076" y="7660"/>
                </a:lnTo>
                <a:lnTo>
                  <a:pt x="21084" y="7633"/>
                </a:lnTo>
                <a:lnTo>
                  <a:pt x="21084" y="7624"/>
                </a:lnTo>
                <a:lnTo>
                  <a:pt x="21093" y="7624"/>
                </a:lnTo>
                <a:lnTo>
                  <a:pt x="21102" y="7616"/>
                </a:lnTo>
                <a:lnTo>
                  <a:pt x="21120" y="7616"/>
                </a:lnTo>
                <a:lnTo>
                  <a:pt x="21120" y="7607"/>
                </a:lnTo>
                <a:lnTo>
                  <a:pt x="21129" y="7598"/>
                </a:lnTo>
                <a:lnTo>
                  <a:pt x="21137" y="7589"/>
                </a:lnTo>
                <a:lnTo>
                  <a:pt x="21146" y="7589"/>
                </a:lnTo>
                <a:lnTo>
                  <a:pt x="21155" y="7580"/>
                </a:lnTo>
                <a:lnTo>
                  <a:pt x="21146" y="7563"/>
                </a:lnTo>
                <a:lnTo>
                  <a:pt x="21146" y="7545"/>
                </a:lnTo>
                <a:lnTo>
                  <a:pt x="21146" y="7536"/>
                </a:lnTo>
                <a:lnTo>
                  <a:pt x="21146" y="7527"/>
                </a:lnTo>
                <a:lnTo>
                  <a:pt x="21146" y="7518"/>
                </a:lnTo>
                <a:lnTo>
                  <a:pt x="21137" y="7518"/>
                </a:lnTo>
                <a:lnTo>
                  <a:pt x="21129" y="7545"/>
                </a:lnTo>
                <a:lnTo>
                  <a:pt x="21120" y="7554"/>
                </a:lnTo>
                <a:lnTo>
                  <a:pt x="21129" y="7563"/>
                </a:lnTo>
                <a:lnTo>
                  <a:pt x="21129" y="7571"/>
                </a:lnTo>
                <a:lnTo>
                  <a:pt x="21129" y="7580"/>
                </a:lnTo>
                <a:lnTo>
                  <a:pt x="21120" y="7580"/>
                </a:lnTo>
                <a:lnTo>
                  <a:pt x="21120" y="7589"/>
                </a:lnTo>
                <a:lnTo>
                  <a:pt x="21111" y="7589"/>
                </a:lnTo>
                <a:lnTo>
                  <a:pt x="21102" y="7589"/>
                </a:lnTo>
                <a:lnTo>
                  <a:pt x="21093" y="7607"/>
                </a:lnTo>
                <a:lnTo>
                  <a:pt x="21084" y="7616"/>
                </a:lnTo>
                <a:lnTo>
                  <a:pt x="21067" y="7633"/>
                </a:lnTo>
                <a:lnTo>
                  <a:pt x="21058" y="7651"/>
                </a:lnTo>
                <a:lnTo>
                  <a:pt x="21040" y="7668"/>
                </a:lnTo>
                <a:lnTo>
                  <a:pt x="21032" y="7668"/>
                </a:lnTo>
                <a:close/>
                <a:moveTo>
                  <a:pt x="20052" y="8348"/>
                </a:moveTo>
                <a:lnTo>
                  <a:pt x="20043" y="8339"/>
                </a:lnTo>
                <a:lnTo>
                  <a:pt x="20035" y="8330"/>
                </a:lnTo>
                <a:lnTo>
                  <a:pt x="20043" y="8348"/>
                </a:lnTo>
                <a:close/>
                <a:moveTo>
                  <a:pt x="23131" y="8507"/>
                </a:moveTo>
                <a:lnTo>
                  <a:pt x="23131" y="8516"/>
                </a:lnTo>
                <a:lnTo>
                  <a:pt x="23140" y="8507"/>
                </a:lnTo>
                <a:lnTo>
                  <a:pt x="23158" y="8507"/>
                </a:lnTo>
                <a:lnTo>
                  <a:pt x="23167" y="8507"/>
                </a:lnTo>
                <a:lnTo>
                  <a:pt x="23175" y="8507"/>
                </a:lnTo>
                <a:lnTo>
                  <a:pt x="23184" y="8507"/>
                </a:lnTo>
                <a:lnTo>
                  <a:pt x="23184" y="8498"/>
                </a:lnTo>
                <a:lnTo>
                  <a:pt x="23193" y="8498"/>
                </a:lnTo>
                <a:lnTo>
                  <a:pt x="23167" y="8498"/>
                </a:lnTo>
                <a:lnTo>
                  <a:pt x="23149" y="8489"/>
                </a:lnTo>
                <a:lnTo>
                  <a:pt x="23149" y="8498"/>
                </a:lnTo>
                <a:lnTo>
                  <a:pt x="23140" y="8498"/>
                </a:lnTo>
                <a:lnTo>
                  <a:pt x="23131" y="8498"/>
                </a:lnTo>
                <a:close/>
                <a:moveTo>
                  <a:pt x="20096" y="8489"/>
                </a:moveTo>
                <a:lnTo>
                  <a:pt x="20088" y="8489"/>
                </a:lnTo>
                <a:lnTo>
                  <a:pt x="20088" y="8498"/>
                </a:lnTo>
                <a:lnTo>
                  <a:pt x="20096" y="8507"/>
                </a:lnTo>
                <a:lnTo>
                  <a:pt x="20114" y="8507"/>
                </a:lnTo>
                <a:lnTo>
                  <a:pt x="20123" y="8507"/>
                </a:lnTo>
                <a:lnTo>
                  <a:pt x="20132" y="8507"/>
                </a:lnTo>
                <a:lnTo>
                  <a:pt x="20132" y="8516"/>
                </a:lnTo>
                <a:lnTo>
                  <a:pt x="20140" y="8525"/>
                </a:lnTo>
                <a:lnTo>
                  <a:pt x="20140" y="8533"/>
                </a:lnTo>
                <a:lnTo>
                  <a:pt x="20140" y="8542"/>
                </a:lnTo>
                <a:lnTo>
                  <a:pt x="20140" y="8551"/>
                </a:lnTo>
                <a:lnTo>
                  <a:pt x="20149" y="8560"/>
                </a:lnTo>
                <a:lnTo>
                  <a:pt x="20158" y="8560"/>
                </a:lnTo>
                <a:lnTo>
                  <a:pt x="20167" y="8560"/>
                </a:lnTo>
                <a:lnTo>
                  <a:pt x="20176" y="8569"/>
                </a:lnTo>
                <a:lnTo>
                  <a:pt x="20185" y="8569"/>
                </a:lnTo>
                <a:lnTo>
                  <a:pt x="20193" y="8578"/>
                </a:lnTo>
                <a:lnTo>
                  <a:pt x="20202" y="8578"/>
                </a:lnTo>
                <a:lnTo>
                  <a:pt x="20193" y="8569"/>
                </a:lnTo>
                <a:lnTo>
                  <a:pt x="20193" y="8560"/>
                </a:lnTo>
                <a:lnTo>
                  <a:pt x="20202" y="8551"/>
                </a:lnTo>
                <a:lnTo>
                  <a:pt x="20202" y="8542"/>
                </a:lnTo>
                <a:lnTo>
                  <a:pt x="20211" y="8542"/>
                </a:lnTo>
                <a:lnTo>
                  <a:pt x="20176" y="8533"/>
                </a:lnTo>
                <a:lnTo>
                  <a:pt x="20167" y="8507"/>
                </a:lnTo>
                <a:lnTo>
                  <a:pt x="20158" y="8489"/>
                </a:lnTo>
                <a:lnTo>
                  <a:pt x="20158" y="8480"/>
                </a:lnTo>
                <a:lnTo>
                  <a:pt x="20149" y="8472"/>
                </a:lnTo>
                <a:lnTo>
                  <a:pt x="20149" y="8463"/>
                </a:lnTo>
                <a:lnTo>
                  <a:pt x="20140" y="8463"/>
                </a:lnTo>
                <a:lnTo>
                  <a:pt x="20132" y="8463"/>
                </a:lnTo>
                <a:lnTo>
                  <a:pt x="20132" y="8472"/>
                </a:lnTo>
                <a:lnTo>
                  <a:pt x="20123" y="8480"/>
                </a:lnTo>
                <a:lnTo>
                  <a:pt x="20123" y="8472"/>
                </a:lnTo>
                <a:lnTo>
                  <a:pt x="20114" y="8463"/>
                </a:lnTo>
                <a:lnTo>
                  <a:pt x="20105" y="8463"/>
                </a:lnTo>
                <a:lnTo>
                  <a:pt x="20105" y="8472"/>
                </a:lnTo>
                <a:lnTo>
                  <a:pt x="20105" y="8480"/>
                </a:lnTo>
                <a:close/>
                <a:moveTo>
                  <a:pt x="20070" y="8375"/>
                </a:moveTo>
                <a:lnTo>
                  <a:pt x="20079" y="8375"/>
                </a:lnTo>
                <a:lnTo>
                  <a:pt x="20070" y="8366"/>
                </a:lnTo>
                <a:lnTo>
                  <a:pt x="20061" y="8366"/>
                </a:lnTo>
                <a:lnTo>
                  <a:pt x="20052" y="8357"/>
                </a:lnTo>
                <a:lnTo>
                  <a:pt x="20043" y="8348"/>
                </a:lnTo>
                <a:lnTo>
                  <a:pt x="20035" y="8357"/>
                </a:lnTo>
                <a:lnTo>
                  <a:pt x="20035" y="8366"/>
                </a:lnTo>
                <a:lnTo>
                  <a:pt x="20043" y="8366"/>
                </a:lnTo>
                <a:lnTo>
                  <a:pt x="20052" y="8366"/>
                </a:lnTo>
                <a:close/>
                <a:moveTo>
                  <a:pt x="20043" y="8269"/>
                </a:moveTo>
                <a:lnTo>
                  <a:pt x="20043" y="8260"/>
                </a:lnTo>
                <a:lnTo>
                  <a:pt x="20035" y="8269"/>
                </a:lnTo>
                <a:lnTo>
                  <a:pt x="20035" y="8260"/>
                </a:lnTo>
                <a:lnTo>
                  <a:pt x="20026" y="8269"/>
                </a:lnTo>
                <a:lnTo>
                  <a:pt x="20017" y="8269"/>
                </a:lnTo>
                <a:lnTo>
                  <a:pt x="20017" y="8277"/>
                </a:lnTo>
                <a:lnTo>
                  <a:pt x="20026" y="8277"/>
                </a:lnTo>
                <a:lnTo>
                  <a:pt x="20035" y="8277"/>
                </a:lnTo>
                <a:lnTo>
                  <a:pt x="20035" y="8286"/>
                </a:lnTo>
                <a:lnTo>
                  <a:pt x="20043" y="8286"/>
                </a:lnTo>
                <a:lnTo>
                  <a:pt x="20052" y="8277"/>
                </a:lnTo>
                <a:lnTo>
                  <a:pt x="20052" y="8269"/>
                </a:lnTo>
                <a:close/>
                <a:moveTo>
                  <a:pt x="19999" y="8251"/>
                </a:moveTo>
                <a:lnTo>
                  <a:pt x="19990" y="8242"/>
                </a:lnTo>
                <a:lnTo>
                  <a:pt x="19982" y="8251"/>
                </a:lnTo>
                <a:lnTo>
                  <a:pt x="19973" y="8251"/>
                </a:lnTo>
                <a:lnTo>
                  <a:pt x="19990" y="8260"/>
                </a:lnTo>
                <a:close/>
                <a:moveTo>
                  <a:pt x="19973" y="8366"/>
                </a:moveTo>
                <a:lnTo>
                  <a:pt x="19964" y="8375"/>
                </a:lnTo>
                <a:lnTo>
                  <a:pt x="19973" y="8383"/>
                </a:lnTo>
                <a:lnTo>
                  <a:pt x="19982" y="8375"/>
                </a:lnTo>
                <a:close/>
                <a:moveTo>
                  <a:pt x="19982" y="8286"/>
                </a:moveTo>
                <a:lnTo>
                  <a:pt x="19990" y="8295"/>
                </a:lnTo>
                <a:lnTo>
                  <a:pt x="19990" y="8286"/>
                </a:lnTo>
                <a:close/>
                <a:moveTo>
                  <a:pt x="20255" y="8560"/>
                </a:moveTo>
                <a:lnTo>
                  <a:pt x="20255" y="8569"/>
                </a:lnTo>
                <a:close/>
                <a:moveTo>
                  <a:pt x="20670" y="8957"/>
                </a:moveTo>
                <a:lnTo>
                  <a:pt x="20679" y="8957"/>
                </a:lnTo>
                <a:lnTo>
                  <a:pt x="20714" y="8975"/>
                </a:lnTo>
                <a:lnTo>
                  <a:pt x="20732" y="8975"/>
                </a:lnTo>
                <a:lnTo>
                  <a:pt x="20749" y="8984"/>
                </a:lnTo>
                <a:lnTo>
                  <a:pt x="20758" y="8984"/>
                </a:lnTo>
                <a:lnTo>
                  <a:pt x="20767" y="8992"/>
                </a:lnTo>
                <a:lnTo>
                  <a:pt x="20776" y="8992"/>
                </a:lnTo>
                <a:lnTo>
                  <a:pt x="20785" y="8992"/>
                </a:lnTo>
                <a:lnTo>
                  <a:pt x="20785" y="8984"/>
                </a:lnTo>
                <a:lnTo>
                  <a:pt x="20776" y="8984"/>
                </a:lnTo>
                <a:lnTo>
                  <a:pt x="20767" y="8975"/>
                </a:lnTo>
                <a:lnTo>
                  <a:pt x="20767" y="8966"/>
                </a:lnTo>
                <a:lnTo>
                  <a:pt x="20767" y="8957"/>
                </a:lnTo>
                <a:lnTo>
                  <a:pt x="20767" y="8939"/>
                </a:lnTo>
                <a:lnTo>
                  <a:pt x="20767" y="8931"/>
                </a:lnTo>
                <a:lnTo>
                  <a:pt x="20767" y="8922"/>
                </a:lnTo>
                <a:lnTo>
                  <a:pt x="20740" y="8913"/>
                </a:lnTo>
                <a:lnTo>
                  <a:pt x="20732" y="8913"/>
                </a:lnTo>
                <a:lnTo>
                  <a:pt x="20714" y="8913"/>
                </a:lnTo>
                <a:lnTo>
                  <a:pt x="20696" y="8913"/>
                </a:lnTo>
                <a:lnTo>
                  <a:pt x="20679" y="8913"/>
                </a:lnTo>
                <a:lnTo>
                  <a:pt x="20661" y="8913"/>
                </a:lnTo>
                <a:lnTo>
                  <a:pt x="20652" y="8904"/>
                </a:lnTo>
                <a:lnTo>
                  <a:pt x="20643" y="8895"/>
                </a:lnTo>
                <a:lnTo>
                  <a:pt x="20652" y="8886"/>
                </a:lnTo>
                <a:lnTo>
                  <a:pt x="20643" y="8886"/>
                </a:lnTo>
                <a:lnTo>
                  <a:pt x="20635" y="8878"/>
                </a:lnTo>
                <a:lnTo>
                  <a:pt x="20635" y="8869"/>
                </a:lnTo>
                <a:lnTo>
                  <a:pt x="20626" y="8860"/>
                </a:lnTo>
                <a:lnTo>
                  <a:pt x="20617" y="8860"/>
                </a:lnTo>
                <a:lnTo>
                  <a:pt x="20599" y="8860"/>
                </a:lnTo>
                <a:lnTo>
                  <a:pt x="20599" y="8851"/>
                </a:lnTo>
                <a:lnTo>
                  <a:pt x="20590" y="8851"/>
                </a:lnTo>
                <a:lnTo>
                  <a:pt x="20573" y="8842"/>
                </a:lnTo>
                <a:lnTo>
                  <a:pt x="20564" y="8842"/>
                </a:lnTo>
                <a:lnTo>
                  <a:pt x="20555" y="8833"/>
                </a:lnTo>
                <a:lnTo>
                  <a:pt x="20546" y="8842"/>
                </a:lnTo>
                <a:lnTo>
                  <a:pt x="20537" y="8842"/>
                </a:lnTo>
                <a:lnTo>
                  <a:pt x="20529" y="8842"/>
                </a:lnTo>
                <a:lnTo>
                  <a:pt x="20520" y="8825"/>
                </a:lnTo>
                <a:lnTo>
                  <a:pt x="20511" y="8825"/>
                </a:lnTo>
                <a:lnTo>
                  <a:pt x="20502" y="8825"/>
                </a:lnTo>
                <a:lnTo>
                  <a:pt x="20493" y="8825"/>
                </a:lnTo>
                <a:lnTo>
                  <a:pt x="20493" y="8833"/>
                </a:lnTo>
                <a:lnTo>
                  <a:pt x="20493" y="8842"/>
                </a:lnTo>
                <a:lnTo>
                  <a:pt x="20485" y="8851"/>
                </a:lnTo>
                <a:lnTo>
                  <a:pt x="20485" y="8860"/>
                </a:lnTo>
                <a:lnTo>
                  <a:pt x="20476" y="8860"/>
                </a:lnTo>
                <a:lnTo>
                  <a:pt x="20467" y="8860"/>
                </a:lnTo>
                <a:lnTo>
                  <a:pt x="20458" y="8860"/>
                </a:lnTo>
                <a:lnTo>
                  <a:pt x="20449" y="8860"/>
                </a:lnTo>
                <a:lnTo>
                  <a:pt x="20440" y="8860"/>
                </a:lnTo>
                <a:lnTo>
                  <a:pt x="20432" y="8860"/>
                </a:lnTo>
                <a:lnTo>
                  <a:pt x="20414" y="8851"/>
                </a:lnTo>
                <a:lnTo>
                  <a:pt x="20405" y="8851"/>
                </a:lnTo>
                <a:lnTo>
                  <a:pt x="20396" y="8851"/>
                </a:lnTo>
                <a:lnTo>
                  <a:pt x="20387" y="8851"/>
                </a:lnTo>
                <a:lnTo>
                  <a:pt x="20370" y="8851"/>
                </a:lnTo>
                <a:lnTo>
                  <a:pt x="20361" y="8851"/>
                </a:lnTo>
                <a:lnTo>
                  <a:pt x="20352" y="8851"/>
                </a:lnTo>
                <a:lnTo>
                  <a:pt x="20343" y="8851"/>
                </a:lnTo>
                <a:lnTo>
                  <a:pt x="20343" y="8842"/>
                </a:lnTo>
                <a:lnTo>
                  <a:pt x="20335" y="8825"/>
                </a:lnTo>
                <a:lnTo>
                  <a:pt x="20326" y="8816"/>
                </a:lnTo>
                <a:lnTo>
                  <a:pt x="20317" y="8807"/>
                </a:lnTo>
                <a:lnTo>
                  <a:pt x="20308" y="8807"/>
                </a:lnTo>
                <a:lnTo>
                  <a:pt x="20308" y="8816"/>
                </a:lnTo>
                <a:lnTo>
                  <a:pt x="20299" y="8807"/>
                </a:lnTo>
                <a:lnTo>
                  <a:pt x="20290" y="8807"/>
                </a:lnTo>
                <a:lnTo>
                  <a:pt x="20282" y="8807"/>
                </a:lnTo>
                <a:lnTo>
                  <a:pt x="20273" y="8807"/>
                </a:lnTo>
                <a:lnTo>
                  <a:pt x="20264" y="8807"/>
                </a:lnTo>
                <a:lnTo>
                  <a:pt x="20255" y="8798"/>
                </a:lnTo>
                <a:lnTo>
                  <a:pt x="20246" y="8789"/>
                </a:lnTo>
                <a:lnTo>
                  <a:pt x="20238" y="8789"/>
                </a:lnTo>
                <a:lnTo>
                  <a:pt x="20229" y="8781"/>
                </a:lnTo>
                <a:lnTo>
                  <a:pt x="20220" y="8789"/>
                </a:lnTo>
                <a:lnTo>
                  <a:pt x="20220" y="8798"/>
                </a:lnTo>
                <a:lnTo>
                  <a:pt x="20211" y="8798"/>
                </a:lnTo>
                <a:lnTo>
                  <a:pt x="20202" y="8789"/>
                </a:lnTo>
                <a:lnTo>
                  <a:pt x="20193" y="8789"/>
                </a:lnTo>
                <a:lnTo>
                  <a:pt x="20185" y="8789"/>
                </a:lnTo>
                <a:lnTo>
                  <a:pt x="20176" y="8789"/>
                </a:lnTo>
                <a:lnTo>
                  <a:pt x="20158" y="8789"/>
                </a:lnTo>
                <a:lnTo>
                  <a:pt x="20158" y="8781"/>
                </a:lnTo>
                <a:lnTo>
                  <a:pt x="20149" y="8789"/>
                </a:lnTo>
                <a:lnTo>
                  <a:pt x="20140" y="8789"/>
                </a:lnTo>
                <a:lnTo>
                  <a:pt x="20140" y="8798"/>
                </a:lnTo>
                <a:lnTo>
                  <a:pt x="20132" y="8825"/>
                </a:lnTo>
                <a:lnTo>
                  <a:pt x="20123" y="8825"/>
                </a:lnTo>
                <a:lnTo>
                  <a:pt x="20123" y="8833"/>
                </a:lnTo>
                <a:lnTo>
                  <a:pt x="20114" y="8842"/>
                </a:lnTo>
                <a:lnTo>
                  <a:pt x="20114" y="8851"/>
                </a:lnTo>
                <a:lnTo>
                  <a:pt x="20105" y="8851"/>
                </a:lnTo>
                <a:lnTo>
                  <a:pt x="20105" y="8842"/>
                </a:lnTo>
                <a:lnTo>
                  <a:pt x="20096" y="8842"/>
                </a:lnTo>
                <a:lnTo>
                  <a:pt x="20096" y="8851"/>
                </a:lnTo>
                <a:lnTo>
                  <a:pt x="20105" y="8851"/>
                </a:lnTo>
                <a:lnTo>
                  <a:pt x="20114" y="8851"/>
                </a:lnTo>
                <a:lnTo>
                  <a:pt x="20123" y="8851"/>
                </a:lnTo>
                <a:lnTo>
                  <a:pt x="20132" y="8851"/>
                </a:lnTo>
                <a:lnTo>
                  <a:pt x="20140" y="8851"/>
                </a:lnTo>
                <a:lnTo>
                  <a:pt x="20167" y="8860"/>
                </a:lnTo>
                <a:lnTo>
                  <a:pt x="20185" y="8869"/>
                </a:lnTo>
                <a:lnTo>
                  <a:pt x="20185" y="8878"/>
                </a:lnTo>
                <a:lnTo>
                  <a:pt x="20176" y="8878"/>
                </a:lnTo>
                <a:lnTo>
                  <a:pt x="20176" y="8886"/>
                </a:lnTo>
                <a:lnTo>
                  <a:pt x="20185" y="8886"/>
                </a:lnTo>
                <a:lnTo>
                  <a:pt x="20185" y="8895"/>
                </a:lnTo>
                <a:lnTo>
                  <a:pt x="20193" y="8895"/>
                </a:lnTo>
                <a:lnTo>
                  <a:pt x="20229" y="8895"/>
                </a:lnTo>
                <a:lnTo>
                  <a:pt x="20246" y="8895"/>
                </a:lnTo>
                <a:lnTo>
                  <a:pt x="20264" y="8904"/>
                </a:lnTo>
                <a:lnTo>
                  <a:pt x="20273" y="8913"/>
                </a:lnTo>
                <a:lnTo>
                  <a:pt x="20282" y="8913"/>
                </a:lnTo>
                <a:lnTo>
                  <a:pt x="20290" y="8913"/>
                </a:lnTo>
                <a:lnTo>
                  <a:pt x="20308" y="8922"/>
                </a:lnTo>
                <a:lnTo>
                  <a:pt x="20317" y="8922"/>
                </a:lnTo>
                <a:lnTo>
                  <a:pt x="20326" y="8922"/>
                </a:lnTo>
                <a:lnTo>
                  <a:pt x="20335" y="8922"/>
                </a:lnTo>
                <a:lnTo>
                  <a:pt x="20335" y="8913"/>
                </a:lnTo>
                <a:lnTo>
                  <a:pt x="20352" y="8913"/>
                </a:lnTo>
                <a:lnTo>
                  <a:pt x="20361" y="8913"/>
                </a:lnTo>
                <a:lnTo>
                  <a:pt x="20370" y="8913"/>
                </a:lnTo>
                <a:lnTo>
                  <a:pt x="20387" y="8913"/>
                </a:lnTo>
                <a:lnTo>
                  <a:pt x="20432" y="8922"/>
                </a:lnTo>
                <a:lnTo>
                  <a:pt x="20449" y="8931"/>
                </a:lnTo>
                <a:lnTo>
                  <a:pt x="20485" y="8948"/>
                </a:lnTo>
                <a:lnTo>
                  <a:pt x="20502" y="8948"/>
                </a:lnTo>
                <a:lnTo>
                  <a:pt x="20520" y="8957"/>
                </a:lnTo>
                <a:lnTo>
                  <a:pt x="20537" y="8957"/>
                </a:lnTo>
                <a:lnTo>
                  <a:pt x="20555" y="8957"/>
                </a:lnTo>
                <a:lnTo>
                  <a:pt x="20599" y="8957"/>
                </a:lnTo>
                <a:lnTo>
                  <a:pt x="20617" y="8966"/>
                </a:lnTo>
                <a:lnTo>
                  <a:pt x="20635" y="8966"/>
                </a:lnTo>
                <a:lnTo>
                  <a:pt x="20643" y="8966"/>
                </a:lnTo>
                <a:lnTo>
                  <a:pt x="20652" y="8966"/>
                </a:lnTo>
                <a:lnTo>
                  <a:pt x="20661" y="8957"/>
                </a:lnTo>
                <a:close/>
                <a:moveTo>
                  <a:pt x="20096" y="8833"/>
                </a:moveTo>
                <a:lnTo>
                  <a:pt x="20096" y="8825"/>
                </a:lnTo>
                <a:lnTo>
                  <a:pt x="20088" y="8825"/>
                </a:lnTo>
                <a:lnTo>
                  <a:pt x="20088" y="8833"/>
                </a:lnTo>
                <a:lnTo>
                  <a:pt x="20088" y="8842"/>
                </a:lnTo>
                <a:close/>
                <a:moveTo>
                  <a:pt x="20123" y="9116"/>
                </a:moveTo>
                <a:lnTo>
                  <a:pt x="20114" y="9125"/>
                </a:lnTo>
                <a:lnTo>
                  <a:pt x="20123" y="9125"/>
                </a:lnTo>
                <a:lnTo>
                  <a:pt x="20132" y="9125"/>
                </a:lnTo>
                <a:close/>
                <a:moveTo>
                  <a:pt x="20238" y="7589"/>
                </a:moveTo>
                <a:lnTo>
                  <a:pt x="20229" y="7589"/>
                </a:lnTo>
                <a:close/>
                <a:moveTo>
                  <a:pt x="20193" y="7713"/>
                </a:moveTo>
                <a:close/>
                <a:moveTo>
                  <a:pt x="20167" y="8127"/>
                </a:moveTo>
                <a:lnTo>
                  <a:pt x="20167" y="8119"/>
                </a:lnTo>
                <a:close/>
                <a:moveTo>
                  <a:pt x="20202" y="8569"/>
                </a:moveTo>
                <a:lnTo>
                  <a:pt x="20211" y="8569"/>
                </a:lnTo>
                <a:lnTo>
                  <a:pt x="20220" y="8569"/>
                </a:lnTo>
                <a:lnTo>
                  <a:pt x="20211" y="8560"/>
                </a:lnTo>
                <a:close/>
                <a:moveTo>
                  <a:pt x="20132" y="8145"/>
                </a:moveTo>
                <a:lnTo>
                  <a:pt x="20132" y="8136"/>
                </a:lnTo>
                <a:lnTo>
                  <a:pt x="20140" y="8136"/>
                </a:lnTo>
                <a:lnTo>
                  <a:pt x="20132" y="8136"/>
                </a:lnTo>
                <a:lnTo>
                  <a:pt x="20132" y="8127"/>
                </a:lnTo>
                <a:lnTo>
                  <a:pt x="20123" y="8127"/>
                </a:lnTo>
                <a:lnTo>
                  <a:pt x="20123" y="8136"/>
                </a:lnTo>
                <a:lnTo>
                  <a:pt x="20132" y="8136"/>
                </a:lnTo>
                <a:lnTo>
                  <a:pt x="20123" y="8136"/>
                </a:lnTo>
                <a:close/>
                <a:moveTo>
                  <a:pt x="20026" y="8383"/>
                </a:moveTo>
                <a:lnTo>
                  <a:pt x="20017" y="8383"/>
                </a:lnTo>
                <a:lnTo>
                  <a:pt x="20026" y="8392"/>
                </a:lnTo>
                <a:lnTo>
                  <a:pt x="20026" y="8401"/>
                </a:lnTo>
                <a:lnTo>
                  <a:pt x="20035" y="8392"/>
                </a:lnTo>
                <a:lnTo>
                  <a:pt x="20043" y="8392"/>
                </a:lnTo>
                <a:lnTo>
                  <a:pt x="20043" y="8383"/>
                </a:lnTo>
                <a:lnTo>
                  <a:pt x="20035" y="8375"/>
                </a:lnTo>
                <a:close/>
                <a:moveTo>
                  <a:pt x="21852" y="5754"/>
                </a:moveTo>
                <a:lnTo>
                  <a:pt x="21852" y="5763"/>
                </a:lnTo>
                <a:lnTo>
                  <a:pt x="21861" y="5754"/>
                </a:lnTo>
                <a:lnTo>
                  <a:pt x="21861" y="5745"/>
                </a:lnTo>
                <a:lnTo>
                  <a:pt x="21852" y="5737"/>
                </a:lnTo>
                <a:close/>
                <a:moveTo>
                  <a:pt x="21861" y="6240"/>
                </a:moveTo>
                <a:lnTo>
                  <a:pt x="21870" y="6240"/>
                </a:lnTo>
                <a:lnTo>
                  <a:pt x="21870" y="6231"/>
                </a:lnTo>
                <a:lnTo>
                  <a:pt x="21878" y="6231"/>
                </a:lnTo>
                <a:lnTo>
                  <a:pt x="21878" y="6222"/>
                </a:lnTo>
                <a:lnTo>
                  <a:pt x="21887" y="6222"/>
                </a:lnTo>
                <a:lnTo>
                  <a:pt x="21896" y="6213"/>
                </a:lnTo>
                <a:lnTo>
                  <a:pt x="21887" y="6213"/>
                </a:lnTo>
                <a:lnTo>
                  <a:pt x="21878" y="6213"/>
                </a:lnTo>
                <a:lnTo>
                  <a:pt x="21878" y="6222"/>
                </a:lnTo>
                <a:lnTo>
                  <a:pt x="21870" y="6222"/>
                </a:lnTo>
                <a:lnTo>
                  <a:pt x="21861" y="6222"/>
                </a:lnTo>
                <a:lnTo>
                  <a:pt x="21861" y="6231"/>
                </a:lnTo>
                <a:lnTo>
                  <a:pt x="21852" y="6231"/>
                </a:lnTo>
                <a:close/>
                <a:moveTo>
                  <a:pt x="21887" y="5825"/>
                </a:moveTo>
                <a:lnTo>
                  <a:pt x="21878" y="5834"/>
                </a:lnTo>
                <a:lnTo>
                  <a:pt x="21887" y="5834"/>
                </a:lnTo>
                <a:lnTo>
                  <a:pt x="21896" y="5843"/>
                </a:lnTo>
                <a:lnTo>
                  <a:pt x="21905" y="5851"/>
                </a:lnTo>
                <a:lnTo>
                  <a:pt x="21914" y="5860"/>
                </a:lnTo>
                <a:lnTo>
                  <a:pt x="21905" y="5860"/>
                </a:lnTo>
                <a:lnTo>
                  <a:pt x="21896" y="5860"/>
                </a:lnTo>
                <a:lnTo>
                  <a:pt x="21896" y="5851"/>
                </a:lnTo>
                <a:lnTo>
                  <a:pt x="21887" y="5843"/>
                </a:lnTo>
                <a:lnTo>
                  <a:pt x="21887" y="5851"/>
                </a:lnTo>
                <a:lnTo>
                  <a:pt x="21887" y="5860"/>
                </a:lnTo>
                <a:lnTo>
                  <a:pt x="21896" y="5869"/>
                </a:lnTo>
                <a:lnTo>
                  <a:pt x="21896" y="5878"/>
                </a:lnTo>
                <a:lnTo>
                  <a:pt x="21896" y="5887"/>
                </a:lnTo>
                <a:lnTo>
                  <a:pt x="21905" y="5878"/>
                </a:lnTo>
                <a:lnTo>
                  <a:pt x="21914" y="5869"/>
                </a:lnTo>
                <a:lnTo>
                  <a:pt x="21923" y="5869"/>
                </a:lnTo>
                <a:lnTo>
                  <a:pt x="21931" y="5869"/>
                </a:lnTo>
                <a:lnTo>
                  <a:pt x="21931" y="5878"/>
                </a:lnTo>
                <a:lnTo>
                  <a:pt x="21940" y="5878"/>
                </a:lnTo>
                <a:lnTo>
                  <a:pt x="21940" y="5869"/>
                </a:lnTo>
                <a:lnTo>
                  <a:pt x="21940" y="5860"/>
                </a:lnTo>
                <a:lnTo>
                  <a:pt x="21931" y="5860"/>
                </a:lnTo>
                <a:lnTo>
                  <a:pt x="21923" y="5860"/>
                </a:lnTo>
                <a:lnTo>
                  <a:pt x="21923" y="5851"/>
                </a:lnTo>
                <a:lnTo>
                  <a:pt x="21923" y="5843"/>
                </a:lnTo>
                <a:lnTo>
                  <a:pt x="21923" y="5834"/>
                </a:lnTo>
                <a:lnTo>
                  <a:pt x="21931" y="5834"/>
                </a:lnTo>
                <a:lnTo>
                  <a:pt x="21940" y="5843"/>
                </a:lnTo>
                <a:lnTo>
                  <a:pt x="21949" y="5851"/>
                </a:lnTo>
                <a:lnTo>
                  <a:pt x="21949" y="5860"/>
                </a:lnTo>
                <a:lnTo>
                  <a:pt x="21958" y="5869"/>
                </a:lnTo>
                <a:lnTo>
                  <a:pt x="21949" y="5878"/>
                </a:lnTo>
                <a:lnTo>
                  <a:pt x="21958" y="5878"/>
                </a:lnTo>
                <a:lnTo>
                  <a:pt x="21958" y="5896"/>
                </a:lnTo>
                <a:lnTo>
                  <a:pt x="21949" y="5904"/>
                </a:lnTo>
                <a:lnTo>
                  <a:pt x="21940" y="5913"/>
                </a:lnTo>
                <a:lnTo>
                  <a:pt x="21940" y="5922"/>
                </a:lnTo>
                <a:lnTo>
                  <a:pt x="21931" y="5922"/>
                </a:lnTo>
                <a:lnTo>
                  <a:pt x="21931" y="5931"/>
                </a:lnTo>
                <a:lnTo>
                  <a:pt x="21931" y="5940"/>
                </a:lnTo>
                <a:lnTo>
                  <a:pt x="21923" y="5948"/>
                </a:lnTo>
                <a:lnTo>
                  <a:pt x="21931" y="5948"/>
                </a:lnTo>
                <a:lnTo>
                  <a:pt x="21931" y="5957"/>
                </a:lnTo>
                <a:lnTo>
                  <a:pt x="21940" y="5966"/>
                </a:lnTo>
                <a:lnTo>
                  <a:pt x="21931" y="5975"/>
                </a:lnTo>
                <a:lnTo>
                  <a:pt x="21923" y="5975"/>
                </a:lnTo>
                <a:lnTo>
                  <a:pt x="21931" y="5984"/>
                </a:lnTo>
                <a:lnTo>
                  <a:pt x="21931" y="5993"/>
                </a:lnTo>
                <a:lnTo>
                  <a:pt x="21940" y="5993"/>
                </a:lnTo>
                <a:lnTo>
                  <a:pt x="21958" y="6001"/>
                </a:lnTo>
                <a:lnTo>
                  <a:pt x="21958" y="5993"/>
                </a:lnTo>
                <a:lnTo>
                  <a:pt x="21958" y="5984"/>
                </a:lnTo>
                <a:lnTo>
                  <a:pt x="21949" y="5975"/>
                </a:lnTo>
                <a:lnTo>
                  <a:pt x="21958" y="5966"/>
                </a:lnTo>
                <a:lnTo>
                  <a:pt x="21958" y="5957"/>
                </a:lnTo>
                <a:lnTo>
                  <a:pt x="21967" y="5957"/>
                </a:lnTo>
                <a:lnTo>
                  <a:pt x="21976" y="5957"/>
                </a:lnTo>
                <a:lnTo>
                  <a:pt x="21967" y="5966"/>
                </a:lnTo>
                <a:lnTo>
                  <a:pt x="21967" y="5984"/>
                </a:lnTo>
                <a:lnTo>
                  <a:pt x="21967" y="5993"/>
                </a:lnTo>
                <a:lnTo>
                  <a:pt x="21967" y="6001"/>
                </a:lnTo>
                <a:lnTo>
                  <a:pt x="21967" y="6010"/>
                </a:lnTo>
                <a:lnTo>
                  <a:pt x="21976" y="6001"/>
                </a:lnTo>
                <a:lnTo>
                  <a:pt x="21993" y="5993"/>
                </a:lnTo>
                <a:lnTo>
                  <a:pt x="21993" y="5984"/>
                </a:lnTo>
                <a:lnTo>
                  <a:pt x="21993" y="5975"/>
                </a:lnTo>
                <a:lnTo>
                  <a:pt x="22002" y="5975"/>
                </a:lnTo>
                <a:lnTo>
                  <a:pt x="22011" y="5975"/>
                </a:lnTo>
                <a:lnTo>
                  <a:pt x="22020" y="5957"/>
                </a:lnTo>
                <a:lnTo>
                  <a:pt x="22020" y="5948"/>
                </a:lnTo>
                <a:lnTo>
                  <a:pt x="22020" y="5940"/>
                </a:lnTo>
                <a:lnTo>
                  <a:pt x="22020" y="5931"/>
                </a:lnTo>
                <a:lnTo>
                  <a:pt x="22028" y="5922"/>
                </a:lnTo>
                <a:lnTo>
                  <a:pt x="22028" y="5913"/>
                </a:lnTo>
                <a:lnTo>
                  <a:pt x="22028" y="5904"/>
                </a:lnTo>
                <a:lnTo>
                  <a:pt x="22037" y="5896"/>
                </a:lnTo>
                <a:lnTo>
                  <a:pt x="22037" y="5887"/>
                </a:lnTo>
                <a:lnTo>
                  <a:pt x="22055" y="5860"/>
                </a:lnTo>
                <a:lnTo>
                  <a:pt x="22064" y="5860"/>
                </a:lnTo>
                <a:lnTo>
                  <a:pt x="22064" y="5851"/>
                </a:lnTo>
                <a:lnTo>
                  <a:pt x="22055" y="5851"/>
                </a:lnTo>
                <a:lnTo>
                  <a:pt x="22055" y="5843"/>
                </a:lnTo>
                <a:lnTo>
                  <a:pt x="22046" y="5843"/>
                </a:lnTo>
                <a:lnTo>
                  <a:pt x="22046" y="5834"/>
                </a:lnTo>
                <a:lnTo>
                  <a:pt x="22055" y="5825"/>
                </a:lnTo>
                <a:lnTo>
                  <a:pt x="22037" y="5825"/>
                </a:lnTo>
                <a:lnTo>
                  <a:pt x="22028" y="5825"/>
                </a:lnTo>
                <a:lnTo>
                  <a:pt x="22028" y="5816"/>
                </a:lnTo>
                <a:lnTo>
                  <a:pt x="22037" y="5807"/>
                </a:lnTo>
                <a:lnTo>
                  <a:pt x="22037" y="5798"/>
                </a:lnTo>
                <a:lnTo>
                  <a:pt x="22028" y="5798"/>
                </a:lnTo>
                <a:lnTo>
                  <a:pt x="22020" y="5798"/>
                </a:lnTo>
                <a:lnTo>
                  <a:pt x="22011" y="5798"/>
                </a:lnTo>
                <a:lnTo>
                  <a:pt x="22002" y="5798"/>
                </a:lnTo>
                <a:lnTo>
                  <a:pt x="21993" y="5790"/>
                </a:lnTo>
                <a:lnTo>
                  <a:pt x="21984" y="5790"/>
                </a:lnTo>
                <a:lnTo>
                  <a:pt x="21984" y="5781"/>
                </a:lnTo>
                <a:lnTo>
                  <a:pt x="21976" y="5772"/>
                </a:lnTo>
                <a:lnTo>
                  <a:pt x="21967" y="5772"/>
                </a:lnTo>
                <a:lnTo>
                  <a:pt x="21958" y="5772"/>
                </a:lnTo>
                <a:lnTo>
                  <a:pt x="21949" y="5781"/>
                </a:lnTo>
                <a:lnTo>
                  <a:pt x="21949" y="5790"/>
                </a:lnTo>
                <a:lnTo>
                  <a:pt x="21940" y="5798"/>
                </a:lnTo>
                <a:lnTo>
                  <a:pt x="21931" y="5798"/>
                </a:lnTo>
                <a:lnTo>
                  <a:pt x="21923" y="5798"/>
                </a:lnTo>
                <a:lnTo>
                  <a:pt x="21923" y="5807"/>
                </a:lnTo>
                <a:lnTo>
                  <a:pt x="21905" y="5807"/>
                </a:lnTo>
                <a:lnTo>
                  <a:pt x="21896" y="5816"/>
                </a:lnTo>
                <a:lnTo>
                  <a:pt x="21905" y="5816"/>
                </a:lnTo>
                <a:lnTo>
                  <a:pt x="21905" y="5825"/>
                </a:lnTo>
                <a:lnTo>
                  <a:pt x="21887" y="5816"/>
                </a:lnTo>
                <a:close/>
                <a:moveTo>
                  <a:pt x="21279" y="6918"/>
                </a:moveTo>
                <a:lnTo>
                  <a:pt x="21287" y="6927"/>
                </a:lnTo>
                <a:lnTo>
                  <a:pt x="21287" y="6918"/>
                </a:lnTo>
                <a:close/>
                <a:moveTo>
                  <a:pt x="21755" y="5710"/>
                </a:moveTo>
                <a:lnTo>
                  <a:pt x="21764" y="5701"/>
                </a:lnTo>
                <a:lnTo>
                  <a:pt x="21764" y="5710"/>
                </a:lnTo>
                <a:lnTo>
                  <a:pt x="21773" y="5710"/>
                </a:lnTo>
                <a:lnTo>
                  <a:pt x="21773" y="5701"/>
                </a:lnTo>
                <a:lnTo>
                  <a:pt x="21773" y="5693"/>
                </a:lnTo>
                <a:lnTo>
                  <a:pt x="21764" y="5693"/>
                </a:lnTo>
                <a:lnTo>
                  <a:pt x="21755" y="5693"/>
                </a:lnTo>
                <a:lnTo>
                  <a:pt x="21755" y="5701"/>
                </a:lnTo>
                <a:close/>
                <a:moveTo>
                  <a:pt x="21746" y="6381"/>
                </a:moveTo>
                <a:lnTo>
                  <a:pt x="21737" y="6390"/>
                </a:lnTo>
                <a:lnTo>
                  <a:pt x="21737" y="6399"/>
                </a:lnTo>
                <a:lnTo>
                  <a:pt x="21746" y="6399"/>
                </a:lnTo>
                <a:lnTo>
                  <a:pt x="21755" y="6399"/>
                </a:lnTo>
                <a:lnTo>
                  <a:pt x="21746" y="6390"/>
                </a:lnTo>
                <a:lnTo>
                  <a:pt x="21755" y="6390"/>
                </a:lnTo>
                <a:lnTo>
                  <a:pt x="21755" y="6381"/>
                </a:lnTo>
                <a:lnTo>
                  <a:pt x="21755" y="6372"/>
                </a:lnTo>
                <a:lnTo>
                  <a:pt x="21764" y="6372"/>
                </a:lnTo>
                <a:lnTo>
                  <a:pt x="21773" y="6363"/>
                </a:lnTo>
                <a:lnTo>
                  <a:pt x="21781" y="6363"/>
                </a:lnTo>
                <a:lnTo>
                  <a:pt x="21781" y="6354"/>
                </a:lnTo>
                <a:lnTo>
                  <a:pt x="21790" y="6354"/>
                </a:lnTo>
                <a:lnTo>
                  <a:pt x="21790" y="6346"/>
                </a:lnTo>
                <a:lnTo>
                  <a:pt x="21781" y="6337"/>
                </a:lnTo>
                <a:lnTo>
                  <a:pt x="21781" y="6346"/>
                </a:lnTo>
                <a:lnTo>
                  <a:pt x="21773" y="6354"/>
                </a:lnTo>
                <a:lnTo>
                  <a:pt x="21764" y="6354"/>
                </a:lnTo>
                <a:lnTo>
                  <a:pt x="21755" y="6354"/>
                </a:lnTo>
                <a:lnTo>
                  <a:pt x="21755" y="6363"/>
                </a:lnTo>
                <a:lnTo>
                  <a:pt x="21764" y="6363"/>
                </a:lnTo>
                <a:lnTo>
                  <a:pt x="21755" y="6372"/>
                </a:lnTo>
                <a:lnTo>
                  <a:pt x="21746" y="6372"/>
                </a:lnTo>
                <a:close/>
                <a:moveTo>
                  <a:pt x="21746" y="5710"/>
                </a:moveTo>
                <a:lnTo>
                  <a:pt x="21746" y="5719"/>
                </a:lnTo>
                <a:lnTo>
                  <a:pt x="21755" y="5719"/>
                </a:lnTo>
                <a:close/>
                <a:moveTo>
                  <a:pt x="21896" y="5790"/>
                </a:moveTo>
                <a:lnTo>
                  <a:pt x="21896" y="5781"/>
                </a:lnTo>
                <a:lnTo>
                  <a:pt x="21887" y="5781"/>
                </a:lnTo>
                <a:lnTo>
                  <a:pt x="21887" y="5790"/>
                </a:lnTo>
                <a:close/>
                <a:moveTo>
                  <a:pt x="21861" y="5737"/>
                </a:moveTo>
                <a:lnTo>
                  <a:pt x="21870" y="5745"/>
                </a:lnTo>
                <a:lnTo>
                  <a:pt x="21870" y="5737"/>
                </a:lnTo>
                <a:lnTo>
                  <a:pt x="21878" y="5719"/>
                </a:lnTo>
                <a:lnTo>
                  <a:pt x="21870" y="5719"/>
                </a:lnTo>
                <a:lnTo>
                  <a:pt x="21878" y="5710"/>
                </a:lnTo>
                <a:lnTo>
                  <a:pt x="21870" y="5710"/>
                </a:lnTo>
                <a:lnTo>
                  <a:pt x="21861" y="5719"/>
                </a:lnTo>
                <a:lnTo>
                  <a:pt x="21861" y="5728"/>
                </a:lnTo>
                <a:close/>
                <a:moveTo>
                  <a:pt x="22672" y="5013"/>
                </a:moveTo>
                <a:lnTo>
                  <a:pt x="22664" y="5013"/>
                </a:lnTo>
                <a:lnTo>
                  <a:pt x="22655" y="5022"/>
                </a:lnTo>
                <a:lnTo>
                  <a:pt x="22646" y="5022"/>
                </a:lnTo>
                <a:lnTo>
                  <a:pt x="22646" y="5031"/>
                </a:lnTo>
                <a:lnTo>
                  <a:pt x="22637" y="5031"/>
                </a:lnTo>
                <a:lnTo>
                  <a:pt x="22637" y="5039"/>
                </a:lnTo>
                <a:lnTo>
                  <a:pt x="22637" y="5048"/>
                </a:lnTo>
                <a:lnTo>
                  <a:pt x="22637" y="5066"/>
                </a:lnTo>
                <a:lnTo>
                  <a:pt x="22646" y="5075"/>
                </a:lnTo>
                <a:lnTo>
                  <a:pt x="22655" y="5084"/>
                </a:lnTo>
                <a:lnTo>
                  <a:pt x="22655" y="5092"/>
                </a:lnTo>
                <a:lnTo>
                  <a:pt x="22655" y="5101"/>
                </a:lnTo>
                <a:lnTo>
                  <a:pt x="22646" y="5110"/>
                </a:lnTo>
                <a:lnTo>
                  <a:pt x="22646" y="5128"/>
                </a:lnTo>
                <a:lnTo>
                  <a:pt x="22655" y="5137"/>
                </a:lnTo>
                <a:lnTo>
                  <a:pt x="22664" y="5137"/>
                </a:lnTo>
                <a:lnTo>
                  <a:pt x="22672" y="5128"/>
                </a:lnTo>
                <a:lnTo>
                  <a:pt x="22681" y="5128"/>
                </a:lnTo>
                <a:lnTo>
                  <a:pt x="22681" y="5119"/>
                </a:lnTo>
                <a:lnTo>
                  <a:pt x="22690" y="5110"/>
                </a:lnTo>
                <a:lnTo>
                  <a:pt x="22699" y="5101"/>
                </a:lnTo>
                <a:lnTo>
                  <a:pt x="22708" y="5110"/>
                </a:lnTo>
                <a:lnTo>
                  <a:pt x="22717" y="5110"/>
                </a:lnTo>
                <a:lnTo>
                  <a:pt x="22725" y="5110"/>
                </a:lnTo>
                <a:lnTo>
                  <a:pt x="22734" y="5101"/>
                </a:lnTo>
                <a:lnTo>
                  <a:pt x="22725" y="5101"/>
                </a:lnTo>
                <a:lnTo>
                  <a:pt x="22717" y="5092"/>
                </a:lnTo>
                <a:lnTo>
                  <a:pt x="22699" y="5075"/>
                </a:lnTo>
                <a:lnTo>
                  <a:pt x="22690" y="5075"/>
                </a:lnTo>
                <a:lnTo>
                  <a:pt x="22681" y="5066"/>
                </a:lnTo>
                <a:lnTo>
                  <a:pt x="22672" y="5057"/>
                </a:lnTo>
                <a:lnTo>
                  <a:pt x="22672" y="5048"/>
                </a:lnTo>
                <a:lnTo>
                  <a:pt x="22672" y="5039"/>
                </a:lnTo>
                <a:lnTo>
                  <a:pt x="22681" y="5039"/>
                </a:lnTo>
                <a:lnTo>
                  <a:pt x="22690" y="5039"/>
                </a:lnTo>
                <a:lnTo>
                  <a:pt x="22699" y="5039"/>
                </a:lnTo>
                <a:lnTo>
                  <a:pt x="22708" y="5039"/>
                </a:lnTo>
                <a:lnTo>
                  <a:pt x="22717" y="5057"/>
                </a:lnTo>
                <a:lnTo>
                  <a:pt x="22752" y="5039"/>
                </a:lnTo>
                <a:lnTo>
                  <a:pt x="22787" y="5039"/>
                </a:lnTo>
                <a:lnTo>
                  <a:pt x="22805" y="5048"/>
                </a:lnTo>
                <a:lnTo>
                  <a:pt x="22831" y="5066"/>
                </a:lnTo>
                <a:lnTo>
                  <a:pt x="22858" y="5075"/>
                </a:lnTo>
                <a:lnTo>
                  <a:pt x="22875" y="5084"/>
                </a:lnTo>
                <a:lnTo>
                  <a:pt x="22884" y="5084"/>
                </a:lnTo>
                <a:lnTo>
                  <a:pt x="22893" y="5084"/>
                </a:lnTo>
                <a:lnTo>
                  <a:pt x="22893" y="5075"/>
                </a:lnTo>
                <a:lnTo>
                  <a:pt x="22893" y="5066"/>
                </a:lnTo>
                <a:lnTo>
                  <a:pt x="22893" y="5057"/>
                </a:lnTo>
                <a:lnTo>
                  <a:pt x="22902" y="5048"/>
                </a:lnTo>
                <a:lnTo>
                  <a:pt x="22911" y="5031"/>
                </a:lnTo>
                <a:lnTo>
                  <a:pt x="22928" y="5022"/>
                </a:lnTo>
                <a:lnTo>
                  <a:pt x="22937" y="5013"/>
                </a:lnTo>
                <a:lnTo>
                  <a:pt x="22955" y="5004"/>
                </a:lnTo>
                <a:lnTo>
                  <a:pt x="22964" y="4995"/>
                </a:lnTo>
                <a:lnTo>
                  <a:pt x="22981" y="5004"/>
                </a:lnTo>
                <a:lnTo>
                  <a:pt x="22990" y="5004"/>
                </a:lnTo>
                <a:lnTo>
                  <a:pt x="22999" y="4995"/>
                </a:lnTo>
                <a:lnTo>
                  <a:pt x="23008" y="4995"/>
                </a:lnTo>
                <a:lnTo>
                  <a:pt x="23017" y="4995"/>
                </a:lnTo>
                <a:lnTo>
                  <a:pt x="23025" y="4986"/>
                </a:lnTo>
                <a:lnTo>
                  <a:pt x="23034" y="4986"/>
                </a:lnTo>
                <a:lnTo>
                  <a:pt x="23043" y="4986"/>
                </a:lnTo>
                <a:lnTo>
                  <a:pt x="23043" y="4978"/>
                </a:lnTo>
                <a:lnTo>
                  <a:pt x="23052" y="4986"/>
                </a:lnTo>
                <a:lnTo>
                  <a:pt x="23052" y="4978"/>
                </a:lnTo>
                <a:lnTo>
                  <a:pt x="23061" y="4969"/>
                </a:lnTo>
                <a:lnTo>
                  <a:pt x="23069" y="4969"/>
                </a:lnTo>
                <a:lnTo>
                  <a:pt x="23078" y="4960"/>
                </a:lnTo>
                <a:lnTo>
                  <a:pt x="23069" y="4960"/>
                </a:lnTo>
                <a:lnTo>
                  <a:pt x="23061" y="4969"/>
                </a:lnTo>
                <a:lnTo>
                  <a:pt x="23052" y="4969"/>
                </a:lnTo>
                <a:lnTo>
                  <a:pt x="23043" y="4969"/>
                </a:lnTo>
                <a:lnTo>
                  <a:pt x="23034" y="4960"/>
                </a:lnTo>
                <a:lnTo>
                  <a:pt x="23034" y="4942"/>
                </a:lnTo>
                <a:lnTo>
                  <a:pt x="23025" y="4942"/>
                </a:lnTo>
                <a:lnTo>
                  <a:pt x="23025" y="4934"/>
                </a:lnTo>
                <a:lnTo>
                  <a:pt x="23025" y="4925"/>
                </a:lnTo>
                <a:lnTo>
                  <a:pt x="23034" y="4898"/>
                </a:lnTo>
                <a:lnTo>
                  <a:pt x="23043" y="4889"/>
                </a:lnTo>
                <a:lnTo>
                  <a:pt x="23043" y="4881"/>
                </a:lnTo>
                <a:lnTo>
                  <a:pt x="23025" y="4889"/>
                </a:lnTo>
                <a:lnTo>
                  <a:pt x="23008" y="4907"/>
                </a:lnTo>
                <a:lnTo>
                  <a:pt x="22999" y="4916"/>
                </a:lnTo>
                <a:lnTo>
                  <a:pt x="22990" y="4916"/>
                </a:lnTo>
                <a:lnTo>
                  <a:pt x="22981" y="4916"/>
                </a:lnTo>
                <a:lnTo>
                  <a:pt x="22946" y="4898"/>
                </a:lnTo>
                <a:lnTo>
                  <a:pt x="22937" y="4898"/>
                </a:lnTo>
                <a:lnTo>
                  <a:pt x="22928" y="4898"/>
                </a:lnTo>
                <a:lnTo>
                  <a:pt x="22920" y="4889"/>
                </a:lnTo>
                <a:lnTo>
                  <a:pt x="22911" y="4881"/>
                </a:lnTo>
                <a:lnTo>
                  <a:pt x="22893" y="4872"/>
                </a:lnTo>
                <a:lnTo>
                  <a:pt x="22875" y="4863"/>
                </a:lnTo>
                <a:lnTo>
                  <a:pt x="22858" y="4845"/>
                </a:lnTo>
                <a:lnTo>
                  <a:pt x="22849" y="4836"/>
                </a:lnTo>
                <a:lnTo>
                  <a:pt x="22822" y="4810"/>
                </a:lnTo>
                <a:lnTo>
                  <a:pt x="22805" y="4792"/>
                </a:lnTo>
                <a:lnTo>
                  <a:pt x="22796" y="4775"/>
                </a:lnTo>
                <a:lnTo>
                  <a:pt x="22787" y="4775"/>
                </a:lnTo>
                <a:lnTo>
                  <a:pt x="22778" y="4775"/>
                </a:lnTo>
                <a:lnTo>
                  <a:pt x="22778" y="4784"/>
                </a:lnTo>
                <a:lnTo>
                  <a:pt x="22770" y="4784"/>
                </a:lnTo>
                <a:lnTo>
                  <a:pt x="22770" y="4792"/>
                </a:lnTo>
                <a:lnTo>
                  <a:pt x="22761" y="4801"/>
                </a:lnTo>
                <a:lnTo>
                  <a:pt x="22770" y="4810"/>
                </a:lnTo>
                <a:lnTo>
                  <a:pt x="22778" y="4828"/>
                </a:lnTo>
                <a:lnTo>
                  <a:pt x="22778" y="4845"/>
                </a:lnTo>
                <a:lnTo>
                  <a:pt x="22778" y="4863"/>
                </a:lnTo>
                <a:lnTo>
                  <a:pt x="22778" y="4872"/>
                </a:lnTo>
                <a:lnTo>
                  <a:pt x="22770" y="4889"/>
                </a:lnTo>
                <a:lnTo>
                  <a:pt x="22770" y="4907"/>
                </a:lnTo>
                <a:lnTo>
                  <a:pt x="22770" y="4916"/>
                </a:lnTo>
                <a:lnTo>
                  <a:pt x="22752" y="4934"/>
                </a:lnTo>
                <a:lnTo>
                  <a:pt x="22752" y="4942"/>
                </a:lnTo>
                <a:lnTo>
                  <a:pt x="22752" y="4951"/>
                </a:lnTo>
                <a:lnTo>
                  <a:pt x="22752" y="4960"/>
                </a:lnTo>
                <a:lnTo>
                  <a:pt x="22752" y="4969"/>
                </a:lnTo>
                <a:lnTo>
                  <a:pt x="22743" y="4978"/>
                </a:lnTo>
                <a:lnTo>
                  <a:pt x="22734" y="4978"/>
                </a:lnTo>
                <a:lnTo>
                  <a:pt x="22717" y="4978"/>
                </a:lnTo>
                <a:lnTo>
                  <a:pt x="22708" y="4978"/>
                </a:lnTo>
                <a:lnTo>
                  <a:pt x="22690" y="4969"/>
                </a:lnTo>
                <a:lnTo>
                  <a:pt x="22681" y="4969"/>
                </a:lnTo>
                <a:lnTo>
                  <a:pt x="22672" y="4978"/>
                </a:lnTo>
                <a:lnTo>
                  <a:pt x="22681" y="4986"/>
                </a:lnTo>
                <a:lnTo>
                  <a:pt x="22681" y="4995"/>
                </a:lnTo>
                <a:lnTo>
                  <a:pt x="22681" y="5004"/>
                </a:lnTo>
                <a:close/>
                <a:moveTo>
                  <a:pt x="22734" y="4810"/>
                </a:moveTo>
                <a:lnTo>
                  <a:pt x="22743" y="4810"/>
                </a:lnTo>
                <a:lnTo>
                  <a:pt x="22743" y="4801"/>
                </a:lnTo>
                <a:lnTo>
                  <a:pt x="22734" y="4792"/>
                </a:lnTo>
                <a:lnTo>
                  <a:pt x="22734" y="4801"/>
                </a:lnTo>
                <a:close/>
                <a:moveTo>
                  <a:pt x="22725" y="4792"/>
                </a:moveTo>
                <a:lnTo>
                  <a:pt x="22725" y="4784"/>
                </a:lnTo>
                <a:lnTo>
                  <a:pt x="22725" y="4775"/>
                </a:lnTo>
                <a:lnTo>
                  <a:pt x="22717" y="4775"/>
                </a:lnTo>
                <a:lnTo>
                  <a:pt x="22717" y="4784"/>
                </a:lnTo>
                <a:close/>
                <a:moveTo>
                  <a:pt x="22778" y="4104"/>
                </a:moveTo>
                <a:lnTo>
                  <a:pt x="22778" y="4113"/>
                </a:lnTo>
                <a:lnTo>
                  <a:pt x="22770" y="4122"/>
                </a:lnTo>
                <a:lnTo>
                  <a:pt x="22770" y="4130"/>
                </a:lnTo>
                <a:lnTo>
                  <a:pt x="22770" y="4166"/>
                </a:lnTo>
                <a:lnTo>
                  <a:pt x="22778" y="4175"/>
                </a:lnTo>
                <a:lnTo>
                  <a:pt x="22778" y="4183"/>
                </a:lnTo>
                <a:lnTo>
                  <a:pt x="22778" y="4192"/>
                </a:lnTo>
                <a:lnTo>
                  <a:pt x="22787" y="4192"/>
                </a:lnTo>
                <a:lnTo>
                  <a:pt x="22796" y="4201"/>
                </a:lnTo>
                <a:lnTo>
                  <a:pt x="22805" y="4210"/>
                </a:lnTo>
                <a:lnTo>
                  <a:pt x="22814" y="4236"/>
                </a:lnTo>
                <a:lnTo>
                  <a:pt x="22814" y="4254"/>
                </a:lnTo>
                <a:lnTo>
                  <a:pt x="22805" y="4263"/>
                </a:lnTo>
                <a:lnTo>
                  <a:pt x="22805" y="4280"/>
                </a:lnTo>
                <a:lnTo>
                  <a:pt x="22796" y="4289"/>
                </a:lnTo>
                <a:lnTo>
                  <a:pt x="22796" y="4307"/>
                </a:lnTo>
                <a:lnTo>
                  <a:pt x="22805" y="4325"/>
                </a:lnTo>
                <a:lnTo>
                  <a:pt x="22805" y="4333"/>
                </a:lnTo>
                <a:lnTo>
                  <a:pt x="22805" y="4395"/>
                </a:lnTo>
                <a:lnTo>
                  <a:pt x="22805" y="4404"/>
                </a:lnTo>
                <a:lnTo>
                  <a:pt x="22796" y="4422"/>
                </a:lnTo>
                <a:lnTo>
                  <a:pt x="22796" y="4439"/>
                </a:lnTo>
                <a:lnTo>
                  <a:pt x="22796" y="4448"/>
                </a:lnTo>
                <a:lnTo>
                  <a:pt x="22787" y="4475"/>
                </a:lnTo>
                <a:lnTo>
                  <a:pt x="22787" y="4483"/>
                </a:lnTo>
                <a:lnTo>
                  <a:pt x="22796" y="4501"/>
                </a:lnTo>
                <a:lnTo>
                  <a:pt x="22805" y="4519"/>
                </a:lnTo>
                <a:lnTo>
                  <a:pt x="22805" y="4536"/>
                </a:lnTo>
                <a:lnTo>
                  <a:pt x="22805" y="4554"/>
                </a:lnTo>
                <a:lnTo>
                  <a:pt x="22805" y="4563"/>
                </a:lnTo>
                <a:lnTo>
                  <a:pt x="22796" y="4572"/>
                </a:lnTo>
                <a:lnTo>
                  <a:pt x="22796" y="4581"/>
                </a:lnTo>
                <a:lnTo>
                  <a:pt x="22796" y="4607"/>
                </a:lnTo>
                <a:lnTo>
                  <a:pt x="22796" y="4616"/>
                </a:lnTo>
                <a:lnTo>
                  <a:pt x="22796" y="4625"/>
                </a:lnTo>
                <a:lnTo>
                  <a:pt x="22796" y="4633"/>
                </a:lnTo>
                <a:lnTo>
                  <a:pt x="22787" y="4660"/>
                </a:lnTo>
                <a:lnTo>
                  <a:pt x="22778" y="4686"/>
                </a:lnTo>
                <a:lnTo>
                  <a:pt x="22787" y="4713"/>
                </a:lnTo>
                <a:lnTo>
                  <a:pt x="22787" y="4722"/>
                </a:lnTo>
                <a:lnTo>
                  <a:pt x="22796" y="4722"/>
                </a:lnTo>
                <a:lnTo>
                  <a:pt x="22796" y="4731"/>
                </a:lnTo>
                <a:lnTo>
                  <a:pt x="22805" y="4731"/>
                </a:lnTo>
                <a:lnTo>
                  <a:pt x="22814" y="4722"/>
                </a:lnTo>
                <a:lnTo>
                  <a:pt x="22814" y="4695"/>
                </a:lnTo>
                <a:lnTo>
                  <a:pt x="22822" y="4686"/>
                </a:lnTo>
                <a:lnTo>
                  <a:pt x="22822" y="4678"/>
                </a:lnTo>
                <a:lnTo>
                  <a:pt x="22831" y="4669"/>
                </a:lnTo>
                <a:lnTo>
                  <a:pt x="22840" y="4660"/>
                </a:lnTo>
                <a:lnTo>
                  <a:pt x="22849" y="4660"/>
                </a:lnTo>
                <a:lnTo>
                  <a:pt x="22849" y="4669"/>
                </a:lnTo>
                <a:lnTo>
                  <a:pt x="22858" y="4669"/>
                </a:lnTo>
                <a:lnTo>
                  <a:pt x="22875" y="4669"/>
                </a:lnTo>
                <a:lnTo>
                  <a:pt x="22893" y="4678"/>
                </a:lnTo>
                <a:lnTo>
                  <a:pt x="22893" y="4686"/>
                </a:lnTo>
                <a:lnTo>
                  <a:pt x="22893" y="4695"/>
                </a:lnTo>
                <a:lnTo>
                  <a:pt x="22902" y="4704"/>
                </a:lnTo>
                <a:lnTo>
                  <a:pt x="22902" y="4722"/>
                </a:lnTo>
                <a:lnTo>
                  <a:pt x="22902" y="4713"/>
                </a:lnTo>
                <a:lnTo>
                  <a:pt x="22902" y="4704"/>
                </a:lnTo>
                <a:lnTo>
                  <a:pt x="22911" y="4695"/>
                </a:lnTo>
                <a:lnTo>
                  <a:pt x="22911" y="4686"/>
                </a:lnTo>
                <a:lnTo>
                  <a:pt x="22911" y="4678"/>
                </a:lnTo>
                <a:lnTo>
                  <a:pt x="22902" y="4660"/>
                </a:lnTo>
                <a:lnTo>
                  <a:pt x="22902" y="4651"/>
                </a:lnTo>
                <a:lnTo>
                  <a:pt x="22893" y="4651"/>
                </a:lnTo>
                <a:lnTo>
                  <a:pt x="22884" y="4651"/>
                </a:lnTo>
                <a:lnTo>
                  <a:pt x="22875" y="4633"/>
                </a:lnTo>
                <a:lnTo>
                  <a:pt x="22867" y="4616"/>
                </a:lnTo>
                <a:lnTo>
                  <a:pt x="22867" y="4607"/>
                </a:lnTo>
                <a:lnTo>
                  <a:pt x="22858" y="4598"/>
                </a:lnTo>
                <a:lnTo>
                  <a:pt x="22849" y="4589"/>
                </a:lnTo>
                <a:lnTo>
                  <a:pt x="22840" y="4589"/>
                </a:lnTo>
                <a:lnTo>
                  <a:pt x="22840" y="4572"/>
                </a:lnTo>
                <a:lnTo>
                  <a:pt x="22840" y="4563"/>
                </a:lnTo>
                <a:lnTo>
                  <a:pt x="22831" y="4554"/>
                </a:lnTo>
                <a:lnTo>
                  <a:pt x="22840" y="4536"/>
                </a:lnTo>
                <a:lnTo>
                  <a:pt x="22840" y="4519"/>
                </a:lnTo>
                <a:lnTo>
                  <a:pt x="22867" y="4457"/>
                </a:lnTo>
                <a:lnTo>
                  <a:pt x="22867" y="4439"/>
                </a:lnTo>
                <a:lnTo>
                  <a:pt x="22875" y="4430"/>
                </a:lnTo>
                <a:lnTo>
                  <a:pt x="22884" y="4422"/>
                </a:lnTo>
                <a:lnTo>
                  <a:pt x="22893" y="4422"/>
                </a:lnTo>
                <a:lnTo>
                  <a:pt x="22920" y="4422"/>
                </a:lnTo>
                <a:lnTo>
                  <a:pt x="22928" y="4422"/>
                </a:lnTo>
                <a:lnTo>
                  <a:pt x="22937" y="4422"/>
                </a:lnTo>
                <a:lnTo>
                  <a:pt x="22946" y="4422"/>
                </a:lnTo>
                <a:lnTo>
                  <a:pt x="22955" y="4430"/>
                </a:lnTo>
                <a:lnTo>
                  <a:pt x="22964" y="4439"/>
                </a:lnTo>
                <a:lnTo>
                  <a:pt x="22972" y="4448"/>
                </a:lnTo>
                <a:lnTo>
                  <a:pt x="22981" y="4457"/>
                </a:lnTo>
                <a:lnTo>
                  <a:pt x="22990" y="4466"/>
                </a:lnTo>
                <a:lnTo>
                  <a:pt x="22990" y="4475"/>
                </a:lnTo>
                <a:lnTo>
                  <a:pt x="22999" y="4483"/>
                </a:lnTo>
                <a:lnTo>
                  <a:pt x="22990" y="4466"/>
                </a:lnTo>
                <a:lnTo>
                  <a:pt x="22990" y="4457"/>
                </a:lnTo>
                <a:lnTo>
                  <a:pt x="22972" y="4439"/>
                </a:lnTo>
                <a:lnTo>
                  <a:pt x="22964" y="4430"/>
                </a:lnTo>
                <a:lnTo>
                  <a:pt x="22964" y="4422"/>
                </a:lnTo>
                <a:lnTo>
                  <a:pt x="22964" y="4404"/>
                </a:lnTo>
                <a:lnTo>
                  <a:pt x="22955" y="4395"/>
                </a:lnTo>
                <a:lnTo>
                  <a:pt x="22955" y="4386"/>
                </a:lnTo>
                <a:lnTo>
                  <a:pt x="22946" y="4360"/>
                </a:lnTo>
                <a:lnTo>
                  <a:pt x="22928" y="4325"/>
                </a:lnTo>
                <a:lnTo>
                  <a:pt x="22920" y="4307"/>
                </a:lnTo>
                <a:lnTo>
                  <a:pt x="22911" y="4236"/>
                </a:lnTo>
                <a:lnTo>
                  <a:pt x="22902" y="4227"/>
                </a:lnTo>
                <a:lnTo>
                  <a:pt x="22902" y="4219"/>
                </a:lnTo>
                <a:lnTo>
                  <a:pt x="22902" y="4210"/>
                </a:lnTo>
                <a:lnTo>
                  <a:pt x="22902" y="4201"/>
                </a:lnTo>
                <a:lnTo>
                  <a:pt x="22893" y="4201"/>
                </a:lnTo>
                <a:lnTo>
                  <a:pt x="22893" y="4192"/>
                </a:lnTo>
                <a:lnTo>
                  <a:pt x="22893" y="4183"/>
                </a:lnTo>
                <a:lnTo>
                  <a:pt x="22884" y="4175"/>
                </a:lnTo>
                <a:lnTo>
                  <a:pt x="22884" y="4166"/>
                </a:lnTo>
                <a:lnTo>
                  <a:pt x="22884" y="4148"/>
                </a:lnTo>
                <a:lnTo>
                  <a:pt x="22884" y="4122"/>
                </a:lnTo>
                <a:lnTo>
                  <a:pt x="22884" y="4113"/>
                </a:lnTo>
                <a:lnTo>
                  <a:pt x="22893" y="4104"/>
                </a:lnTo>
                <a:lnTo>
                  <a:pt x="22893" y="4095"/>
                </a:lnTo>
                <a:lnTo>
                  <a:pt x="22893" y="4086"/>
                </a:lnTo>
                <a:lnTo>
                  <a:pt x="22893" y="4060"/>
                </a:lnTo>
                <a:lnTo>
                  <a:pt x="22893" y="4042"/>
                </a:lnTo>
                <a:lnTo>
                  <a:pt x="22884" y="4033"/>
                </a:lnTo>
                <a:lnTo>
                  <a:pt x="22875" y="4007"/>
                </a:lnTo>
                <a:lnTo>
                  <a:pt x="22867" y="3980"/>
                </a:lnTo>
                <a:lnTo>
                  <a:pt x="22858" y="3972"/>
                </a:lnTo>
                <a:lnTo>
                  <a:pt x="22867" y="3963"/>
                </a:lnTo>
                <a:lnTo>
                  <a:pt x="22867" y="3954"/>
                </a:lnTo>
                <a:lnTo>
                  <a:pt x="22867" y="3945"/>
                </a:lnTo>
                <a:lnTo>
                  <a:pt x="22849" y="3919"/>
                </a:lnTo>
                <a:lnTo>
                  <a:pt x="22840" y="3919"/>
                </a:lnTo>
                <a:lnTo>
                  <a:pt x="22840" y="3927"/>
                </a:lnTo>
                <a:lnTo>
                  <a:pt x="22822" y="3927"/>
                </a:lnTo>
                <a:lnTo>
                  <a:pt x="22831" y="3945"/>
                </a:lnTo>
                <a:lnTo>
                  <a:pt x="22840" y="3963"/>
                </a:lnTo>
                <a:lnTo>
                  <a:pt x="22849" y="3972"/>
                </a:lnTo>
                <a:lnTo>
                  <a:pt x="22849" y="3980"/>
                </a:lnTo>
                <a:lnTo>
                  <a:pt x="22840" y="3989"/>
                </a:lnTo>
                <a:lnTo>
                  <a:pt x="22849" y="3989"/>
                </a:lnTo>
                <a:lnTo>
                  <a:pt x="22840" y="3998"/>
                </a:lnTo>
                <a:lnTo>
                  <a:pt x="22831" y="3998"/>
                </a:lnTo>
                <a:lnTo>
                  <a:pt x="22840" y="4007"/>
                </a:lnTo>
                <a:lnTo>
                  <a:pt x="22831" y="4016"/>
                </a:lnTo>
                <a:lnTo>
                  <a:pt x="22822" y="4016"/>
                </a:lnTo>
                <a:lnTo>
                  <a:pt x="22805" y="4007"/>
                </a:lnTo>
                <a:lnTo>
                  <a:pt x="22796" y="4016"/>
                </a:lnTo>
                <a:lnTo>
                  <a:pt x="22787" y="4024"/>
                </a:lnTo>
                <a:lnTo>
                  <a:pt x="22778" y="4024"/>
                </a:lnTo>
                <a:lnTo>
                  <a:pt x="22787" y="4042"/>
                </a:lnTo>
                <a:lnTo>
                  <a:pt x="22787" y="4060"/>
                </a:lnTo>
                <a:lnTo>
                  <a:pt x="22787" y="4077"/>
                </a:lnTo>
                <a:close/>
                <a:moveTo>
                  <a:pt x="22611" y="5084"/>
                </a:moveTo>
                <a:lnTo>
                  <a:pt x="22611" y="5075"/>
                </a:lnTo>
                <a:lnTo>
                  <a:pt x="22620" y="5066"/>
                </a:lnTo>
                <a:lnTo>
                  <a:pt x="22611" y="5066"/>
                </a:lnTo>
                <a:lnTo>
                  <a:pt x="22602" y="5075"/>
                </a:lnTo>
                <a:lnTo>
                  <a:pt x="22611" y="5075"/>
                </a:lnTo>
                <a:close/>
                <a:moveTo>
                  <a:pt x="22161" y="5587"/>
                </a:moveTo>
                <a:lnTo>
                  <a:pt x="22161" y="5578"/>
                </a:lnTo>
                <a:lnTo>
                  <a:pt x="22152" y="5569"/>
                </a:lnTo>
                <a:lnTo>
                  <a:pt x="22152" y="5578"/>
                </a:lnTo>
                <a:lnTo>
                  <a:pt x="22143" y="5578"/>
                </a:lnTo>
                <a:lnTo>
                  <a:pt x="22152" y="5587"/>
                </a:lnTo>
                <a:close/>
                <a:moveTo>
                  <a:pt x="22126" y="5640"/>
                </a:moveTo>
                <a:lnTo>
                  <a:pt x="22117" y="5648"/>
                </a:lnTo>
                <a:lnTo>
                  <a:pt x="22108" y="5648"/>
                </a:lnTo>
                <a:lnTo>
                  <a:pt x="22108" y="5657"/>
                </a:lnTo>
                <a:lnTo>
                  <a:pt x="22090" y="5675"/>
                </a:lnTo>
                <a:lnTo>
                  <a:pt x="22081" y="5684"/>
                </a:lnTo>
                <a:lnTo>
                  <a:pt x="22073" y="5684"/>
                </a:lnTo>
                <a:lnTo>
                  <a:pt x="22064" y="5693"/>
                </a:lnTo>
                <a:lnTo>
                  <a:pt x="22055" y="5701"/>
                </a:lnTo>
                <a:lnTo>
                  <a:pt x="22046" y="5710"/>
                </a:lnTo>
                <a:lnTo>
                  <a:pt x="22037" y="5710"/>
                </a:lnTo>
                <a:lnTo>
                  <a:pt x="22028" y="5719"/>
                </a:lnTo>
                <a:lnTo>
                  <a:pt x="22020" y="5728"/>
                </a:lnTo>
                <a:lnTo>
                  <a:pt x="22011" y="5737"/>
                </a:lnTo>
                <a:lnTo>
                  <a:pt x="22002" y="5737"/>
                </a:lnTo>
                <a:lnTo>
                  <a:pt x="21993" y="5737"/>
                </a:lnTo>
                <a:lnTo>
                  <a:pt x="21984" y="5737"/>
                </a:lnTo>
                <a:lnTo>
                  <a:pt x="21976" y="5745"/>
                </a:lnTo>
                <a:lnTo>
                  <a:pt x="21984" y="5772"/>
                </a:lnTo>
                <a:lnTo>
                  <a:pt x="21984" y="5763"/>
                </a:lnTo>
                <a:lnTo>
                  <a:pt x="21993" y="5763"/>
                </a:lnTo>
                <a:lnTo>
                  <a:pt x="22002" y="5772"/>
                </a:lnTo>
                <a:lnTo>
                  <a:pt x="22011" y="5772"/>
                </a:lnTo>
                <a:lnTo>
                  <a:pt x="22020" y="5763"/>
                </a:lnTo>
                <a:lnTo>
                  <a:pt x="22037" y="5763"/>
                </a:lnTo>
                <a:lnTo>
                  <a:pt x="22046" y="5763"/>
                </a:lnTo>
                <a:lnTo>
                  <a:pt x="22064" y="5781"/>
                </a:lnTo>
                <a:lnTo>
                  <a:pt x="22073" y="5781"/>
                </a:lnTo>
                <a:lnTo>
                  <a:pt x="22073" y="5772"/>
                </a:lnTo>
                <a:lnTo>
                  <a:pt x="22073" y="5763"/>
                </a:lnTo>
                <a:lnTo>
                  <a:pt x="22081" y="5745"/>
                </a:lnTo>
                <a:lnTo>
                  <a:pt x="22081" y="5737"/>
                </a:lnTo>
                <a:lnTo>
                  <a:pt x="22090" y="5737"/>
                </a:lnTo>
                <a:lnTo>
                  <a:pt x="22099" y="5745"/>
                </a:lnTo>
                <a:lnTo>
                  <a:pt x="22108" y="5745"/>
                </a:lnTo>
                <a:lnTo>
                  <a:pt x="22117" y="5745"/>
                </a:lnTo>
                <a:lnTo>
                  <a:pt x="22134" y="5737"/>
                </a:lnTo>
                <a:lnTo>
                  <a:pt x="22143" y="5745"/>
                </a:lnTo>
                <a:lnTo>
                  <a:pt x="22152" y="5737"/>
                </a:lnTo>
                <a:lnTo>
                  <a:pt x="22161" y="5737"/>
                </a:lnTo>
                <a:lnTo>
                  <a:pt x="22170" y="5728"/>
                </a:lnTo>
                <a:lnTo>
                  <a:pt x="22178" y="5728"/>
                </a:lnTo>
                <a:lnTo>
                  <a:pt x="22187" y="5728"/>
                </a:lnTo>
                <a:lnTo>
                  <a:pt x="22196" y="5728"/>
                </a:lnTo>
                <a:lnTo>
                  <a:pt x="22205" y="5728"/>
                </a:lnTo>
                <a:lnTo>
                  <a:pt x="22214" y="5719"/>
                </a:lnTo>
                <a:lnTo>
                  <a:pt x="22223" y="5710"/>
                </a:lnTo>
                <a:lnTo>
                  <a:pt x="22231" y="5710"/>
                </a:lnTo>
                <a:lnTo>
                  <a:pt x="22240" y="5701"/>
                </a:lnTo>
                <a:lnTo>
                  <a:pt x="22249" y="5701"/>
                </a:lnTo>
                <a:lnTo>
                  <a:pt x="22258" y="5701"/>
                </a:lnTo>
                <a:lnTo>
                  <a:pt x="22267" y="5701"/>
                </a:lnTo>
                <a:lnTo>
                  <a:pt x="22275" y="5710"/>
                </a:lnTo>
                <a:lnTo>
                  <a:pt x="22284" y="5719"/>
                </a:lnTo>
                <a:lnTo>
                  <a:pt x="22293" y="5710"/>
                </a:lnTo>
                <a:lnTo>
                  <a:pt x="22311" y="5710"/>
                </a:lnTo>
                <a:lnTo>
                  <a:pt x="22311" y="5719"/>
                </a:lnTo>
                <a:lnTo>
                  <a:pt x="22311" y="5728"/>
                </a:lnTo>
                <a:lnTo>
                  <a:pt x="22302" y="5737"/>
                </a:lnTo>
                <a:lnTo>
                  <a:pt x="22293" y="5737"/>
                </a:lnTo>
                <a:lnTo>
                  <a:pt x="22284" y="5745"/>
                </a:lnTo>
                <a:lnTo>
                  <a:pt x="22293" y="5754"/>
                </a:lnTo>
                <a:lnTo>
                  <a:pt x="22293" y="5763"/>
                </a:lnTo>
                <a:lnTo>
                  <a:pt x="22293" y="5772"/>
                </a:lnTo>
                <a:lnTo>
                  <a:pt x="22302" y="5781"/>
                </a:lnTo>
                <a:lnTo>
                  <a:pt x="22302" y="5790"/>
                </a:lnTo>
                <a:lnTo>
                  <a:pt x="22311" y="5798"/>
                </a:lnTo>
                <a:lnTo>
                  <a:pt x="22311" y="5807"/>
                </a:lnTo>
                <a:lnTo>
                  <a:pt x="22328" y="5807"/>
                </a:lnTo>
                <a:lnTo>
                  <a:pt x="22346" y="5807"/>
                </a:lnTo>
                <a:lnTo>
                  <a:pt x="22364" y="5790"/>
                </a:lnTo>
                <a:lnTo>
                  <a:pt x="22373" y="5763"/>
                </a:lnTo>
                <a:lnTo>
                  <a:pt x="22381" y="5754"/>
                </a:lnTo>
                <a:lnTo>
                  <a:pt x="22390" y="5745"/>
                </a:lnTo>
                <a:lnTo>
                  <a:pt x="22417" y="5745"/>
                </a:lnTo>
                <a:lnTo>
                  <a:pt x="22417" y="5737"/>
                </a:lnTo>
                <a:lnTo>
                  <a:pt x="22417" y="5728"/>
                </a:lnTo>
                <a:lnTo>
                  <a:pt x="22399" y="5719"/>
                </a:lnTo>
                <a:lnTo>
                  <a:pt x="22390" y="5710"/>
                </a:lnTo>
                <a:lnTo>
                  <a:pt x="22399" y="5701"/>
                </a:lnTo>
                <a:lnTo>
                  <a:pt x="22408" y="5684"/>
                </a:lnTo>
                <a:lnTo>
                  <a:pt x="22417" y="5684"/>
                </a:lnTo>
                <a:lnTo>
                  <a:pt x="22417" y="5693"/>
                </a:lnTo>
                <a:lnTo>
                  <a:pt x="22417" y="5701"/>
                </a:lnTo>
                <a:lnTo>
                  <a:pt x="22417" y="5710"/>
                </a:lnTo>
                <a:lnTo>
                  <a:pt x="22425" y="5710"/>
                </a:lnTo>
                <a:lnTo>
                  <a:pt x="22425" y="5701"/>
                </a:lnTo>
                <a:lnTo>
                  <a:pt x="22434" y="5701"/>
                </a:lnTo>
                <a:lnTo>
                  <a:pt x="22443" y="5701"/>
                </a:lnTo>
                <a:lnTo>
                  <a:pt x="22452" y="5701"/>
                </a:lnTo>
                <a:lnTo>
                  <a:pt x="22452" y="5710"/>
                </a:lnTo>
                <a:lnTo>
                  <a:pt x="22434" y="5719"/>
                </a:lnTo>
                <a:lnTo>
                  <a:pt x="22452" y="5710"/>
                </a:lnTo>
                <a:lnTo>
                  <a:pt x="22470" y="5710"/>
                </a:lnTo>
                <a:lnTo>
                  <a:pt x="22478" y="5710"/>
                </a:lnTo>
                <a:lnTo>
                  <a:pt x="22487" y="5710"/>
                </a:lnTo>
                <a:lnTo>
                  <a:pt x="22496" y="5710"/>
                </a:lnTo>
                <a:lnTo>
                  <a:pt x="22514" y="5719"/>
                </a:lnTo>
                <a:lnTo>
                  <a:pt x="22523" y="5710"/>
                </a:lnTo>
                <a:lnTo>
                  <a:pt x="22523" y="5701"/>
                </a:lnTo>
                <a:lnTo>
                  <a:pt x="22531" y="5693"/>
                </a:lnTo>
                <a:lnTo>
                  <a:pt x="22540" y="5684"/>
                </a:lnTo>
                <a:lnTo>
                  <a:pt x="22540" y="5675"/>
                </a:lnTo>
                <a:lnTo>
                  <a:pt x="22558" y="5675"/>
                </a:lnTo>
                <a:lnTo>
                  <a:pt x="22567" y="5684"/>
                </a:lnTo>
                <a:lnTo>
                  <a:pt x="22558" y="5684"/>
                </a:lnTo>
                <a:lnTo>
                  <a:pt x="22558" y="5693"/>
                </a:lnTo>
                <a:lnTo>
                  <a:pt x="22558" y="5710"/>
                </a:lnTo>
                <a:lnTo>
                  <a:pt x="22567" y="5719"/>
                </a:lnTo>
                <a:lnTo>
                  <a:pt x="22575" y="5710"/>
                </a:lnTo>
                <a:lnTo>
                  <a:pt x="22584" y="5701"/>
                </a:lnTo>
                <a:lnTo>
                  <a:pt x="22584" y="5684"/>
                </a:lnTo>
                <a:lnTo>
                  <a:pt x="22584" y="5675"/>
                </a:lnTo>
                <a:lnTo>
                  <a:pt x="22584" y="5666"/>
                </a:lnTo>
                <a:lnTo>
                  <a:pt x="22593" y="5657"/>
                </a:lnTo>
                <a:lnTo>
                  <a:pt x="22602" y="5657"/>
                </a:lnTo>
                <a:lnTo>
                  <a:pt x="22611" y="5657"/>
                </a:lnTo>
                <a:lnTo>
                  <a:pt x="22620" y="5666"/>
                </a:lnTo>
                <a:lnTo>
                  <a:pt x="22620" y="5675"/>
                </a:lnTo>
                <a:lnTo>
                  <a:pt x="22628" y="5675"/>
                </a:lnTo>
                <a:lnTo>
                  <a:pt x="22628" y="5666"/>
                </a:lnTo>
                <a:lnTo>
                  <a:pt x="22628" y="5657"/>
                </a:lnTo>
                <a:lnTo>
                  <a:pt x="22620" y="5657"/>
                </a:lnTo>
                <a:lnTo>
                  <a:pt x="22620" y="5648"/>
                </a:lnTo>
                <a:lnTo>
                  <a:pt x="22628" y="5640"/>
                </a:lnTo>
                <a:lnTo>
                  <a:pt x="22628" y="5631"/>
                </a:lnTo>
                <a:lnTo>
                  <a:pt x="22637" y="5631"/>
                </a:lnTo>
                <a:lnTo>
                  <a:pt x="22646" y="5631"/>
                </a:lnTo>
                <a:lnTo>
                  <a:pt x="22655" y="5631"/>
                </a:lnTo>
                <a:lnTo>
                  <a:pt x="22655" y="5640"/>
                </a:lnTo>
                <a:lnTo>
                  <a:pt x="22646" y="5648"/>
                </a:lnTo>
                <a:lnTo>
                  <a:pt x="22637" y="5657"/>
                </a:lnTo>
                <a:lnTo>
                  <a:pt x="22637" y="5666"/>
                </a:lnTo>
                <a:lnTo>
                  <a:pt x="22637" y="5675"/>
                </a:lnTo>
                <a:lnTo>
                  <a:pt x="22637" y="5684"/>
                </a:lnTo>
                <a:lnTo>
                  <a:pt x="22637" y="5693"/>
                </a:lnTo>
                <a:lnTo>
                  <a:pt x="22646" y="5693"/>
                </a:lnTo>
                <a:lnTo>
                  <a:pt x="22655" y="5684"/>
                </a:lnTo>
                <a:lnTo>
                  <a:pt x="22664" y="5675"/>
                </a:lnTo>
                <a:lnTo>
                  <a:pt x="22672" y="5675"/>
                </a:lnTo>
                <a:lnTo>
                  <a:pt x="22672" y="5666"/>
                </a:lnTo>
                <a:lnTo>
                  <a:pt x="22681" y="5666"/>
                </a:lnTo>
                <a:lnTo>
                  <a:pt x="22681" y="5648"/>
                </a:lnTo>
                <a:lnTo>
                  <a:pt x="22681" y="5640"/>
                </a:lnTo>
                <a:lnTo>
                  <a:pt x="22690" y="5631"/>
                </a:lnTo>
                <a:lnTo>
                  <a:pt x="22699" y="5631"/>
                </a:lnTo>
                <a:lnTo>
                  <a:pt x="22717" y="5622"/>
                </a:lnTo>
                <a:lnTo>
                  <a:pt x="22708" y="5622"/>
                </a:lnTo>
                <a:lnTo>
                  <a:pt x="22708" y="5613"/>
                </a:lnTo>
                <a:lnTo>
                  <a:pt x="22690" y="5595"/>
                </a:lnTo>
                <a:lnTo>
                  <a:pt x="22690" y="5587"/>
                </a:lnTo>
                <a:lnTo>
                  <a:pt x="22690" y="5578"/>
                </a:lnTo>
                <a:lnTo>
                  <a:pt x="22690" y="5569"/>
                </a:lnTo>
                <a:lnTo>
                  <a:pt x="22690" y="5560"/>
                </a:lnTo>
                <a:lnTo>
                  <a:pt x="22699" y="5543"/>
                </a:lnTo>
                <a:lnTo>
                  <a:pt x="22708" y="5534"/>
                </a:lnTo>
                <a:lnTo>
                  <a:pt x="22708" y="5525"/>
                </a:lnTo>
                <a:lnTo>
                  <a:pt x="22717" y="5525"/>
                </a:lnTo>
                <a:lnTo>
                  <a:pt x="22717" y="5516"/>
                </a:lnTo>
                <a:lnTo>
                  <a:pt x="22725" y="5507"/>
                </a:lnTo>
                <a:lnTo>
                  <a:pt x="22725" y="5481"/>
                </a:lnTo>
                <a:lnTo>
                  <a:pt x="22725" y="5454"/>
                </a:lnTo>
                <a:lnTo>
                  <a:pt x="22717" y="5445"/>
                </a:lnTo>
                <a:lnTo>
                  <a:pt x="22717" y="5437"/>
                </a:lnTo>
                <a:lnTo>
                  <a:pt x="22717" y="5428"/>
                </a:lnTo>
                <a:lnTo>
                  <a:pt x="22717" y="5419"/>
                </a:lnTo>
                <a:lnTo>
                  <a:pt x="22725" y="5410"/>
                </a:lnTo>
                <a:lnTo>
                  <a:pt x="22725" y="5401"/>
                </a:lnTo>
                <a:lnTo>
                  <a:pt x="22743" y="5401"/>
                </a:lnTo>
                <a:lnTo>
                  <a:pt x="22752" y="5401"/>
                </a:lnTo>
                <a:lnTo>
                  <a:pt x="22761" y="5392"/>
                </a:lnTo>
                <a:lnTo>
                  <a:pt x="22761" y="5375"/>
                </a:lnTo>
                <a:lnTo>
                  <a:pt x="22761" y="5366"/>
                </a:lnTo>
                <a:lnTo>
                  <a:pt x="22770" y="5357"/>
                </a:lnTo>
                <a:lnTo>
                  <a:pt x="22770" y="5348"/>
                </a:lnTo>
                <a:lnTo>
                  <a:pt x="22778" y="5348"/>
                </a:lnTo>
                <a:lnTo>
                  <a:pt x="22778" y="5340"/>
                </a:lnTo>
                <a:lnTo>
                  <a:pt x="22787" y="5340"/>
                </a:lnTo>
                <a:lnTo>
                  <a:pt x="22787" y="5331"/>
                </a:lnTo>
                <a:lnTo>
                  <a:pt x="22796" y="5313"/>
                </a:lnTo>
                <a:lnTo>
                  <a:pt x="22796" y="5295"/>
                </a:lnTo>
                <a:lnTo>
                  <a:pt x="22796" y="5287"/>
                </a:lnTo>
                <a:lnTo>
                  <a:pt x="22796" y="5278"/>
                </a:lnTo>
                <a:lnTo>
                  <a:pt x="22787" y="5269"/>
                </a:lnTo>
                <a:lnTo>
                  <a:pt x="22787" y="5251"/>
                </a:lnTo>
                <a:lnTo>
                  <a:pt x="22778" y="5234"/>
                </a:lnTo>
                <a:lnTo>
                  <a:pt x="22770" y="5216"/>
                </a:lnTo>
                <a:lnTo>
                  <a:pt x="22761" y="5216"/>
                </a:lnTo>
                <a:lnTo>
                  <a:pt x="22752" y="5207"/>
                </a:lnTo>
                <a:lnTo>
                  <a:pt x="22752" y="5198"/>
                </a:lnTo>
                <a:lnTo>
                  <a:pt x="22752" y="5189"/>
                </a:lnTo>
                <a:lnTo>
                  <a:pt x="22752" y="5163"/>
                </a:lnTo>
                <a:lnTo>
                  <a:pt x="22752" y="5154"/>
                </a:lnTo>
                <a:lnTo>
                  <a:pt x="22752" y="5137"/>
                </a:lnTo>
                <a:lnTo>
                  <a:pt x="22743" y="5145"/>
                </a:lnTo>
                <a:lnTo>
                  <a:pt x="22734" y="5145"/>
                </a:lnTo>
                <a:lnTo>
                  <a:pt x="22725" y="5137"/>
                </a:lnTo>
                <a:lnTo>
                  <a:pt x="22717" y="5128"/>
                </a:lnTo>
                <a:lnTo>
                  <a:pt x="22717" y="5137"/>
                </a:lnTo>
                <a:lnTo>
                  <a:pt x="22708" y="5137"/>
                </a:lnTo>
                <a:lnTo>
                  <a:pt x="22708" y="5154"/>
                </a:lnTo>
                <a:lnTo>
                  <a:pt x="22708" y="5163"/>
                </a:lnTo>
                <a:lnTo>
                  <a:pt x="22725" y="5154"/>
                </a:lnTo>
                <a:lnTo>
                  <a:pt x="22734" y="5154"/>
                </a:lnTo>
                <a:lnTo>
                  <a:pt x="22743" y="5154"/>
                </a:lnTo>
                <a:lnTo>
                  <a:pt x="22743" y="5163"/>
                </a:lnTo>
                <a:lnTo>
                  <a:pt x="22734" y="5172"/>
                </a:lnTo>
                <a:lnTo>
                  <a:pt x="22734" y="5181"/>
                </a:lnTo>
                <a:lnTo>
                  <a:pt x="22717" y="5181"/>
                </a:lnTo>
                <a:lnTo>
                  <a:pt x="22708" y="5189"/>
                </a:lnTo>
                <a:lnTo>
                  <a:pt x="22699" y="5189"/>
                </a:lnTo>
                <a:lnTo>
                  <a:pt x="22699" y="5181"/>
                </a:lnTo>
                <a:lnTo>
                  <a:pt x="22699" y="5163"/>
                </a:lnTo>
                <a:lnTo>
                  <a:pt x="22690" y="5154"/>
                </a:lnTo>
                <a:lnTo>
                  <a:pt x="22681" y="5154"/>
                </a:lnTo>
                <a:lnTo>
                  <a:pt x="22672" y="5154"/>
                </a:lnTo>
                <a:lnTo>
                  <a:pt x="22672" y="5163"/>
                </a:lnTo>
                <a:lnTo>
                  <a:pt x="22672" y="5172"/>
                </a:lnTo>
                <a:lnTo>
                  <a:pt x="22672" y="5181"/>
                </a:lnTo>
                <a:lnTo>
                  <a:pt x="22672" y="5189"/>
                </a:lnTo>
                <a:lnTo>
                  <a:pt x="22664" y="5189"/>
                </a:lnTo>
                <a:lnTo>
                  <a:pt x="22655" y="5198"/>
                </a:lnTo>
                <a:lnTo>
                  <a:pt x="22646" y="5198"/>
                </a:lnTo>
                <a:lnTo>
                  <a:pt x="22646" y="5207"/>
                </a:lnTo>
                <a:lnTo>
                  <a:pt x="22646" y="5216"/>
                </a:lnTo>
                <a:lnTo>
                  <a:pt x="22646" y="5225"/>
                </a:lnTo>
                <a:lnTo>
                  <a:pt x="22646" y="5234"/>
                </a:lnTo>
                <a:lnTo>
                  <a:pt x="22646" y="5242"/>
                </a:lnTo>
                <a:lnTo>
                  <a:pt x="22646" y="5251"/>
                </a:lnTo>
                <a:lnTo>
                  <a:pt x="22637" y="5260"/>
                </a:lnTo>
                <a:lnTo>
                  <a:pt x="22628" y="5269"/>
                </a:lnTo>
                <a:lnTo>
                  <a:pt x="22637" y="5269"/>
                </a:lnTo>
                <a:lnTo>
                  <a:pt x="22646" y="5269"/>
                </a:lnTo>
                <a:lnTo>
                  <a:pt x="22646" y="5278"/>
                </a:lnTo>
                <a:lnTo>
                  <a:pt x="22655" y="5287"/>
                </a:lnTo>
                <a:lnTo>
                  <a:pt x="22655" y="5295"/>
                </a:lnTo>
                <a:lnTo>
                  <a:pt x="22655" y="5304"/>
                </a:lnTo>
                <a:lnTo>
                  <a:pt x="22655" y="5313"/>
                </a:lnTo>
                <a:lnTo>
                  <a:pt x="22646" y="5313"/>
                </a:lnTo>
                <a:lnTo>
                  <a:pt x="22646" y="5322"/>
                </a:lnTo>
                <a:lnTo>
                  <a:pt x="22646" y="5331"/>
                </a:lnTo>
                <a:lnTo>
                  <a:pt x="22637" y="5340"/>
                </a:lnTo>
                <a:lnTo>
                  <a:pt x="22637" y="5357"/>
                </a:lnTo>
                <a:lnTo>
                  <a:pt x="22628" y="5366"/>
                </a:lnTo>
                <a:lnTo>
                  <a:pt x="22620" y="5375"/>
                </a:lnTo>
                <a:lnTo>
                  <a:pt x="22620" y="5384"/>
                </a:lnTo>
                <a:lnTo>
                  <a:pt x="22611" y="5392"/>
                </a:lnTo>
                <a:lnTo>
                  <a:pt x="22611" y="5401"/>
                </a:lnTo>
                <a:lnTo>
                  <a:pt x="22611" y="5410"/>
                </a:lnTo>
                <a:lnTo>
                  <a:pt x="22602" y="5419"/>
                </a:lnTo>
                <a:lnTo>
                  <a:pt x="22602" y="5428"/>
                </a:lnTo>
                <a:lnTo>
                  <a:pt x="22593" y="5428"/>
                </a:lnTo>
                <a:lnTo>
                  <a:pt x="22567" y="5445"/>
                </a:lnTo>
                <a:lnTo>
                  <a:pt x="22558" y="5454"/>
                </a:lnTo>
                <a:lnTo>
                  <a:pt x="22558" y="5463"/>
                </a:lnTo>
                <a:lnTo>
                  <a:pt x="22549" y="5472"/>
                </a:lnTo>
                <a:lnTo>
                  <a:pt x="22549" y="5481"/>
                </a:lnTo>
                <a:lnTo>
                  <a:pt x="22540" y="5481"/>
                </a:lnTo>
                <a:lnTo>
                  <a:pt x="22523" y="5498"/>
                </a:lnTo>
                <a:lnTo>
                  <a:pt x="22514" y="5498"/>
                </a:lnTo>
                <a:lnTo>
                  <a:pt x="22505" y="5507"/>
                </a:lnTo>
                <a:lnTo>
                  <a:pt x="22496" y="5516"/>
                </a:lnTo>
                <a:lnTo>
                  <a:pt x="22470" y="5525"/>
                </a:lnTo>
                <a:lnTo>
                  <a:pt x="22461" y="5525"/>
                </a:lnTo>
                <a:lnTo>
                  <a:pt x="22452" y="5534"/>
                </a:lnTo>
                <a:lnTo>
                  <a:pt x="22443" y="5534"/>
                </a:lnTo>
                <a:lnTo>
                  <a:pt x="22434" y="5534"/>
                </a:lnTo>
                <a:lnTo>
                  <a:pt x="22425" y="5534"/>
                </a:lnTo>
                <a:lnTo>
                  <a:pt x="22425" y="5525"/>
                </a:lnTo>
                <a:lnTo>
                  <a:pt x="22425" y="5516"/>
                </a:lnTo>
                <a:lnTo>
                  <a:pt x="22417" y="5507"/>
                </a:lnTo>
                <a:lnTo>
                  <a:pt x="22425" y="5498"/>
                </a:lnTo>
                <a:lnTo>
                  <a:pt x="22434" y="5498"/>
                </a:lnTo>
                <a:lnTo>
                  <a:pt x="22443" y="5490"/>
                </a:lnTo>
                <a:lnTo>
                  <a:pt x="22452" y="5481"/>
                </a:lnTo>
                <a:lnTo>
                  <a:pt x="22452" y="5472"/>
                </a:lnTo>
                <a:lnTo>
                  <a:pt x="22443" y="5472"/>
                </a:lnTo>
                <a:lnTo>
                  <a:pt x="22425" y="5481"/>
                </a:lnTo>
                <a:lnTo>
                  <a:pt x="22417" y="5481"/>
                </a:lnTo>
                <a:lnTo>
                  <a:pt x="22408" y="5498"/>
                </a:lnTo>
                <a:lnTo>
                  <a:pt x="22408" y="5525"/>
                </a:lnTo>
                <a:lnTo>
                  <a:pt x="22408" y="5543"/>
                </a:lnTo>
                <a:lnTo>
                  <a:pt x="22399" y="5551"/>
                </a:lnTo>
                <a:lnTo>
                  <a:pt x="22381" y="5569"/>
                </a:lnTo>
                <a:lnTo>
                  <a:pt x="22373" y="5578"/>
                </a:lnTo>
                <a:lnTo>
                  <a:pt x="22364" y="5587"/>
                </a:lnTo>
                <a:lnTo>
                  <a:pt x="22355" y="5595"/>
                </a:lnTo>
                <a:lnTo>
                  <a:pt x="22355" y="5604"/>
                </a:lnTo>
                <a:lnTo>
                  <a:pt x="22355" y="5613"/>
                </a:lnTo>
                <a:lnTo>
                  <a:pt x="22364" y="5622"/>
                </a:lnTo>
                <a:lnTo>
                  <a:pt x="22355" y="5631"/>
                </a:lnTo>
                <a:lnTo>
                  <a:pt x="22346" y="5631"/>
                </a:lnTo>
                <a:lnTo>
                  <a:pt x="22337" y="5640"/>
                </a:lnTo>
                <a:lnTo>
                  <a:pt x="22328" y="5640"/>
                </a:lnTo>
                <a:lnTo>
                  <a:pt x="22302" y="5640"/>
                </a:lnTo>
                <a:lnTo>
                  <a:pt x="22302" y="5631"/>
                </a:lnTo>
                <a:lnTo>
                  <a:pt x="22302" y="5622"/>
                </a:lnTo>
                <a:lnTo>
                  <a:pt x="22293" y="5622"/>
                </a:lnTo>
                <a:lnTo>
                  <a:pt x="22275" y="5631"/>
                </a:lnTo>
                <a:lnTo>
                  <a:pt x="22240" y="5631"/>
                </a:lnTo>
                <a:lnTo>
                  <a:pt x="22231" y="5640"/>
                </a:lnTo>
                <a:lnTo>
                  <a:pt x="22223" y="5640"/>
                </a:lnTo>
                <a:lnTo>
                  <a:pt x="22205" y="5640"/>
                </a:lnTo>
                <a:lnTo>
                  <a:pt x="22196" y="5640"/>
                </a:lnTo>
                <a:lnTo>
                  <a:pt x="22187" y="5640"/>
                </a:lnTo>
                <a:lnTo>
                  <a:pt x="22178" y="5640"/>
                </a:lnTo>
                <a:lnTo>
                  <a:pt x="22170" y="5640"/>
                </a:lnTo>
                <a:lnTo>
                  <a:pt x="22170" y="5648"/>
                </a:lnTo>
                <a:lnTo>
                  <a:pt x="22161" y="5648"/>
                </a:lnTo>
                <a:lnTo>
                  <a:pt x="22152" y="5640"/>
                </a:lnTo>
                <a:lnTo>
                  <a:pt x="22143" y="5640"/>
                </a:lnTo>
                <a:close/>
                <a:moveTo>
                  <a:pt x="22523" y="5445"/>
                </a:moveTo>
                <a:lnTo>
                  <a:pt x="22514" y="5445"/>
                </a:lnTo>
                <a:lnTo>
                  <a:pt x="22523" y="5445"/>
                </a:lnTo>
                <a:lnTo>
                  <a:pt x="22540" y="5437"/>
                </a:lnTo>
                <a:lnTo>
                  <a:pt x="22540" y="5428"/>
                </a:lnTo>
                <a:lnTo>
                  <a:pt x="22531" y="5428"/>
                </a:lnTo>
                <a:lnTo>
                  <a:pt x="22531" y="5419"/>
                </a:lnTo>
                <a:lnTo>
                  <a:pt x="22540" y="5410"/>
                </a:lnTo>
                <a:lnTo>
                  <a:pt x="22540" y="5401"/>
                </a:lnTo>
                <a:lnTo>
                  <a:pt x="22531" y="5410"/>
                </a:lnTo>
                <a:lnTo>
                  <a:pt x="22523" y="5419"/>
                </a:lnTo>
                <a:lnTo>
                  <a:pt x="22523" y="5428"/>
                </a:lnTo>
                <a:lnTo>
                  <a:pt x="22523" y="5437"/>
                </a:lnTo>
                <a:close/>
                <a:moveTo>
                  <a:pt x="21870" y="5825"/>
                </a:moveTo>
                <a:lnTo>
                  <a:pt x="21870" y="5834"/>
                </a:lnTo>
                <a:lnTo>
                  <a:pt x="21878" y="5834"/>
                </a:lnTo>
                <a:lnTo>
                  <a:pt x="21878" y="5825"/>
                </a:lnTo>
                <a:lnTo>
                  <a:pt x="21878" y="5816"/>
                </a:lnTo>
                <a:close/>
                <a:moveTo>
                  <a:pt x="21323" y="7271"/>
                </a:moveTo>
                <a:lnTo>
                  <a:pt x="21323" y="7263"/>
                </a:lnTo>
                <a:lnTo>
                  <a:pt x="21323" y="7254"/>
                </a:lnTo>
                <a:lnTo>
                  <a:pt x="21331" y="7254"/>
                </a:lnTo>
                <a:lnTo>
                  <a:pt x="21331" y="7245"/>
                </a:lnTo>
                <a:lnTo>
                  <a:pt x="21323" y="7245"/>
                </a:lnTo>
                <a:lnTo>
                  <a:pt x="21314" y="7245"/>
                </a:lnTo>
                <a:lnTo>
                  <a:pt x="21314" y="7254"/>
                </a:lnTo>
                <a:lnTo>
                  <a:pt x="21314" y="7263"/>
                </a:lnTo>
                <a:lnTo>
                  <a:pt x="21323" y="7263"/>
                </a:lnTo>
                <a:close/>
                <a:moveTo>
                  <a:pt x="21720" y="8269"/>
                </a:moveTo>
                <a:lnTo>
                  <a:pt x="21728" y="8286"/>
                </a:lnTo>
                <a:lnTo>
                  <a:pt x="21737" y="8286"/>
                </a:lnTo>
                <a:lnTo>
                  <a:pt x="21737" y="8295"/>
                </a:lnTo>
                <a:lnTo>
                  <a:pt x="21728" y="8304"/>
                </a:lnTo>
                <a:lnTo>
                  <a:pt x="21737" y="8313"/>
                </a:lnTo>
                <a:lnTo>
                  <a:pt x="21737" y="8322"/>
                </a:lnTo>
                <a:lnTo>
                  <a:pt x="21737" y="8330"/>
                </a:lnTo>
                <a:lnTo>
                  <a:pt x="21746" y="8330"/>
                </a:lnTo>
                <a:lnTo>
                  <a:pt x="21746" y="8339"/>
                </a:lnTo>
                <a:lnTo>
                  <a:pt x="21746" y="8348"/>
                </a:lnTo>
                <a:lnTo>
                  <a:pt x="21746" y="8357"/>
                </a:lnTo>
                <a:lnTo>
                  <a:pt x="21746" y="8366"/>
                </a:lnTo>
                <a:lnTo>
                  <a:pt x="21746" y="8375"/>
                </a:lnTo>
                <a:lnTo>
                  <a:pt x="21755" y="8375"/>
                </a:lnTo>
                <a:lnTo>
                  <a:pt x="21755" y="8383"/>
                </a:lnTo>
                <a:lnTo>
                  <a:pt x="21764" y="8401"/>
                </a:lnTo>
                <a:lnTo>
                  <a:pt x="21773" y="8401"/>
                </a:lnTo>
                <a:lnTo>
                  <a:pt x="21781" y="8410"/>
                </a:lnTo>
                <a:lnTo>
                  <a:pt x="21790" y="8419"/>
                </a:lnTo>
                <a:lnTo>
                  <a:pt x="21799" y="8419"/>
                </a:lnTo>
                <a:lnTo>
                  <a:pt x="21790" y="8410"/>
                </a:lnTo>
                <a:lnTo>
                  <a:pt x="21781" y="8401"/>
                </a:lnTo>
                <a:lnTo>
                  <a:pt x="21773" y="8383"/>
                </a:lnTo>
                <a:lnTo>
                  <a:pt x="21764" y="8366"/>
                </a:lnTo>
                <a:lnTo>
                  <a:pt x="21755" y="8348"/>
                </a:lnTo>
                <a:lnTo>
                  <a:pt x="21764" y="8339"/>
                </a:lnTo>
                <a:lnTo>
                  <a:pt x="21755" y="8330"/>
                </a:lnTo>
                <a:lnTo>
                  <a:pt x="21755" y="8322"/>
                </a:lnTo>
                <a:lnTo>
                  <a:pt x="21764" y="8322"/>
                </a:lnTo>
                <a:lnTo>
                  <a:pt x="21764" y="8313"/>
                </a:lnTo>
                <a:lnTo>
                  <a:pt x="21773" y="8322"/>
                </a:lnTo>
                <a:lnTo>
                  <a:pt x="21781" y="8322"/>
                </a:lnTo>
                <a:lnTo>
                  <a:pt x="21790" y="8322"/>
                </a:lnTo>
                <a:lnTo>
                  <a:pt x="21799" y="8322"/>
                </a:lnTo>
                <a:lnTo>
                  <a:pt x="21808" y="8330"/>
                </a:lnTo>
                <a:lnTo>
                  <a:pt x="21834" y="8339"/>
                </a:lnTo>
                <a:lnTo>
                  <a:pt x="21826" y="8330"/>
                </a:lnTo>
                <a:lnTo>
                  <a:pt x="21817" y="8330"/>
                </a:lnTo>
                <a:lnTo>
                  <a:pt x="21817" y="8322"/>
                </a:lnTo>
                <a:lnTo>
                  <a:pt x="21817" y="8313"/>
                </a:lnTo>
                <a:lnTo>
                  <a:pt x="21808" y="8313"/>
                </a:lnTo>
                <a:lnTo>
                  <a:pt x="21799" y="8304"/>
                </a:lnTo>
                <a:lnTo>
                  <a:pt x="21781" y="8295"/>
                </a:lnTo>
                <a:lnTo>
                  <a:pt x="21790" y="8286"/>
                </a:lnTo>
                <a:lnTo>
                  <a:pt x="21808" y="8277"/>
                </a:lnTo>
                <a:lnTo>
                  <a:pt x="21817" y="8277"/>
                </a:lnTo>
                <a:lnTo>
                  <a:pt x="21817" y="8269"/>
                </a:lnTo>
                <a:lnTo>
                  <a:pt x="21817" y="8251"/>
                </a:lnTo>
                <a:lnTo>
                  <a:pt x="21817" y="8242"/>
                </a:lnTo>
                <a:lnTo>
                  <a:pt x="21817" y="8233"/>
                </a:lnTo>
                <a:lnTo>
                  <a:pt x="21808" y="8233"/>
                </a:lnTo>
                <a:lnTo>
                  <a:pt x="21799" y="8242"/>
                </a:lnTo>
                <a:lnTo>
                  <a:pt x="21781" y="8251"/>
                </a:lnTo>
                <a:lnTo>
                  <a:pt x="21781" y="8260"/>
                </a:lnTo>
                <a:lnTo>
                  <a:pt x="21781" y="8269"/>
                </a:lnTo>
                <a:lnTo>
                  <a:pt x="21773" y="8269"/>
                </a:lnTo>
                <a:lnTo>
                  <a:pt x="21764" y="8277"/>
                </a:lnTo>
                <a:lnTo>
                  <a:pt x="21764" y="8286"/>
                </a:lnTo>
                <a:lnTo>
                  <a:pt x="21755" y="8286"/>
                </a:lnTo>
                <a:lnTo>
                  <a:pt x="21755" y="8295"/>
                </a:lnTo>
                <a:lnTo>
                  <a:pt x="21746" y="8286"/>
                </a:lnTo>
                <a:lnTo>
                  <a:pt x="21737" y="8286"/>
                </a:lnTo>
                <a:lnTo>
                  <a:pt x="21737" y="8277"/>
                </a:lnTo>
                <a:lnTo>
                  <a:pt x="21755" y="8269"/>
                </a:lnTo>
                <a:lnTo>
                  <a:pt x="21764" y="8260"/>
                </a:lnTo>
                <a:lnTo>
                  <a:pt x="21764" y="8251"/>
                </a:lnTo>
                <a:lnTo>
                  <a:pt x="21764" y="8242"/>
                </a:lnTo>
                <a:lnTo>
                  <a:pt x="21764" y="8233"/>
                </a:lnTo>
                <a:lnTo>
                  <a:pt x="21764" y="8225"/>
                </a:lnTo>
                <a:lnTo>
                  <a:pt x="21755" y="8216"/>
                </a:lnTo>
                <a:lnTo>
                  <a:pt x="21755" y="8207"/>
                </a:lnTo>
                <a:lnTo>
                  <a:pt x="21773" y="8198"/>
                </a:lnTo>
                <a:lnTo>
                  <a:pt x="21773" y="8189"/>
                </a:lnTo>
                <a:lnTo>
                  <a:pt x="21764" y="8189"/>
                </a:lnTo>
                <a:lnTo>
                  <a:pt x="21755" y="8198"/>
                </a:lnTo>
                <a:lnTo>
                  <a:pt x="21746" y="8207"/>
                </a:lnTo>
                <a:lnTo>
                  <a:pt x="21737" y="8216"/>
                </a:lnTo>
                <a:lnTo>
                  <a:pt x="21737" y="8225"/>
                </a:lnTo>
                <a:lnTo>
                  <a:pt x="21737" y="8233"/>
                </a:lnTo>
                <a:lnTo>
                  <a:pt x="21728" y="8233"/>
                </a:lnTo>
                <a:lnTo>
                  <a:pt x="21728" y="8242"/>
                </a:lnTo>
                <a:lnTo>
                  <a:pt x="21720" y="8260"/>
                </a:lnTo>
                <a:close/>
                <a:moveTo>
                  <a:pt x="21455" y="6540"/>
                </a:moveTo>
                <a:lnTo>
                  <a:pt x="21464" y="6540"/>
                </a:lnTo>
                <a:lnTo>
                  <a:pt x="21455" y="6531"/>
                </a:lnTo>
                <a:lnTo>
                  <a:pt x="21455" y="6540"/>
                </a:lnTo>
                <a:lnTo>
                  <a:pt x="21446" y="6540"/>
                </a:lnTo>
                <a:close/>
                <a:moveTo>
                  <a:pt x="21349" y="6099"/>
                </a:moveTo>
                <a:lnTo>
                  <a:pt x="21349" y="6090"/>
                </a:lnTo>
                <a:lnTo>
                  <a:pt x="21331" y="6081"/>
                </a:lnTo>
                <a:lnTo>
                  <a:pt x="21323" y="6081"/>
                </a:lnTo>
                <a:lnTo>
                  <a:pt x="21323" y="6090"/>
                </a:lnTo>
                <a:lnTo>
                  <a:pt x="21340" y="6090"/>
                </a:lnTo>
                <a:close/>
                <a:moveTo>
                  <a:pt x="21323" y="7307"/>
                </a:moveTo>
                <a:lnTo>
                  <a:pt x="21340" y="7324"/>
                </a:lnTo>
                <a:lnTo>
                  <a:pt x="21340" y="7315"/>
                </a:lnTo>
                <a:close/>
                <a:moveTo>
                  <a:pt x="21270" y="6936"/>
                </a:moveTo>
                <a:lnTo>
                  <a:pt x="21261" y="6936"/>
                </a:lnTo>
                <a:lnTo>
                  <a:pt x="21270" y="6945"/>
                </a:lnTo>
                <a:close/>
                <a:moveTo>
                  <a:pt x="21173" y="7157"/>
                </a:moveTo>
                <a:lnTo>
                  <a:pt x="21173" y="7148"/>
                </a:lnTo>
                <a:lnTo>
                  <a:pt x="21164" y="7148"/>
                </a:lnTo>
                <a:lnTo>
                  <a:pt x="21164" y="7157"/>
                </a:lnTo>
                <a:lnTo>
                  <a:pt x="21164" y="7165"/>
                </a:lnTo>
                <a:lnTo>
                  <a:pt x="21164" y="7174"/>
                </a:lnTo>
                <a:lnTo>
                  <a:pt x="21164" y="7183"/>
                </a:lnTo>
                <a:lnTo>
                  <a:pt x="21173" y="7183"/>
                </a:lnTo>
                <a:lnTo>
                  <a:pt x="21173" y="7218"/>
                </a:lnTo>
                <a:lnTo>
                  <a:pt x="21182" y="7227"/>
                </a:lnTo>
                <a:lnTo>
                  <a:pt x="21182" y="7236"/>
                </a:lnTo>
                <a:lnTo>
                  <a:pt x="21182" y="7245"/>
                </a:lnTo>
                <a:lnTo>
                  <a:pt x="21182" y="7263"/>
                </a:lnTo>
                <a:lnTo>
                  <a:pt x="21190" y="7263"/>
                </a:lnTo>
                <a:lnTo>
                  <a:pt x="21199" y="7263"/>
                </a:lnTo>
                <a:lnTo>
                  <a:pt x="21199" y="7271"/>
                </a:lnTo>
                <a:lnTo>
                  <a:pt x="21208" y="7280"/>
                </a:lnTo>
                <a:lnTo>
                  <a:pt x="21208" y="7289"/>
                </a:lnTo>
                <a:lnTo>
                  <a:pt x="21217" y="7289"/>
                </a:lnTo>
                <a:lnTo>
                  <a:pt x="21226" y="7289"/>
                </a:lnTo>
                <a:lnTo>
                  <a:pt x="21217" y="7280"/>
                </a:lnTo>
                <a:lnTo>
                  <a:pt x="21217" y="7263"/>
                </a:lnTo>
                <a:lnTo>
                  <a:pt x="21217" y="7254"/>
                </a:lnTo>
                <a:lnTo>
                  <a:pt x="21226" y="7263"/>
                </a:lnTo>
                <a:lnTo>
                  <a:pt x="21234" y="7263"/>
                </a:lnTo>
                <a:lnTo>
                  <a:pt x="21243" y="7271"/>
                </a:lnTo>
                <a:lnTo>
                  <a:pt x="21252" y="7280"/>
                </a:lnTo>
                <a:lnTo>
                  <a:pt x="21243" y="7289"/>
                </a:lnTo>
                <a:lnTo>
                  <a:pt x="21226" y="7298"/>
                </a:lnTo>
                <a:lnTo>
                  <a:pt x="21226" y="7307"/>
                </a:lnTo>
                <a:lnTo>
                  <a:pt x="21226" y="7324"/>
                </a:lnTo>
                <a:lnTo>
                  <a:pt x="21226" y="7333"/>
                </a:lnTo>
                <a:lnTo>
                  <a:pt x="21234" y="7333"/>
                </a:lnTo>
                <a:lnTo>
                  <a:pt x="21243" y="7333"/>
                </a:lnTo>
                <a:lnTo>
                  <a:pt x="21243" y="7342"/>
                </a:lnTo>
                <a:lnTo>
                  <a:pt x="21252" y="7342"/>
                </a:lnTo>
                <a:lnTo>
                  <a:pt x="21261" y="7342"/>
                </a:lnTo>
                <a:lnTo>
                  <a:pt x="21270" y="7351"/>
                </a:lnTo>
                <a:lnTo>
                  <a:pt x="21279" y="7351"/>
                </a:lnTo>
                <a:lnTo>
                  <a:pt x="21287" y="7342"/>
                </a:lnTo>
                <a:lnTo>
                  <a:pt x="21287" y="7333"/>
                </a:lnTo>
                <a:lnTo>
                  <a:pt x="21296" y="7324"/>
                </a:lnTo>
                <a:lnTo>
                  <a:pt x="21305" y="7324"/>
                </a:lnTo>
                <a:lnTo>
                  <a:pt x="21331" y="7342"/>
                </a:lnTo>
                <a:lnTo>
                  <a:pt x="21340" y="7351"/>
                </a:lnTo>
                <a:lnTo>
                  <a:pt x="21349" y="7360"/>
                </a:lnTo>
                <a:lnTo>
                  <a:pt x="21358" y="7360"/>
                </a:lnTo>
                <a:lnTo>
                  <a:pt x="21358" y="7368"/>
                </a:lnTo>
                <a:lnTo>
                  <a:pt x="21367" y="7377"/>
                </a:lnTo>
                <a:lnTo>
                  <a:pt x="21367" y="7386"/>
                </a:lnTo>
                <a:lnTo>
                  <a:pt x="21376" y="7377"/>
                </a:lnTo>
                <a:lnTo>
                  <a:pt x="21376" y="7368"/>
                </a:lnTo>
                <a:lnTo>
                  <a:pt x="21367" y="7360"/>
                </a:lnTo>
                <a:lnTo>
                  <a:pt x="21367" y="7351"/>
                </a:lnTo>
                <a:lnTo>
                  <a:pt x="21358" y="7351"/>
                </a:lnTo>
                <a:lnTo>
                  <a:pt x="21358" y="7342"/>
                </a:lnTo>
                <a:lnTo>
                  <a:pt x="21358" y="7333"/>
                </a:lnTo>
                <a:lnTo>
                  <a:pt x="21358" y="7324"/>
                </a:lnTo>
                <a:lnTo>
                  <a:pt x="21367" y="7324"/>
                </a:lnTo>
                <a:lnTo>
                  <a:pt x="21384" y="7342"/>
                </a:lnTo>
                <a:lnTo>
                  <a:pt x="21384" y="7351"/>
                </a:lnTo>
                <a:lnTo>
                  <a:pt x="21393" y="7351"/>
                </a:lnTo>
                <a:lnTo>
                  <a:pt x="21411" y="7360"/>
                </a:lnTo>
                <a:lnTo>
                  <a:pt x="21411" y="7368"/>
                </a:lnTo>
                <a:lnTo>
                  <a:pt x="21420" y="7377"/>
                </a:lnTo>
                <a:lnTo>
                  <a:pt x="21420" y="7386"/>
                </a:lnTo>
                <a:lnTo>
                  <a:pt x="21420" y="7395"/>
                </a:lnTo>
                <a:lnTo>
                  <a:pt x="21429" y="7395"/>
                </a:lnTo>
                <a:lnTo>
                  <a:pt x="21446" y="7404"/>
                </a:lnTo>
                <a:lnTo>
                  <a:pt x="21455" y="7404"/>
                </a:lnTo>
                <a:lnTo>
                  <a:pt x="21464" y="7404"/>
                </a:lnTo>
                <a:lnTo>
                  <a:pt x="21464" y="7413"/>
                </a:lnTo>
                <a:lnTo>
                  <a:pt x="21464" y="7421"/>
                </a:lnTo>
                <a:lnTo>
                  <a:pt x="21473" y="7430"/>
                </a:lnTo>
                <a:lnTo>
                  <a:pt x="21481" y="7413"/>
                </a:lnTo>
                <a:lnTo>
                  <a:pt x="21481" y="7395"/>
                </a:lnTo>
                <a:lnTo>
                  <a:pt x="21473" y="7386"/>
                </a:lnTo>
                <a:lnTo>
                  <a:pt x="21464" y="7386"/>
                </a:lnTo>
                <a:lnTo>
                  <a:pt x="21455" y="7386"/>
                </a:lnTo>
                <a:lnTo>
                  <a:pt x="21455" y="7377"/>
                </a:lnTo>
                <a:lnTo>
                  <a:pt x="21455" y="7368"/>
                </a:lnTo>
                <a:lnTo>
                  <a:pt x="21446" y="7368"/>
                </a:lnTo>
                <a:lnTo>
                  <a:pt x="21446" y="7360"/>
                </a:lnTo>
                <a:lnTo>
                  <a:pt x="21437" y="7351"/>
                </a:lnTo>
                <a:lnTo>
                  <a:pt x="21446" y="7342"/>
                </a:lnTo>
                <a:lnTo>
                  <a:pt x="21455" y="7342"/>
                </a:lnTo>
                <a:lnTo>
                  <a:pt x="21464" y="7333"/>
                </a:lnTo>
                <a:lnTo>
                  <a:pt x="21455" y="7333"/>
                </a:lnTo>
                <a:lnTo>
                  <a:pt x="21446" y="7333"/>
                </a:lnTo>
                <a:lnTo>
                  <a:pt x="21429" y="7324"/>
                </a:lnTo>
                <a:lnTo>
                  <a:pt x="21429" y="7315"/>
                </a:lnTo>
                <a:lnTo>
                  <a:pt x="21420" y="7315"/>
                </a:lnTo>
                <a:lnTo>
                  <a:pt x="21420" y="7324"/>
                </a:lnTo>
                <a:lnTo>
                  <a:pt x="21420" y="7333"/>
                </a:lnTo>
                <a:lnTo>
                  <a:pt x="21420" y="7342"/>
                </a:lnTo>
                <a:lnTo>
                  <a:pt x="21402" y="7342"/>
                </a:lnTo>
                <a:lnTo>
                  <a:pt x="21402" y="7333"/>
                </a:lnTo>
                <a:lnTo>
                  <a:pt x="21402" y="7324"/>
                </a:lnTo>
                <a:lnTo>
                  <a:pt x="21402" y="7315"/>
                </a:lnTo>
                <a:lnTo>
                  <a:pt x="21393" y="7307"/>
                </a:lnTo>
                <a:lnTo>
                  <a:pt x="21384" y="7307"/>
                </a:lnTo>
                <a:lnTo>
                  <a:pt x="21384" y="7298"/>
                </a:lnTo>
                <a:lnTo>
                  <a:pt x="21367" y="7298"/>
                </a:lnTo>
                <a:lnTo>
                  <a:pt x="21358" y="7298"/>
                </a:lnTo>
                <a:lnTo>
                  <a:pt x="21349" y="7298"/>
                </a:lnTo>
                <a:lnTo>
                  <a:pt x="21349" y="7307"/>
                </a:lnTo>
                <a:lnTo>
                  <a:pt x="21340" y="7307"/>
                </a:lnTo>
                <a:lnTo>
                  <a:pt x="21340" y="7315"/>
                </a:lnTo>
                <a:lnTo>
                  <a:pt x="21349" y="7315"/>
                </a:lnTo>
                <a:lnTo>
                  <a:pt x="21349" y="7324"/>
                </a:lnTo>
                <a:lnTo>
                  <a:pt x="21340" y="7324"/>
                </a:lnTo>
                <a:lnTo>
                  <a:pt x="21331" y="7324"/>
                </a:lnTo>
                <a:lnTo>
                  <a:pt x="21323" y="7324"/>
                </a:lnTo>
                <a:lnTo>
                  <a:pt x="21314" y="7315"/>
                </a:lnTo>
                <a:lnTo>
                  <a:pt x="21305" y="7307"/>
                </a:lnTo>
                <a:lnTo>
                  <a:pt x="21296" y="7289"/>
                </a:lnTo>
                <a:lnTo>
                  <a:pt x="21296" y="7280"/>
                </a:lnTo>
                <a:lnTo>
                  <a:pt x="21296" y="7271"/>
                </a:lnTo>
                <a:lnTo>
                  <a:pt x="21305" y="7263"/>
                </a:lnTo>
                <a:lnTo>
                  <a:pt x="21296" y="7263"/>
                </a:lnTo>
                <a:lnTo>
                  <a:pt x="21287" y="7245"/>
                </a:lnTo>
                <a:lnTo>
                  <a:pt x="21287" y="7227"/>
                </a:lnTo>
                <a:lnTo>
                  <a:pt x="21279" y="7227"/>
                </a:lnTo>
                <a:lnTo>
                  <a:pt x="21279" y="7218"/>
                </a:lnTo>
                <a:lnTo>
                  <a:pt x="21287" y="7218"/>
                </a:lnTo>
                <a:lnTo>
                  <a:pt x="21287" y="7210"/>
                </a:lnTo>
                <a:lnTo>
                  <a:pt x="21296" y="7201"/>
                </a:lnTo>
                <a:lnTo>
                  <a:pt x="21296" y="7192"/>
                </a:lnTo>
                <a:lnTo>
                  <a:pt x="21296" y="7183"/>
                </a:lnTo>
                <a:lnTo>
                  <a:pt x="21296" y="7174"/>
                </a:lnTo>
                <a:lnTo>
                  <a:pt x="21305" y="7174"/>
                </a:lnTo>
                <a:lnTo>
                  <a:pt x="21305" y="7165"/>
                </a:lnTo>
                <a:lnTo>
                  <a:pt x="21323" y="7157"/>
                </a:lnTo>
                <a:lnTo>
                  <a:pt x="21331" y="7157"/>
                </a:lnTo>
                <a:lnTo>
                  <a:pt x="21340" y="7148"/>
                </a:lnTo>
                <a:lnTo>
                  <a:pt x="21340" y="7139"/>
                </a:lnTo>
                <a:lnTo>
                  <a:pt x="21358" y="7112"/>
                </a:lnTo>
                <a:lnTo>
                  <a:pt x="21358" y="7095"/>
                </a:lnTo>
                <a:lnTo>
                  <a:pt x="21367" y="7086"/>
                </a:lnTo>
                <a:lnTo>
                  <a:pt x="21358" y="7086"/>
                </a:lnTo>
                <a:lnTo>
                  <a:pt x="21358" y="7077"/>
                </a:lnTo>
                <a:lnTo>
                  <a:pt x="21349" y="7077"/>
                </a:lnTo>
                <a:lnTo>
                  <a:pt x="21349" y="7068"/>
                </a:lnTo>
                <a:lnTo>
                  <a:pt x="21340" y="7068"/>
                </a:lnTo>
                <a:lnTo>
                  <a:pt x="21340" y="7051"/>
                </a:lnTo>
                <a:lnTo>
                  <a:pt x="21340" y="7042"/>
                </a:lnTo>
                <a:lnTo>
                  <a:pt x="21340" y="7015"/>
                </a:lnTo>
                <a:lnTo>
                  <a:pt x="21340" y="7007"/>
                </a:lnTo>
                <a:lnTo>
                  <a:pt x="21349" y="7007"/>
                </a:lnTo>
                <a:lnTo>
                  <a:pt x="21349" y="6998"/>
                </a:lnTo>
                <a:lnTo>
                  <a:pt x="21349" y="6989"/>
                </a:lnTo>
                <a:lnTo>
                  <a:pt x="21340" y="6989"/>
                </a:lnTo>
                <a:lnTo>
                  <a:pt x="21340" y="6980"/>
                </a:lnTo>
                <a:lnTo>
                  <a:pt x="21331" y="6989"/>
                </a:lnTo>
                <a:lnTo>
                  <a:pt x="21331" y="6998"/>
                </a:lnTo>
                <a:lnTo>
                  <a:pt x="21323" y="6998"/>
                </a:lnTo>
                <a:lnTo>
                  <a:pt x="21314" y="6998"/>
                </a:lnTo>
                <a:lnTo>
                  <a:pt x="21305" y="6998"/>
                </a:lnTo>
                <a:lnTo>
                  <a:pt x="21296" y="6998"/>
                </a:lnTo>
                <a:lnTo>
                  <a:pt x="21270" y="6980"/>
                </a:lnTo>
                <a:lnTo>
                  <a:pt x="21261" y="6971"/>
                </a:lnTo>
                <a:lnTo>
                  <a:pt x="21252" y="6971"/>
                </a:lnTo>
                <a:lnTo>
                  <a:pt x="21243" y="6980"/>
                </a:lnTo>
                <a:lnTo>
                  <a:pt x="21234" y="6980"/>
                </a:lnTo>
                <a:lnTo>
                  <a:pt x="21226" y="6980"/>
                </a:lnTo>
                <a:lnTo>
                  <a:pt x="21217" y="6998"/>
                </a:lnTo>
                <a:lnTo>
                  <a:pt x="21217" y="7007"/>
                </a:lnTo>
                <a:lnTo>
                  <a:pt x="21208" y="7051"/>
                </a:lnTo>
                <a:lnTo>
                  <a:pt x="21208" y="7060"/>
                </a:lnTo>
                <a:lnTo>
                  <a:pt x="21208" y="7068"/>
                </a:lnTo>
                <a:lnTo>
                  <a:pt x="21208" y="7077"/>
                </a:lnTo>
                <a:lnTo>
                  <a:pt x="21208" y="7095"/>
                </a:lnTo>
                <a:lnTo>
                  <a:pt x="21208" y="7104"/>
                </a:lnTo>
                <a:lnTo>
                  <a:pt x="21199" y="7112"/>
                </a:lnTo>
                <a:lnTo>
                  <a:pt x="21199" y="7121"/>
                </a:lnTo>
                <a:lnTo>
                  <a:pt x="21199" y="7130"/>
                </a:lnTo>
                <a:lnTo>
                  <a:pt x="21199" y="7139"/>
                </a:lnTo>
                <a:lnTo>
                  <a:pt x="21208" y="7157"/>
                </a:lnTo>
                <a:lnTo>
                  <a:pt x="21208" y="7165"/>
                </a:lnTo>
                <a:lnTo>
                  <a:pt x="21199" y="7165"/>
                </a:lnTo>
                <a:lnTo>
                  <a:pt x="21190" y="7165"/>
                </a:lnTo>
                <a:lnTo>
                  <a:pt x="21182" y="7157"/>
                </a:lnTo>
                <a:close/>
                <a:moveTo>
                  <a:pt x="21331" y="6116"/>
                </a:moveTo>
                <a:lnTo>
                  <a:pt x="21340" y="6116"/>
                </a:lnTo>
                <a:lnTo>
                  <a:pt x="21331" y="6107"/>
                </a:lnTo>
                <a:close/>
                <a:moveTo>
                  <a:pt x="21234" y="8869"/>
                </a:moveTo>
                <a:lnTo>
                  <a:pt x="21226" y="8869"/>
                </a:lnTo>
                <a:close/>
                <a:moveTo>
                  <a:pt x="21579" y="6505"/>
                </a:moveTo>
                <a:lnTo>
                  <a:pt x="21570" y="6505"/>
                </a:lnTo>
                <a:lnTo>
                  <a:pt x="21570" y="6496"/>
                </a:lnTo>
                <a:lnTo>
                  <a:pt x="21561" y="6505"/>
                </a:lnTo>
                <a:lnTo>
                  <a:pt x="21570" y="6505"/>
                </a:lnTo>
                <a:close/>
                <a:moveTo>
                  <a:pt x="21631" y="5816"/>
                </a:moveTo>
                <a:lnTo>
                  <a:pt x="21631" y="5825"/>
                </a:lnTo>
                <a:lnTo>
                  <a:pt x="21631" y="5834"/>
                </a:lnTo>
                <a:lnTo>
                  <a:pt x="21640" y="5834"/>
                </a:lnTo>
                <a:lnTo>
                  <a:pt x="21658" y="5834"/>
                </a:lnTo>
                <a:lnTo>
                  <a:pt x="21667" y="5825"/>
                </a:lnTo>
                <a:lnTo>
                  <a:pt x="21684" y="5825"/>
                </a:lnTo>
                <a:lnTo>
                  <a:pt x="21684" y="5816"/>
                </a:lnTo>
                <a:lnTo>
                  <a:pt x="21684" y="5807"/>
                </a:lnTo>
                <a:lnTo>
                  <a:pt x="21676" y="5807"/>
                </a:lnTo>
                <a:lnTo>
                  <a:pt x="21667" y="5807"/>
                </a:lnTo>
                <a:lnTo>
                  <a:pt x="21640" y="5807"/>
                </a:lnTo>
                <a:close/>
                <a:moveTo>
                  <a:pt x="21676" y="5737"/>
                </a:moveTo>
                <a:lnTo>
                  <a:pt x="21667" y="5737"/>
                </a:lnTo>
                <a:lnTo>
                  <a:pt x="21667" y="5745"/>
                </a:lnTo>
                <a:lnTo>
                  <a:pt x="21676" y="5745"/>
                </a:lnTo>
                <a:close/>
                <a:moveTo>
                  <a:pt x="21490" y="7430"/>
                </a:moveTo>
                <a:lnTo>
                  <a:pt x="21499" y="7439"/>
                </a:lnTo>
                <a:lnTo>
                  <a:pt x="21499" y="7457"/>
                </a:lnTo>
                <a:lnTo>
                  <a:pt x="21508" y="7457"/>
                </a:lnTo>
                <a:lnTo>
                  <a:pt x="21508" y="7466"/>
                </a:lnTo>
                <a:lnTo>
                  <a:pt x="21517" y="7466"/>
                </a:lnTo>
                <a:lnTo>
                  <a:pt x="21526" y="7466"/>
                </a:lnTo>
                <a:lnTo>
                  <a:pt x="21526" y="7474"/>
                </a:lnTo>
                <a:lnTo>
                  <a:pt x="21534" y="7474"/>
                </a:lnTo>
                <a:lnTo>
                  <a:pt x="21534" y="7483"/>
                </a:lnTo>
                <a:lnTo>
                  <a:pt x="21543" y="7492"/>
                </a:lnTo>
                <a:lnTo>
                  <a:pt x="21543" y="7501"/>
                </a:lnTo>
                <a:lnTo>
                  <a:pt x="21543" y="7510"/>
                </a:lnTo>
                <a:lnTo>
                  <a:pt x="21552" y="7518"/>
                </a:lnTo>
                <a:lnTo>
                  <a:pt x="21552" y="7527"/>
                </a:lnTo>
                <a:lnTo>
                  <a:pt x="21561" y="7527"/>
                </a:lnTo>
                <a:lnTo>
                  <a:pt x="21561" y="7536"/>
                </a:lnTo>
                <a:lnTo>
                  <a:pt x="21570" y="7536"/>
                </a:lnTo>
                <a:lnTo>
                  <a:pt x="21579" y="7536"/>
                </a:lnTo>
                <a:lnTo>
                  <a:pt x="21587" y="7536"/>
                </a:lnTo>
                <a:lnTo>
                  <a:pt x="21596" y="7536"/>
                </a:lnTo>
                <a:lnTo>
                  <a:pt x="21596" y="7545"/>
                </a:lnTo>
                <a:lnTo>
                  <a:pt x="21596" y="7536"/>
                </a:lnTo>
                <a:lnTo>
                  <a:pt x="21587" y="7527"/>
                </a:lnTo>
                <a:lnTo>
                  <a:pt x="21587" y="7518"/>
                </a:lnTo>
                <a:lnTo>
                  <a:pt x="21579" y="7501"/>
                </a:lnTo>
                <a:lnTo>
                  <a:pt x="21579" y="7492"/>
                </a:lnTo>
                <a:lnTo>
                  <a:pt x="21579" y="7483"/>
                </a:lnTo>
                <a:lnTo>
                  <a:pt x="21579" y="7474"/>
                </a:lnTo>
                <a:lnTo>
                  <a:pt x="21587" y="7466"/>
                </a:lnTo>
                <a:lnTo>
                  <a:pt x="21579" y="7457"/>
                </a:lnTo>
                <a:lnTo>
                  <a:pt x="21587" y="7457"/>
                </a:lnTo>
                <a:lnTo>
                  <a:pt x="21579" y="7448"/>
                </a:lnTo>
                <a:lnTo>
                  <a:pt x="21570" y="7448"/>
                </a:lnTo>
                <a:lnTo>
                  <a:pt x="21570" y="7439"/>
                </a:lnTo>
                <a:lnTo>
                  <a:pt x="21561" y="7430"/>
                </a:lnTo>
                <a:lnTo>
                  <a:pt x="21534" y="7430"/>
                </a:lnTo>
                <a:lnTo>
                  <a:pt x="21517" y="7430"/>
                </a:lnTo>
                <a:close/>
                <a:moveTo>
                  <a:pt x="21481" y="6540"/>
                </a:moveTo>
                <a:lnTo>
                  <a:pt x="21490" y="6540"/>
                </a:lnTo>
                <a:lnTo>
                  <a:pt x="21490" y="6522"/>
                </a:lnTo>
                <a:lnTo>
                  <a:pt x="21499" y="6522"/>
                </a:lnTo>
                <a:lnTo>
                  <a:pt x="21490" y="6522"/>
                </a:lnTo>
                <a:lnTo>
                  <a:pt x="21490" y="6531"/>
                </a:lnTo>
                <a:lnTo>
                  <a:pt x="21481" y="6531"/>
                </a:lnTo>
                <a:close/>
                <a:moveTo>
                  <a:pt x="21473" y="7351"/>
                </a:moveTo>
                <a:lnTo>
                  <a:pt x="21481" y="7360"/>
                </a:lnTo>
                <a:lnTo>
                  <a:pt x="21490" y="7351"/>
                </a:lnTo>
                <a:lnTo>
                  <a:pt x="21499" y="7351"/>
                </a:lnTo>
                <a:lnTo>
                  <a:pt x="21499" y="7342"/>
                </a:lnTo>
                <a:lnTo>
                  <a:pt x="21499" y="7333"/>
                </a:lnTo>
                <a:lnTo>
                  <a:pt x="21499" y="7324"/>
                </a:lnTo>
                <a:lnTo>
                  <a:pt x="21490" y="7324"/>
                </a:lnTo>
                <a:lnTo>
                  <a:pt x="21490" y="7315"/>
                </a:lnTo>
                <a:lnTo>
                  <a:pt x="21481" y="7315"/>
                </a:lnTo>
                <a:lnTo>
                  <a:pt x="21481" y="7324"/>
                </a:lnTo>
                <a:lnTo>
                  <a:pt x="21481" y="7333"/>
                </a:lnTo>
                <a:close/>
                <a:moveTo>
                  <a:pt x="21526" y="5437"/>
                </a:moveTo>
                <a:lnTo>
                  <a:pt x="21517" y="5437"/>
                </a:lnTo>
                <a:close/>
                <a:moveTo>
                  <a:pt x="22134" y="8763"/>
                </a:moveTo>
                <a:lnTo>
                  <a:pt x="22126" y="8763"/>
                </a:lnTo>
                <a:lnTo>
                  <a:pt x="22126" y="8772"/>
                </a:lnTo>
                <a:lnTo>
                  <a:pt x="22126" y="8789"/>
                </a:lnTo>
                <a:lnTo>
                  <a:pt x="22126" y="8781"/>
                </a:lnTo>
                <a:lnTo>
                  <a:pt x="22134" y="8772"/>
                </a:lnTo>
                <a:lnTo>
                  <a:pt x="22143" y="8763"/>
                </a:lnTo>
                <a:lnTo>
                  <a:pt x="22143" y="8745"/>
                </a:lnTo>
                <a:lnTo>
                  <a:pt x="22143" y="8736"/>
                </a:lnTo>
                <a:close/>
                <a:moveTo>
                  <a:pt x="21640" y="5719"/>
                </a:moveTo>
                <a:lnTo>
                  <a:pt x="21631" y="5719"/>
                </a:lnTo>
                <a:lnTo>
                  <a:pt x="21631" y="5728"/>
                </a:lnTo>
                <a:lnTo>
                  <a:pt x="21623" y="5737"/>
                </a:lnTo>
                <a:lnTo>
                  <a:pt x="21631" y="5737"/>
                </a:lnTo>
                <a:lnTo>
                  <a:pt x="21640" y="5737"/>
                </a:lnTo>
                <a:lnTo>
                  <a:pt x="21640" y="5728"/>
                </a:lnTo>
                <a:lnTo>
                  <a:pt x="21649" y="5728"/>
                </a:lnTo>
                <a:close/>
                <a:moveTo>
                  <a:pt x="21623" y="5693"/>
                </a:moveTo>
                <a:lnTo>
                  <a:pt x="21623" y="5701"/>
                </a:lnTo>
                <a:lnTo>
                  <a:pt x="21631" y="5710"/>
                </a:lnTo>
                <a:lnTo>
                  <a:pt x="21631" y="5701"/>
                </a:lnTo>
                <a:close/>
                <a:moveTo>
                  <a:pt x="21667" y="8057"/>
                </a:moveTo>
                <a:lnTo>
                  <a:pt x="21667" y="8066"/>
                </a:lnTo>
                <a:lnTo>
                  <a:pt x="21676" y="8074"/>
                </a:lnTo>
                <a:lnTo>
                  <a:pt x="21676" y="8066"/>
                </a:lnTo>
                <a:close/>
                <a:moveTo>
                  <a:pt x="21314" y="8728"/>
                </a:moveTo>
                <a:lnTo>
                  <a:pt x="21314" y="8736"/>
                </a:lnTo>
                <a:lnTo>
                  <a:pt x="21314" y="8745"/>
                </a:lnTo>
                <a:lnTo>
                  <a:pt x="21323" y="8754"/>
                </a:lnTo>
                <a:lnTo>
                  <a:pt x="21331" y="8745"/>
                </a:lnTo>
                <a:lnTo>
                  <a:pt x="21331" y="8736"/>
                </a:lnTo>
                <a:lnTo>
                  <a:pt x="21331" y="8728"/>
                </a:lnTo>
                <a:lnTo>
                  <a:pt x="21323" y="8728"/>
                </a:lnTo>
                <a:lnTo>
                  <a:pt x="21323" y="8719"/>
                </a:lnTo>
                <a:close/>
                <a:moveTo>
                  <a:pt x="21614" y="7633"/>
                </a:moveTo>
                <a:lnTo>
                  <a:pt x="21614" y="7642"/>
                </a:lnTo>
                <a:lnTo>
                  <a:pt x="21614" y="7651"/>
                </a:lnTo>
                <a:lnTo>
                  <a:pt x="21623" y="7642"/>
                </a:lnTo>
                <a:close/>
                <a:moveTo>
                  <a:pt x="21693" y="8586"/>
                </a:moveTo>
                <a:lnTo>
                  <a:pt x="21684" y="8578"/>
                </a:lnTo>
                <a:lnTo>
                  <a:pt x="21676" y="8578"/>
                </a:lnTo>
                <a:lnTo>
                  <a:pt x="21658" y="8578"/>
                </a:lnTo>
                <a:lnTo>
                  <a:pt x="21640" y="8578"/>
                </a:lnTo>
                <a:lnTo>
                  <a:pt x="21631" y="8578"/>
                </a:lnTo>
                <a:lnTo>
                  <a:pt x="21623" y="8578"/>
                </a:lnTo>
                <a:lnTo>
                  <a:pt x="21623" y="8586"/>
                </a:lnTo>
                <a:lnTo>
                  <a:pt x="21623" y="8595"/>
                </a:lnTo>
                <a:lnTo>
                  <a:pt x="21623" y="8604"/>
                </a:lnTo>
                <a:lnTo>
                  <a:pt x="21631" y="8613"/>
                </a:lnTo>
                <a:lnTo>
                  <a:pt x="21649" y="8622"/>
                </a:lnTo>
                <a:lnTo>
                  <a:pt x="21658" y="8630"/>
                </a:lnTo>
                <a:lnTo>
                  <a:pt x="21667" y="8630"/>
                </a:lnTo>
                <a:lnTo>
                  <a:pt x="21676" y="8630"/>
                </a:lnTo>
                <a:lnTo>
                  <a:pt x="21684" y="8630"/>
                </a:lnTo>
                <a:lnTo>
                  <a:pt x="21702" y="8622"/>
                </a:lnTo>
                <a:lnTo>
                  <a:pt x="21711" y="8613"/>
                </a:lnTo>
                <a:lnTo>
                  <a:pt x="21711" y="8604"/>
                </a:lnTo>
                <a:lnTo>
                  <a:pt x="21711" y="8595"/>
                </a:lnTo>
                <a:lnTo>
                  <a:pt x="21702" y="8595"/>
                </a:lnTo>
                <a:lnTo>
                  <a:pt x="21702" y="8586"/>
                </a:lnTo>
                <a:close/>
                <a:moveTo>
                  <a:pt x="21667" y="8057"/>
                </a:moveTo>
                <a:lnTo>
                  <a:pt x="21676" y="8057"/>
                </a:lnTo>
                <a:lnTo>
                  <a:pt x="21684" y="8048"/>
                </a:lnTo>
                <a:lnTo>
                  <a:pt x="21684" y="8039"/>
                </a:lnTo>
                <a:lnTo>
                  <a:pt x="21684" y="8030"/>
                </a:lnTo>
                <a:lnTo>
                  <a:pt x="21684" y="8022"/>
                </a:lnTo>
                <a:lnTo>
                  <a:pt x="21676" y="8022"/>
                </a:lnTo>
                <a:lnTo>
                  <a:pt x="21676" y="8030"/>
                </a:lnTo>
                <a:lnTo>
                  <a:pt x="21676" y="8039"/>
                </a:lnTo>
                <a:lnTo>
                  <a:pt x="21676" y="8048"/>
                </a:lnTo>
                <a:close/>
                <a:moveTo>
                  <a:pt x="21676" y="8074"/>
                </a:moveTo>
                <a:lnTo>
                  <a:pt x="21684" y="8074"/>
                </a:lnTo>
                <a:lnTo>
                  <a:pt x="21676" y="8066"/>
                </a:lnTo>
                <a:close/>
                <a:moveTo>
                  <a:pt x="21367" y="7448"/>
                </a:moveTo>
                <a:lnTo>
                  <a:pt x="21376" y="7448"/>
                </a:lnTo>
                <a:lnTo>
                  <a:pt x="21376" y="7439"/>
                </a:lnTo>
                <a:lnTo>
                  <a:pt x="21367" y="7430"/>
                </a:lnTo>
                <a:lnTo>
                  <a:pt x="21358" y="7430"/>
                </a:lnTo>
                <a:lnTo>
                  <a:pt x="21358" y="7439"/>
                </a:lnTo>
                <a:close/>
                <a:moveTo>
                  <a:pt x="21349" y="7430"/>
                </a:moveTo>
                <a:lnTo>
                  <a:pt x="21340" y="7430"/>
                </a:lnTo>
                <a:close/>
                <a:moveTo>
                  <a:pt x="21437" y="7439"/>
                </a:moveTo>
                <a:lnTo>
                  <a:pt x="21429" y="7430"/>
                </a:lnTo>
                <a:lnTo>
                  <a:pt x="21420" y="7430"/>
                </a:lnTo>
                <a:lnTo>
                  <a:pt x="21420" y="7439"/>
                </a:lnTo>
                <a:lnTo>
                  <a:pt x="21420" y="7448"/>
                </a:lnTo>
                <a:lnTo>
                  <a:pt x="21411" y="7466"/>
                </a:lnTo>
                <a:lnTo>
                  <a:pt x="21411" y="7474"/>
                </a:lnTo>
                <a:lnTo>
                  <a:pt x="21420" y="7466"/>
                </a:lnTo>
                <a:lnTo>
                  <a:pt x="21429" y="7457"/>
                </a:lnTo>
                <a:lnTo>
                  <a:pt x="21437" y="7457"/>
                </a:lnTo>
                <a:lnTo>
                  <a:pt x="21446" y="7466"/>
                </a:lnTo>
                <a:lnTo>
                  <a:pt x="21455" y="7474"/>
                </a:lnTo>
                <a:lnTo>
                  <a:pt x="21464" y="7474"/>
                </a:lnTo>
                <a:lnTo>
                  <a:pt x="21473" y="7483"/>
                </a:lnTo>
                <a:lnTo>
                  <a:pt x="21473" y="7492"/>
                </a:lnTo>
                <a:lnTo>
                  <a:pt x="21473" y="7483"/>
                </a:lnTo>
                <a:lnTo>
                  <a:pt x="21473" y="7474"/>
                </a:lnTo>
                <a:lnTo>
                  <a:pt x="21464" y="7457"/>
                </a:lnTo>
                <a:lnTo>
                  <a:pt x="21455" y="7448"/>
                </a:lnTo>
                <a:close/>
                <a:moveTo>
                  <a:pt x="21702" y="8375"/>
                </a:moveTo>
                <a:lnTo>
                  <a:pt x="21702" y="8383"/>
                </a:lnTo>
                <a:lnTo>
                  <a:pt x="21702" y="8392"/>
                </a:lnTo>
                <a:lnTo>
                  <a:pt x="21711" y="8383"/>
                </a:lnTo>
                <a:lnTo>
                  <a:pt x="21711" y="8375"/>
                </a:lnTo>
                <a:lnTo>
                  <a:pt x="21711" y="8366"/>
                </a:lnTo>
                <a:close/>
                <a:moveTo>
                  <a:pt x="21455" y="7439"/>
                </a:moveTo>
                <a:lnTo>
                  <a:pt x="21446" y="7421"/>
                </a:lnTo>
                <a:lnTo>
                  <a:pt x="21437" y="7421"/>
                </a:lnTo>
                <a:lnTo>
                  <a:pt x="21446" y="7430"/>
                </a:lnTo>
                <a:close/>
                <a:moveTo>
                  <a:pt x="21323" y="7360"/>
                </a:moveTo>
                <a:lnTo>
                  <a:pt x="21314" y="7351"/>
                </a:lnTo>
                <a:lnTo>
                  <a:pt x="21314" y="7368"/>
                </a:lnTo>
                <a:lnTo>
                  <a:pt x="21314" y="7377"/>
                </a:lnTo>
                <a:lnTo>
                  <a:pt x="21323" y="7377"/>
                </a:lnTo>
                <a:lnTo>
                  <a:pt x="21331" y="7377"/>
                </a:lnTo>
                <a:lnTo>
                  <a:pt x="21331" y="7368"/>
                </a:lnTo>
                <a:lnTo>
                  <a:pt x="21331" y="7360"/>
                </a:lnTo>
                <a:close/>
                <a:moveTo>
                  <a:pt x="21331" y="7474"/>
                </a:moveTo>
                <a:lnTo>
                  <a:pt x="21323" y="7474"/>
                </a:lnTo>
                <a:lnTo>
                  <a:pt x="21323" y="7483"/>
                </a:lnTo>
                <a:lnTo>
                  <a:pt x="21314" y="7483"/>
                </a:lnTo>
                <a:lnTo>
                  <a:pt x="21323" y="7492"/>
                </a:lnTo>
                <a:lnTo>
                  <a:pt x="21331" y="7492"/>
                </a:lnTo>
                <a:lnTo>
                  <a:pt x="21331" y="7501"/>
                </a:lnTo>
                <a:lnTo>
                  <a:pt x="21331" y="7518"/>
                </a:lnTo>
                <a:lnTo>
                  <a:pt x="21331" y="7536"/>
                </a:lnTo>
                <a:lnTo>
                  <a:pt x="21323" y="7545"/>
                </a:lnTo>
                <a:lnTo>
                  <a:pt x="21323" y="7554"/>
                </a:lnTo>
                <a:lnTo>
                  <a:pt x="21323" y="7563"/>
                </a:lnTo>
                <a:lnTo>
                  <a:pt x="21323" y="7571"/>
                </a:lnTo>
                <a:lnTo>
                  <a:pt x="21323" y="7580"/>
                </a:lnTo>
                <a:lnTo>
                  <a:pt x="21323" y="7589"/>
                </a:lnTo>
                <a:lnTo>
                  <a:pt x="21323" y="7580"/>
                </a:lnTo>
                <a:lnTo>
                  <a:pt x="21331" y="7580"/>
                </a:lnTo>
                <a:lnTo>
                  <a:pt x="21331" y="7571"/>
                </a:lnTo>
                <a:lnTo>
                  <a:pt x="21340" y="7571"/>
                </a:lnTo>
                <a:lnTo>
                  <a:pt x="21367" y="7571"/>
                </a:lnTo>
                <a:lnTo>
                  <a:pt x="21376" y="7563"/>
                </a:lnTo>
                <a:lnTo>
                  <a:pt x="21384" y="7554"/>
                </a:lnTo>
                <a:lnTo>
                  <a:pt x="21384" y="7545"/>
                </a:lnTo>
                <a:lnTo>
                  <a:pt x="21393" y="7536"/>
                </a:lnTo>
                <a:lnTo>
                  <a:pt x="21402" y="7536"/>
                </a:lnTo>
                <a:lnTo>
                  <a:pt x="21402" y="7527"/>
                </a:lnTo>
                <a:lnTo>
                  <a:pt x="21411" y="7527"/>
                </a:lnTo>
                <a:lnTo>
                  <a:pt x="21411" y="7518"/>
                </a:lnTo>
                <a:lnTo>
                  <a:pt x="21411" y="7510"/>
                </a:lnTo>
                <a:lnTo>
                  <a:pt x="21411" y="7501"/>
                </a:lnTo>
                <a:lnTo>
                  <a:pt x="21402" y="7501"/>
                </a:lnTo>
                <a:lnTo>
                  <a:pt x="21393" y="7510"/>
                </a:lnTo>
                <a:lnTo>
                  <a:pt x="21384" y="7501"/>
                </a:lnTo>
                <a:lnTo>
                  <a:pt x="21376" y="7501"/>
                </a:lnTo>
                <a:lnTo>
                  <a:pt x="21367" y="7501"/>
                </a:lnTo>
                <a:lnTo>
                  <a:pt x="21358" y="7501"/>
                </a:lnTo>
                <a:lnTo>
                  <a:pt x="21358" y="7492"/>
                </a:lnTo>
                <a:lnTo>
                  <a:pt x="21349" y="7483"/>
                </a:lnTo>
                <a:lnTo>
                  <a:pt x="21331" y="7483"/>
                </a:lnTo>
                <a:close/>
                <a:moveTo>
                  <a:pt x="21393" y="7810"/>
                </a:moveTo>
                <a:lnTo>
                  <a:pt x="21384" y="7810"/>
                </a:lnTo>
                <a:lnTo>
                  <a:pt x="21384" y="7819"/>
                </a:lnTo>
                <a:close/>
                <a:moveTo>
                  <a:pt x="21596" y="7642"/>
                </a:moveTo>
                <a:lnTo>
                  <a:pt x="21587" y="7633"/>
                </a:lnTo>
                <a:lnTo>
                  <a:pt x="21579" y="7633"/>
                </a:lnTo>
                <a:lnTo>
                  <a:pt x="21579" y="7642"/>
                </a:lnTo>
                <a:lnTo>
                  <a:pt x="21587" y="7668"/>
                </a:lnTo>
                <a:lnTo>
                  <a:pt x="21587" y="7677"/>
                </a:lnTo>
                <a:lnTo>
                  <a:pt x="21579" y="7695"/>
                </a:lnTo>
                <a:lnTo>
                  <a:pt x="21570" y="7695"/>
                </a:lnTo>
                <a:lnTo>
                  <a:pt x="21561" y="7686"/>
                </a:lnTo>
                <a:lnTo>
                  <a:pt x="21561" y="7695"/>
                </a:lnTo>
                <a:lnTo>
                  <a:pt x="21552" y="7704"/>
                </a:lnTo>
                <a:lnTo>
                  <a:pt x="21543" y="7695"/>
                </a:lnTo>
                <a:lnTo>
                  <a:pt x="21534" y="7695"/>
                </a:lnTo>
                <a:lnTo>
                  <a:pt x="21526" y="7704"/>
                </a:lnTo>
                <a:lnTo>
                  <a:pt x="21526" y="7713"/>
                </a:lnTo>
                <a:lnTo>
                  <a:pt x="21526" y="7721"/>
                </a:lnTo>
                <a:lnTo>
                  <a:pt x="21517" y="7730"/>
                </a:lnTo>
                <a:lnTo>
                  <a:pt x="21508" y="7721"/>
                </a:lnTo>
                <a:lnTo>
                  <a:pt x="21499" y="7721"/>
                </a:lnTo>
                <a:lnTo>
                  <a:pt x="21499" y="7730"/>
                </a:lnTo>
                <a:lnTo>
                  <a:pt x="21490" y="7739"/>
                </a:lnTo>
                <a:lnTo>
                  <a:pt x="21490" y="7748"/>
                </a:lnTo>
                <a:lnTo>
                  <a:pt x="21481" y="7748"/>
                </a:lnTo>
                <a:lnTo>
                  <a:pt x="21473" y="7757"/>
                </a:lnTo>
                <a:lnTo>
                  <a:pt x="21464" y="7757"/>
                </a:lnTo>
                <a:lnTo>
                  <a:pt x="21455" y="7766"/>
                </a:lnTo>
                <a:lnTo>
                  <a:pt x="21464" y="7757"/>
                </a:lnTo>
                <a:lnTo>
                  <a:pt x="21464" y="7748"/>
                </a:lnTo>
                <a:lnTo>
                  <a:pt x="21464" y="7739"/>
                </a:lnTo>
                <a:lnTo>
                  <a:pt x="21464" y="7730"/>
                </a:lnTo>
                <a:lnTo>
                  <a:pt x="21455" y="7721"/>
                </a:lnTo>
                <a:lnTo>
                  <a:pt x="21446" y="7721"/>
                </a:lnTo>
                <a:lnTo>
                  <a:pt x="21437" y="7721"/>
                </a:lnTo>
                <a:lnTo>
                  <a:pt x="21437" y="7713"/>
                </a:lnTo>
                <a:lnTo>
                  <a:pt x="21429" y="7713"/>
                </a:lnTo>
                <a:lnTo>
                  <a:pt x="21429" y="7721"/>
                </a:lnTo>
                <a:lnTo>
                  <a:pt x="21420" y="7721"/>
                </a:lnTo>
                <a:lnTo>
                  <a:pt x="21411" y="7730"/>
                </a:lnTo>
                <a:lnTo>
                  <a:pt x="21402" y="7730"/>
                </a:lnTo>
                <a:lnTo>
                  <a:pt x="21402" y="7739"/>
                </a:lnTo>
                <a:lnTo>
                  <a:pt x="21402" y="7748"/>
                </a:lnTo>
                <a:lnTo>
                  <a:pt x="21393" y="7757"/>
                </a:lnTo>
                <a:lnTo>
                  <a:pt x="21384" y="7757"/>
                </a:lnTo>
                <a:lnTo>
                  <a:pt x="21376" y="7757"/>
                </a:lnTo>
                <a:lnTo>
                  <a:pt x="21367" y="7757"/>
                </a:lnTo>
                <a:lnTo>
                  <a:pt x="21349" y="7766"/>
                </a:lnTo>
                <a:lnTo>
                  <a:pt x="21340" y="7766"/>
                </a:lnTo>
                <a:lnTo>
                  <a:pt x="21331" y="7783"/>
                </a:lnTo>
                <a:lnTo>
                  <a:pt x="21331" y="7792"/>
                </a:lnTo>
                <a:lnTo>
                  <a:pt x="21331" y="7810"/>
                </a:lnTo>
                <a:lnTo>
                  <a:pt x="21323" y="7819"/>
                </a:lnTo>
                <a:lnTo>
                  <a:pt x="21323" y="7827"/>
                </a:lnTo>
                <a:lnTo>
                  <a:pt x="21314" y="7836"/>
                </a:lnTo>
                <a:lnTo>
                  <a:pt x="21323" y="7845"/>
                </a:lnTo>
                <a:lnTo>
                  <a:pt x="21331" y="7845"/>
                </a:lnTo>
                <a:lnTo>
                  <a:pt x="21340" y="7836"/>
                </a:lnTo>
                <a:lnTo>
                  <a:pt x="21340" y="7827"/>
                </a:lnTo>
                <a:lnTo>
                  <a:pt x="21349" y="7810"/>
                </a:lnTo>
                <a:lnTo>
                  <a:pt x="21358" y="7801"/>
                </a:lnTo>
                <a:lnTo>
                  <a:pt x="21358" y="7792"/>
                </a:lnTo>
                <a:lnTo>
                  <a:pt x="21367" y="7783"/>
                </a:lnTo>
                <a:lnTo>
                  <a:pt x="21376" y="7783"/>
                </a:lnTo>
                <a:lnTo>
                  <a:pt x="21384" y="7783"/>
                </a:lnTo>
                <a:lnTo>
                  <a:pt x="21384" y="7801"/>
                </a:lnTo>
                <a:lnTo>
                  <a:pt x="21393" y="7801"/>
                </a:lnTo>
                <a:lnTo>
                  <a:pt x="21402" y="7801"/>
                </a:lnTo>
                <a:lnTo>
                  <a:pt x="21402" y="7792"/>
                </a:lnTo>
                <a:lnTo>
                  <a:pt x="21402" y="7783"/>
                </a:lnTo>
                <a:lnTo>
                  <a:pt x="21411" y="7792"/>
                </a:lnTo>
                <a:lnTo>
                  <a:pt x="21411" y="7801"/>
                </a:lnTo>
                <a:lnTo>
                  <a:pt x="21420" y="7801"/>
                </a:lnTo>
                <a:lnTo>
                  <a:pt x="21429" y="7810"/>
                </a:lnTo>
                <a:lnTo>
                  <a:pt x="21437" y="7792"/>
                </a:lnTo>
                <a:lnTo>
                  <a:pt x="21437" y="7783"/>
                </a:lnTo>
                <a:lnTo>
                  <a:pt x="21437" y="7774"/>
                </a:lnTo>
                <a:lnTo>
                  <a:pt x="21446" y="7774"/>
                </a:lnTo>
                <a:lnTo>
                  <a:pt x="21446" y="7783"/>
                </a:lnTo>
                <a:lnTo>
                  <a:pt x="21455" y="7783"/>
                </a:lnTo>
                <a:lnTo>
                  <a:pt x="21473" y="7792"/>
                </a:lnTo>
                <a:lnTo>
                  <a:pt x="21473" y="7801"/>
                </a:lnTo>
                <a:lnTo>
                  <a:pt x="21481" y="7810"/>
                </a:lnTo>
                <a:lnTo>
                  <a:pt x="21490" y="7810"/>
                </a:lnTo>
                <a:lnTo>
                  <a:pt x="21490" y="7819"/>
                </a:lnTo>
                <a:lnTo>
                  <a:pt x="21481" y="7827"/>
                </a:lnTo>
                <a:lnTo>
                  <a:pt x="21473" y="7827"/>
                </a:lnTo>
                <a:lnTo>
                  <a:pt x="21473" y="7836"/>
                </a:lnTo>
                <a:lnTo>
                  <a:pt x="21473" y="7845"/>
                </a:lnTo>
                <a:lnTo>
                  <a:pt x="21473" y="7863"/>
                </a:lnTo>
                <a:lnTo>
                  <a:pt x="21473" y="7871"/>
                </a:lnTo>
                <a:lnTo>
                  <a:pt x="21481" y="7880"/>
                </a:lnTo>
                <a:lnTo>
                  <a:pt x="21490" y="7898"/>
                </a:lnTo>
                <a:lnTo>
                  <a:pt x="21499" y="7907"/>
                </a:lnTo>
                <a:lnTo>
                  <a:pt x="21517" y="7916"/>
                </a:lnTo>
                <a:lnTo>
                  <a:pt x="21543" y="7924"/>
                </a:lnTo>
                <a:lnTo>
                  <a:pt x="21552" y="7924"/>
                </a:lnTo>
                <a:lnTo>
                  <a:pt x="21552" y="7916"/>
                </a:lnTo>
                <a:lnTo>
                  <a:pt x="21561" y="7907"/>
                </a:lnTo>
                <a:lnTo>
                  <a:pt x="21561" y="7916"/>
                </a:lnTo>
                <a:lnTo>
                  <a:pt x="21561" y="7924"/>
                </a:lnTo>
                <a:lnTo>
                  <a:pt x="21561" y="7933"/>
                </a:lnTo>
                <a:lnTo>
                  <a:pt x="21570" y="7942"/>
                </a:lnTo>
                <a:lnTo>
                  <a:pt x="21579" y="7933"/>
                </a:lnTo>
                <a:lnTo>
                  <a:pt x="21587" y="7924"/>
                </a:lnTo>
                <a:lnTo>
                  <a:pt x="21596" y="7916"/>
                </a:lnTo>
                <a:lnTo>
                  <a:pt x="21596" y="7898"/>
                </a:lnTo>
                <a:lnTo>
                  <a:pt x="21587" y="7880"/>
                </a:lnTo>
                <a:lnTo>
                  <a:pt x="21587" y="7871"/>
                </a:lnTo>
                <a:lnTo>
                  <a:pt x="21579" y="7871"/>
                </a:lnTo>
                <a:lnTo>
                  <a:pt x="21570" y="7863"/>
                </a:lnTo>
                <a:lnTo>
                  <a:pt x="21579" y="7854"/>
                </a:lnTo>
                <a:lnTo>
                  <a:pt x="21579" y="7845"/>
                </a:lnTo>
                <a:lnTo>
                  <a:pt x="21587" y="7836"/>
                </a:lnTo>
                <a:lnTo>
                  <a:pt x="21596" y="7827"/>
                </a:lnTo>
                <a:lnTo>
                  <a:pt x="21596" y="7819"/>
                </a:lnTo>
                <a:lnTo>
                  <a:pt x="21605" y="7819"/>
                </a:lnTo>
                <a:lnTo>
                  <a:pt x="21614" y="7827"/>
                </a:lnTo>
                <a:lnTo>
                  <a:pt x="21614" y="7836"/>
                </a:lnTo>
                <a:lnTo>
                  <a:pt x="21614" y="7845"/>
                </a:lnTo>
                <a:lnTo>
                  <a:pt x="21623" y="7854"/>
                </a:lnTo>
                <a:lnTo>
                  <a:pt x="21623" y="7863"/>
                </a:lnTo>
                <a:lnTo>
                  <a:pt x="21631" y="7880"/>
                </a:lnTo>
                <a:lnTo>
                  <a:pt x="21631" y="7889"/>
                </a:lnTo>
                <a:lnTo>
                  <a:pt x="21631" y="7880"/>
                </a:lnTo>
                <a:lnTo>
                  <a:pt x="21640" y="7863"/>
                </a:lnTo>
                <a:lnTo>
                  <a:pt x="21631" y="7854"/>
                </a:lnTo>
                <a:lnTo>
                  <a:pt x="21631" y="7845"/>
                </a:lnTo>
                <a:lnTo>
                  <a:pt x="21640" y="7845"/>
                </a:lnTo>
                <a:lnTo>
                  <a:pt x="21649" y="7836"/>
                </a:lnTo>
                <a:lnTo>
                  <a:pt x="21658" y="7827"/>
                </a:lnTo>
                <a:lnTo>
                  <a:pt x="21658" y="7819"/>
                </a:lnTo>
                <a:lnTo>
                  <a:pt x="21667" y="7801"/>
                </a:lnTo>
                <a:lnTo>
                  <a:pt x="21658" y="7792"/>
                </a:lnTo>
                <a:lnTo>
                  <a:pt x="21658" y="7783"/>
                </a:lnTo>
                <a:lnTo>
                  <a:pt x="21649" y="7774"/>
                </a:lnTo>
                <a:lnTo>
                  <a:pt x="21649" y="7757"/>
                </a:lnTo>
                <a:lnTo>
                  <a:pt x="21649" y="7748"/>
                </a:lnTo>
                <a:lnTo>
                  <a:pt x="21649" y="7739"/>
                </a:lnTo>
                <a:lnTo>
                  <a:pt x="21649" y="7730"/>
                </a:lnTo>
                <a:lnTo>
                  <a:pt x="21640" y="7730"/>
                </a:lnTo>
                <a:lnTo>
                  <a:pt x="21631" y="7721"/>
                </a:lnTo>
                <a:lnTo>
                  <a:pt x="21631" y="7713"/>
                </a:lnTo>
                <a:lnTo>
                  <a:pt x="21640" y="7713"/>
                </a:lnTo>
                <a:lnTo>
                  <a:pt x="21640" y="7704"/>
                </a:lnTo>
                <a:lnTo>
                  <a:pt x="21640" y="7695"/>
                </a:lnTo>
                <a:lnTo>
                  <a:pt x="21631" y="7686"/>
                </a:lnTo>
                <a:lnTo>
                  <a:pt x="21631" y="7668"/>
                </a:lnTo>
                <a:lnTo>
                  <a:pt x="21623" y="7668"/>
                </a:lnTo>
                <a:lnTo>
                  <a:pt x="21614" y="7660"/>
                </a:lnTo>
                <a:lnTo>
                  <a:pt x="21614" y="7651"/>
                </a:lnTo>
                <a:close/>
                <a:moveTo>
                  <a:pt x="23449" y="9134"/>
                </a:moveTo>
                <a:lnTo>
                  <a:pt x="23449" y="9125"/>
                </a:lnTo>
                <a:lnTo>
                  <a:pt x="23440" y="9125"/>
                </a:lnTo>
                <a:lnTo>
                  <a:pt x="23440" y="9134"/>
                </a:lnTo>
                <a:close/>
                <a:moveTo>
                  <a:pt x="21490" y="7510"/>
                </a:moveTo>
                <a:lnTo>
                  <a:pt x="21499" y="7510"/>
                </a:lnTo>
                <a:lnTo>
                  <a:pt x="21499" y="7518"/>
                </a:lnTo>
                <a:lnTo>
                  <a:pt x="21499" y="7536"/>
                </a:lnTo>
                <a:lnTo>
                  <a:pt x="21508" y="7554"/>
                </a:lnTo>
                <a:lnTo>
                  <a:pt x="21517" y="7545"/>
                </a:lnTo>
                <a:lnTo>
                  <a:pt x="21526" y="7554"/>
                </a:lnTo>
                <a:lnTo>
                  <a:pt x="21526" y="7563"/>
                </a:lnTo>
                <a:lnTo>
                  <a:pt x="21534" y="7563"/>
                </a:lnTo>
                <a:lnTo>
                  <a:pt x="21534" y="7571"/>
                </a:lnTo>
                <a:lnTo>
                  <a:pt x="21526" y="7589"/>
                </a:lnTo>
                <a:lnTo>
                  <a:pt x="21534" y="7598"/>
                </a:lnTo>
                <a:lnTo>
                  <a:pt x="21526" y="7607"/>
                </a:lnTo>
                <a:lnTo>
                  <a:pt x="21534" y="7607"/>
                </a:lnTo>
                <a:lnTo>
                  <a:pt x="21543" y="7616"/>
                </a:lnTo>
                <a:lnTo>
                  <a:pt x="21543" y="7607"/>
                </a:lnTo>
                <a:lnTo>
                  <a:pt x="21543" y="7589"/>
                </a:lnTo>
                <a:lnTo>
                  <a:pt x="21552" y="7598"/>
                </a:lnTo>
                <a:lnTo>
                  <a:pt x="21552" y="7607"/>
                </a:lnTo>
                <a:lnTo>
                  <a:pt x="21552" y="7598"/>
                </a:lnTo>
                <a:lnTo>
                  <a:pt x="21561" y="7598"/>
                </a:lnTo>
                <a:lnTo>
                  <a:pt x="21561" y="7589"/>
                </a:lnTo>
                <a:lnTo>
                  <a:pt x="21561" y="7580"/>
                </a:lnTo>
                <a:lnTo>
                  <a:pt x="21561" y="7571"/>
                </a:lnTo>
                <a:lnTo>
                  <a:pt x="21552" y="7571"/>
                </a:lnTo>
                <a:lnTo>
                  <a:pt x="21552" y="7563"/>
                </a:lnTo>
                <a:lnTo>
                  <a:pt x="21543" y="7563"/>
                </a:lnTo>
                <a:lnTo>
                  <a:pt x="21552" y="7545"/>
                </a:lnTo>
                <a:lnTo>
                  <a:pt x="21552" y="7536"/>
                </a:lnTo>
                <a:lnTo>
                  <a:pt x="21543" y="7527"/>
                </a:lnTo>
                <a:lnTo>
                  <a:pt x="21543" y="7518"/>
                </a:lnTo>
                <a:lnTo>
                  <a:pt x="21534" y="7518"/>
                </a:lnTo>
                <a:lnTo>
                  <a:pt x="21526" y="7518"/>
                </a:lnTo>
                <a:lnTo>
                  <a:pt x="21517" y="7518"/>
                </a:lnTo>
                <a:lnTo>
                  <a:pt x="21508" y="7518"/>
                </a:lnTo>
                <a:lnTo>
                  <a:pt x="21508" y="7510"/>
                </a:lnTo>
                <a:lnTo>
                  <a:pt x="21499" y="7510"/>
                </a:lnTo>
                <a:lnTo>
                  <a:pt x="21499" y="7501"/>
                </a:lnTo>
                <a:close/>
                <a:moveTo>
                  <a:pt x="23105" y="4863"/>
                </a:moveTo>
                <a:lnTo>
                  <a:pt x="23096" y="4863"/>
                </a:lnTo>
                <a:lnTo>
                  <a:pt x="23087" y="4881"/>
                </a:lnTo>
                <a:lnTo>
                  <a:pt x="23078" y="4889"/>
                </a:lnTo>
                <a:lnTo>
                  <a:pt x="23069" y="4898"/>
                </a:lnTo>
                <a:lnTo>
                  <a:pt x="23061" y="4907"/>
                </a:lnTo>
                <a:lnTo>
                  <a:pt x="23052" y="4925"/>
                </a:lnTo>
                <a:lnTo>
                  <a:pt x="23043" y="4925"/>
                </a:lnTo>
                <a:lnTo>
                  <a:pt x="23052" y="4934"/>
                </a:lnTo>
                <a:lnTo>
                  <a:pt x="23061" y="4942"/>
                </a:lnTo>
                <a:lnTo>
                  <a:pt x="23061" y="4925"/>
                </a:lnTo>
                <a:lnTo>
                  <a:pt x="23069" y="4916"/>
                </a:lnTo>
                <a:lnTo>
                  <a:pt x="23078" y="4907"/>
                </a:lnTo>
                <a:lnTo>
                  <a:pt x="23087" y="4898"/>
                </a:lnTo>
                <a:lnTo>
                  <a:pt x="23096" y="4889"/>
                </a:lnTo>
                <a:lnTo>
                  <a:pt x="23105" y="4881"/>
                </a:lnTo>
                <a:lnTo>
                  <a:pt x="23114" y="4881"/>
                </a:lnTo>
                <a:lnTo>
                  <a:pt x="23122" y="4872"/>
                </a:lnTo>
                <a:lnTo>
                  <a:pt x="23131" y="4872"/>
                </a:lnTo>
                <a:lnTo>
                  <a:pt x="23114" y="4872"/>
                </a:lnTo>
                <a:close/>
                <a:moveTo>
                  <a:pt x="23449" y="9063"/>
                </a:moveTo>
                <a:lnTo>
                  <a:pt x="23449" y="9054"/>
                </a:lnTo>
                <a:lnTo>
                  <a:pt x="23449" y="9045"/>
                </a:lnTo>
                <a:lnTo>
                  <a:pt x="23440" y="9045"/>
                </a:lnTo>
                <a:lnTo>
                  <a:pt x="23440" y="9036"/>
                </a:lnTo>
                <a:lnTo>
                  <a:pt x="23431" y="9045"/>
                </a:lnTo>
                <a:lnTo>
                  <a:pt x="23422" y="9036"/>
                </a:lnTo>
                <a:lnTo>
                  <a:pt x="23414" y="9036"/>
                </a:lnTo>
                <a:lnTo>
                  <a:pt x="23414" y="9045"/>
                </a:lnTo>
                <a:lnTo>
                  <a:pt x="23422" y="9054"/>
                </a:lnTo>
                <a:lnTo>
                  <a:pt x="23414" y="9054"/>
                </a:lnTo>
                <a:lnTo>
                  <a:pt x="23422" y="9054"/>
                </a:lnTo>
                <a:lnTo>
                  <a:pt x="23431" y="9063"/>
                </a:lnTo>
                <a:lnTo>
                  <a:pt x="23440" y="9063"/>
                </a:lnTo>
                <a:close/>
                <a:moveTo>
                  <a:pt x="23149" y="4925"/>
                </a:moveTo>
                <a:lnTo>
                  <a:pt x="23131" y="4925"/>
                </a:lnTo>
                <a:lnTo>
                  <a:pt x="23131" y="4934"/>
                </a:lnTo>
                <a:lnTo>
                  <a:pt x="23140" y="4934"/>
                </a:lnTo>
                <a:lnTo>
                  <a:pt x="23158" y="4925"/>
                </a:lnTo>
                <a:close/>
                <a:moveTo>
                  <a:pt x="23467" y="8966"/>
                </a:moveTo>
                <a:lnTo>
                  <a:pt x="23458" y="8966"/>
                </a:lnTo>
                <a:lnTo>
                  <a:pt x="23458" y="8975"/>
                </a:lnTo>
                <a:lnTo>
                  <a:pt x="23467" y="8975"/>
                </a:lnTo>
                <a:lnTo>
                  <a:pt x="23467" y="8984"/>
                </a:lnTo>
                <a:lnTo>
                  <a:pt x="23458" y="8992"/>
                </a:lnTo>
                <a:lnTo>
                  <a:pt x="23467" y="8992"/>
                </a:lnTo>
                <a:lnTo>
                  <a:pt x="23467" y="8975"/>
                </a:lnTo>
                <a:close/>
                <a:moveTo>
                  <a:pt x="23405" y="9045"/>
                </a:moveTo>
                <a:lnTo>
                  <a:pt x="23414" y="9036"/>
                </a:lnTo>
                <a:lnTo>
                  <a:pt x="23405" y="9028"/>
                </a:lnTo>
                <a:lnTo>
                  <a:pt x="23396" y="9028"/>
                </a:lnTo>
                <a:lnTo>
                  <a:pt x="23387" y="9036"/>
                </a:lnTo>
                <a:close/>
                <a:moveTo>
                  <a:pt x="23219" y="8516"/>
                </a:moveTo>
                <a:lnTo>
                  <a:pt x="23219" y="8525"/>
                </a:lnTo>
                <a:lnTo>
                  <a:pt x="23228" y="8525"/>
                </a:lnTo>
                <a:lnTo>
                  <a:pt x="23228" y="8516"/>
                </a:lnTo>
                <a:close/>
                <a:moveTo>
                  <a:pt x="23219" y="8754"/>
                </a:moveTo>
                <a:lnTo>
                  <a:pt x="23219" y="8763"/>
                </a:lnTo>
                <a:lnTo>
                  <a:pt x="23228" y="8772"/>
                </a:lnTo>
                <a:lnTo>
                  <a:pt x="23237" y="8772"/>
                </a:lnTo>
                <a:lnTo>
                  <a:pt x="23237" y="8781"/>
                </a:lnTo>
                <a:lnTo>
                  <a:pt x="23237" y="8772"/>
                </a:lnTo>
                <a:lnTo>
                  <a:pt x="23246" y="8763"/>
                </a:lnTo>
                <a:lnTo>
                  <a:pt x="23237" y="8763"/>
                </a:lnTo>
                <a:lnTo>
                  <a:pt x="23228" y="8754"/>
                </a:lnTo>
                <a:close/>
                <a:moveTo>
                  <a:pt x="21940" y="5896"/>
                </a:moveTo>
                <a:lnTo>
                  <a:pt x="21949" y="5887"/>
                </a:lnTo>
                <a:lnTo>
                  <a:pt x="21940" y="5887"/>
                </a:lnTo>
                <a:lnTo>
                  <a:pt x="21931" y="5896"/>
                </a:lnTo>
                <a:close/>
                <a:moveTo>
                  <a:pt x="21826" y="5869"/>
                </a:moveTo>
                <a:lnTo>
                  <a:pt x="21817" y="5869"/>
                </a:lnTo>
                <a:lnTo>
                  <a:pt x="21817" y="5878"/>
                </a:lnTo>
                <a:lnTo>
                  <a:pt x="21826" y="5887"/>
                </a:lnTo>
                <a:lnTo>
                  <a:pt x="21826" y="5878"/>
                </a:lnTo>
                <a:lnTo>
                  <a:pt x="21834" y="5878"/>
                </a:lnTo>
                <a:close/>
                <a:moveTo>
                  <a:pt x="21817" y="5684"/>
                </a:moveTo>
                <a:lnTo>
                  <a:pt x="21808" y="5693"/>
                </a:lnTo>
                <a:lnTo>
                  <a:pt x="21799" y="5693"/>
                </a:lnTo>
                <a:lnTo>
                  <a:pt x="21808" y="5701"/>
                </a:lnTo>
                <a:lnTo>
                  <a:pt x="21817" y="5710"/>
                </a:lnTo>
                <a:lnTo>
                  <a:pt x="21817" y="5701"/>
                </a:lnTo>
                <a:close/>
                <a:moveTo>
                  <a:pt x="21790" y="8172"/>
                </a:moveTo>
                <a:lnTo>
                  <a:pt x="21781" y="8180"/>
                </a:lnTo>
                <a:lnTo>
                  <a:pt x="21781" y="8198"/>
                </a:lnTo>
                <a:lnTo>
                  <a:pt x="21790" y="8207"/>
                </a:lnTo>
                <a:lnTo>
                  <a:pt x="21799" y="8198"/>
                </a:lnTo>
                <a:lnTo>
                  <a:pt x="21808" y="8198"/>
                </a:lnTo>
                <a:lnTo>
                  <a:pt x="21808" y="8189"/>
                </a:lnTo>
                <a:lnTo>
                  <a:pt x="21817" y="8172"/>
                </a:lnTo>
                <a:lnTo>
                  <a:pt x="21808" y="8163"/>
                </a:lnTo>
                <a:lnTo>
                  <a:pt x="21799" y="8163"/>
                </a:lnTo>
                <a:close/>
                <a:moveTo>
                  <a:pt x="21720" y="8304"/>
                </a:moveTo>
                <a:lnTo>
                  <a:pt x="21728" y="8304"/>
                </a:lnTo>
                <a:lnTo>
                  <a:pt x="21728" y="8295"/>
                </a:lnTo>
                <a:lnTo>
                  <a:pt x="21720" y="8295"/>
                </a:lnTo>
                <a:close/>
                <a:moveTo>
                  <a:pt x="21852" y="5843"/>
                </a:moveTo>
                <a:lnTo>
                  <a:pt x="21843" y="5843"/>
                </a:lnTo>
                <a:lnTo>
                  <a:pt x="21843" y="5851"/>
                </a:lnTo>
                <a:lnTo>
                  <a:pt x="21843" y="5860"/>
                </a:lnTo>
                <a:lnTo>
                  <a:pt x="21852" y="5851"/>
                </a:lnTo>
                <a:close/>
                <a:moveTo>
                  <a:pt x="21720" y="8286"/>
                </a:moveTo>
                <a:lnTo>
                  <a:pt x="21711" y="8286"/>
                </a:lnTo>
                <a:lnTo>
                  <a:pt x="21711" y="8295"/>
                </a:lnTo>
                <a:lnTo>
                  <a:pt x="21720" y="8295"/>
                </a:lnTo>
                <a:close/>
                <a:moveTo>
                  <a:pt x="21834" y="6257"/>
                </a:moveTo>
                <a:lnTo>
                  <a:pt x="21834" y="6266"/>
                </a:lnTo>
                <a:lnTo>
                  <a:pt x="21834" y="6275"/>
                </a:lnTo>
                <a:lnTo>
                  <a:pt x="21843" y="6275"/>
                </a:lnTo>
                <a:lnTo>
                  <a:pt x="21843" y="6266"/>
                </a:lnTo>
                <a:lnTo>
                  <a:pt x="21834" y="6266"/>
                </a:lnTo>
                <a:close/>
                <a:moveTo>
                  <a:pt x="21976" y="5472"/>
                </a:moveTo>
                <a:lnTo>
                  <a:pt x="21976" y="5481"/>
                </a:lnTo>
                <a:lnTo>
                  <a:pt x="21984" y="5481"/>
                </a:lnTo>
                <a:lnTo>
                  <a:pt x="21984" y="5472"/>
                </a:lnTo>
                <a:close/>
                <a:moveTo>
                  <a:pt x="21526" y="7677"/>
                </a:moveTo>
                <a:lnTo>
                  <a:pt x="21517" y="7677"/>
                </a:lnTo>
                <a:lnTo>
                  <a:pt x="21517" y="7686"/>
                </a:lnTo>
                <a:lnTo>
                  <a:pt x="21526" y="7686"/>
                </a:lnTo>
                <a:lnTo>
                  <a:pt x="21534" y="7677"/>
                </a:lnTo>
                <a:close/>
                <a:moveTo>
                  <a:pt x="21199" y="7466"/>
                </a:moveTo>
                <a:lnTo>
                  <a:pt x="21199" y="7457"/>
                </a:lnTo>
                <a:lnTo>
                  <a:pt x="21190" y="7457"/>
                </a:lnTo>
                <a:lnTo>
                  <a:pt x="21182" y="7457"/>
                </a:lnTo>
                <a:lnTo>
                  <a:pt x="21173" y="7448"/>
                </a:lnTo>
                <a:lnTo>
                  <a:pt x="21173" y="7457"/>
                </a:lnTo>
                <a:lnTo>
                  <a:pt x="21164" y="7457"/>
                </a:lnTo>
                <a:lnTo>
                  <a:pt x="21173" y="7457"/>
                </a:lnTo>
                <a:lnTo>
                  <a:pt x="21173" y="7466"/>
                </a:lnTo>
                <a:lnTo>
                  <a:pt x="21182" y="7466"/>
                </a:lnTo>
                <a:lnTo>
                  <a:pt x="21182" y="7474"/>
                </a:lnTo>
                <a:lnTo>
                  <a:pt x="21190" y="7466"/>
                </a:lnTo>
                <a:lnTo>
                  <a:pt x="21199" y="7474"/>
                </a:lnTo>
                <a:close/>
                <a:moveTo>
                  <a:pt x="21164" y="6443"/>
                </a:moveTo>
                <a:lnTo>
                  <a:pt x="21164" y="6434"/>
                </a:lnTo>
                <a:lnTo>
                  <a:pt x="21155" y="6434"/>
                </a:lnTo>
                <a:lnTo>
                  <a:pt x="21155" y="6443"/>
                </a:lnTo>
                <a:lnTo>
                  <a:pt x="21155" y="6452"/>
                </a:lnTo>
                <a:lnTo>
                  <a:pt x="21164" y="6452"/>
                </a:lnTo>
                <a:close/>
                <a:moveTo>
                  <a:pt x="21199" y="7342"/>
                </a:moveTo>
                <a:lnTo>
                  <a:pt x="21190" y="7333"/>
                </a:lnTo>
                <a:lnTo>
                  <a:pt x="21182" y="7333"/>
                </a:lnTo>
                <a:lnTo>
                  <a:pt x="21182" y="7342"/>
                </a:lnTo>
                <a:close/>
                <a:moveTo>
                  <a:pt x="21508" y="7510"/>
                </a:moveTo>
                <a:lnTo>
                  <a:pt x="21517" y="7510"/>
                </a:lnTo>
                <a:lnTo>
                  <a:pt x="21517" y="7501"/>
                </a:lnTo>
                <a:lnTo>
                  <a:pt x="21508" y="7492"/>
                </a:lnTo>
                <a:lnTo>
                  <a:pt x="21499" y="7492"/>
                </a:lnTo>
                <a:lnTo>
                  <a:pt x="21499" y="7501"/>
                </a:lnTo>
                <a:close/>
                <a:moveTo>
                  <a:pt x="21164" y="7510"/>
                </a:moveTo>
                <a:lnTo>
                  <a:pt x="21155" y="7510"/>
                </a:lnTo>
                <a:lnTo>
                  <a:pt x="21164" y="7518"/>
                </a:lnTo>
                <a:lnTo>
                  <a:pt x="21173" y="7510"/>
                </a:lnTo>
                <a:close/>
                <a:moveTo>
                  <a:pt x="21305" y="8383"/>
                </a:moveTo>
                <a:lnTo>
                  <a:pt x="21296" y="8392"/>
                </a:lnTo>
                <a:lnTo>
                  <a:pt x="21305" y="8392"/>
                </a:lnTo>
                <a:lnTo>
                  <a:pt x="21305" y="8383"/>
                </a:lnTo>
                <a:lnTo>
                  <a:pt x="21314" y="8383"/>
                </a:lnTo>
                <a:lnTo>
                  <a:pt x="21314" y="8392"/>
                </a:lnTo>
                <a:lnTo>
                  <a:pt x="21314" y="8383"/>
                </a:lnTo>
                <a:close/>
                <a:moveTo>
                  <a:pt x="21173" y="7977"/>
                </a:moveTo>
                <a:lnTo>
                  <a:pt x="21182" y="7977"/>
                </a:lnTo>
                <a:lnTo>
                  <a:pt x="21190" y="7969"/>
                </a:lnTo>
                <a:lnTo>
                  <a:pt x="21190" y="7977"/>
                </a:lnTo>
                <a:lnTo>
                  <a:pt x="21190" y="7969"/>
                </a:lnTo>
                <a:lnTo>
                  <a:pt x="21199" y="7969"/>
                </a:lnTo>
                <a:lnTo>
                  <a:pt x="21190" y="7960"/>
                </a:lnTo>
                <a:lnTo>
                  <a:pt x="21182" y="7969"/>
                </a:lnTo>
                <a:lnTo>
                  <a:pt x="21173" y="7969"/>
                </a:lnTo>
                <a:lnTo>
                  <a:pt x="21164" y="7977"/>
                </a:lnTo>
                <a:close/>
                <a:moveTo>
                  <a:pt x="21173" y="7580"/>
                </a:moveTo>
                <a:lnTo>
                  <a:pt x="21182" y="7580"/>
                </a:lnTo>
                <a:lnTo>
                  <a:pt x="21173" y="7571"/>
                </a:lnTo>
                <a:lnTo>
                  <a:pt x="21164" y="7571"/>
                </a:lnTo>
                <a:lnTo>
                  <a:pt x="21164" y="7580"/>
                </a:lnTo>
                <a:lnTo>
                  <a:pt x="21164" y="7589"/>
                </a:lnTo>
                <a:close/>
                <a:moveTo>
                  <a:pt x="21182" y="7474"/>
                </a:moveTo>
                <a:lnTo>
                  <a:pt x="21173" y="7474"/>
                </a:lnTo>
                <a:lnTo>
                  <a:pt x="21164" y="7474"/>
                </a:lnTo>
                <a:lnTo>
                  <a:pt x="21173" y="7483"/>
                </a:lnTo>
                <a:lnTo>
                  <a:pt x="21173" y="7492"/>
                </a:lnTo>
                <a:lnTo>
                  <a:pt x="21182" y="7492"/>
                </a:lnTo>
                <a:lnTo>
                  <a:pt x="21182" y="7483"/>
                </a:lnTo>
                <a:close/>
                <a:moveTo>
                  <a:pt x="20979" y="7739"/>
                </a:moveTo>
                <a:lnTo>
                  <a:pt x="20979" y="7748"/>
                </a:lnTo>
                <a:lnTo>
                  <a:pt x="20987" y="7748"/>
                </a:lnTo>
                <a:close/>
                <a:moveTo>
                  <a:pt x="20899" y="8586"/>
                </a:moveTo>
                <a:lnTo>
                  <a:pt x="20890" y="8595"/>
                </a:lnTo>
                <a:lnTo>
                  <a:pt x="20890" y="8604"/>
                </a:lnTo>
                <a:lnTo>
                  <a:pt x="20882" y="8613"/>
                </a:lnTo>
                <a:lnTo>
                  <a:pt x="20882" y="8622"/>
                </a:lnTo>
                <a:lnTo>
                  <a:pt x="20890" y="8630"/>
                </a:lnTo>
                <a:lnTo>
                  <a:pt x="20890" y="8648"/>
                </a:lnTo>
                <a:lnTo>
                  <a:pt x="20908" y="8630"/>
                </a:lnTo>
                <a:lnTo>
                  <a:pt x="20908" y="8622"/>
                </a:lnTo>
                <a:lnTo>
                  <a:pt x="20908" y="8613"/>
                </a:lnTo>
                <a:lnTo>
                  <a:pt x="20908" y="8604"/>
                </a:lnTo>
                <a:lnTo>
                  <a:pt x="20899" y="8595"/>
                </a:lnTo>
                <a:lnTo>
                  <a:pt x="20908" y="8586"/>
                </a:lnTo>
                <a:close/>
                <a:moveTo>
                  <a:pt x="20996" y="8101"/>
                </a:moveTo>
                <a:lnTo>
                  <a:pt x="20996" y="8110"/>
                </a:lnTo>
                <a:lnTo>
                  <a:pt x="21005" y="8110"/>
                </a:lnTo>
                <a:lnTo>
                  <a:pt x="21005" y="8101"/>
                </a:lnTo>
                <a:close/>
                <a:moveTo>
                  <a:pt x="20917" y="8604"/>
                </a:moveTo>
                <a:lnTo>
                  <a:pt x="20908" y="8613"/>
                </a:lnTo>
                <a:close/>
                <a:moveTo>
                  <a:pt x="20934" y="8966"/>
                </a:moveTo>
                <a:lnTo>
                  <a:pt x="20934" y="8957"/>
                </a:lnTo>
                <a:lnTo>
                  <a:pt x="20917" y="8948"/>
                </a:lnTo>
                <a:lnTo>
                  <a:pt x="20908" y="8957"/>
                </a:lnTo>
                <a:lnTo>
                  <a:pt x="20899" y="8957"/>
                </a:lnTo>
                <a:lnTo>
                  <a:pt x="20890" y="8966"/>
                </a:lnTo>
                <a:lnTo>
                  <a:pt x="20890" y="8984"/>
                </a:lnTo>
                <a:lnTo>
                  <a:pt x="20890" y="8992"/>
                </a:lnTo>
                <a:lnTo>
                  <a:pt x="20882" y="8992"/>
                </a:lnTo>
                <a:lnTo>
                  <a:pt x="20873" y="8992"/>
                </a:lnTo>
                <a:lnTo>
                  <a:pt x="20873" y="9001"/>
                </a:lnTo>
                <a:lnTo>
                  <a:pt x="20882" y="9001"/>
                </a:lnTo>
                <a:lnTo>
                  <a:pt x="20899" y="9001"/>
                </a:lnTo>
                <a:lnTo>
                  <a:pt x="20908" y="9001"/>
                </a:lnTo>
                <a:lnTo>
                  <a:pt x="20926" y="9001"/>
                </a:lnTo>
                <a:lnTo>
                  <a:pt x="20934" y="8984"/>
                </a:lnTo>
                <a:close/>
                <a:moveTo>
                  <a:pt x="20961" y="7819"/>
                </a:moveTo>
                <a:lnTo>
                  <a:pt x="20961" y="7827"/>
                </a:lnTo>
                <a:lnTo>
                  <a:pt x="20970" y="7827"/>
                </a:lnTo>
                <a:lnTo>
                  <a:pt x="20979" y="7827"/>
                </a:lnTo>
                <a:lnTo>
                  <a:pt x="20979" y="7819"/>
                </a:lnTo>
                <a:lnTo>
                  <a:pt x="20979" y="7810"/>
                </a:lnTo>
                <a:lnTo>
                  <a:pt x="20970" y="7819"/>
                </a:lnTo>
                <a:close/>
                <a:moveTo>
                  <a:pt x="20961" y="7766"/>
                </a:moveTo>
                <a:lnTo>
                  <a:pt x="20952" y="7766"/>
                </a:lnTo>
                <a:lnTo>
                  <a:pt x="20952" y="7774"/>
                </a:lnTo>
                <a:lnTo>
                  <a:pt x="20961" y="7783"/>
                </a:lnTo>
                <a:lnTo>
                  <a:pt x="20961" y="7774"/>
                </a:lnTo>
                <a:lnTo>
                  <a:pt x="20961" y="7757"/>
                </a:lnTo>
                <a:close/>
                <a:moveTo>
                  <a:pt x="21014" y="8057"/>
                </a:moveTo>
                <a:lnTo>
                  <a:pt x="21023" y="8057"/>
                </a:lnTo>
                <a:lnTo>
                  <a:pt x="21023" y="8048"/>
                </a:lnTo>
                <a:lnTo>
                  <a:pt x="21014" y="8039"/>
                </a:lnTo>
                <a:lnTo>
                  <a:pt x="21005" y="8039"/>
                </a:lnTo>
                <a:lnTo>
                  <a:pt x="21005" y="8048"/>
                </a:lnTo>
                <a:close/>
                <a:moveTo>
                  <a:pt x="21137" y="8419"/>
                </a:moveTo>
                <a:lnTo>
                  <a:pt x="21129" y="8445"/>
                </a:lnTo>
                <a:lnTo>
                  <a:pt x="21129" y="8454"/>
                </a:lnTo>
                <a:lnTo>
                  <a:pt x="21129" y="8463"/>
                </a:lnTo>
                <a:lnTo>
                  <a:pt x="21129" y="8472"/>
                </a:lnTo>
                <a:lnTo>
                  <a:pt x="21129" y="8480"/>
                </a:lnTo>
                <a:lnTo>
                  <a:pt x="21129" y="8489"/>
                </a:lnTo>
                <a:lnTo>
                  <a:pt x="21120" y="8498"/>
                </a:lnTo>
                <a:lnTo>
                  <a:pt x="21120" y="8507"/>
                </a:lnTo>
                <a:lnTo>
                  <a:pt x="21111" y="8516"/>
                </a:lnTo>
                <a:lnTo>
                  <a:pt x="21111" y="8525"/>
                </a:lnTo>
                <a:lnTo>
                  <a:pt x="21111" y="8533"/>
                </a:lnTo>
                <a:lnTo>
                  <a:pt x="21102" y="8542"/>
                </a:lnTo>
                <a:lnTo>
                  <a:pt x="21093" y="8542"/>
                </a:lnTo>
                <a:lnTo>
                  <a:pt x="21093" y="8551"/>
                </a:lnTo>
                <a:lnTo>
                  <a:pt x="21084" y="8551"/>
                </a:lnTo>
                <a:lnTo>
                  <a:pt x="21093" y="8560"/>
                </a:lnTo>
                <a:lnTo>
                  <a:pt x="21093" y="8569"/>
                </a:lnTo>
                <a:lnTo>
                  <a:pt x="21093" y="8578"/>
                </a:lnTo>
                <a:lnTo>
                  <a:pt x="21093" y="8595"/>
                </a:lnTo>
                <a:lnTo>
                  <a:pt x="21102" y="8604"/>
                </a:lnTo>
                <a:lnTo>
                  <a:pt x="21102" y="8613"/>
                </a:lnTo>
                <a:lnTo>
                  <a:pt x="21120" y="8604"/>
                </a:lnTo>
                <a:lnTo>
                  <a:pt x="21129" y="8604"/>
                </a:lnTo>
                <a:lnTo>
                  <a:pt x="21137" y="8604"/>
                </a:lnTo>
                <a:lnTo>
                  <a:pt x="21137" y="8613"/>
                </a:lnTo>
                <a:lnTo>
                  <a:pt x="21137" y="8622"/>
                </a:lnTo>
                <a:lnTo>
                  <a:pt x="21137" y="8630"/>
                </a:lnTo>
                <a:lnTo>
                  <a:pt x="21146" y="8639"/>
                </a:lnTo>
                <a:lnTo>
                  <a:pt x="21146" y="8648"/>
                </a:lnTo>
                <a:lnTo>
                  <a:pt x="21146" y="8675"/>
                </a:lnTo>
                <a:lnTo>
                  <a:pt x="21146" y="8683"/>
                </a:lnTo>
                <a:lnTo>
                  <a:pt x="21146" y="8692"/>
                </a:lnTo>
                <a:lnTo>
                  <a:pt x="21146" y="8701"/>
                </a:lnTo>
                <a:lnTo>
                  <a:pt x="21146" y="8710"/>
                </a:lnTo>
                <a:lnTo>
                  <a:pt x="21137" y="8719"/>
                </a:lnTo>
                <a:lnTo>
                  <a:pt x="21137" y="8728"/>
                </a:lnTo>
                <a:lnTo>
                  <a:pt x="21129" y="8736"/>
                </a:lnTo>
                <a:lnTo>
                  <a:pt x="21129" y="8745"/>
                </a:lnTo>
                <a:lnTo>
                  <a:pt x="21137" y="8754"/>
                </a:lnTo>
                <a:lnTo>
                  <a:pt x="21146" y="8763"/>
                </a:lnTo>
                <a:lnTo>
                  <a:pt x="21155" y="8772"/>
                </a:lnTo>
                <a:lnTo>
                  <a:pt x="21164" y="8763"/>
                </a:lnTo>
                <a:lnTo>
                  <a:pt x="21173" y="8763"/>
                </a:lnTo>
                <a:lnTo>
                  <a:pt x="21182" y="8763"/>
                </a:lnTo>
                <a:lnTo>
                  <a:pt x="21190" y="8754"/>
                </a:lnTo>
                <a:lnTo>
                  <a:pt x="21199" y="8754"/>
                </a:lnTo>
                <a:lnTo>
                  <a:pt x="21208" y="8763"/>
                </a:lnTo>
                <a:lnTo>
                  <a:pt x="21208" y="8754"/>
                </a:lnTo>
                <a:lnTo>
                  <a:pt x="21208" y="8745"/>
                </a:lnTo>
                <a:lnTo>
                  <a:pt x="21199" y="8728"/>
                </a:lnTo>
                <a:lnTo>
                  <a:pt x="21199" y="8710"/>
                </a:lnTo>
                <a:lnTo>
                  <a:pt x="21208" y="8701"/>
                </a:lnTo>
                <a:lnTo>
                  <a:pt x="21208" y="8692"/>
                </a:lnTo>
                <a:lnTo>
                  <a:pt x="21208" y="8675"/>
                </a:lnTo>
                <a:lnTo>
                  <a:pt x="21208" y="8648"/>
                </a:lnTo>
                <a:lnTo>
                  <a:pt x="21208" y="8630"/>
                </a:lnTo>
                <a:lnTo>
                  <a:pt x="21208" y="8622"/>
                </a:lnTo>
                <a:lnTo>
                  <a:pt x="21208" y="8595"/>
                </a:lnTo>
                <a:lnTo>
                  <a:pt x="21208" y="8586"/>
                </a:lnTo>
                <a:lnTo>
                  <a:pt x="21199" y="8578"/>
                </a:lnTo>
                <a:lnTo>
                  <a:pt x="21199" y="8569"/>
                </a:lnTo>
                <a:lnTo>
                  <a:pt x="21199" y="8560"/>
                </a:lnTo>
                <a:lnTo>
                  <a:pt x="21217" y="8551"/>
                </a:lnTo>
                <a:lnTo>
                  <a:pt x="21226" y="8542"/>
                </a:lnTo>
                <a:lnTo>
                  <a:pt x="21234" y="8542"/>
                </a:lnTo>
                <a:lnTo>
                  <a:pt x="21243" y="8542"/>
                </a:lnTo>
                <a:lnTo>
                  <a:pt x="21252" y="8542"/>
                </a:lnTo>
                <a:lnTo>
                  <a:pt x="21252" y="8551"/>
                </a:lnTo>
                <a:lnTo>
                  <a:pt x="21252" y="8560"/>
                </a:lnTo>
                <a:lnTo>
                  <a:pt x="21261" y="8569"/>
                </a:lnTo>
                <a:lnTo>
                  <a:pt x="21252" y="8586"/>
                </a:lnTo>
                <a:lnTo>
                  <a:pt x="21243" y="8604"/>
                </a:lnTo>
                <a:lnTo>
                  <a:pt x="21243" y="8613"/>
                </a:lnTo>
                <a:lnTo>
                  <a:pt x="21279" y="8639"/>
                </a:lnTo>
                <a:lnTo>
                  <a:pt x="21287" y="8648"/>
                </a:lnTo>
                <a:lnTo>
                  <a:pt x="21296" y="8648"/>
                </a:lnTo>
                <a:lnTo>
                  <a:pt x="21296" y="8657"/>
                </a:lnTo>
                <a:lnTo>
                  <a:pt x="21296" y="8666"/>
                </a:lnTo>
                <a:lnTo>
                  <a:pt x="21287" y="8666"/>
                </a:lnTo>
                <a:lnTo>
                  <a:pt x="21287" y="8683"/>
                </a:lnTo>
                <a:lnTo>
                  <a:pt x="21287" y="8692"/>
                </a:lnTo>
                <a:lnTo>
                  <a:pt x="21296" y="8701"/>
                </a:lnTo>
                <a:lnTo>
                  <a:pt x="21305" y="8701"/>
                </a:lnTo>
                <a:lnTo>
                  <a:pt x="21323" y="8710"/>
                </a:lnTo>
                <a:lnTo>
                  <a:pt x="21331" y="8701"/>
                </a:lnTo>
                <a:lnTo>
                  <a:pt x="21331" y="8692"/>
                </a:lnTo>
                <a:lnTo>
                  <a:pt x="21331" y="8683"/>
                </a:lnTo>
                <a:lnTo>
                  <a:pt x="21340" y="8683"/>
                </a:lnTo>
                <a:lnTo>
                  <a:pt x="21358" y="8675"/>
                </a:lnTo>
                <a:lnTo>
                  <a:pt x="21367" y="8675"/>
                </a:lnTo>
                <a:lnTo>
                  <a:pt x="21376" y="8675"/>
                </a:lnTo>
                <a:lnTo>
                  <a:pt x="21376" y="8666"/>
                </a:lnTo>
                <a:lnTo>
                  <a:pt x="21384" y="8675"/>
                </a:lnTo>
                <a:lnTo>
                  <a:pt x="21393" y="8675"/>
                </a:lnTo>
                <a:lnTo>
                  <a:pt x="21393" y="8666"/>
                </a:lnTo>
                <a:lnTo>
                  <a:pt x="21393" y="8657"/>
                </a:lnTo>
                <a:lnTo>
                  <a:pt x="21393" y="8648"/>
                </a:lnTo>
                <a:lnTo>
                  <a:pt x="21384" y="8648"/>
                </a:lnTo>
                <a:lnTo>
                  <a:pt x="21376" y="8648"/>
                </a:lnTo>
                <a:lnTo>
                  <a:pt x="21367" y="8639"/>
                </a:lnTo>
                <a:lnTo>
                  <a:pt x="21367" y="8630"/>
                </a:lnTo>
                <a:lnTo>
                  <a:pt x="21358" y="8622"/>
                </a:lnTo>
                <a:lnTo>
                  <a:pt x="21349" y="8622"/>
                </a:lnTo>
                <a:lnTo>
                  <a:pt x="21340" y="8613"/>
                </a:lnTo>
                <a:lnTo>
                  <a:pt x="21349" y="8595"/>
                </a:lnTo>
                <a:lnTo>
                  <a:pt x="21349" y="8586"/>
                </a:lnTo>
                <a:lnTo>
                  <a:pt x="21358" y="8586"/>
                </a:lnTo>
                <a:lnTo>
                  <a:pt x="21349" y="8578"/>
                </a:lnTo>
                <a:lnTo>
                  <a:pt x="21349" y="8569"/>
                </a:lnTo>
                <a:lnTo>
                  <a:pt x="21349" y="8560"/>
                </a:lnTo>
                <a:lnTo>
                  <a:pt x="21331" y="8551"/>
                </a:lnTo>
                <a:lnTo>
                  <a:pt x="21323" y="8542"/>
                </a:lnTo>
                <a:lnTo>
                  <a:pt x="21323" y="8533"/>
                </a:lnTo>
                <a:lnTo>
                  <a:pt x="21314" y="8525"/>
                </a:lnTo>
                <a:lnTo>
                  <a:pt x="21305" y="8516"/>
                </a:lnTo>
                <a:lnTo>
                  <a:pt x="21296" y="8507"/>
                </a:lnTo>
                <a:lnTo>
                  <a:pt x="21287" y="8498"/>
                </a:lnTo>
                <a:lnTo>
                  <a:pt x="21279" y="8498"/>
                </a:lnTo>
                <a:lnTo>
                  <a:pt x="21279" y="8489"/>
                </a:lnTo>
                <a:lnTo>
                  <a:pt x="21287" y="8489"/>
                </a:lnTo>
                <a:lnTo>
                  <a:pt x="21296" y="8489"/>
                </a:lnTo>
                <a:lnTo>
                  <a:pt x="21305" y="8489"/>
                </a:lnTo>
                <a:lnTo>
                  <a:pt x="21305" y="8480"/>
                </a:lnTo>
                <a:lnTo>
                  <a:pt x="21314" y="8472"/>
                </a:lnTo>
                <a:lnTo>
                  <a:pt x="21340" y="8472"/>
                </a:lnTo>
                <a:lnTo>
                  <a:pt x="21340" y="8463"/>
                </a:lnTo>
                <a:lnTo>
                  <a:pt x="21349" y="8463"/>
                </a:lnTo>
                <a:lnTo>
                  <a:pt x="21358" y="8454"/>
                </a:lnTo>
                <a:lnTo>
                  <a:pt x="21376" y="8436"/>
                </a:lnTo>
                <a:lnTo>
                  <a:pt x="21376" y="8427"/>
                </a:lnTo>
                <a:lnTo>
                  <a:pt x="21384" y="8419"/>
                </a:lnTo>
                <a:lnTo>
                  <a:pt x="21393" y="8419"/>
                </a:lnTo>
                <a:lnTo>
                  <a:pt x="21402" y="8419"/>
                </a:lnTo>
                <a:lnTo>
                  <a:pt x="21411" y="8419"/>
                </a:lnTo>
                <a:lnTo>
                  <a:pt x="21411" y="8427"/>
                </a:lnTo>
                <a:lnTo>
                  <a:pt x="21420" y="8427"/>
                </a:lnTo>
                <a:lnTo>
                  <a:pt x="21429" y="8427"/>
                </a:lnTo>
                <a:lnTo>
                  <a:pt x="21429" y="8419"/>
                </a:lnTo>
                <a:lnTo>
                  <a:pt x="21429" y="8410"/>
                </a:lnTo>
                <a:lnTo>
                  <a:pt x="21429" y="8401"/>
                </a:lnTo>
                <a:lnTo>
                  <a:pt x="21420" y="8392"/>
                </a:lnTo>
                <a:lnTo>
                  <a:pt x="21411" y="8392"/>
                </a:lnTo>
                <a:lnTo>
                  <a:pt x="21402" y="8392"/>
                </a:lnTo>
                <a:lnTo>
                  <a:pt x="21393" y="8401"/>
                </a:lnTo>
                <a:lnTo>
                  <a:pt x="21384" y="8401"/>
                </a:lnTo>
                <a:lnTo>
                  <a:pt x="21393" y="8401"/>
                </a:lnTo>
                <a:lnTo>
                  <a:pt x="21393" y="8410"/>
                </a:lnTo>
                <a:lnTo>
                  <a:pt x="21376" y="8410"/>
                </a:lnTo>
                <a:lnTo>
                  <a:pt x="21367" y="8410"/>
                </a:lnTo>
                <a:lnTo>
                  <a:pt x="21349" y="8410"/>
                </a:lnTo>
                <a:lnTo>
                  <a:pt x="21340" y="8410"/>
                </a:lnTo>
                <a:lnTo>
                  <a:pt x="21331" y="8410"/>
                </a:lnTo>
                <a:lnTo>
                  <a:pt x="21331" y="8419"/>
                </a:lnTo>
                <a:lnTo>
                  <a:pt x="21323" y="8419"/>
                </a:lnTo>
                <a:lnTo>
                  <a:pt x="21314" y="8419"/>
                </a:lnTo>
                <a:lnTo>
                  <a:pt x="21305" y="8419"/>
                </a:lnTo>
                <a:lnTo>
                  <a:pt x="21296" y="8410"/>
                </a:lnTo>
                <a:lnTo>
                  <a:pt x="21287" y="8410"/>
                </a:lnTo>
                <a:lnTo>
                  <a:pt x="21287" y="8419"/>
                </a:lnTo>
                <a:lnTo>
                  <a:pt x="21270" y="8436"/>
                </a:lnTo>
                <a:lnTo>
                  <a:pt x="21261" y="8445"/>
                </a:lnTo>
                <a:lnTo>
                  <a:pt x="21252" y="8454"/>
                </a:lnTo>
                <a:lnTo>
                  <a:pt x="21243" y="8454"/>
                </a:lnTo>
                <a:lnTo>
                  <a:pt x="21234" y="8454"/>
                </a:lnTo>
                <a:lnTo>
                  <a:pt x="21226" y="8454"/>
                </a:lnTo>
                <a:lnTo>
                  <a:pt x="21226" y="8445"/>
                </a:lnTo>
                <a:lnTo>
                  <a:pt x="21217" y="8427"/>
                </a:lnTo>
                <a:lnTo>
                  <a:pt x="21208" y="8419"/>
                </a:lnTo>
                <a:lnTo>
                  <a:pt x="21199" y="8419"/>
                </a:lnTo>
                <a:lnTo>
                  <a:pt x="21182" y="8401"/>
                </a:lnTo>
                <a:lnTo>
                  <a:pt x="21182" y="8392"/>
                </a:lnTo>
                <a:lnTo>
                  <a:pt x="21182" y="8383"/>
                </a:lnTo>
                <a:lnTo>
                  <a:pt x="21182" y="8375"/>
                </a:lnTo>
                <a:lnTo>
                  <a:pt x="21182" y="8366"/>
                </a:lnTo>
                <a:lnTo>
                  <a:pt x="21182" y="8357"/>
                </a:lnTo>
                <a:lnTo>
                  <a:pt x="21182" y="8348"/>
                </a:lnTo>
                <a:lnTo>
                  <a:pt x="21190" y="8339"/>
                </a:lnTo>
                <a:lnTo>
                  <a:pt x="21190" y="8330"/>
                </a:lnTo>
                <a:lnTo>
                  <a:pt x="21199" y="8322"/>
                </a:lnTo>
                <a:lnTo>
                  <a:pt x="21208" y="8322"/>
                </a:lnTo>
                <a:lnTo>
                  <a:pt x="21208" y="8313"/>
                </a:lnTo>
                <a:lnTo>
                  <a:pt x="21217" y="8313"/>
                </a:lnTo>
                <a:lnTo>
                  <a:pt x="21226" y="8313"/>
                </a:lnTo>
                <a:lnTo>
                  <a:pt x="21243" y="8322"/>
                </a:lnTo>
                <a:lnTo>
                  <a:pt x="21252" y="8322"/>
                </a:lnTo>
                <a:lnTo>
                  <a:pt x="21279" y="8313"/>
                </a:lnTo>
                <a:lnTo>
                  <a:pt x="21287" y="8313"/>
                </a:lnTo>
                <a:lnTo>
                  <a:pt x="21296" y="8313"/>
                </a:lnTo>
                <a:lnTo>
                  <a:pt x="21305" y="8322"/>
                </a:lnTo>
                <a:lnTo>
                  <a:pt x="21314" y="8322"/>
                </a:lnTo>
                <a:lnTo>
                  <a:pt x="21331" y="8313"/>
                </a:lnTo>
                <a:lnTo>
                  <a:pt x="21349" y="8313"/>
                </a:lnTo>
                <a:lnTo>
                  <a:pt x="21393" y="8313"/>
                </a:lnTo>
                <a:lnTo>
                  <a:pt x="21402" y="8313"/>
                </a:lnTo>
                <a:lnTo>
                  <a:pt x="21411" y="8322"/>
                </a:lnTo>
                <a:lnTo>
                  <a:pt x="21420" y="8330"/>
                </a:lnTo>
                <a:lnTo>
                  <a:pt x="21437" y="8330"/>
                </a:lnTo>
                <a:lnTo>
                  <a:pt x="21446" y="8330"/>
                </a:lnTo>
                <a:lnTo>
                  <a:pt x="21455" y="8330"/>
                </a:lnTo>
                <a:lnTo>
                  <a:pt x="21481" y="8322"/>
                </a:lnTo>
                <a:lnTo>
                  <a:pt x="21490" y="8322"/>
                </a:lnTo>
                <a:lnTo>
                  <a:pt x="21499" y="8322"/>
                </a:lnTo>
                <a:lnTo>
                  <a:pt x="21499" y="8313"/>
                </a:lnTo>
                <a:lnTo>
                  <a:pt x="21508" y="8313"/>
                </a:lnTo>
                <a:lnTo>
                  <a:pt x="21517" y="8304"/>
                </a:lnTo>
                <a:lnTo>
                  <a:pt x="21517" y="8295"/>
                </a:lnTo>
                <a:lnTo>
                  <a:pt x="21526" y="8295"/>
                </a:lnTo>
                <a:lnTo>
                  <a:pt x="21534" y="8277"/>
                </a:lnTo>
                <a:lnTo>
                  <a:pt x="21543" y="8269"/>
                </a:lnTo>
                <a:lnTo>
                  <a:pt x="21552" y="8251"/>
                </a:lnTo>
                <a:lnTo>
                  <a:pt x="21561" y="8242"/>
                </a:lnTo>
                <a:lnTo>
                  <a:pt x="21561" y="8233"/>
                </a:lnTo>
                <a:lnTo>
                  <a:pt x="21552" y="8225"/>
                </a:lnTo>
                <a:lnTo>
                  <a:pt x="21543" y="8225"/>
                </a:lnTo>
                <a:lnTo>
                  <a:pt x="21543" y="8233"/>
                </a:lnTo>
                <a:lnTo>
                  <a:pt x="21534" y="8233"/>
                </a:lnTo>
                <a:lnTo>
                  <a:pt x="21526" y="8242"/>
                </a:lnTo>
                <a:lnTo>
                  <a:pt x="21517" y="8251"/>
                </a:lnTo>
                <a:lnTo>
                  <a:pt x="21517" y="8260"/>
                </a:lnTo>
                <a:lnTo>
                  <a:pt x="21508" y="8260"/>
                </a:lnTo>
                <a:lnTo>
                  <a:pt x="21499" y="8269"/>
                </a:lnTo>
                <a:lnTo>
                  <a:pt x="21490" y="8277"/>
                </a:lnTo>
                <a:lnTo>
                  <a:pt x="21464" y="8286"/>
                </a:lnTo>
                <a:lnTo>
                  <a:pt x="21420" y="8286"/>
                </a:lnTo>
                <a:lnTo>
                  <a:pt x="21402" y="8286"/>
                </a:lnTo>
                <a:lnTo>
                  <a:pt x="21393" y="8286"/>
                </a:lnTo>
                <a:lnTo>
                  <a:pt x="21384" y="8286"/>
                </a:lnTo>
                <a:lnTo>
                  <a:pt x="21376" y="8286"/>
                </a:lnTo>
                <a:lnTo>
                  <a:pt x="21367" y="8277"/>
                </a:lnTo>
                <a:lnTo>
                  <a:pt x="21358" y="8277"/>
                </a:lnTo>
                <a:lnTo>
                  <a:pt x="21331" y="8277"/>
                </a:lnTo>
                <a:lnTo>
                  <a:pt x="21314" y="8269"/>
                </a:lnTo>
                <a:lnTo>
                  <a:pt x="21296" y="8277"/>
                </a:lnTo>
                <a:lnTo>
                  <a:pt x="21296" y="8269"/>
                </a:lnTo>
                <a:lnTo>
                  <a:pt x="21287" y="8269"/>
                </a:lnTo>
                <a:lnTo>
                  <a:pt x="21287" y="8260"/>
                </a:lnTo>
                <a:lnTo>
                  <a:pt x="21279" y="8260"/>
                </a:lnTo>
                <a:lnTo>
                  <a:pt x="21270" y="8260"/>
                </a:lnTo>
                <a:lnTo>
                  <a:pt x="21261" y="8251"/>
                </a:lnTo>
                <a:lnTo>
                  <a:pt x="21252" y="8251"/>
                </a:lnTo>
                <a:lnTo>
                  <a:pt x="21243" y="8260"/>
                </a:lnTo>
                <a:lnTo>
                  <a:pt x="21234" y="8269"/>
                </a:lnTo>
                <a:lnTo>
                  <a:pt x="21234" y="8277"/>
                </a:lnTo>
                <a:lnTo>
                  <a:pt x="21226" y="8286"/>
                </a:lnTo>
                <a:lnTo>
                  <a:pt x="21217" y="8295"/>
                </a:lnTo>
                <a:lnTo>
                  <a:pt x="21208" y="8286"/>
                </a:lnTo>
                <a:lnTo>
                  <a:pt x="21199" y="8277"/>
                </a:lnTo>
                <a:lnTo>
                  <a:pt x="21199" y="8286"/>
                </a:lnTo>
                <a:lnTo>
                  <a:pt x="21190" y="8295"/>
                </a:lnTo>
                <a:lnTo>
                  <a:pt x="21182" y="8295"/>
                </a:lnTo>
                <a:lnTo>
                  <a:pt x="21182" y="8304"/>
                </a:lnTo>
                <a:lnTo>
                  <a:pt x="21182" y="8313"/>
                </a:lnTo>
                <a:lnTo>
                  <a:pt x="21173" y="8322"/>
                </a:lnTo>
                <a:lnTo>
                  <a:pt x="21164" y="8330"/>
                </a:lnTo>
                <a:lnTo>
                  <a:pt x="21164" y="8339"/>
                </a:lnTo>
                <a:lnTo>
                  <a:pt x="21164" y="8348"/>
                </a:lnTo>
                <a:lnTo>
                  <a:pt x="21164" y="8357"/>
                </a:lnTo>
                <a:lnTo>
                  <a:pt x="21155" y="8357"/>
                </a:lnTo>
                <a:lnTo>
                  <a:pt x="21164" y="8383"/>
                </a:lnTo>
                <a:lnTo>
                  <a:pt x="21164" y="8401"/>
                </a:lnTo>
                <a:lnTo>
                  <a:pt x="21164" y="8410"/>
                </a:lnTo>
                <a:lnTo>
                  <a:pt x="21155" y="8401"/>
                </a:lnTo>
                <a:close/>
                <a:moveTo>
                  <a:pt x="21358" y="7624"/>
                </a:moveTo>
                <a:lnTo>
                  <a:pt x="21358" y="7633"/>
                </a:lnTo>
                <a:lnTo>
                  <a:pt x="21358" y="7642"/>
                </a:lnTo>
                <a:lnTo>
                  <a:pt x="21367" y="7660"/>
                </a:lnTo>
                <a:lnTo>
                  <a:pt x="21376" y="7660"/>
                </a:lnTo>
                <a:lnTo>
                  <a:pt x="21384" y="7668"/>
                </a:lnTo>
                <a:lnTo>
                  <a:pt x="21393" y="7686"/>
                </a:lnTo>
                <a:lnTo>
                  <a:pt x="21402" y="7686"/>
                </a:lnTo>
                <a:lnTo>
                  <a:pt x="21411" y="7686"/>
                </a:lnTo>
                <a:lnTo>
                  <a:pt x="21420" y="7677"/>
                </a:lnTo>
                <a:lnTo>
                  <a:pt x="21420" y="7668"/>
                </a:lnTo>
                <a:lnTo>
                  <a:pt x="21411" y="7651"/>
                </a:lnTo>
                <a:lnTo>
                  <a:pt x="21411" y="7642"/>
                </a:lnTo>
                <a:lnTo>
                  <a:pt x="21411" y="7624"/>
                </a:lnTo>
                <a:lnTo>
                  <a:pt x="21420" y="7616"/>
                </a:lnTo>
                <a:lnTo>
                  <a:pt x="21420" y="7607"/>
                </a:lnTo>
                <a:lnTo>
                  <a:pt x="21420" y="7598"/>
                </a:lnTo>
                <a:lnTo>
                  <a:pt x="21429" y="7580"/>
                </a:lnTo>
                <a:lnTo>
                  <a:pt x="21437" y="7571"/>
                </a:lnTo>
                <a:lnTo>
                  <a:pt x="21437" y="7563"/>
                </a:lnTo>
                <a:lnTo>
                  <a:pt x="21437" y="7554"/>
                </a:lnTo>
                <a:lnTo>
                  <a:pt x="21420" y="7545"/>
                </a:lnTo>
                <a:lnTo>
                  <a:pt x="21411" y="7545"/>
                </a:lnTo>
                <a:lnTo>
                  <a:pt x="21402" y="7554"/>
                </a:lnTo>
                <a:lnTo>
                  <a:pt x="21393" y="7554"/>
                </a:lnTo>
                <a:lnTo>
                  <a:pt x="21393" y="7563"/>
                </a:lnTo>
                <a:lnTo>
                  <a:pt x="21393" y="7571"/>
                </a:lnTo>
                <a:lnTo>
                  <a:pt x="21384" y="7580"/>
                </a:lnTo>
                <a:lnTo>
                  <a:pt x="21384" y="7589"/>
                </a:lnTo>
                <a:lnTo>
                  <a:pt x="21384" y="7598"/>
                </a:lnTo>
                <a:lnTo>
                  <a:pt x="21384" y="7607"/>
                </a:lnTo>
                <a:lnTo>
                  <a:pt x="21384" y="7616"/>
                </a:lnTo>
                <a:lnTo>
                  <a:pt x="21376" y="7616"/>
                </a:lnTo>
                <a:lnTo>
                  <a:pt x="21367" y="7616"/>
                </a:lnTo>
                <a:close/>
                <a:moveTo>
                  <a:pt x="21473" y="7527"/>
                </a:moveTo>
                <a:lnTo>
                  <a:pt x="21473" y="7536"/>
                </a:lnTo>
                <a:lnTo>
                  <a:pt x="21464" y="7545"/>
                </a:lnTo>
                <a:lnTo>
                  <a:pt x="21464" y="7563"/>
                </a:lnTo>
                <a:lnTo>
                  <a:pt x="21455" y="7580"/>
                </a:lnTo>
                <a:lnTo>
                  <a:pt x="21446" y="7598"/>
                </a:lnTo>
                <a:lnTo>
                  <a:pt x="21437" y="7607"/>
                </a:lnTo>
                <a:lnTo>
                  <a:pt x="21429" y="7624"/>
                </a:lnTo>
                <a:lnTo>
                  <a:pt x="21420" y="7651"/>
                </a:lnTo>
                <a:lnTo>
                  <a:pt x="21420" y="7660"/>
                </a:lnTo>
                <a:lnTo>
                  <a:pt x="21429" y="7660"/>
                </a:lnTo>
                <a:lnTo>
                  <a:pt x="21437" y="7651"/>
                </a:lnTo>
                <a:lnTo>
                  <a:pt x="21446" y="7624"/>
                </a:lnTo>
                <a:lnTo>
                  <a:pt x="21446" y="7616"/>
                </a:lnTo>
                <a:lnTo>
                  <a:pt x="21446" y="7607"/>
                </a:lnTo>
                <a:lnTo>
                  <a:pt x="21455" y="7598"/>
                </a:lnTo>
                <a:lnTo>
                  <a:pt x="21464" y="7598"/>
                </a:lnTo>
                <a:lnTo>
                  <a:pt x="21473" y="7598"/>
                </a:lnTo>
                <a:lnTo>
                  <a:pt x="21473" y="7589"/>
                </a:lnTo>
                <a:lnTo>
                  <a:pt x="21473" y="7571"/>
                </a:lnTo>
                <a:lnTo>
                  <a:pt x="21473" y="7563"/>
                </a:lnTo>
                <a:lnTo>
                  <a:pt x="21473" y="7554"/>
                </a:lnTo>
                <a:lnTo>
                  <a:pt x="21473" y="7545"/>
                </a:lnTo>
                <a:lnTo>
                  <a:pt x="21473" y="7536"/>
                </a:lnTo>
                <a:close/>
                <a:moveTo>
                  <a:pt x="21446" y="7668"/>
                </a:moveTo>
                <a:lnTo>
                  <a:pt x="21437" y="7677"/>
                </a:lnTo>
                <a:lnTo>
                  <a:pt x="21437" y="7686"/>
                </a:lnTo>
                <a:lnTo>
                  <a:pt x="21446" y="7686"/>
                </a:lnTo>
                <a:lnTo>
                  <a:pt x="21446" y="7677"/>
                </a:lnTo>
                <a:close/>
                <a:moveTo>
                  <a:pt x="21499" y="7571"/>
                </a:moveTo>
                <a:lnTo>
                  <a:pt x="21499" y="7563"/>
                </a:lnTo>
                <a:lnTo>
                  <a:pt x="21490" y="7571"/>
                </a:lnTo>
                <a:close/>
                <a:moveTo>
                  <a:pt x="21481" y="7616"/>
                </a:moveTo>
                <a:lnTo>
                  <a:pt x="21473" y="7616"/>
                </a:lnTo>
                <a:lnTo>
                  <a:pt x="21464" y="7624"/>
                </a:lnTo>
                <a:lnTo>
                  <a:pt x="21455" y="7633"/>
                </a:lnTo>
                <a:lnTo>
                  <a:pt x="21464" y="7633"/>
                </a:lnTo>
                <a:lnTo>
                  <a:pt x="21464" y="7642"/>
                </a:lnTo>
                <a:lnTo>
                  <a:pt x="21481" y="7651"/>
                </a:lnTo>
                <a:lnTo>
                  <a:pt x="21499" y="7642"/>
                </a:lnTo>
                <a:lnTo>
                  <a:pt x="21508" y="7633"/>
                </a:lnTo>
                <a:lnTo>
                  <a:pt x="21517" y="7633"/>
                </a:lnTo>
                <a:lnTo>
                  <a:pt x="21517" y="7624"/>
                </a:lnTo>
                <a:lnTo>
                  <a:pt x="21517" y="7616"/>
                </a:lnTo>
                <a:lnTo>
                  <a:pt x="21508" y="7616"/>
                </a:lnTo>
                <a:lnTo>
                  <a:pt x="21499" y="7607"/>
                </a:lnTo>
                <a:lnTo>
                  <a:pt x="21481" y="7607"/>
                </a:lnTo>
                <a:close/>
                <a:moveTo>
                  <a:pt x="21534" y="7501"/>
                </a:moveTo>
                <a:lnTo>
                  <a:pt x="21526" y="7492"/>
                </a:lnTo>
                <a:lnTo>
                  <a:pt x="21526" y="7501"/>
                </a:lnTo>
                <a:close/>
                <a:moveTo>
                  <a:pt x="23175" y="8745"/>
                </a:moveTo>
                <a:lnTo>
                  <a:pt x="23175" y="8736"/>
                </a:lnTo>
                <a:lnTo>
                  <a:pt x="23175" y="8728"/>
                </a:lnTo>
                <a:lnTo>
                  <a:pt x="23167" y="8736"/>
                </a:lnTo>
                <a:lnTo>
                  <a:pt x="23167" y="8745"/>
                </a:lnTo>
                <a:close/>
                <a:moveTo>
                  <a:pt x="21561" y="7607"/>
                </a:moveTo>
                <a:lnTo>
                  <a:pt x="21552" y="7607"/>
                </a:lnTo>
                <a:lnTo>
                  <a:pt x="21561" y="7616"/>
                </a:lnTo>
                <a:lnTo>
                  <a:pt x="21570" y="7624"/>
                </a:lnTo>
                <a:lnTo>
                  <a:pt x="21570" y="7616"/>
                </a:lnTo>
                <a:close/>
                <a:moveTo>
                  <a:pt x="21331" y="7421"/>
                </a:moveTo>
                <a:lnTo>
                  <a:pt x="21323" y="7430"/>
                </a:lnTo>
                <a:lnTo>
                  <a:pt x="21323" y="7439"/>
                </a:lnTo>
                <a:lnTo>
                  <a:pt x="21323" y="7448"/>
                </a:lnTo>
                <a:lnTo>
                  <a:pt x="21323" y="7457"/>
                </a:lnTo>
                <a:lnTo>
                  <a:pt x="21323" y="7466"/>
                </a:lnTo>
                <a:lnTo>
                  <a:pt x="21331" y="7448"/>
                </a:lnTo>
                <a:lnTo>
                  <a:pt x="21331" y="7430"/>
                </a:lnTo>
                <a:close/>
                <a:moveTo>
                  <a:pt x="21314" y="7871"/>
                </a:moveTo>
                <a:lnTo>
                  <a:pt x="21323" y="7880"/>
                </a:lnTo>
                <a:lnTo>
                  <a:pt x="21331" y="7880"/>
                </a:lnTo>
                <a:lnTo>
                  <a:pt x="21340" y="7880"/>
                </a:lnTo>
                <a:lnTo>
                  <a:pt x="21340" y="7871"/>
                </a:lnTo>
                <a:lnTo>
                  <a:pt x="21349" y="7871"/>
                </a:lnTo>
                <a:lnTo>
                  <a:pt x="21349" y="7863"/>
                </a:lnTo>
                <a:lnTo>
                  <a:pt x="21331" y="7854"/>
                </a:lnTo>
                <a:lnTo>
                  <a:pt x="21323" y="7863"/>
                </a:lnTo>
                <a:lnTo>
                  <a:pt x="21314" y="7863"/>
                </a:lnTo>
                <a:close/>
                <a:moveTo>
                  <a:pt x="21596" y="7589"/>
                </a:moveTo>
                <a:lnTo>
                  <a:pt x="21587" y="7589"/>
                </a:lnTo>
                <a:lnTo>
                  <a:pt x="21587" y="7598"/>
                </a:lnTo>
                <a:lnTo>
                  <a:pt x="21587" y="7607"/>
                </a:lnTo>
                <a:lnTo>
                  <a:pt x="21579" y="7607"/>
                </a:lnTo>
                <a:lnTo>
                  <a:pt x="21587" y="7616"/>
                </a:lnTo>
                <a:lnTo>
                  <a:pt x="21596" y="7624"/>
                </a:lnTo>
                <a:lnTo>
                  <a:pt x="21596" y="7616"/>
                </a:lnTo>
                <a:lnTo>
                  <a:pt x="21596" y="7598"/>
                </a:lnTo>
                <a:close/>
                <a:moveTo>
                  <a:pt x="21287" y="7430"/>
                </a:moveTo>
                <a:lnTo>
                  <a:pt x="21287" y="7421"/>
                </a:lnTo>
                <a:lnTo>
                  <a:pt x="21287" y="7413"/>
                </a:lnTo>
                <a:lnTo>
                  <a:pt x="21287" y="7404"/>
                </a:lnTo>
                <a:lnTo>
                  <a:pt x="21287" y="7395"/>
                </a:lnTo>
                <a:lnTo>
                  <a:pt x="21287" y="7386"/>
                </a:lnTo>
                <a:lnTo>
                  <a:pt x="21279" y="7377"/>
                </a:lnTo>
                <a:lnTo>
                  <a:pt x="21270" y="7368"/>
                </a:lnTo>
                <a:lnTo>
                  <a:pt x="21261" y="7368"/>
                </a:lnTo>
                <a:lnTo>
                  <a:pt x="21252" y="7368"/>
                </a:lnTo>
                <a:lnTo>
                  <a:pt x="21252" y="7360"/>
                </a:lnTo>
                <a:lnTo>
                  <a:pt x="21243" y="7360"/>
                </a:lnTo>
                <a:lnTo>
                  <a:pt x="21234" y="7360"/>
                </a:lnTo>
                <a:lnTo>
                  <a:pt x="21226" y="7360"/>
                </a:lnTo>
                <a:lnTo>
                  <a:pt x="21208" y="7360"/>
                </a:lnTo>
                <a:lnTo>
                  <a:pt x="21199" y="7368"/>
                </a:lnTo>
                <a:lnTo>
                  <a:pt x="21208" y="7368"/>
                </a:lnTo>
                <a:lnTo>
                  <a:pt x="21217" y="7377"/>
                </a:lnTo>
                <a:lnTo>
                  <a:pt x="21226" y="7386"/>
                </a:lnTo>
                <a:lnTo>
                  <a:pt x="21234" y="7395"/>
                </a:lnTo>
                <a:lnTo>
                  <a:pt x="21234" y="7404"/>
                </a:lnTo>
                <a:lnTo>
                  <a:pt x="21234" y="7413"/>
                </a:lnTo>
                <a:lnTo>
                  <a:pt x="21243" y="7421"/>
                </a:lnTo>
                <a:lnTo>
                  <a:pt x="21243" y="7430"/>
                </a:lnTo>
                <a:lnTo>
                  <a:pt x="21252" y="7439"/>
                </a:lnTo>
                <a:lnTo>
                  <a:pt x="21252" y="7448"/>
                </a:lnTo>
                <a:lnTo>
                  <a:pt x="21261" y="7448"/>
                </a:lnTo>
                <a:lnTo>
                  <a:pt x="21261" y="7457"/>
                </a:lnTo>
                <a:lnTo>
                  <a:pt x="21270" y="7457"/>
                </a:lnTo>
                <a:lnTo>
                  <a:pt x="21270" y="7448"/>
                </a:lnTo>
                <a:lnTo>
                  <a:pt x="21279" y="7448"/>
                </a:lnTo>
                <a:lnTo>
                  <a:pt x="21279" y="7439"/>
                </a:lnTo>
                <a:close/>
                <a:moveTo>
                  <a:pt x="21270" y="7907"/>
                </a:moveTo>
                <a:lnTo>
                  <a:pt x="21270" y="7916"/>
                </a:lnTo>
                <a:lnTo>
                  <a:pt x="21261" y="7907"/>
                </a:lnTo>
                <a:lnTo>
                  <a:pt x="21252" y="7907"/>
                </a:lnTo>
                <a:lnTo>
                  <a:pt x="21243" y="7916"/>
                </a:lnTo>
                <a:lnTo>
                  <a:pt x="21252" y="7916"/>
                </a:lnTo>
                <a:lnTo>
                  <a:pt x="21261" y="7924"/>
                </a:lnTo>
                <a:lnTo>
                  <a:pt x="21270" y="7916"/>
                </a:lnTo>
                <a:lnTo>
                  <a:pt x="21270" y="7924"/>
                </a:lnTo>
                <a:lnTo>
                  <a:pt x="21279" y="7916"/>
                </a:lnTo>
                <a:close/>
                <a:moveTo>
                  <a:pt x="21455" y="7536"/>
                </a:moveTo>
                <a:lnTo>
                  <a:pt x="21455" y="7527"/>
                </a:lnTo>
                <a:lnTo>
                  <a:pt x="21446" y="7527"/>
                </a:lnTo>
                <a:close/>
                <a:moveTo>
                  <a:pt x="21411" y="7404"/>
                </a:moveTo>
                <a:lnTo>
                  <a:pt x="21402" y="7386"/>
                </a:lnTo>
                <a:lnTo>
                  <a:pt x="21393" y="7386"/>
                </a:lnTo>
                <a:lnTo>
                  <a:pt x="21393" y="7395"/>
                </a:lnTo>
                <a:lnTo>
                  <a:pt x="21402" y="7395"/>
                </a:lnTo>
                <a:lnTo>
                  <a:pt x="21411" y="7404"/>
                </a:lnTo>
                <a:lnTo>
                  <a:pt x="21420" y="7413"/>
                </a:lnTo>
                <a:lnTo>
                  <a:pt x="21429" y="7421"/>
                </a:lnTo>
                <a:lnTo>
                  <a:pt x="21420" y="7404"/>
                </a:lnTo>
                <a:close/>
                <a:moveTo>
                  <a:pt x="21367" y="7580"/>
                </a:moveTo>
                <a:lnTo>
                  <a:pt x="21376" y="7580"/>
                </a:lnTo>
                <a:lnTo>
                  <a:pt x="21376" y="7571"/>
                </a:lnTo>
                <a:lnTo>
                  <a:pt x="21376" y="7563"/>
                </a:lnTo>
                <a:lnTo>
                  <a:pt x="21367" y="7563"/>
                </a:lnTo>
                <a:lnTo>
                  <a:pt x="21367" y="7571"/>
                </a:lnTo>
                <a:lnTo>
                  <a:pt x="21367" y="7580"/>
                </a:lnTo>
                <a:lnTo>
                  <a:pt x="21367" y="7589"/>
                </a:lnTo>
                <a:close/>
                <a:moveTo>
                  <a:pt x="21623" y="7633"/>
                </a:moveTo>
                <a:lnTo>
                  <a:pt x="21631" y="7633"/>
                </a:lnTo>
                <a:lnTo>
                  <a:pt x="21631" y="7624"/>
                </a:lnTo>
                <a:lnTo>
                  <a:pt x="21623" y="7616"/>
                </a:lnTo>
                <a:lnTo>
                  <a:pt x="21623" y="7624"/>
                </a:lnTo>
                <a:close/>
                <a:moveTo>
                  <a:pt x="21596" y="8101"/>
                </a:moveTo>
                <a:lnTo>
                  <a:pt x="21587" y="8092"/>
                </a:lnTo>
                <a:lnTo>
                  <a:pt x="21587" y="8083"/>
                </a:lnTo>
                <a:lnTo>
                  <a:pt x="21579" y="8074"/>
                </a:lnTo>
                <a:lnTo>
                  <a:pt x="21579" y="8083"/>
                </a:lnTo>
                <a:lnTo>
                  <a:pt x="21579" y="8092"/>
                </a:lnTo>
                <a:lnTo>
                  <a:pt x="21587" y="8092"/>
                </a:lnTo>
                <a:lnTo>
                  <a:pt x="21587" y="8101"/>
                </a:lnTo>
                <a:close/>
                <a:moveTo>
                  <a:pt x="21579" y="8145"/>
                </a:moveTo>
                <a:lnTo>
                  <a:pt x="21570" y="8154"/>
                </a:lnTo>
                <a:lnTo>
                  <a:pt x="21579" y="8163"/>
                </a:lnTo>
                <a:lnTo>
                  <a:pt x="21579" y="8154"/>
                </a:lnTo>
                <a:close/>
                <a:moveTo>
                  <a:pt x="21605" y="8931"/>
                </a:moveTo>
                <a:lnTo>
                  <a:pt x="21605" y="8939"/>
                </a:lnTo>
                <a:lnTo>
                  <a:pt x="21614" y="8931"/>
                </a:lnTo>
                <a:lnTo>
                  <a:pt x="21623" y="8931"/>
                </a:lnTo>
                <a:lnTo>
                  <a:pt x="21631" y="8931"/>
                </a:lnTo>
                <a:lnTo>
                  <a:pt x="21640" y="8931"/>
                </a:lnTo>
                <a:lnTo>
                  <a:pt x="21658" y="8931"/>
                </a:lnTo>
                <a:lnTo>
                  <a:pt x="21658" y="8922"/>
                </a:lnTo>
                <a:lnTo>
                  <a:pt x="21667" y="8922"/>
                </a:lnTo>
                <a:lnTo>
                  <a:pt x="21676" y="8922"/>
                </a:lnTo>
                <a:lnTo>
                  <a:pt x="21676" y="8913"/>
                </a:lnTo>
                <a:lnTo>
                  <a:pt x="21667" y="8904"/>
                </a:lnTo>
                <a:lnTo>
                  <a:pt x="21649" y="8904"/>
                </a:lnTo>
                <a:lnTo>
                  <a:pt x="21649" y="8913"/>
                </a:lnTo>
                <a:lnTo>
                  <a:pt x="21631" y="8913"/>
                </a:lnTo>
                <a:lnTo>
                  <a:pt x="21623" y="8913"/>
                </a:lnTo>
                <a:lnTo>
                  <a:pt x="21614" y="8913"/>
                </a:lnTo>
                <a:lnTo>
                  <a:pt x="21605" y="8922"/>
                </a:lnTo>
                <a:close/>
                <a:moveTo>
                  <a:pt x="21711" y="8410"/>
                </a:moveTo>
                <a:lnTo>
                  <a:pt x="21711" y="8401"/>
                </a:lnTo>
                <a:lnTo>
                  <a:pt x="21711" y="8392"/>
                </a:lnTo>
                <a:lnTo>
                  <a:pt x="21702" y="8410"/>
                </a:lnTo>
                <a:close/>
                <a:moveTo>
                  <a:pt x="21728" y="8401"/>
                </a:moveTo>
                <a:lnTo>
                  <a:pt x="21728" y="8410"/>
                </a:lnTo>
                <a:lnTo>
                  <a:pt x="21737" y="8410"/>
                </a:lnTo>
                <a:lnTo>
                  <a:pt x="21746" y="8419"/>
                </a:lnTo>
                <a:lnTo>
                  <a:pt x="21755" y="8410"/>
                </a:lnTo>
                <a:lnTo>
                  <a:pt x="21755" y="8401"/>
                </a:lnTo>
                <a:lnTo>
                  <a:pt x="21737" y="8401"/>
                </a:lnTo>
                <a:lnTo>
                  <a:pt x="21737" y="8392"/>
                </a:lnTo>
                <a:lnTo>
                  <a:pt x="21746" y="8383"/>
                </a:lnTo>
                <a:lnTo>
                  <a:pt x="21737" y="8375"/>
                </a:lnTo>
                <a:lnTo>
                  <a:pt x="21728" y="8375"/>
                </a:lnTo>
                <a:lnTo>
                  <a:pt x="21728" y="8383"/>
                </a:lnTo>
                <a:lnTo>
                  <a:pt x="21720" y="8375"/>
                </a:lnTo>
                <a:lnTo>
                  <a:pt x="21720" y="8383"/>
                </a:lnTo>
                <a:lnTo>
                  <a:pt x="21711" y="8383"/>
                </a:lnTo>
                <a:lnTo>
                  <a:pt x="21720" y="8392"/>
                </a:lnTo>
                <a:close/>
                <a:moveTo>
                  <a:pt x="21931" y="8357"/>
                </a:moveTo>
                <a:lnTo>
                  <a:pt x="21931" y="8366"/>
                </a:lnTo>
                <a:lnTo>
                  <a:pt x="21940" y="8375"/>
                </a:lnTo>
                <a:lnTo>
                  <a:pt x="21949" y="8375"/>
                </a:lnTo>
                <a:lnTo>
                  <a:pt x="21958" y="8375"/>
                </a:lnTo>
                <a:lnTo>
                  <a:pt x="21967" y="8375"/>
                </a:lnTo>
                <a:lnTo>
                  <a:pt x="21967" y="8383"/>
                </a:lnTo>
                <a:lnTo>
                  <a:pt x="21976" y="8383"/>
                </a:lnTo>
                <a:lnTo>
                  <a:pt x="21976" y="8375"/>
                </a:lnTo>
                <a:lnTo>
                  <a:pt x="21967" y="8375"/>
                </a:lnTo>
                <a:lnTo>
                  <a:pt x="21967" y="8366"/>
                </a:lnTo>
                <a:lnTo>
                  <a:pt x="21958" y="8366"/>
                </a:lnTo>
                <a:lnTo>
                  <a:pt x="21958" y="8357"/>
                </a:lnTo>
                <a:lnTo>
                  <a:pt x="21967" y="8357"/>
                </a:lnTo>
                <a:lnTo>
                  <a:pt x="21976" y="8366"/>
                </a:lnTo>
                <a:lnTo>
                  <a:pt x="21976" y="8375"/>
                </a:lnTo>
                <a:lnTo>
                  <a:pt x="21984" y="8375"/>
                </a:lnTo>
                <a:lnTo>
                  <a:pt x="21993" y="8375"/>
                </a:lnTo>
                <a:lnTo>
                  <a:pt x="22002" y="8375"/>
                </a:lnTo>
                <a:lnTo>
                  <a:pt x="22011" y="8375"/>
                </a:lnTo>
                <a:lnTo>
                  <a:pt x="22011" y="8366"/>
                </a:lnTo>
                <a:lnTo>
                  <a:pt x="21984" y="8357"/>
                </a:lnTo>
                <a:lnTo>
                  <a:pt x="21976" y="8348"/>
                </a:lnTo>
                <a:lnTo>
                  <a:pt x="21967" y="8357"/>
                </a:lnTo>
                <a:lnTo>
                  <a:pt x="21958" y="8357"/>
                </a:lnTo>
                <a:lnTo>
                  <a:pt x="21949" y="8357"/>
                </a:lnTo>
                <a:lnTo>
                  <a:pt x="21940" y="8357"/>
                </a:lnTo>
                <a:close/>
                <a:moveTo>
                  <a:pt x="21605" y="7845"/>
                </a:moveTo>
                <a:lnTo>
                  <a:pt x="21605" y="7827"/>
                </a:lnTo>
                <a:lnTo>
                  <a:pt x="21596" y="7827"/>
                </a:lnTo>
                <a:lnTo>
                  <a:pt x="21596" y="7836"/>
                </a:lnTo>
                <a:close/>
                <a:moveTo>
                  <a:pt x="21623" y="8533"/>
                </a:moveTo>
                <a:lnTo>
                  <a:pt x="21623" y="8525"/>
                </a:lnTo>
                <a:lnTo>
                  <a:pt x="21614" y="8507"/>
                </a:lnTo>
                <a:lnTo>
                  <a:pt x="21623" y="8498"/>
                </a:lnTo>
                <a:lnTo>
                  <a:pt x="21614" y="8498"/>
                </a:lnTo>
                <a:lnTo>
                  <a:pt x="21605" y="8507"/>
                </a:lnTo>
                <a:lnTo>
                  <a:pt x="21614" y="8516"/>
                </a:lnTo>
                <a:lnTo>
                  <a:pt x="21614" y="8525"/>
                </a:lnTo>
                <a:close/>
                <a:moveTo>
                  <a:pt x="21579" y="8957"/>
                </a:moveTo>
                <a:lnTo>
                  <a:pt x="21587" y="8957"/>
                </a:lnTo>
                <a:lnTo>
                  <a:pt x="21596" y="8948"/>
                </a:lnTo>
                <a:lnTo>
                  <a:pt x="21587" y="8948"/>
                </a:lnTo>
                <a:close/>
                <a:moveTo>
                  <a:pt x="21870" y="8357"/>
                </a:moveTo>
                <a:lnTo>
                  <a:pt x="21878" y="8366"/>
                </a:lnTo>
                <a:lnTo>
                  <a:pt x="21861" y="8348"/>
                </a:lnTo>
                <a:close/>
                <a:moveTo>
                  <a:pt x="21861" y="6240"/>
                </a:moveTo>
                <a:lnTo>
                  <a:pt x="21852" y="6240"/>
                </a:lnTo>
                <a:lnTo>
                  <a:pt x="21861" y="6240"/>
                </a:lnTo>
                <a:lnTo>
                  <a:pt x="21861" y="6249"/>
                </a:lnTo>
                <a:close/>
                <a:moveTo>
                  <a:pt x="21914" y="5913"/>
                </a:moveTo>
                <a:lnTo>
                  <a:pt x="21923" y="5913"/>
                </a:lnTo>
                <a:lnTo>
                  <a:pt x="21931" y="5904"/>
                </a:lnTo>
                <a:lnTo>
                  <a:pt x="21931" y="5887"/>
                </a:lnTo>
                <a:lnTo>
                  <a:pt x="21923" y="5887"/>
                </a:lnTo>
                <a:lnTo>
                  <a:pt x="21914" y="5887"/>
                </a:lnTo>
                <a:lnTo>
                  <a:pt x="21914" y="5896"/>
                </a:lnTo>
                <a:lnTo>
                  <a:pt x="21914" y="5904"/>
                </a:lnTo>
                <a:close/>
                <a:moveTo>
                  <a:pt x="21896" y="8489"/>
                </a:moveTo>
                <a:lnTo>
                  <a:pt x="21905" y="8498"/>
                </a:lnTo>
                <a:lnTo>
                  <a:pt x="21923" y="8498"/>
                </a:lnTo>
                <a:lnTo>
                  <a:pt x="21931" y="8498"/>
                </a:lnTo>
                <a:lnTo>
                  <a:pt x="21940" y="8498"/>
                </a:lnTo>
                <a:lnTo>
                  <a:pt x="21940" y="8489"/>
                </a:lnTo>
                <a:lnTo>
                  <a:pt x="21940" y="8480"/>
                </a:lnTo>
                <a:lnTo>
                  <a:pt x="21940" y="8472"/>
                </a:lnTo>
                <a:lnTo>
                  <a:pt x="21931" y="8480"/>
                </a:lnTo>
                <a:lnTo>
                  <a:pt x="21923" y="8480"/>
                </a:lnTo>
                <a:lnTo>
                  <a:pt x="21914" y="8480"/>
                </a:lnTo>
                <a:close/>
                <a:moveTo>
                  <a:pt x="21728" y="8348"/>
                </a:moveTo>
                <a:lnTo>
                  <a:pt x="21728" y="8339"/>
                </a:lnTo>
                <a:lnTo>
                  <a:pt x="21720" y="8339"/>
                </a:lnTo>
                <a:lnTo>
                  <a:pt x="21720" y="8348"/>
                </a:lnTo>
                <a:lnTo>
                  <a:pt x="21728" y="8357"/>
                </a:lnTo>
                <a:close/>
                <a:moveTo>
                  <a:pt x="21720" y="8913"/>
                </a:moveTo>
                <a:lnTo>
                  <a:pt x="21728" y="8904"/>
                </a:lnTo>
                <a:lnTo>
                  <a:pt x="21720" y="8904"/>
                </a:lnTo>
                <a:close/>
                <a:moveTo>
                  <a:pt x="21764" y="8957"/>
                </a:moveTo>
                <a:lnTo>
                  <a:pt x="21773" y="8948"/>
                </a:lnTo>
                <a:lnTo>
                  <a:pt x="21764" y="8948"/>
                </a:lnTo>
                <a:lnTo>
                  <a:pt x="21755" y="8948"/>
                </a:lnTo>
                <a:lnTo>
                  <a:pt x="21746" y="8948"/>
                </a:lnTo>
                <a:lnTo>
                  <a:pt x="21755" y="8948"/>
                </a:lnTo>
                <a:close/>
                <a:moveTo>
                  <a:pt x="21755" y="8569"/>
                </a:moveTo>
                <a:lnTo>
                  <a:pt x="21764" y="8569"/>
                </a:lnTo>
                <a:close/>
                <a:moveTo>
                  <a:pt x="21570" y="8489"/>
                </a:moveTo>
                <a:lnTo>
                  <a:pt x="21579" y="8489"/>
                </a:lnTo>
                <a:lnTo>
                  <a:pt x="21605" y="8489"/>
                </a:lnTo>
                <a:lnTo>
                  <a:pt x="21614" y="8489"/>
                </a:lnTo>
                <a:lnTo>
                  <a:pt x="21640" y="8489"/>
                </a:lnTo>
                <a:lnTo>
                  <a:pt x="21640" y="8480"/>
                </a:lnTo>
                <a:lnTo>
                  <a:pt x="21623" y="8480"/>
                </a:lnTo>
                <a:lnTo>
                  <a:pt x="21596" y="8480"/>
                </a:lnTo>
                <a:lnTo>
                  <a:pt x="21587" y="8480"/>
                </a:lnTo>
                <a:lnTo>
                  <a:pt x="21579" y="8480"/>
                </a:lnTo>
                <a:close/>
                <a:moveTo>
                  <a:pt x="21420" y="8966"/>
                </a:moveTo>
                <a:lnTo>
                  <a:pt x="21420" y="8957"/>
                </a:lnTo>
                <a:lnTo>
                  <a:pt x="21411" y="8957"/>
                </a:lnTo>
                <a:lnTo>
                  <a:pt x="21402" y="8957"/>
                </a:lnTo>
                <a:lnTo>
                  <a:pt x="21402" y="8966"/>
                </a:lnTo>
                <a:close/>
                <a:moveTo>
                  <a:pt x="21411" y="8480"/>
                </a:moveTo>
                <a:lnTo>
                  <a:pt x="21402" y="8480"/>
                </a:lnTo>
                <a:lnTo>
                  <a:pt x="21402" y="8489"/>
                </a:lnTo>
                <a:close/>
                <a:moveTo>
                  <a:pt x="21402" y="8966"/>
                </a:moveTo>
                <a:lnTo>
                  <a:pt x="21393" y="8975"/>
                </a:lnTo>
                <a:lnTo>
                  <a:pt x="21393" y="8984"/>
                </a:lnTo>
                <a:lnTo>
                  <a:pt x="21393" y="8975"/>
                </a:lnTo>
                <a:lnTo>
                  <a:pt x="21402" y="8975"/>
                </a:lnTo>
                <a:lnTo>
                  <a:pt x="21411" y="8975"/>
                </a:lnTo>
                <a:close/>
                <a:moveTo>
                  <a:pt x="21393" y="8648"/>
                </a:moveTo>
                <a:lnTo>
                  <a:pt x="21402" y="8657"/>
                </a:lnTo>
                <a:lnTo>
                  <a:pt x="21411" y="8657"/>
                </a:lnTo>
                <a:lnTo>
                  <a:pt x="21420" y="8648"/>
                </a:lnTo>
                <a:lnTo>
                  <a:pt x="21411" y="8639"/>
                </a:lnTo>
                <a:lnTo>
                  <a:pt x="21402" y="8639"/>
                </a:lnTo>
                <a:close/>
                <a:moveTo>
                  <a:pt x="21437" y="8736"/>
                </a:moveTo>
                <a:lnTo>
                  <a:pt x="21437" y="8745"/>
                </a:lnTo>
                <a:lnTo>
                  <a:pt x="21446" y="8745"/>
                </a:lnTo>
                <a:lnTo>
                  <a:pt x="21446" y="8736"/>
                </a:lnTo>
                <a:close/>
                <a:moveTo>
                  <a:pt x="21437" y="8463"/>
                </a:moveTo>
                <a:lnTo>
                  <a:pt x="21437" y="8472"/>
                </a:lnTo>
                <a:lnTo>
                  <a:pt x="21437" y="8480"/>
                </a:lnTo>
                <a:lnTo>
                  <a:pt x="21446" y="8472"/>
                </a:lnTo>
                <a:lnTo>
                  <a:pt x="21437" y="8472"/>
                </a:lnTo>
                <a:close/>
                <a:moveTo>
                  <a:pt x="21349" y="8736"/>
                </a:moveTo>
                <a:lnTo>
                  <a:pt x="21349" y="8745"/>
                </a:lnTo>
                <a:lnTo>
                  <a:pt x="21358" y="8745"/>
                </a:lnTo>
                <a:lnTo>
                  <a:pt x="21367" y="8745"/>
                </a:lnTo>
                <a:lnTo>
                  <a:pt x="21376" y="8736"/>
                </a:lnTo>
                <a:lnTo>
                  <a:pt x="21367" y="8728"/>
                </a:lnTo>
                <a:lnTo>
                  <a:pt x="21384" y="8710"/>
                </a:lnTo>
                <a:lnTo>
                  <a:pt x="21376" y="8692"/>
                </a:lnTo>
                <a:lnTo>
                  <a:pt x="21367" y="8692"/>
                </a:lnTo>
                <a:lnTo>
                  <a:pt x="21349" y="8701"/>
                </a:lnTo>
                <a:lnTo>
                  <a:pt x="21358" y="8719"/>
                </a:lnTo>
                <a:lnTo>
                  <a:pt x="21349" y="8728"/>
                </a:lnTo>
                <a:close/>
                <a:moveTo>
                  <a:pt x="21411" y="8436"/>
                </a:moveTo>
                <a:lnTo>
                  <a:pt x="21393" y="8436"/>
                </a:lnTo>
                <a:lnTo>
                  <a:pt x="21384" y="8445"/>
                </a:lnTo>
                <a:lnTo>
                  <a:pt x="21384" y="8454"/>
                </a:lnTo>
                <a:lnTo>
                  <a:pt x="21384" y="8463"/>
                </a:lnTo>
                <a:lnTo>
                  <a:pt x="21393" y="8463"/>
                </a:lnTo>
                <a:lnTo>
                  <a:pt x="21402" y="8445"/>
                </a:lnTo>
                <a:lnTo>
                  <a:pt x="21411" y="8445"/>
                </a:lnTo>
                <a:lnTo>
                  <a:pt x="21411" y="8463"/>
                </a:lnTo>
                <a:lnTo>
                  <a:pt x="21411" y="8472"/>
                </a:lnTo>
                <a:lnTo>
                  <a:pt x="21420" y="8463"/>
                </a:lnTo>
                <a:lnTo>
                  <a:pt x="21420" y="8454"/>
                </a:lnTo>
                <a:lnTo>
                  <a:pt x="21429" y="8463"/>
                </a:lnTo>
                <a:lnTo>
                  <a:pt x="21437" y="8454"/>
                </a:lnTo>
                <a:lnTo>
                  <a:pt x="21437" y="8445"/>
                </a:lnTo>
                <a:lnTo>
                  <a:pt x="21429" y="8445"/>
                </a:lnTo>
                <a:lnTo>
                  <a:pt x="21420" y="8445"/>
                </a:lnTo>
                <a:lnTo>
                  <a:pt x="21420" y="8454"/>
                </a:lnTo>
                <a:lnTo>
                  <a:pt x="21411" y="8445"/>
                </a:lnTo>
                <a:lnTo>
                  <a:pt x="21420" y="8445"/>
                </a:lnTo>
                <a:close/>
                <a:moveTo>
                  <a:pt x="21384" y="9151"/>
                </a:moveTo>
                <a:lnTo>
                  <a:pt x="21393" y="9151"/>
                </a:lnTo>
                <a:lnTo>
                  <a:pt x="21402" y="9151"/>
                </a:lnTo>
                <a:lnTo>
                  <a:pt x="21411" y="9142"/>
                </a:lnTo>
                <a:lnTo>
                  <a:pt x="21420" y="9134"/>
                </a:lnTo>
                <a:lnTo>
                  <a:pt x="21429" y="9134"/>
                </a:lnTo>
                <a:lnTo>
                  <a:pt x="21429" y="9125"/>
                </a:lnTo>
                <a:lnTo>
                  <a:pt x="21429" y="9116"/>
                </a:lnTo>
                <a:lnTo>
                  <a:pt x="21420" y="9116"/>
                </a:lnTo>
                <a:lnTo>
                  <a:pt x="21420" y="9125"/>
                </a:lnTo>
                <a:lnTo>
                  <a:pt x="21411" y="9134"/>
                </a:lnTo>
                <a:lnTo>
                  <a:pt x="21402" y="9134"/>
                </a:lnTo>
                <a:lnTo>
                  <a:pt x="21384" y="9142"/>
                </a:lnTo>
                <a:close/>
                <a:moveTo>
                  <a:pt x="21464" y="8966"/>
                </a:moveTo>
                <a:lnTo>
                  <a:pt x="21473" y="8966"/>
                </a:lnTo>
                <a:lnTo>
                  <a:pt x="21473" y="8975"/>
                </a:lnTo>
                <a:lnTo>
                  <a:pt x="21481" y="8975"/>
                </a:lnTo>
                <a:lnTo>
                  <a:pt x="21490" y="8966"/>
                </a:lnTo>
                <a:lnTo>
                  <a:pt x="21490" y="8957"/>
                </a:lnTo>
                <a:lnTo>
                  <a:pt x="21490" y="8948"/>
                </a:lnTo>
                <a:lnTo>
                  <a:pt x="21481" y="8966"/>
                </a:lnTo>
                <a:lnTo>
                  <a:pt x="21473" y="8957"/>
                </a:lnTo>
                <a:lnTo>
                  <a:pt x="21473" y="8966"/>
                </a:lnTo>
                <a:close/>
                <a:moveTo>
                  <a:pt x="21473" y="8789"/>
                </a:moveTo>
                <a:lnTo>
                  <a:pt x="21473" y="8781"/>
                </a:lnTo>
                <a:close/>
                <a:moveTo>
                  <a:pt x="21384" y="8701"/>
                </a:moveTo>
                <a:lnTo>
                  <a:pt x="21384" y="8710"/>
                </a:lnTo>
                <a:lnTo>
                  <a:pt x="21384" y="8719"/>
                </a:lnTo>
                <a:lnTo>
                  <a:pt x="21384" y="8728"/>
                </a:lnTo>
                <a:lnTo>
                  <a:pt x="21384" y="8736"/>
                </a:lnTo>
                <a:lnTo>
                  <a:pt x="21376" y="8736"/>
                </a:lnTo>
                <a:lnTo>
                  <a:pt x="21376" y="8745"/>
                </a:lnTo>
                <a:lnTo>
                  <a:pt x="21367" y="8754"/>
                </a:lnTo>
                <a:lnTo>
                  <a:pt x="21376" y="8763"/>
                </a:lnTo>
                <a:lnTo>
                  <a:pt x="21384" y="8763"/>
                </a:lnTo>
                <a:lnTo>
                  <a:pt x="21393" y="8754"/>
                </a:lnTo>
                <a:lnTo>
                  <a:pt x="21393" y="8745"/>
                </a:lnTo>
                <a:lnTo>
                  <a:pt x="21402" y="8745"/>
                </a:lnTo>
                <a:lnTo>
                  <a:pt x="21411" y="8745"/>
                </a:lnTo>
                <a:lnTo>
                  <a:pt x="21411" y="8736"/>
                </a:lnTo>
                <a:lnTo>
                  <a:pt x="21402" y="8728"/>
                </a:lnTo>
                <a:lnTo>
                  <a:pt x="21393" y="8728"/>
                </a:lnTo>
                <a:lnTo>
                  <a:pt x="21393" y="8710"/>
                </a:lnTo>
                <a:lnTo>
                  <a:pt x="21402" y="8710"/>
                </a:lnTo>
                <a:lnTo>
                  <a:pt x="21402" y="8701"/>
                </a:lnTo>
                <a:lnTo>
                  <a:pt x="21411" y="8692"/>
                </a:lnTo>
                <a:lnTo>
                  <a:pt x="21411" y="8701"/>
                </a:lnTo>
                <a:lnTo>
                  <a:pt x="21411" y="8683"/>
                </a:lnTo>
                <a:lnTo>
                  <a:pt x="21402" y="8675"/>
                </a:lnTo>
                <a:lnTo>
                  <a:pt x="21393" y="8675"/>
                </a:lnTo>
                <a:lnTo>
                  <a:pt x="21384" y="8692"/>
                </a:lnTo>
                <a:close/>
                <a:moveTo>
                  <a:pt x="21499" y="8966"/>
                </a:moveTo>
                <a:lnTo>
                  <a:pt x="21508" y="8966"/>
                </a:lnTo>
                <a:lnTo>
                  <a:pt x="21552" y="8966"/>
                </a:lnTo>
                <a:lnTo>
                  <a:pt x="21552" y="8957"/>
                </a:lnTo>
                <a:lnTo>
                  <a:pt x="21552" y="8948"/>
                </a:lnTo>
                <a:lnTo>
                  <a:pt x="21543" y="8948"/>
                </a:lnTo>
                <a:lnTo>
                  <a:pt x="21526" y="8948"/>
                </a:lnTo>
                <a:lnTo>
                  <a:pt x="21517" y="8948"/>
                </a:lnTo>
                <a:lnTo>
                  <a:pt x="21508" y="8948"/>
                </a:lnTo>
                <a:lnTo>
                  <a:pt x="21499" y="8957"/>
                </a:lnTo>
                <a:close/>
                <a:moveTo>
                  <a:pt x="21570" y="8489"/>
                </a:moveTo>
                <a:lnTo>
                  <a:pt x="21570" y="8480"/>
                </a:lnTo>
                <a:lnTo>
                  <a:pt x="21561" y="8480"/>
                </a:lnTo>
                <a:lnTo>
                  <a:pt x="21552" y="8472"/>
                </a:lnTo>
                <a:lnTo>
                  <a:pt x="21552" y="8480"/>
                </a:lnTo>
                <a:lnTo>
                  <a:pt x="21543" y="8472"/>
                </a:lnTo>
                <a:lnTo>
                  <a:pt x="21517" y="8472"/>
                </a:lnTo>
                <a:lnTo>
                  <a:pt x="21508" y="8472"/>
                </a:lnTo>
                <a:lnTo>
                  <a:pt x="21499" y="8472"/>
                </a:lnTo>
                <a:lnTo>
                  <a:pt x="21499" y="8489"/>
                </a:lnTo>
                <a:lnTo>
                  <a:pt x="21499" y="8498"/>
                </a:lnTo>
                <a:lnTo>
                  <a:pt x="21508" y="8498"/>
                </a:lnTo>
                <a:lnTo>
                  <a:pt x="21517" y="8498"/>
                </a:lnTo>
                <a:lnTo>
                  <a:pt x="21534" y="8489"/>
                </a:lnTo>
                <a:lnTo>
                  <a:pt x="21543" y="8489"/>
                </a:lnTo>
                <a:lnTo>
                  <a:pt x="21552" y="8489"/>
                </a:lnTo>
                <a:close/>
                <a:moveTo>
                  <a:pt x="21464" y="8498"/>
                </a:moveTo>
                <a:lnTo>
                  <a:pt x="21455" y="8489"/>
                </a:lnTo>
                <a:lnTo>
                  <a:pt x="21455" y="8498"/>
                </a:lnTo>
                <a:close/>
                <a:moveTo>
                  <a:pt x="21437" y="9098"/>
                </a:moveTo>
                <a:lnTo>
                  <a:pt x="21429" y="9098"/>
                </a:lnTo>
                <a:lnTo>
                  <a:pt x="21420" y="9107"/>
                </a:lnTo>
                <a:lnTo>
                  <a:pt x="21429" y="9107"/>
                </a:lnTo>
                <a:lnTo>
                  <a:pt x="21429" y="9098"/>
                </a:lnTo>
                <a:close/>
                <a:moveTo>
                  <a:pt x="23069" y="7236"/>
                </a:moveTo>
                <a:lnTo>
                  <a:pt x="23069" y="7227"/>
                </a:lnTo>
                <a:lnTo>
                  <a:pt x="23078" y="7227"/>
                </a:lnTo>
                <a:lnTo>
                  <a:pt x="23069" y="7227"/>
                </a:lnTo>
                <a:close/>
                <a:moveTo>
                  <a:pt x="22814" y="6354"/>
                </a:moveTo>
                <a:lnTo>
                  <a:pt x="22805" y="6354"/>
                </a:lnTo>
                <a:lnTo>
                  <a:pt x="22805" y="6363"/>
                </a:lnTo>
                <a:close/>
                <a:moveTo>
                  <a:pt x="23034" y="7315"/>
                </a:moveTo>
                <a:lnTo>
                  <a:pt x="23034" y="7307"/>
                </a:lnTo>
                <a:lnTo>
                  <a:pt x="23025" y="7307"/>
                </a:lnTo>
                <a:lnTo>
                  <a:pt x="23025" y="7315"/>
                </a:lnTo>
                <a:close/>
                <a:moveTo>
                  <a:pt x="22990" y="7377"/>
                </a:moveTo>
                <a:lnTo>
                  <a:pt x="22999" y="7377"/>
                </a:lnTo>
                <a:lnTo>
                  <a:pt x="22999" y="7368"/>
                </a:lnTo>
                <a:lnTo>
                  <a:pt x="23008" y="7351"/>
                </a:lnTo>
                <a:lnTo>
                  <a:pt x="22999" y="7360"/>
                </a:lnTo>
                <a:lnTo>
                  <a:pt x="22990" y="7368"/>
                </a:lnTo>
                <a:close/>
                <a:moveTo>
                  <a:pt x="22611" y="5710"/>
                </a:moveTo>
                <a:lnTo>
                  <a:pt x="22602" y="5701"/>
                </a:lnTo>
                <a:lnTo>
                  <a:pt x="22602" y="5710"/>
                </a:lnTo>
                <a:close/>
                <a:moveTo>
                  <a:pt x="22637" y="5843"/>
                </a:moveTo>
                <a:lnTo>
                  <a:pt x="22628" y="5843"/>
                </a:lnTo>
                <a:close/>
                <a:moveTo>
                  <a:pt x="22364" y="8419"/>
                </a:moveTo>
                <a:lnTo>
                  <a:pt x="22355" y="8419"/>
                </a:lnTo>
                <a:lnTo>
                  <a:pt x="22346" y="8401"/>
                </a:lnTo>
                <a:lnTo>
                  <a:pt x="22337" y="8401"/>
                </a:lnTo>
                <a:lnTo>
                  <a:pt x="22328" y="8401"/>
                </a:lnTo>
                <a:lnTo>
                  <a:pt x="22311" y="8401"/>
                </a:lnTo>
                <a:lnTo>
                  <a:pt x="22311" y="8410"/>
                </a:lnTo>
                <a:lnTo>
                  <a:pt x="22320" y="8410"/>
                </a:lnTo>
                <a:lnTo>
                  <a:pt x="22328" y="8419"/>
                </a:lnTo>
                <a:lnTo>
                  <a:pt x="22337" y="8410"/>
                </a:lnTo>
                <a:lnTo>
                  <a:pt x="22337" y="8427"/>
                </a:lnTo>
                <a:lnTo>
                  <a:pt x="22346" y="8436"/>
                </a:lnTo>
                <a:lnTo>
                  <a:pt x="22355" y="8436"/>
                </a:lnTo>
                <a:lnTo>
                  <a:pt x="22364" y="8436"/>
                </a:lnTo>
                <a:lnTo>
                  <a:pt x="22373" y="8436"/>
                </a:lnTo>
                <a:lnTo>
                  <a:pt x="22381" y="8427"/>
                </a:lnTo>
                <a:lnTo>
                  <a:pt x="22373" y="8427"/>
                </a:lnTo>
                <a:close/>
                <a:moveTo>
                  <a:pt x="22355" y="8472"/>
                </a:moveTo>
                <a:lnTo>
                  <a:pt x="22346" y="8472"/>
                </a:lnTo>
                <a:lnTo>
                  <a:pt x="22320" y="8472"/>
                </a:lnTo>
                <a:lnTo>
                  <a:pt x="22311" y="8472"/>
                </a:lnTo>
                <a:lnTo>
                  <a:pt x="22320" y="8472"/>
                </a:lnTo>
                <a:lnTo>
                  <a:pt x="22346" y="8480"/>
                </a:lnTo>
                <a:lnTo>
                  <a:pt x="22355" y="8480"/>
                </a:lnTo>
                <a:lnTo>
                  <a:pt x="22373" y="8489"/>
                </a:lnTo>
                <a:lnTo>
                  <a:pt x="22381" y="8489"/>
                </a:lnTo>
                <a:lnTo>
                  <a:pt x="22390" y="8489"/>
                </a:lnTo>
                <a:lnTo>
                  <a:pt x="22399" y="8489"/>
                </a:lnTo>
                <a:lnTo>
                  <a:pt x="22408" y="8489"/>
                </a:lnTo>
                <a:lnTo>
                  <a:pt x="22417" y="8480"/>
                </a:lnTo>
                <a:lnTo>
                  <a:pt x="22408" y="8480"/>
                </a:lnTo>
                <a:lnTo>
                  <a:pt x="22381" y="8480"/>
                </a:lnTo>
                <a:lnTo>
                  <a:pt x="22373" y="8472"/>
                </a:lnTo>
                <a:close/>
                <a:moveTo>
                  <a:pt x="21949" y="6072"/>
                </a:moveTo>
                <a:lnTo>
                  <a:pt x="21958" y="6072"/>
                </a:lnTo>
                <a:lnTo>
                  <a:pt x="21967" y="6063"/>
                </a:lnTo>
                <a:lnTo>
                  <a:pt x="21958" y="6063"/>
                </a:lnTo>
                <a:lnTo>
                  <a:pt x="21949" y="6054"/>
                </a:lnTo>
                <a:lnTo>
                  <a:pt x="21940" y="6063"/>
                </a:lnTo>
                <a:close/>
                <a:moveTo>
                  <a:pt x="23114" y="4942"/>
                </a:moveTo>
                <a:close/>
                <a:moveTo>
                  <a:pt x="23087" y="8683"/>
                </a:moveTo>
                <a:lnTo>
                  <a:pt x="23078" y="8683"/>
                </a:lnTo>
                <a:lnTo>
                  <a:pt x="23078" y="8692"/>
                </a:lnTo>
                <a:lnTo>
                  <a:pt x="23078" y="8701"/>
                </a:lnTo>
                <a:lnTo>
                  <a:pt x="23087" y="8701"/>
                </a:lnTo>
                <a:lnTo>
                  <a:pt x="23087" y="8692"/>
                </a:lnTo>
                <a:lnTo>
                  <a:pt x="23096" y="8692"/>
                </a:lnTo>
                <a:lnTo>
                  <a:pt x="23096" y="8683"/>
                </a:lnTo>
                <a:close/>
                <a:moveTo>
                  <a:pt x="23096" y="4960"/>
                </a:moveTo>
                <a:lnTo>
                  <a:pt x="23087" y="4960"/>
                </a:lnTo>
                <a:close/>
                <a:moveTo>
                  <a:pt x="23061" y="7245"/>
                </a:moveTo>
                <a:lnTo>
                  <a:pt x="23061" y="7254"/>
                </a:lnTo>
                <a:close/>
                <a:moveTo>
                  <a:pt x="23087" y="4960"/>
                </a:moveTo>
                <a:lnTo>
                  <a:pt x="23078" y="4960"/>
                </a:lnTo>
                <a:close/>
                <a:moveTo>
                  <a:pt x="23069" y="6962"/>
                </a:moveTo>
                <a:lnTo>
                  <a:pt x="23061" y="6962"/>
                </a:lnTo>
                <a:lnTo>
                  <a:pt x="23069" y="6971"/>
                </a:lnTo>
                <a:close/>
                <a:moveTo>
                  <a:pt x="23061" y="7148"/>
                </a:moveTo>
                <a:lnTo>
                  <a:pt x="23069" y="7148"/>
                </a:lnTo>
                <a:close/>
                <a:moveTo>
                  <a:pt x="22231" y="8498"/>
                </a:moveTo>
                <a:lnTo>
                  <a:pt x="22231" y="8507"/>
                </a:lnTo>
                <a:lnTo>
                  <a:pt x="22240" y="8498"/>
                </a:lnTo>
                <a:close/>
                <a:moveTo>
                  <a:pt x="23078" y="7007"/>
                </a:moveTo>
                <a:lnTo>
                  <a:pt x="23069" y="7007"/>
                </a:lnTo>
                <a:lnTo>
                  <a:pt x="23069" y="7015"/>
                </a:lnTo>
                <a:lnTo>
                  <a:pt x="23078" y="7015"/>
                </a:lnTo>
                <a:close/>
                <a:moveTo>
                  <a:pt x="22514" y="7651"/>
                </a:moveTo>
                <a:lnTo>
                  <a:pt x="22505" y="7660"/>
                </a:lnTo>
                <a:close/>
                <a:moveTo>
                  <a:pt x="21958" y="8392"/>
                </a:moveTo>
                <a:lnTo>
                  <a:pt x="21967" y="8383"/>
                </a:lnTo>
                <a:lnTo>
                  <a:pt x="21958" y="8383"/>
                </a:lnTo>
                <a:lnTo>
                  <a:pt x="21949" y="8383"/>
                </a:lnTo>
                <a:close/>
                <a:moveTo>
                  <a:pt x="21967" y="8427"/>
                </a:moveTo>
                <a:lnTo>
                  <a:pt x="21967" y="8436"/>
                </a:lnTo>
                <a:lnTo>
                  <a:pt x="21967" y="8445"/>
                </a:lnTo>
                <a:lnTo>
                  <a:pt x="21976" y="8445"/>
                </a:lnTo>
                <a:lnTo>
                  <a:pt x="21984" y="8445"/>
                </a:lnTo>
                <a:lnTo>
                  <a:pt x="21993" y="8436"/>
                </a:lnTo>
                <a:lnTo>
                  <a:pt x="21993" y="8419"/>
                </a:lnTo>
                <a:lnTo>
                  <a:pt x="21984" y="8419"/>
                </a:lnTo>
                <a:lnTo>
                  <a:pt x="21976" y="8419"/>
                </a:lnTo>
                <a:lnTo>
                  <a:pt x="21967" y="8419"/>
                </a:lnTo>
                <a:lnTo>
                  <a:pt x="21958" y="8419"/>
                </a:lnTo>
                <a:close/>
                <a:moveTo>
                  <a:pt x="21923" y="9222"/>
                </a:moveTo>
                <a:lnTo>
                  <a:pt x="21940" y="9213"/>
                </a:lnTo>
                <a:lnTo>
                  <a:pt x="21949" y="9222"/>
                </a:lnTo>
                <a:lnTo>
                  <a:pt x="21958" y="9222"/>
                </a:lnTo>
                <a:lnTo>
                  <a:pt x="21958" y="9213"/>
                </a:lnTo>
                <a:lnTo>
                  <a:pt x="21949" y="9213"/>
                </a:lnTo>
                <a:lnTo>
                  <a:pt x="21949" y="9204"/>
                </a:lnTo>
                <a:lnTo>
                  <a:pt x="21940" y="9195"/>
                </a:lnTo>
                <a:lnTo>
                  <a:pt x="21940" y="9187"/>
                </a:lnTo>
                <a:lnTo>
                  <a:pt x="21931" y="9187"/>
                </a:lnTo>
                <a:lnTo>
                  <a:pt x="21923" y="9195"/>
                </a:lnTo>
                <a:lnTo>
                  <a:pt x="21931" y="9204"/>
                </a:lnTo>
                <a:lnTo>
                  <a:pt x="21923" y="9213"/>
                </a:lnTo>
                <a:lnTo>
                  <a:pt x="21923" y="9204"/>
                </a:lnTo>
                <a:lnTo>
                  <a:pt x="21914" y="9213"/>
                </a:lnTo>
                <a:close/>
                <a:moveTo>
                  <a:pt x="21967" y="8966"/>
                </a:moveTo>
                <a:lnTo>
                  <a:pt x="21976" y="8957"/>
                </a:lnTo>
                <a:lnTo>
                  <a:pt x="21993" y="8948"/>
                </a:lnTo>
                <a:lnTo>
                  <a:pt x="22002" y="8948"/>
                </a:lnTo>
                <a:lnTo>
                  <a:pt x="21993" y="8948"/>
                </a:lnTo>
                <a:lnTo>
                  <a:pt x="21984" y="8939"/>
                </a:lnTo>
                <a:lnTo>
                  <a:pt x="21976" y="8957"/>
                </a:lnTo>
                <a:close/>
                <a:moveTo>
                  <a:pt x="21887" y="5957"/>
                </a:moveTo>
                <a:lnTo>
                  <a:pt x="21896" y="5957"/>
                </a:lnTo>
                <a:lnTo>
                  <a:pt x="21896" y="5948"/>
                </a:lnTo>
                <a:close/>
                <a:moveTo>
                  <a:pt x="21949" y="8419"/>
                </a:moveTo>
                <a:lnTo>
                  <a:pt x="21940" y="8419"/>
                </a:lnTo>
                <a:lnTo>
                  <a:pt x="21976" y="8410"/>
                </a:lnTo>
                <a:lnTo>
                  <a:pt x="21967" y="8410"/>
                </a:lnTo>
                <a:lnTo>
                  <a:pt x="21958" y="8410"/>
                </a:lnTo>
                <a:lnTo>
                  <a:pt x="21949" y="8410"/>
                </a:lnTo>
                <a:close/>
                <a:moveTo>
                  <a:pt x="21984" y="6046"/>
                </a:moveTo>
                <a:lnTo>
                  <a:pt x="21993" y="6037"/>
                </a:lnTo>
                <a:lnTo>
                  <a:pt x="21993" y="6028"/>
                </a:lnTo>
                <a:lnTo>
                  <a:pt x="21984" y="6028"/>
                </a:lnTo>
                <a:lnTo>
                  <a:pt x="21984" y="6037"/>
                </a:lnTo>
                <a:lnTo>
                  <a:pt x="21984" y="6046"/>
                </a:lnTo>
                <a:lnTo>
                  <a:pt x="21976" y="6054"/>
                </a:lnTo>
                <a:lnTo>
                  <a:pt x="21976" y="6063"/>
                </a:lnTo>
                <a:lnTo>
                  <a:pt x="21984" y="6063"/>
                </a:lnTo>
                <a:close/>
                <a:moveTo>
                  <a:pt x="22002" y="8127"/>
                </a:moveTo>
                <a:lnTo>
                  <a:pt x="21993" y="8127"/>
                </a:lnTo>
                <a:close/>
                <a:moveTo>
                  <a:pt x="22099" y="5754"/>
                </a:moveTo>
                <a:lnTo>
                  <a:pt x="22090" y="5763"/>
                </a:lnTo>
                <a:lnTo>
                  <a:pt x="22099" y="5763"/>
                </a:lnTo>
                <a:close/>
                <a:moveTo>
                  <a:pt x="22275" y="5719"/>
                </a:moveTo>
                <a:lnTo>
                  <a:pt x="22275" y="5728"/>
                </a:lnTo>
                <a:lnTo>
                  <a:pt x="22267" y="5728"/>
                </a:lnTo>
                <a:lnTo>
                  <a:pt x="22267" y="5737"/>
                </a:lnTo>
                <a:lnTo>
                  <a:pt x="22258" y="5745"/>
                </a:lnTo>
                <a:lnTo>
                  <a:pt x="22267" y="5754"/>
                </a:lnTo>
                <a:lnTo>
                  <a:pt x="22275" y="5745"/>
                </a:lnTo>
                <a:lnTo>
                  <a:pt x="22275" y="5737"/>
                </a:lnTo>
                <a:lnTo>
                  <a:pt x="22284" y="5719"/>
                </a:lnTo>
                <a:close/>
                <a:moveTo>
                  <a:pt x="22223" y="5728"/>
                </a:moveTo>
                <a:lnTo>
                  <a:pt x="22231" y="5728"/>
                </a:lnTo>
                <a:lnTo>
                  <a:pt x="22231" y="5719"/>
                </a:lnTo>
                <a:close/>
                <a:moveTo>
                  <a:pt x="21984" y="9231"/>
                </a:moveTo>
                <a:lnTo>
                  <a:pt x="22011" y="9213"/>
                </a:lnTo>
                <a:lnTo>
                  <a:pt x="22011" y="9204"/>
                </a:lnTo>
                <a:lnTo>
                  <a:pt x="22020" y="9204"/>
                </a:lnTo>
                <a:lnTo>
                  <a:pt x="22020" y="9195"/>
                </a:lnTo>
                <a:lnTo>
                  <a:pt x="22028" y="9187"/>
                </a:lnTo>
                <a:lnTo>
                  <a:pt x="22020" y="9187"/>
                </a:lnTo>
                <a:lnTo>
                  <a:pt x="22020" y="9178"/>
                </a:lnTo>
                <a:lnTo>
                  <a:pt x="22011" y="9178"/>
                </a:lnTo>
                <a:lnTo>
                  <a:pt x="22002" y="9169"/>
                </a:lnTo>
                <a:lnTo>
                  <a:pt x="22002" y="9178"/>
                </a:lnTo>
                <a:lnTo>
                  <a:pt x="21993" y="9178"/>
                </a:lnTo>
                <a:lnTo>
                  <a:pt x="21984" y="9187"/>
                </a:lnTo>
                <a:lnTo>
                  <a:pt x="21984" y="9178"/>
                </a:lnTo>
                <a:lnTo>
                  <a:pt x="21967" y="9187"/>
                </a:lnTo>
                <a:lnTo>
                  <a:pt x="21958" y="9187"/>
                </a:lnTo>
                <a:lnTo>
                  <a:pt x="21958" y="9178"/>
                </a:lnTo>
                <a:lnTo>
                  <a:pt x="21949" y="9178"/>
                </a:lnTo>
                <a:lnTo>
                  <a:pt x="21940" y="9169"/>
                </a:lnTo>
                <a:lnTo>
                  <a:pt x="21940" y="9178"/>
                </a:lnTo>
                <a:lnTo>
                  <a:pt x="21940" y="9195"/>
                </a:lnTo>
                <a:lnTo>
                  <a:pt x="21949" y="9204"/>
                </a:lnTo>
                <a:lnTo>
                  <a:pt x="21958" y="9213"/>
                </a:lnTo>
                <a:close/>
                <a:moveTo>
                  <a:pt x="22275" y="8419"/>
                </a:moveTo>
                <a:lnTo>
                  <a:pt x="22267" y="8419"/>
                </a:lnTo>
                <a:lnTo>
                  <a:pt x="22267" y="8427"/>
                </a:lnTo>
                <a:lnTo>
                  <a:pt x="22267" y="8436"/>
                </a:lnTo>
                <a:lnTo>
                  <a:pt x="22275" y="8436"/>
                </a:lnTo>
                <a:lnTo>
                  <a:pt x="22284" y="8427"/>
                </a:lnTo>
                <a:lnTo>
                  <a:pt x="22275" y="8427"/>
                </a:lnTo>
                <a:close/>
                <a:moveTo>
                  <a:pt x="22249" y="7792"/>
                </a:moveTo>
                <a:lnTo>
                  <a:pt x="22249" y="7801"/>
                </a:lnTo>
                <a:lnTo>
                  <a:pt x="22240" y="7810"/>
                </a:lnTo>
                <a:lnTo>
                  <a:pt x="22249" y="7810"/>
                </a:lnTo>
                <a:lnTo>
                  <a:pt x="22258" y="7801"/>
                </a:lnTo>
                <a:lnTo>
                  <a:pt x="22258" y="7792"/>
                </a:lnTo>
                <a:lnTo>
                  <a:pt x="22258" y="7783"/>
                </a:lnTo>
                <a:close/>
                <a:moveTo>
                  <a:pt x="22064" y="5825"/>
                </a:moveTo>
                <a:lnTo>
                  <a:pt x="22081" y="5816"/>
                </a:lnTo>
                <a:lnTo>
                  <a:pt x="22090" y="5816"/>
                </a:lnTo>
                <a:lnTo>
                  <a:pt x="22090" y="5825"/>
                </a:lnTo>
                <a:lnTo>
                  <a:pt x="22099" y="5825"/>
                </a:lnTo>
                <a:lnTo>
                  <a:pt x="22099" y="5834"/>
                </a:lnTo>
                <a:lnTo>
                  <a:pt x="22099" y="5843"/>
                </a:lnTo>
                <a:lnTo>
                  <a:pt x="22090" y="5843"/>
                </a:lnTo>
                <a:lnTo>
                  <a:pt x="22099" y="5851"/>
                </a:lnTo>
                <a:lnTo>
                  <a:pt x="22099" y="5860"/>
                </a:lnTo>
                <a:lnTo>
                  <a:pt x="22108" y="5851"/>
                </a:lnTo>
                <a:lnTo>
                  <a:pt x="22108" y="5860"/>
                </a:lnTo>
                <a:lnTo>
                  <a:pt x="22108" y="5869"/>
                </a:lnTo>
                <a:lnTo>
                  <a:pt x="22117" y="5869"/>
                </a:lnTo>
                <a:lnTo>
                  <a:pt x="22126" y="5869"/>
                </a:lnTo>
                <a:lnTo>
                  <a:pt x="22134" y="5860"/>
                </a:lnTo>
                <a:lnTo>
                  <a:pt x="22134" y="5851"/>
                </a:lnTo>
                <a:lnTo>
                  <a:pt x="22143" y="5843"/>
                </a:lnTo>
                <a:lnTo>
                  <a:pt x="22152" y="5825"/>
                </a:lnTo>
                <a:lnTo>
                  <a:pt x="22152" y="5816"/>
                </a:lnTo>
                <a:lnTo>
                  <a:pt x="22178" y="5807"/>
                </a:lnTo>
                <a:lnTo>
                  <a:pt x="22187" y="5807"/>
                </a:lnTo>
                <a:lnTo>
                  <a:pt x="22196" y="5807"/>
                </a:lnTo>
                <a:lnTo>
                  <a:pt x="22205" y="5816"/>
                </a:lnTo>
                <a:lnTo>
                  <a:pt x="22214" y="5825"/>
                </a:lnTo>
                <a:lnTo>
                  <a:pt x="22223" y="5825"/>
                </a:lnTo>
                <a:lnTo>
                  <a:pt x="22223" y="5816"/>
                </a:lnTo>
                <a:lnTo>
                  <a:pt x="22231" y="5807"/>
                </a:lnTo>
                <a:lnTo>
                  <a:pt x="22231" y="5798"/>
                </a:lnTo>
                <a:lnTo>
                  <a:pt x="22249" y="5790"/>
                </a:lnTo>
                <a:lnTo>
                  <a:pt x="22258" y="5781"/>
                </a:lnTo>
                <a:lnTo>
                  <a:pt x="22258" y="5772"/>
                </a:lnTo>
                <a:lnTo>
                  <a:pt x="22258" y="5763"/>
                </a:lnTo>
                <a:lnTo>
                  <a:pt x="22258" y="5745"/>
                </a:lnTo>
                <a:lnTo>
                  <a:pt x="22240" y="5745"/>
                </a:lnTo>
                <a:lnTo>
                  <a:pt x="22231" y="5745"/>
                </a:lnTo>
                <a:lnTo>
                  <a:pt x="22223" y="5737"/>
                </a:lnTo>
                <a:lnTo>
                  <a:pt x="22214" y="5737"/>
                </a:lnTo>
                <a:lnTo>
                  <a:pt x="22205" y="5737"/>
                </a:lnTo>
                <a:lnTo>
                  <a:pt x="22196" y="5745"/>
                </a:lnTo>
                <a:lnTo>
                  <a:pt x="22187" y="5745"/>
                </a:lnTo>
                <a:lnTo>
                  <a:pt x="22178" y="5745"/>
                </a:lnTo>
                <a:lnTo>
                  <a:pt x="22178" y="5754"/>
                </a:lnTo>
                <a:lnTo>
                  <a:pt x="22178" y="5763"/>
                </a:lnTo>
                <a:lnTo>
                  <a:pt x="22170" y="5772"/>
                </a:lnTo>
                <a:lnTo>
                  <a:pt x="22161" y="5772"/>
                </a:lnTo>
                <a:lnTo>
                  <a:pt x="22152" y="5772"/>
                </a:lnTo>
                <a:lnTo>
                  <a:pt x="22143" y="5772"/>
                </a:lnTo>
                <a:lnTo>
                  <a:pt x="22134" y="5763"/>
                </a:lnTo>
                <a:lnTo>
                  <a:pt x="22126" y="5763"/>
                </a:lnTo>
                <a:lnTo>
                  <a:pt x="22117" y="5772"/>
                </a:lnTo>
                <a:lnTo>
                  <a:pt x="22117" y="5781"/>
                </a:lnTo>
                <a:lnTo>
                  <a:pt x="22108" y="5781"/>
                </a:lnTo>
                <a:lnTo>
                  <a:pt x="22108" y="5790"/>
                </a:lnTo>
                <a:lnTo>
                  <a:pt x="22099" y="5798"/>
                </a:lnTo>
                <a:lnTo>
                  <a:pt x="22090" y="5807"/>
                </a:lnTo>
                <a:lnTo>
                  <a:pt x="22081" y="5807"/>
                </a:lnTo>
                <a:lnTo>
                  <a:pt x="22073" y="5816"/>
                </a:lnTo>
                <a:close/>
                <a:moveTo>
                  <a:pt x="22090" y="5781"/>
                </a:moveTo>
                <a:lnTo>
                  <a:pt x="22090" y="5772"/>
                </a:lnTo>
                <a:lnTo>
                  <a:pt x="22081" y="5772"/>
                </a:lnTo>
                <a:lnTo>
                  <a:pt x="22073" y="5772"/>
                </a:lnTo>
                <a:lnTo>
                  <a:pt x="22073" y="5781"/>
                </a:lnTo>
                <a:lnTo>
                  <a:pt x="22081" y="5781"/>
                </a:lnTo>
                <a:close/>
              </a:path>
            </a:pathLst>
          </a:custGeom>
          <a:solidFill>
            <a:srgbClr val="CCE4D6">
              <a:alpha val="30000"/>
            </a:srgbClr>
          </a:solidFill>
          <a:ln w="6350" cap="flat" cmpd="sng" algn="ctr">
            <a:solidFill>
              <a:schemeClr val="bg1">
                <a:lumMod val="65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33</a:t>
            </a:fld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311312" y="4182722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cy-GB" dirty="0">
                <a:solidFill>
                  <a:schemeClr val="bg1"/>
                </a:solidFill>
              </a:rPr>
              <a:t>Recriwtio mewn ardaloedd gwledig a difreintiedig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11312" y="2234302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 err="1" smtClean="0">
                <a:solidFill>
                  <a:schemeClr val="bg1"/>
                </a:solidFill>
              </a:rPr>
              <a:t>Baich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gwaith</a:t>
            </a:r>
            <a:r>
              <a:rPr lang="en-GB" dirty="0" smtClean="0">
                <a:solidFill>
                  <a:schemeClr val="bg1"/>
                </a:solidFill>
              </a:rPr>
              <a:t> / </a:t>
            </a:r>
            <a:r>
              <a:rPr lang="en-GB" dirty="0" err="1" smtClean="0">
                <a:solidFill>
                  <a:schemeClr val="bg1"/>
                </a:solidFill>
              </a:rPr>
              <a:t>biwrocratiaeth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1312" y="2884164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 err="1" smtClean="0">
                <a:solidFill>
                  <a:schemeClr val="bg1"/>
                </a:solidFill>
              </a:rPr>
              <a:t>Statws</a:t>
            </a:r>
            <a:r>
              <a:rPr lang="en-GB" dirty="0" smtClean="0">
                <a:solidFill>
                  <a:schemeClr val="bg1"/>
                </a:solidFill>
              </a:rPr>
              <a:t> y </a:t>
            </a:r>
            <a:r>
              <a:rPr lang="en-GB" dirty="0" err="1" smtClean="0">
                <a:solidFill>
                  <a:schemeClr val="bg1"/>
                </a:solidFill>
              </a:rPr>
              <a:t>proffesiwn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35920" y="3533443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>
                <a:solidFill>
                  <a:schemeClr val="bg1"/>
                </a:solidFill>
              </a:rPr>
              <a:t>STEM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11312" y="4832001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cy-GB" dirty="0">
                <a:solidFill>
                  <a:schemeClr val="bg1"/>
                </a:solidFill>
              </a:rPr>
              <a:t>Rolau arwain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35920" y="5481280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cy-GB" dirty="0">
                <a:solidFill>
                  <a:schemeClr val="bg1"/>
                </a:solidFill>
              </a:rPr>
              <a:t>Diffyg amrywiaeth</a:t>
            </a:r>
          </a:p>
        </p:txBody>
      </p:sp>
      <p:sp>
        <p:nvSpPr>
          <p:cNvPr id="37" name="Content Placeholder 8"/>
          <p:cNvSpPr>
            <a:spLocks noGrp="1"/>
          </p:cNvSpPr>
          <p:nvPr>
            <p:ph sz="half" idx="1"/>
          </p:nvPr>
        </p:nvSpPr>
        <p:spPr>
          <a:xfrm>
            <a:off x="6820615" y="616879"/>
            <a:ext cx="4761786" cy="583329"/>
          </a:xfrm>
        </p:spPr>
        <p:txBody>
          <a:bodyPr>
            <a:noAutofit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GB" sz="3000" b="1" dirty="0"/>
              <a:t>Different countries – common issues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823897" y="4182722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>
                <a:solidFill>
                  <a:schemeClr val="bg1"/>
                </a:solidFill>
              </a:rPr>
              <a:t>Recruitment in rural and disadvantaged areas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6823897" y="2234302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 smtClean="0">
                <a:solidFill>
                  <a:schemeClr val="bg1"/>
                </a:solidFill>
              </a:rPr>
              <a:t>Workload/bureaucracy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823897" y="2884164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>
                <a:solidFill>
                  <a:schemeClr val="bg1"/>
                </a:solidFill>
              </a:rPr>
              <a:t>Status of the profession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6848505" y="3533443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>
                <a:solidFill>
                  <a:schemeClr val="bg1"/>
                </a:solidFill>
              </a:rPr>
              <a:t>STEM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6823897" y="4832001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>
                <a:solidFill>
                  <a:schemeClr val="bg1"/>
                </a:solidFill>
              </a:rPr>
              <a:t>Leadership roles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6848505" y="5481280"/>
            <a:ext cx="5040000" cy="468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dirty="0">
                <a:solidFill>
                  <a:schemeClr val="bg1"/>
                </a:solidFill>
              </a:rPr>
              <a:t>Lack of diversity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394544" y="665229"/>
            <a:ext cx="4996656" cy="968351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cy-GB" sz="3000" b="1" dirty="0" smtClean="0"/>
              <a:t>Gwledydd gwahanol – materion cyffredin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59134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="" xmlns:a16="http://schemas.microsoft.com/office/drawing/2014/main" id="{7853D8BC-73D2-1941-B0B4-4C972F425A28}"/>
              </a:ext>
            </a:extLst>
          </p:cNvPr>
          <p:cNvSpPr/>
          <p:nvPr/>
        </p:nvSpPr>
        <p:spPr>
          <a:xfrm>
            <a:off x="738154" y="811392"/>
            <a:ext cx="11025081" cy="551150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6422" h="13211">
                <a:moveTo>
                  <a:pt x="6731" y="5710"/>
                </a:moveTo>
                <a:lnTo>
                  <a:pt x="6723" y="5710"/>
                </a:lnTo>
                <a:close/>
                <a:moveTo>
                  <a:pt x="6634" y="6715"/>
                </a:moveTo>
                <a:lnTo>
                  <a:pt x="6643" y="6724"/>
                </a:lnTo>
                <a:lnTo>
                  <a:pt x="6652" y="6724"/>
                </a:lnTo>
                <a:lnTo>
                  <a:pt x="6652" y="6715"/>
                </a:lnTo>
                <a:lnTo>
                  <a:pt x="6643" y="6715"/>
                </a:lnTo>
                <a:lnTo>
                  <a:pt x="6634" y="6706"/>
                </a:lnTo>
                <a:close/>
                <a:moveTo>
                  <a:pt x="6714" y="6443"/>
                </a:moveTo>
                <a:lnTo>
                  <a:pt x="6714" y="6452"/>
                </a:lnTo>
                <a:lnTo>
                  <a:pt x="6723" y="6452"/>
                </a:lnTo>
                <a:lnTo>
                  <a:pt x="6731" y="6460"/>
                </a:lnTo>
                <a:lnTo>
                  <a:pt x="6740" y="6460"/>
                </a:lnTo>
                <a:lnTo>
                  <a:pt x="6749" y="6469"/>
                </a:lnTo>
                <a:lnTo>
                  <a:pt x="6758" y="6478"/>
                </a:lnTo>
                <a:lnTo>
                  <a:pt x="6758" y="6487"/>
                </a:lnTo>
                <a:lnTo>
                  <a:pt x="6758" y="6496"/>
                </a:lnTo>
                <a:lnTo>
                  <a:pt x="6758" y="6505"/>
                </a:lnTo>
                <a:lnTo>
                  <a:pt x="6749" y="6505"/>
                </a:lnTo>
                <a:lnTo>
                  <a:pt x="6758" y="6513"/>
                </a:lnTo>
                <a:lnTo>
                  <a:pt x="6758" y="6505"/>
                </a:lnTo>
                <a:lnTo>
                  <a:pt x="6758" y="6496"/>
                </a:lnTo>
                <a:lnTo>
                  <a:pt x="6767" y="6478"/>
                </a:lnTo>
                <a:lnTo>
                  <a:pt x="6758" y="6478"/>
                </a:lnTo>
                <a:lnTo>
                  <a:pt x="6758" y="6469"/>
                </a:lnTo>
                <a:lnTo>
                  <a:pt x="6749" y="6460"/>
                </a:lnTo>
                <a:lnTo>
                  <a:pt x="6731" y="6460"/>
                </a:lnTo>
                <a:lnTo>
                  <a:pt x="6723" y="6452"/>
                </a:lnTo>
                <a:lnTo>
                  <a:pt x="6723" y="6443"/>
                </a:lnTo>
                <a:close/>
                <a:moveTo>
                  <a:pt x="6758" y="5693"/>
                </a:moveTo>
                <a:lnTo>
                  <a:pt x="6749" y="5693"/>
                </a:lnTo>
                <a:lnTo>
                  <a:pt x="6740" y="5701"/>
                </a:lnTo>
                <a:lnTo>
                  <a:pt x="6731" y="5719"/>
                </a:lnTo>
                <a:lnTo>
                  <a:pt x="6731" y="5710"/>
                </a:lnTo>
                <a:lnTo>
                  <a:pt x="6749" y="5701"/>
                </a:lnTo>
                <a:close/>
                <a:moveTo>
                  <a:pt x="6767" y="6593"/>
                </a:moveTo>
                <a:lnTo>
                  <a:pt x="6776" y="6593"/>
                </a:lnTo>
                <a:lnTo>
                  <a:pt x="6784" y="6602"/>
                </a:lnTo>
                <a:lnTo>
                  <a:pt x="6793" y="6609"/>
                </a:lnTo>
                <a:lnTo>
                  <a:pt x="6793" y="6602"/>
                </a:lnTo>
                <a:lnTo>
                  <a:pt x="6784" y="6602"/>
                </a:lnTo>
                <a:lnTo>
                  <a:pt x="6776" y="6593"/>
                </a:lnTo>
                <a:close/>
                <a:moveTo>
                  <a:pt x="6661" y="6575"/>
                </a:moveTo>
                <a:lnTo>
                  <a:pt x="6661" y="6566"/>
                </a:lnTo>
                <a:lnTo>
                  <a:pt x="6652" y="6557"/>
                </a:lnTo>
                <a:lnTo>
                  <a:pt x="6652" y="6549"/>
                </a:lnTo>
                <a:lnTo>
                  <a:pt x="6643" y="6557"/>
                </a:lnTo>
                <a:lnTo>
                  <a:pt x="6643" y="6549"/>
                </a:lnTo>
                <a:lnTo>
                  <a:pt x="6652" y="6549"/>
                </a:lnTo>
                <a:lnTo>
                  <a:pt x="6643" y="6540"/>
                </a:lnTo>
                <a:lnTo>
                  <a:pt x="6634" y="6549"/>
                </a:lnTo>
                <a:lnTo>
                  <a:pt x="6626" y="6549"/>
                </a:lnTo>
                <a:lnTo>
                  <a:pt x="6634" y="6557"/>
                </a:lnTo>
                <a:lnTo>
                  <a:pt x="6634" y="6575"/>
                </a:lnTo>
                <a:lnTo>
                  <a:pt x="6643" y="6575"/>
                </a:lnTo>
                <a:lnTo>
                  <a:pt x="6643" y="6584"/>
                </a:lnTo>
                <a:lnTo>
                  <a:pt x="6652" y="6584"/>
                </a:lnTo>
                <a:close/>
                <a:moveTo>
                  <a:pt x="6670" y="6487"/>
                </a:moveTo>
                <a:lnTo>
                  <a:pt x="6679" y="6487"/>
                </a:lnTo>
                <a:lnTo>
                  <a:pt x="6679" y="6478"/>
                </a:lnTo>
                <a:lnTo>
                  <a:pt x="6670" y="6478"/>
                </a:lnTo>
                <a:lnTo>
                  <a:pt x="6661" y="6478"/>
                </a:lnTo>
                <a:lnTo>
                  <a:pt x="6652" y="6487"/>
                </a:lnTo>
                <a:lnTo>
                  <a:pt x="6661" y="6487"/>
                </a:lnTo>
                <a:close/>
                <a:moveTo>
                  <a:pt x="6793" y="5604"/>
                </a:moveTo>
                <a:lnTo>
                  <a:pt x="6793" y="5613"/>
                </a:lnTo>
                <a:lnTo>
                  <a:pt x="6802" y="5613"/>
                </a:lnTo>
                <a:close/>
                <a:moveTo>
                  <a:pt x="6829" y="6627"/>
                </a:moveTo>
                <a:lnTo>
                  <a:pt x="6837" y="6636"/>
                </a:lnTo>
                <a:lnTo>
                  <a:pt x="6846" y="6636"/>
                </a:lnTo>
                <a:lnTo>
                  <a:pt x="6855" y="6654"/>
                </a:lnTo>
                <a:lnTo>
                  <a:pt x="6855" y="6645"/>
                </a:lnTo>
                <a:lnTo>
                  <a:pt x="6846" y="6636"/>
                </a:lnTo>
                <a:lnTo>
                  <a:pt x="6837" y="6627"/>
                </a:lnTo>
                <a:lnTo>
                  <a:pt x="6837" y="6618"/>
                </a:lnTo>
                <a:lnTo>
                  <a:pt x="6829" y="6609"/>
                </a:lnTo>
                <a:lnTo>
                  <a:pt x="6829" y="6602"/>
                </a:lnTo>
                <a:lnTo>
                  <a:pt x="6820" y="6593"/>
                </a:lnTo>
                <a:lnTo>
                  <a:pt x="6820" y="6602"/>
                </a:lnTo>
                <a:lnTo>
                  <a:pt x="6829" y="6602"/>
                </a:lnTo>
                <a:lnTo>
                  <a:pt x="6837" y="6618"/>
                </a:lnTo>
                <a:lnTo>
                  <a:pt x="6837" y="6627"/>
                </a:lnTo>
                <a:close/>
                <a:moveTo>
                  <a:pt x="6829" y="5428"/>
                </a:moveTo>
                <a:lnTo>
                  <a:pt x="6820" y="5445"/>
                </a:lnTo>
                <a:lnTo>
                  <a:pt x="6829" y="5428"/>
                </a:lnTo>
                <a:lnTo>
                  <a:pt x="6837" y="5419"/>
                </a:lnTo>
                <a:lnTo>
                  <a:pt x="6837" y="5410"/>
                </a:lnTo>
                <a:close/>
                <a:moveTo>
                  <a:pt x="6890" y="6557"/>
                </a:moveTo>
                <a:lnTo>
                  <a:pt x="6881" y="6557"/>
                </a:lnTo>
                <a:lnTo>
                  <a:pt x="6881" y="6566"/>
                </a:lnTo>
                <a:close/>
                <a:moveTo>
                  <a:pt x="6899" y="6654"/>
                </a:moveTo>
                <a:lnTo>
                  <a:pt x="6899" y="6662"/>
                </a:lnTo>
                <a:lnTo>
                  <a:pt x="6908" y="6662"/>
                </a:lnTo>
                <a:lnTo>
                  <a:pt x="6917" y="6662"/>
                </a:lnTo>
                <a:lnTo>
                  <a:pt x="6908" y="6662"/>
                </a:lnTo>
                <a:close/>
                <a:moveTo>
                  <a:pt x="6793" y="6513"/>
                </a:moveTo>
                <a:lnTo>
                  <a:pt x="6793" y="6522"/>
                </a:lnTo>
                <a:lnTo>
                  <a:pt x="6802" y="6522"/>
                </a:lnTo>
                <a:lnTo>
                  <a:pt x="6811" y="6540"/>
                </a:lnTo>
                <a:lnTo>
                  <a:pt x="6811" y="6549"/>
                </a:lnTo>
                <a:lnTo>
                  <a:pt x="6811" y="6557"/>
                </a:lnTo>
                <a:lnTo>
                  <a:pt x="6820" y="6549"/>
                </a:lnTo>
                <a:lnTo>
                  <a:pt x="6811" y="6531"/>
                </a:lnTo>
                <a:lnTo>
                  <a:pt x="6802" y="6531"/>
                </a:lnTo>
                <a:close/>
                <a:moveTo>
                  <a:pt x="6784" y="5666"/>
                </a:moveTo>
                <a:lnTo>
                  <a:pt x="6776" y="5675"/>
                </a:lnTo>
                <a:close/>
                <a:moveTo>
                  <a:pt x="6802" y="5657"/>
                </a:moveTo>
                <a:lnTo>
                  <a:pt x="6793" y="5666"/>
                </a:lnTo>
                <a:lnTo>
                  <a:pt x="6802" y="5666"/>
                </a:lnTo>
                <a:lnTo>
                  <a:pt x="6811" y="5657"/>
                </a:lnTo>
                <a:lnTo>
                  <a:pt x="6811" y="5648"/>
                </a:lnTo>
                <a:lnTo>
                  <a:pt x="6811" y="5640"/>
                </a:lnTo>
                <a:lnTo>
                  <a:pt x="6811" y="5622"/>
                </a:lnTo>
                <a:lnTo>
                  <a:pt x="6811" y="5640"/>
                </a:lnTo>
                <a:lnTo>
                  <a:pt x="6811" y="5648"/>
                </a:lnTo>
                <a:close/>
                <a:moveTo>
                  <a:pt x="6634" y="6706"/>
                </a:moveTo>
                <a:lnTo>
                  <a:pt x="6634" y="6698"/>
                </a:lnTo>
                <a:lnTo>
                  <a:pt x="6626" y="6698"/>
                </a:lnTo>
                <a:lnTo>
                  <a:pt x="6617" y="6706"/>
                </a:lnTo>
                <a:lnTo>
                  <a:pt x="6626" y="6706"/>
                </a:lnTo>
                <a:close/>
                <a:moveTo>
                  <a:pt x="6908" y="5287"/>
                </a:moveTo>
                <a:lnTo>
                  <a:pt x="6899" y="5295"/>
                </a:lnTo>
                <a:lnTo>
                  <a:pt x="6899" y="5304"/>
                </a:lnTo>
                <a:close/>
                <a:moveTo>
                  <a:pt x="6361" y="6513"/>
                </a:moveTo>
                <a:lnTo>
                  <a:pt x="6361" y="6522"/>
                </a:lnTo>
                <a:close/>
                <a:moveTo>
                  <a:pt x="6608" y="6689"/>
                </a:moveTo>
                <a:lnTo>
                  <a:pt x="6617" y="6698"/>
                </a:lnTo>
                <a:lnTo>
                  <a:pt x="6626" y="6698"/>
                </a:lnTo>
                <a:lnTo>
                  <a:pt x="6617" y="6698"/>
                </a:lnTo>
                <a:lnTo>
                  <a:pt x="6617" y="6689"/>
                </a:lnTo>
                <a:lnTo>
                  <a:pt x="6608" y="6680"/>
                </a:lnTo>
                <a:close/>
                <a:moveTo>
                  <a:pt x="6405" y="6505"/>
                </a:moveTo>
                <a:lnTo>
                  <a:pt x="6396" y="6505"/>
                </a:lnTo>
                <a:lnTo>
                  <a:pt x="6396" y="6513"/>
                </a:lnTo>
                <a:lnTo>
                  <a:pt x="6396" y="6505"/>
                </a:lnTo>
                <a:close/>
                <a:moveTo>
                  <a:pt x="6379" y="6513"/>
                </a:moveTo>
                <a:lnTo>
                  <a:pt x="6370" y="6505"/>
                </a:lnTo>
                <a:close/>
                <a:moveTo>
                  <a:pt x="6326" y="6372"/>
                </a:moveTo>
                <a:lnTo>
                  <a:pt x="6326" y="6363"/>
                </a:lnTo>
                <a:lnTo>
                  <a:pt x="6317" y="6354"/>
                </a:lnTo>
                <a:lnTo>
                  <a:pt x="6317" y="6363"/>
                </a:lnTo>
                <a:close/>
                <a:moveTo>
                  <a:pt x="6255" y="6751"/>
                </a:moveTo>
                <a:lnTo>
                  <a:pt x="6246" y="6751"/>
                </a:lnTo>
                <a:lnTo>
                  <a:pt x="6255" y="6759"/>
                </a:lnTo>
                <a:lnTo>
                  <a:pt x="6264" y="6759"/>
                </a:lnTo>
                <a:lnTo>
                  <a:pt x="6282" y="6751"/>
                </a:lnTo>
                <a:lnTo>
                  <a:pt x="6290" y="6751"/>
                </a:lnTo>
                <a:lnTo>
                  <a:pt x="6282" y="6733"/>
                </a:lnTo>
                <a:lnTo>
                  <a:pt x="6282" y="6724"/>
                </a:lnTo>
                <a:lnTo>
                  <a:pt x="6273" y="6724"/>
                </a:lnTo>
                <a:lnTo>
                  <a:pt x="6255" y="6724"/>
                </a:lnTo>
                <a:lnTo>
                  <a:pt x="6255" y="6733"/>
                </a:lnTo>
                <a:lnTo>
                  <a:pt x="6246" y="6733"/>
                </a:lnTo>
                <a:close/>
                <a:moveTo>
                  <a:pt x="6123" y="6116"/>
                </a:moveTo>
                <a:lnTo>
                  <a:pt x="6105" y="6125"/>
                </a:lnTo>
                <a:lnTo>
                  <a:pt x="6114" y="6116"/>
                </a:lnTo>
                <a:lnTo>
                  <a:pt x="6132" y="6116"/>
                </a:lnTo>
                <a:close/>
                <a:moveTo>
                  <a:pt x="6317" y="6372"/>
                </a:moveTo>
                <a:lnTo>
                  <a:pt x="6326" y="6372"/>
                </a:lnTo>
                <a:lnTo>
                  <a:pt x="6317" y="6372"/>
                </a:lnTo>
                <a:lnTo>
                  <a:pt x="6317" y="6363"/>
                </a:lnTo>
                <a:close/>
                <a:moveTo>
                  <a:pt x="6352" y="6522"/>
                </a:moveTo>
                <a:lnTo>
                  <a:pt x="6343" y="6522"/>
                </a:lnTo>
                <a:close/>
                <a:moveTo>
                  <a:pt x="6679" y="6354"/>
                </a:moveTo>
                <a:lnTo>
                  <a:pt x="6670" y="6346"/>
                </a:lnTo>
                <a:lnTo>
                  <a:pt x="6661" y="6346"/>
                </a:lnTo>
                <a:lnTo>
                  <a:pt x="6661" y="6337"/>
                </a:lnTo>
                <a:lnTo>
                  <a:pt x="6652" y="6337"/>
                </a:lnTo>
                <a:lnTo>
                  <a:pt x="6643" y="6337"/>
                </a:lnTo>
                <a:lnTo>
                  <a:pt x="6634" y="6337"/>
                </a:lnTo>
                <a:lnTo>
                  <a:pt x="6626" y="6337"/>
                </a:lnTo>
                <a:lnTo>
                  <a:pt x="6643" y="6337"/>
                </a:lnTo>
                <a:lnTo>
                  <a:pt x="6661" y="6346"/>
                </a:lnTo>
                <a:lnTo>
                  <a:pt x="6670" y="6363"/>
                </a:lnTo>
                <a:lnTo>
                  <a:pt x="6679" y="6363"/>
                </a:lnTo>
                <a:lnTo>
                  <a:pt x="6679" y="6372"/>
                </a:lnTo>
                <a:lnTo>
                  <a:pt x="6679" y="6381"/>
                </a:lnTo>
                <a:lnTo>
                  <a:pt x="6679" y="6390"/>
                </a:lnTo>
                <a:lnTo>
                  <a:pt x="6679" y="6399"/>
                </a:lnTo>
                <a:lnTo>
                  <a:pt x="6670" y="6407"/>
                </a:lnTo>
                <a:lnTo>
                  <a:pt x="6679" y="6416"/>
                </a:lnTo>
                <a:lnTo>
                  <a:pt x="6687" y="6416"/>
                </a:lnTo>
                <a:lnTo>
                  <a:pt x="6687" y="6390"/>
                </a:lnTo>
                <a:lnTo>
                  <a:pt x="6696" y="6381"/>
                </a:lnTo>
                <a:lnTo>
                  <a:pt x="6696" y="6363"/>
                </a:lnTo>
                <a:lnTo>
                  <a:pt x="6687" y="6363"/>
                </a:lnTo>
                <a:close/>
                <a:moveTo>
                  <a:pt x="6608" y="6531"/>
                </a:moveTo>
                <a:lnTo>
                  <a:pt x="6617" y="6522"/>
                </a:lnTo>
                <a:lnTo>
                  <a:pt x="6617" y="6531"/>
                </a:lnTo>
                <a:lnTo>
                  <a:pt x="6617" y="6540"/>
                </a:lnTo>
                <a:lnTo>
                  <a:pt x="6626" y="6540"/>
                </a:lnTo>
                <a:lnTo>
                  <a:pt x="6634" y="6540"/>
                </a:lnTo>
                <a:lnTo>
                  <a:pt x="6634" y="6531"/>
                </a:lnTo>
                <a:lnTo>
                  <a:pt x="6643" y="6531"/>
                </a:lnTo>
                <a:lnTo>
                  <a:pt x="6643" y="6522"/>
                </a:lnTo>
                <a:lnTo>
                  <a:pt x="6643" y="6513"/>
                </a:lnTo>
                <a:lnTo>
                  <a:pt x="6634" y="6505"/>
                </a:lnTo>
                <a:lnTo>
                  <a:pt x="6626" y="6487"/>
                </a:lnTo>
                <a:lnTo>
                  <a:pt x="6626" y="6478"/>
                </a:lnTo>
                <a:lnTo>
                  <a:pt x="6608" y="6469"/>
                </a:lnTo>
                <a:lnTo>
                  <a:pt x="6608" y="6487"/>
                </a:lnTo>
                <a:lnTo>
                  <a:pt x="6608" y="6496"/>
                </a:lnTo>
                <a:lnTo>
                  <a:pt x="6599" y="6505"/>
                </a:lnTo>
                <a:lnTo>
                  <a:pt x="6608" y="6513"/>
                </a:lnTo>
                <a:lnTo>
                  <a:pt x="6599" y="6522"/>
                </a:lnTo>
                <a:lnTo>
                  <a:pt x="6599" y="6513"/>
                </a:lnTo>
                <a:lnTo>
                  <a:pt x="6590" y="6513"/>
                </a:lnTo>
                <a:lnTo>
                  <a:pt x="6599" y="6522"/>
                </a:lnTo>
                <a:close/>
                <a:moveTo>
                  <a:pt x="6573" y="6363"/>
                </a:moveTo>
                <a:lnTo>
                  <a:pt x="6564" y="6363"/>
                </a:lnTo>
                <a:lnTo>
                  <a:pt x="6555" y="6354"/>
                </a:lnTo>
                <a:lnTo>
                  <a:pt x="6564" y="6363"/>
                </a:lnTo>
                <a:lnTo>
                  <a:pt x="6573" y="6372"/>
                </a:lnTo>
                <a:lnTo>
                  <a:pt x="6590" y="6363"/>
                </a:lnTo>
                <a:lnTo>
                  <a:pt x="6608" y="6354"/>
                </a:lnTo>
                <a:lnTo>
                  <a:pt x="6626" y="6354"/>
                </a:lnTo>
                <a:lnTo>
                  <a:pt x="6617" y="6354"/>
                </a:lnTo>
                <a:lnTo>
                  <a:pt x="6608" y="6354"/>
                </a:lnTo>
                <a:lnTo>
                  <a:pt x="6599" y="6354"/>
                </a:lnTo>
                <a:lnTo>
                  <a:pt x="6590" y="6354"/>
                </a:lnTo>
                <a:lnTo>
                  <a:pt x="6581" y="6346"/>
                </a:lnTo>
                <a:lnTo>
                  <a:pt x="6581" y="6354"/>
                </a:lnTo>
                <a:close/>
                <a:moveTo>
                  <a:pt x="6423" y="6496"/>
                </a:moveTo>
                <a:lnTo>
                  <a:pt x="6414" y="6496"/>
                </a:lnTo>
                <a:lnTo>
                  <a:pt x="6414" y="6505"/>
                </a:lnTo>
                <a:lnTo>
                  <a:pt x="6423" y="6505"/>
                </a:lnTo>
                <a:close/>
                <a:moveTo>
                  <a:pt x="19999" y="8269"/>
                </a:moveTo>
                <a:lnTo>
                  <a:pt x="19999" y="8277"/>
                </a:lnTo>
                <a:lnTo>
                  <a:pt x="20008" y="8277"/>
                </a:lnTo>
                <a:lnTo>
                  <a:pt x="20008" y="8269"/>
                </a:lnTo>
                <a:close/>
                <a:moveTo>
                  <a:pt x="6432" y="6496"/>
                </a:moveTo>
                <a:close/>
                <a:moveTo>
                  <a:pt x="6458" y="6460"/>
                </a:moveTo>
                <a:lnTo>
                  <a:pt x="6449" y="6460"/>
                </a:lnTo>
                <a:lnTo>
                  <a:pt x="6449" y="6469"/>
                </a:lnTo>
                <a:lnTo>
                  <a:pt x="6440" y="6478"/>
                </a:lnTo>
                <a:lnTo>
                  <a:pt x="6440" y="6487"/>
                </a:lnTo>
                <a:lnTo>
                  <a:pt x="6432" y="6487"/>
                </a:lnTo>
                <a:lnTo>
                  <a:pt x="6449" y="6478"/>
                </a:lnTo>
                <a:close/>
                <a:moveTo>
                  <a:pt x="5214" y="6266"/>
                </a:moveTo>
                <a:lnTo>
                  <a:pt x="5205" y="6293"/>
                </a:lnTo>
                <a:lnTo>
                  <a:pt x="5196" y="6302"/>
                </a:lnTo>
                <a:lnTo>
                  <a:pt x="5196" y="6310"/>
                </a:lnTo>
                <a:lnTo>
                  <a:pt x="5205" y="6310"/>
                </a:lnTo>
                <a:lnTo>
                  <a:pt x="5205" y="6284"/>
                </a:lnTo>
                <a:lnTo>
                  <a:pt x="5223" y="6266"/>
                </a:lnTo>
                <a:close/>
                <a:moveTo>
                  <a:pt x="6996" y="6689"/>
                </a:moveTo>
                <a:lnTo>
                  <a:pt x="7005" y="6698"/>
                </a:lnTo>
                <a:lnTo>
                  <a:pt x="7014" y="6689"/>
                </a:lnTo>
                <a:lnTo>
                  <a:pt x="7005" y="6689"/>
                </a:lnTo>
                <a:lnTo>
                  <a:pt x="6996" y="6689"/>
                </a:lnTo>
                <a:lnTo>
                  <a:pt x="6987" y="6689"/>
                </a:lnTo>
                <a:lnTo>
                  <a:pt x="6978" y="6680"/>
                </a:lnTo>
                <a:lnTo>
                  <a:pt x="6978" y="6689"/>
                </a:lnTo>
                <a:lnTo>
                  <a:pt x="6987" y="6689"/>
                </a:lnTo>
                <a:close/>
                <a:moveTo>
                  <a:pt x="5999" y="7148"/>
                </a:moveTo>
                <a:lnTo>
                  <a:pt x="5990" y="7148"/>
                </a:lnTo>
                <a:lnTo>
                  <a:pt x="6008" y="7148"/>
                </a:lnTo>
                <a:lnTo>
                  <a:pt x="6017" y="7139"/>
                </a:lnTo>
                <a:lnTo>
                  <a:pt x="6008" y="7139"/>
                </a:lnTo>
                <a:close/>
                <a:moveTo>
                  <a:pt x="5840" y="6072"/>
                </a:moveTo>
                <a:lnTo>
                  <a:pt x="5849" y="6072"/>
                </a:lnTo>
                <a:lnTo>
                  <a:pt x="5832" y="6072"/>
                </a:lnTo>
                <a:close/>
                <a:moveTo>
                  <a:pt x="5964" y="6830"/>
                </a:moveTo>
                <a:lnTo>
                  <a:pt x="5964" y="6839"/>
                </a:lnTo>
                <a:lnTo>
                  <a:pt x="5964" y="6848"/>
                </a:lnTo>
                <a:lnTo>
                  <a:pt x="5973" y="6839"/>
                </a:lnTo>
                <a:lnTo>
                  <a:pt x="5982" y="6830"/>
                </a:lnTo>
                <a:lnTo>
                  <a:pt x="5973" y="6830"/>
                </a:lnTo>
                <a:close/>
                <a:moveTo>
                  <a:pt x="5867" y="6072"/>
                </a:moveTo>
                <a:lnTo>
                  <a:pt x="5876" y="6072"/>
                </a:lnTo>
                <a:lnTo>
                  <a:pt x="5885" y="6072"/>
                </a:lnTo>
                <a:close/>
                <a:moveTo>
                  <a:pt x="5982" y="6777"/>
                </a:moveTo>
                <a:close/>
                <a:moveTo>
                  <a:pt x="6043" y="7139"/>
                </a:moveTo>
                <a:lnTo>
                  <a:pt x="6035" y="7139"/>
                </a:lnTo>
                <a:lnTo>
                  <a:pt x="6043" y="7139"/>
                </a:lnTo>
                <a:lnTo>
                  <a:pt x="6052" y="7130"/>
                </a:lnTo>
                <a:lnTo>
                  <a:pt x="6043" y="7130"/>
                </a:lnTo>
                <a:close/>
                <a:moveTo>
                  <a:pt x="6449" y="6275"/>
                </a:moveTo>
                <a:lnTo>
                  <a:pt x="6449" y="6266"/>
                </a:lnTo>
                <a:lnTo>
                  <a:pt x="6449" y="6284"/>
                </a:lnTo>
                <a:lnTo>
                  <a:pt x="6458" y="6302"/>
                </a:lnTo>
                <a:lnTo>
                  <a:pt x="6467" y="6310"/>
                </a:lnTo>
                <a:close/>
                <a:moveTo>
                  <a:pt x="6370" y="6019"/>
                </a:moveTo>
                <a:lnTo>
                  <a:pt x="6370" y="6028"/>
                </a:lnTo>
                <a:lnTo>
                  <a:pt x="6370" y="6037"/>
                </a:lnTo>
                <a:lnTo>
                  <a:pt x="6370" y="6010"/>
                </a:lnTo>
                <a:close/>
                <a:moveTo>
                  <a:pt x="5805" y="6081"/>
                </a:moveTo>
                <a:lnTo>
                  <a:pt x="5796" y="6081"/>
                </a:lnTo>
                <a:lnTo>
                  <a:pt x="5796" y="6090"/>
                </a:lnTo>
                <a:lnTo>
                  <a:pt x="5787" y="6090"/>
                </a:lnTo>
                <a:lnTo>
                  <a:pt x="5796" y="6090"/>
                </a:lnTo>
                <a:lnTo>
                  <a:pt x="5796" y="6081"/>
                </a:lnTo>
                <a:close/>
                <a:moveTo>
                  <a:pt x="5382" y="6151"/>
                </a:moveTo>
                <a:lnTo>
                  <a:pt x="5364" y="6160"/>
                </a:lnTo>
                <a:lnTo>
                  <a:pt x="5373" y="6160"/>
                </a:lnTo>
                <a:lnTo>
                  <a:pt x="5382" y="6151"/>
                </a:lnTo>
                <a:lnTo>
                  <a:pt x="5390" y="6143"/>
                </a:lnTo>
                <a:close/>
                <a:moveTo>
                  <a:pt x="5267" y="6222"/>
                </a:moveTo>
                <a:lnTo>
                  <a:pt x="5249" y="6231"/>
                </a:lnTo>
                <a:lnTo>
                  <a:pt x="5240" y="6240"/>
                </a:lnTo>
                <a:lnTo>
                  <a:pt x="5258" y="6231"/>
                </a:lnTo>
                <a:close/>
                <a:moveTo>
                  <a:pt x="5611" y="6125"/>
                </a:moveTo>
                <a:lnTo>
                  <a:pt x="5602" y="6125"/>
                </a:lnTo>
                <a:lnTo>
                  <a:pt x="5602" y="6116"/>
                </a:lnTo>
                <a:lnTo>
                  <a:pt x="5593" y="6125"/>
                </a:lnTo>
                <a:lnTo>
                  <a:pt x="5611" y="6134"/>
                </a:lnTo>
                <a:close/>
                <a:moveTo>
                  <a:pt x="5832" y="6107"/>
                </a:moveTo>
                <a:lnTo>
                  <a:pt x="5832" y="6099"/>
                </a:lnTo>
                <a:lnTo>
                  <a:pt x="5832" y="6090"/>
                </a:lnTo>
                <a:lnTo>
                  <a:pt x="5823" y="6090"/>
                </a:lnTo>
                <a:lnTo>
                  <a:pt x="5832" y="6099"/>
                </a:lnTo>
                <a:lnTo>
                  <a:pt x="5823" y="6107"/>
                </a:lnTo>
                <a:close/>
                <a:moveTo>
                  <a:pt x="5232" y="6249"/>
                </a:moveTo>
                <a:lnTo>
                  <a:pt x="5223" y="6257"/>
                </a:lnTo>
                <a:lnTo>
                  <a:pt x="5232" y="6249"/>
                </a:lnTo>
                <a:lnTo>
                  <a:pt x="5240" y="6249"/>
                </a:lnTo>
                <a:lnTo>
                  <a:pt x="5240" y="6240"/>
                </a:lnTo>
                <a:lnTo>
                  <a:pt x="5232" y="6240"/>
                </a:lnTo>
                <a:close/>
                <a:moveTo>
                  <a:pt x="5823" y="6116"/>
                </a:moveTo>
                <a:lnTo>
                  <a:pt x="5823" y="6107"/>
                </a:lnTo>
                <a:close/>
                <a:moveTo>
                  <a:pt x="6908" y="5207"/>
                </a:moveTo>
                <a:lnTo>
                  <a:pt x="6899" y="5216"/>
                </a:lnTo>
                <a:lnTo>
                  <a:pt x="6908" y="5216"/>
                </a:lnTo>
                <a:lnTo>
                  <a:pt x="6908" y="5207"/>
                </a:lnTo>
                <a:lnTo>
                  <a:pt x="6917" y="5207"/>
                </a:lnTo>
                <a:close/>
                <a:moveTo>
                  <a:pt x="5620" y="6971"/>
                </a:moveTo>
                <a:lnTo>
                  <a:pt x="5629" y="6962"/>
                </a:lnTo>
                <a:lnTo>
                  <a:pt x="5611" y="6971"/>
                </a:lnTo>
                <a:close/>
                <a:moveTo>
                  <a:pt x="6943" y="6795"/>
                </a:moveTo>
                <a:lnTo>
                  <a:pt x="6961" y="6795"/>
                </a:lnTo>
                <a:lnTo>
                  <a:pt x="6978" y="6795"/>
                </a:lnTo>
                <a:lnTo>
                  <a:pt x="6987" y="6786"/>
                </a:lnTo>
                <a:lnTo>
                  <a:pt x="6987" y="6777"/>
                </a:lnTo>
                <a:lnTo>
                  <a:pt x="6987" y="6768"/>
                </a:lnTo>
                <a:lnTo>
                  <a:pt x="6978" y="6777"/>
                </a:lnTo>
                <a:lnTo>
                  <a:pt x="6978" y="6786"/>
                </a:lnTo>
                <a:lnTo>
                  <a:pt x="6970" y="6786"/>
                </a:lnTo>
                <a:lnTo>
                  <a:pt x="6961" y="6777"/>
                </a:lnTo>
                <a:lnTo>
                  <a:pt x="6952" y="6777"/>
                </a:lnTo>
                <a:lnTo>
                  <a:pt x="6952" y="6786"/>
                </a:lnTo>
                <a:lnTo>
                  <a:pt x="6943" y="6786"/>
                </a:lnTo>
                <a:close/>
                <a:moveTo>
                  <a:pt x="6996" y="6751"/>
                </a:moveTo>
                <a:lnTo>
                  <a:pt x="6987" y="6751"/>
                </a:lnTo>
                <a:lnTo>
                  <a:pt x="6987" y="6759"/>
                </a:lnTo>
                <a:lnTo>
                  <a:pt x="6996" y="6759"/>
                </a:lnTo>
                <a:close/>
                <a:moveTo>
                  <a:pt x="7005" y="6962"/>
                </a:moveTo>
                <a:lnTo>
                  <a:pt x="6996" y="6954"/>
                </a:lnTo>
                <a:lnTo>
                  <a:pt x="6987" y="6954"/>
                </a:lnTo>
                <a:lnTo>
                  <a:pt x="6978" y="6945"/>
                </a:lnTo>
                <a:lnTo>
                  <a:pt x="6970" y="6954"/>
                </a:lnTo>
                <a:lnTo>
                  <a:pt x="6987" y="6962"/>
                </a:lnTo>
                <a:lnTo>
                  <a:pt x="7005" y="6971"/>
                </a:lnTo>
                <a:close/>
                <a:moveTo>
                  <a:pt x="6996" y="6865"/>
                </a:moveTo>
                <a:lnTo>
                  <a:pt x="7005" y="6865"/>
                </a:lnTo>
                <a:lnTo>
                  <a:pt x="7014" y="6874"/>
                </a:lnTo>
                <a:lnTo>
                  <a:pt x="7023" y="6865"/>
                </a:lnTo>
                <a:lnTo>
                  <a:pt x="7014" y="6865"/>
                </a:lnTo>
                <a:lnTo>
                  <a:pt x="7005" y="6865"/>
                </a:lnTo>
                <a:close/>
                <a:moveTo>
                  <a:pt x="7349" y="4872"/>
                </a:moveTo>
                <a:lnTo>
                  <a:pt x="7340" y="4872"/>
                </a:lnTo>
                <a:lnTo>
                  <a:pt x="7331" y="4872"/>
                </a:lnTo>
                <a:lnTo>
                  <a:pt x="7331" y="4881"/>
                </a:lnTo>
                <a:lnTo>
                  <a:pt x="7340" y="4889"/>
                </a:lnTo>
                <a:lnTo>
                  <a:pt x="7340" y="4881"/>
                </a:lnTo>
                <a:lnTo>
                  <a:pt x="7349" y="4881"/>
                </a:lnTo>
                <a:close/>
                <a:moveTo>
                  <a:pt x="6308" y="7660"/>
                </a:moveTo>
                <a:lnTo>
                  <a:pt x="6308" y="7668"/>
                </a:lnTo>
                <a:lnTo>
                  <a:pt x="6317" y="7660"/>
                </a:lnTo>
                <a:close/>
                <a:moveTo>
                  <a:pt x="7031" y="5172"/>
                </a:moveTo>
                <a:lnTo>
                  <a:pt x="7049" y="5163"/>
                </a:lnTo>
                <a:lnTo>
                  <a:pt x="7040" y="5163"/>
                </a:lnTo>
                <a:lnTo>
                  <a:pt x="7023" y="5172"/>
                </a:lnTo>
                <a:lnTo>
                  <a:pt x="7005" y="5181"/>
                </a:lnTo>
                <a:lnTo>
                  <a:pt x="6987" y="5181"/>
                </a:lnTo>
                <a:lnTo>
                  <a:pt x="6978" y="5181"/>
                </a:lnTo>
                <a:lnTo>
                  <a:pt x="6970" y="5181"/>
                </a:lnTo>
                <a:lnTo>
                  <a:pt x="6961" y="5181"/>
                </a:lnTo>
                <a:lnTo>
                  <a:pt x="6952" y="5181"/>
                </a:lnTo>
                <a:lnTo>
                  <a:pt x="6943" y="5181"/>
                </a:lnTo>
                <a:lnTo>
                  <a:pt x="6943" y="5189"/>
                </a:lnTo>
                <a:lnTo>
                  <a:pt x="6934" y="5189"/>
                </a:lnTo>
                <a:lnTo>
                  <a:pt x="6926" y="5189"/>
                </a:lnTo>
                <a:lnTo>
                  <a:pt x="6917" y="5198"/>
                </a:lnTo>
                <a:lnTo>
                  <a:pt x="6917" y="5207"/>
                </a:lnTo>
                <a:lnTo>
                  <a:pt x="6926" y="5207"/>
                </a:lnTo>
                <a:lnTo>
                  <a:pt x="6934" y="5207"/>
                </a:lnTo>
                <a:lnTo>
                  <a:pt x="6926" y="5216"/>
                </a:lnTo>
                <a:lnTo>
                  <a:pt x="6934" y="5207"/>
                </a:lnTo>
                <a:lnTo>
                  <a:pt x="6943" y="5207"/>
                </a:lnTo>
                <a:lnTo>
                  <a:pt x="6970" y="5207"/>
                </a:lnTo>
                <a:lnTo>
                  <a:pt x="6978" y="5207"/>
                </a:lnTo>
                <a:lnTo>
                  <a:pt x="7005" y="5189"/>
                </a:lnTo>
                <a:lnTo>
                  <a:pt x="7014" y="5189"/>
                </a:lnTo>
                <a:lnTo>
                  <a:pt x="7023" y="5189"/>
                </a:lnTo>
                <a:lnTo>
                  <a:pt x="7031" y="5189"/>
                </a:lnTo>
                <a:lnTo>
                  <a:pt x="7040" y="5181"/>
                </a:lnTo>
                <a:lnTo>
                  <a:pt x="7076" y="5172"/>
                </a:lnTo>
                <a:lnTo>
                  <a:pt x="7067" y="5172"/>
                </a:lnTo>
                <a:lnTo>
                  <a:pt x="7058" y="5172"/>
                </a:lnTo>
                <a:lnTo>
                  <a:pt x="7049" y="5172"/>
                </a:lnTo>
                <a:lnTo>
                  <a:pt x="7040" y="5172"/>
                </a:lnTo>
                <a:lnTo>
                  <a:pt x="7031" y="5181"/>
                </a:lnTo>
                <a:lnTo>
                  <a:pt x="7023" y="5181"/>
                </a:lnTo>
                <a:close/>
                <a:moveTo>
                  <a:pt x="7067" y="6724"/>
                </a:moveTo>
                <a:lnTo>
                  <a:pt x="7076" y="6733"/>
                </a:lnTo>
                <a:lnTo>
                  <a:pt x="7076" y="6724"/>
                </a:lnTo>
                <a:close/>
                <a:moveTo>
                  <a:pt x="7040" y="6733"/>
                </a:moveTo>
                <a:lnTo>
                  <a:pt x="7049" y="6733"/>
                </a:lnTo>
                <a:lnTo>
                  <a:pt x="7058" y="6733"/>
                </a:lnTo>
                <a:lnTo>
                  <a:pt x="7049" y="6733"/>
                </a:lnTo>
                <a:close/>
                <a:moveTo>
                  <a:pt x="6917" y="6680"/>
                </a:moveTo>
                <a:lnTo>
                  <a:pt x="6917" y="6689"/>
                </a:lnTo>
                <a:lnTo>
                  <a:pt x="6908" y="6689"/>
                </a:lnTo>
                <a:lnTo>
                  <a:pt x="6899" y="6698"/>
                </a:lnTo>
                <a:lnTo>
                  <a:pt x="6899" y="6706"/>
                </a:lnTo>
                <a:lnTo>
                  <a:pt x="6899" y="6698"/>
                </a:lnTo>
                <a:lnTo>
                  <a:pt x="6908" y="6698"/>
                </a:lnTo>
                <a:lnTo>
                  <a:pt x="6917" y="6689"/>
                </a:lnTo>
                <a:lnTo>
                  <a:pt x="6934" y="6680"/>
                </a:lnTo>
                <a:lnTo>
                  <a:pt x="6926" y="6662"/>
                </a:lnTo>
                <a:lnTo>
                  <a:pt x="6917" y="6662"/>
                </a:lnTo>
                <a:lnTo>
                  <a:pt x="6917" y="6671"/>
                </a:lnTo>
                <a:lnTo>
                  <a:pt x="6926" y="6671"/>
                </a:lnTo>
                <a:lnTo>
                  <a:pt x="6926" y="6680"/>
                </a:lnTo>
                <a:close/>
                <a:moveTo>
                  <a:pt x="7314" y="4889"/>
                </a:moveTo>
                <a:lnTo>
                  <a:pt x="7305" y="4889"/>
                </a:lnTo>
                <a:close/>
                <a:moveTo>
                  <a:pt x="7340" y="7457"/>
                </a:moveTo>
                <a:lnTo>
                  <a:pt x="7340" y="7466"/>
                </a:lnTo>
                <a:lnTo>
                  <a:pt x="7340" y="7457"/>
                </a:lnTo>
                <a:lnTo>
                  <a:pt x="7331" y="7448"/>
                </a:lnTo>
                <a:lnTo>
                  <a:pt x="7331" y="7457"/>
                </a:lnTo>
                <a:close/>
                <a:moveTo>
                  <a:pt x="7217" y="5154"/>
                </a:moveTo>
                <a:lnTo>
                  <a:pt x="7217" y="5145"/>
                </a:lnTo>
                <a:lnTo>
                  <a:pt x="7208" y="5137"/>
                </a:lnTo>
                <a:lnTo>
                  <a:pt x="7208" y="5145"/>
                </a:lnTo>
                <a:lnTo>
                  <a:pt x="7199" y="5145"/>
                </a:lnTo>
                <a:lnTo>
                  <a:pt x="7208" y="5154"/>
                </a:lnTo>
                <a:close/>
                <a:moveTo>
                  <a:pt x="7084" y="6733"/>
                </a:moveTo>
                <a:lnTo>
                  <a:pt x="7093" y="6733"/>
                </a:lnTo>
                <a:lnTo>
                  <a:pt x="7076" y="6733"/>
                </a:lnTo>
                <a:close/>
                <a:moveTo>
                  <a:pt x="7173" y="5137"/>
                </a:moveTo>
                <a:lnTo>
                  <a:pt x="7164" y="5137"/>
                </a:lnTo>
                <a:lnTo>
                  <a:pt x="7155" y="5145"/>
                </a:lnTo>
                <a:lnTo>
                  <a:pt x="7173" y="5145"/>
                </a:lnTo>
                <a:close/>
                <a:moveTo>
                  <a:pt x="7111" y="5128"/>
                </a:moveTo>
                <a:lnTo>
                  <a:pt x="7111" y="5137"/>
                </a:lnTo>
                <a:close/>
                <a:moveTo>
                  <a:pt x="7120" y="5119"/>
                </a:moveTo>
                <a:lnTo>
                  <a:pt x="7120" y="5128"/>
                </a:lnTo>
                <a:lnTo>
                  <a:pt x="7111" y="5128"/>
                </a:lnTo>
                <a:lnTo>
                  <a:pt x="7111" y="5137"/>
                </a:lnTo>
                <a:lnTo>
                  <a:pt x="7120" y="5137"/>
                </a:lnTo>
                <a:lnTo>
                  <a:pt x="7120" y="5128"/>
                </a:lnTo>
                <a:close/>
                <a:moveTo>
                  <a:pt x="6529" y="6671"/>
                </a:moveTo>
                <a:lnTo>
                  <a:pt x="6529" y="6662"/>
                </a:lnTo>
                <a:lnTo>
                  <a:pt x="6520" y="6662"/>
                </a:lnTo>
                <a:lnTo>
                  <a:pt x="6511" y="6654"/>
                </a:lnTo>
                <a:lnTo>
                  <a:pt x="6502" y="6654"/>
                </a:lnTo>
                <a:lnTo>
                  <a:pt x="6511" y="6654"/>
                </a:lnTo>
                <a:lnTo>
                  <a:pt x="6511" y="6662"/>
                </a:lnTo>
                <a:close/>
                <a:moveTo>
                  <a:pt x="7975" y="7377"/>
                </a:moveTo>
                <a:lnTo>
                  <a:pt x="7975" y="7386"/>
                </a:lnTo>
                <a:lnTo>
                  <a:pt x="7984" y="7395"/>
                </a:lnTo>
                <a:lnTo>
                  <a:pt x="7984" y="7386"/>
                </a:lnTo>
                <a:lnTo>
                  <a:pt x="7993" y="7386"/>
                </a:lnTo>
                <a:lnTo>
                  <a:pt x="7984" y="7377"/>
                </a:lnTo>
                <a:lnTo>
                  <a:pt x="7975" y="7368"/>
                </a:lnTo>
                <a:close/>
                <a:moveTo>
                  <a:pt x="7931" y="4748"/>
                </a:moveTo>
                <a:lnTo>
                  <a:pt x="7940" y="4748"/>
                </a:lnTo>
                <a:lnTo>
                  <a:pt x="7949" y="4739"/>
                </a:lnTo>
                <a:lnTo>
                  <a:pt x="7958" y="4731"/>
                </a:lnTo>
                <a:lnTo>
                  <a:pt x="7949" y="4722"/>
                </a:lnTo>
                <a:lnTo>
                  <a:pt x="7958" y="4722"/>
                </a:lnTo>
                <a:lnTo>
                  <a:pt x="7958" y="4713"/>
                </a:lnTo>
                <a:lnTo>
                  <a:pt x="7949" y="4713"/>
                </a:lnTo>
                <a:lnTo>
                  <a:pt x="7940" y="4704"/>
                </a:lnTo>
                <a:lnTo>
                  <a:pt x="7931" y="4713"/>
                </a:lnTo>
                <a:lnTo>
                  <a:pt x="7931" y="4704"/>
                </a:lnTo>
                <a:lnTo>
                  <a:pt x="7922" y="4695"/>
                </a:lnTo>
                <a:lnTo>
                  <a:pt x="7922" y="4704"/>
                </a:lnTo>
                <a:lnTo>
                  <a:pt x="7914" y="4704"/>
                </a:lnTo>
                <a:lnTo>
                  <a:pt x="7914" y="4713"/>
                </a:lnTo>
                <a:lnTo>
                  <a:pt x="7905" y="4713"/>
                </a:lnTo>
                <a:lnTo>
                  <a:pt x="7905" y="4722"/>
                </a:lnTo>
                <a:lnTo>
                  <a:pt x="7896" y="4731"/>
                </a:lnTo>
                <a:lnTo>
                  <a:pt x="7914" y="4731"/>
                </a:lnTo>
                <a:lnTo>
                  <a:pt x="7896" y="4748"/>
                </a:lnTo>
                <a:lnTo>
                  <a:pt x="7887" y="4748"/>
                </a:lnTo>
                <a:lnTo>
                  <a:pt x="7878" y="4748"/>
                </a:lnTo>
                <a:lnTo>
                  <a:pt x="7870" y="4757"/>
                </a:lnTo>
                <a:lnTo>
                  <a:pt x="7870" y="4748"/>
                </a:lnTo>
                <a:lnTo>
                  <a:pt x="7878" y="4739"/>
                </a:lnTo>
                <a:lnTo>
                  <a:pt x="7870" y="4739"/>
                </a:lnTo>
                <a:lnTo>
                  <a:pt x="7878" y="4739"/>
                </a:lnTo>
                <a:lnTo>
                  <a:pt x="7887" y="4731"/>
                </a:lnTo>
                <a:lnTo>
                  <a:pt x="7878" y="4731"/>
                </a:lnTo>
                <a:lnTo>
                  <a:pt x="7870" y="4731"/>
                </a:lnTo>
                <a:lnTo>
                  <a:pt x="7878" y="4722"/>
                </a:lnTo>
                <a:lnTo>
                  <a:pt x="7887" y="4722"/>
                </a:lnTo>
                <a:lnTo>
                  <a:pt x="7896" y="4722"/>
                </a:lnTo>
                <a:lnTo>
                  <a:pt x="7905" y="4713"/>
                </a:lnTo>
                <a:lnTo>
                  <a:pt x="7905" y="4704"/>
                </a:lnTo>
                <a:lnTo>
                  <a:pt x="7914" y="4704"/>
                </a:lnTo>
                <a:lnTo>
                  <a:pt x="7914" y="4695"/>
                </a:lnTo>
                <a:lnTo>
                  <a:pt x="7914" y="4686"/>
                </a:lnTo>
                <a:lnTo>
                  <a:pt x="7922" y="4669"/>
                </a:lnTo>
                <a:lnTo>
                  <a:pt x="7922" y="4660"/>
                </a:lnTo>
                <a:lnTo>
                  <a:pt x="7914" y="4642"/>
                </a:lnTo>
                <a:lnTo>
                  <a:pt x="7914" y="4633"/>
                </a:lnTo>
                <a:lnTo>
                  <a:pt x="7905" y="4633"/>
                </a:lnTo>
                <a:lnTo>
                  <a:pt x="7887" y="4651"/>
                </a:lnTo>
                <a:lnTo>
                  <a:pt x="7878" y="4660"/>
                </a:lnTo>
                <a:lnTo>
                  <a:pt x="7878" y="4669"/>
                </a:lnTo>
                <a:lnTo>
                  <a:pt x="7852" y="4695"/>
                </a:lnTo>
                <a:lnTo>
                  <a:pt x="7852" y="4704"/>
                </a:lnTo>
                <a:lnTo>
                  <a:pt x="7843" y="4713"/>
                </a:lnTo>
                <a:lnTo>
                  <a:pt x="7834" y="4722"/>
                </a:lnTo>
                <a:lnTo>
                  <a:pt x="7834" y="4731"/>
                </a:lnTo>
                <a:lnTo>
                  <a:pt x="7843" y="4757"/>
                </a:lnTo>
                <a:lnTo>
                  <a:pt x="7852" y="4766"/>
                </a:lnTo>
                <a:lnTo>
                  <a:pt x="7861" y="4766"/>
                </a:lnTo>
                <a:lnTo>
                  <a:pt x="7870" y="4766"/>
                </a:lnTo>
                <a:lnTo>
                  <a:pt x="7878" y="4766"/>
                </a:lnTo>
                <a:lnTo>
                  <a:pt x="7887" y="4766"/>
                </a:lnTo>
                <a:lnTo>
                  <a:pt x="7896" y="4766"/>
                </a:lnTo>
                <a:lnTo>
                  <a:pt x="7922" y="4757"/>
                </a:lnTo>
                <a:close/>
                <a:moveTo>
                  <a:pt x="7878" y="7686"/>
                </a:moveTo>
                <a:lnTo>
                  <a:pt x="7870" y="7695"/>
                </a:lnTo>
                <a:lnTo>
                  <a:pt x="7870" y="7704"/>
                </a:lnTo>
                <a:lnTo>
                  <a:pt x="7878" y="7704"/>
                </a:lnTo>
                <a:lnTo>
                  <a:pt x="7887" y="7695"/>
                </a:lnTo>
                <a:close/>
                <a:moveTo>
                  <a:pt x="7905" y="7518"/>
                </a:moveTo>
                <a:lnTo>
                  <a:pt x="7896" y="7527"/>
                </a:lnTo>
                <a:lnTo>
                  <a:pt x="7887" y="7527"/>
                </a:lnTo>
                <a:lnTo>
                  <a:pt x="7887" y="7536"/>
                </a:lnTo>
                <a:lnTo>
                  <a:pt x="7896" y="7527"/>
                </a:lnTo>
                <a:lnTo>
                  <a:pt x="7905" y="7527"/>
                </a:lnTo>
                <a:close/>
                <a:moveTo>
                  <a:pt x="8337" y="4395"/>
                </a:moveTo>
                <a:lnTo>
                  <a:pt x="8328" y="4395"/>
                </a:lnTo>
                <a:lnTo>
                  <a:pt x="8328" y="4386"/>
                </a:lnTo>
                <a:lnTo>
                  <a:pt x="8328" y="4395"/>
                </a:lnTo>
                <a:lnTo>
                  <a:pt x="8328" y="4404"/>
                </a:lnTo>
                <a:lnTo>
                  <a:pt x="8337" y="4395"/>
                </a:lnTo>
                <a:lnTo>
                  <a:pt x="8346" y="4395"/>
                </a:lnTo>
                <a:lnTo>
                  <a:pt x="8346" y="4386"/>
                </a:lnTo>
                <a:close/>
                <a:moveTo>
                  <a:pt x="8214" y="4651"/>
                </a:moveTo>
                <a:lnTo>
                  <a:pt x="8222" y="4651"/>
                </a:lnTo>
                <a:lnTo>
                  <a:pt x="8222" y="4642"/>
                </a:lnTo>
                <a:lnTo>
                  <a:pt x="8222" y="4633"/>
                </a:lnTo>
                <a:lnTo>
                  <a:pt x="8222" y="4625"/>
                </a:lnTo>
                <a:lnTo>
                  <a:pt x="8214" y="4625"/>
                </a:lnTo>
                <a:lnTo>
                  <a:pt x="8214" y="4642"/>
                </a:lnTo>
                <a:close/>
                <a:moveTo>
                  <a:pt x="8381" y="4572"/>
                </a:moveTo>
                <a:lnTo>
                  <a:pt x="8372" y="4581"/>
                </a:lnTo>
                <a:lnTo>
                  <a:pt x="8372" y="4589"/>
                </a:lnTo>
                <a:lnTo>
                  <a:pt x="8364" y="4598"/>
                </a:lnTo>
                <a:lnTo>
                  <a:pt x="8372" y="4598"/>
                </a:lnTo>
                <a:lnTo>
                  <a:pt x="8381" y="4581"/>
                </a:lnTo>
                <a:close/>
                <a:moveTo>
                  <a:pt x="8231" y="4651"/>
                </a:moveTo>
                <a:lnTo>
                  <a:pt x="8222" y="4651"/>
                </a:lnTo>
                <a:lnTo>
                  <a:pt x="8222" y="4660"/>
                </a:lnTo>
                <a:lnTo>
                  <a:pt x="8231" y="4660"/>
                </a:lnTo>
                <a:close/>
                <a:moveTo>
                  <a:pt x="7887" y="7677"/>
                </a:moveTo>
                <a:lnTo>
                  <a:pt x="7896" y="7677"/>
                </a:lnTo>
                <a:lnTo>
                  <a:pt x="7887" y="7677"/>
                </a:lnTo>
                <a:lnTo>
                  <a:pt x="7878" y="7677"/>
                </a:lnTo>
                <a:lnTo>
                  <a:pt x="7878" y="7686"/>
                </a:lnTo>
                <a:lnTo>
                  <a:pt x="7887" y="7686"/>
                </a:lnTo>
                <a:close/>
                <a:moveTo>
                  <a:pt x="7817" y="7466"/>
                </a:moveTo>
                <a:lnTo>
                  <a:pt x="7825" y="7466"/>
                </a:lnTo>
                <a:lnTo>
                  <a:pt x="7825" y="7457"/>
                </a:lnTo>
                <a:close/>
                <a:moveTo>
                  <a:pt x="7878" y="7554"/>
                </a:moveTo>
                <a:lnTo>
                  <a:pt x="7870" y="7554"/>
                </a:lnTo>
                <a:lnTo>
                  <a:pt x="7861" y="7563"/>
                </a:lnTo>
                <a:lnTo>
                  <a:pt x="7843" y="7563"/>
                </a:lnTo>
                <a:lnTo>
                  <a:pt x="7834" y="7563"/>
                </a:lnTo>
                <a:lnTo>
                  <a:pt x="7825" y="7563"/>
                </a:lnTo>
                <a:lnTo>
                  <a:pt x="7834" y="7571"/>
                </a:lnTo>
                <a:lnTo>
                  <a:pt x="7843" y="7580"/>
                </a:lnTo>
                <a:lnTo>
                  <a:pt x="7834" y="7598"/>
                </a:lnTo>
                <a:lnTo>
                  <a:pt x="7825" y="7598"/>
                </a:lnTo>
                <a:lnTo>
                  <a:pt x="7825" y="7607"/>
                </a:lnTo>
                <a:lnTo>
                  <a:pt x="7808" y="7616"/>
                </a:lnTo>
                <a:lnTo>
                  <a:pt x="7817" y="7616"/>
                </a:lnTo>
                <a:lnTo>
                  <a:pt x="7825" y="7616"/>
                </a:lnTo>
                <a:lnTo>
                  <a:pt x="7861" y="7616"/>
                </a:lnTo>
                <a:lnTo>
                  <a:pt x="7870" y="7607"/>
                </a:lnTo>
                <a:lnTo>
                  <a:pt x="7870" y="7598"/>
                </a:lnTo>
                <a:lnTo>
                  <a:pt x="7878" y="7598"/>
                </a:lnTo>
                <a:lnTo>
                  <a:pt x="7870" y="7589"/>
                </a:lnTo>
                <a:lnTo>
                  <a:pt x="7870" y="7580"/>
                </a:lnTo>
                <a:lnTo>
                  <a:pt x="7870" y="7571"/>
                </a:lnTo>
                <a:lnTo>
                  <a:pt x="7870" y="7563"/>
                </a:lnTo>
                <a:close/>
                <a:moveTo>
                  <a:pt x="7861" y="7386"/>
                </a:moveTo>
                <a:lnTo>
                  <a:pt x="7861" y="7377"/>
                </a:lnTo>
                <a:lnTo>
                  <a:pt x="7861" y="7368"/>
                </a:lnTo>
                <a:lnTo>
                  <a:pt x="7852" y="7377"/>
                </a:lnTo>
                <a:close/>
                <a:moveTo>
                  <a:pt x="7852" y="7210"/>
                </a:moveTo>
                <a:lnTo>
                  <a:pt x="7852" y="7201"/>
                </a:lnTo>
                <a:lnTo>
                  <a:pt x="7843" y="7201"/>
                </a:lnTo>
                <a:lnTo>
                  <a:pt x="7834" y="7210"/>
                </a:lnTo>
                <a:lnTo>
                  <a:pt x="7843" y="7218"/>
                </a:lnTo>
                <a:lnTo>
                  <a:pt x="7843" y="7227"/>
                </a:lnTo>
                <a:lnTo>
                  <a:pt x="7852" y="7227"/>
                </a:lnTo>
                <a:lnTo>
                  <a:pt x="7852" y="7218"/>
                </a:lnTo>
                <a:close/>
                <a:moveTo>
                  <a:pt x="7834" y="7157"/>
                </a:moveTo>
                <a:lnTo>
                  <a:pt x="7843" y="7157"/>
                </a:lnTo>
                <a:lnTo>
                  <a:pt x="7852" y="7157"/>
                </a:lnTo>
                <a:lnTo>
                  <a:pt x="7861" y="7157"/>
                </a:lnTo>
                <a:lnTo>
                  <a:pt x="7852" y="7148"/>
                </a:lnTo>
                <a:lnTo>
                  <a:pt x="7843" y="7139"/>
                </a:lnTo>
                <a:lnTo>
                  <a:pt x="7843" y="7130"/>
                </a:lnTo>
                <a:lnTo>
                  <a:pt x="7834" y="7139"/>
                </a:lnTo>
                <a:lnTo>
                  <a:pt x="7834" y="7148"/>
                </a:lnTo>
                <a:close/>
                <a:moveTo>
                  <a:pt x="7808" y="7095"/>
                </a:moveTo>
                <a:lnTo>
                  <a:pt x="7817" y="7095"/>
                </a:lnTo>
                <a:lnTo>
                  <a:pt x="7825" y="7095"/>
                </a:lnTo>
                <a:lnTo>
                  <a:pt x="7825" y="7086"/>
                </a:lnTo>
                <a:lnTo>
                  <a:pt x="7817" y="7086"/>
                </a:lnTo>
                <a:lnTo>
                  <a:pt x="7808" y="7086"/>
                </a:lnTo>
                <a:close/>
                <a:moveTo>
                  <a:pt x="7817" y="7051"/>
                </a:moveTo>
                <a:lnTo>
                  <a:pt x="7817" y="7042"/>
                </a:lnTo>
                <a:lnTo>
                  <a:pt x="7808" y="7042"/>
                </a:lnTo>
                <a:lnTo>
                  <a:pt x="7808" y="7051"/>
                </a:lnTo>
                <a:lnTo>
                  <a:pt x="7817" y="7060"/>
                </a:lnTo>
                <a:close/>
                <a:moveTo>
                  <a:pt x="7825" y="7148"/>
                </a:moveTo>
                <a:lnTo>
                  <a:pt x="7817" y="7148"/>
                </a:lnTo>
                <a:lnTo>
                  <a:pt x="7817" y="7165"/>
                </a:lnTo>
                <a:lnTo>
                  <a:pt x="7825" y="7174"/>
                </a:lnTo>
                <a:lnTo>
                  <a:pt x="7834" y="7174"/>
                </a:lnTo>
                <a:lnTo>
                  <a:pt x="7834" y="7165"/>
                </a:lnTo>
                <a:lnTo>
                  <a:pt x="7834" y="7157"/>
                </a:lnTo>
                <a:lnTo>
                  <a:pt x="7834" y="7148"/>
                </a:lnTo>
                <a:close/>
                <a:moveTo>
                  <a:pt x="529" y="3486"/>
                </a:moveTo>
                <a:lnTo>
                  <a:pt x="547" y="3460"/>
                </a:lnTo>
                <a:lnTo>
                  <a:pt x="538" y="3460"/>
                </a:lnTo>
                <a:lnTo>
                  <a:pt x="521" y="3468"/>
                </a:lnTo>
                <a:lnTo>
                  <a:pt x="512" y="3468"/>
                </a:lnTo>
                <a:lnTo>
                  <a:pt x="521" y="3486"/>
                </a:lnTo>
                <a:close/>
                <a:moveTo>
                  <a:pt x="3353" y="4581"/>
                </a:moveTo>
                <a:lnTo>
                  <a:pt x="3353" y="4572"/>
                </a:lnTo>
                <a:lnTo>
                  <a:pt x="3344" y="4572"/>
                </a:lnTo>
                <a:lnTo>
                  <a:pt x="3344" y="4581"/>
                </a:lnTo>
                <a:close/>
                <a:moveTo>
                  <a:pt x="7861" y="7174"/>
                </a:moveTo>
                <a:lnTo>
                  <a:pt x="7852" y="7174"/>
                </a:lnTo>
                <a:lnTo>
                  <a:pt x="7852" y="7183"/>
                </a:lnTo>
                <a:lnTo>
                  <a:pt x="7861" y="7183"/>
                </a:lnTo>
                <a:close/>
                <a:moveTo>
                  <a:pt x="4411" y="2454"/>
                </a:moveTo>
                <a:lnTo>
                  <a:pt x="4411" y="2462"/>
                </a:lnTo>
                <a:lnTo>
                  <a:pt x="4420" y="2462"/>
                </a:lnTo>
                <a:lnTo>
                  <a:pt x="4420" y="2471"/>
                </a:lnTo>
                <a:lnTo>
                  <a:pt x="4429" y="2462"/>
                </a:lnTo>
                <a:lnTo>
                  <a:pt x="4429" y="2454"/>
                </a:lnTo>
                <a:lnTo>
                  <a:pt x="4420" y="2454"/>
                </a:lnTo>
                <a:lnTo>
                  <a:pt x="4420" y="2445"/>
                </a:lnTo>
                <a:lnTo>
                  <a:pt x="4420" y="2436"/>
                </a:lnTo>
                <a:lnTo>
                  <a:pt x="4411" y="2427"/>
                </a:lnTo>
                <a:lnTo>
                  <a:pt x="4411" y="2436"/>
                </a:lnTo>
                <a:lnTo>
                  <a:pt x="4411" y="2445"/>
                </a:lnTo>
                <a:close/>
                <a:moveTo>
                  <a:pt x="168" y="2595"/>
                </a:moveTo>
                <a:lnTo>
                  <a:pt x="150" y="2604"/>
                </a:lnTo>
                <a:lnTo>
                  <a:pt x="141" y="2604"/>
                </a:lnTo>
                <a:lnTo>
                  <a:pt x="150" y="2604"/>
                </a:lnTo>
                <a:lnTo>
                  <a:pt x="159" y="2604"/>
                </a:lnTo>
                <a:close/>
                <a:moveTo>
                  <a:pt x="3326" y="4616"/>
                </a:moveTo>
                <a:lnTo>
                  <a:pt x="3326" y="4607"/>
                </a:lnTo>
                <a:close/>
                <a:moveTo>
                  <a:pt x="3317" y="4492"/>
                </a:moveTo>
                <a:lnTo>
                  <a:pt x="3308" y="4483"/>
                </a:lnTo>
                <a:lnTo>
                  <a:pt x="3300" y="4483"/>
                </a:lnTo>
                <a:lnTo>
                  <a:pt x="3308" y="4492"/>
                </a:lnTo>
                <a:lnTo>
                  <a:pt x="3317" y="4501"/>
                </a:lnTo>
                <a:close/>
                <a:moveTo>
                  <a:pt x="3353" y="4519"/>
                </a:moveTo>
                <a:lnTo>
                  <a:pt x="3353" y="4510"/>
                </a:lnTo>
                <a:lnTo>
                  <a:pt x="3344" y="4510"/>
                </a:lnTo>
                <a:lnTo>
                  <a:pt x="3335" y="4519"/>
                </a:lnTo>
                <a:lnTo>
                  <a:pt x="3335" y="4528"/>
                </a:lnTo>
                <a:lnTo>
                  <a:pt x="3344" y="4528"/>
                </a:lnTo>
                <a:lnTo>
                  <a:pt x="3344" y="4536"/>
                </a:lnTo>
                <a:lnTo>
                  <a:pt x="3353" y="4545"/>
                </a:lnTo>
                <a:lnTo>
                  <a:pt x="3361" y="4545"/>
                </a:lnTo>
                <a:lnTo>
                  <a:pt x="3361" y="4554"/>
                </a:lnTo>
                <a:lnTo>
                  <a:pt x="3361" y="4545"/>
                </a:lnTo>
                <a:lnTo>
                  <a:pt x="3353" y="4536"/>
                </a:lnTo>
                <a:lnTo>
                  <a:pt x="3344" y="4528"/>
                </a:lnTo>
                <a:lnTo>
                  <a:pt x="3344" y="4519"/>
                </a:lnTo>
                <a:lnTo>
                  <a:pt x="3335" y="4519"/>
                </a:lnTo>
                <a:close/>
                <a:moveTo>
                  <a:pt x="3353" y="4598"/>
                </a:moveTo>
                <a:lnTo>
                  <a:pt x="3361" y="4598"/>
                </a:lnTo>
                <a:lnTo>
                  <a:pt x="3361" y="4589"/>
                </a:lnTo>
                <a:lnTo>
                  <a:pt x="3353" y="4589"/>
                </a:lnTo>
                <a:close/>
                <a:moveTo>
                  <a:pt x="8381" y="4378"/>
                </a:moveTo>
                <a:lnTo>
                  <a:pt x="8372" y="4386"/>
                </a:lnTo>
                <a:lnTo>
                  <a:pt x="8372" y="4378"/>
                </a:lnTo>
                <a:lnTo>
                  <a:pt x="8364" y="4378"/>
                </a:lnTo>
                <a:lnTo>
                  <a:pt x="8364" y="4386"/>
                </a:lnTo>
                <a:lnTo>
                  <a:pt x="8364" y="4395"/>
                </a:lnTo>
                <a:lnTo>
                  <a:pt x="8372" y="4395"/>
                </a:lnTo>
                <a:lnTo>
                  <a:pt x="8390" y="4386"/>
                </a:lnTo>
                <a:close/>
                <a:moveTo>
                  <a:pt x="8284" y="4201"/>
                </a:moveTo>
                <a:lnTo>
                  <a:pt x="8275" y="4201"/>
                </a:lnTo>
                <a:lnTo>
                  <a:pt x="8267" y="4201"/>
                </a:lnTo>
                <a:lnTo>
                  <a:pt x="8267" y="4210"/>
                </a:lnTo>
                <a:lnTo>
                  <a:pt x="8249" y="4210"/>
                </a:lnTo>
                <a:lnTo>
                  <a:pt x="8249" y="4201"/>
                </a:lnTo>
                <a:lnTo>
                  <a:pt x="8240" y="4201"/>
                </a:lnTo>
                <a:lnTo>
                  <a:pt x="8222" y="4210"/>
                </a:lnTo>
                <a:lnTo>
                  <a:pt x="8205" y="4219"/>
                </a:lnTo>
                <a:lnTo>
                  <a:pt x="8196" y="4219"/>
                </a:lnTo>
                <a:lnTo>
                  <a:pt x="8187" y="4227"/>
                </a:lnTo>
                <a:lnTo>
                  <a:pt x="8178" y="4245"/>
                </a:lnTo>
                <a:lnTo>
                  <a:pt x="8170" y="4254"/>
                </a:lnTo>
                <a:lnTo>
                  <a:pt x="8161" y="4254"/>
                </a:lnTo>
                <a:lnTo>
                  <a:pt x="8170" y="4263"/>
                </a:lnTo>
                <a:lnTo>
                  <a:pt x="8161" y="4272"/>
                </a:lnTo>
                <a:lnTo>
                  <a:pt x="8161" y="4280"/>
                </a:lnTo>
                <a:lnTo>
                  <a:pt x="8152" y="4280"/>
                </a:lnTo>
                <a:lnTo>
                  <a:pt x="8143" y="4289"/>
                </a:lnTo>
                <a:lnTo>
                  <a:pt x="8152" y="4289"/>
                </a:lnTo>
                <a:lnTo>
                  <a:pt x="8152" y="4298"/>
                </a:lnTo>
                <a:lnTo>
                  <a:pt x="8143" y="4298"/>
                </a:lnTo>
                <a:lnTo>
                  <a:pt x="8134" y="4307"/>
                </a:lnTo>
                <a:lnTo>
                  <a:pt x="8125" y="4333"/>
                </a:lnTo>
                <a:lnTo>
                  <a:pt x="8117" y="4351"/>
                </a:lnTo>
                <a:lnTo>
                  <a:pt x="8099" y="4378"/>
                </a:lnTo>
                <a:lnTo>
                  <a:pt x="8099" y="4386"/>
                </a:lnTo>
                <a:lnTo>
                  <a:pt x="8108" y="4395"/>
                </a:lnTo>
                <a:lnTo>
                  <a:pt x="8108" y="4404"/>
                </a:lnTo>
                <a:lnTo>
                  <a:pt x="8099" y="4395"/>
                </a:lnTo>
                <a:lnTo>
                  <a:pt x="8090" y="4395"/>
                </a:lnTo>
                <a:lnTo>
                  <a:pt x="8090" y="4404"/>
                </a:lnTo>
                <a:lnTo>
                  <a:pt x="8081" y="4404"/>
                </a:lnTo>
                <a:lnTo>
                  <a:pt x="8081" y="4413"/>
                </a:lnTo>
                <a:lnTo>
                  <a:pt x="8081" y="4422"/>
                </a:lnTo>
                <a:lnTo>
                  <a:pt x="8090" y="4422"/>
                </a:lnTo>
                <a:lnTo>
                  <a:pt x="8099" y="4422"/>
                </a:lnTo>
                <a:lnTo>
                  <a:pt x="8099" y="4430"/>
                </a:lnTo>
                <a:lnTo>
                  <a:pt x="8090" y="4430"/>
                </a:lnTo>
                <a:lnTo>
                  <a:pt x="8090" y="4439"/>
                </a:lnTo>
                <a:lnTo>
                  <a:pt x="8090" y="4448"/>
                </a:lnTo>
                <a:lnTo>
                  <a:pt x="8099" y="4448"/>
                </a:lnTo>
                <a:lnTo>
                  <a:pt x="8090" y="4448"/>
                </a:lnTo>
                <a:lnTo>
                  <a:pt x="8081" y="4439"/>
                </a:lnTo>
                <a:lnTo>
                  <a:pt x="8072" y="4439"/>
                </a:lnTo>
                <a:lnTo>
                  <a:pt x="8064" y="4439"/>
                </a:lnTo>
                <a:lnTo>
                  <a:pt x="8055" y="4448"/>
                </a:lnTo>
                <a:lnTo>
                  <a:pt x="8055" y="4457"/>
                </a:lnTo>
                <a:lnTo>
                  <a:pt x="8046" y="4475"/>
                </a:lnTo>
                <a:lnTo>
                  <a:pt x="8046" y="4483"/>
                </a:lnTo>
                <a:lnTo>
                  <a:pt x="8037" y="4483"/>
                </a:lnTo>
                <a:lnTo>
                  <a:pt x="8028" y="4483"/>
                </a:lnTo>
                <a:lnTo>
                  <a:pt x="8028" y="4475"/>
                </a:lnTo>
                <a:lnTo>
                  <a:pt x="8037" y="4475"/>
                </a:lnTo>
                <a:lnTo>
                  <a:pt x="8028" y="4475"/>
                </a:lnTo>
                <a:lnTo>
                  <a:pt x="8020" y="4483"/>
                </a:lnTo>
                <a:lnTo>
                  <a:pt x="8011" y="4492"/>
                </a:lnTo>
                <a:lnTo>
                  <a:pt x="8028" y="4492"/>
                </a:lnTo>
                <a:lnTo>
                  <a:pt x="8037" y="4492"/>
                </a:lnTo>
                <a:lnTo>
                  <a:pt x="8046" y="4492"/>
                </a:lnTo>
                <a:lnTo>
                  <a:pt x="8055" y="4492"/>
                </a:lnTo>
                <a:lnTo>
                  <a:pt x="8072" y="4492"/>
                </a:lnTo>
                <a:lnTo>
                  <a:pt x="8055" y="4501"/>
                </a:lnTo>
                <a:lnTo>
                  <a:pt x="8046" y="4501"/>
                </a:lnTo>
                <a:lnTo>
                  <a:pt x="8046" y="4510"/>
                </a:lnTo>
                <a:lnTo>
                  <a:pt x="8020" y="4528"/>
                </a:lnTo>
                <a:lnTo>
                  <a:pt x="8002" y="4545"/>
                </a:lnTo>
                <a:lnTo>
                  <a:pt x="7993" y="4545"/>
                </a:lnTo>
                <a:lnTo>
                  <a:pt x="7993" y="4554"/>
                </a:lnTo>
                <a:lnTo>
                  <a:pt x="7993" y="4563"/>
                </a:lnTo>
                <a:lnTo>
                  <a:pt x="8002" y="4581"/>
                </a:lnTo>
                <a:lnTo>
                  <a:pt x="8011" y="4581"/>
                </a:lnTo>
                <a:lnTo>
                  <a:pt x="8028" y="4581"/>
                </a:lnTo>
                <a:lnTo>
                  <a:pt x="8046" y="4581"/>
                </a:lnTo>
                <a:lnTo>
                  <a:pt x="8055" y="4572"/>
                </a:lnTo>
                <a:lnTo>
                  <a:pt x="8064" y="4572"/>
                </a:lnTo>
                <a:lnTo>
                  <a:pt x="8072" y="4563"/>
                </a:lnTo>
                <a:lnTo>
                  <a:pt x="8072" y="4572"/>
                </a:lnTo>
                <a:lnTo>
                  <a:pt x="8099" y="4572"/>
                </a:lnTo>
                <a:lnTo>
                  <a:pt x="8117" y="4581"/>
                </a:lnTo>
                <a:lnTo>
                  <a:pt x="8134" y="4581"/>
                </a:lnTo>
                <a:lnTo>
                  <a:pt x="8170" y="4581"/>
                </a:lnTo>
                <a:lnTo>
                  <a:pt x="8187" y="4581"/>
                </a:lnTo>
                <a:lnTo>
                  <a:pt x="8205" y="4581"/>
                </a:lnTo>
                <a:lnTo>
                  <a:pt x="8214" y="4572"/>
                </a:lnTo>
                <a:lnTo>
                  <a:pt x="8222" y="4572"/>
                </a:lnTo>
                <a:lnTo>
                  <a:pt x="8231" y="4563"/>
                </a:lnTo>
                <a:lnTo>
                  <a:pt x="8240" y="4563"/>
                </a:lnTo>
                <a:lnTo>
                  <a:pt x="8249" y="4563"/>
                </a:lnTo>
                <a:lnTo>
                  <a:pt x="8249" y="4581"/>
                </a:lnTo>
                <a:lnTo>
                  <a:pt x="8231" y="4589"/>
                </a:lnTo>
                <a:lnTo>
                  <a:pt x="8249" y="4589"/>
                </a:lnTo>
                <a:lnTo>
                  <a:pt x="8258" y="4589"/>
                </a:lnTo>
                <a:lnTo>
                  <a:pt x="8275" y="4589"/>
                </a:lnTo>
                <a:lnTo>
                  <a:pt x="8284" y="4589"/>
                </a:lnTo>
                <a:lnTo>
                  <a:pt x="8284" y="4581"/>
                </a:lnTo>
                <a:lnTo>
                  <a:pt x="8284" y="4572"/>
                </a:lnTo>
                <a:lnTo>
                  <a:pt x="8302" y="4572"/>
                </a:lnTo>
                <a:lnTo>
                  <a:pt x="8311" y="4572"/>
                </a:lnTo>
                <a:lnTo>
                  <a:pt x="8311" y="4581"/>
                </a:lnTo>
                <a:lnTo>
                  <a:pt x="8319" y="4581"/>
                </a:lnTo>
                <a:lnTo>
                  <a:pt x="8328" y="4572"/>
                </a:lnTo>
                <a:lnTo>
                  <a:pt x="8328" y="4581"/>
                </a:lnTo>
                <a:lnTo>
                  <a:pt x="8319" y="4589"/>
                </a:lnTo>
                <a:lnTo>
                  <a:pt x="8302" y="4589"/>
                </a:lnTo>
                <a:lnTo>
                  <a:pt x="8284" y="4607"/>
                </a:lnTo>
                <a:lnTo>
                  <a:pt x="8284" y="4616"/>
                </a:lnTo>
                <a:lnTo>
                  <a:pt x="8275" y="4616"/>
                </a:lnTo>
                <a:lnTo>
                  <a:pt x="8267" y="4625"/>
                </a:lnTo>
                <a:lnTo>
                  <a:pt x="8258" y="4625"/>
                </a:lnTo>
                <a:lnTo>
                  <a:pt x="8249" y="4625"/>
                </a:lnTo>
                <a:lnTo>
                  <a:pt x="8249" y="4633"/>
                </a:lnTo>
                <a:lnTo>
                  <a:pt x="8240" y="4642"/>
                </a:lnTo>
                <a:lnTo>
                  <a:pt x="8249" y="4642"/>
                </a:lnTo>
                <a:lnTo>
                  <a:pt x="8249" y="4651"/>
                </a:lnTo>
                <a:lnTo>
                  <a:pt x="8258" y="4651"/>
                </a:lnTo>
                <a:lnTo>
                  <a:pt x="8267" y="4642"/>
                </a:lnTo>
                <a:lnTo>
                  <a:pt x="8275" y="4642"/>
                </a:lnTo>
                <a:lnTo>
                  <a:pt x="8284" y="4642"/>
                </a:lnTo>
                <a:lnTo>
                  <a:pt x="8293" y="4642"/>
                </a:lnTo>
                <a:lnTo>
                  <a:pt x="8302" y="4633"/>
                </a:lnTo>
                <a:lnTo>
                  <a:pt x="8311" y="4625"/>
                </a:lnTo>
                <a:lnTo>
                  <a:pt x="8311" y="4616"/>
                </a:lnTo>
                <a:lnTo>
                  <a:pt x="8328" y="4598"/>
                </a:lnTo>
                <a:lnTo>
                  <a:pt x="8337" y="4598"/>
                </a:lnTo>
                <a:lnTo>
                  <a:pt x="8346" y="4589"/>
                </a:lnTo>
                <a:lnTo>
                  <a:pt x="8355" y="4581"/>
                </a:lnTo>
                <a:lnTo>
                  <a:pt x="8355" y="4589"/>
                </a:lnTo>
                <a:lnTo>
                  <a:pt x="8346" y="4598"/>
                </a:lnTo>
                <a:lnTo>
                  <a:pt x="8355" y="4598"/>
                </a:lnTo>
                <a:lnTo>
                  <a:pt x="8355" y="4589"/>
                </a:lnTo>
                <a:lnTo>
                  <a:pt x="8355" y="4581"/>
                </a:lnTo>
                <a:lnTo>
                  <a:pt x="8372" y="4563"/>
                </a:lnTo>
                <a:lnTo>
                  <a:pt x="8372" y="4554"/>
                </a:lnTo>
                <a:lnTo>
                  <a:pt x="8381" y="4563"/>
                </a:lnTo>
                <a:lnTo>
                  <a:pt x="8390" y="4563"/>
                </a:lnTo>
                <a:lnTo>
                  <a:pt x="8390" y="4572"/>
                </a:lnTo>
                <a:lnTo>
                  <a:pt x="8399" y="4589"/>
                </a:lnTo>
                <a:lnTo>
                  <a:pt x="8399" y="4598"/>
                </a:lnTo>
                <a:lnTo>
                  <a:pt x="8390" y="4607"/>
                </a:lnTo>
                <a:lnTo>
                  <a:pt x="8381" y="4625"/>
                </a:lnTo>
                <a:lnTo>
                  <a:pt x="8381" y="4642"/>
                </a:lnTo>
                <a:lnTo>
                  <a:pt x="8372" y="4642"/>
                </a:lnTo>
                <a:lnTo>
                  <a:pt x="8381" y="4651"/>
                </a:lnTo>
                <a:lnTo>
                  <a:pt x="8390" y="4651"/>
                </a:lnTo>
                <a:lnTo>
                  <a:pt x="8399" y="4642"/>
                </a:lnTo>
                <a:lnTo>
                  <a:pt x="8408" y="4633"/>
                </a:lnTo>
                <a:lnTo>
                  <a:pt x="8408" y="4625"/>
                </a:lnTo>
                <a:lnTo>
                  <a:pt x="8417" y="4625"/>
                </a:lnTo>
                <a:lnTo>
                  <a:pt x="8417" y="4633"/>
                </a:lnTo>
                <a:lnTo>
                  <a:pt x="8417" y="4642"/>
                </a:lnTo>
                <a:lnTo>
                  <a:pt x="8417" y="4669"/>
                </a:lnTo>
                <a:lnTo>
                  <a:pt x="8425" y="4669"/>
                </a:lnTo>
                <a:lnTo>
                  <a:pt x="8434" y="4660"/>
                </a:lnTo>
                <a:lnTo>
                  <a:pt x="8443" y="4660"/>
                </a:lnTo>
                <a:lnTo>
                  <a:pt x="8443" y="4669"/>
                </a:lnTo>
                <a:lnTo>
                  <a:pt x="8452" y="4669"/>
                </a:lnTo>
                <a:lnTo>
                  <a:pt x="8461" y="4669"/>
                </a:lnTo>
                <a:lnTo>
                  <a:pt x="8461" y="4660"/>
                </a:lnTo>
                <a:lnTo>
                  <a:pt x="8461" y="4651"/>
                </a:lnTo>
                <a:lnTo>
                  <a:pt x="8469" y="4633"/>
                </a:lnTo>
                <a:lnTo>
                  <a:pt x="8469" y="4625"/>
                </a:lnTo>
                <a:lnTo>
                  <a:pt x="8487" y="4598"/>
                </a:lnTo>
                <a:lnTo>
                  <a:pt x="8487" y="4589"/>
                </a:lnTo>
                <a:lnTo>
                  <a:pt x="8487" y="4581"/>
                </a:lnTo>
                <a:lnTo>
                  <a:pt x="8487" y="4572"/>
                </a:lnTo>
                <a:lnTo>
                  <a:pt x="8487" y="4563"/>
                </a:lnTo>
                <a:lnTo>
                  <a:pt x="8478" y="4563"/>
                </a:lnTo>
                <a:lnTo>
                  <a:pt x="8478" y="4572"/>
                </a:lnTo>
                <a:lnTo>
                  <a:pt x="8469" y="4581"/>
                </a:lnTo>
                <a:lnTo>
                  <a:pt x="8461" y="4589"/>
                </a:lnTo>
                <a:lnTo>
                  <a:pt x="8452" y="4589"/>
                </a:lnTo>
                <a:lnTo>
                  <a:pt x="8452" y="4572"/>
                </a:lnTo>
                <a:lnTo>
                  <a:pt x="8452" y="4563"/>
                </a:lnTo>
                <a:lnTo>
                  <a:pt x="8461" y="4545"/>
                </a:lnTo>
                <a:lnTo>
                  <a:pt x="8469" y="4536"/>
                </a:lnTo>
                <a:lnTo>
                  <a:pt x="8469" y="4528"/>
                </a:lnTo>
                <a:lnTo>
                  <a:pt x="8452" y="4536"/>
                </a:lnTo>
                <a:lnTo>
                  <a:pt x="8443" y="4545"/>
                </a:lnTo>
                <a:lnTo>
                  <a:pt x="8425" y="4563"/>
                </a:lnTo>
                <a:lnTo>
                  <a:pt x="8417" y="4572"/>
                </a:lnTo>
                <a:lnTo>
                  <a:pt x="8408" y="4572"/>
                </a:lnTo>
                <a:lnTo>
                  <a:pt x="8399" y="4572"/>
                </a:lnTo>
                <a:lnTo>
                  <a:pt x="8399" y="4563"/>
                </a:lnTo>
                <a:lnTo>
                  <a:pt x="8408" y="4545"/>
                </a:lnTo>
                <a:lnTo>
                  <a:pt x="8417" y="4545"/>
                </a:lnTo>
                <a:lnTo>
                  <a:pt x="8417" y="4536"/>
                </a:lnTo>
                <a:lnTo>
                  <a:pt x="8408" y="4545"/>
                </a:lnTo>
                <a:lnTo>
                  <a:pt x="8399" y="4536"/>
                </a:lnTo>
                <a:lnTo>
                  <a:pt x="8408" y="4536"/>
                </a:lnTo>
                <a:lnTo>
                  <a:pt x="8417" y="4536"/>
                </a:lnTo>
                <a:lnTo>
                  <a:pt x="8425" y="4528"/>
                </a:lnTo>
                <a:lnTo>
                  <a:pt x="8417" y="4528"/>
                </a:lnTo>
                <a:lnTo>
                  <a:pt x="8417" y="4519"/>
                </a:lnTo>
                <a:lnTo>
                  <a:pt x="8425" y="4519"/>
                </a:lnTo>
                <a:lnTo>
                  <a:pt x="8434" y="4510"/>
                </a:lnTo>
                <a:lnTo>
                  <a:pt x="8443" y="4510"/>
                </a:lnTo>
                <a:lnTo>
                  <a:pt x="8452" y="4510"/>
                </a:lnTo>
                <a:lnTo>
                  <a:pt x="8452" y="4501"/>
                </a:lnTo>
                <a:lnTo>
                  <a:pt x="8461" y="4501"/>
                </a:lnTo>
                <a:lnTo>
                  <a:pt x="8461" y="4492"/>
                </a:lnTo>
                <a:lnTo>
                  <a:pt x="8461" y="4483"/>
                </a:lnTo>
                <a:lnTo>
                  <a:pt x="8452" y="4483"/>
                </a:lnTo>
                <a:lnTo>
                  <a:pt x="8443" y="4483"/>
                </a:lnTo>
                <a:lnTo>
                  <a:pt x="8443" y="4492"/>
                </a:lnTo>
                <a:lnTo>
                  <a:pt x="8434" y="4492"/>
                </a:lnTo>
                <a:lnTo>
                  <a:pt x="8425" y="4492"/>
                </a:lnTo>
                <a:lnTo>
                  <a:pt x="8417" y="4492"/>
                </a:lnTo>
                <a:lnTo>
                  <a:pt x="8408" y="4492"/>
                </a:lnTo>
                <a:lnTo>
                  <a:pt x="8399" y="4501"/>
                </a:lnTo>
                <a:lnTo>
                  <a:pt x="8390" y="4501"/>
                </a:lnTo>
                <a:lnTo>
                  <a:pt x="8381" y="4501"/>
                </a:lnTo>
                <a:lnTo>
                  <a:pt x="8399" y="4492"/>
                </a:lnTo>
                <a:lnTo>
                  <a:pt x="8408" y="4492"/>
                </a:lnTo>
                <a:lnTo>
                  <a:pt x="8408" y="4483"/>
                </a:lnTo>
                <a:lnTo>
                  <a:pt x="8408" y="4475"/>
                </a:lnTo>
                <a:lnTo>
                  <a:pt x="8399" y="4475"/>
                </a:lnTo>
                <a:lnTo>
                  <a:pt x="8390" y="4475"/>
                </a:lnTo>
                <a:lnTo>
                  <a:pt x="8399" y="4466"/>
                </a:lnTo>
                <a:lnTo>
                  <a:pt x="8390" y="4466"/>
                </a:lnTo>
                <a:lnTo>
                  <a:pt x="8381" y="4466"/>
                </a:lnTo>
                <a:lnTo>
                  <a:pt x="8372" y="4466"/>
                </a:lnTo>
                <a:lnTo>
                  <a:pt x="8399" y="4457"/>
                </a:lnTo>
                <a:lnTo>
                  <a:pt x="8399" y="4448"/>
                </a:lnTo>
                <a:lnTo>
                  <a:pt x="8408" y="4448"/>
                </a:lnTo>
                <a:lnTo>
                  <a:pt x="8417" y="4439"/>
                </a:lnTo>
                <a:lnTo>
                  <a:pt x="8417" y="4430"/>
                </a:lnTo>
                <a:lnTo>
                  <a:pt x="8417" y="4422"/>
                </a:lnTo>
                <a:lnTo>
                  <a:pt x="8417" y="4413"/>
                </a:lnTo>
                <a:lnTo>
                  <a:pt x="8408" y="4413"/>
                </a:lnTo>
                <a:lnTo>
                  <a:pt x="8399" y="4404"/>
                </a:lnTo>
                <a:lnTo>
                  <a:pt x="8390" y="4404"/>
                </a:lnTo>
                <a:lnTo>
                  <a:pt x="8372" y="4404"/>
                </a:lnTo>
                <a:lnTo>
                  <a:pt x="8364" y="4404"/>
                </a:lnTo>
                <a:lnTo>
                  <a:pt x="8364" y="4413"/>
                </a:lnTo>
                <a:lnTo>
                  <a:pt x="8355" y="4413"/>
                </a:lnTo>
                <a:lnTo>
                  <a:pt x="8355" y="4404"/>
                </a:lnTo>
                <a:lnTo>
                  <a:pt x="8355" y="4395"/>
                </a:lnTo>
                <a:lnTo>
                  <a:pt x="8346" y="4404"/>
                </a:lnTo>
                <a:lnTo>
                  <a:pt x="8337" y="4404"/>
                </a:lnTo>
                <a:lnTo>
                  <a:pt x="8337" y="4413"/>
                </a:lnTo>
                <a:lnTo>
                  <a:pt x="8328" y="4413"/>
                </a:lnTo>
                <a:lnTo>
                  <a:pt x="8319" y="4422"/>
                </a:lnTo>
                <a:lnTo>
                  <a:pt x="8311" y="4422"/>
                </a:lnTo>
                <a:lnTo>
                  <a:pt x="8302" y="4422"/>
                </a:lnTo>
                <a:lnTo>
                  <a:pt x="8293" y="4430"/>
                </a:lnTo>
                <a:lnTo>
                  <a:pt x="8293" y="4439"/>
                </a:lnTo>
                <a:lnTo>
                  <a:pt x="8293" y="4430"/>
                </a:lnTo>
                <a:lnTo>
                  <a:pt x="8293" y="4422"/>
                </a:lnTo>
                <a:lnTo>
                  <a:pt x="8302" y="4413"/>
                </a:lnTo>
                <a:lnTo>
                  <a:pt x="8302" y="4404"/>
                </a:lnTo>
                <a:lnTo>
                  <a:pt x="8302" y="4395"/>
                </a:lnTo>
                <a:lnTo>
                  <a:pt x="8293" y="4395"/>
                </a:lnTo>
                <a:lnTo>
                  <a:pt x="8293" y="4413"/>
                </a:lnTo>
                <a:lnTo>
                  <a:pt x="8293" y="4404"/>
                </a:lnTo>
                <a:lnTo>
                  <a:pt x="8284" y="4404"/>
                </a:lnTo>
                <a:lnTo>
                  <a:pt x="8275" y="4404"/>
                </a:lnTo>
                <a:lnTo>
                  <a:pt x="8267" y="4404"/>
                </a:lnTo>
                <a:lnTo>
                  <a:pt x="8258" y="4395"/>
                </a:lnTo>
                <a:lnTo>
                  <a:pt x="8240" y="4404"/>
                </a:lnTo>
                <a:lnTo>
                  <a:pt x="8231" y="4404"/>
                </a:lnTo>
                <a:lnTo>
                  <a:pt x="8249" y="4395"/>
                </a:lnTo>
                <a:lnTo>
                  <a:pt x="8249" y="4386"/>
                </a:lnTo>
                <a:lnTo>
                  <a:pt x="8240" y="4386"/>
                </a:lnTo>
                <a:lnTo>
                  <a:pt x="8231" y="4386"/>
                </a:lnTo>
                <a:lnTo>
                  <a:pt x="8240" y="4378"/>
                </a:lnTo>
                <a:lnTo>
                  <a:pt x="8258" y="4369"/>
                </a:lnTo>
                <a:lnTo>
                  <a:pt x="8275" y="4360"/>
                </a:lnTo>
                <a:lnTo>
                  <a:pt x="8275" y="4351"/>
                </a:lnTo>
                <a:lnTo>
                  <a:pt x="8267" y="4360"/>
                </a:lnTo>
                <a:lnTo>
                  <a:pt x="8258" y="4360"/>
                </a:lnTo>
                <a:lnTo>
                  <a:pt x="8249" y="4351"/>
                </a:lnTo>
                <a:lnTo>
                  <a:pt x="8240" y="4351"/>
                </a:lnTo>
                <a:lnTo>
                  <a:pt x="8231" y="4360"/>
                </a:lnTo>
                <a:lnTo>
                  <a:pt x="8231" y="4351"/>
                </a:lnTo>
                <a:lnTo>
                  <a:pt x="8231" y="4342"/>
                </a:lnTo>
                <a:lnTo>
                  <a:pt x="8222" y="4342"/>
                </a:lnTo>
                <a:lnTo>
                  <a:pt x="8214" y="4351"/>
                </a:lnTo>
                <a:lnTo>
                  <a:pt x="8214" y="4360"/>
                </a:lnTo>
                <a:lnTo>
                  <a:pt x="8205" y="4369"/>
                </a:lnTo>
                <a:lnTo>
                  <a:pt x="8196" y="4369"/>
                </a:lnTo>
                <a:lnTo>
                  <a:pt x="8187" y="4386"/>
                </a:lnTo>
                <a:lnTo>
                  <a:pt x="8178" y="4386"/>
                </a:lnTo>
                <a:lnTo>
                  <a:pt x="8178" y="4378"/>
                </a:lnTo>
                <a:lnTo>
                  <a:pt x="8178" y="4369"/>
                </a:lnTo>
                <a:lnTo>
                  <a:pt x="8187" y="4369"/>
                </a:lnTo>
                <a:lnTo>
                  <a:pt x="8187" y="4360"/>
                </a:lnTo>
                <a:lnTo>
                  <a:pt x="8187" y="4351"/>
                </a:lnTo>
                <a:lnTo>
                  <a:pt x="8205" y="4333"/>
                </a:lnTo>
                <a:lnTo>
                  <a:pt x="8205" y="4325"/>
                </a:lnTo>
                <a:lnTo>
                  <a:pt x="8205" y="4316"/>
                </a:lnTo>
                <a:lnTo>
                  <a:pt x="8214" y="4316"/>
                </a:lnTo>
                <a:lnTo>
                  <a:pt x="8231" y="4298"/>
                </a:lnTo>
                <a:lnTo>
                  <a:pt x="8231" y="4289"/>
                </a:lnTo>
                <a:lnTo>
                  <a:pt x="8231" y="4280"/>
                </a:lnTo>
                <a:lnTo>
                  <a:pt x="8240" y="4272"/>
                </a:lnTo>
                <a:lnTo>
                  <a:pt x="8249" y="4263"/>
                </a:lnTo>
                <a:lnTo>
                  <a:pt x="8258" y="4254"/>
                </a:lnTo>
                <a:lnTo>
                  <a:pt x="8258" y="4245"/>
                </a:lnTo>
                <a:lnTo>
                  <a:pt x="8258" y="4236"/>
                </a:lnTo>
                <a:lnTo>
                  <a:pt x="8249" y="4236"/>
                </a:lnTo>
                <a:lnTo>
                  <a:pt x="8240" y="4236"/>
                </a:lnTo>
                <a:lnTo>
                  <a:pt x="8240" y="4227"/>
                </a:lnTo>
                <a:lnTo>
                  <a:pt x="8249" y="4219"/>
                </a:lnTo>
                <a:lnTo>
                  <a:pt x="8258" y="4219"/>
                </a:lnTo>
                <a:lnTo>
                  <a:pt x="8267" y="4219"/>
                </a:lnTo>
                <a:lnTo>
                  <a:pt x="8275" y="4219"/>
                </a:lnTo>
                <a:lnTo>
                  <a:pt x="8275" y="4210"/>
                </a:lnTo>
                <a:close/>
                <a:moveTo>
                  <a:pt x="8293" y="4166"/>
                </a:moveTo>
                <a:lnTo>
                  <a:pt x="8293" y="4157"/>
                </a:lnTo>
                <a:lnTo>
                  <a:pt x="8284" y="4166"/>
                </a:lnTo>
                <a:close/>
                <a:moveTo>
                  <a:pt x="8267" y="4280"/>
                </a:moveTo>
                <a:lnTo>
                  <a:pt x="8275" y="4280"/>
                </a:lnTo>
                <a:lnTo>
                  <a:pt x="8284" y="4280"/>
                </a:lnTo>
                <a:lnTo>
                  <a:pt x="8284" y="4272"/>
                </a:lnTo>
                <a:lnTo>
                  <a:pt x="8275" y="4272"/>
                </a:lnTo>
                <a:close/>
                <a:moveTo>
                  <a:pt x="4411" y="2506"/>
                </a:moveTo>
                <a:lnTo>
                  <a:pt x="4411" y="2515"/>
                </a:lnTo>
                <a:lnTo>
                  <a:pt x="4420" y="2524"/>
                </a:lnTo>
                <a:lnTo>
                  <a:pt x="4420" y="2533"/>
                </a:lnTo>
                <a:lnTo>
                  <a:pt x="4429" y="2524"/>
                </a:lnTo>
                <a:lnTo>
                  <a:pt x="4429" y="2515"/>
                </a:lnTo>
                <a:lnTo>
                  <a:pt x="4420" y="2515"/>
                </a:lnTo>
                <a:close/>
                <a:moveTo>
                  <a:pt x="8337" y="2136"/>
                </a:moveTo>
                <a:lnTo>
                  <a:pt x="8328" y="2136"/>
                </a:lnTo>
                <a:lnTo>
                  <a:pt x="8319" y="2162"/>
                </a:lnTo>
                <a:lnTo>
                  <a:pt x="8328" y="2171"/>
                </a:lnTo>
                <a:lnTo>
                  <a:pt x="8328" y="2180"/>
                </a:lnTo>
                <a:lnTo>
                  <a:pt x="8337" y="2180"/>
                </a:lnTo>
                <a:lnTo>
                  <a:pt x="8355" y="2180"/>
                </a:lnTo>
                <a:lnTo>
                  <a:pt x="8381" y="2180"/>
                </a:lnTo>
                <a:lnTo>
                  <a:pt x="8390" y="2189"/>
                </a:lnTo>
                <a:lnTo>
                  <a:pt x="8399" y="2189"/>
                </a:lnTo>
                <a:lnTo>
                  <a:pt x="8408" y="2189"/>
                </a:lnTo>
                <a:lnTo>
                  <a:pt x="8408" y="2198"/>
                </a:lnTo>
                <a:lnTo>
                  <a:pt x="8417" y="2198"/>
                </a:lnTo>
                <a:lnTo>
                  <a:pt x="8399" y="2198"/>
                </a:lnTo>
                <a:lnTo>
                  <a:pt x="8381" y="2198"/>
                </a:lnTo>
                <a:lnTo>
                  <a:pt x="8372" y="2206"/>
                </a:lnTo>
                <a:lnTo>
                  <a:pt x="8381" y="2206"/>
                </a:lnTo>
                <a:lnTo>
                  <a:pt x="8381" y="2215"/>
                </a:lnTo>
                <a:lnTo>
                  <a:pt x="8399" y="2215"/>
                </a:lnTo>
                <a:lnTo>
                  <a:pt x="8408" y="2224"/>
                </a:lnTo>
                <a:lnTo>
                  <a:pt x="8417" y="2224"/>
                </a:lnTo>
                <a:lnTo>
                  <a:pt x="8461" y="2215"/>
                </a:lnTo>
                <a:lnTo>
                  <a:pt x="8478" y="2206"/>
                </a:lnTo>
                <a:lnTo>
                  <a:pt x="8531" y="2198"/>
                </a:lnTo>
                <a:lnTo>
                  <a:pt x="8540" y="2189"/>
                </a:lnTo>
                <a:lnTo>
                  <a:pt x="8540" y="2180"/>
                </a:lnTo>
                <a:lnTo>
                  <a:pt x="8540" y="2171"/>
                </a:lnTo>
                <a:lnTo>
                  <a:pt x="8531" y="2171"/>
                </a:lnTo>
                <a:lnTo>
                  <a:pt x="8540" y="2162"/>
                </a:lnTo>
                <a:lnTo>
                  <a:pt x="8531" y="2153"/>
                </a:lnTo>
                <a:lnTo>
                  <a:pt x="8505" y="2145"/>
                </a:lnTo>
                <a:lnTo>
                  <a:pt x="8478" y="2136"/>
                </a:lnTo>
                <a:lnTo>
                  <a:pt x="8452" y="2109"/>
                </a:lnTo>
                <a:lnTo>
                  <a:pt x="8443" y="2101"/>
                </a:lnTo>
                <a:lnTo>
                  <a:pt x="8434" y="2101"/>
                </a:lnTo>
                <a:lnTo>
                  <a:pt x="8390" y="2092"/>
                </a:lnTo>
                <a:lnTo>
                  <a:pt x="8364" y="2083"/>
                </a:lnTo>
                <a:lnTo>
                  <a:pt x="8337" y="2092"/>
                </a:lnTo>
                <a:lnTo>
                  <a:pt x="8328" y="2101"/>
                </a:lnTo>
                <a:lnTo>
                  <a:pt x="8328" y="2109"/>
                </a:lnTo>
                <a:lnTo>
                  <a:pt x="8328" y="2118"/>
                </a:lnTo>
                <a:lnTo>
                  <a:pt x="8337" y="2127"/>
                </a:lnTo>
                <a:lnTo>
                  <a:pt x="8364" y="2136"/>
                </a:lnTo>
                <a:close/>
                <a:moveTo>
                  <a:pt x="5505" y="3115"/>
                </a:moveTo>
                <a:lnTo>
                  <a:pt x="5514" y="3124"/>
                </a:lnTo>
                <a:lnTo>
                  <a:pt x="5523" y="3115"/>
                </a:lnTo>
                <a:lnTo>
                  <a:pt x="5514" y="3115"/>
                </a:lnTo>
                <a:close/>
                <a:moveTo>
                  <a:pt x="7878" y="3742"/>
                </a:moveTo>
                <a:lnTo>
                  <a:pt x="7870" y="3742"/>
                </a:lnTo>
                <a:lnTo>
                  <a:pt x="7861" y="3742"/>
                </a:lnTo>
                <a:lnTo>
                  <a:pt x="7861" y="3751"/>
                </a:lnTo>
                <a:lnTo>
                  <a:pt x="7878" y="3751"/>
                </a:lnTo>
                <a:close/>
                <a:moveTo>
                  <a:pt x="6511" y="4166"/>
                </a:moveTo>
                <a:lnTo>
                  <a:pt x="6520" y="4166"/>
                </a:lnTo>
                <a:lnTo>
                  <a:pt x="6529" y="4166"/>
                </a:lnTo>
                <a:lnTo>
                  <a:pt x="6529" y="4157"/>
                </a:lnTo>
                <a:lnTo>
                  <a:pt x="6529" y="4148"/>
                </a:lnTo>
                <a:lnTo>
                  <a:pt x="6502" y="4157"/>
                </a:lnTo>
                <a:lnTo>
                  <a:pt x="6511" y="4157"/>
                </a:lnTo>
                <a:close/>
                <a:moveTo>
                  <a:pt x="7746" y="7068"/>
                </a:moveTo>
                <a:lnTo>
                  <a:pt x="7737" y="7068"/>
                </a:lnTo>
                <a:lnTo>
                  <a:pt x="7746" y="7077"/>
                </a:lnTo>
                <a:lnTo>
                  <a:pt x="7755" y="7077"/>
                </a:lnTo>
                <a:close/>
                <a:moveTo>
                  <a:pt x="7587" y="6989"/>
                </a:moveTo>
                <a:lnTo>
                  <a:pt x="7578" y="6998"/>
                </a:lnTo>
                <a:lnTo>
                  <a:pt x="7587" y="6998"/>
                </a:lnTo>
                <a:close/>
                <a:moveTo>
                  <a:pt x="7640" y="7545"/>
                </a:moveTo>
                <a:lnTo>
                  <a:pt x="7649" y="7554"/>
                </a:lnTo>
                <a:lnTo>
                  <a:pt x="7658" y="7554"/>
                </a:lnTo>
                <a:lnTo>
                  <a:pt x="7667" y="7545"/>
                </a:lnTo>
                <a:lnTo>
                  <a:pt x="7667" y="7536"/>
                </a:lnTo>
                <a:lnTo>
                  <a:pt x="7658" y="7536"/>
                </a:lnTo>
                <a:lnTo>
                  <a:pt x="7649" y="7536"/>
                </a:lnTo>
                <a:lnTo>
                  <a:pt x="7649" y="7545"/>
                </a:lnTo>
                <a:lnTo>
                  <a:pt x="7640" y="7545"/>
                </a:lnTo>
                <a:lnTo>
                  <a:pt x="7640" y="7536"/>
                </a:lnTo>
                <a:lnTo>
                  <a:pt x="7631" y="7536"/>
                </a:lnTo>
                <a:lnTo>
                  <a:pt x="7631" y="7545"/>
                </a:lnTo>
                <a:lnTo>
                  <a:pt x="7623" y="7545"/>
                </a:lnTo>
                <a:close/>
                <a:moveTo>
                  <a:pt x="7614" y="7042"/>
                </a:moveTo>
                <a:lnTo>
                  <a:pt x="7605" y="7042"/>
                </a:lnTo>
                <a:lnTo>
                  <a:pt x="7596" y="7033"/>
                </a:lnTo>
                <a:lnTo>
                  <a:pt x="7587" y="7042"/>
                </a:lnTo>
                <a:lnTo>
                  <a:pt x="7605" y="7042"/>
                </a:lnTo>
                <a:close/>
                <a:moveTo>
                  <a:pt x="7561" y="7015"/>
                </a:moveTo>
                <a:lnTo>
                  <a:pt x="7552" y="7007"/>
                </a:lnTo>
                <a:lnTo>
                  <a:pt x="7543" y="7007"/>
                </a:lnTo>
                <a:lnTo>
                  <a:pt x="7534" y="7015"/>
                </a:lnTo>
                <a:lnTo>
                  <a:pt x="7543" y="7015"/>
                </a:lnTo>
                <a:lnTo>
                  <a:pt x="7552" y="7015"/>
                </a:lnTo>
                <a:close/>
                <a:moveTo>
                  <a:pt x="7561" y="7554"/>
                </a:moveTo>
                <a:lnTo>
                  <a:pt x="7561" y="7545"/>
                </a:lnTo>
                <a:lnTo>
                  <a:pt x="7552" y="7545"/>
                </a:lnTo>
                <a:lnTo>
                  <a:pt x="7552" y="7554"/>
                </a:lnTo>
                <a:close/>
                <a:moveTo>
                  <a:pt x="7623" y="6980"/>
                </a:moveTo>
                <a:lnTo>
                  <a:pt x="7623" y="6989"/>
                </a:lnTo>
                <a:lnTo>
                  <a:pt x="7631" y="6980"/>
                </a:lnTo>
                <a:close/>
                <a:moveTo>
                  <a:pt x="7605" y="5896"/>
                </a:moveTo>
                <a:lnTo>
                  <a:pt x="7596" y="5904"/>
                </a:lnTo>
                <a:lnTo>
                  <a:pt x="7587" y="5904"/>
                </a:lnTo>
                <a:lnTo>
                  <a:pt x="7587" y="5913"/>
                </a:lnTo>
                <a:lnTo>
                  <a:pt x="7596" y="5913"/>
                </a:lnTo>
                <a:lnTo>
                  <a:pt x="7596" y="5904"/>
                </a:lnTo>
                <a:close/>
                <a:moveTo>
                  <a:pt x="7596" y="6998"/>
                </a:moveTo>
                <a:lnTo>
                  <a:pt x="7605" y="6998"/>
                </a:lnTo>
                <a:close/>
                <a:moveTo>
                  <a:pt x="7614" y="6989"/>
                </a:moveTo>
                <a:lnTo>
                  <a:pt x="7605" y="6989"/>
                </a:lnTo>
                <a:close/>
                <a:moveTo>
                  <a:pt x="6837" y="6874"/>
                </a:moveTo>
                <a:lnTo>
                  <a:pt x="6846" y="6874"/>
                </a:lnTo>
                <a:lnTo>
                  <a:pt x="6855" y="6874"/>
                </a:lnTo>
                <a:lnTo>
                  <a:pt x="6873" y="6865"/>
                </a:lnTo>
                <a:lnTo>
                  <a:pt x="6890" y="6865"/>
                </a:lnTo>
                <a:lnTo>
                  <a:pt x="6899" y="6865"/>
                </a:lnTo>
                <a:lnTo>
                  <a:pt x="6908" y="6857"/>
                </a:lnTo>
                <a:lnTo>
                  <a:pt x="6908" y="6848"/>
                </a:lnTo>
                <a:lnTo>
                  <a:pt x="6899" y="6848"/>
                </a:lnTo>
                <a:lnTo>
                  <a:pt x="6890" y="6848"/>
                </a:lnTo>
                <a:lnTo>
                  <a:pt x="6881" y="6839"/>
                </a:lnTo>
                <a:lnTo>
                  <a:pt x="6873" y="6830"/>
                </a:lnTo>
                <a:lnTo>
                  <a:pt x="6864" y="6830"/>
                </a:lnTo>
                <a:lnTo>
                  <a:pt x="6855" y="6821"/>
                </a:lnTo>
                <a:lnTo>
                  <a:pt x="6846" y="6821"/>
                </a:lnTo>
                <a:lnTo>
                  <a:pt x="6829" y="6812"/>
                </a:lnTo>
                <a:lnTo>
                  <a:pt x="6820" y="6821"/>
                </a:lnTo>
                <a:lnTo>
                  <a:pt x="6802" y="6812"/>
                </a:lnTo>
                <a:lnTo>
                  <a:pt x="6793" y="6812"/>
                </a:lnTo>
                <a:lnTo>
                  <a:pt x="6784" y="6812"/>
                </a:lnTo>
                <a:lnTo>
                  <a:pt x="6793" y="6812"/>
                </a:lnTo>
                <a:lnTo>
                  <a:pt x="6802" y="6804"/>
                </a:lnTo>
                <a:lnTo>
                  <a:pt x="6793" y="6804"/>
                </a:lnTo>
                <a:lnTo>
                  <a:pt x="6793" y="6795"/>
                </a:lnTo>
                <a:lnTo>
                  <a:pt x="6802" y="6795"/>
                </a:lnTo>
                <a:lnTo>
                  <a:pt x="6802" y="6786"/>
                </a:lnTo>
                <a:lnTo>
                  <a:pt x="6793" y="6786"/>
                </a:lnTo>
                <a:lnTo>
                  <a:pt x="6776" y="6786"/>
                </a:lnTo>
                <a:lnTo>
                  <a:pt x="6767" y="6786"/>
                </a:lnTo>
                <a:lnTo>
                  <a:pt x="6749" y="6777"/>
                </a:lnTo>
                <a:lnTo>
                  <a:pt x="6740" y="6777"/>
                </a:lnTo>
                <a:lnTo>
                  <a:pt x="6731" y="6777"/>
                </a:lnTo>
                <a:lnTo>
                  <a:pt x="6723" y="6768"/>
                </a:lnTo>
                <a:lnTo>
                  <a:pt x="6714" y="6768"/>
                </a:lnTo>
                <a:lnTo>
                  <a:pt x="6705" y="6768"/>
                </a:lnTo>
                <a:lnTo>
                  <a:pt x="6714" y="6759"/>
                </a:lnTo>
                <a:lnTo>
                  <a:pt x="6705" y="6759"/>
                </a:lnTo>
                <a:lnTo>
                  <a:pt x="6687" y="6751"/>
                </a:lnTo>
                <a:lnTo>
                  <a:pt x="6679" y="6759"/>
                </a:lnTo>
                <a:lnTo>
                  <a:pt x="6679" y="6751"/>
                </a:lnTo>
                <a:lnTo>
                  <a:pt x="6670" y="6751"/>
                </a:lnTo>
                <a:lnTo>
                  <a:pt x="6679" y="6751"/>
                </a:lnTo>
                <a:lnTo>
                  <a:pt x="6687" y="6751"/>
                </a:lnTo>
                <a:lnTo>
                  <a:pt x="6687" y="6742"/>
                </a:lnTo>
                <a:lnTo>
                  <a:pt x="6679" y="6742"/>
                </a:lnTo>
                <a:lnTo>
                  <a:pt x="6670" y="6733"/>
                </a:lnTo>
                <a:lnTo>
                  <a:pt x="6661" y="6724"/>
                </a:lnTo>
                <a:lnTo>
                  <a:pt x="6652" y="6724"/>
                </a:lnTo>
                <a:lnTo>
                  <a:pt x="6661" y="6733"/>
                </a:lnTo>
                <a:lnTo>
                  <a:pt x="6652" y="6733"/>
                </a:lnTo>
                <a:lnTo>
                  <a:pt x="6634" y="6724"/>
                </a:lnTo>
                <a:lnTo>
                  <a:pt x="6626" y="6724"/>
                </a:lnTo>
                <a:lnTo>
                  <a:pt x="6617" y="6706"/>
                </a:lnTo>
                <a:lnTo>
                  <a:pt x="6573" y="6689"/>
                </a:lnTo>
                <a:lnTo>
                  <a:pt x="6564" y="6689"/>
                </a:lnTo>
                <a:lnTo>
                  <a:pt x="6555" y="6689"/>
                </a:lnTo>
                <a:lnTo>
                  <a:pt x="6537" y="6689"/>
                </a:lnTo>
                <a:lnTo>
                  <a:pt x="6529" y="6689"/>
                </a:lnTo>
                <a:lnTo>
                  <a:pt x="6529" y="6680"/>
                </a:lnTo>
                <a:lnTo>
                  <a:pt x="6520" y="6680"/>
                </a:lnTo>
                <a:lnTo>
                  <a:pt x="6511" y="6671"/>
                </a:lnTo>
                <a:lnTo>
                  <a:pt x="6502" y="6662"/>
                </a:lnTo>
                <a:lnTo>
                  <a:pt x="6484" y="6654"/>
                </a:lnTo>
                <a:lnTo>
                  <a:pt x="6493" y="6654"/>
                </a:lnTo>
                <a:lnTo>
                  <a:pt x="6484" y="6654"/>
                </a:lnTo>
                <a:lnTo>
                  <a:pt x="6476" y="6654"/>
                </a:lnTo>
                <a:lnTo>
                  <a:pt x="6476" y="6645"/>
                </a:lnTo>
                <a:lnTo>
                  <a:pt x="6467" y="6645"/>
                </a:lnTo>
                <a:lnTo>
                  <a:pt x="6458" y="6645"/>
                </a:lnTo>
                <a:lnTo>
                  <a:pt x="6449" y="6645"/>
                </a:lnTo>
                <a:lnTo>
                  <a:pt x="6440" y="6645"/>
                </a:lnTo>
                <a:lnTo>
                  <a:pt x="6440" y="6636"/>
                </a:lnTo>
                <a:lnTo>
                  <a:pt x="6432" y="6636"/>
                </a:lnTo>
                <a:lnTo>
                  <a:pt x="6405" y="6636"/>
                </a:lnTo>
                <a:lnTo>
                  <a:pt x="6396" y="6636"/>
                </a:lnTo>
                <a:lnTo>
                  <a:pt x="6387" y="6636"/>
                </a:lnTo>
                <a:lnTo>
                  <a:pt x="6387" y="6627"/>
                </a:lnTo>
                <a:lnTo>
                  <a:pt x="6379" y="6627"/>
                </a:lnTo>
                <a:lnTo>
                  <a:pt x="6361" y="6636"/>
                </a:lnTo>
                <a:lnTo>
                  <a:pt x="6343" y="6627"/>
                </a:lnTo>
                <a:lnTo>
                  <a:pt x="6326" y="6627"/>
                </a:lnTo>
                <a:lnTo>
                  <a:pt x="6308" y="6627"/>
                </a:lnTo>
                <a:lnTo>
                  <a:pt x="6290" y="6636"/>
                </a:lnTo>
                <a:lnTo>
                  <a:pt x="6282" y="6636"/>
                </a:lnTo>
                <a:lnTo>
                  <a:pt x="6246" y="6645"/>
                </a:lnTo>
                <a:lnTo>
                  <a:pt x="6237" y="6645"/>
                </a:lnTo>
                <a:lnTo>
                  <a:pt x="6176" y="6662"/>
                </a:lnTo>
                <a:lnTo>
                  <a:pt x="6176" y="6671"/>
                </a:lnTo>
                <a:lnTo>
                  <a:pt x="6158" y="6680"/>
                </a:lnTo>
                <a:lnTo>
                  <a:pt x="6158" y="6689"/>
                </a:lnTo>
                <a:lnTo>
                  <a:pt x="6158" y="6698"/>
                </a:lnTo>
                <a:lnTo>
                  <a:pt x="6158" y="6715"/>
                </a:lnTo>
                <a:lnTo>
                  <a:pt x="6149" y="6715"/>
                </a:lnTo>
                <a:lnTo>
                  <a:pt x="6140" y="6715"/>
                </a:lnTo>
                <a:lnTo>
                  <a:pt x="6123" y="6724"/>
                </a:lnTo>
                <a:lnTo>
                  <a:pt x="6114" y="6733"/>
                </a:lnTo>
                <a:lnTo>
                  <a:pt x="6123" y="6733"/>
                </a:lnTo>
                <a:lnTo>
                  <a:pt x="6132" y="6724"/>
                </a:lnTo>
                <a:lnTo>
                  <a:pt x="6140" y="6724"/>
                </a:lnTo>
                <a:lnTo>
                  <a:pt x="6149" y="6724"/>
                </a:lnTo>
                <a:lnTo>
                  <a:pt x="6149" y="6733"/>
                </a:lnTo>
                <a:lnTo>
                  <a:pt x="6167" y="6724"/>
                </a:lnTo>
                <a:lnTo>
                  <a:pt x="6176" y="6724"/>
                </a:lnTo>
                <a:lnTo>
                  <a:pt x="6184" y="6724"/>
                </a:lnTo>
                <a:lnTo>
                  <a:pt x="6184" y="6715"/>
                </a:lnTo>
                <a:lnTo>
                  <a:pt x="6184" y="6706"/>
                </a:lnTo>
                <a:lnTo>
                  <a:pt x="6193" y="6706"/>
                </a:lnTo>
                <a:lnTo>
                  <a:pt x="6202" y="6706"/>
                </a:lnTo>
                <a:lnTo>
                  <a:pt x="6211" y="6706"/>
                </a:lnTo>
                <a:lnTo>
                  <a:pt x="6211" y="6698"/>
                </a:lnTo>
                <a:lnTo>
                  <a:pt x="6220" y="6698"/>
                </a:lnTo>
                <a:lnTo>
                  <a:pt x="6220" y="6706"/>
                </a:lnTo>
                <a:lnTo>
                  <a:pt x="6229" y="6698"/>
                </a:lnTo>
                <a:lnTo>
                  <a:pt x="6237" y="6698"/>
                </a:lnTo>
                <a:lnTo>
                  <a:pt x="6246" y="6689"/>
                </a:lnTo>
                <a:lnTo>
                  <a:pt x="6255" y="6680"/>
                </a:lnTo>
                <a:lnTo>
                  <a:pt x="6264" y="6671"/>
                </a:lnTo>
                <a:lnTo>
                  <a:pt x="6273" y="6671"/>
                </a:lnTo>
                <a:lnTo>
                  <a:pt x="6273" y="6662"/>
                </a:lnTo>
                <a:lnTo>
                  <a:pt x="6334" y="6662"/>
                </a:lnTo>
                <a:lnTo>
                  <a:pt x="6343" y="6662"/>
                </a:lnTo>
                <a:lnTo>
                  <a:pt x="6343" y="6671"/>
                </a:lnTo>
                <a:lnTo>
                  <a:pt x="6352" y="6671"/>
                </a:lnTo>
                <a:lnTo>
                  <a:pt x="6352" y="6680"/>
                </a:lnTo>
                <a:lnTo>
                  <a:pt x="6334" y="6689"/>
                </a:lnTo>
                <a:lnTo>
                  <a:pt x="6326" y="6689"/>
                </a:lnTo>
                <a:lnTo>
                  <a:pt x="6334" y="6698"/>
                </a:lnTo>
                <a:lnTo>
                  <a:pt x="6343" y="6698"/>
                </a:lnTo>
                <a:lnTo>
                  <a:pt x="6343" y="6706"/>
                </a:lnTo>
                <a:lnTo>
                  <a:pt x="6370" y="6706"/>
                </a:lnTo>
                <a:lnTo>
                  <a:pt x="6379" y="6706"/>
                </a:lnTo>
                <a:lnTo>
                  <a:pt x="6387" y="6706"/>
                </a:lnTo>
                <a:lnTo>
                  <a:pt x="6387" y="6698"/>
                </a:lnTo>
                <a:lnTo>
                  <a:pt x="6396" y="6698"/>
                </a:lnTo>
                <a:lnTo>
                  <a:pt x="6396" y="6706"/>
                </a:lnTo>
                <a:lnTo>
                  <a:pt x="6405" y="6715"/>
                </a:lnTo>
                <a:lnTo>
                  <a:pt x="6440" y="6715"/>
                </a:lnTo>
                <a:lnTo>
                  <a:pt x="6440" y="6706"/>
                </a:lnTo>
                <a:lnTo>
                  <a:pt x="6449" y="6715"/>
                </a:lnTo>
                <a:lnTo>
                  <a:pt x="6458" y="6724"/>
                </a:lnTo>
                <a:lnTo>
                  <a:pt x="6467" y="6733"/>
                </a:lnTo>
                <a:lnTo>
                  <a:pt x="6484" y="6733"/>
                </a:lnTo>
                <a:lnTo>
                  <a:pt x="6529" y="6751"/>
                </a:lnTo>
                <a:lnTo>
                  <a:pt x="6537" y="6751"/>
                </a:lnTo>
                <a:lnTo>
                  <a:pt x="6564" y="6751"/>
                </a:lnTo>
                <a:lnTo>
                  <a:pt x="6573" y="6751"/>
                </a:lnTo>
                <a:lnTo>
                  <a:pt x="6581" y="6751"/>
                </a:lnTo>
                <a:lnTo>
                  <a:pt x="6581" y="6759"/>
                </a:lnTo>
                <a:lnTo>
                  <a:pt x="6581" y="6768"/>
                </a:lnTo>
                <a:lnTo>
                  <a:pt x="6590" y="6786"/>
                </a:lnTo>
                <a:lnTo>
                  <a:pt x="6590" y="6795"/>
                </a:lnTo>
                <a:lnTo>
                  <a:pt x="6599" y="6804"/>
                </a:lnTo>
                <a:lnTo>
                  <a:pt x="6617" y="6812"/>
                </a:lnTo>
                <a:lnTo>
                  <a:pt x="6626" y="6812"/>
                </a:lnTo>
                <a:lnTo>
                  <a:pt x="6634" y="6812"/>
                </a:lnTo>
                <a:lnTo>
                  <a:pt x="6652" y="6821"/>
                </a:lnTo>
                <a:lnTo>
                  <a:pt x="6661" y="6821"/>
                </a:lnTo>
                <a:lnTo>
                  <a:pt x="6670" y="6821"/>
                </a:lnTo>
                <a:lnTo>
                  <a:pt x="6679" y="6821"/>
                </a:lnTo>
                <a:lnTo>
                  <a:pt x="6687" y="6830"/>
                </a:lnTo>
                <a:lnTo>
                  <a:pt x="6687" y="6839"/>
                </a:lnTo>
                <a:lnTo>
                  <a:pt x="6687" y="6848"/>
                </a:lnTo>
                <a:lnTo>
                  <a:pt x="6679" y="6848"/>
                </a:lnTo>
                <a:lnTo>
                  <a:pt x="6661" y="6865"/>
                </a:lnTo>
                <a:lnTo>
                  <a:pt x="6643" y="6883"/>
                </a:lnTo>
                <a:lnTo>
                  <a:pt x="6661" y="6883"/>
                </a:lnTo>
                <a:lnTo>
                  <a:pt x="6679" y="6874"/>
                </a:lnTo>
                <a:lnTo>
                  <a:pt x="6696" y="6874"/>
                </a:lnTo>
                <a:lnTo>
                  <a:pt x="6705" y="6874"/>
                </a:lnTo>
                <a:lnTo>
                  <a:pt x="6714" y="6874"/>
                </a:lnTo>
                <a:lnTo>
                  <a:pt x="6731" y="6874"/>
                </a:lnTo>
                <a:lnTo>
                  <a:pt x="6749" y="6874"/>
                </a:lnTo>
                <a:lnTo>
                  <a:pt x="6758" y="6874"/>
                </a:lnTo>
                <a:lnTo>
                  <a:pt x="6784" y="6874"/>
                </a:lnTo>
                <a:lnTo>
                  <a:pt x="6793" y="6874"/>
                </a:lnTo>
                <a:lnTo>
                  <a:pt x="6802" y="6883"/>
                </a:lnTo>
                <a:lnTo>
                  <a:pt x="6820" y="6874"/>
                </a:lnTo>
                <a:lnTo>
                  <a:pt x="6829" y="6874"/>
                </a:lnTo>
                <a:lnTo>
                  <a:pt x="6837" y="6865"/>
                </a:lnTo>
                <a:close/>
                <a:moveTo>
                  <a:pt x="7287" y="7457"/>
                </a:moveTo>
                <a:lnTo>
                  <a:pt x="7278" y="7448"/>
                </a:lnTo>
                <a:lnTo>
                  <a:pt x="7278" y="7439"/>
                </a:lnTo>
                <a:lnTo>
                  <a:pt x="7270" y="7439"/>
                </a:lnTo>
                <a:lnTo>
                  <a:pt x="7278" y="7448"/>
                </a:lnTo>
                <a:lnTo>
                  <a:pt x="7287" y="7457"/>
                </a:lnTo>
                <a:lnTo>
                  <a:pt x="7296" y="7466"/>
                </a:lnTo>
                <a:lnTo>
                  <a:pt x="7305" y="7466"/>
                </a:lnTo>
                <a:lnTo>
                  <a:pt x="7296" y="7457"/>
                </a:lnTo>
                <a:close/>
                <a:moveTo>
                  <a:pt x="7217" y="7439"/>
                </a:moveTo>
                <a:lnTo>
                  <a:pt x="7217" y="7430"/>
                </a:lnTo>
                <a:lnTo>
                  <a:pt x="7208" y="7421"/>
                </a:lnTo>
                <a:lnTo>
                  <a:pt x="7208" y="7430"/>
                </a:lnTo>
                <a:close/>
                <a:moveTo>
                  <a:pt x="6723" y="7024"/>
                </a:moveTo>
                <a:lnTo>
                  <a:pt x="6723" y="7033"/>
                </a:lnTo>
                <a:lnTo>
                  <a:pt x="6731" y="7033"/>
                </a:lnTo>
                <a:lnTo>
                  <a:pt x="6740" y="7033"/>
                </a:lnTo>
                <a:lnTo>
                  <a:pt x="6749" y="7033"/>
                </a:lnTo>
                <a:lnTo>
                  <a:pt x="6758" y="7024"/>
                </a:lnTo>
                <a:lnTo>
                  <a:pt x="6749" y="7007"/>
                </a:lnTo>
                <a:lnTo>
                  <a:pt x="6723" y="7007"/>
                </a:lnTo>
                <a:lnTo>
                  <a:pt x="6714" y="6998"/>
                </a:lnTo>
                <a:lnTo>
                  <a:pt x="6705" y="6989"/>
                </a:lnTo>
                <a:lnTo>
                  <a:pt x="6696" y="6989"/>
                </a:lnTo>
                <a:lnTo>
                  <a:pt x="6687" y="6989"/>
                </a:lnTo>
                <a:lnTo>
                  <a:pt x="6679" y="6989"/>
                </a:lnTo>
                <a:lnTo>
                  <a:pt x="6670" y="6989"/>
                </a:lnTo>
                <a:lnTo>
                  <a:pt x="6661" y="6989"/>
                </a:lnTo>
                <a:lnTo>
                  <a:pt x="6634" y="6980"/>
                </a:lnTo>
                <a:lnTo>
                  <a:pt x="6626" y="6980"/>
                </a:lnTo>
                <a:lnTo>
                  <a:pt x="6626" y="6989"/>
                </a:lnTo>
                <a:lnTo>
                  <a:pt x="6617" y="6989"/>
                </a:lnTo>
                <a:lnTo>
                  <a:pt x="6608" y="6989"/>
                </a:lnTo>
                <a:lnTo>
                  <a:pt x="6599" y="6998"/>
                </a:lnTo>
                <a:lnTo>
                  <a:pt x="6599" y="7007"/>
                </a:lnTo>
                <a:lnTo>
                  <a:pt x="6617" y="7007"/>
                </a:lnTo>
                <a:lnTo>
                  <a:pt x="6626" y="7015"/>
                </a:lnTo>
                <a:lnTo>
                  <a:pt x="6634" y="7024"/>
                </a:lnTo>
                <a:lnTo>
                  <a:pt x="6643" y="7033"/>
                </a:lnTo>
                <a:lnTo>
                  <a:pt x="6652" y="7033"/>
                </a:lnTo>
                <a:lnTo>
                  <a:pt x="6661" y="7033"/>
                </a:lnTo>
                <a:lnTo>
                  <a:pt x="6670" y="7033"/>
                </a:lnTo>
                <a:lnTo>
                  <a:pt x="6679" y="7042"/>
                </a:lnTo>
                <a:lnTo>
                  <a:pt x="6687" y="7033"/>
                </a:lnTo>
                <a:lnTo>
                  <a:pt x="6696" y="7033"/>
                </a:lnTo>
                <a:lnTo>
                  <a:pt x="6705" y="7033"/>
                </a:lnTo>
                <a:lnTo>
                  <a:pt x="6705" y="7024"/>
                </a:lnTo>
                <a:lnTo>
                  <a:pt x="6714" y="7024"/>
                </a:lnTo>
                <a:close/>
                <a:moveTo>
                  <a:pt x="7490" y="4872"/>
                </a:moveTo>
                <a:lnTo>
                  <a:pt x="7481" y="4881"/>
                </a:lnTo>
                <a:lnTo>
                  <a:pt x="7481" y="4889"/>
                </a:lnTo>
                <a:lnTo>
                  <a:pt x="7490" y="4881"/>
                </a:lnTo>
                <a:close/>
                <a:moveTo>
                  <a:pt x="7455" y="4845"/>
                </a:moveTo>
                <a:lnTo>
                  <a:pt x="7455" y="4836"/>
                </a:lnTo>
                <a:lnTo>
                  <a:pt x="7446" y="4836"/>
                </a:lnTo>
                <a:lnTo>
                  <a:pt x="7437" y="4854"/>
                </a:lnTo>
                <a:lnTo>
                  <a:pt x="7446" y="4845"/>
                </a:lnTo>
                <a:close/>
                <a:moveTo>
                  <a:pt x="7305" y="7007"/>
                </a:moveTo>
                <a:lnTo>
                  <a:pt x="7314" y="7007"/>
                </a:lnTo>
                <a:lnTo>
                  <a:pt x="7314" y="6998"/>
                </a:lnTo>
                <a:lnTo>
                  <a:pt x="7323" y="6989"/>
                </a:lnTo>
                <a:lnTo>
                  <a:pt x="7331" y="6980"/>
                </a:lnTo>
                <a:lnTo>
                  <a:pt x="7331" y="6971"/>
                </a:lnTo>
                <a:lnTo>
                  <a:pt x="7323" y="6971"/>
                </a:lnTo>
                <a:lnTo>
                  <a:pt x="7305" y="6954"/>
                </a:lnTo>
                <a:lnTo>
                  <a:pt x="7296" y="6945"/>
                </a:lnTo>
                <a:lnTo>
                  <a:pt x="7287" y="6945"/>
                </a:lnTo>
                <a:lnTo>
                  <a:pt x="7270" y="6945"/>
                </a:lnTo>
                <a:lnTo>
                  <a:pt x="7261" y="6945"/>
                </a:lnTo>
                <a:lnTo>
                  <a:pt x="7261" y="6936"/>
                </a:lnTo>
                <a:lnTo>
                  <a:pt x="7252" y="6936"/>
                </a:lnTo>
                <a:lnTo>
                  <a:pt x="7243" y="6936"/>
                </a:lnTo>
                <a:lnTo>
                  <a:pt x="7243" y="6927"/>
                </a:lnTo>
                <a:lnTo>
                  <a:pt x="7261" y="6927"/>
                </a:lnTo>
                <a:lnTo>
                  <a:pt x="7270" y="6927"/>
                </a:lnTo>
                <a:lnTo>
                  <a:pt x="7261" y="6918"/>
                </a:lnTo>
                <a:lnTo>
                  <a:pt x="7234" y="6927"/>
                </a:lnTo>
                <a:lnTo>
                  <a:pt x="7226" y="6918"/>
                </a:lnTo>
                <a:lnTo>
                  <a:pt x="7217" y="6909"/>
                </a:lnTo>
                <a:lnTo>
                  <a:pt x="7217" y="6901"/>
                </a:lnTo>
                <a:lnTo>
                  <a:pt x="7217" y="6892"/>
                </a:lnTo>
                <a:lnTo>
                  <a:pt x="7208" y="6892"/>
                </a:lnTo>
                <a:lnTo>
                  <a:pt x="7199" y="6901"/>
                </a:lnTo>
                <a:lnTo>
                  <a:pt x="7190" y="6892"/>
                </a:lnTo>
                <a:lnTo>
                  <a:pt x="7181" y="6892"/>
                </a:lnTo>
                <a:lnTo>
                  <a:pt x="7173" y="6883"/>
                </a:lnTo>
                <a:lnTo>
                  <a:pt x="7164" y="6892"/>
                </a:lnTo>
                <a:lnTo>
                  <a:pt x="7164" y="6883"/>
                </a:lnTo>
                <a:lnTo>
                  <a:pt x="7155" y="6883"/>
                </a:lnTo>
                <a:lnTo>
                  <a:pt x="7146" y="6874"/>
                </a:lnTo>
                <a:lnTo>
                  <a:pt x="7128" y="6883"/>
                </a:lnTo>
                <a:lnTo>
                  <a:pt x="7120" y="6883"/>
                </a:lnTo>
                <a:lnTo>
                  <a:pt x="7102" y="6874"/>
                </a:lnTo>
                <a:lnTo>
                  <a:pt x="7093" y="6883"/>
                </a:lnTo>
                <a:lnTo>
                  <a:pt x="7084" y="6883"/>
                </a:lnTo>
                <a:lnTo>
                  <a:pt x="7084" y="6892"/>
                </a:lnTo>
                <a:lnTo>
                  <a:pt x="7076" y="6892"/>
                </a:lnTo>
                <a:lnTo>
                  <a:pt x="7067" y="6892"/>
                </a:lnTo>
                <a:lnTo>
                  <a:pt x="7049" y="6892"/>
                </a:lnTo>
                <a:lnTo>
                  <a:pt x="7031" y="6883"/>
                </a:lnTo>
                <a:lnTo>
                  <a:pt x="7023" y="6874"/>
                </a:lnTo>
                <a:lnTo>
                  <a:pt x="7005" y="6874"/>
                </a:lnTo>
                <a:lnTo>
                  <a:pt x="6987" y="6874"/>
                </a:lnTo>
                <a:lnTo>
                  <a:pt x="6978" y="6883"/>
                </a:lnTo>
                <a:lnTo>
                  <a:pt x="6970" y="6883"/>
                </a:lnTo>
                <a:lnTo>
                  <a:pt x="6961" y="6883"/>
                </a:lnTo>
                <a:lnTo>
                  <a:pt x="6961" y="6892"/>
                </a:lnTo>
                <a:lnTo>
                  <a:pt x="6961" y="6901"/>
                </a:lnTo>
                <a:lnTo>
                  <a:pt x="6970" y="6901"/>
                </a:lnTo>
                <a:lnTo>
                  <a:pt x="6987" y="6901"/>
                </a:lnTo>
                <a:lnTo>
                  <a:pt x="7005" y="6909"/>
                </a:lnTo>
                <a:lnTo>
                  <a:pt x="7014" y="6909"/>
                </a:lnTo>
                <a:lnTo>
                  <a:pt x="7014" y="6918"/>
                </a:lnTo>
                <a:lnTo>
                  <a:pt x="7005" y="6927"/>
                </a:lnTo>
                <a:lnTo>
                  <a:pt x="7014" y="6936"/>
                </a:lnTo>
                <a:lnTo>
                  <a:pt x="7005" y="6945"/>
                </a:lnTo>
                <a:lnTo>
                  <a:pt x="7014" y="6954"/>
                </a:lnTo>
                <a:lnTo>
                  <a:pt x="7031" y="6962"/>
                </a:lnTo>
                <a:lnTo>
                  <a:pt x="7040" y="6971"/>
                </a:lnTo>
                <a:lnTo>
                  <a:pt x="7040" y="6980"/>
                </a:lnTo>
                <a:lnTo>
                  <a:pt x="7031" y="6980"/>
                </a:lnTo>
                <a:lnTo>
                  <a:pt x="7023" y="6980"/>
                </a:lnTo>
                <a:lnTo>
                  <a:pt x="7014" y="6980"/>
                </a:lnTo>
                <a:lnTo>
                  <a:pt x="7014" y="6989"/>
                </a:lnTo>
                <a:lnTo>
                  <a:pt x="7005" y="6989"/>
                </a:lnTo>
                <a:lnTo>
                  <a:pt x="6996" y="6989"/>
                </a:lnTo>
                <a:lnTo>
                  <a:pt x="6952" y="6980"/>
                </a:lnTo>
                <a:lnTo>
                  <a:pt x="6943" y="6980"/>
                </a:lnTo>
                <a:lnTo>
                  <a:pt x="6926" y="6980"/>
                </a:lnTo>
                <a:lnTo>
                  <a:pt x="6917" y="6980"/>
                </a:lnTo>
                <a:lnTo>
                  <a:pt x="6908" y="6971"/>
                </a:lnTo>
                <a:lnTo>
                  <a:pt x="6899" y="6971"/>
                </a:lnTo>
                <a:lnTo>
                  <a:pt x="6890" y="6971"/>
                </a:lnTo>
                <a:lnTo>
                  <a:pt x="6881" y="6989"/>
                </a:lnTo>
                <a:lnTo>
                  <a:pt x="6890" y="6998"/>
                </a:lnTo>
                <a:lnTo>
                  <a:pt x="6908" y="6998"/>
                </a:lnTo>
                <a:lnTo>
                  <a:pt x="6908" y="7007"/>
                </a:lnTo>
                <a:lnTo>
                  <a:pt x="6917" y="7015"/>
                </a:lnTo>
                <a:lnTo>
                  <a:pt x="6926" y="7015"/>
                </a:lnTo>
                <a:lnTo>
                  <a:pt x="6934" y="7015"/>
                </a:lnTo>
                <a:lnTo>
                  <a:pt x="6934" y="7007"/>
                </a:lnTo>
                <a:lnTo>
                  <a:pt x="6943" y="7007"/>
                </a:lnTo>
                <a:lnTo>
                  <a:pt x="6952" y="7007"/>
                </a:lnTo>
                <a:lnTo>
                  <a:pt x="6961" y="7007"/>
                </a:lnTo>
                <a:lnTo>
                  <a:pt x="6970" y="7007"/>
                </a:lnTo>
                <a:lnTo>
                  <a:pt x="6978" y="7007"/>
                </a:lnTo>
                <a:lnTo>
                  <a:pt x="7005" y="7007"/>
                </a:lnTo>
                <a:lnTo>
                  <a:pt x="7014" y="7007"/>
                </a:lnTo>
                <a:lnTo>
                  <a:pt x="7023" y="7007"/>
                </a:lnTo>
                <a:lnTo>
                  <a:pt x="7031" y="7007"/>
                </a:lnTo>
                <a:lnTo>
                  <a:pt x="7058" y="7007"/>
                </a:lnTo>
                <a:lnTo>
                  <a:pt x="7067" y="7007"/>
                </a:lnTo>
                <a:lnTo>
                  <a:pt x="7076" y="7015"/>
                </a:lnTo>
                <a:lnTo>
                  <a:pt x="7084" y="7015"/>
                </a:lnTo>
                <a:lnTo>
                  <a:pt x="7084" y="7024"/>
                </a:lnTo>
                <a:lnTo>
                  <a:pt x="7093" y="7024"/>
                </a:lnTo>
                <a:lnTo>
                  <a:pt x="7093" y="7033"/>
                </a:lnTo>
                <a:lnTo>
                  <a:pt x="7093" y="7042"/>
                </a:lnTo>
                <a:lnTo>
                  <a:pt x="7102" y="7042"/>
                </a:lnTo>
                <a:lnTo>
                  <a:pt x="7102" y="7051"/>
                </a:lnTo>
                <a:lnTo>
                  <a:pt x="7111" y="7051"/>
                </a:lnTo>
                <a:lnTo>
                  <a:pt x="7111" y="7042"/>
                </a:lnTo>
                <a:lnTo>
                  <a:pt x="7120" y="7033"/>
                </a:lnTo>
                <a:lnTo>
                  <a:pt x="7128" y="7015"/>
                </a:lnTo>
                <a:lnTo>
                  <a:pt x="7128" y="7007"/>
                </a:lnTo>
                <a:lnTo>
                  <a:pt x="7137" y="7007"/>
                </a:lnTo>
                <a:lnTo>
                  <a:pt x="7137" y="6998"/>
                </a:lnTo>
                <a:lnTo>
                  <a:pt x="7146" y="6998"/>
                </a:lnTo>
                <a:lnTo>
                  <a:pt x="7155" y="6998"/>
                </a:lnTo>
                <a:lnTo>
                  <a:pt x="7164" y="6998"/>
                </a:lnTo>
                <a:lnTo>
                  <a:pt x="7173" y="6998"/>
                </a:lnTo>
                <a:lnTo>
                  <a:pt x="7173" y="7007"/>
                </a:lnTo>
                <a:lnTo>
                  <a:pt x="7199" y="7007"/>
                </a:lnTo>
                <a:lnTo>
                  <a:pt x="7199" y="6998"/>
                </a:lnTo>
                <a:lnTo>
                  <a:pt x="7208" y="6998"/>
                </a:lnTo>
                <a:lnTo>
                  <a:pt x="7217" y="6989"/>
                </a:lnTo>
                <a:lnTo>
                  <a:pt x="7226" y="6989"/>
                </a:lnTo>
                <a:lnTo>
                  <a:pt x="7234" y="6989"/>
                </a:lnTo>
                <a:lnTo>
                  <a:pt x="7243" y="6989"/>
                </a:lnTo>
                <a:lnTo>
                  <a:pt x="7261" y="6989"/>
                </a:lnTo>
                <a:lnTo>
                  <a:pt x="7270" y="6989"/>
                </a:lnTo>
                <a:lnTo>
                  <a:pt x="7278" y="6989"/>
                </a:lnTo>
                <a:lnTo>
                  <a:pt x="7287" y="6989"/>
                </a:lnTo>
                <a:lnTo>
                  <a:pt x="7296" y="6998"/>
                </a:lnTo>
                <a:lnTo>
                  <a:pt x="7305" y="6998"/>
                </a:lnTo>
                <a:close/>
                <a:moveTo>
                  <a:pt x="7420" y="7024"/>
                </a:moveTo>
                <a:lnTo>
                  <a:pt x="7428" y="7024"/>
                </a:lnTo>
                <a:lnTo>
                  <a:pt x="7437" y="7024"/>
                </a:lnTo>
                <a:lnTo>
                  <a:pt x="7446" y="7024"/>
                </a:lnTo>
                <a:lnTo>
                  <a:pt x="7464" y="7024"/>
                </a:lnTo>
                <a:lnTo>
                  <a:pt x="7473" y="7024"/>
                </a:lnTo>
                <a:lnTo>
                  <a:pt x="7481" y="7024"/>
                </a:lnTo>
                <a:lnTo>
                  <a:pt x="7490" y="7024"/>
                </a:lnTo>
                <a:lnTo>
                  <a:pt x="7499" y="7024"/>
                </a:lnTo>
                <a:lnTo>
                  <a:pt x="7508" y="7024"/>
                </a:lnTo>
                <a:lnTo>
                  <a:pt x="7517" y="7015"/>
                </a:lnTo>
                <a:lnTo>
                  <a:pt x="7525" y="7015"/>
                </a:lnTo>
                <a:lnTo>
                  <a:pt x="7525" y="7007"/>
                </a:lnTo>
                <a:lnTo>
                  <a:pt x="7534" y="7007"/>
                </a:lnTo>
                <a:lnTo>
                  <a:pt x="7534" y="6989"/>
                </a:lnTo>
                <a:lnTo>
                  <a:pt x="7525" y="6989"/>
                </a:lnTo>
                <a:lnTo>
                  <a:pt x="7517" y="6989"/>
                </a:lnTo>
                <a:lnTo>
                  <a:pt x="7499" y="6989"/>
                </a:lnTo>
                <a:lnTo>
                  <a:pt x="7490" y="6989"/>
                </a:lnTo>
                <a:lnTo>
                  <a:pt x="7446" y="6989"/>
                </a:lnTo>
                <a:lnTo>
                  <a:pt x="7428" y="6980"/>
                </a:lnTo>
                <a:lnTo>
                  <a:pt x="7420" y="6980"/>
                </a:lnTo>
                <a:lnTo>
                  <a:pt x="7420" y="6989"/>
                </a:lnTo>
                <a:lnTo>
                  <a:pt x="7411" y="6998"/>
                </a:lnTo>
                <a:lnTo>
                  <a:pt x="7420" y="6998"/>
                </a:lnTo>
                <a:lnTo>
                  <a:pt x="7420" y="7007"/>
                </a:lnTo>
                <a:close/>
                <a:moveTo>
                  <a:pt x="7817" y="4439"/>
                </a:moveTo>
                <a:lnTo>
                  <a:pt x="7825" y="4430"/>
                </a:lnTo>
                <a:lnTo>
                  <a:pt x="7817" y="4430"/>
                </a:lnTo>
                <a:lnTo>
                  <a:pt x="7817" y="4422"/>
                </a:lnTo>
                <a:lnTo>
                  <a:pt x="7799" y="4413"/>
                </a:lnTo>
                <a:lnTo>
                  <a:pt x="7790" y="4413"/>
                </a:lnTo>
                <a:lnTo>
                  <a:pt x="7755" y="4386"/>
                </a:lnTo>
                <a:lnTo>
                  <a:pt x="7737" y="4378"/>
                </a:lnTo>
                <a:lnTo>
                  <a:pt x="7720" y="4378"/>
                </a:lnTo>
                <a:lnTo>
                  <a:pt x="7702" y="4369"/>
                </a:lnTo>
                <a:lnTo>
                  <a:pt x="7667" y="4369"/>
                </a:lnTo>
                <a:lnTo>
                  <a:pt x="7640" y="4360"/>
                </a:lnTo>
                <a:lnTo>
                  <a:pt x="7631" y="4360"/>
                </a:lnTo>
                <a:lnTo>
                  <a:pt x="7623" y="4360"/>
                </a:lnTo>
                <a:lnTo>
                  <a:pt x="7614" y="4360"/>
                </a:lnTo>
                <a:lnTo>
                  <a:pt x="7623" y="4369"/>
                </a:lnTo>
                <a:lnTo>
                  <a:pt x="7658" y="4386"/>
                </a:lnTo>
                <a:lnTo>
                  <a:pt x="7667" y="4386"/>
                </a:lnTo>
                <a:lnTo>
                  <a:pt x="7675" y="4395"/>
                </a:lnTo>
                <a:lnTo>
                  <a:pt x="7684" y="4404"/>
                </a:lnTo>
                <a:lnTo>
                  <a:pt x="7684" y="4413"/>
                </a:lnTo>
                <a:lnTo>
                  <a:pt x="7720" y="4430"/>
                </a:lnTo>
                <a:lnTo>
                  <a:pt x="7737" y="4430"/>
                </a:lnTo>
                <a:lnTo>
                  <a:pt x="7764" y="4430"/>
                </a:lnTo>
                <a:lnTo>
                  <a:pt x="7781" y="4439"/>
                </a:lnTo>
                <a:close/>
                <a:moveTo>
                  <a:pt x="7940" y="4916"/>
                </a:moveTo>
                <a:lnTo>
                  <a:pt x="7949" y="4916"/>
                </a:lnTo>
                <a:lnTo>
                  <a:pt x="7967" y="4916"/>
                </a:lnTo>
                <a:lnTo>
                  <a:pt x="7967" y="4907"/>
                </a:lnTo>
                <a:lnTo>
                  <a:pt x="7958" y="4916"/>
                </a:lnTo>
                <a:lnTo>
                  <a:pt x="7949" y="4916"/>
                </a:lnTo>
                <a:close/>
                <a:moveTo>
                  <a:pt x="7773" y="4704"/>
                </a:moveTo>
                <a:lnTo>
                  <a:pt x="7790" y="4695"/>
                </a:lnTo>
                <a:lnTo>
                  <a:pt x="7799" y="4686"/>
                </a:lnTo>
                <a:lnTo>
                  <a:pt x="7790" y="4686"/>
                </a:lnTo>
                <a:lnTo>
                  <a:pt x="7773" y="4686"/>
                </a:lnTo>
                <a:lnTo>
                  <a:pt x="7746" y="4686"/>
                </a:lnTo>
                <a:lnTo>
                  <a:pt x="7728" y="4686"/>
                </a:lnTo>
                <a:lnTo>
                  <a:pt x="7720" y="4686"/>
                </a:lnTo>
                <a:lnTo>
                  <a:pt x="7702" y="4686"/>
                </a:lnTo>
                <a:lnTo>
                  <a:pt x="7702" y="4678"/>
                </a:lnTo>
                <a:lnTo>
                  <a:pt x="7693" y="4678"/>
                </a:lnTo>
                <a:lnTo>
                  <a:pt x="7684" y="4678"/>
                </a:lnTo>
                <a:lnTo>
                  <a:pt x="7675" y="4678"/>
                </a:lnTo>
                <a:lnTo>
                  <a:pt x="7675" y="4686"/>
                </a:lnTo>
                <a:lnTo>
                  <a:pt x="7667" y="4686"/>
                </a:lnTo>
                <a:lnTo>
                  <a:pt x="7667" y="4678"/>
                </a:lnTo>
                <a:lnTo>
                  <a:pt x="7658" y="4678"/>
                </a:lnTo>
                <a:lnTo>
                  <a:pt x="7667" y="4678"/>
                </a:lnTo>
                <a:lnTo>
                  <a:pt x="7658" y="4669"/>
                </a:lnTo>
                <a:lnTo>
                  <a:pt x="7649" y="4660"/>
                </a:lnTo>
                <a:lnTo>
                  <a:pt x="7658" y="4642"/>
                </a:lnTo>
                <a:lnTo>
                  <a:pt x="7649" y="4633"/>
                </a:lnTo>
                <a:lnTo>
                  <a:pt x="7658" y="4633"/>
                </a:lnTo>
                <a:lnTo>
                  <a:pt x="7640" y="4642"/>
                </a:lnTo>
                <a:lnTo>
                  <a:pt x="7631" y="4651"/>
                </a:lnTo>
                <a:lnTo>
                  <a:pt x="7631" y="4660"/>
                </a:lnTo>
                <a:lnTo>
                  <a:pt x="7623" y="4660"/>
                </a:lnTo>
                <a:lnTo>
                  <a:pt x="7623" y="4669"/>
                </a:lnTo>
                <a:lnTo>
                  <a:pt x="7640" y="4669"/>
                </a:lnTo>
                <a:lnTo>
                  <a:pt x="7649" y="4678"/>
                </a:lnTo>
                <a:lnTo>
                  <a:pt x="7649" y="4686"/>
                </a:lnTo>
                <a:lnTo>
                  <a:pt x="7667" y="4686"/>
                </a:lnTo>
                <a:lnTo>
                  <a:pt x="7675" y="4695"/>
                </a:lnTo>
                <a:lnTo>
                  <a:pt x="7667" y="4695"/>
                </a:lnTo>
                <a:lnTo>
                  <a:pt x="7675" y="4704"/>
                </a:lnTo>
                <a:lnTo>
                  <a:pt x="7684" y="4704"/>
                </a:lnTo>
                <a:lnTo>
                  <a:pt x="7711" y="4713"/>
                </a:lnTo>
                <a:lnTo>
                  <a:pt x="7720" y="4713"/>
                </a:lnTo>
                <a:lnTo>
                  <a:pt x="7711" y="4713"/>
                </a:lnTo>
                <a:lnTo>
                  <a:pt x="7711" y="4704"/>
                </a:lnTo>
                <a:lnTo>
                  <a:pt x="7720" y="4704"/>
                </a:lnTo>
                <a:lnTo>
                  <a:pt x="7728" y="4695"/>
                </a:lnTo>
                <a:lnTo>
                  <a:pt x="7728" y="4704"/>
                </a:lnTo>
                <a:lnTo>
                  <a:pt x="7720" y="4704"/>
                </a:lnTo>
                <a:lnTo>
                  <a:pt x="7728" y="4713"/>
                </a:lnTo>
                <a:lnTo>
                  <a:pt x="7737" y="4713"/>
                </a:lnTo>
                <a:lnTo>
                  <a:pt x="7728" y="4722"/>
                </a:lnTo>
                <a:lnTo>
                  <a:pt x="7737" y="4722"/>
                </a:lnTo>
                <a:lnTo>
                  <a:pt x="7737" y="4731"/>
                </a:lnTo>
                <a:lnTo>
                  <a:pt x="7746" y="4731"/>
                </a:lnTo>
                <a:lnTo>
                  <a:pt x="7764" y="4731"/>
                </a:lnTo>
                <a:lnTo>
                  <a:pt x="7764" y="4722"/>
                </a:lnTo>
                <a:lnTo>
                  <a:pt x="7764" y="4713"/>
                </a:lnTo>
                <a:close/>
                <a:moveTo>
                  <a:pt x="7878" y="7324"/>
                </a:moveTo>
                <a:lnTo>
                  <a:pt x="7878" y="7315"/>
                </a:lnTo>
                <a:lnTo>
                  <a:pt x="7870" y="7324"/>
                </a:lnTo>
                <a:lnTo>
                  <a:pt x="7870" y="7333"/>
                </a:lnTo>
                <a:lnTo>
                  <a:pt x="7870" y="7342"/>
                </a:lnTo>
                <a:lnTo>
                  <a:pt x="7878" y="7342"/>
                </a:lnTo>
                <a:lnTo>
                  <a:pt x="7878" y="7333"/>
                </a:lnTo>
                <a:close/>
                <a:moveTo>
                  <a:pt x="7128" y="4642"/>
                </a:moveTo>
                <a:lnTo>
                  <a:pt x="7128" y="4651"/>
                </a:lnTo>
                <a:lnTo>
                  <a:pt x="7137" y="4651"/>
                </a:lnTo>
                <a:lnTo>
                  <a:pt x="7146" y="4642"/>
                </a:lnTo>
                <a:lnTo>
                  <a:pt x="7155" y="4633"/>
                </a:lnTo>
                <a:lnTo>
                  <a:pt x="7146" y="4633"/>
                </a:lnTo>
                <a:lnTo>
                  <a:pt x="7137" y="4642"/>
                </a:lnTo>
                <a:close/>
                <a:moveTo>
                  <a:pt x="7887" y="7289"/>
                </a:moveTo>
                <a:lnTo>
                  <a:pt x="7887" y="7280"/>
                </a:lnTo>
                <a:lnTo>
                  <a:pt x="7878" y="7271"/>
                </a:lnTo>
                <a:lnTo>
                  <a:pt x="7878" y="7263"/>
                </a:lnTo>
                <a:lnTo>
                  <a:pt x="7870" y="7263"/>
                </a:lnTo>
                <a:lnTo>
                  <a:pt x="7861" y="7254"/>
                </a:lnTo>
                <a:lnTo>
                  <a:pt x="7861" y="7263"/>
                </a:lnTo>
                <a:lnTo>
                  <a:pt x="7861" y="7271"/>
                </a:lnTo>
                <a:lnTo>
                  <a:pt x="7870" y="7271"/>
                </a:lnTo>
                <a:lnTo>
                  <a:pt x="7870" y="7280"/>
                </a:lnTo>
                <a:lnTo>
                  <a:pt x="7870" y="7289"/>
                </a:lnTo>
                <a:lnTo>
                  <a:pt x="7878" y="7289"/>
                </a:lnTo>
                <a:close/>
                <a:moveTo>
                  <a:pt x="6926" y="4775"/>
                </a:moveTo>
                <a:lnTo>
                  <a:pt x="6934" y="4775"/>
                </a:lnTo>
                <a:lnTo>
                  <a:pt x="6943" y="4775"/>
                </a:lnTo>
                <a:lnTo>
                  <a:pt x="6952" y="4775"/>
                </a:lnTo>
                <a:lnTo>
                  <a:pt x="6952" y="4766"/>
                </a:lnTo>
                <a:lnTo>
                  <a:pt x="6961" y="4757"/>
                </a:lnTo>
                <a:lnTo>
                  <a:pt x="6952" y="4757"/>
                </a:lnTo>
                <a:lnTo>
                  <a:pt x="6943" y="4766"/>
                </a:lnTo>
                <a:lnTo>
                  <a:pt x="6926" y="4775"/>
                </a:lnTo>
                <a:lnTo>
                  <a:pt x="6917" y="4775"/>
                </a:lnTo>
                <a:close/>
                <a:moveTo>
                  <a:pt x="7878" y="4775"/>
                </a:moveTo>
                <a:lnTo>
                  <a:pt x="7878" y="4766"/>
                </a:lnTo>
                <a:lnTo>
                  <a:pt x="7870" y="4766"/>
                </a:lnTo>
                <a:lnTo>
                  <a:pt x="7870" y="4775"/>
                </a:lnTo>
                <a:close/>
                <a:moveTo>
                  <a:pt x="7817" y="4598"/>
                </a:moveTo>
                <a:lnTo>
                  <a:pt x="7825" y="4589"/>
                </a:lnTo>
                <a:lnTo>
                  <a:pt x="7834" y="4581"/>
                </a:lnTo>
                <a:lnTo>
                  <a:pt x="7843" y="4581"/>
                </a:lnTo>
                <a:lnTo>
                  <a:pt x="7843" y="4572"/>
                </a:lnTo>
                <a:lnTo>
                  <a:pt x="7834" y="4581"/>
                </a:lnTo>
                <a:lnTo>
                  <a:pt x="7825" y="4581"/>
                </a:lnTo>
                <a:lnTo>
                  <a:pt x="7817" y="4589"/>
                </a:lnTo>
                <a:lnTo>
                  <a:pt x="7808" y="4598"/>
                </a:lnTo>
                <a:lnTo>
                  <a:pt x="7799" y="4616"/>
                </a:lnTo>
                <a:lnTo>
                  <a:pt x="7808" y="4616"/>
                </a:lnTo>
                <a:lnTo>
                  <a:pt x="7817" y="4616"/>
                </a:lnTo>
                <a:lnTo>
                  <a:pt x="7817" y="4607"/>
                </a:lnTo>
                <a:lnTo>
                  <a:pt x="7808" y="4607"/>
                </a:lnTo>
                <a:close/>
                <a:moveTo>
                  <a:pt x="7605" y="4563"/>
                </a:moveTo>
                <a:lnTo>
                  <a:pt x="7614" y="4563"/>
                </a:lnTo>
                <a:lnTo>
                  <a:pt x="7614" y="4554"/>
                </a:lnTo>
                <a:lnTo>
                  <a:pt x="7605" y="4554"/>
                </a:lnTo>
                <a:close/>
                <a:moveTo>
                  <a:pt x="6943" y="4766"/>
                </a:moveTo>
                <a:lnTo>
                  <a:pt x="6952" y="4757"/>
                </a:lnTo>
                <a:lnTo>
                  <a:pt x="6934" y="4757"/>
                </a:lnTo>
                <a:lnTo>
                  <a:pt x="6926" y="4766"/>
                </a:lnTo>
                <a:lnTo>
                  <a:pt x="6934" y="4766"/>
                </a:lnTo>
                <a:close/>
                <a:moveTo>
                  <a:pt x="7728" y="6998"/>
                </a:moveTo>
                <a:lnTo>
                  <a:pt x="7720" y="7007"/>
                </a:lnTo>
                <a:lnTo>
                  <a:pt x="7711" y="7007"/>
                </a:lnTo>
                <a:lnTo>
                  <a:pt x="7728" y="7007"/>
                </a:lnTo>
                <a:close/>
                <a:moveTo>
                  <a:pt x="7755" y="7086"/>
                </a:moveTo>
                <a:lnTo>
                  <a:pt x="7764" y="7086"/>
                </a:lnTo>
                <a:close/>
                <a:moveTo>
                  <a:pt x="6379" y="6918"/>
                </a:moveTo>
                <a:lnTo>
                  <a:pt x="6370" y="6918"/>
                </a:lnTo>
                <a:lnTo>
                  <a:pt x="6370" y="6927"/>
                </a:lnTo>
                <a:lnTo>
                  <a:pt x="6379" y="6927"/>
                </a:lnTo>
                <a:lnTo>
                  <a:pt x="6387" y="6927"/>
                </a:lnTo>
                <a:lnTo>
                  <a:pt x="6396" y="6927"/>
                </a:lnTo>
                <a:lnTo>
                  <a:pt x="6396" y="6918"/>
                </a:lnTo>
                <a:close/>
                <a:moveTo>
                  <a:pt x="7720" y="7015"/>
                </a:moveTo>
                <a:lnTo>
                  <a:pt x="7728" y="7024"/>
                </a:lnTo>
                <a:lnTo>
                  <a:pt x="7728" y="7015"/>
                </a:lnTo>
                <a:close/>
                <a:moveTo>
                  <a:pt x="7614" y="4545"/>
                </a:moveTo>
                <a:lnTo>
                  <a:pt x="7614" y="4536"/>
                </a:lnTo>
                <a:lnTo>
                  <a:pt x="7614" y="4545"/>
                </a:lnTo>
                <a:lnTo>
                  <a:pt x="7614" y="4554"/>
                </a:lnTo>
                <a:lnTo>
                  <a:pt x="7623" y="4545"/>
                </a:lnTo>
                <a:close/>
                <a:moveTo>
                  <a:pt x="7781" y="7112"/>
                </a:moveTo>
                <a:lnTo>
                  <a:pt x="7781" y="7121"/>
                </a:lnTo>
                <a:lnTo>
                  <a:pt x="7790" y="7121"/>
                </a:lnTo>
                <a:lnTo>
                  <a:pt x="7790" y="7112"/>
                </a:lnTo>
                <a:close/>
                <a:moveTo>
                  <a:pt x="11125" y="6240"/>
                </a:moveTo>
                <a:lnTo>
                  <a:pt x="11134" y="6249"/>
                </a:lnTo>
                <a:lnTo>
                  <a:pt x="11143" y="6249"/>
                </a:lnTo>
                <a:lnTo>
                  <a:pt x="11151" y="6240"/>
                </a:lnTo>
                <a:lnTo>
                  <a:pt x="11160" y="6222"/>
                </a:lnTo>
                <a:lnTo>
                  <a:pt x="11169" y="6213"/>
                </a:lnTo>
                <a:lnTo>
                  <a:pt x="11169" y="6204"/>
                </a:lnTo>
                <a:lnTo>
                  <a:pt x="11160" y="6204"/>
                </a:lnTo>
                <a:lnTo>
                  <a:pt x="11143" y="6222"/>
                </a:lnTo>
                <a:lnTo>
                  <a:pt x="11125" y="6222"/>
                </a:lnTo>
                <a:lnTo>
                  <a:pt x="11116" y="6222"/>
                </a:lnTo>
                <a:lnTo>
                  <a:pt x="11116" y="6231"/>
                </a:lnTo>
                <a:close/>
                <a:moveTo>
                  <a:pt x="19196" y="7430"/>
                </a:moveTo>
                <a:lnTo>
                  <a:pt x="19188" y="7404"/>
                </a:lnTo>
                <a:lnTo>
                  <a:pt x="19188" y="7395"/>
                </a:lnTo>
                <a:lnTo>
                  <a:pt x="19196" y="7386"/>
                </a:lnTo>
                <a:lnTo>
                  <a:pt x="19196" y="7377"/>
                </a:lnTo>
                <a:lnTo>
                  <a:pt x="19196" y="7368"/>
                </a:lnTo>
                <a:lnTo>
                  <a:pt x="19196" y="7360"/>
                </a:lnTo>
                <a:lnTo>
                  <a:pt x="19188" y="7360"/>
                </a:lnTo>
                <a:lnTo>
                  <a:pt x="19179" y="7368"/>
                </a:lnTo>
                <a:lnTo>
                  <a:pt x="19179" y="7377"/>
                </a:lnTo>
                <a:lnTo>
                  <a:pt x="19179" y="7395"/>
                </a:lnTo>
                <a:lnTo>
                  <a:pt x="19179" y="7404"/>
                </a:lnTo>
                <a:lnTo>
                  <a:pt x="19179" y="7413"/>
                </a:lnTo>
                <a:lnTo>
                  <a:pt x="19170" y="7413"/>
                </a:lnTo>
                <a:lnTo>
                  <a:pt x="19179" y="7421"/>
                </a:lnTo>
                <a:lnTo>
                  <a:pt x="19170" y="7421"/>
                </a:lnTo>
                <a:lnTo>
                  <a:pt x="19170" y="7430"/>
                </a:lnTo>
                <a:lnTo>
                  <a:pt x="19170" y="7448"/>
                </a:lnTo>
                <a:lnTo>
                  <a:pt x="19179" y="7448"/>
                </a:lnTo>
                <a:lnTo>
                  <a:pt x="19179" y="7457"/>
                </a:lnTo>
                <a:lnTo>
                  <a:pt x="19170" y="7457"/>
                </a:lnTo>
                <a:lnTo>
                  <a:pt x="19170" y="7466"/>
                </a:lnTo>
                <a:lnTo>
                  <a:pt x="19161" y="7474"/>
                </a:lnTo>
                <a:lnTo>
                  <a:pt x="19161" y="7483"/>
                </a:lnTo>
                <a:lnTo>
                  <a:pt x="19161" y="7492"/>
                </a:lnTo>
                <a:lnTo>
                  <a:pt x="19170" y="7501"/>
                </a:lnTo>
                <a:lnTo>
                  <a:pt x="19170" y="7510"/>
                </a:lnTo>
                <a:lnTo>
                  <a:pt x="19170" y="7501"/>
                </a:lnTo>
                <a:lnTo>
                  <a:pt x="19179" y="7501"/>
                </a:lnTo>
                <a:lnTo>
                  <a:pt x="19179" y="7492"/>
                </a:lnTo>
                <a:lnTo>
                  <a:pt x="19179" y="7483"/>
                </a:lnTo>
                <a:lnTo>
                  <a:pt x="19179" y="7474"/>
                </a:lnTo>
                <a:lnTo>
                  <a:pt x="19179" y="7466"/>
                </a:lnTo>
                <a:lnTo>
                  <a:pt x="19188" y="7457"/>
                </a:lnTo>
                <a:lnTo>
                  <a:pt x="19179" y="7439"/>
                </a:lnTo>
                <a:lnTo>
                  <a:pt x="19188" y="7439"/>
                </a:lnTo>
                <a:close/>
                <a:moveTo>
                  <a:pt x="19223" y="7766"/>
                </a:moveTo>
                <a:lnTo>
                  <a:pt x="19214" y="7766"/>
                </a:lnTo>
                <a:lnTo>
                  <a:pt x="19214" y="7774"/>
                </a:lnTo>
                <a:lnTo>
                  <a:pt x="19223" y="7774"/>
                </a:lnTo>
                <a:close/>
                <a:moveTo>
                  <a:pt x="19232" y="7748"/>
                </a:moveTo>
                <a:lnTo>
                  <a:pt x="19223" y="7757"/>
                </a:lnTo>
                <a:lnTo>
                  <a:pt x="19232" y="7757"/>
                </a:lnTo>
                <a:lnTo>
                  <a:pt x="19232" y="7766"/>
                </a:lnTo>
                <a:lnTo>
                  <a:pt x="19232" y="7757"/>
                </a:lnTo>
                <a:close/>
                <a:moveTo>
                  <a:pt x="19196" y="7739"/>
                </a:moveTo>
                <a:lnTo>
                  <a:pt x="19196" y="7748"/>
                </a:lnTo>
                <a:lnTo>
                  <a:pt x="19205" y="7748"/>
                </a:lnTo>
                <a:close/>
                <a:moveTo>
                  <a:pt x="19241" y="6971"/>
                </a:moveTo>
                <a:lnTo>
                  <a:pt x="19249" y="6971"/>
                </a:lnTo>
                <a:lnTo>
                  <a:pt x="19249" y="6962"/>
                </a:lnTo>
                <a:lnTo>
                  <a:pt x="19249" y="6954"/>
                </a:lnTo>
                <a:lnTo>
                  <a:pt x="19241" y="6954"/>
                </a:lnTo>
                <a:lnTo>
                  <a:pt x="19232" y="6954"/>
                </a:lnTo>
                <a:lnTo>
                  <a:pt x="19232" y="6962"/>
                </a:lnTo>
                <a:close/>
                <a:moveTo>
                  <a:pt x="19170" y="7404"/>
                </a:moveTo>
                <a:lnTo>
                  <a:pt x="19170" y="7395"/>
                </a:lnTo>
                <a:lnTo>
                  <a:pt x="19170" y="7404"/>
                </a:lnTo>
                <a:lnTo>
                  <a:pt x="19170" y="7413"/>
                </a:lnTo>
                <a:close/>
                <a:moveTo>
                  <a:pt x="19196" y="6883"/>
                </a:moveTo>
                <a:lnTo>
                  <a:pt x="19196" y="6874"/>
                </a:lnTo>
                <a:lnTo>
                  <a:pt x="19188" y="6865"/>
                </a:lnTo>
                <a:lnTo>
                  <a:pt x="19188" y="6874"/>
                </a:lnTo>
                <a:lnTo>
                  <a:pt x="19188" y="6883"/>
                </a:lnTo>
                <a:close/>
                <a:moveTo>
                  <a:pt x="19196" y="7466"/>
                </a:moveTo>
                <a:lnTo>
                  <a:pt x="19188" y="7474"/>
                </a:lnTo>
                <a:lnTo>
                  <a:pt x="19196" y="7474"/>
                </a:lnTo>
                <a:close/>
                <a:moveTo>
                  <a:pt x="19232" y="6892"/>
                </a:moveTo>
                <a:lnTo>
                  <a:pt x="19232" y="6874"/>
                </a:lnTo>
                <a:lnTo>
                  <a:pt x="19223" y="6874"/>
                </a:lnTo>
                <a:lnTo>
                  <a:pt x="19223" y="6883"/>
                </a:lnTo>
                <a:close/>
                <a:moveTo>
                  <a:pt x="19514" y="8198"/>
                </a:moveTo>
                <a:lnTo>
                  <a:pt x="19505" y="8189"/>
                </a:lnTo>
                <a:lnTo>
                  <a:pt x="19496" y="8189"/>
                </a:lnTo>
                <a:lnTo>
                  <a:pt x="19505" y="8189"/>
                </a:lnTo>
                <a:close/>
                <a:moveTo>
                  <a:pt x="19549" y="8269"/>
                </a:moveTo>
                <a:lnTo>
                  <a:pt x="19541" y="8269"/>
                </a:lnTo>
                <a:lnTo>
                  <a:pt x="19523" y="8242"/>
                </a:lnTo>
                <a:lnTo>
                  <a:pt x="19514" y="8242"/>
                </a:lnTo>
                <a:lnTo>
                  <a:pt x="19505" y="8251"/>
                </a:lnTo>
                <a:lnTo>
                  <a:pt x="19496" y="8251"/>
                </a:lnTo>
                <a:lnTo>
                  <a:pt x="19505" y="8269"/>
                </a:lnTo>
                <a:lnTo>
                  <a:pt x="19514" y="8277"/>
                </a:lnTo>
                <a:lnTo>
                  <a:pt x="19514" y="8286"/>
                </a:lnTo>
                <a:lnTo>
                  <a:pt x="19523" y="8286"/>
                </a:lnTo>
                <a:lnTo>
                  <a:pt x="19532" y="8286"/>
                </a:lnTo>
                <a:lnTo>
                  <a:pt x="19541" y="8304"/>
                </a:lnTo>
                <a:lnTo>
                  <a:pt x="19549" y="8313"/>
                </a:lnTo>
                <a:lnTo>
                  <a:pt x="19549" y="8304"/>
                </a:lnTo>
                <a:lnTo>
                  <a:pt x="19549" y="8286"/>
                </a:lnTo>
                <a:lnTo>
                  <a:pt x="19558" y="8277"/>
                </a:lnTo>
                <a:lnTo>
                  <a:pt x="19549" y="8277"/>
                </a:lnTo>
                <a:close/>
                <a:moveTo>
                  <a:pt x="19444" y="8172"/>
                </a:moveTo>
                <a:lnTo>
                  <a:pt x="19426" y="8154"/>
                </a:lnTo>
                <a:lnTo>
                  <a:pt x="19417" y="8154"/>
                </a:lnTo>
                <a:lnTo>
                  <a:pt x="19417" y="8145"/>
                </a:lnTo>
                <a:lnTo>
                  <a:pt x="19408" y="8136"/>
                </a:lnTo>
                <a:lnTo>
                  <a:pt x="19399" y="8136"/>
                </a:lnTo>
                <a:lnTo>
                  <a:pt x="19399" y="8145"/>
                </a:lnTo>
                <a:lnTo>
                  <a:pt x="19391" y="8145"/>
                </a:lnTo>
                <a:lnTo>
                  <a:pt x="19399" y="8154"/>
                </a:lnTo>
                <a:lnTo>
                  <a:pt x="19408" y="8154"/>
                </a:lnTo>
                <a:lnTo>
                  <a:pt x="19408" y="8163"/>
                </a:lnTo>
                <a:lnTo>
                  <a:pt x="19417" y="8163"/>
                </a:lnTo>
                <a:lnTo>
                  <a:pt x="19435" y="8172"/>
                </a:lnTo>
                <a:lnTo>
                  <a:pt x="19435" y="8180"/>
                </a:lnTo>
                <a:lnTo>
                  <a:pt x="19444" y="8180"/>
                </a:lnTo>
                <a:close/>
                <a:moveTo>
                  <a:pt x="19241" y="7810"/>
                </a:moveTo>
                <a:lnTo>
                  <a:pt x="19241" y="7819"/>
                </a:lnTo>
                <a:lnTo>
                  <a:pt x="19249" y="7810"/>
                </a:lnTo>
                <a:close/>
                <a:moveTo>
                  <a:pt x="19593" y="8348"/>
                </a:moveTo>
                <a:lnTo>
                  <a:pt x="19585" y="8348"/>
                </a:lnTo>
                <a:lnTo>
                  <a:pt x="19593" y="8366"/>
                </a:lnTo>
                <a:lnTo>
                  <a:pt x="19593" y="8375"/>
                </a:lnTo>
                <a:lnTo>
                  <a:pt x="19585" y="8375"/>
                </a:lnTo>
                <a:lnTo>
                  <a:pt x="19585" y="8383"/>
                </a:lnTo>
                <a:lnTo>
                  <a:pt x="19585" y="8392"/>
                </a:lnTo>
                <a:lnTo>
                  <a:pt x="19593" y="8392"/>
                </a:lnTo>
                <a:lnTo>
                  <a:pt x="19602" y="8375"/>
                </a:lnTo>
                <a:lnTo>
                  <a:pt x="19602" y="8366"/>
                </a:lnTo>
                <a:lnTo>
                  <a:pt x="19593" y="8366"/>
                </a:lnTo>
                <a:close/>
                <a:moveTo>
                  <a:pt x="19249" y="7819"/>
                </a:moveTo>
                <a:lnTo>
                  <a:pt x="19241" y="7827"/>
                </a:lnTo>
                <a:lnTo>
                  <a:pt x="19241" y="7836"/>
                </a:lnTo>
                <a:lnTo>
                  <a:pt x="19249" y="7836"/>
                </a:lnTo>
                <a:lnTo>
                  <a:pt x="19258" y="7854"/>
                </a:lnTo>
                <a:lnTo>
                  <a:pt x="19258" y="7845"/>
                </a:lnTo>
                <a:lnTo>
                  <a:pt x="19258" y="7827"/>
                </a:lnTo>
                <a:close/>
                <a:moveTo>
                  <a:pt x="19320" y="7183"/>
                </a:moveTo>
                <a:lnTo>
                  <a:pt x="19320" y="7192"/>
                </a:lnTo>
                <a:lnTo>
                  <a:pt x="19329" y="7183"/>
                </a:lnTo>
                <a:lnTo>
                  <a:pt x="19329" y="7174"/>
                </a:lnTo>
                <a:close/>
                <a:moveTo>
                  <a:pt x="19311" y="7157"/>
                </a:moveTo>
                <a:lnTo>
                  <a:pt x="19302" y="7165"/>
                </a:lnTo>
                <a:lnTo>
                  <a:pt x="19294" y="7174"/>
                </a:lnTo>
                <a:lnTo>
                  <a:pt x="19294" y="7183"/>
                </a:lnTo>
                <a:lnTo>
                  <a:pt x="19302" y="7174"/>
                </a:lnTo>
                <a:lnTo>
                  <a:pt x="19311" y="7174"/>
                </a:lnTo>
                <a:lnTo>
                  <a:pt x="19311" y="7165"/>
                </a:lnTo>
                <a:close/>
                <a:moveTo>
                  <a:pt x="17750" y="8119"/>
                </a:moveTo>
                <a:lnTo>
                  <a:pt x="17758" y="8110"/>
                </a:lnTo>
                <a:lnTo>
                  <a:pt x="17750" y="8110"/>
                </a:lnTo>
                <a:close/>
                <a:moveTo>
                  <a:pt x="18235" y="7642"/>
                </a:moveTo>
                <a:lnTo>
                  <a:pt x="18226" y="7633"/>
                </a:lnTo>
                <a:lnTo>
                  <a:pt x="18226" y="7642"/>
                </a:lnTo>
                <a:close/>
                <a:moveTo>
                  <a:pt x="17758" y="8048"/>
                </a:moveTo>
                <a:lnTo>
                  <a:pt x="17758" y="8039"/>
                </a:lnTo>
                <a:close/>
                <a:moveTo>
                  <a:pt x="18376" y="7810"/>
                </a:moveTo>
                <a:lnTo>
                  <a:pt x="18367" y="7801"/>
                </a:lnTo>
                <a:lnTo>
                  <a:pt x="18367" y="7792"/>
                </a:lnTo>
                <a:lnTo>
                  <a:pt x="18358" y="7792"/>
                </a:lnTo>
                <a:lnTo>
                  <a:pt x="18358" y="7783"/>
                </a:lnTo>
                <a:lnTo>
                  <a:pt x="18341" y="7757"/>
                </a:lnTo>
                <a:lnTo>
                  <a:pt x="18341" y="7748"/>
                </a:lnTo>
                <a:lnTo>
                  <a:pt x="18341" y="7730"/>
                </a:lnTo>
                <a:lnTo>
                  <a:pt x="18332" y="7730"/>
                </a:lnTo>
                <a:lnTo>
                  <a:pt x="18323" y="7721"/>
                </a:lnTo>
                <a:lnTo>
                  <a:pt x="18323" y="7713"/>
                </a:lnTo>
                <a:lnTo>
                  <a:pt x="18314" y="7695"/>
                </a:lnTo>
                <a:lnTo>
                  <a:pt x="18305" y="7695"/>
                </a:lnTo>
                <a:lnTo>
                  <a:pt x="18305" y="7686"/>
                </a:lnTo>
                <a:lnTo>
                  <a:pt x="18288" y="7668"/>
                </a:lnTo>
                <a:lnTo>
                  <a:pt x="18261" y="7642"/>
                </a:lnTo>
                <a:lnTo>
                  <a:pt x="18252" y="7633"/>
                </a:lnTo>
                <a:lnTo>
                  <a:pt x="18244" y="7633"/>
                </a:lnTo>
                <a:lnTo>
                  <a:pt x="18235" y="7633"/>
                </a:lnTo>
                <a:lnTo>
                  <a:pt x="18235" y="7642"/>
                </a:lnTo>
                <a:lnTo>
                  <a:pt x="18244" y="7642"/>
                </a:lnTo>
                <a:lnTo>
                  <a:pt x="18252" y="7651"/>
                </a:lnTo>
                <a:lnTo>
                  <a:pt x="18270" y="7651"/>
                </a:lnTo>
                <a:lnTo>
                  <a:pt x="18270" y="7660"/>
                </a:lnTo>
                <a:lnTo>
                  <a:pt x="18261" y="7660"/>
                </a:lnTo>
                <a:lnTo>
                  <a:pt x="18252" y="7660"/>
                </a:lnTo>
                <a:lnTo>
                  <a:pt x="18252" y="7651"/>
                </a:lnTo>
                <a:lnTo>
                  <a:pt x="18244" y="7651"/>
                </a:lnTo>
                <a:lnTo>
                  <a:pt x="18244" y="7660"/>
                </a:lnTo>
                <a:lnTo>
                  <a:pt x="18244" y="7668"/>
                </a:lnTo>
                <a:lnTo>
                  <a:pt x="18244" y="7677"/>
                </a:lnTo>
                <a:lnTo>
                  <a:pt x="18244" y="7686"/>
                </a:lnTo>
                <a:lnTo>
                  <a:pt x="18235" y="7704"/>
                </a:lnTo>
                <a:lnTo>
                  <a:pt x="18235" y="7713"/>
                </a:lnTo>
                <a:lnTo>
                  <a:pt x="18226" y="7739"/>
                </a:lnTo>
                <a:lnTo>
                  <a:pt x="18226" y="7766"/>
                </a:lnTo>
                <a:lnTo>
                  <a:pt x="18217" y="7766"/>
                </a:lnTo>
                <a:lnTo>
                  <a:pt x="18217" y="7748"/>
                </a:lnTo>
                <a:lnTo>
                  <a:pt x="18217" y="7757"/>
                </a:lnTo>
                <a:lnTo>
                  <a:pt x="18217" y="7783"/>
                </a:lnTo>
                <a:lnTo>
                  <a:pt x="18226" y="7792"/>
                </a:lnTo>
                <a:lnTo>
                  <a:pt x="18226" y="7854"/>
                </a:lnTo>
                <a:lnTo>
                  <a:pt x="18235" y="7871"/>
                </a:lnTo>
                <a:lnTo>
                  <a:pt x="18235" y="7889"/>
                </a:lnTo>
                <a:lnTo>
                  <a:pt x="18244" y="7898"/>
                </a:lnTo>
                <a:lnTo>
                  <a:pt x="18261" y="7916"/>
                </a:lnTo>
                <a:lnTo>
                  <a:pt x="18270" y="7916"/>
                </a:lnTo>
                <a:lnTo>
                  <a:pt x="18288" y="7916"/>
                </a:lnTo>
                <a:lnTo>
                  <a:pt x="18305" y="7907"/>
                </a:lnTo>
                <a:lnTo>
                  <a:pt x="18332" y="7898"/>
                </a:lnTo>
                <a:lnTo>
                  <a:pt x="18341" y="7898"/>
                </a:lnTo>
                <a:lnTo>
                  <a:pt x="18358" y="7880"/>
                </a:lnTo>
                <a:lnTo>
                  <a:pt x="18367" y="7871"/>
                </a:lnTo>
                <a:lnTo>
                  <a:pt x="18367" y="7854"/>
                </a:lnTo>
                <a:lnTo>
                  <a:pt x="18376" y="7845"/>
                </a:lnTo>
                <a:lnTo>
                  <a:pt x="18376" y="7836"/>
                </a:lnTo>
                <a:lnTo>
                  <a:pt x="18376" y="7819"/>
                </a:lnTo>
                <a:close/>
                <a:moveTo>
                  <a:pt x="18217" y="7686"/>
                </a:moveTo>
                <a:lnTo>
                  <a:pt x="18226" y="7686"/>
                </a:lnTo>
                <a:lnTo>
                  <a:pt x="18235" y="7695"/>
                </a:lnTo>
                <a:lnTo>
                  <a:pt x="18226" y="7686"/>
                </a:lnTo>
                <a:close/>
                <a:moveTo>
                  <a:pt x="19646" y="8463"/>
                </a:moveTo>
                <a:lnTo>
                  <a:pt x="19646" y="8454"/>
                </a:lnTo>
                <a:lnTo>
                  <a:pt x="19638" y="8445"/>
                </a:lnTo>
                <a:lnTo>
                  <a:pt x="19629" y="8427"/>
                </a:lnTo>
                <a:lnTo>
                  <a:pt x="19629" y="8419"/>
                </a:lnTo>
                <a:lnTo>
                  <a:pt x="19611" y="8419"/>
                </a:lnTo>
                <a:lnTo>
                  <a:pt x="19602" y="8436"/>
                </a:lnTo>
                <a:lnTo>
                  <a:pt x="19611" y="8445"/>
                </a:lnTo>
                <a:lnTo>
                  <a:pt x="19620" y="8463"/>
                </a:lnTo>
                <a:lnTo>
                  <a:pt x="19620" y="8472"/>
                </a:lnTo>
                <a:lnTo>
                  <a:pt x="19629" y="8472"/>
                </a:lnTo>
                <a:lnTo>
                  <a:pt x="19638" y="8480"/>
                </a:lnTo>
                <a:lnTo>
                  <a:pt x="19646" y="8480"/>
                </a:lnTo>
                <a:lnTo>
                  <a:pt x="19655" y="8480"/>
                </a:lnTo>
                <a:lnTo>
                  <a:pt x="19655" y="8472"/>
                </a:lnTo>
                <a:close/>
                <a:moveTo>
                  <a:pt x="17705" y="7527"/>
                </a:moveTo>
                <a:close/>
                <a:moveTo>
                  <a:pt x="19179" y="7677"/>
                </a:moveTo>
                <a:lnTo>
                  <a:pt x="19170" y="7677"/>
                </a:lnTo>
                <a:lnTo>
                  <a:pt x="19170" y="7686"/>
                </a:lnTo>
                <a:lnTo>
                  <a:pt x="19179" y="7686"/>
                </a:lnTo>
                <a:close/>
                <a:moveTo>
                  <a:pt x="17732" y="7739"/>
                </a:moveTo>
                <a:lnTo>
                  <a:pt x="17723" y="7748"/>
                </a:lnTo>
                <a:lnTo>
                  <a:pt x="17732" y="7748"/>
                </a:lnTo>
                <a:close/>
                <a:moveTo>
                  <a:pt x="17767" y="12646"/>
                </a:moveTo>
                <a:lnTo>
                  <a:pt x="17750" y="12646"/>
                </a:lnTo>
                <a:lnTo>
                  <a:pt x="17750" y="12637"/>
                </a:lnTo>
                <a:lnTo>
                  <a:pt x="17741" y="12637"/>
                </a:lnTo>
                <a:lnTo>
                  <a:pt x="17741" y="12646"/>
                </a:lnTo>
                <a:lnTo>
                  <a:pt x="17750" y="12646"/>
                </a:lnTo>
                <a:lnTo>
                  <a:pt x="17750" y="12655"/>
                </a:lnTo>
                <a:lnTo>
                  <a:pt x="17758" y="12664"/>
                </a:lnTo>
                <a:lnTo>
                  <a:pt x="17767" y="12664"/>
                </a:lnTo>
                <a:lnTo>
                  <a:pt x="17776" y="12655"/>
                </a:lnTo>
                <a:lnTo>
                  <a:pt x="17785" y="12655"/>
                </a:lnTo>
                <a:lnTo>
                  <a:pt x="17776" y="12655"/>
                </a:lnTo>
                <a:close/>
                <a:moveTo>
                  <a:pt x="19117" y="6742"/>
                </a:moveTo>
                <a:lnTo>
                  <a:pt x="19108" y="6742"/>
                </a:lnTo>
                <a:lnTo>
                  <a:pt x="19108" y="6751"/>
                </a:lnTo>
                <a:lnTo>
                  <a:pt x="19108" y="6759"/>
                </a:lnTo>
                <a:lnTo>
                  <a:pt x="19117" y="6759"/>
                </a:lnTo>
                <a:lnTo>
                  <a:pt x="19117" y="6751"/>
                </a:lnTo>
                <a:close/>
                <a:moveTo>
                  <a:pt x="19161" y="7554"/>
                </a:moveTo>
                <a:lnTo>
                  <a:pt x="19152" y="7554"/>
                </a:lnTo>
                <a:lnTo>
                  <a:pt x="19144" y="7563"/>
                </a:lnTo>
                <a:lnTo>
                  <a:pt x="19144" y="7571"/>
                </a:lnTo>
                <a:lnTo>
                  <a:pt x="19144" y="7580"/>
                </a:lnTo>
                <a:lnTo>
                  <a:pt x="19152" y="7580"/>
                </a:lnTo>
                <a:lnTo>
                  <a:pt x="19161" y="7563"/>
                </a:lnTo>
                <a:close/>
                <a:moveTo>
                  <a:pt x="19170" y="7510"/>
                </a:moveTo>
                <a:lnTo>
                  <a:pt x="19161" y="7518"/>
                </a:lnTo>
                <a:lnTo>
                  <a:pt x="19170" y="7518"/>
                </a:lnTo>
                <a:close/>
                <a:moveTo>
                  <a:pt x="19108" y="6724"/>
                </a:moveTo>
                <a:lnTo>
                  <a:pt x="19108" y="6733"/>
                </a:lnTo>
                <a:close/>
                <a:moveTo>
                  <a:pt x="19020" y="6645"/>
                </a:moveTo>
                <a:lnTo>
                  <a:pt x="19011" y="6636"/>
                </a:lnTo>
                <a:lnTo>
                  <a:pt x="19011" y="6645"/>
                </a:lnTo>
                <a:close/>
                <a:moveTo>
                  <a:pt x="19020" y="6662"/>
                </a:moveTo>
                <a:lnTo>
                  <a:pt x="19020" y="6654"/>
                </a:lnTo>
                <a:lnTo>
                  <a:pt x="19011" y="6654"/>
                </a:lnTo>
                <a:lnTo>
                  <a:pt x="19011" y="6662"/>
                </a:lnTo>
                <a:lnTo>
                  <a:pt x="19011" y="6671"/>
                </a:lnTo>
                <a:lnTo>
                  <a:pt x="19020" y="6680"/>
                </a:lnTo>
                <a:lnTo>
                  <a:pt x="19020" y="6689"/>
                </a:lnTo>
                <a:lnTo>
                  <a:pt x="19011" y="6715"/>
                </a:lnTo>
                <a:lnTo>
                  <a:pt x="19020" y="6715"/>
                </a:lnTo>
                <a:lnTo>
                  <a:pt x="19029" y="6706"/>
                </a:lnTo>
                <a:lnTo>
                  <a:pt x="19038" y="6706"/>
                </a:lnTo>
                <a:lnTo>
                  <a:pt x="19038" y="6689"/>
                </a:lnTo>
                <a:lnTo>
                  <a:pt x="19038" y="6680"/>
                </a:lnTo>
                <a:lnTo>
                  <a:pt x="19029" y="6671"/>
                </a:lnTo>
                <a:close/>
                <a:moveTo>
                  <a:pt x="19082" y="6680"/>
                </a:moveTo>
                <a:lnTo>
                  <a:pt x="19082" y="6671"/>
                </a:lnTo>
                <a:lnTo>
                  <a:pt x="19073" y="6680"/>
                </a:lnTo>
                <a:lnTo>
                  <a:pt x="19082" y="6689"/>
                </a:lnTo>
                <a:lnTo>
                  <a:pt x="19091" y="6689"/>
                </a:lnTo>
                <a:close/>
                <a:moveTo>
                  <a:pt x="19055" y="6680"/>
                </a:moveTo>
                <a:lnTo>
                  <a:pt x="19046" y="6706"/>
                </a:lnTo>
                <a:lnTo>
                  <a:pt x="19055" y="6706"/>
                </a:lnTo>
                <a:lnTo>
                  <a:pt x="19055" y="6698"/>
                </a:lnTo>
                <a:lnTo>
                  <a:pt x="19055" y="6689"/>
                </a:lnTo>
                <a:close/>
                <a:moveTo>
                  <a:pt x="19585" y="7757"/>
                </a:moveTo>
                <a:lnTo>
                  <a:pt x="19576" y="7774"/>
                </a:lnTo>
                <a:lnTo>
                  <a:pt x="19585" y="7783"/>
                </a:lnTo>
                <a:lnTo>
                  <a:pt x="19585" y="7774"/>
                </a:lnTo>
                <a:lnTo>
                  <a:pt x="19593" y="7774"/>
                </a:lnTo>
                <a:lnTo>
                  <a:pt x="19593" y="7766"/>
                </a:lnTo>
                <a:lnTo>
                  <a:pt x="19593" y="7757"/>
                </a:lnTo>
                <a:close/>
                <a:moveTo>
                  <a:pt x="19805" y="8127"/>
                </a:moveTo>
                <a:lnTo>
                  <a:pt x="19796" y="8136"/>
                </a:lnTo>
                <a:lnTo>
                  <a:pt x="19805" y="8136"/>
                </a:lnTo>
                <a:close/>
                <a:moveTo>
                  <a:pt x="19682" y="7889"/>
                </a:moveTo>
                <a:lnTo>
                  <a:pt x="19691" y="7889"/>
                </a:lnTo>
                <a:lnTo>
                  <a:pt x="19699" y="7889"/>
                </a:lnTo>
                <a:lnTo>
                  <a:pt x="19699" y="7880"/>
                </a:lnTo>
                <a:lnTo>
                  <a:pt x="19691" y="7880"/>
                </a:lnTo>
                <a:lnTo>
                  <a:pt x="19682" y="7880"/>
                </a:lnTo>
                <a:close/>
                <a:moveTo>
                  <a:pt x="19735" y="7960"/>
                </a:moveTo>
                <a:lnTo>
                  <a:pt x="19735" y="7951"/>
                </a:lnTo>
                <a:lnTo>
                  <a:pt x="19726" y="7951"/>
                </a:lnTo>
                <a:lnTo>
                  <a:pt x="19726" y="7969"/>
                </a:lnTo>
                <a:lnTo>
                  <a:pt x="19726" y="7960"/>
                </a:lnTo>
                <a:close/>
                <a:moveTo>
                  <a:pt x="19638" y="7792"/>
                </a:moveTo>
                <a:lnTo>
                  <a:pt x="19638" y="7801"/>
                </a:lnTo>
                <a:close/>
                <a:moveTo>
                  <a:pt x="19682" y="7871"/>
                </a:moveTo>
                <a:lnTo>
                  <a:pt x="19682" y="7863"/>
                </a:lnTo>
                <a:close/>
                <a:moveTo>
                  <a:pt x="19567" y="7439"/>
                </a:moveTo>
                <a:lnTo>
                  <a:pt x="19558" y="7439"/>
                </a:lnTo>
                <a:lnTo>
                  <a:pt x="19558" y="7448"/>
                </a:lnTo>
                <a:lnTo>
                  <a:pt x="19567" y="7448"/>
                </a:lnTo>
                <a:close/>
                <a:moveTo>
                  <a:pt x="17679" y="8878"/>
                </a:moveTo>
                <a:lnTo>
                  <a:pt x="17688" y="8886"/>
                </a:lnTo>
                <a:lnTo>
                  <a:pt x="17679" y="8895"/>
                </a:lnTo>
                <a:lnTo>
                  <a:pt x="17679" y="8886"/>
                </a:lnTo>
                <a:lnTo>
                  <a:pt x="17679" y="8895"/>
                </a:lnTo>
                <a:lnTo>
                  <a:pt x="17688" y="8895"/>
                </a:lnTo>
                <a:lnTo>
                  <a:pt x="17688" y="8886"/>
                </a:lnTo>
                <a:close/>
                <a:moveTo>
                  <a:pt x="19602" y="7766"/>
                </a:moveTo>
                <a:lnTo>
                  <a:pt x="19602" y="7757"/>
                </a:lnTo>
                <a:lnTo>
                  <a:pt x="19602" y="7774"/>
                </a:lnTo>
                <a:close/>
                <a:moveTo>
                  <a:pt x="19955" y="8295"/>
                </a:moveTo>
                <a:lnTo>
                  <a:pt x="19964" y="8304"/>
                </a:lnTo>
                <a:lnTo>
                  <a:pt x="19964" y="8295"/>
                </a:lnTo>
                <a:lnTo>
                  <a:pt x="19955" y="8286"/>
                </a:lnTo>
                <a:close/>
                <a:moveTo>
                  <a:pt x="19955" y="8269"/>
                </a:moveTo>
                <a:lnTo>
                  <a:pt x="19955" y="8277"/>
                </a:lnTo>
                <a:lnTo>
                  <a:pt x="19964" y="8277"/>
                </a:lnTo>
                <a:lnTo>
                  <a:pt x="19955" y="8277"/>
                </a:lnTo>
                <a:close/>
                <a:moveTo>
                  <a:pt x="19885" y="8251"/>
                </a:moveTo>
                <a:lnTo>
                  <a:pt x="19876" y="8251"/>
                </a:lnTo>
                <a:lnTo>
                  <a:pt x="19876" y="8260"/>
                </a:lnTo>
                <a:lnTo>
                  <a:pt x="19876" y="8269"/>
                </a:lnTo>
                <a:lnTo>
                  <a:pt x="19876" y="8277"/>
                </a:lnTo>
                <a:lnTo>
                  <a:pt x="19885" y="8277"/>
                </a:lnTo>
                <a:lnTo>
                  <a:pt x="19885" y="8269"/>
                </a:lnTo>
                <a:lnTo>
                  <a:pt x="19885" y="8260"/>
                </a:lnTo>
                <a:close/>
                <a:moveTo>
                  <a:pt x="19567" y="7492"/>
                </a:moveTo>
                <a:lnTo>
                  <a:pt x="19558" y="7483"/>
                </a:lnTo>
                <a:lnTo>
                  <a:pt x="19558" y="7492"/>
                </a:lnTo>
                <a:lnTo>
                  <a:pt x="19567" y="7501"/>
                </a:lnTo>
                <a:close/>
                <a:moveTo>
                  <a:pt x="19893" y="8242"/>
                </a:moveTo>
                <a:lnTo>
                  <a:pt x="19858" y="8233"/>
                </a:lnTo>
                <a:lnTo>
                  <a:pt x="19858" y="8242"/>
                </a:lnTo>
                <a:lnTo>
                  <a:pt x="19867" y="8242"/>
                </a:lnTo>
                <a:lnTo>
                  <a:pt x="19876" y="8242"/>
                </a:lnTo>
                <a:lnTo>
                  <a:pt x="19885" y="8251"/>
                </a:lnTo>
                <a:lnTo>
                  <a:pt x="19893" y="8251"/>
                </a:lnTo>
                <a:close/>
                <a:moveTo>
                  <a:pt x="19814" y="8225"/>
                </a:moveTo>
                <a:lnTo>
                  <a:pt x="19823" y="8225"/>
                </a:lnTo>
                <a:lnTo>
                  <a:pt x="19832" y="8225"/>
                </a:lnTo>
                <a:lnTo>
                  <a:pt x="19832" y="8216"/>
                </a:lnTo>
                <a:lnTo>
                  <a:pt x="19841" y="8207"/>
                </a:lnTo>
                <a:lnTo>
                  <a:pt x="19832" y="8198"/>
                </a:lnTo>
                <a:lnTo>
                  <a:pt x="19823" y="8198"/>
                </a:lnTo>
                <a:lnTo>
                  <a:pt x="19814" y="8198"/>
                </a:lnTo>
                <a:lnTo>
                  <a:pt x="19814" y="8207"/>
                </a:lnTo>
                <a:lnTo>
                  <a:pt x="19814" y="8216"/>
                </a:lnTo>
                <a:close/>
                <a:moveTo>
                  <a:pt x="19893" y="8269"/>
                </a:moveTo>
                <a:lnTo>
                  <a:pt x="19893" y="8277"/>
                </a:lnTo>
                <a:lnTo>
                  <a:pt x="19885" y="8286"/>
                </a:lnTo>
                <a:lnTo>
                  <a:pt x="19893" y="8286"/>
                </a:lnTo>
                <a:lnTo>
                  <a:pt x="19911" y="8295"/>
                </a:lnTo>
                <a:lnTo>
                  <a:pt x="19929" y="8295"/>
                </a:lnTo>
                <a:lnTo>
                  <a:pt x="19929" y="8286"/>
                </a:lnTo>
                <a:lnTo>
                  <a:pt x="19920" y="8286"/>
                </a:lnTo>
                <a:lnTo>
                  <a:pt x="19911" y="8277"/>
                </a:lnTo>
                <a:lnTo>
                  <a:pt x="19902" y="8277"/>
                </a:lnTo>
                <a:close/>
                <a:moveTo>
                  <a:pt x="19929" y="8277"/>
                </a:moveTo>
                <a:lnTo>
                  <a:pt x="19911" y="8269"/>
                </a:lnTo>
                <a:lnTo>
                  <a:pt x="19902" y="8277"/>
                </a:lnTo>
                <a:lnTo>
                  <a:pt x="19911" y="8277"/>
                </a:lnTo>
                <a:lnTo>
                  <a:pt x="19920" y="8277"/>
                </a:lnTo>
                <a:lnTo>
                  <a:pt x="19929" y="8286"/>
                </a:lnTo>
                <a:lnTo>
                  <a:pt x="19938" y="8286"/>
                </a:lnTo>
                <a:lnTo>
                  <a:pt x="19938" y="8277"/>
                </a:lnTo>
                <a:close/>
                <a:moveTo>
                  <a:pt x="19938" y="8313"/>
                </a:moveTo>
                <a:lnTo>
                  <a:pt x="19946" y="8313"/>
                </a:lnTo>
                <a:lnTo>
                  <a:pt x="19946" y="8304"/>
                </a:lnTo>
                <a:lnTo>
                  <a:pt x="19938" y="8304"/>
                </a:lnTo>
                <a:close/>
                <a:moveTo>
                  <a:pt x="19726" y="8551"/>
                </a:moveTo>
                <a:lnTo>
                  <a:pt x="19708" y="8533"/>
                </a:lnTo>
                <a:lnTo>
                  <a:pt x="19708" y="8542"/>
                </a:lnTo>
                <a:lnTo>
                  <a:pt x="19708" y="8551"/>
                </a:lnTo>
                <a:lnTo>
                  <a:pt x="19708" y="8560"/>
                </a:lnTo>
                <a:lnTo>
                  <a:pt x="19717" y="8560"/>
                </a:lnTo>
                <a:close/>
                <a:moveTo>
                  <a:pt x="19364" y="7924"/>
                </a:moveTo>
                <a:lnTo>
                  <a:pt x="19364" y="7916"/>
                </a:lnTo>
                <a:lnTo>
                  <a:pt x="19355" y="7916"/>
                </a:lnTo>
                <a:lnTo>
                  <a:pt x="19355" y="7924"/>
                </a:lnTo>
                <a:close/>
                <a:moveTo>
                  <a:pt x="19532" y="7157"/>
                </a:moveTo>
                <a:lnTo>
                  <a:pt x="19532" y="7139"/>
                </a:lnTo>
                <a:lnTo>
                  <a:pt x="19523" y="7130"/>
                </a:lnTo>
                <a:lnTo>
                  <a:pt x="19523" y="7139"/>
                </a:lnTo>
                <a:lnTo>
                  <a:pt x="19523" y="7148"/>
                </a:lnTo>
                <a:lnTo>
                  <a:pt x="19523" y="7157"/>
                </a:lnTo>
                <a:close/>
                <a:moveTo>
                  <a:pt x="20096" y="8763"/>
                </a:moveTo>
                <a:lnTo>
                  <a:pt x="20105" y="8754"/>
                </a:lnTo>
                <a:lnTo>
                  <a:pt x="20114" y="8763"/>
                </a:lnTo>
                <a:lnTo>
                  <a:pt x="20114" y="8772"/>
                </a:lnTo>
                <a:lnTo>
                  <a:pt x="20123" y="8772"/>
                </a:lnTo>
                <a:lnTo>
                  <a:pt x="20123" y="8781"/>
                </a:lnTo>
                <a:lnTo>
                  <a:pt x="20132" y="8781"/>
                </a:lnTo>
                <a:lnTo>
                  <a:pt x="20132" y="8772"/>
                </a:lnTo>
                <a:lnTo>
                  <a:pt x="20132" y="8763"/>
                </a:lnTo>
                <a:lnTo>
                  <a:pt x="20140" y="8719"/>
                </a:lnTo>
                <a:lnTo>
                  <a:pt x="20140" y="8701"/>
                </a:lnTo>
                <a:lnTo>
                  <a:pt x="20140" y="8692"/>
                </a:lnTo>
                <a:lnTo>
                  <a:pt x="20140" y="8683"/>
                </a:lnTo>
                <a:lnTo>
                  <a:pt x="20140" y="8657"/>
                </a:lnTo>
                <a:lnTo>
                  <a:pt x="20140" y="8648"/>
                </a:lnTo>
                <a:lnTo>
                  <a:pt x="20140" y="8630"/>
                </a:lnTo>
                <a:lnTo>
                  <a:pt x="20140" y="8622"/>
                </a:lnTo>
                <a:lnTo>
                  <a:pt x="20140" y="8613"/>
                </a:lnTo>
                <a:lnTo>
                  <a:pt x="20140" y="8604"/>
                </a:lnTo>
                <a:lnTo>
                  <a:pt x="20149" y="8586"/>
                </a:lnTo>
                <a:lnTo>
                  <a:pt x="20149" y="8578"/>
                </a:lnTo>
                <a:lnTo>
                  <a:pt x="20140" y="8560"/>
                </a:lnTo>
                <a:lnTo>
                  <a:pt x="20114" y="8533"/>
                </a:lnTo>
                <a:lnTo>
                  <a:pt x="20114" y="8525"/>
                </a:lnTo>
                <a:lnTo>
                  <a:pt x="20105" y="8525"/>
                </a:lnTo>
                <a:lnTo>
                  <a:pt x="20096" y="8525"/>
                </a:lnTo>
                <a:lnTo>
                  <a:pt x="20079" y="8525"/>
                </a:lnTo>
                <a:lnTo>
                  <a:pt x="20070" y="8525"/>
                </a:lnTo>
                <a:lnTo>
                  <a:pt x="20052" y="8542"/>
                </a:lnTo>
                <a:lnTo>
                  <a:pt x="20052" y="8533"/>
                </a:lnTo>
                <a:lnTo>
                  <a:pt x="20052" y="8525"/>
                </a:lnTo>
                <a:lnTo>
                  <a:pt x="20061" y="8516"/>
                </a:lnTo>
                <a:lnTo>
                  <a:pt x="20061" y="8507"/>
                </a:lnTo>
                <a:lnTo>
                  <a:pt x="20061" y="8498"/>
                </a:lnTo>
                <a:lnTo>
                  <a:pt x="20052" y="8498"/>
                </a:lnTo>
                <a:lnTo>
                  <a:pt x="20043" y="8489"/>
                </a:lnTo>
                <a:lnTo>
                  <a:pt x="20043" y="8480"/>
                </a:lnTo>
                <a:lnTo>
                  <a:pt x="20043" y="8472"/>
                </a:lnTo>
                <a:lnTo>
                  <a:pt x="20035" y="8472"/>
                </a:lnTo>
                <a:lnTo>
                  <a:pt x="20035" y="8454"/>
                </a:lnTo>
                <a:lnTo>
                  <a:pt x="20035" y="8445"/>
                </a:lnTo>
                <a:lnTo>
                  <a:pt x="20026" y="8427"/>
                </a:lnTo>
                <a:lnTo>
                  <a:pt x="20017" y="8427"/>
                </a:lnTo>
                <a:lnTo>
                  <a:pt x="20008" y="8427"/>
                </a:lnTo>
                <a:lnTo>
                  <a:pt x="19999" y="8419"/>
                </a:lnTo>
                <a:lnTo>
                  <a:pt x="19982" y="8419"/>
                </a:lnTo>
                <a:lnTo>
                  <a:pt x="19973" y="8410"/>
                </a:lnTo>
                <a:lnTo>
                  <a:pt x="19964" y="8410"/>
                </a:lnTo>
                <a:lnTo>
                  <a:pt x="19964" y="8392"/>
                </a:lnTo>
                <a:lnTo>
                  <a:pt x="19964" y="8383"/>
                </a:lnTo>
                <a:lnTo>
                  <a:pt x="19955" y="8375"/>
                </a:lnTo>
                <a:lnTo>
                  <a:pt x="19964" y="8375"/>
                </a:lnTo>
                <a:lnTo>
                  <a:pt x="19955" y="8366"/>
                </a:lnTo>
                <a:lnTo>
                  <a:pt x="19964" y="8366"/>
                </a:lnTo>
                <a:lnTo>
                  <a:pt x="19973" y="8357"/>
                </a:lnTo>
                <a:lnTo>
                  <a:pt x="19982" y="8357"/>
                </a:lnTo>
                <a:lnTo>
                  <a:pt x="19990" y="8348"/>
                </a:lnTo>
                <a:lnTo>
                  <a:pt x="19982" y="8339"/>
                </a:lnTo>
                <a:lnTo>
                  <a:pt x="19982" y="8330"/>
                </a:lnTo>
                <a:lnTo>
                  <a:pt x="19973" y="8322"/>
                </a:lnTo>
                <a:lnTo>
                  <a:pt x="19964" y="8313"/>
                </a:lnTo>
                <a:lnTo>
                  <a:pt x="19955" y="8313"/>
                </a:lnTo>
                <a:lnTo>
                  <a:pt x="19946" y="8313"/>
                </a:lnTo>
                <a:lnTo>
                  <a:pt x="19938" y="8322"/>
                </a:lnTo>
                <a:lnTo>
                  <a:pt x="19929" y="8330"/>
                </a:lnTo>
                <a:lnTo>
                  <a:pt x="19920" y="8330"/>
                </a:lnTo>
                <a:lnTo>
                  <a:pt x="19911" y="8330"/>
                </a:lnTo>
                <a:lnTo>
                  <a:pt x="19893" y="8339"/>
                </a:lnTo>
                <a:lnTo>
                  <a:pt x="19911" y="8330"/>
                </a:lnTo>
                <a:lnTo>
                  <a:pt x="19929" y="8322"/>
                </a:lnTo>
                <a:lnTo>
                  <a:pt x="19938" y="8313"/>
                </a:lnTo>
                <a:lnTo>
                  <a:pt x="19929" y="8313"/>
                </a:lnTo>
                <a:lnTo>
                  <a:pt x="19929" y="8304"/>
                </a:lnTo>
                <a:lnTo>
                  <a:pt x="19920" y="8295"/>
                </a:lnTo>
                <a:lnTo>
                  <a:pt x="19893" y="8295"/>
                </a:lnTo>
                <a:lnTo>
                  <a:pt x="19885" y="8286"/>
                </a:lnTo>
                <a:lnTo>
                  <a:pt x="19876" y="8277"/>
                </a:lnTo>
                <a:lnTo>
                  <a:pt x="19867" y="8277"/>
                </a:lnTo>
                <a:lnTo>
                  <a:pt x="19867" y="8269"/>
                </a:lnTo>
                <a:lnTo>
                  <a:pt x="19867" y="8260"/>
                </a:lnTo>
                <a:lnTo>
                  <a:pt x="19858" y="8251"/>
                </a:lnTo>
                <a:lnTo>
                  <a:pt x="19858" y="8242"/>
                </a:lnTo>
                <a:lnTo>
                  <a:pt x="19841" y="8233"/>
                </a:lnTo>
                <a:lnTo>
                  <a:pt x="19832" y="8233"/>
                </a:lnTo>
                <a:lnTo>
                  <a:pt x="19823" y="8233"/>
                </a:lnTo>
                <a:lnTo>
                  <a:pt x="19814" y="8225"/>
                </a:lnTo>
                <a:lnTo>
                  <a:pt x="19805" y="8216"/>
                </a:lnTo>
                <a:lnTo>
                  <a:pt x="19805" y="8207"/>
                </a:lnTo>
                <a:lnTo>
                  <a:pt x="19796" y="8198"/>
                </a:lnTo>
                <a:lnTo>
                  <a:pt x="19788" y="8189"/>
                </a:lnTo>
                <a:lnTo>
                  <a:pt x="19779" y="8180"/>
                </a:lnTo>
                <a:lnTo>
                  <a:pt x="19770" y="8180"/>
                </a:lnTo>
                <a:lnTo>
                  <a:pt x="19770" y="8189"/>
                </a:lnTo>
                <a:lnTo>
                  <a:pt x="19770" y="8198"/>
                </a:lnTo>
                <a:lnTo>
                  <a:pt x="19770" y="8207"/>
                </a:lnTo>
                <a:lnTo>
                  <a:pt x="19761" y="8198"/>
                </a:lnTo>
                <a:lnTo>
                  <a:pt x="19752" y="8198"/>
                </a:lnTo>
                <a:lnTo>
                  <a:pt x="19743" y="8189"/>
                </a:lnTo>
                <a:lnTo>
                  <a:pt x="19735" y="8180"/>
                </a:lnTo>
                <a:lnTo>
                  <a:pt x="19735" y="8172"/>
                </a:lnTo>
                <a:lnTo>
                  <a:pt x="19717" y="8154"/>
                </a:lnTo>
                <a:lnTo>
                  <a:pt x="19708" y="8145"/>
                </a:lnTo>
                <a:lnTo>
                  <a:pt x="19708" y="8136"/>
                </a:lnTo>
                <a:lnTo>
                  <a:pt x="19699" y="8136"/>
                </a:lnTo>
                <a:lnTo>
                  <a:pt x="19691" y="8119"/>
                </a:lnTo>
                <a:lnTo>
                  <a:pt x="19673" y="8110"/>
                </a:lnTo>
                <a:lnTo>
                  <a:pt x="19646" y="8092"/>
                </a:lnTo>
                <a:lnTo>
                  <a:pt x="19629" y="8083"/>
                </a:lnTo>
                <a:lnTo>
                  <a:pt x="19620" y="8074"/>
                </a:lnTo>
                <a:lnTo>
                  <a:pt x="19611" y="8074"/>
                </a:lnTo>
                <a:lnTo>
                  <a:pt x="19611" y="8066"/>
                </a:lnTo>
                <a:lnTo>
                  <a:pt x="19602" y="8057"/>
                </a:lnTo>
                <a:lnTo>
                  <a:pt x="19585" y="8048"/>
                </a:lnTo>
                <a:lnTo>
                  <a:pt x="19576" y="8048"/>
                </a:lnTo>
                <a:lnTo>
                  <a:pt x="19585" y="8039"/>
                </a:lnTo>
                <a:lnTo>
                  <a:pt x="19576" y="8030"/>
                </a:lnTo>
                <a:lnTo>
                  <a:pt x="19558" y="8013"/>
                </a:lnTo>
                <a:lnTo>
                  <a:pt x="19558" y="8004"/>
                </a:lnTo>
                <a:lnTo>
                  <a:pt x="19558" y="7995"/>
                </a:lnTo>
                <a:lnTo>
                  <a:pt x="19541" y="7986"/>
                </a:lnTo>
                <a:lnTo>
                  <a:pt x="19532" y="7977"/>
                </a:lnTo>
                <a:lnTo>
                  <a:pt x="19532" y="7969"/>
                </a:lnTo>
                <a:lnTo>
                  <a:pt x="19523" y="7969"/>
                </a:lnTo>
                <a:lnTo>
                  <a:pt x="19505" y="7969"/>
                </a:lnTo>
                <a:lnTo>
                  <a:pt x="19496" y="7969"/>
                </a:lnTo>
                <a:lnTo>
                  <a:pt x="19488" y="7969"/>
                </a:lnTo>
                <a:lnTo>
                  <a:pt x="19479" y="7969"/>
                </a:lnTo>
                <a:lnTo>
                  <a:pt x="19461" y="7969"/>
                </a:lnTo>
                <a:lnTo>
                  <a:pt x="19452" y="7969"/>
                </a:lnTo>
                <a:lnTo>
                  <a:pt x="19435" y="7969"/>
                </a:lnTo>
                <a:lnTo>
                  <a:pt x="19426" y="7960"/>
                </a:lnTo>
                <a:lnTo>
                  <a:pt x="19417" y="7960"/>
                </a:lnTo>
                <a:lnTo>
                  <a:pt x="19399" y="7951"/>
                </a:lnTo>
                <a:lnTo>
                  <a:pt x="19391" y="7942"/>
                </a:lnTo>
                <a:lnTo>
                  <a:pt x="19382" y="7942"/>
                </a:lnTo>
                <a:lnTo>
                  <a:pt x="19373" y="7942"/>
                </a:lnTo>
                <a:lnTo>
                  <a:pt x="19364" y="7942"/>
                </a:lnTo>
                <a:lnTo>
                  <a:pt x="19355" y="7942"/>
                </a:lnTo>
                <a:lnTo>
                  <a:pt x="19355" y="7951"/>
                </a:lnTo>
                <a:lnTo>
                  <a:pt x="19355" y="7960"/>
                </a:lnTo>
                <a:lnTo>
                  <a:pt x="19355" y="7969"/>
                </a:lnTo>
                <a:lnTo>
                  <a:pt x="19364" y="7986"/>
                </a:lnTo>
                <a:lnTo>
                  <a:pt x="19373" y="7995"/>
                </a:lnTo>
                <a:lnTo>
                  <a:pt x="19373" y="8004"/>
                </a:lnTo>
                <a:lnTo>
                  <a:pt x="19382" y="8013"/>
                </a:lnTo>
                <a:lnTo>
                  <a:pt x="19417" y="8039"/>
                </a:lnTo>
                <a:lnTo>
                  <a:pt x="19435" y="8057"/>
                </a:lnTo>
                <a:lnTo>
                  <a:pt x="19444" y="8074"/>
                </a:lnTo>
                <a:lnTo>
                  <a:pt x="19452" y="8074"/>
                </a:lnTo>
                <a:lnTo>
                  <a:pt x="19470" y="8083"/>
                </a:lnTo>
                <a:lnTo>
                  <a:pt x="19479" y="8083"/>
                </a:lnTo>
                <a:lnTo>
                  <a:pt x="19488" y="8092"/>
                </a:lnTo>
                <a:lnTo>
                  <a:pt x="19505" y="8110"/>
                </a:lnTo>
                <a:lnTo>
                  <a:pt x="19505" y="8119"/>
                </a:lnTo>
                <a:lnTo>
                  <a:pt x="19514" y="8127"/>
                </a:lnTo>
                <a:lnTo>
                  <a:pt x="19514" y="8136"/>
                </a:lnTo>
                <a:lnTo>
                  <a:pt x="19532" y="8145"/>
                </a:lnTo>
                <a:lnTo>
                  <a:pt x="19532" y="8154"/>
                </a:lnTo>
                <a:lnTo>
                  <a:pt x="19532" y="8172"/>
                </a:lnTo>
                <a:lnTo>
                  <a:pt x="19541" y="8180"/>
                </a:lnTo>
                <a:lnTo>
                  <a:pt x="19549" y="8180"/>
                </a:lnTo>
                <a:lnTo>
                  <a:pt x="19558" y="8189"/>
                </a:lnTo>
                <a:lnTo>
                  <a:pt x="19567" y="8189"/>
                </a:lnTo>
                <a:lnTo>
                  <a:pt x="19602" y="8216"/>
                </a:lnTo>
                <a:lnTo>
                  <a:pt x="19611" y="8225"/>
                </a:lnTo>
                <a:lnTo>
                  <a:pt x="19620" y="8242"/>
                </a:lnTo>
                <a:lnTo>
                  <a:pt x="19629" y="8277"/>
                </a:lnTo>
                <a:lnTo>
                  <a:pt x="19638" y="8304"/>
                </a:lnTo>
                <a:lnTo>
                  <a:pt x="19646" y="8322"/>
                </a:lnTo>
                <a:lnTo>
                  <a:pt x="19655" y="8330"/>
                </a:lnTo>
                <a:lnTo>
                  <a:pt x="19655" y="8339"/>
                </a:lnTo>
                <a:lnTo>
                  <a:pt x="19682" y="8348"/>
                </a:lnTo>
                <a:lnTo>
                  <a:pt x="19691" y="8357"/>
                </a:lnTo>
                <a:lnTo>
                  <a:pt x="19699" y="8375"/>
                </a:lnTo>
                <a:lnTo>
                  <a:pt x="19699" y="8383"/>
                </a:lnTo>
                <a:lnTo>
                  <a:pt x="19708" y="8383"/>
                </a:lnTo>
                <a:lnTo>
                  <a:pt x="19717" y="8392"/>
                </a:lnTo>
                <a:lnTo>
                  <a:pt x="19726" y="8410"/>
                </a:lnTo>
                <a:lnTo>
                  <a:pt x="19735" y="8410"/>
                </a:lnTo>
                <a:lnTo>
                  <a:pt x="19735" y="8427"/>
                </a:lnTo>
                <a:lnTo>
                  <a:pt x="19743" y="8445"/>
                </a:lnTo>
                <a:lnTo>
                  <a:pt x="19770" y="8489"/>
                </a:lnTo>
                <a:lnTo>
                  <a:pt x="19770" y="8507"/>
                </a:lnTo>
                <a:lnTo>
                  <a:pt x="19770" y="8516"/>
                </a:lnTo>
                <a:lnTo>
                  <a:pt x="19779" y="8525"/>
                </a:lnTo>
                <a:lnTo>
                  <a:pt x="19788" y="8542"/>
                </a:lnTo>
                <a:lnTo>
                  <a:pt x="19796" y="8542"/>
                </a:lnTo>
                <a:lnTo>
                  <a:pt x="19805" y="8551"/>
                </a:lnTo>
                <a:lnTo>
                  <a:pt x="19805" y="8560"/>
                </a:lnTo>
                <a:lnTo>
                  <a:pt x="19814" y="8560"/>
                </a:lnTo>
                <a:lnTo>
                  <a:pt x="19823" y="8586"/>
                </a:lnTo>
                <a:lnTo>
                  <a:pt x="19832" y="8586"/>
                </a:lnTo>
                <a:lnTo>
                  <a:pt x="19841" y="8595"/>
                </a:lnTo>
                <a:lnTo>
                  <a:pt x="19867" y="8613"/>
                </a:lnTo>
                <a:lnTo>
                  <a:pt x="19867" y="8622"/>
                </a:lnTo>
                <a:lnTo>
                  <a:pt x="19885" y="8639"/>
                </a:lnTo>
                <a:lnTo>
                  <a:pt x="19893" y="8657"/>
                </a:lnTo>
                <a:lnTo>
                  <a:pt x="19920" y="8675"/>
                </a:lnTo>
                <a:lnTo>
                  <a:pt x="19938" y="8683"/>
                </a:lnTo>
                <a:lnTo>
                  <a:pt x="19946" y="8692"/>
                </a:lnTo>
                <a:lnTo>
                  <a:pt x="19955" y="8701"/>
                </a:lnTo>
                <a:lnTo>
                  <a:pt x="19982" y="8719"/>
                </a:lnTo>
                <a:lnTo>
                  <a:pt x="19990" y="8719"/>
                </a:lnTo>
                <a:lnTo>
                  <a:pt x="20008" y="8745"/>
                </a:lnTo>
                <a:lnTo>
                  <a:pt x="20017" y="8754"/>
                </a:lnTo>
                <a:lnTo>
                  <a:pt x="20026" y="8772"/>
                </a:lnTo>
                <a:lnTo>
                  <a:pt x="20035" y="8772"/>
                </a:lnTo>
                <a:lnTo>
                  <a:pt x="20043" y="8781"/>
                </a:lnTo>
                <a:lnTo>
                  <a:pt x="20052" y="8781"/>
                </a:lnTo>
                <a:lnTo>
                  <a:pt x="20043" y="8763"/>
                </a:lnTo>
                <a:lnTo>
                  <a:pt x="20052" y="8754"/>
                </a:lnTo>
                <a:lnTo>
                  <a:pt x="20070" y="8763"/>
                </a:lnTo>
                <a:lnTo>
                  <a:pt x="20079" y="8772"/>
                </a:lnTo>
                <a:lnTo>
                  <a:pt x="20088" y="8772"/>
                </a:lnTo>
                <a:close/>
                <a:moveTo>
                  <a:pt x="19567" y="7448"/>
                </a:moveTo>
                <a:lnTo>
                  <a:pt x="19567" y="7457"/>
                </a:lnTo>
                <a:close/>
                <a:moveTo>
                  <a:pt x="19567" y="7545"/>
                </a:moveTo>
                <a:lnTo>
                  <a:pt x="19567" y="7554"/>
                </a:lnTo>
                <a:lnTo>
                  <a:pt x="19576" y="7554"/>
                </a:lnTo>
                <a:lnTo>
                  <a:pt x="19576" y="7563"/>
                </a:lnTo>
                <a:lnTo>
                  <a:pt x="19585" y="7563"/>
                </a:lnTo>
                <a:lnTo>
                  <a:pt x="19576" y="7545"/>
                </a:lnTo>
                <a:close/>
                <a:moveTo>
                  <a:pt x="19691" y="8516"/>
                </a:moveTo>
                <a:lnTo>
                  <a:pt x="19691" y="8507"/>
                </a:lnTo>
                <a:lnTo>
                  <a:pt x="19682" y="8498"/>
                </a:lnTo>
                <a:lnTo>
                  <a:pt x="19673" y="8498"/>
                </a:lnTo>
                <a:lnTo>
                  <a:pt x="19673" y="8507"/>
                </a:lnTo>
                <a:lnTo>
                  <a:pt x="19682" y="8516"/>
                </a:lnTo>
                <a:lnTo>
                  <a:pt x="19699" y="8525"/>
                </a:lnTo>
                <a:close/>
                <a:moveTo>
                  <a:pt x="19743" y="8578"/>
                </a:moveTo>
                <a:lnTo>
                  <a:pt x="19743" y="8569"/>
                </a:lnTo>
                <a:lnTo>
                  <a:pt x="19726" y="8551"/>
                </a:lnTo>
                <a:lnTo>
                  <a:pt x="19717" y="8560"/>
                </a:lnTo>
                <a:lnTo>
                  <a:pt x="19726" y="8569"/>
                </a:lnTo>
                <a:lnTo>
                  <a:pt x="19726" y="8578"/>
                </a:lnTo>
                <a:lnTo>
                  <a:pt x="19735" y="8578"/>
                </a:lnTo>
                <a:lnTo>
                  <a:pt x="19735" y="8586"/>
                </a:lnTo>
                <a:lnTo>
                  <a:pt x="19743" y="8595"/>
                </a:lnTo>
                <a:lnTo>
                  <a:pt x="19735" y="8586"/>
                </a:lnTo>
                <a:close/>
                <a:moveTo>
                  <a:pt x="19602" y="7483"/>
                </a:moveTo>
                <a:lnTo>
                  <a:pt x="19585" y="7483"/>
                </a:lnTo>
                <a:lnTo>
                  <a:pt x="19593" y="7492"/>
                </a:lnTo>
                <a:lnTo>
                  <a:pt x="19593" y="7501"/>
                </a:lnTo>
                <a:lnTo>
                  <a:pt x="19602" y="7501"/>
                </a:lnTo>
                <a:lnTo>
                  <a:pt x="19602" y="7492"/>
                </a:lnTo>
                <a:close/>
                <a:moveTo>
                  <a:pt x="19867" y="8736"/>
                </a:moveTo>
                <a:lnTo>
                  <a:pt x="19867" y="8745"/>
                </a:lnTo>
                <a:lnTo>
                  <a:pt x="19876" y="8754"/>
                </a:lnTo>
                <a:lnTo>
                  <a:pt x="19885" y="8754"/>
                </a:lnTo>
                <a:lnTo>
                  <a:pt x="19885" y="8745"/>
                </a:lnTo>
                <a:close/>
                <a:moveTo>
                  <a:pt x="19585" y="7616"/>
                </a:moveTo>
                <a:lnTo>
                  <a:pt x="19576" y="7616"/>
                </a:lnTo>
                <a:lnTo>
                  <a:pt x="19567" y="7624"/>
                </a:lnTo>
                <a:lnTo>
                  <a:pt x="19576" y="7624"/>
                </a:lnTo>
                <a:close/>
                <a:moveTo>
                  <a:pt x="19593" y="7545"/>
                </a:moveTo>
                <a:lnTo>
                  <a:pt x="19602" y="7545"/>
                </a:lnTo>
                <a:lnTo>
                  <a:pt x="19602" y="7536"/>
                </a:lnTo>
                <a:close/>
                <a:moveTo>
                  <a:pt x="19576" y="7501"/>
                </a:moveTo>
                <a:lnTo>
                  <a:pt x="19576" y="7510"/>
                </a:lnTo>
                <a:lnTo>
                  <a:pt x="19585" y="7501"/>
                </a:lnTo>
                <a:lnTo>
                  <a:pt x="19585" y="7492"/>
                </a:lnTo>
                <a:lnTo>
                  <a:pt x="19585" y="7483"/>
                </a:lnTo>
                <a:lnTo>
                  <a:pt x="19585" y="7492"/>
                </a:lnTo>
                <a:close/>
                <a:moveTo>
                  <a:pt x="19585" y="7386"/>
                </a:moveTo>
                <a:lnTo>
                  <a:pt x="19576" y="7377"/>
                </a:lnTo>
                <a:lnTo>
                  <a:pt x="19576" y="7386"/>
                </a:lnTo>
                <a:lnTo>
                  <a:pt x="19576" y="7395"/>
                </a:lnTo>
                <a:lnTo>
                  <a:pt x="19585" y="7404"/>
                </a:lnTo>
                <a:close/>
                <a:moveTo>
                  <a:pt x="19602" y="7474"/>
                </a:moveTo>
                <a:lnTo>
                  <a:pt x="19593" y="7466"/>
                </a:lnTo>
                <a:lnTo>
                  <a:pt x="19593" y="7474"/>
                </a:lnTo>
                <a:close/>
                <a:moveTo>
                  <a:pt x="19585" y="7686"/>
                </a:moveTo>
                <a:lnTo>
                  <a:pt x="19576" y="7686"/>
                </a:lnTo>
                <a:close/>
                <a:moveTo>
                  <a:pt x="19593" y="7430"/>
                </a:moveTo>
                <a:lnTo>
                  <a:pt x="19593" y="7421"/>
                </a:lnTo>
                <a:lnTo>
                  <a:pt x="19585" y="7421"/>
                </a:lnTo>
                <a:lnTo>
                  <a:pt x="19585" y="7430"/>
                </a:lnTo>
                <a:lnTo>
                  <a:pt x="19585" y="7448"/>
                </a:lnTo>
                <a:lnTo>
                  <a:pt x="19593" y="7439"/>
                </a:lnTo>
                <a:close/>
                <a:moveTo>
                  <a:pt x="10657" y="7227"/>
                </a:moveTo>
                <a:lnTo>
                  <a:pt x="10649" y="7227"/>
                </a:lnTo>
                <a:lnTo>
                  <a:pt x="10649" y="7236"/>
                </a:lnTo>
                <a:lnTo>
                  <a:pt x="10657" y="7236"/>
                </a:lnTo>
                <a:close/>
                <a:moveTo>
                  <a:pt x="11054" y="6187"/>
                </a:moveTo>
                <a:lnTo>
                  <a:pt x="11046" y="6187"/>
                </a:lnTo>
                <a:lnTo>
                  <a:pt x="11037" y="6187"/>
                </a:lnTo>
                <a:lnTo>
                  <a:pt x="11046" y="6204"/>
                </a:lnTo>
                <a:lnTo>
                  <a:pt x="11046" y="6213"/>
                </a:lnTo>
                <a:lnTo>
                  <a:pt x="11054" y="6204"/>
                </a:lnTo>
                <a:lnTo>
                  <a:pt x="11054" y="6196"/>
                </a:lnTo>
                <a:close/>
                <a:moveTo>
                  <a:pt x="10569" y="2198"/>
                </a:moveTo>
                <a:lnTo>
                  <a:pt x="10578" y="2198"/>
                </a:lnTo>
                <a:lnTo>
                  <a:pt x="10578" y="2189"/>
                </a:lnTo>
                <a:lnTo>
                  <a:pt x="10569" y="2180"/>
                </a:lnTo>
                <a:lnTo>
                  <a:pt x="10578" y="2180"/>
                </a:lnTo>
                <a:lnTo>
                  <a:pt x="10596" y="2189"/>
                </a:lnTo>
                <a:lnTo>
                  <a:pt x="10604" y="2180"/>
                </a:lnTo>
                <a:lnTo>
                  <a:pt x="10613" y="2180"/>
                </a:lnTo>
                <a:lnTo>
                  <a:pt x="10613" y="2171"/>
                </a:lnTo>
                <a:lnTo>
                  <a:pt x="10604" y="2162"/>
                </a:lnTo>
                <a:lnTo>
                  <a:pt x="10622" y="2162"/>
                </a:lnTo>
                <a:lnTo>
                  <a:pt x="10649" y="2153"/>
                </a:lnTo>
                <a:lnTo>
                  <a:pt x="10666" y="2153"/>
                </a:lnTo>
                <a:lnTo>
                  <a:pt x="10657" y="2145"/>
                </a:lnTo>
                <a:lnTo>
                  <a:pt x="10666" y="2145"/>
                </a:lnTo>
                <a:lnTo>
                  <a:pt x="10684" y="2136"/>
                </a:lnTo>
                <a:lnTo>
                  <a:pt x="10693" y="2136"/>
                </a:lnTo>
                <a:lnTo>
                  <a:pt x="10710" y="2127"/>
                </a:lnTo>
                <a:lnTo>
                  <a:pt x="10719" y="2127"/>
                </a:lnTo>
                <a:lnTo>
                  <a:pt x="10719" y="2118"/>
                </a:lnTo>
                <a:lnTo>
                  <a:pt x="10728" y="2109"/>
                </a:lnTo>
                <a:lnTo>
                  <a:pt x="10719" y="2109"/>
                </a:lnTo>
                <a:lnTo>
                  <a:pt x="10657" y="2109"/>
                </a:lnTo>
                <a:lnTo>
                  <a:pt x="10622" y="2109"/>
                </a:lnTo>
                <a:lnTo>
                  <a:pt x="10587" y="2101"/>
                </a:lnTo>
                <a:lnTo>
                  <a:pt x="10543" y="2092"/>
                </a:lnTo>
                <a:lnTo>
                  <a:pt x="10481" y="2083"/>
                </a:lnTo>
                <a:lnTo>
                  <a:pt x="10472" y="2083"/>
                </a:lnTo>
                <a:lnTo>
                  <a:pt x="10437" y="2092"/>
                </a:lnTo>
                <a:lnTo>
                  <a:pt x="10419" y="2101"/>
                </a:lnTo>
                <a:lnTo>
                  <a:pt x="10393" y="2092"/>
                </a:lnTo>
                <a:lnTo>
                  <a:pt x="10375" y="2101"/>
                </a:lnTo>
                <a:lnTo>
                  <a:pt x="10366" y="2109"/>
                </a:lnTo>
                <a:lnTo>
                  <a:pt x="10349" y="2118"/>
                </a:lnTo>
                <a:lnTo>
                  <a:pt x="10349" y="2127"/>
                </a:lnTo>
                <a:lnTo>
                  <a:pt x="10331" y="2127"/>
                </a:lnTo>
                <a:lnTo>
                  <a:pt x="10331" y="2109"/>
                </a:lnTo>
                <a:lnTo>
                  <a:pt x="10349" y="2101"/>
                </a:lnTo>
                <a:lnTo>
                  <a:pt x="10357" y="2092"/>
                </a:lnTo>
                <a:lnTo>
                  <a:pt x="10366" y="2092"/>
                </a:lnTo>
                <a:lnTo>
                  <a:pt x="10393" y="2083"/>
                </a:lnTo>
                <a:lnTo>
                  <a:pt x="10402" y="2083"/>
                </a:lnTo>
                <a:lnTo>
                  <a:pt x="10410" y="2074"/>
                </a:lnTo>
                <a:lnTo>
                  <a:pt x="10402" y="2065"/>
                </a:lnTo>
                <a:lnTo>
                  <a:pt x="10393" y="2065"/>
                </a:lnTo>
                <a:lnTo>
                  <a:pt x="10331" y="2074"/>
                </a:lnTo>
                <a:lnTo>
                  <a:pt x="10296" y="2074"/>
                </a:lnTo>
                <a:lnTo>
                  <a:pt x="10260" y="2065"/>
                </a:lnTo>
                <a:lnTo>
                  <a:pt x="10252" y="2065"/>
                </a:lnTo>
                <a:lnTo>
                  <a:pt x="10225" y="2065"/>
                </a:lnTo>
                <a:lnTo>
                  <a:pt x="10216" y="2065"/>
                </a:lnTo>
                <a:lnTo>
                  <a:pt x="10225" y="2065"/>
                </a:lnTo>
                <a:lnTo>
                  <a:pt x="10260" y="2056"/>
                </a:lnTo>
                <a:lnTo>
                  <a:pt x="10269" y="2048"/>
                </a:lnTo>
                <a:lnTo>
                  <a:pt x="10287" y="2039"/>
                </a:lnTo>
                <a:lnTo>
                  <a:pt x="10296" y="2039"/>
                </a:lnTo>
                <a:lnTo>
                  <a:pt x="10296" y="2030"/>
                </a:lnTo>
                <a:lnTo>
                  <a:pt x="10305" y="2012"/>
                </a:lnTo>
                <a:lnTo>
                  <a:pt x="10296" y="2012"/>
                </a:lnTo>
                <a:lnTo>
                  <a:pt x="10287" y="2003"/>
                </a:lnTo>
                <a:lnTo>
                  <a:pt x="10278" y="2003"/>
                </a:lnTo>
                <a:lnTo>
                  <a:pt x="10269" y="1995"/>
                </a:lnTo>
                <a:lnTo>
                  <a:pt x="10278" y="1995"/>
                </a:lnTo>
                <a:lnTo>
                  <a:pt x="10305" y="1995"/>
                </a:lnTo>
                <a:lnTo>
                  <a:pt x="10322" y="1995"/>
                </a:lnTo>
                <a:lnTo>
                  <a:pt x="10349" y="2003"/>
                </a:lnTo>
                <a:lnTo>
                  <a:pt x="10366" y="2003"/>
                </a:lnTo>
                <a:lnTo>
                  <a:pt x="10393" y="2003"/>
                </a:lnTo>
                <a:lnTo>
                  <a:pt x="10402" y="1995"/>
                </a:lnTo>
                <a:lnTo>
                  <a:pt x="10437" y="1986"/>
                </a:lnTo>
                <a:lnTo>
                  <a:pt x="10446" y="1986"/>
                </a:lnTo>
                <a:lnTo>
                  <a:pt x="10463" y="1968"/>
                </a:lnTo>
                <a:lnTo>
                  <a:pt x="10472" y="1959"/>
                </a:lnTo>
                <a:lnTo>
                  <a:pt x="10472" y="1942"/>
                </a:lnTo>
                <a:lnTo>
                  <a:pt x="10463" y="1933"/>
                </a:lnTo>
                <a:lnTo>
                  <a:pt x="10455" y="1933"/>
                </a:lnTo>
                <a:lnTo>
                  <a:pt x="10437" y="1924"/>
                </a:lnTo>
                <a:lnTo>
                  <a:pt x="10410" y="1924"/>
                </a:lnTo>
                <a:lnTo>
                  <a:pt x="10393" y="1924"/>
                </a:lnTo>
                <a:lnTo>
                  <a:pt x="10366" y="1924"/>
                </a:lnTo>
                <a:lnTo>
                  <a:pt x="10357" y="1915"/>
                </a:lnTo>
                <a:lnTo>
                  <a:pt x="10366" y="1906"/>
                </a:lnTo>
                <a:lnTo>
                  <a:pt x="10375" y="1906"/>
                </a:lnTo>
                <a:lnTo>
                  <a:pt x="10393" y="1915"/>
                </a:lnTo>
                <a:lnTo>
                  <a:pt x="10428" y="1915"/>
                </a:lnTo>
                <a:lnTo>
                  <a:pt x="10455" y="1915"/>
                </a:lnTo>
                <a:lnTo>
                  <a:pt x="10472" y="1924"/>
                </a:lnTo>
                <a:lnTo>
                  <a:pt x="10490" y="1933"/>
                </a:lnTo>
                <a:lnTo>
                  <a:pt x="10499" y="1942"/>
                </a:lnTo>
                <a:lnTo>
                  <a:pt x="10516" y="1950"/>
                </a:lnTo>
                <a:lnTo>
                  <a:pt x="10534" y="1959"/>
                </a:lnTo>
                <a:lnTo>
                  <a:pt x="10552" y="1968"/>
                </a:lnTo>
                <a:lnTo>
                  <a:pt x="10569" y="1977"/>
                </a:lnTo>
                <a:lnTo>
                  <a:pt x="10578" y="1986"/>
                </a:lnTo>
                <a:lnTo>
                  <a:pt x="10578" y="2003"/>
                </a:lnTo>
                <a:lnTo>
                  <a:pt x="10587" y="2021"/>
                </a:lnTo>
                <a:lnTo>
                  <a:pt x="10596" y="2039"/>
                </a:lnTo>
                <a:lnTo>
                  <a:pt x="10604" y="2056"/>
                </a:lnTo>
                <a:lnTo>
                  <a:pt x="10640" y="2065"/>
                </a:lnTo>
                <a:lnTo>
                  <a:pt x="10657" y="2065"/>
                </a:lnTo>
                <a:lnTo>
                  <a:pt x="10675" y="2065"/>
                </a:lnTo>
                <a:lnTo>
                  <a:pt x="10693" y="2065"/>
                </a:lnTo>
                <a:lnTo>
                  <a:pt x="10702" y="2030"/>
                </a:lnTo>
                <a:lnTo>
                  <a:pt x="10702" y="2021"/>
                </a:lnTo>
                <a:lnTo>
                  <a:pt x="10710" y="2012"/>
                </a:lnTo>
                <a:lnTo>
                  <a:pt x="10710" y="2039"/>
                </a:lnTo>
                <a:lnTo>
                  <a:pt x="10710" y="2048"/>
                </a:lnTo>
                <a:lnTo>
                  <a:pt x="10710" y="2056"/>
                </a:lnTo>
                <a:lnTo>
                  <a:pt x="10710" y="2065"/>
                </a:lnTo>
                <a:lnTo>
                  <a:pt x="10737" y="2065"/>
                </a:lnTo>
                <a:lnTo>
                  <a:pt x="10746" y="2065"/>
                </a:lnTo>
                <a:lnTo>
                  <a:pt x="10772" y="2065"/>
                </a:lnTo>
                <a:lnTo>
                  <a:pt x="10772" y="2056"/>
                </a:lnTo>
                <a:lnTo>
                  <a:pt x="10772" y="2048"/>
                </a:lnTo>
                <a:lnTo>
                  <a:pt x="10772" y="2021"/>
                </a:lnTo>
                <a:lnTo>
                  <a:pt x="10763" y="2012"/>
                </a:lnTo>
                <a:lnTo>
                  <a:pt x="10763" y="2003"/>
                </a:lnTo>
                <a:lnTo>
                  <a:pt x="10763" y="1986"/>
                </a:lnTo>
                <a:lnTo>
                  <a:pt x="10763" y="1968"/>
                </a:lnTo>
                <a:lnTo>
                  <a:pt x="10763" y="1950"/>
                </a:lnTo>
                <a:lnTo>
                  <a:pt x="10754" y="1933"/>
                </a:lnTo>
                <a:lnTo>
                  <a:pt x="10746" y="1924"/>
                </a:lnTo>
                <a:lnTo>
                  <a:pt x="10728" y="1933"/>
                </a:lnTo>
                <a:lnTo>
                  <a:pt x="10719" y="1933"/>
                </a:lnTo>
                <a:lnTo>
                  <a:pt x="10719" y="1942"/>
                </a:lnTo>
                <a:lnTo>
                  <a:pt x="10710" y="1959"/>
                </a:lnTo>
                <a:lnTo>
                  <a:pt x="10702" y="1942"/>
                </a:lnTo>
                <a:lnTo>
                  <a:pt x="10702" y="1933"/>
                </a:lnTo>
                <a:lnTo>
                  <a:pt x="10702" y="1924"/>
                </a:lnTo>
                <a:lnTo>
                  <a:pt x="10710" y="1924"/>
                </a:lnTo>
                <a:lnTo>
                  <a:pt x="10719" y="1915"/>
                </a:lnTo>
                <a:lnTo>
                  <a:pt x="10737" y="1898"/>
                </a:lnTo>
                <a:lnTo>
                  <a:pt x="10746" y="1889"/>
                </a:lnTo>
                <a:lnTo>
                  <a:pt x="10719" y="1889"/>
                </a:lnTo>
                <a:lnTo>
                  <a:pt x="10710" y="1889"/>
                </a:lnTo>
                <a:lnTo>
                  <a:pt x="10702" y="1871"/>
                </a:lnTo>
                <a:lnTo>
                  <a:pt x="10675" y="1862"/>
                </a:lnTo>
                <a:lnTo>
                  <a:pt x="10666" y="1862"/>
                </a:lnTo>
                <a:lnTo>
                  <a:pt x="10649" y="1845"/>
                </a:lnTo>
                <a:lnTo>
                  <a:pt x="10622" y="1836"/>
                </a:lnTo>
                <a:lnTo>
                  <a:pt x="10604" y="1827"/>
                </a:lnTo>
                <a:lnTo>
                  <a:pt x="10578" y="1818"/>
                </a:lnTo>
                <a:lnTo>
                  <a:pt x="10560" y="1809"/>
                </a:lnTo>
                <a:lnTo>
                  <a:pt x="10552" y="1800"/>
                </a:lnTo>
                <a:lnTo>
                  <a:pt x="10543" y="1800"/>
                </a:lnTo>
                <a:lnTo>
                  <a:pt x="10534" y="1800"/>
                </a:lnTo>
                <a:lnTo>
                  <a:pt x="10507" y="1809"/>
                </a:lnTo>
                <a:lnTo>
                  <a:pt x="10507" y="1800"/>
                </a:lnTo>
                <a:lnTo>
                  <a:pt x="10534" y="1792"/>
                </a:lnTo>
                <a:lnTo>
                  <a:pt x="10543" y="1792"/>
                </a:lnTo>
                <a:lnTo>
                  <a:pt x="10543" y="1774"/>
                </a:lnTo>
                <a:lnTo>
                  <a:pt x="10534" y="1739"/>
                </a:lnTo>
                <a:lnTo>
                  <a:pt x="10534" y="1730"/>
                </a:lnTo>
                <a:lnTo>
                  <a:pt x="10525" y="1730"/>
                </a:lnTo>
                <a:lnTo>
                  <a:pt x="10499" y="1739"/>
                </a:lnTo>
                <a:lnTo>
                  <a:pt x="10490" y="1747"/>
                </a:lnTo>
                <a:lnTo>
                  <a:pt x="10472" y="1747"/>
                </a:lnTo>
                <a:lnTo>
                  <a:pt x="10437" y="1756"/>
                </a:lnTo>
                <a:lnTo>
                  <a:pt x="10428" y="1765"/>
                </a:lnTo>
                <a:lnTo>
                  <a:pt x="10419" y="1765"/>
                </a:lnTo>
                <a:lnTo>
                  <a:pt x="10410" y="1765"/>
                </a:lnTo>
                <a:lnTo>
                  <a:pt x="10402" y="1756"/>
                </a:lnTo>
                <a:lnTo>
                  <a:pt x="10428" y="1747"/>
                </a:lnTo>
                <a:lnTo>
                  <a:pt x="10437" y="1747"/>
                </a:lnTo>
                <a:lnTo>
                  <a:pt x="10455" y="1739"/>
                </a:lnTo>
                <a:lnTo>
                  <a:pt x="10499" y="1730"/>
                </a:lnTo>
                <a:lnTo>
                  <a:pt x="10507" y="1721"/>
                </a:lnTo>
                <a:lnTo>
                  <a:pt x="10516" y="1721"/>
                </a:lnTo>
                <a:lnTo>
                  <a:pt x="10534" y="1712"/>
                </a:lnTo>
                <a:lnTo>
                  <a:pt x="10552" y="1712"/>
                </a:lnTo>
                <a:lnTo>
                  <a:pt x="10552" y="1730"/>
                </a:lnTo>
                <a:lnTo>
                  <a:pt x="10569" y="1765"/>
                </a:lnTo>
                <a:lnTo>
                  <a:pt x="10587" y="1792"/>
                </a:lnTo>
                <a:lnTo>
                  <a:pt x="10604" y="1792"/>
                </a:lnTo>
                <a:lnTo>
                  <a:pt x="10613" y="1800"/>
                </a:lnTo>
                <a:lnTo>
                  <a:pt x="10649" y="1809"/>
                </a:lnTo>
                <a:lnTo>
                  <a:pt x="10693" y="1827"/>
                </a:lnTo>
                <a:lnTo>
                  <a:pt x="10702" y="1836"/>
                </a:lnTo>
                <a:lnTo>
                  <a:pt x="10719" y="1845"/>
                </a:lnTo>
                <a:lnTo>
                  <a:pt x="10719" y="1827"/>
                </a:lnTo>
                <a:lnTo>
                  <a:pt x="10719" y="1809"/>
                </a:lnTo>
                <a:lnTo>
                  <a:pt x="10737" y="1800"/>
                </a:lnTo>
                <a:lnTo>
                  <a:pt x="10737" y="1774"/>
                </a:lnTo>
                <a:lnTo>
                  <a:pt x="10737" y="1756"/>
                </a:lnTo>
                <a:lnTo>
                  <a:pt x="10737" y="1730"/>
                </a:lnTo>
                <a:lnTo>
                  <a:pt x="10728" y="1721"/>
                </a:lnTo>
                <a:lnTo>
                  <a:pt x="10710" y="1721"/>
                </a:lnTo>
                <a:lnTo>
                  <a:pt x="10675" y="1703"/>
                </a:lnTo>
                <a:lnTo>
                  <a:pt x="10666" y="1695"/>
                </a:lnTo>
                <a:lnTo>
                  <a:pt x="10649" y="1695"/>
                </a:lnTo>
                <a:lnTo>
                  <a:pt x="10631" y="1686"/>
                </a:lnTo>
                <a:lnTo>
                  <a:pt x="10613" y="1677"/>
                </a:lnTo>
                <a:lnTo>
                  <a:pt x="10604" y="1659"/>
                </a:lnTo>
                <a:lnTo>
                  <a:pt x="10587" y="1659"/>
                </a:lnTo>
                <a:lnTo>
                  <a:pt x="10552" y="1659"/>
                </a:lnTo>
                <a:lnTo>
                  <a:pt x="10516" y="1659"/>
                </a:lnTo>
                <a:lnTo>
                  <a:pt x="10499" y="1668"/>
                </a:lnTo>
                <a:lnTo>
                  <a:pt x="10490" y="1677"/>
                </a:lnTo>
                <a:lnTo>
                  <a:pt x="10446" y="1695"/>
                </a:lnTo>
                <a:lnTo>
                  <a:pt x="10428" y="1695"/>
                </a:lnTo>
                <a:lnTo>
                  <a:pt x="10410" y="1695"/>
                </a:lnTo>
                <a:lnTo>
                  <a:pt x="10393" y="1703"/>
                </a:lnTo>
                <a:lnTo>
                  <a:pt x="10366" y="1703"/>
                </a:lnTo>
                <a:lnTo>
                  <a:pt x="10357" y="1703"/>
                </a:lnTo>
                <a:lnTo>
                  <a:pt x="10349" y="1712"/>
                </a:lnTo>
                <a:lnTo>
                  <a:pt x="10340" y="1712"/>
                </a:lnTo>
                <a:lnTo>
                  <a:pt x="10340" y="1703"/>
                </a:lnTo>
                <a:lnTo>
                  <a:pt x="10331" y="1703"/>
                </a:lnTo>
                <a:lnTo>
                  <a:pt x="10340" y="1695"/>
                </a:lnTo>
                <a:lnTo>
                  <a:pt x="10357" y="1695"/>
                </a:lnTo>
                <a:lnTo>
                  <a:pt x="10366" y="1695"/>
                </a:lnTo>
                <a:lnTo>
                  <a:pt x="10384" y="1695"/>
                </a:lnTo>
                <a:lnTo>
                  <a:pt x="10393" y="1695"/>
                </a:lnTo>
                <a:lnTo>
                  <a:pt x="10402" y="1695"/>
                </a:lnTo>
                <a:lnTo>
                  <a:pt x="10410" y="1686"/>
                </a:lnTo>
                <a:lnTo>
                  <a:pt x="10402" y="1677"/>
                </a:lnTo>
                <a:lnTo>
                  <a:pt x="10357" y="1668"/>
                </a:lnTo>
                <a:lnTo>
                  <a:pt x="10357" y="1659"/>
                </a:lnTo>
                <a:lnTo>
                  <a:pt x="10375" y="1668"/>
                </a:lnTo>
                <a:lnTo>
                  <a:pt x="10393" y="1668"/>
                </a:lnTo>
                <a:lnTo>
                  <a:pt x="10419" y="1677"/>
                </a:lnTo>
                <a:lnTo>
                  <a:pt x="10437" y="1686"/>
                </a:lnTo>
                <a:lnTo>
                  <a:pt x="10446" y="1686"/>
                </a:lnTo>
                <a:lnTo>
                  <a:pt x="10463" y="1677"/>
                </a:lnTo>
                <a:lnTo>
                  <a:pt x="10472" y="1677"/>
                </a:lnTo>
                <a:lnTo>
                  <a:pt x="10490" y="1659"/>
                </a:lnTo>
                <a:lnTo>
                  <a:pt x="10499" y="1659"/>
                </a:lnTo>
                <a:lnTo>
                  <a:pt x="10516" y="1650"/>
                </a:lnTo>
                <a:lnTo>
                  <a:pt x="10534" y="1650"/>
                </a:lnTo>
                <a:lnTo>
                  <a:pt x="10534" y="1642"/>
                </a:lnTo>
                <a:lnTo>
                  <a:pt x="10525" y="1633"/>
                </a:lnTo>
                <a:lnTo>
                  <a:pt x="10499" y="1615"/>
                </a:lnTo>
                <a:lnTo>
                  <a:pt x="10490" y="1606"/>
                </a:lnTo>
                <a:lnTo>
                  <a:pt x="10481" y="1597"/>
                </a:lnTo>
                <a:lnTo>
                  <a:pt x="10499" y="1606"/>
                </a:lnTo>
                <a:lnTo>
                  <a:pt x="10516" y="1615"/>
                </a:lnTo>
                <a:lnTo>
                  <a:pt x="10525" y="1624"/>
                </a:lnTo>
                <a:lnTo>
                  <a:pt x="10534" y="1633"/>
                </a:lnTo>
                <a:lnTo>
                  <a:pt x="10543" y="1633"/>
                </a:lnTo>
                <a:lnTo>
                  <a:pt x="10552" y="1633"/>
                </a:lnTo>
                <a:lnTo>
                  <a:pt x="10560" y="1633"/>
                </a:lnTo>
                <a:lnTo>
                  <a:pt x="10569" y="1624"/>
                </a:lnTo>
                <a:lnTo>
                  <a:pt x="10578" y="1606"/>
                </a:lnTo>
                <a:lnTo>
                  <a:pt x="10613" y="1642"/>
                </a:lnTo>
                <a:lnTo>
                  <a:pt x="10649" y="1659"/>
                </a:lnTo>
                <a:lnTo>
                  <a:pt x="10666" y="1668"/>
                </a:lnTo>
                <a:lnTo>
                  <a:pt x="10719" y="1677"/>
                </a:lnTo>
                <a:lnTo>
                  <a:pt x="10728" y="1677"/>
                </a:lnTo>
                <a:lnTo>
                  <a:pt x="10746" y="1668"/>
                </a:lnTo>
                <a:lnTo>
                  <a:pt x="10772" y="1659"/>
                </a:lnTo>
                <a:lnTo>
                  <a:pt x="10790" y="1650"/>
                </a:lnTo>
                <a:lnTo>
                  <a:pt x="10843" y="1650"/>
                </a:lnTo>
                <a:lnTo>
                  <a:pt x="10852" y="1650"/>
                </a:lnTo>
                <a:lnTo>
                  <a:pt x="10852" y="1624"/>
                </a:lnTo>
                <a:lnTo>
                  <a:pt x="10860" y="1606"/>
                </a:lnTo>
                <a:lnTo>
                  <a:pt x="10860" y="1597"/>
                </a:lnTo>
                <a:lnTo>
                  <a:pt x="10816" y="1589"/>
                </a:lnTo>
                <a:lnTo>
                  <a:pt x="10790" y="1580"/>
                </a:lnTo>
                <a:lnTo>
                  <a:pt x="10746" y="1580"/>
                </a:lnTo>
                <a:lnTo>
                  <a:pt x="10728" y="1580"/>
                </a:lnTo>
                <a:lnTo>
                  <a:pt x="10719" y="1571"/>
                </a:lnTo>
                <a:lnTo>
                  <a:pt x="10719" y="1562"/>
                </a:lnTo>
                <a:lnTo>
                  <a:pt x="10728" y="1553"/>
                </a:lnTo>
                <a:lnTo>
                  <a:pt x="10728" y="1544"/>
                </a:lnTo>
                <a:lnTo>
                  <a:pt x="10719" y="1536"/>
                </a:lnTo>
                <a:lnTo>
                  <a:pt x="10728" y="1527"/>
                </a:lnTo>
                <a:lnTo>
                  <a:pt x="10746" y="1518"/>
                </a:lnTo>
                <a:lnTo>
                  <a:pt x="10746" y="1509"/>
                </a:lnTo>
                <a:lnTo>
                  <a:pt x="10746" y="1492"/>
                </a:lnTo>
                <a:lnTo>
                  <a:pt x="10754" y="1509"/>
                </a:lnTo>
                <a:lnTo>
                  <a:pt x="10754" y="1527"/>
                </a:lnTo>
                <a:lnTo>
                  <a:pt x="10746" y="1544"/>
                </a:lnTo>
                <a:lnTo>
                  <a:pt x="10772" y="1553"/>
                </a:lnTo>
                <a:lnTo>
                  <a:pt x="10807" y="1562"/>
                </a:lnTo>
                <a:lnTo>
                  <a:pt x="10843" y="1553"/>
                </a:lnTo>
                <a:lnTo>
                  <a:pt x="10869" y="1544"/>
                </a:lnTo>
                <a:lnTo>
                  <a:pt x="10869" y="1536"/>
                </a:lnTo>
                <a:lnTo>
                  <a:pt x="10887" y="1536"/>
                </a:lnTo>
                <a:lnTo>
                  <a:pt x="10913" y="1536"/>
                </a:lnTo>
                <a:lnTo>
                  <a:pt x="10931" y="1536"/>
                </a:lnTo>
                <a:lnTo>
                  <a:pt x="10940" y="1536"/>
                </a:lnTo>
                <a:lnTo>
                  <a:pt x="10940" y="1527"/>
                </a:lnTo>
                <a:lnTo>
                  <a:pt x="10940" y="1518"/>
                </a:lnTo>
                <a:lnTo>
                  <a:pt x="10949" y="1509"/>
                </a:lnTo>
                <a:lnTo>
                  <a:pt x="10940" y="1500"/>
                </a:lnTo>
                <a:lnTo>
                  <a:pt x="10931" y="1492"/>
                </a:lnTo>
                <a:lnTo>
                  <a:pt x="10922" y="1483"/>
                </a:lnTo>
                <a:lnTo>
                  <a:pt x="10904" y="1456"/>
                </a:lnTo>
                <a:lnTo>
                  <a:pt x="10887" y="1430"/>
                </a:lnTo>
                <a:lnTo>
                  <a:pt x="10869" y="1430"/>
                </a:lnTo>
                <a:lnTo>
                  <a:pt x="10860" y="1430"/>
                </a:lnTo>
                <a:lnTo>
                  <a:pt x="10852" y="1456"/>
                </a:lnTo>
                <a:lnTo>
                  <a:pt x="10843" y="1474"/>
                </a:lnTo>
                <a:lnTo>
                  <a:pt x="10825" y="1483"/>
                </a:lnTo>
                <a:lnTo>
                  <a:pt x="10807" y="1483"/>
                </a:lnTo>
                <a:lnTo>
                  <a:pt x="10816" y="1474"/>
                </a:lnTo>
                <a:lnTo>
                  <a:pt x="10825" y="1465"/>
                </a:lnTo>
                <a:lnTo>
                  <a:pt x="10825" y="1456"/>
                </a:lnTo>
                <a:lnTo>
                  <a:pt x="10834" y="1447"/>
                </a:lnTo>
                <a:lnTo>
                  <a:pt x="10825" y="1430"/>
                </a:lnTo>
                <a:lnTo>
                  <a:pt x="10816" y="1421"/>
                </a:lnTo>
                <a:lnTo>
                  <a:pt x="10807" y="1421"/>
                </a:lnTo>
                <a:lnTo>
                  <a:pt x="10781" y="1430"/>
                </a:lnTo>
                <a:lnTo>
                  <a:pt x="10772" y="1439"/>
                </a:lnTo>
                <a:lnTo>
                  <a:pt x="10763" y="1439"/>
                </a:lnTo>
                <a:lnTo>
                  <a:pt x="10754" y="1439"/>
                </a:lnTo>
                <a:lnTo>
                  <a:pt x="10746" y="1430"/>
                </a:lnTo>
                <a:lnTo>
                  <a:pt x="10737" y="1421"/>
                </a:lnTo>
                <a:lnTo>
                  <a:pt x="10719" y="1412"/>
                </a:lnTo>
                <a:lnTo>
                  <a:pt x="10754" y="1421"/>
                </a:lnTo>
                <a:lnTo>
                  <a:pt x="10763" y="1430"/>
                </a:lnTo>
                <a:lnTo>
                  <a:pt x="10781" y="1421"/>
                </a:lnTo>
                <a:lnTo>
                  <a:pt x="10799" y="1412"/>
                </a:lnTo>
                <a:lnTo>
                  <a:pt x="10807" y="1412"/>
                </a:lnTo>
                <a:lnTo>
                  <a:pt x="10825" y="1403"/>
                </a:lnTo>
                <a:lnTo>
                  <a:pt x="10852" y="1386"/>
                </a:lnTo>
                <a:lnTo>
                  <a:pt x="10869" y="1386"/>
                </a:lnTo>
                <a:lnTo>
                  <a:pt x="10887" y="1394"/>
                </a:lnTo>
                <a:lnTo>
                  <a:pt x="10896" y="1403"/>
                </a:lnTo>
                <a:lnTo>
                  <a:pt x="10904" y="1403"/>
                </a:lnTo>
                <a:lnTo>
                  <a:pt x="10913" y="1412"/>
                </a:lnTo>
                <a:lnTo>
                  <a:pt x="10922" y="1403"/>
                </a:lnTo>
                <a:lnTo>
                  <a:pt x="10931" y="1394"/>
                </a:lnTo>
                <a:lnTo>
                  <a:pt x="10931" y="1386"/>
                </a:lnTo>
                <a:lnTo>
                  <a:pt x="10931" y="1377"/>
                </a:lnTo>
                <a:lnTo>
                  <a:pt x="10931" y="1359"/>
                </a:lnTo>
                <a:lnTo>
                  <a:pt x="10931" y="1350"/>
                </a:lnTo>
                <a:lnTo>
                  <a:pt x="10931" y="1341"/>
                </a:lnTo>
                <a:lnTo>
                  <a:pt x="10922" y="1333"/>
                </a:lnTo>
                <a:lnTo>
                  <a:pt x="10922" y="1324"/>
                </a:lnTo>
                <a:lnTo>
                  <a:pt x="10922" y="1315"/>
                </a:lnTo>
                <a:lnTo>
                  <a:pt x="10904" y="1297"/>
                </a:lnTo>
                <a:lnTo>
                  <a:pt x="10887" y="1280"/>
                </a:lnTo>
                <a:lnTo>
                  <a:pt x="10896" y="1262"/>
                </a:lnTo>
                <a:lnTo>
                  <a:pt x="10878" y="1244"/>
                </a:lnTo>
                <a:lnTo>
                  <a:pt x="10869" y="1244"/>
                </a:lnTo>
                <a:lnTo>
                  <a:pt x="10852" y="1244"/>
                </a:lnTo>
                <a:lnTo>
                  <a:pt x="10843" y="1244"/>
                </a:lnTo>
                <a:lnTo>
                  <a:pt x="10834" y="1236"/>
                </a:lnTo>
                <a:lnTo>
                  <a:pt x="10825" y="1236"/>
                </a:lnTo>
                <a:lnTo>
                  <a:pt x="10799" y="1244"/>
                </a:lnTo>
                <a:lnTo>
                  <a:pt x="10781" y="1244"/>
                </a:lnTo>
                <a:lnTo>
                  <a:pt x="10781" y="1236"/>
                </a:lnTo>
                <a:lnTo>
                  <a:pt x="10772" y="1236"/>
                </a:lnTo>
                <a:lnTo>
                  <a:pt x="10754" y="1218"/>
                </a:lnTo>
                <a:lnTo>
                  <a:pt x="10746" y="1191"/>
                </a:lnTo>
                <a:lnTo>
                  <a:pt x="10737" y="1191"/>
                </a:lnTo>
                <a:lnTo>
                  <a:pt x="10719" y="1191"/>
                </a:lnTo>
                <a:lnTo>
                  <a:pt x="10710" y="1191"/>
                </a:lnTo>
                <a:lnTo>
                  <a:pt x="10710" y="1183"/>
                </a:lnTo>
                <a:lnTo>
                  <a:pt x="10693" y="1174"/>
                </a:lnTo>
                <a:lnTo>
                  <a:pt x="10702" y="1174"/>
                </a:lnTo>
                <a:lnTo>
                  <a:pt x="10719" y="1156"/>
                </a:lnTo>
                <a:lnTo>
                  <a:pt x="10728" y="1156"/>
                </a:lnTo>
                <a:lnTo>
                  <a:pt x="10746" y="1165"/>
                </a:lnTo>
                <a:lnTo>
                  <a:pt x="10763" y="1174"/>
                </a:lnTo>
                <a:lnTo>
                  <a:pt x="10772" y="1174"/>
                </a:lnTo>
                <a:lnTo>
                  <a:pt x="10816" y="1156"/>
                </a:lnTo>
                <a:lnTo>
                  <a:pt x="10816" y="1147"/>
                </a:lnTo>
                <a:lnTo>
                  <a:pt x="10852" y="1139"/>
                </a:lnTo>
                <a:lnTo>
                  <a:pt x="10887" y="1139"/>
                </a:lnTo>
                <a:lnTo>
                  <a:pt x="10896" y="1139"/>
                </a:lnTo>
                <a:lnTo>
                  <a:pt x="10922" y="1147"/>
                </a:lnTo>
                <a:lnTo>
                  <a:pt x="10949" y="1156"/>
                </a:lnTo>
                <a:lnTo>
                  <a:pt x="10966" y="1156"/>
                </a:lnTo>
                <a:lnTo>
                  <a:pt x="10975" y="1165"/>
                </a:lnTo>
                <a:lnTo>
                  <a:pt x="10984" y="1165"/>
                </a:lnTo>
                <a:lnTo>
                  <a:pt x="10993" y="1165"/>
                </a:lnTo>
                <a:lnTo>
                  <a:pt x="11001" y="1165"/>
                </a:lnTo>
                <a:lnTo>
                  <a:pt x="11001" y="1147"/>
                </a:lnTo>
                <a:lnTo>
                  <a:pt x="11010" y="1139"/>
                </a:lnTo>
                <a:lnTo>
                  <a:pt x="11010" y="1130"/>
                </a:lnTo>
                <a:lnTo>
                  <a:pt x="11010" y="1103"/>
                </a:lnTo>
                <a:lnTo>
                  <a:pt x="11010" y="1094"/>
                </a:lnTo>
                <a:lnTo>
                  <a:pt x="11001" y="1086"/>
                </a:lnTo>
                <a:lnTo>
                  <a:pt x="10993" y="1086"/>
                </a:lnTo>
                <a:lnTo>
                  <a:pt x="10966" y="1086"/>
                </a:lnTo>
                <a:lnTo>
                  <a:pt x="10949" y="1094"/>
                </a:lnTo>
                <a:lnTo>
                  <a:pt x="10940" y="1094"/>
                </a:lnTo>
                <a:lnTo>
                  <a:pt x="10931" y="1086"/>
                </a:lnTo>
                <a:lnTo>
                  <a:pt x="10922" y="1086"/>
                </a:lnTo>
                <a:lnTo>
                  <a:pt x="10904" y="1077"/>
                </a:lnTo>
                <a:lnTo>
                  <a:pt x="10869" y="1068"/>
                </a:lnTo>
                <a:lnTo>
                  <a:pt x="10852" y="1059"/>
                </a:lnTo>
                <a:lnTo>
                  <a:pt x="10834" y="1033"/>
                </a:lnTo>
                <a:lnTo>
                  <a:pt x="10852" y="1024"/>
                </a:lnTo>
                <a:lnTo>
                  <a:pt x="10878" y="1024"/>
                </a:lnTo>
                <a:lnTo>
                  <a:pt x="10887" y="1024"/>
                </a:lnTo>
                <a:lnTo>
                  <a:pt x="10922" y="1041"/>
                </a:lnTo>
                <a:lnTo>
                  <a:pt x="10931" y="1041"/>
                </a:lnTo>
                <a:lnTo>
                  <a:pt x="10940" y="1033"/>
                </a:lnTo>
                <a:lnTo>
                  <a:pt x="10931" y="1024"/>
                </a:lnTo>
                <a:lnTo>
                  <a:pt x="10922" y="1015"/>
                </a:lnTo>
                <a:lnTo>
                  <a:pt x="10904" y="1006"/>
                </a:lnTo>
                <a:lnTo>
                  <a:pt x="10887" y="997"/>
                </a:lnTo>
                <a:lnTo>
                  <a:pt x="10860" y="988"/>
                </a:lnTo>
                <a:lnTo>
                  <a:pt x="10843" y="988"/>
                </a:lnTo>
                <a:lnTo>
                  <a:pt x="10825" y="988"/>
                </a:lnTo>
                <a:lnTo>
                  <a:pt x="10807" y="997"/>
                </a:lnTo>
                <a:lnTo>
                  <a:pt x="10790" y="1015"/>
                </a:lnTo>
                <a:lnTo>
                  <a:pt x="10772" y="1024"/>
                </a:lnTo>
                <a:lnTo>
                  <a:pt x="10763" y="1015"/>
                </a:lnTo>
                <a:lnTo>
                  <a:pt x="10763" y="1006"/>
                </a:lnTo>
                <a:lnTo>
                  <a:pt x="10763" y="988"/>
                </a:lnTo>
                <a:lnTo>
                  <a:pt x="10772" y="971"/>
                </a:lnTo>
                <a:lnTo>
                  <a:pt x="10781" y="962"/>
                </a:lnTo>
                <a:lnTo>
                  <a:pt x="10790" y="944"/>
                </a:lnTo>
                <a:lnTo>
                  <a:pt x="10799" y="927"/>
                </a:lnTo>
                <a:lnTo>
                  <a:pt x="10799" y="909"/>
                </a:lnTo>
                <a:lnTo>
                  <a:pt x="10816" y="883"/>
                </a:lnTo>
                <a:lnTo>
                  <a:pt x="10816" y="874"/>
                </a:lnTo>
                <a:lnTo>
                  <a:pt x="10807" y="865"/>
                </a:lnTo>
                <a:lnTo>
                  <a:pt x="10843" y="838"/>
                </a:lnTo>
                <a:lnTo>
                  <a:pt x="10860" y="838"/>
                </a:lnTo>
                <a:lnTo>
                  <a:pt x="10869" y="838"/>
                </a:lnTo>
                <a:lnTo>
                  <a:pt x="10887" y="838"/>
                </a:lnTo>
                <a:lnTo>
                  <a:pt x="10887" y="830"/>
                </a:lnTo>
                <a:lnTo>
                  <a:pt x="10896" y="821"/>
                </a:lnTo>
                <a:lnTo>
                  <a:pt x="10896" y="812"/>
                </a:lnTo>
                <a:lnTo>
                  <a:pt x="10904" y="803"/>
                </a:lnTo>
                <a:lnTo>
                  <a:pt x="10904" y="794"/>
                </a:lnTo>
                <a:lnTo>
                  <a:pt x="10940" y="785"/>
                </a:lnTo>
                <a:lnTo>
                  <a:pt x="10957" y="785"/>
                </a:lnTo>
                <a:lnTo>
                  <a:pt x="10957" y="777"/>
                </a:lnTo>
                <a:lnTo>
                  <a:pt x="10966" y="777"/>
                </a:lnTo>
                <a:lnTo>
                  <a:pt x="10957" y="768"/>
                </a:lnTo>
                <a:lnTo>
                  <a:pt x="10957" y="759"/>
                </a:lnTo>
                <a:lnTo>
                  <a:pt x="10949" y="759"/>
                </a:lnTo>
                <a:lnTo>
                  <a:pt x="10949" y="750"/>
                </a:lnTo>
                <a:lnTo>
                  <a:pt x="10940" y="750"/>
                </a:lnTo>
                <a:lnTo>
                  <a:pt x="10931" y="750"/>
                </a:lnTo>
                <a:lnTo>
                  <a:pt x="10931" y="741"/>
                </a:lnTo>
                <a:lnTo>
                  <a:pt x="10931" y="733"/>
                </a:lnTo>
                <a:lnTo>
                  <a:pt x="10931" y="715"/>
                </a:lnTo>
                <a:lnTo>
                  <a:pt x="10940" y="706"/>
                </a:lnTo>
                <a:lnTo>
                  <a:pt x="10940" y="697"/>
                </a:lnTo>
                <a:lnTo>
                  <a:pt x="10931" y="688"/>
                </a:lnTo>
                <a:lnTo>
                  <a:pt x="10922" y="680"/>
                </a:lnTo>
                <a:lnTo>
                  <a:pt x="10896" y="688"/>
                </a:lnTo>
                <a:lnTo>
                  <a:pt x="10887" y="680"/>
                </a:lnTo>
                <a:lnTo>
                  <a:pt x="10878" y="680"/>
                </a:lnTo>
                <a:lnTo>
                  <a:pt x="10878" y="671"/>
                </a:lnTo>
                <a:lnTo>
                  <a:pt x="10869" y="653"/>
                </a:lnTo>
                <a:lnTo>
                  <a:pt x="10878" y="644"/>
                </a:lnTo>
                <a:lnTo>
                  <a:pt x="10887" y="627"/>
                </a:lnTo>
                <a:lnTo>
                  <a:pt x="10896" y="618"/>
                </a:lnTo>
                <a:lnTo>
                  <a:pt x="10922" y="600"/>
                </a:lnTo>
                <a:lnTo>
                  <a:pt x="10931" y="600"/>
                </a:lnTo>
                <a:lnTo>
                  <a:pt x="10949" y="600"/>
                </a:lnTo>
                <a:lnTo>
                  <a:pt x="10957" y="600"/>
                </a:lnTo>
                <a:lnTo>
                  <a:pt x="10984" y="609"/>
                </a:lnTo>
                <a:lnTo>
                  <a:pt x="11028" y="618"/>
                </a:lnTo>
                <a:lnTo>
                  <a:pt x="11054" y="609"/>
                </a:lnTo>
                <a:lnTo>
                  <a:pt x="11081" y="609"/>
                </a:lnTo>
                <a:lnTo>
                  <a:pt x="11090" y="609"/>
                </a:lnTo>
                <a:lnTo>
                  <a:pt x="11107" y="609"/>
                </a:lnTo>
                <a:lnTo>
                  <a:pt x="11116" y="609"/>
                </a:lnTo>
                <a:lnTo>
                  <a:pt x="11143" y="600"/>
                </a:lnTo>
                <a:lnTo>
                  <a:pt x="11169" y="591"/>
                </a:lnTo>
                <a:lnTo>
                  <a:pt x="11187" y="574"/>
                </a:lnTo>
                <a:lnTo>
                  <a:pt x="11151" y="565"/>
                </a:lnTo>
                <a:lnTo>
                  <a:pt x="11143" y="556"/>
                </a:lnTo>
                <a:lnTo>
                  <a:pt x="11125" y="547"/>
                </a:lnTo>
                <a:lnTo>
                  <a:pt x="11160" y="530"/>
                </a:lnTo>
                <a:lnTo>
                  <a:pt x="11178" y="530"/>
                </a:lnTo>
                <a:lnTo>
                  <a:pt x="11213" y="530"/>
                </a:lnTo>
                <a:lnTo>
                  <a:pt x="11240" y="521"/>
                </a:lnTo>
                <a:lnTo>
                  <a:pt x="11293" y="512"/>
                </a:lnTo>
                <a:lnTo>
                  <a:pt x="11310" y="503"/>
                </a:lnTo>
                <a:lnTo>
                  <a:pt x="11310" y="494"/>
                </a:lnTo>
                <a:lnTo>
                  <a:pt x="11310" y="485"/>
                </a:lnTo>
                <a:lnTo>
                  <a:pt x="11293" y="477"/>
                </a:lnTo>
                <a:lnTo>
                  <a:pt x="11310" y="468"/>
                </a:lnTo>
                <a:lnTo>
                  <a:pt x="11346" y="468"/>
                </a:lnTo>
                <a:lnTo>
                  <a:pt x="11372" y="468"/>
                </a:lnTo>
                <a:lnTo>
                  <a:pt x="11390" y="459"/>
                </a:lnTo>
                <a:lnTo>
                  <a:pt x="11443" y="432"/>
                </a:lnTo>
                <a:lnTo>
                  <a:pt x="11460" y="415"/>
                </a:lnTo>
                <a:lnTo>
                  <a:pt x="11513" y="397"/>
                </a:lnTo>
                <a:lnTo>
                  <a:pt x="11513" y="388"/>
                </a:lnTo>
                <a:lnTo>
                  <a:pt x="11522" y="388"/>
                </a:lnTo>
                <a:lnTo>
                  <a:pt x="11504" y="380"/>
                </a:lnTo>
                <a:lnTo>
                  <a:pt x="11487" y="371"/>
                </a:lnTo>
                <a:lnTo>
                  <a:pt x="11460" y="362"/>
                </a:lnTo>
                <a:lnTo>
                  <a:pt x="11443" y="353"/>
                </a:lnTo>
                <a:lnTo>
                  <a:pt x="11407" y="344"/>
                </a:lnTo>
                <a:lnTo>
                  <a:pt x="11354" y="335"/>
                </a:lnTo>
                <a:lnTo>
                  <a:pt x="11310" y="327"/>
                </a:lnTo>
                <a:lnTo>
                  <a:pt x="11240" y="327"/>
                </a:lnTo>
                <a:lnTo>
                  <a:pt x="11222" y="327"/>
                </a:lnTo>
                <a:lnTo>
                  <a:pt x="11213" y="327"/>
                </a:lnTo>
                <a:lnTo>
                  <a:pt x="11187" y="335"/>
                </a:lnTo>
                <a:lnTo>
                  <a:pt x="11169" y="335"/>
                </a:lnTo>
                <a:lnTo>
                  <a:pt x="11160" y="335"/>
                </a:lnTo>
                <a:lnTo>
                  <a:pt x="11151" y="344"/>
                </a:lnTo>
                <a:lnTo>
                  <a:pt x="11134" y="362"/>
                </a:lnTo>
                <a:lnTo>
                  <a:pt x="11116" y="380"/>
                </a:lnTo>
                <a:lnTo>
                  <a:pt x="11099" y="397"/>
                </a:lnTo>
                <a:lnTo>
                  <a:pt x="11090" y="397"/>
                </a:lnTo>
                <a:lnTo>
                  <a:pt x="11072" y="406"/>
                </a:lnTo>
                <a:lnTo>
                  <a:pt x="11054" y="397"/>
                </a:lnTo>
                <a:lnTo>
                  <a:pt x="11037" y="397"/>
                </a:lnTo>
                <a:lnTo>
                  <a:pt x="11028" y="388"/>
                </a:lnTo>
                <a:lnTo>
                  <a:pt x="11001" y="388"/>
                </a:lnTo>
                <a:lnTo>
                  <a:pt x="10984" y="388"/>
                </a:lnTo>
                <a:lnTo>
                  <a:pt x="10949" y="380"/>
                </a:lnTo>
                <a:lnTo>
                  <a:pt x="10949" y="362"/>
                </a:lnTo>
                <a:lnTo>
                  <a:pt x="10913" y="362"/>
                </a:lnTo>
                <a:lnTo>
                  <a:pt x="10887" y="371"/>
                </a:lnTo>
                <a:lnTo>
                  <a:pt x="10834" y="415"/>
                </a:lnTo>
                <a:lnTo>
                  <a:pt x="10825" y="424"/>
                </a:lnTo>
                <a:lnTo>
                  <a:pt x="10807" y="432"/>
                </a:lnTo>
                <a:lnTo>
                  <a:pt x="10781" y="441"/>
                </a:lnTo>
                <a:lnTo>
                  <a:pt x="10746" y="459"/>
                </a:lnTo>
                <a:lnTo>
                  <a:pt x="10737" y="468"/>
                </a:lnTo>
                <a:lnTo>
                  <a:pt x="10684" y="485"/>
                </a:lnTo>
                <a:lnTo>
                  <a:pt x="10675" y="494"/>
                </a:lnTo>
                <a:lnTo>
                  <a:pt x="10666" y="503"/>
                </a:lnTo>
                <a:lnTo>
                  <a:pt x="10657" y="512"/>
                </a:lnTo>
                <a:lnTo>
                  <a:pt x="10649" y="512"/>
                </a:lnTo>
                <a:lnTo>
                  <a:pt x="10649" y="494"/>
                </a:lnTo>
                <a:lnTo>
                  <a:pt x="10657" y="485"/>
                </a:lnTo>
                <a:lnTo>
                  <a:pt x="10702" y="459"/>
                </a:lnTo>
                <a:lnTo>
                  <a:pt x="10710" y="450"/>
                </a:lnTo>
                <a:lnTo>
                  <a:pt x="10746" y="424"/>
                </a:lnTo>
                <a:lnTo>
                  <a:pt x="10763" y="415"/>
                </a:lnTo>
                <a:lnTo>
                  <a:pt x="10781" y="397"/>
                </a:lnTo>
                <a:lnTo>
                  <a:pt x="10799" y="371"/>
                </a:lnTo>
                <a:lnTo>
                  <a:pt x="10807" y="353"/>
                </a:lnTo>
                <a:lnTo>
                  <a:pt x="10807" y="335"/>
                </a:lnTo>
                <a:lnTo>
                  <a:pt x="10807" y="318"/>
                </a:lnTo>
                <a:lnTo>
                  <a:pt x="10807" y="309"/>
                </a:lnTo>
                <a:lnTo>
                  <a:pt x="10799" y="300"/>
                </a:lnTo>
                <a:lnTo>
                  <a:pt x="10790" y="282"/>
                </a:lnTo>
                <a:lnTo>
                  <a:pt x="10772" y="282"/>
                </a:lnTo>
                <a:lnTo>
                  <a:pt x="10702" y="282"/>
                </a:lnTo>
                <a:lnTo>
                  <a:pt x="10675" y="291"/>
                </a:lnTo>
                <a:lnTo>
                  <a:pt x="10657" y="291"/>
                </a:lnTo>
                <a:lnTo>
                  <a:pt x="10657" y="300"/>
                </a:lnTo>
                <a:lnTo>
                  <a:pt x="10649" y="309"/>
                </a:lnTo>
                <a:lnTo>
                  <a:pt x="10649" y="318"/>
                </a:lnTo>
                <a:lnTo>
                  <a:pt x="10640" y="327"/>
                </a:lnTo>
                <a:lnTo>
                  <a:pt x="10631" y="335"/>
                </a:lnTo>
                <a:lnTo>
                  <a:pt x="10622" y="344"/>
                </a:lnTo>
                <a:lnTo>
                  <a:pt x="10569" y="353"/>
                </a:lnTo>
                <a:lnTo>
                  <a:pt x="10552" y="318"/>
                </a:lnTo>
                <a:lnTo>
                  <a:pt x="10507" y="291"/>
                </a:lnTo>
                <a:lnTo>
                  <a:pt x="10366" y="291"/>
                </a:lnTo>
                <a:lnTo>
                  <a:pt x="10313" y="291"/>
                </a:lnTo>
                <a:lnTo>
                  <a:pt x="10234" y="300"/>
                </a:lnTo>
                <a:lnTo>
                  <a:pt x="10190" y="309"/>
                </a:lnTo>
                <a:lnTo>
                  <a:pt x="10163" y="300"/>
                </a:lnTo>
                <a:lnTo>
                  <a:pt x="10163" y="282"/>
                </a:lnTo>
                <a:lnTo>
                  <a:pt x="10172" y="274"/>
                </a:lnTo>
                <a:lnTo>
                  <a:pt x="10181" y="265"/>
                </a:lnTo>
                <a:lnTo>
                  <a:pt x="10604" y="247"/>
                </a:lnTo>
                <a:lnTo>
                  <a:pt x="10657" y="238"/>
                </a:lnTo>
                <a:lnTo>
                  <a:pt x="10702" y="229"/>
                </a:lnTo>
                <a:lnTo>
                  <a:pt x="10737" y="212"/>
                </a:lnTo>
                <a:lnTo>
                  <a:pt x="10772" y="194"/>
                </a:lnTo>
                <a:lnTo>
                  <a:pt x="10772" y="185"/>
                </a:lnTo>
                <a:lnTo>
                  <a:pt x="10763" y="177"/>
                </a:lnTo>
                <a:lnTo>
                  <a:pt x="10746" y="168"/>
                </a:lnTo>
                <a:lnTo>
                  <a:pt x="10702" y="150"/>
                </a:lnTo>
                <a:lnTo>
                  <a:pt x="10640" y="141"/>
                </a:lnTo>
                <a:lnTo>
                  <a:pt x="10613" y="150"/>
                </a:lnTo>
                <a:lnTo>
                  <a:pt x="10604" y="141"/>
                </a:lnTo>
                <a:lnTo>
                  <a:pt x="10596" y="132"/>
                </a:lnTo>
                <a:lnTo>
                  <a:pt x="10578" y="132"/>
                </a:lnTo>
                <a:lnTo>
                  <a:pt x="10560" y="132"/>
                </a:lnTo>
                <a:lnTo>
                  <a:pt x="10534" y="115"/>
                </a:lnTo>
                <a:lnTo>
                  <a:pt x="10507" y="88"/>
                </a:lnTo>
                <a:lnTo>
                  <a:pt x="10437" y="97"/>
                </a:lnTo>
                <a:lnTo>
                  <a:pt x="10375" y="106"/>
                </a:lnTo>
                <a:lnTo>
                  <a:pt x="10322" y="97"/>
                </a:lnTo>
                <a:lnTo>
                  <a:pt x="10287" y="106"/>
                </a:lnTo>
                <a:lnTo>
                  <a:pt x="10216" y="97"/>
                </a:lnTo>
                <a:lnTo>
                  <a:pt x="10155" y="97"/>
                </a:lnTo>
                <a:lnTo>
                  <a:pt x="10128" y="97"/>
                </a:lnTo>
                <a:lnTo>
                  <a:pt x="10040" y="115"/>
                </a:lnTo>
                <a:lnTo>
                  <a:pt x="10013" y="115"/>
                </a:lnTo>
                <a:lnTo>
                  <a:pt x="10005" y="115"/>
                </a:lnTo>
                <a:lnTo>
                  <a:pt x="10005" y="97"/>
                </a:lnTo>
                <a:lnTo>
                  <a:pt x="10040" y="97"/>
                </a:lnTo>
                <a:lnTo>
                  <a:pt x="10146" y="88"/>
                </a:lnTo>
                <a:lnTo>
                  <a:pt x="10331" y="79"/>
                </a:lnTo>
                <a:lnTo>
                  <a:pt x="10437" y="71"/>
                </a:lnTo>
                <a:lnTo>
                  <a:pt x="10455" y="71"/>
                </a:lnTo>
                <a:lnTo>
                  <a:pt x="10463" y="62"/>
                </a:lnTo>
                <a:lnTo>
                  <a:pt x="10455" y="62"/>
                </a:lnTo>
                <a:lnTo>
                  <a:pt x="10366" y="44"/>
                </a:lnTo>
                <a:lnTo>
                  <a:pt x="10322" y="35"/>
                </a:lnTo>
                <a:lnTo>
                  <a:pt x="10269" y="35"/>
                </a:lnTo>
                <a:lnTo>
                  <a:pt x="10260" y="35"/>
                </a:lnTo>
                <a:lnTo>
                  <a:pt x="10225" y="18"/>
                </a:lnTo>
                <a:lnTo>
                  <a:pt x="10155" y="9"/>
                </a:lnTo>
                <a:lnTo>
                  <a:pt x="10102" y="0"/>
                </a:lnTo>
                <a:lnTo>
                  <a:pt x="9934" y="0"/>
                </a:lnTo>
                <a:lnTo>
                  <a:pt x="9899" y="9"/>
                </a:lnTo>
                <a:lnTo>
                  <a:pt x="9872" y="18"/>
                </a:lnTo>
                <a:lnTo>
                  <a:pt x="9846" y="18"/>
                </a:lnTo>
                <a:lnTo>
                  <a:pt x="9828" y="9"/>
                </a:lnTo>
                <a:lnTo>
                  <a:pt x="9810" y="9"/>
                </a:lnTo>
                <a:lnTo>
                  <a:pt x="9793" y="9"/>
                </a:lnTo>
                <a:lnTo>
                  <a:pt x="9775" y="9"/>
                </a:lnTo>
                <a:lnTo>
                  <a:pt x="9749" y="18"/>
                </a:lnTo>
                <a:lnTo>
                  <a:pt x="9669" y="18"/>
                </a:lnTo>
                <a:lnTo>
                  <a:pt x="9660" y="18"/>
                </a:lnTo>
                <a:lnTo>
                  <a:pt x="9660" y="26"/>
                </a:lnTo>
                <a:lnTo>
                  <a:pt x="9652" y="26"/>
                </a:lnTo>
                <a:lnTo>
                  <a:pt x="9625" y="26"/>
                </a:lnTo>
                <a:lnTo>
                  <a:pt x="9599" y="18"/>
                </a:lnTo>
                <a:lnTo>
                  <a:pt x="9581" y="18"/>
                </a:lnTo>
                <a:lnTo>
                  <a:pt x="9581" y="26"/>
                </a:lnTo>
                <a:lnTo>
                  <a:pt x="9563" y="35"/>
                </a:lnTo>
                <a:lnTo>
                  <a:pt x="9555" y="35"/>
                </a:lnTo>
                <a:lnTo>
                  <a:pt x="9528" y="35"/>
                </a:lnTo>
                <a:lnTo>
                  <a:pt x="9519" y="35"/>
                </a:lnTo>
                <a:lnTo>
                  <a:pt x="9511" y="44"/>
                </a:lnTo>
                <a:lnTo>
                  <a:pt x="9511" y="53"/>
                </a:lnTo>
                <a:lnTo>
                  <a:pt x="9519" y="62"/>
                </a:lnTo>
                <a:lnTo>
                  <a:pt x="9528" y="62"/>
                </a:lnTo>
                <a:lnTo>
                  <a:pt x="9563" y="79"/>
                </a:lnTo>
                <a:lnTo>
                  <a:pt x="9572" y="88"/>
                </a:lnTo>
                <a:lnTo>
                  <a:pt x="9563" y="97"/>
                </a:lnTo>
                <a:lnTo>
                  <a:pt x="9563" y="106"/>
                </a:lnTo>
                <a:lnTo>
                  <a:pt x="9555" y="115"/>
                </a:lnTo>
                <a:lnTo>
                  <a:pt x="9546" y="115"/>
                </a:lnTo>
                <a:lnTo>
                  <a:pt x="9493" y="79"/>
                </a:lnTo>
                <a:lnTo>
                  <a:pt x="9466" y="79"/>
                </a:lnTo>
                <a:lnTo>
                  <a:pt x="9449" y="71"/>
                </a:lnTo>
                <a:lnTo>
                  <a:pt x="9422" y="62"/>
                </a:lnTo>
                <a:lnTo>
                  <a:pt x="9387" y="53"/>
                </a:lnTo>
                <a:lnTo>
                  <a:pt x="9369" y="62"/>
                </a:lnTo>
                <a:lnTo>
                  <a:pt x="9343" y="79"/>
                </a:lnTo>
                <a:lnTo>
                  <a:pt x="9325" y="97"/>
                </a:lnTo>
                <a:lnTo>
                  <a:pt x="9308" y="88"/>
                </a:lnTo>
                <a:lnTo>
                  <a:pt x="9290" y="88"/>
                </a:lnTo>
                <a:lnTo>
                  <a:pt x="9281" y="88"/>
                </a:lnTo>
                <a:lnTo>
                  <a:pt x="9263" y="79"/>
                </a:lnTo>
                <a:lnTo>
                  <a:pt x="9255" y="71"/>
                </a:lnTo>
                <a:lnTo>
                  <a:pt x="9211" y="62"/>
                </a:lnTo>
                <a:lnTo>
                  <a:pt x="9193" y="62"/>
                </a:lnTo>
                <a:lnTo>
                  <a:pt x="9184" y="71"/>
                </a:lnTo>
                <a:lnTo>
                  <a:pt x="9105" y="88"/>
                </a:lnTo>
                <a:lnTo>
                  <a:pt x="9078" y="88"/>
                </a:lnTo>
                <a:lnTo>
                  <a:pt x="9043" y="97"/>
                </a:lnTo>
                <a:lnTo>
                  <a:pt x="9016" y="115"/>
                </a:lnTo>
                <a:lnTo>
                  <a:pt x="8981" y="106"/>
                </a:lnTo>
                <a:lnTo>
                  <a:pt x="8964" y="106"/>
                </a:lnTo>
                <a:lnTo>
                  <a:pt x="8937" y="124"/>
                </a:lnTo>
                <a:lnTo>
                  <a:pt x="8964" y="141"/>
                </a:lnTo>
                <a:lnTo>
                  <a:pt x="8990" y="141"/>
                </a:lnTo>
                <a:lnTo>
                  <a:pt x="9025" y="141"/>
                </a:lnTo>
                <a:lnTo>
                  <a:pt x="9052" y="132"/>
                </a:lnTo>
                <a:lnTo>
                  <a:pt x="9069" y="132"/>
                </a:lnTo>
                <a:lnTo>
                  <a:pt x="9105" y="141"/>
                </a:lnTo>
                <a:lnTo>
                  <a:pt x="9308" y="159"/>
                </a:lnTo>
                <a:lnTo>
                  <a:pt x="9316" y="159"/>
                </a:lnTo>
                <a:lnTo>
                  <a:pt x="9316" y="168"/>
                </a:lnTo>
                <a:lnTo>
                  <a:pt x="9281" y="177"/>
                </a:lnTo>
                <a:lnTo>
                  <a:pt x="9272" y="168"/>
                </a:lnTo>
                <a:lnTo>
                  <a:pt x="9263" y="168"/>
                </a:lnTo>
                <a:lnTo>
                  <a:pt x="9255" y="168"/>
                </a:lnTo>
                <a:lnTo>
                  <a:pt x="9219" y="159"/>
                </a:lnTo>
                <a:lnTo>
                  <a:pt x="9043" y="150"/>
                </a:lnTo>
                <a:lnTo>
                  <a:pt x="9025" y="159"/>
                </a:lnTo>
                <a:lnTo>
                  <a:pt x="9008" y="159"/>
                </a:lnTo>
                <a:lnTo>
                  <a:pt x="9008" y="168"/>
                </a:lnTo>
                <a:lnTo>
                  <a:pt x="9078" y="194"/>
                </a:lnTo>
                <a:lnTo>
                  <a:pt x="9096" y="212"/>
                </a:lnTo>
                <a:lnTo>
                  <a:pt x="9105" y="229"/>
                </a:lnTo>
                <a:lnTo>
                  <a:pt x="9096" y="238"/>
                </a:lnTo>
                <a:lnTo>
                  <a:pt x="9087" y="247"/>
                </a:lnTo>
                <a:lnTo>
                  <a:pt x="9078" y="274"/>
                </a:lnTo>
                <a:lnTo>
                  <a:pt x="9078" y="291"/>
                </a:lnTo>
                <a:lnTo>
                  <a:pt x="9078" y="300"/>
                </a:lnTo>
                <a:lnTo>
                  <a:pt x="9087" y="318"/>
                </a:lnTo>
                <a:lnTo>
                  <a:pt x="9087" y="327"/>
                </a:lnTo>
                <a:lnTo>
                  <a:pt x="9078" y="327"/>
                </a:lnTo>
                <a:lnTo>
                  <a:pt x="9069" y="335"/>
                </a:lnTo>
                <a:lnTo>
                  <a:pt x="9061" y="335"/>
                </a:lnTo>
                <a:lnTo>
                  <a:pt x="9025" y="327"/>
                </a:lnTo>
                <a:lnTo>
                  <a:pt x="8928" y="282"/>
                </a:lnTo>
                <a:lnTo>
                  <a:pt x="8875" y="265"/>
                </a:lnTo>
                <a:lnTo>
                  <a:pt x="8769" y="221"/>
                </a:lnTo>
                <a:lnTo>
                  <a:pt x="8681" y="212"/>
                </a:lnTo>
                <a:lnTo>
                  <a:pt x="8619" y="212"/>
                </a:lnTo>
                <a:lnTo>
                  <a:pt x="8611" y="212"/>
                </a:lnTo>
                <a:lnTo>
                  <a:pt x="8611" y="229"/>
                </a:lnTo>
                <a:lnTo>
                  <a:pt x="8628" y="256"/>
                </a:lnTo>
                <a:lnTo>
                  <a:pt x="8655" y="274"/>
                </a:lnTo>
                <a:lnTo>
                  <a:pt x="8708" y="300"/>
                </a:lnTo>
                <a:lnTo>
                  <a:pt x="8717" y="309"/>
                </a:lnTo>
                <a:lnTo>
                  <a:pt x="8708" y="318"/>
                </a:lnTo>
                <a:lnTo>
                  <a:pt x="8690" y="318"/>
                </a:lnTo>
                <a:lnTo>
                  <a:pt x="8655" y="309"/>
                </a:lnTo>
                <a:lnTo>
                  <a:pt x="8619" y="318"/>
                </a:lnTo>
                <a:lnTo>
                  <a:pt x="8584" y="291"/>
                </a:lnTo>
                <a:lnTo>
                  <a:pt x="8558" y="282"/>
                </a:lnTo>
                <a:lnTo>
                  <a:pt x="8478" y="238"/>
                </a:lnTo>
                <a:lnTo>
                  <a:pt x="8461" y="238"/>
                </a:lnTo>
                <a:lnTo>
                  <a:pt x="8452" y="247"/>
                </a:lnTo>
                <a:lnTo>
                  <a:pt x="8452" y="274"/>
                </a:lnTo>
                <a:lnTo>
                  <a:pt x="8469" y="291"/>
                </a:lnTo>
                <a:lnTo>
                  <a:pt x="8461" y="300"/>
                </a:lnTo>
                <a:lnTo>
                  <a:pt x="8461" y="318"/>
                </a:lnTo>
                <a:lnTo>
                  <a:pt x="8452" y="335"/>
                </a:lnTo>
                <a:lnTo>
                  <a:pt x="8443" y="335"/>
                </a:lnTo>
                <a:lnTo>
                  <a:pt x="8434" y="353"/>
                </a:lnTo>
                <a:lnTo>
                  <a:pt x="8417" y="353"/>
                </a:lnTo>
                <a:lnTo>
                  <a:pt x="8417" y="344"/>
                </a:lnTo>
                <a:lnTo>
                  <a:pt x="8417" y="282"/>
                </a:lnTo>
                <a:lnTo>
                  <a:pt x="8417" y="265"/>
                </a:lnTo>
                <a:lnTo>
                  <a:pt x="8399" y="256"/>
                </a:lnTo>
                <a:lnTo>
                  <a:pt x="8390" y="247"/>
                </a:lnTo>
                <a:lnTo>
                  <a:pt x="8364" y="238"/>
                </a:lnTo>
                <a:lnTo>
                  <a:pt x="8346" y="229"/>
                </a:lnTo>
                <a:lnTo>
                  <a:pt x="8337" y="229"/>
                </a:lnTo>
                <a:lnTo>
                  <a:pt x="8293" y="238"/>
                </a:lnTo>
                <a:lnTo>
                  <a:pt x="8275" y="247"/>
                </a:lnTo>
                <a:lnTo>
                  <a:pt x="8222" y="256"/>
                </a:lnTo>
                <a:lnTo>
                  <a:pt x="8196" y="256"/>
                </a:lnTo>
                <a:lnTo>
                  <a:pt x="8117" y="265"/>
                </a:lnTo>
                <a:lnTo>
                  <a:pt x="8037" y="282"/>
                </a:lnTo>
                <a:lnTo>
                  <a:pt x="8002" y="291"/>
                </a:lnTo>
                <a:lnTo>
                  <a:pt x="8002" y="300"/>
                </a:lnTo>
                <a:lnTo>
                  <a:pt x="8037" y="309"/>
                </a:lnTo>
                <a:lnTo>
                  <a:pt x="8055" y="318"/>
                </a:lnTo>
                <a:lnTo>
                  <a:pt x="8081" y="335"/>
                </a:lnTo>
                <a:lnTo>
                  <a:pt x="8108" y="353"/>
                </a:lnTo>
                <a:lnTo>
                  <a:pt x="8152" y="380"/>
                </a:lnTo>
                <a:lnTo>
                  <a:pt x="8178" y="388"/>
                </a:lnTo>
                <a:lnTo>
                  <a:pt x="8196" y="406"/>
                </a:lnTo>
                <a:lnTo>
                  <a:pt x="8187" y="406"/>
                </a:lnTo>
                <a:lnTo>
                  <a:pt x="8178" y="406"/>
                </a:lnTo>
                <a:lnTo>
                  <a:pt x="8161" y="397"/>
                </a:lnTo>
                <a:lnTo>
                  <a:pt x="8134" y="380"/>
                </a:lnTo>
                <a:lnTo>
                  <a:pt x="8108" y="371"/>
                </a:lnTo>
                <a:lnTo>
                  <a:pt x="8090" y="362"/>
                </a:lnTo>
                <a:lnTo>
                  <a:pt x="8064" y="353"/>
                </a:lnTo>
                <a:lnTo>
                  <a:pt x="8020" y="327"/>
                </a:lnTo>
                <a:lnTo>
                  <a:pt x="8002" y="318"/>
                </a:lnTo>
                <a:lnTo>
                  <a:pt x="7975" y="309"/>
                </a:lnTo>
                <a:lnTo>
                  <a:pt x="7958" y="309"/>
                </a:lnTo>
                <a:lnTo>
                  <a:pt x="7940" y="309"/>
                </a:lnTo>
                <a:lnTo>
                  <a:pt x="7914" y="309"/>
                </a:lnTo>
                <a:lnTo>
                  <a:pt x="7887" y="318"/>
                </a:lnTo>
                <a:lnTo>
                  <a:pt x="7870" y="327"/>
                </a:lnTo>
                <a:lnTo>
                  <a:pt x="7861" y="344"/>
                </a:lnTo>
                <a:lnTo>
                  <a:pt x="7861" y="353"/>
                </a:lnTo>
                <a:lnTo>
                  <a:pt x="7861" y="362"/>
                </a:lnTo>
                <a:lnTo>
                  <a:pt x="7861" y="380"/>
                </a:lnTo>
                <a:lnTo>
                  <a:pt x="7870" y="406"/>
                </a:lnTo>
                <a:lnTo>
                  <a:pt x="7861" y="424"/>
                </a:lnTo>
                <a:lnTo>
                  <a:pt x="7852" y="441"/>
                </a:lnTo>
                <a:lnTo>
                  <a:pt x="7843" y="450"/>
                </a:lnTo>
                <a:lnTo>
                  <a:pt x="7834" y="450"/>
                </a:lnTo>
                <a:lnTo>
                  <a:pt x="7825" y="450"/>
                </a:lnTo>
                <a:lnTo>
                  <a:pt x="7808" y="450"/>
                </a:lnTo>
                <a:lnTo>
                  <a:pt x="7799" y="441"/>
                </a:lnTo>
                <a:lnTo>
                  <a:pt x="7781" y="441"/>
                </a:lnTo>
                <a:lnTo>
                  <a:pt x="7755" y="432"/>
                </a:lnTo>
                <a:lnTo>
                  <a:pt x="7737" y="432"/>
                </a:lnTo>
                <a:lnTo>
                  <a:pt x="7728" y="432"/>
                </a:lnTo>
                <a:lnTo>
                  <a:pt x="7711" y="450"/>
                </a:lnTo>
                <a:lnTo>
                  <a:pt x="7711" y="459"/>
                </a:lnTo>
                <a:lnTo>
                  <a:pt x="7720" y="485"/>
                </a:lnTo>
                <a:lnTo>
                  <a:pt x="7728" y="494"/>
                </a:lnTo>
                <a:lnTo>
                  <a:pt x="7720" y="494"/>
                </a:lnTo>
                <a:lnTo>
                  <a:pt x="7693" y="468"/>
                </a:lnTo>
                <a:lnTo>
                  <a:pt x="7684" y="468"/>
                </a:lnTo>
                <a:lnTo>
                  <a:pt x="7675" y="459"/>
                </a:lnTo>
                <a:lnTo>
                  <a:pt x="7658" y="459"/>
                </a:lnTo>
                <a:lnTo>
                  <a:pt x="7614" y="468"/>
                </a:lnTo>
                <a:lnTo>
                  <a:pt x="7605" y="477"/>
                </a:lnTo>
                <a:lnTo>
                  <a:pt x="7578" y="503"/>
                </a:lnTo>
                <a:lnTo>
                  <a:pt x="7552" y="512"/>
                </a:lnTo>
                <a:lnTo>
                  <a:pt x="7534" y="530"/>
                </a:lnTo>
                <a:lnTo>
                  <a:pt x="7517" y="530"/>
                </a:lnTo>
                <a:lnTo>
                  <a:pt x="7508" y="530"/>
                </a:lnTo>
                <a:lnTo>
                  <a:pt x="7499" y="538"/>
                </a:lnTo>
                <a:lnTo>
                  <a:pt x="7481" y="547"/>
                </a:lnTo>
                <a:lnTo>
                  <a:pt x="7464" y="556"/>
                </a:lnTo>
                <a:lnTo>
                  <a:pt x="7437" y="574"/>
                </a:lnTo>
                <a:lnTo>
                  <a:pt x="7428" y="574"/>
                </a:lnTo>
                <a:lnTo>
                  <a:pt x="7420" y="591"/>
                </a:lnTo>
                <a:lnTo>
                  <a:pt x="7420" y="609"/>
                </a:lnTo>
                <a:lnTo>
                  <a:pt x="7420" y="618"/>
                </a:lnTo>
                <a:lnTo>
                  <a:pt x="7428" y="618"/>
                </a:lnTo>
                <a:lnTo>
                  <a:pt x="7437" y="627"/>
                </a:lnTo>
                <a:lnTo>
                  <a:pt x="7446" y="627"/>
                </a:lnTo>
                <a:lnTo>
                  <a:pt x="7473" y="627"/>
                </a:lnTo>
                <a:lnTo>
                  <a:pt x="7481" y="627"/>
                </a:lnTo>
                <a:lnTo>
                  <a:pt x="7508" y="635"/>
                </a:lnTo>
                <a:lnTo>
                  <a:pt x="7517" y="635"/>
                </a:lnTo>
                <a:lnTo>
                  <a:pt x="7543" y="635"/>
                </a:lnTo>
                <a:lnTo>
                  <a:pt x="7552" y="627"/>
                </a:lnTo>
                <a:lnTo>
                  <a:pt x="7561" y="627"/>
                </a:lnTo>
                <a:lnTo>
                  <a:pt x="7578" y="627"/>
                </a:lnTo>
                <a:lnTo>
                  <a:pt x="7596" y="627"/>
                </a:lnTo>
                <a:lnTo>
                  <a:pt x="7614" y="618"/>
                </a:lnTo>
                <a:lnTo>
                  <a:pt x="7623" y="618"/>
                </a:lnTo>
                <a:lnTo>
                  <a:pt x="7631" y="618"/>
                </a:lnTo>
                <a:lnTo>
                  <a:pt x="7640" y="627"/>
                </a:lnTo>
                <a:lnTo>
                  <a:pt x="7623" y="627"/>
                </a:lnTo>
                <a:lnTo>
                  <a:pt x="7605" y="635"/>
                </a:lnTo>
                <a:lnTo>
                  <a:pt x="7596" y="644"/>
                </a:lnTo>
                <a:lnTo>
                  <a:pt x="7587" y="644"/>
                </a:lnTo>
                <a:lnTo>
                  <a:pt x="7587" y="662"/>
                </a:lnTo>
                <a:lnTo>
                  <a:pt x="7578" y="688"/>
                </a:lnTo>
                <a:lnTo>
                  <a:pt x="7570" y="715"/>
                </a:lnTo>
                <a:lnTo>
                  <a:pt x="7561" y="733"/>
                </a:lnTo>
                <a:lnTo>
                  <a:pt x="7552" y="750"/>
                </a:lnTo>
                <a:lnTo>
                  <a:pt x="7534" y="768"/>
                </a:lnTo>
                <a:lnTo>
                  <a:pt x="7517" y="777"/>
                </a:lnTo>
                <a:lnTo>
                  <a:pt x="7508" y="785"/>
                </a:lnTo>
                <a:lnTo>
                  <a:pt x="7499" y="785"/>
                </a:lnTo>
                <a:lnTo>
                  <a:pt x="7490" y="785"/>
                </a:lnTo>
                <a:lnTo>
                  <a:pt x="7464" y="785"/>
                </a:lnTo>
                <a:lnTo>
                  <a:pt x="7411" y="785"/>
                </a:lnTo>
                <a:lnTo>
                  <a:pt x="7393" y="785"/>
                </a:lnTo>
                <a:lnTo>
                  <a:pt x="7384" y="794"/>
                </a:lnTo>
                <a:lnTo>
                  <a:pt x="7367" y="794"/>
                </a:lnTo>
                <a:lnTo>
                  <a:pt x="7358" y="794"/>
                </a:lnTo>
                <a:lnTo>
                  <a:pt x="7331" y="803"/>
                </a:lnTo>
                <a:lnTo>
                  <a:pt x="7296" y="812"/>
                </a:lnTo>
                <a:lnTo>
                  <a:pt x="7287" y="821"/>
                </a:lnTo>
                <a:lnTo>
                  <a:pt x="7287" y="830"/>
                </a:lnTo>
                <a:lnTo>
                  <a:pt x="7217" y="847"/>
                </a:lnTo>
                <a:lnTo>
                  <a:pt x="7181" y="856"/>
                </a:lnTo>
                <a:lnTo>
                  <a:pt x="7164" y="856"/>
                </a:lnTo>
                <a:lnTo>
                  <a:pt x="7155" y="865"/>
                </a:lnTo>
                <a:lnTo>
                  <a:pt x="7146" y="865"/>
                </a:lnTo>
                <a:lnTo>
                  <a:pt x="7111" y="865"/>
                </a:lnTo>
                <a:lnTo>
                  <a:pt x="7102" y="865"/>
                </a:lnTo>
                <a:lnTo>
                  <a:pt x="7093" y="874"/>
                </a:lnTo>
                <a:lnTo>
                  <a:pt x="7067" y="883"/>
                </a:lnTo>
                <a:lnTo>
                  <a:pt x="7040" y="891"/>
                </a:lnTo>
                <a:lnTo>
                  <a:pt x="7031" y="891"/>
                </a:lnTo>
                <a:lnTo>
                  <a:pt x="7014" y="909"/>
                </a:lnTo>
                <a:lnTo>
                  <a:pt x="7014" y="918"/>
                </a:lnTo>
                <a:lnTo>
                  <a:pt x="7023" y="927"/>
                </a:lnTo>
                <a:lnTo>
                  <a:pt x="7005" y="936"/>
                </a:lnTo>
                <a:lnTo>
                  <a:pt x="7005" y="944"/>
                </a:lnTo>
                <a:lnTo>
                  <a:pt x="7023" y="953"/>
                </a:lnTo>
                <a:lnTo>
                  <a:pt x="7049" y="971"/>
                </a:lnTo>
                <a:lnTo>
                  <a:pt x="7049" y="980"/>
                </a:lnTo>
                <a:lnTo>
                  <a:pt x="7058" y="980"/>
                </a:lnTo>
                <a:lnTo>
                  <a:pt x="7093" y="988"/>
                </a:lnTo>
                <a:lnTo>
                  <a:pt x="7102" y="988"/>
                </a:lnTo>
                <a:lnTo>
                  <a:pt x="7111" y="997"/>
                </a:lnTo>
                <a:lnTo>
                  <a:pt x="7120" y="997"/>
                </a:lnTo>
                <a:lnTo>
                  <a:pt x="7137" y="1006"/>
                </a:lnTo>
                <a:lnTo>
                  <a:pt x="7155" y="1006"/>
                </a:lnTo>
                <a:lnTo>
                  <a:pt x="7164" y="1006"/>
                </a:lnTo>
                <a:lnTo>
                  <a:pt x="7181" y="997"/>
                </a:lnTo>
                <a:lnTo>
                  <a:pt x="7208" y="997"/>
                </a:lnTo>
                <a:lnTo>
                  <a:pt x="7190" y="1006"/>
                </a:lnTo>
                <a:lnTo>
                  <a:pt x="7173" y="1015"/>
                </a:lnTo>
                <a:lnTo>
                  <a:pt x="7190" y="1024"/>
                </a:lnTo>
                <a:lnTo>
                  <a:pt x="7199" y="1024"/>
                </a:lnTo>
                <a:lnTo>
                  <a:pt x="7199" y="1033"/>
                </a:lnTo>
                <a:lnTo>
                  <a:pt x="7217" y="1041"/>
                </a:lnTo>
                <a:lnTo>
                  <a:pt x="7261" y="1059"/>
                </a:lnTo>
                <a:lnTo>
                  <a:pt x="7270" y="1059"/>
                </a:lnTo>
                <a:lnTo>
                  <a:pt x="7278" y="1050"/>
                </a:lnTo>
                <a:lnTo>
                  <a:pt x="7287" y="1050"/>
                </a:lnTo>
                <a:lnTo>
                  <a:pt x="7296" y="1041"/>
                </a:lnTo>
                <a:lnTo>
                  <a:pt x="7305" y="1033"/>
                </a:lnTo>
                <a:lnTo>
                  <a:pt x="7314" y="1033"/>
                </a:lnTo>
                <a:lnTo>
                  <a:pt x="7323" y="1033"/>
                </a:lnTo>
                <a:lnTo>
                  <a:pt x="7340" y="1041"/>
                </a:lnTo>
                <a:lnTo>
                  <a:pt x="7349" y="1041"/>
                </a:lnTo>
                <a:lnTo>
                  <a:pt x="7358" y="1050"/>
                </a:lnTo>
                <a:lnTo>
                  <a:pt x="7384" y="1050"/>
                </a:lnTo>
                <a:lnTo>
                  <a:pt x="7393" y="1041"/>
                </a:lnTo>
                <a:lnTo>
                  <a:pt x="7420" y="1033"/>
                </a:lnTo>
                <a:lnTo>
                  <a:pt x="7437" y="1024"/>
                </a:lnTo>
                <a:lnTo>
                  <a:pt x="7446" y="1024"/>
                </a:lnTo>
                <a:lnTo>
                  <a:pt x="7455" y="1024"/>
                </a:lnTo>
                <a:lnTo>
                  <a:pt x="7473" y="1033"/>
                </a:lnTo>
                <a:lnTo>
                  <a:pt x="7481" y="1041"/>
                </a:lnTo>
                <a:lnTo>
                  <a:pt x="7490" y="1050"/>
                </a:lnTo>
                <a:lnTo>
                  <a:pt x="7481" y="1050"/>
                </a:lnTo>
                <a:lnTo>
                  <a:pt x="7473" y="1068"/>
                </a:lnTo>
                <a:lnTo>
                  <a:pt x="7473" y="1077"/>
                </a:lnTo>
                <a:lnTo>
                  <a:pt x="7481" y="1086"/>
                </a:lnTo>
                <a:lnTo>
                  <a:pt x="7455" y="1077"/>
                </a:lnTo>
                <a:lnTo>
                  <a:pt x="7437" y="1068"/>
                </a:lnTo>
                <a:lnTo>
                  <a:pt x="7402" y="1068"/>
                </a:lnTo>
                <a:lnTo>
                  <a:pt x="7349" y="1068"/>
                </a:lnTo>
                <a:lnTo>
                  <a:pt x="7314" y="1077"/>
                </a:lnTo>
                <a:lnTo>
                  <a:pt x="7305" y="1077"/>
                </a:lnTo>
                <a:lnTo>
                  <a:pt x="7287" y="1094"/>
                </a:lnTo>
                <a:lnTo>
                  <a:pt x="7234" y="1094"/>
                </a:lnTo>
                <a:lnTo>
                  <a:pt x="7164" y="1094"/>
                </a:lnTo>
                <a:lnTo>
                  <a:pt x="7146" y="1103"/>
                </a:lnTo>
                <a:lnTo>
                  <a:pt x="7137" y="1103"/>
                </a:lnTo>
                <a:lnTo>
                  <a:pt x="7137" y="1112"/>
                </a:lnTo>
                <a:lnTo>
                  <a:pt x="7128" y="1112"/>
                </a:lnTo>
                <a:lnTo>
                  <a:pt x="7128" y="1121"/>
                </a:lnTo>
                <a:lnTo>
                  <a:pt x="7137" y="1130"/>
                </a:lnTo>
                <a:lnTo>
                  <a:pt x="7155" y="1139"/>
                </a:lnTo>
                <a:lnTo>
                  <a:pt x="7155" y="1147"/>
                </a:lnTo>
                <a:lnTo>
                  <a:pt x="7155" y="1156"/>
                </a:lnTo>
                <a:lnTo>
                  <a:pt x="7164" y="1156"/>
                </a:lnTo>
                <a:lnTo>
                  <a:pt x="7181" y="1156"/>
                </a:lnTo>
                <a:lnTo>
                  <a:pt x="7199" y="1147"/>
                </a:lnTo>
                <a:lnTo>
                  <a:pt x="7234" y="1130"/>
                </a:lnTo>
                <a:lnTo>
                  <a:pt x="7226" y="1139"/>
                </a:lnTo>
                <a:lnTo>
                  <a:pt x="7226" y="1147"/>
                </a:lnTo>
                <a:lnTo>
                  <a:pt x="7217" y="1156"/>
                </a:lnTo>
                <a:lnTo>
                  <a:pt x="7226" y="1165"/>
                </a:lnTo>
                <a:lnTo>
                  <a:pt x="7234" y="1165"/>
                </a:lnTo>
                <a:lnTo>
                  <a:pt x="7270" y="1174"/>
                </a:lnTo>
                <a:lnTo>
                  <a:pt x="7305" y="1183"/>
                </a:lnTo>
                <a:lnTo>
                  <a:pt x="7340" y="1174"/>
                </a:lnTo>
                <a:lnTo>
                  <a:pt x="7349" y="1183"/>
                </a:lnTo>
                <a:lnTo>
                  <a:pt x="7340" y="1183"/>
                </a:lnTo>
                <a:lnTo>
                  <a:pt x="7314" y="1191"/>
                </a:lnTo>
                <a:lnTo>
                  <a:pt x="7296" y="1191"/>
                </a:lnTo>
                <a:lnTo>
                  <a:pt x="7252" y="1218"/>
                </a:lnTo>
                <a:lnTo>
                  <a:pt x="7252" y="1227"/>
                </a:lnTo>
                <a:lnTo>
                  <a:pt x="7261" y="1227"/>
                </a:lnTo>
                <a:lnTo>
                  <a:pt x="7278" y="1236"/>
                </a:lnTo>
                <a:lnTo>
                  <a:pt x="7305" y="1253"/>
                </a:lnTo>
                <a:lnTo>
                  <a:pt x="7314" y="1262"/>
                </a:lnTo>
                <a:lnTo>
                  <a:pt x="7340" y="1271"/>
                </a:lnTo>
                <a:lnTo>
                  <a:pt x="7349" y="1271"/>
                </a:lnTo>
                <a:lnTo>
                  <a:pt x="7446" y="1289"/>
                </a:lnTo>
                <a:lnTo>
                  <a:pt x="7455" y="1289"/>
                </a:lnTo>
                <a:lnTo>
                  <a:pt x="7446" y="1271"/>
                </a:lnTo>
                <a:lnTo>
                  <a:pt x="7428" y="1262"/>
                </a:lnTo>
                <a:lnTo>
                  <a:pt x="7428" y="1253"/>
                </a:lnTo>
                <a:lnTo>
                  <a:pt x="7437" y="1244"/>
                </a:lnTo>
                <a:lnTo>
                  <a:pt x="7446" y="1244"/>
                </a:lnTo>
                <a:lnTo>
                  <a:pt x="7455" y="1253"/>
                </a:lnTo>
                <a:lnTo>
                  <a:pt x="7464" y="1262"/>
                </a:lnTo>
                <a:lnTo>
                  <a:pt x="7473" y="1262"/>
                </a:lnTo>
                <a:lnTo>
                  <a:pt x="7481" y="1253"/>
                </a:lnTo>
                <a:lnTo>
                  <a:pt x="7499" y="1244"/>
                </a:lnTo>
                <a:lnTo>
                  <a:pt x="7508" y="1244"/>
                </a:lnTo>
                <a:lnTo>
                  <a:pt x="7517" y="1244"/>
                </a:lnTo>
                <a:lnTo>
                  <a:pt x="7525" y="1244"/>
                </a:lnTo>
                <a:lnTo>
                  <a:pt x="7525" y="1253"/>
                </a:lnTo>
                <a:lnTo>
                  <a:pt x="7534" y="1262"/>
                </a:lnTo>
                <a:lnTo>
                  <a:pt x="7543" y="1262"/>
                </a:lnTo>
                <a:lnTo>
                  <a:pt x="7552" y="1262"/>
                </a:lnTo>
                <a:lnTo>
                  <a:pt x="7561" y="1262"/>
                </a:lnTo>
                <a:lnTo>
                  <a:pt x="7570" y="1262"/>
                </a:lnTo>
                <a:lnTo>
                  <a:pt x="7587" y="1253"/>
                </a:lnTo>
                <a:lnTo>
                  <a:pt x="7605" y="1244"/>
                </a:lnTo>
                <a:lnTo>
                  <a:pt x="7614" y="1244"/>
                </a:lnTo>
                <a:lnTo>
                  <a:pt x="7623" y="1236"/>
                </a:lnTo>
                <a:lnTo>
                  <a:pt x="7631" y="1236"/>
                </a:lnTo>
                <a:lnTo>
                  <a:pt x="7640" y="1236"/>
                </a:lnTo>
                <a:lnTo>
                  <a:pt x="7640" y="1244"/>
                </a:lnTo>
                <a:lnTo>
                  <a:pt x="7658" y="1253"/>
                </a:lnTo>
                <a:lnTo>
                  <a:pt x="7667" y="1244"/>
                </a:lnTo>
                <a:lnTo>
                  <a:pt x="7684" y="1236"/>
                </a:lnTo>
                <a:lnTo>
                  <a:pt x="7693" y="1227"/>
                </a:lnTo>
                <a:lnTo>
                  <a:pt x="7702" y="1227"/>
                </a:lnTo>
                <a:lnTo>
                  <a:pt x="7728" y="1236"/>
                </a:lnTo>
                <a:lnTo>
                  <a:pt x="7737" y="1244"/>
                </a:lnTo>
                <a:lnTo>
                  <a:pt x="7746" y="1244"/>
                </a:lnTo>
                <a:lnTo>
                  <a:pt x="7764" y="1244"/>
                </a:lnTo>
                <a:lnTo>
                  <a:pt x="7790" y="1244"/>
                </a:lnTo>
                <a:lnTo>
                  <a:pt x="7825" y="1253"/>
                </a:lnTo>
                <a:lnTo>
                  <a:pt x="7843" y="1253"/>
                </a:lnTo>
                <a:lnTo>
                  <a:pt x="7861" y="1253"/>
                </a:lnTo>
                <a:lnTo>
                  <a:pt x="7887" y="1262"/>
                </a:lnTo>
                <a:lnTo>
                  <a:pt x="7931" y="1280"/>
                </a:lnTo>
                <a:lnTo>
                  <a:pt x="7967" y="1297"/>
                </a:lnTo>
                <a:lnTo>
                  <a:pt x="7984" y="1306"/>
                </a:lnTo>
                <a:lnTo>
                  <a:pt x="8002" y="1306"/>
                </a:lnTo>
                <a:lnTo>
                  <a:pt x="8011" y="1315"/>
                </a:lnTo>
                <a:lnTo>
                  <a:pt x="8028" y="1324"/>
                </a:lnTo>
                <a:lnTo>
                  <a:pt x="8046" y="1324"/>
                </a:lnTo>
                <a:lnTo>
                  <a:pt x="8055" y="1324"/>
                </a:lnTo>
                <a:lnTo>
                  <a:pt x="8064" y="1341"/>
                </a:lnTo>
                <a:lnTo>
                  <a:pt x="8072" y="1359"/>
                </a:lnTo>
                <a:lnTo>
                  <a:pt x="8046" y="1377"/>
                </a:lnTo>
                <a:lnTo>
                  <a:pt x="8055" y="1377"/>
                </a:lnTo>
                <a:lnTo>
                  <a:pt x="8072" y="1386"/>
                </a:lnTo>
                <a:lnTo>
                  <a:pt x="8081" y="1394"/>
                </a:lnTo>
                <a:lnTo>
                  <a:pt x="8090" y="1403"/>
                </a:lnTo>
                <a:lnTo>
                  <a:pt x="8099" y="1412"/>
                </a:lnTo>
                <a:lnTo>
                  <a:pt x="8108" y="1421"/>
                </a:lnTo>
                <a:lnTo>
                  <a:pt x="8143" y="1439"/>
                </a:lnTo>
                <a:lnTo>
                  <a:pt x="8152" y="1447"/>
                </a:lnTo>
                <a:lnTo>
                  <a:pt x="8161" y="1456"/>
                </a:lnTo>
                <a:lnTo>
                  <a:pt x="8170" y="1465"/>
                </a:lnTo>
                <a:lnTo>
                  <a:pt x="8170" y="1474"/>
                </a:lnTo>
                <a:lnTo>
                  <a:pt x="8178" y="1474"/>
                </a:lnTo>
                <a:lnTo>
                  <a:pt x="8178" y="1483"/>
                </a:lnTo>
                <a:lnTo>
                  <a:pt x="8205" y="1483"/>
                </a:lnTo>
                <a:lnTo>
                  <a:pt x="8222" y="1500"/>
                </a:lnTo>
                <a:lnTo>
                  <a:pt x="8214" y="1509"/>
                </a:lnTo>
                <a:lnTo>
                  <a:pt x="8205" y="1509"/>
                </a:lnTo>
                <a:lnTo>
                  <a:pt x="8196" y="1509"/>
                </a:lnTo>
                <a:lnTo>
                  <a:pt x="8187" y="1518"/>
                </a:lnTo>
                <a:lnTo>
                  <a:pt x="8196" y="1518"/>
                </a:lnTo>
                <a:lnTo>
                  <a:pt x="8196" y="1527"/>
                </a:lnTo>
                <a:lnTo>
                  <a:pt x="8196" y="1536"/>
                </a:lnTo>
                <a:lnTo>
                  <a:pt x="8187" y="1544"/>
                </a:lnTo>
                <a:lnTo>
                  <a:pt x="8170" y="1544"/>
                </a:lnTo>
                <a:lnTo>
                  <a:pt x="8161" y="1553"/>
                </a:lnTo>
                <a:lnTo>
                  <a:pt x="8152" y="1562"/>
                </a:lnTo>
                <a:lnTo>
                  <a:pt x="8170" y="1553"/>
                </a:lnTo>
                <a:lnTo>
                  <a:pt x="8196" y="1553"/>
                </a:lnTo>
                <a:lnTo>
                  <a:pt x="8205" y="1553"/>
                </a:lnTo>
                <a:lnTo>
                  <a:pt x="8214" y="1553"/>
                </a:lnTo>
                <a:lnTo>
                  <a:pt x="8222" y="1553"/>
                </a:lnTo>
                <a:lnTo>
                  <a:pt x="8231" y="1571"/>
                </a:lnTo>
                <a:lnTo>
                  <a:pt x="8240" y="1571"/>
                </a:lnTo>
                <a:lnTo>
                  <a:pt x="8240" y="1580"/>
                </a:lnTo>
                <a:lnTo>
                  <a:pt x="8240" y="1589"/>
                </a:lnTo>
                <a:lnTo>
                  <a:pt x="8249" y="1589"/>
                </a:lnTo>
                <a:lnTo>
                  <a:pt x="8249" y="1597"/>
                </a:lnTo>
                <a:lnTo>
                  <a:pt x="8249" y="1615"/>
                </a:lnTo>
                <a:lnTo>
                  <a:pt x="8240" y="1615"/>
                </a:lnTo>
                <a:lnTo>
                  <a:pt x="8240" y="1624"/>
                </a:lnTo>
                <a:lnTo>
                  <a:pt x="8231" y="1633"/>
                </a:lnTo>
                <a:lnTo>
                  <a:pt x="8231" y="1642"/>
                </a:lnTo>
                <a:lnTo>
                  <a:pt x="8240" y="1642"/>
                </a:lnTo>
                <a:lnTo>
                  <a:pt x="8249" y="1650"/>
                </a:lnTo>
                <a:lnTo>
                  <a:pt x="8258" y="1650"/>
                </a:lnTo>
                <a:lnTo>
                  <a:pt x="8258" y="1659"/>
                </a:lnTo>
                <a:lnTo>
                  <a:pt x="8258" y="1668"/>
                </a:lnTo>
                <a:lnTo>
                  <a:pt x="8267" y="1659"/>
                </a:lnTo>
                <a:lnTo>
                  <a:pt x="8284" y="1650"/>
                </a:lnTo>
                <a:lnTo>
                  <a:pt x="8293" y="1659"/>
                </a:lnTo>
                <a:lnTo>
                  <a:pt x="8293" y="1668"/>
                </a:lnTo>
                <a:lnTo>
                  <a:pt x="8293" y="1686"/>
                </a:lnTo>
                <a:lnTo>
                  <a:pt x="8284" y="1686"/>
                </a:lnTo>
                <a:lnTo>
                  <a:pt x="8284" y="1695"/>
                </a:lnTo>
                <a:lnTo>
                  <a:pt x="8275" y="1695"/>
                </a:lnTo>
                <a:lnTo>
                  <a:pt x="8267" y="1703"/>
                </a:lnTo>
                <a:lnTo>
                  <a:pt x="8267" y="1712"/>
                </a:lnTo>
                <a:lnTo>
                  <a:pt x="8267" y="1721"/>
                </a:lnTo>
                <a:lnTo>
                  <a:pt x="8275" y="1721"/>
                </a:lnTo>
                <a:lnTo>
                  <a:pt x="8284" y="1721"/>
                </a:lnTo>
                <a:lnTo>
                  <a:pt x="8293" y="1730"/>
                </a:lnTo>
                <a:lnTo>
                  <a:pt x="8302" y="1730"/>
                </a:lnTo>
                <a:lnTo>
                  <a:pt x="8302" y="1721"/>
                </a:lnTo>
                <a:lnTo>
                  <a:pt x="8311" y="1712"/>
                </a:lnTo>
                <a:lnTo>
                  <a:pt x="8328" y="1721"/>
                </a:lnTo>
                <a:lnTo>
                  <a:pt x="8328" y="1730"/>
                </a:lnTo>
                <a:lnTo>
                  <a:pt x="8337" y="1739"/>
                </a:lnTo>
                <a:lnTo>
                  <a:pt x="8328" y="1739"/>
                </a:lnTo>
                <a:lnTo>
                  <a:pt x="8328" y="1747"/>
                </a:lnTo>
                <a:lnTo>
                  <a:pt x="8337" y="1756"/>
                </a:lnTo>
                <a:lnTo>
                  <a:pt x="8328" y="1765"/>
                </a:lnTo>
                <a:lnTo>
                  <a:pt x="8319" y="1783"/>
                </a:lnTo>
                <a:lnTo>
                  <a:pt x="8311" y="1783"/>
                </a:lnTo>
                <a:lnTo>
                  <a:pt x="8302" y="1792"/>
                </a:lnTo>
                <a:lnTo>
                  <a:pt x="8284" y="1792"/>
                </a:lnTo>
                <a:lnTo>
                  <a:pt x="8267" y="1792"/>
                </a:lnTo>
                <a:lnTo>
                  <a:pt x="8275" y="1800"/>
                </a:lnTo>
                <a:lnTo>
                  <a:pt x="8284" y="1800"/>
                </a:lnTo>
                <a:lnTo>
                  <a:pt x="8293" y="1809"/>
                </a:lnTo>
                <a:lnTo>
                  <a:pt x="8284" y="1818"/>
                </a:lnTo>
                <a:lnTo>
                  <a:pt x="8275" y="1818"/>
                </a:lnTo>
                <a:lnTo>
                  <a:pt x="8267" y="1818"/>
                </a:lnTo>
                <a:lnTo>
                  <a:pt x="8267" y="1827"/>
                </a:lnTo>
                <a:lnTo>
                  <a:pt x="8275" y="1836"/>
                </a:lnTo>
                <a:lnTo>
                  <a:pt x="8293" y="1827"/>
                </a:lnTo>
                <a:lnTo>
                  <a:pt x="8319" y="1800"/>
                </a:lnTo>
                <a:lnTo>
                  <a:pt x="8328" y="1809"/>
                </a:lnTo>
                <a:lnTo>
                  <a:pt x="8319" y="1818"/>
                </a:lnTo>
                <a:lnTo>
                  <a:pt x="8293" y="1845"/>
                </a:lnTo>
                <a:lnTo>
                  <a:pt x="8284" y="1862"/>
                </a:lnTo>
                <a:lnTo>
                  <a:pt x="8275" y="1889"/>
                </a:lnTo>
                <a:lnTo>
                  <a:pt x="8267" y="1898"/>
                </a:lnTo>
                <a:lnTo>
                  <a:pt x="8267" y="1906"/>
                </a:lnTo>
                <a:lnTo>
                  <a:pt x="8275" y="1915"/>
                </a:lnTo>
                <a:lnTo>
                  <a:pt x="8284" y="1933"/>
                </a:lnTo>
                <a:lnTo>
                  <a:pt x="8293" y="1933"/>
                </a:lnTo>
                <a:lnTo>
                  <a:pt x="8311" y="1942"/>
                </a:lnTo>
                <a:lnTo>
                  <a:pt x="8328" y="1942"/>
                </a:lnTo>
                <a:lnTo>
                  <a:pt x="8337" y="1942"/>
                </a:lnTo>
                <a:lnTo>
                  <a:pt x="8364" y="1942"/>
                </a:lnTo>
                <a:lnTo>
                  <a:pt x="8372" y="1942"/>
                </a:lnTo>
                <a:lnTo>
                  <a:pt x="8381" y="1942"/>
                </a:lnTo>
                <a:lnTo>
                  <a:pt x="8390" y="1933"/>
                </a:lnTo>
                <a:lnTo>
                  <a:pt x="8399" y="1924"/>
                </a:lnTo>
                <a:lnTo>
                  <a:pt x="8390" y="1915"/>
                </a:lnTo>
                <a:lnTo>
                  <a:pt x="8390" y="1906"/>
                </a:lnTo>
                <a:lnTo>
                  <a:pt x="8399" y="1906"/>
                </a:lnTo>
                <a:lnTo>
                  <a:pt x="8408" y="1898"/>
                </a:lnTo>
                <a:lnTo>
                  <a:pt x="8408" y="1889"/>
                </a:lnTo>
                <a:lnTo>
                  <a:pt x="8417" y="1889"/>
                </a:lnTo>
                <a:lnTo>
                  <a:pt x="8425" y="1880"/>
                </a:lnTo>
                <a:lnTo>
                  <a:pt x="8425" y="1871"/>
                </a:lnTo>
                <a:lnTo>
                  <a:pt x="8425" y="1862"/>
                </a:lnTo>
                <a:lnTo>
                  <a:pt x="8417" y="1853"/>
                </a:lnTo>
                <a:lnTo>
                  <a:pt x="8408" y="1845"/>
                </a:lnTo>
                <a:lnTo>
                  <a:pt x="8408" y="1836"/>
                </a:lnTo>
                <a:lnTo>
                  <a:pt x="8399" y="1836"/>
                </a:lnTo>
                <a:lnTo>
                  <a:pt x="8399" y="1827"/>
                </a:lnTo>
                <a:lnTo>
                  <a:pt x="8399" y="1818"/>
                </a:lnTo>
                <a:lnTo>
                  <a:pt x="8390" y="1818"/>
                </a:lnTo>
                <a:lnTo>
                  <a:pt x="8399" y="1809"/>
                </a:lnTo>
                <a:lnTo>
                  <a:pt x="8417" y="1809"/>
                </a:lnTo>
                <a:lnTo>
                  <a:pt x="8408" y="1809"/>
                </a:lnTo>
                <a:lnTo>
                  <a:pt x="8399" y="1818"/>
                </a:lnTo>
                <a:lnTo>
                  <a:pt x="8408" y="1836"/>
                </a:lnTo>
                <a:lnTo>
                  <a:pt x="8417" y="1845"/>
                </a:lnTo>
                <a:lnTo>
                  <a:pt x="8434" y="1862"/>
                </a:lnTo>
                <a:lnTo>
                  <a:pt x="8434" y="1871"/>
                </a:lnTo>
                <a:lnTo>
                  <a:pt x="8434" y="1880"/>
                </a:lnTo>
                <a:lnTo>
                  <a:pt x="8434" y="1889"/>
                </a:lnTo>
                <a:lnTo>
                  <a:pt x="8452" y="1880"/>
                </a:lnTo>
                <a:lnTo>
                  <a:pt x="8452" y="1889"/>
                </a:lnTo>
                <a:lnTo>
                  <a:pt x="8443" y="1898"/>
                </a:lnTo>
                <a:lnTo>
                  <a:pt x="8425" y="1906"/>
                </a:lnTo>
                <a:lnTo>
                  <a:pt x="8425" y="1915"/>
                </a:lnTo>
                <a:lnTo>
                  <a:pt x="8443" y="1924"/>
                </a:lnTo>
                <a:lnTo>
                  <a:pt x="8452" y="1924"/>
                </a:lnTo>
                <a:lnTo>
                  <a:pt x="8469" y="1915"/>
                </a:lnTo>
                <a:lnTo>
                  <a:pt x="8478" y="1906"/>
                </a:lnTo>
                <a:lnTo>
                  <a:pt x="8487" y="1906"/>
                </a:lnTo>
                <a:lnTo>
                  <a:pt x="8522" y="1906"/>
                </a:lnTo>
                <a:lnTo>
                  <a:pt x="8531" y="1906"/>
                </a:lnTo>
                <a:lnTo>
                  <a:pt x="8540" y="1906"/>
                </a:lnTo>
                <a:lnTo>
                  <a:pt x="8549" y="1898"/>
                </a:lnTo>
                <a:lnTo>
                  <a:pt x="8549" y="1906"/>
                </a:lnTo>
                <a:lnTo>
                  <a:pt x="8540" y="1915"/>
                </a:lnTo>
                <a:lnTo>
                  <a:pt x="8478" y="1924"/>
                </a:lnTo>
                <a:lnTo>
                  <a:pt x="8469" y="1933"/>
                </a:lnTo>
                <a:lnTo>
                  <a:pt x="8469" y="1942"/>
                </a:lnTo>
                <a:lnTo>
                  <a:pt x="8461" y="1942"/>
                </a:lnTo>
                <a:lnTo>
                  <a:pt x="8452" y="1950"/>
                </a:lnTo>
                <a:lnTo>
                  <a:pt x="8461" y="1968"/>
                </a:lnTo>
                <a:lnTo>
                  <a:pt x="8469" y="1968"/>
                </a:lnTo>
                <a:lnTo>
                  <a:pt x="8478" y="1968"/>
                </a:lnTo>
                <a:lnTo>
                  <a:pt x="8496" y="1968"/>
                </a:lnTo>
                <a:lnTo>
                  <a:pt x="8505" y="1968"/>
                </a:lnTo>
                <a:lnTo>
                  <a:pt x="8522" y="1977"/>
                </a:lnTo>
                <a:lnTo>
                  <a:pt x="8531" y="1977"/>
                </a:lnTo>
                <a:lnTo>
                  <a:pt x="8549" y="1977"/>
                </a:lnTo>
                <a:lnTo>
                  <a:pt x="8584" y="1977"/>
                </a:lnTo>
                <a:lnTo>
                  <a:pt x="8593" y="1986"/>
                </a:lnTo>
                <a:lnTo>
                  <a:pt x="8611" y="1995"/>
                </a:lnTo>
                <a:lnTo>
                  <a:pt x="8602" y="1995"/>
                </a:lnTo>
                <a:lnTo>
                  <a:pt x="8593" y="1995"/>
                </a:lnTo>
                <a:lnTo>
                  <a:pt x="8567" y="1995"/>
                </a:lnTo>
                <a:lnTo>
                  <a:pt x="8558" y="1995"/>
                </a:lnTo>
                <a:lnTo>
                  <a:pt x="8549" y="1995"/>
                </a:lnTo>
                <a:lnTo>
                  <a:pt x="8558" y="1995"/>
                </a:lnTo>
                <a:lnTo>
                  <a:pt x="8575" y="2003"/>
                </a:lnTo>
                <a:lnTo>
                  <a:pt x="8593" y="2012"/>
                </a:lnTo>
                <a:lnTo>
                  <a:pt x="8584" y="2021"/>
                </a:lnTo>
                <a:lnTo>
                  <a:pt x="8584" y="2030"/>
                </a:lnTo>
                <a:lnTo>
                  <a:pt x="8584" y="2039"/>
                </a:lnTo>
                <a:lnTo>
                  <a:pt x="8584" y="2048"/>
                </a:lnTo>
                <a:lnTo>
                  <a:pt x="8593" y="2056"/>
                </a:lnTo>
                <a:lnTo>
                  <a:pt x="8611" y="2065"/>
                </a:lnTo>
                <a:lnTo>
                  <a:pt x="8628" y="2065"/>
                </a:lnTo>
                <a:lnTo>
                  <a:pt x="8637" y="2074"/>
                </a:lnTo>
                <a:lnTo>
                  <a:pt x="8628" y="2074"/>
                </a:lnTo>
                <a:lnTo>
                  <a:pt x="8619" y="2083"/>
                </a:lnTo>
                <a:lnTo>
                  <a:pt x="8611" y="2083"/>
                </a:lnTo>
                <a:lnTo>
                  <a:pt x="8575" y="2074"/>
                </a:lnTo>
                <a:lnTo>
                  <a:pt x="8567" y="2065"/>
                </a:lnTo>
                <a:lnTo>
                  <a:pt x="8549" y="2056"/>
                </a:lnTo>
                <a:lnTo>
                  <a:pt x="8505" y="2039"/>
                </a:lnTo>
                <a:lnTo>
                  <a:pt x="8487" y="2030"/>
                </a:lnTo>
                <a:lnTo>
                  <a:pt x="8478" y="2030"/>
                </a:lnTo>
                <a:lnTo>
                  <a:pt x="8452" y="2021"/>
                </a:lnTo>
                <a:lnTo>
                  <a:pt x="8434" y="2030"/>
                </a:lnTo>
                <a:lnTo>
                  <a:pt x="8425" y="2021"/>
                </a:lnTo>
                <a:lnTo>
                  <a:pt x="8408" y="2021"/>
                </a:lnTo>
                <a:lnTo>
                  <a:pt x="8399" y="2021"/>
                </a:lnTo>
                <a:lnTo>
                  <a:pt x="8372" y="2021"/>
                </a:lnTo>
                <a:lnTo>
                  <a:pt x="8364" y="2021"/>
                </a:lnTo>
                <a:lnTo>
                  <a:pt x="8355" y="2030"/>
                </a:lnTo>
                <a:lnTo>
                  <a:pt x="8346" y="2030"/>
                </a:lnTo>
                <a:lnTo>
                  <a:pt x="8355" y="2039"/>
                </a:lnTo>
                <a:lnTo>
                  <a:pt x="8364" y="2048"/>
                </a:lnTo>
                <a:lnTo>
                  <a:pt x="8381" y="2065"/>
                </a:lnTo>
                <a:lnTo>
                  <a:pt x="8390" y="2074"/>
                </a:lnTo>
                <a:lnTo>
                  <a:pt x="8408" y="2074"/>
                </a:lnTo>
                <a:lnTo>
                  <a:pt x="8434" y="2083"/>
                </a:lnTo>
                <a:lnTo>
                  <a:pt x="8461" y="2083"/>
                </a:lnTo>
                <a:lnTo>
                  <a:pt x="8478" y="2101"/>
                </a:lnTo>
                <a:lnTo>
                  <a:pt x="8496" y="2101"/>
                </a:lnTo>
                <a:lnTo>
                  <a:pt x="8514" y="2118"/>
                </a:lnTo>
                <a:lnTo>
                  <a:pt x="8567" y="2127"/>
                </a:lnTo>
                <a:lnTo>
                  <a:pt x="8575" y="2127"/>
                </a:lnTo>
                <a:lnTo>
                  <a:pt x="8593" y="2118"/>
                </a:lnTo>
                <a:lnTo>
                  <a:pt x="8602" y="2118"/>
                </a:lnTo>
                <a:lnTo>
                  <a:pt x="8611" y="2118"/>
                </a:lnTo>
                <a:lnTo>
                  <a:pt x="8619" y="2127"/>
                </a:lnTo>
                <a:lnTo>
                  <a:pt x="8637" y="2127"/>
                </a:lnTo>
                <a:lnTo>
                  <a:pt x="8646" y="2118"/>
                </a:lnTo>
                <a:lnTo>
                  <a:pt x="8655" y="2127"/>
                </a:lnTo>
                <a:lnTo>
                  <a:pt x="8664" y="2127"/>
                </a:lnTo>
                <a:lnTo>
                  <a:pt x="8655" y="2127"/>
                </a:lnTo>
                <a:lnTo>
                  <a:pt x="8646" y="2136"/>
                </a:lnTo>
                <a:lnTo>
                  <a:pt x="8655" y="2153"/>
                </a:lnTo>
                <a:lnTo>
                  <a:pt x="8646" y="2153"/>
                </a:lnTo>
                <a:lnTo>
                  <a:pt x="8628" y="2162"/>
                </a:lnTo>
                <a:lnTo>
                  <a:pt x="8619" y="2171"/>
                </a:lnTo>
                <a:lnTo>
                  <a:pt x="8619" y="2180"/>
                </a:lnTo>
                <a:lnTo>
                  <a:pt x="8619" y="2198"/>
                </a:lnTo>
                <a:lnTo>
                  <a:pt x="8619" y="2206"/>
                </a:lnTo>
                <a:lnTo>
                  <a:pt x="8602" y="2224"/>
                </a:lnTo>
                <a:lnTo>
                  <a:pt x="8602" y="2233"/>
                </a:lnTo>
                <a:lnTo>
                  <a:pt x="8619" y="2233"/>
                </a:lnTo>
                <a:lnTo>
                  <a:pt x="8637" y="2224"/>
                </a:lnTo>
                <a:lnTo>
                  <a:pt x="8646" y="2224"/>
                </a:lnTo>
                <a:lnTo>
                  <a:pt x="8646" y="2233"/>
                </a:lnTo>
                <a:lnTo>
                  <a:pt x="8664" y="2233"/>
                </a:lnTo>
                <a:lnTo>
                  <a:pt x="8655" y="2242"/>
                </a:lnTo>
                <a:lnTo>
                  <a:pt x="8628" y="2242"/>
                </a:lnTo>
                <a:lnTo>
                  <a:pt x="8602" y="2242"/>
                </a:lnTo>
                <a:lnTo>
                  <a:pt x="8593" y="2268"/>
                </a:lnTo>
                <a:lnTo>
                  <a:pt x="8593" y="2295"/>
                </a:lnTo>
                <a:lnTo>
                  <a:pt x="8602" y="2295"/>
                </a:lnTo>
                <a:lnTo>
                  <a:pt x="8611" y="2286"/>
                </a:lnTo>
                <a:lnTo>
                  <a:pt x="8619" y="2277"/>
                </a:lnTo>
                <a:lnTo>
                  <a:pt x="8619" y="2286"/>
                </a:lnTo>
                <a:lnTo>
                  <a:pt x="8611" y="2295"/>
                </a:lnTo>
                <a:lnTo>
                  <a:pt x="8602" y="2303"/>
                </a:lnTo>
                <a:lnTo>
                  <a:pt x="8602" y="2312"/>
                </a:lnTo>
                <a:lnTo>
                  <a:pt x="8575" y="2312"/>
                </a:lnTo>
                <a:lnTo>
                  <a:pt x="8567" y="2321"/>
                </a:lnTo>
                <a:lnTo>
                  <a:pt x="8549" y="2312"/>
                </a:lnTo>
                <a:lnTo>
                  <a:pt x="8514" y="2295"/>
                </a:lnTo>
                <a:lnTo>
                  <a:pt x="8487" y="2295"/>
                </a:lnTo>
                <a:lnTo>
                  <a:pt x="8469" y="2303"/>
                </a:lnTo>
                <a:lnTo>
                  <a:pt x="8461" y="2303"/>
                </a:lnTo>
                <a:lnTo>
                  <a:pt x="8443" y="2330"/>
                </a:lnTo>
                <a:lnTo>
                  <a:pt x="8434" y="2339"/>
                </a:lnTo>
                <a:lnTo>
                  <a:pt x="8434" y="2348"/>
                </a:lnTo>
                <a:lnTo>
                  <a:pt x="8443" y="2348"/>
                </a:lnTo>
                <a:lnTo>
                  <a:pt x="8452" y="2348"/>
                </a:lnTo>
                <a:lnTo>
                  <a:pt x="8478" y="2348"/>
                </a:lnTo>
                <a:lnTo>
                  <a:pt x="8487" y="2356"/>
                </a:lnTo>
                <a:lnTo>
                  <a:pt x="8505" y="2356"/>
                </a:lnTo>
                <a:lnTo>
                  <a:pt x="8522" y="2356"/>
                </a:lnTo>
                <a:lnTo>
                  <a:pt x="8549" y="2356"/>
                </a:lnTo>
                <a:lnTo>
                  <a:pt x="8567" y="2348"/>
                </a:lnTo>
                <a:lnTo>
                  <a:pt x="8575" y="2339"/>
                </a:lnTo>
                <a:lnTo>
                  <a:pt x="8584" y="2330"/>
                </a:lnTo>
                <a:lnTo>
                  <a:pt x="8593" y="2330"/>
                </a:lnTo>
                <a:lnTo>
                  <a:pt x="8593" y="2339"/>
                </a:lnTo>
                <a:lnTo>
                  <a:pt x="8593" y="2348"/>
                </a:lnTo>
                <a:lnTo>
                  <a:pt x="8584" y="2356"/>
                </a:lnTo>
                <a:lnTo>
                  <a:pt x="8575" y="2356"/>
                </a:lnTo>
                <a:lnTo>
                  <a:pt x="8575" y="2365"/>
                </a:lnTo>
                <a:lnTo>
                  <a:pt x="8575" y="2374"/>
                </a:lnTo>
                <a:lnTo>
                  <a:pt x="8567" y="2374"/>
                </a:lnTo>
                <a:lnTo>
                  <a:pt x="8567" y="2383"/>
                </a:lnTo>
                <a:lnTo>
                  <a:pt x="8549" y="2374"/>
                </a:lnTo>
                <a:lnTo>
                  <a:pt x="8531" y="2374"/>
                </a:lnTo>
                <a:lnTo>
                  <a:pt x="8505" y="2365"/>
                </a:lnTo>
                <a:lnTo>
                  <a:pt x="8469" y="2356"/>
                </a:lnTo>
                <a:lnTo>
                  <a:pt x="8461" y="2356"/>
                </a:lnTo>
                <a:lnTo>
                  <a:pt x="8452" y="2356"/>
                </a:lnTo>
                <a:lnTo>
                  <a:pt x="8443" y="2374"/>
                </a:lnTo>
                <a:lnTo>
                  <a:pt x="8434" y="2392"/>
                </a:lnTo>
                <a:lnTo>
                  <a:pt x="8417" y="2409"/>
                </a:lnTo>
                <a:lnTo>
                  <a:pt x="8417" y="2418"/>
                </a:lnTo>
                <a:lnTo>
                  <a:pt x="8417" y="2427"/>
                </a:lnTo>
                <a:lnTo>
                  <a:pt x="8408" y="2445"/>
                </a:lnTo>
                <a:lnTo>
                  <a:pt x="8417" y="2445"/>
                </a:lnTo>
                <a:lnTo>
                  <a:pt x="8434" y="2436"/>
                </a:lnTo>
                <a:lnTo>
                  <a:pt x="8461" y="2418"/>
                </a:lnTo>
                <a:lnTo>
                  <a:pt x="8469" y="2418"/>
                </a:lnTo>
                <a:lnTo>
                  <a:pt x="8487" y="2409"/>
                </a:lnTo>
                <a:lnTo>
                  <a:pt x="8496" y="2409"/>
                </a:lnTo>
                <a:lnTo>
                  <a:pt x="8514" y="2409"/>
                </a:lnTo>
                <a:lnTo>
                  <a:pt x="8531" y="2409"/>
                </a:lnTo>
                <a:lnTo>
                  <a:pt x="8540" y="2418"/>
                </a:lnTo>
                <a:lnTo>
                  <a:pt x="8549" y="2418"/>
                </a:lnTo>
                <a:lnTo>
                  <a:pt x="8575" y="2418"/>
                </a:lnTo>
                <a:lnTo>
                  <a:pt x="8584" y="2409"/>
                </a:lnTo>
                <a:lnTo>
                  <a:pt x="8611" y="2409"/>
                </a:lnTo>
                <a:lnTo>
                  <a:pt x="8619" y="2409"/>
                </a:lnTo>
                <a:lnTo>
                  <a:pt x="8611" y="2418"/>
                </a:lnTo>
                <a:lnTo>
                  <a:pt x="8593" y="2418"/>
                </a:lnTo>
                <a:lnTo>
                  <a:pt x="8593" y="2427"/>
                </a:lnTo>
                <a:lnTo>
                  <a:pt x="8637" y="2445"/>
                </a:lnTo>
                <a:lnTo>
                  <a:pt x="8628" y="2445"/>
                </a:lnTo>
                <a:lnTo>
                  <a:pt x="8593" y="2427"/>
                </a:lnTo>
                <a:lnTo>
                  <a:pt x="8575" y="2427"/>
                </a:lnTo>
                <a:lnTo>
                  <a:pt x="8558" y="2427"/>
                </a:lnTo>
                <a:lnTo>
                  <a:pt x="8540" y="2427"/>
                </a:lnTo>
                <a:lnTo>
                  <a:pt x="8505" y="2418"/>
                </a:lnTo>
                <a:lnTo>
                  <a:pt x="8496" y="2418"/>
                </a:lnTo>
                <a:lnTo>
                  <a:pt x="8487" y="2418"/>
                </a:lnTo>
                <a:lnTo>
                  <a:pt x="8461" y="2427"/>
                </a:lnTo>
                <a:lnTo>
                  <a:pt x="8443" y="2436"/>
                </a:lnTo>
                <a:lnTo>
                  <a:pt x="8434" y="2445"/>
                </a:lnTo>
                <a:lnTo>
                  <a:pt x="8425" y="2445"/>
                </a:lnTo>
                <a:lnTo>
                  <a:pt x="8399" y="2462"/>
                </a:lnTo>
                <a:lnTo>
                  <a:pt x="8399" y="2471"/>
                </a:lnTo>
                <a:lnTo>
                  <a:pt x="8399" y="2498"/>
                </a:lnTo>
                <a:lnTo>
                  <a:pt x="8408" y="2515"/>
                </a:lnTo>
                <a:lnTo>
                  <a:pt x="8417" y="2515"/>
                </a:lnTo>
                <a:lnTo>
                  <a:pt x="8425" y="2524"/>
                </a:lnTo>
                <a:lnTo>
                  <a:pt x="8434" y="2515"/>
                </a:lnTo>
                <a:lnTo>
                  <a:pt x="8443" y="2524"/>
                </a:lnTo>
                <a:lnTo>
                  <a:pt x="8469" y="2524"/>
                </a:lnTo>
                <a:lnTo>
                  <a:pt x="8496" y="2524"/>
                </a:lnTo>
                <a:lnTo>
                  <a:pt x="8505" y="2524"/>
                </a:lnTo>
                <a:lnTo>
                  <a:pt x="8496" y="2533"/>
                </a:lnTo>
                <a:lnTo>
                  <a:pt x="8487" y="2533"/>
                </a:lnTo>
                <a:lnTo>
                  <a:pt x="8461" y="2533"/>
                </a:lnTo>
                <a:lnTo>
                  <a:pt x="8452" y="2542"/>
                </a:lnTo>
                <a:lnTo>
                  <a:pt x="8443" y="2542"/>
                </a:lnTo>
                <a:lnTo>
                  <a:pt x="8434" y="2551"/>
                </a:lnTo>
                <a:lnTo>
                  <a:pt x="8425" y="2559"/>
                </a:lnTo>
                <a:lnTo>
                  <a:pt x="8417" y="2568"/>
                </a:lnTo>
                <a:lnTo>
                  <a:pt x="8417" y="2586"/>
                </a:lnTo>
                <a:lnTo>
                  <a:pt x="8417" y="2595"/>
                </a:lnTo>
                <a:lnTo>
                  <a:pt x="8417" y="2604"/>
                </a:lnTo>
                <a:lnTo>
                  <a:pt x="8417" y="2612"/>
                </a:lnTo>
                <a:lnTo>
                  <a:pt x="8425" y="2621"/>
                </a:lnTo>
                <a:lnTo>
                  <a:pt x="8434" y="2612"/>
                </a:lnTo>
                <a:lnTo>
                  <a:pt x="8452" y="2612"/>
                </a:lnTo>
                <a:lnTo>
                  <a:pt x="8461" y="2612"/>
                </a:lnTo>
                <a:lnTo>
                  <a:pt x="8469" y="2604"/>
                </a:lnTo>
                <a:lnTo>
                  <a:pt x="8478" y="2595"/>
                </a:lnTo>
                <a:lnTo>
                  <a:pt x="8487" y="2595"/>
                </a:lnTo>
                <a:lnTo>
                  <a:pt x="8505" y="2577"/>
                </a:lnTo>
                <a:lnTo>
                  <a:pt x="8549" y="2551"/>
                </a:lnTo>
                <a:lnTo>
                  <a:pt x="8558" y="2542"/>
                </a:lnTo>
                <a:lnTo>
                  <a:pt x="8575" y="2533"/>
                </a:lnTo>
                <a:lnTo>
                  <a:pt x="8584" y="2524"/>
                </a:lnTo>
                <a:lnTo>
                  <a:pt x="8593" y="2524"/>
                </a:lnTo>
                <a:lnTo>
                  <a:pt x="8593" y="2533"/>
                </a:lnTo>
                <a:lnTo>
                  <a:pt x="8567" y="2542"/>
                </a:lnTo>
                <a:lnTo>
                  <a:pt x="8558" y="2551"/>
                </a:lnTo>
                <a:lnTo>
                  <a:pt x="8549" y="2551"/>
                </a:lnTo>
                <a:lnTo>
                  <a:pt x="8540" y="2559"/>
                </a:lnTo>
                <a:lnTo>
                  <a:pt x="8531" y="2568"/>
                </a:lnTo>
                <a:lnTo>
                  <a:pt x="8522" y="2577"/>
                </a:lnTo>
                <a:lnTo>
                  <a:pt x="8514" y="2577"/>
                </a:lnTo>
                <a:lnTo>
                  <a:pt x="8496" y="2586"/>
                </a:lnTo>
                <a:lnTo>
                  <a:pt x="8461" y="2612"/>
                </a:lnTo>
                <a:lnTo>
                  <a:pt x="8434" y="2621"/>
                </a:lnTo>
                <a:lnTo>
                  <a:pt x="8434" y="2630"/>
                </a:lnTo>
                <a:lnTo>
                  <a:pt x="8443" y="2639"/>
                </a:lnTo>
                <a:lnTo>
                  <a:pt x="8452" y="2639"/>
                </a:lnTo>
                <a:lnTo>
                  <a:pt x="8443" y="2665"/>
                </a:lnTo>
                <a:lnTo>
                  <a:pt x="8443" y="2683"/>
                </a:lnTo>
                <a:lnTo>
                  <a:pt x="8452" y="2683"/>
                </a:lnTo>
                <a:lnTo>
                  <a:pt x="8461" y="2683"/>
                </a:lnTo>
                <a:lnTo>
                  <a:pt x="8478" y="2683"/>
                </a:lnTo>
                <a:lnTo>
                  <a:pt x="8496" y="2701"/>
                </a:lnTo>
                <a:lnTo>
                  <a:pt x="8514" y="2701"/>
                </a:lnTo>
                <a:lnTo>
                  <a:pt x="8531" y="2683"/>
                </a:lnTo>
                <a:lnTo>
                  <a:pt x="8540" y="2683"/>
                </a:lnTo>
                <a:lnTo>
                  <a:pt x="8549" y="2674"/>
                </a:lnTo>
                <a:lnTo>
                  <a:pt x="8558" y="2665"/>
                </a:lnTo>
                <a:lnTo>
                  <a:pt x="8584" y="2657"/>
                </a:lnTo>
                <a:lnTo>
                  <a:pt x="8602" y="2657"/>
                </a:lnTo>
                <a:lnTo>
                  <a:pt x="8602" y="2665"/>
                </a:lnTo>
                <a:lnTo>
                  <a:pt x="8593" y="2665"/>
                </a:lnTo>
                <a:lnTo>
                  <a:pt x="8567" y="2665"/>
                </a:lnTo>
                <a:lnTo>
                  <a:pt x="8558" y="2674"/>
                </a:lnTo>
                <a:lnTo>
                  <a:pt x="8540" y="2692"/>
                </a:lnTo>
                <a:lnTo>
                  <a:pt x="8522" y="2701"/>
                </a:lnTo>
                <a:lnTo>
                  <a:pt x="8505" y="2709"/>
                </a:lnTo>
                <a:lnTo>
                  <a:pt x="8496" y="2709"/>
                </a:lnTo>
                <a:lnTo>
                  <a:pt x="8496" y="2718"/>
                </a:lnTo>
                <a:lnTo>
                  <a:pt x="8505" y="2727"/>
                </a:lnTo>
                <a:lnTo>
                  <a:pt x="8514" y="2736"/>
                </a:lnTo>
                <a:lnTo>
                  <a:pt x="8514" y="2745"/>
                </a:lnTo>
                <a:lnTo>
                  <a:pt x="8522" y="2780"/>
                </a:lnTo>
                <a:lnTo>
                  <a:pt x="8531" y="2789"/>
                </a:lnTo>
                <a:lnTo>
                  <a:pt x="8531" y="2807"/>
                </a:lnTo>
                <a:lnTo>
                  <a:pt x="8531" y="2824"/>
                </a:lnTo>
                <a:lnTo>
                  <a:pt x="8531" y="2833"/>
                </a:lnTo>
                <a:lnTo>
                  <a:pt x="8531" y="2842"/>
                </a:lnTo>
                <a:lnTo>
                  <a:pt x="8540" y="2851"/>
                </a:lnTo>
                <a:lnTo>
                  <a:pt x="8549" y="2842"/>
                </a:lnTo>
                <a:lnTo>
                  <a:pt x="8558" y="2833"/>
                </a:lnTo>
                <a:lnTo>
                  <a:pt x="8575" y="2807"/>
                </a:lnTo>
                <a:lnTo>
                  <a:pt x="8575" y="2798"/>
                </a:lnTo>
                <a:lnTo>
                  <a:pt x="8584" y="2789"/>
                </a:lnTo>
                <a:lnTo>
                  <a:pt x="8593" y="2780"/>
                </a:lnTo>
                <a:lnTo>
                  <a:pt x="8602" y="2780"/>
                </a:lnTo>
                <a:lnTo>
                  <a:pt x="8593" y="2789"/>
                </a:lnTo>
                <a:lnTo>
                  <a:pt x="8593" y="2798"/>
                </a:lnTo>
                <a:lnTo>
                  <a:pt x="8611" y="2798"/>
                </a:lnTo>
                <a:lnTo>
                  <a:pt x="8619" y="2789"/>
                </a:lnTo>
                <a:lnTo>
                  <a:pt x="8628" y="2789"/>
                </a:lnTo>
                <a:lnTo>
                  <a:pt x="8628" y="2780"/>
                </a:lnTo>
                <a:lnTo>
                  <a:pt x="8628" y="2771"/>
                </a:lnTo>
                <a:lnTo>
                  <a:pt x="8619" y="2754"/>
                </a:lnTo>
                <a:lnTo>
                  <a:pt x="8619" y="2745"/>
                </a:lnTo>
                <a:lnTo>
                  <a:pt x="8611" y="2727"/>
                </a:lnTo>
                <a:lnTo>
                  <a:pt x="8619" y="2745"/>
                </a:lnTo>
                <a:lnTo>
                  <a:pt x="8628" y="2762"/>
                </a:lnTo>
                <a:lnTo>
                  <a:pt x="8628" y="2771"/>
                </a:lnTo>
                <a:lnTo>
                  <a:pt x="8637" y="2771"/>
                </a:lnTo>
                <a:lnTo>
                  <a:pt x="8646" y="2780"/>
                </a:lnTo>
                <a:lnTo>
                  <a:pt x="8664" y="2780"/>
                </a:lnTo>
                <a:lnTo>
                  <a:pt x="8672" y="2789"/>
                </a:lnTo>
                <a:lnTo>
                  <a:pt x="8672" y="2807"/>
                </a:lnTo>
                <a:lnTo>
                  <a:pt x="8681" y="2815"/>
                </a:lnTo>
                <a:lnTo>
                  <a:pt x="8681" y="2824"/>
                </a:lnTo>
                <a:lnTo>
                  <a:pt x="8672" y="2815"/>
                </a:lnTo>
                <a:lnTo>
                  <a:pt x="8664" y="2798"/>
                </a:lnTo>
                <a:lnTo>
                  <a:pt x="8655" y="2789"/>
                </a:lnTo>
                <a:lnTo>
                  <a:pt x="8646" y="2789"/>
                </a:lnTo>
                <a:lnTo>
                  <a:pt x="8628" y="2789"/>
                </a:lnTo>
                <a:lnTo>
                  <a:pt x="8619" y="2798"/>
                </a:lnTo>
                <a:lnTo>
                  <a:pt x="8619" y="2807"/>
                </a:lnTo>
                <a:lnTo>
                  <a:pt x="8602" y="2807"/>
                </a:lnTo>
                <a:lnTo>
                  <a:pt x="8593" y="2807"/>
                </a:lnTo>
                <a:lnTo>
                  <a:pt x="8575" y="2815"/>
                </a:lnTo>
                <a:lnTo>
                  <a:pt x="8567" y="2833"/>
                </a:lnTo>
                <a:lnTo>
                  <a:pt x="8558" y="2851"/>
                </a:lnTo>
                <a:lnTo>
                  <a:pt x="8567" y="2860"/>
                </a:lnTo>
                <a:lnTo>
                  <a:pt x="8575" y="2860"/>
                </a:lnTo>
                <a:lnTo>
                  <a:pt x="8584" y="2860"/>
                </a:lnTo>
                <a:lnTo>
                  <a:pt x="8602" y="2851"/>
                </a:lnTo>
                <a:lnTo>
                  <a:pt x="8628" y="2851"/>
                </a:lnTo>
                <a:lnTo>
                  <a:pt x="8646" y="2833"/>
                </a:lnTo>
                <a:lnTo>
                  <a:pt x="8646" y="2842"/>
                </a:lnTo>
                <a:lnTo>
                  <a:pt x="8646" y="2851"/>
                </a:lnTo>
                <a:lnTo>
                  <a:pt x="8655" y="2851"/>
                </a:lnTo>
                <a:lnTo>
                  <a:pt x="8664" y="2851"/>
                </a:lnTo>
                <a:lnTo>
                  <a:pt x="8655" y="2851"/>
                </a:lnTo>
                <a:lnTo>
                  <a:pt x="8637" y="2851"/>
                </a:lnTo>
                <a:lnTo>
                  <a:pt x="8628" y="2860"/>
                </a:lnTo>
                <a:lnTo>
                  <a:pt x="8619" y="2860"/>
                </a:lnTo>
                <a:lnTo>
                  <a:pt x="8584" y="2868"/>
                </a:lnTo>
                <a:lnTo>
                  <a:pt x="8567" y="2868"/>
                </a:lnTo>
                <a:lnTo>
                  <a:pt x="8575" y="2886"/>
                </a:lnTo>
                <a:lnTo>
                  <a:pt x="8567" y="2904"/>
                </a:lnTo>
                <a:lnTo>
                  <a:pt x="8575" y="2912"/>
                </a:lnTo>
                <a:lnTo>
                  <a:pt x="8593" y="2939"/>
                </a:lnTo>
                <a:lnTo>
                  <a:pt x="8611" y="2957"/>
                </a:lnTo>
                <a:lnTo>
                  <a:pt x="8619" y="2974"/>
                </a:lnTo>
                <a:lnTo>
                  <a:pt x="8619" y="2983"/>
                </a:lnTo>
                <a:lnTo>
                  <a:pt x="8628" y="2983"/>
                </a:lnTo>
                <a:lnTo>
                  <a:pt x="8637" y="2992"/>
                </a:lnTo>
                <a:lnTo>
                  <a:pt x="8646" y="2992"/>
                </a:lnTo>
                <a:lnTo>
                  <a:pt x="8655" y="3010"/>
                </a:lnTo>
                <a:lnTo>
                  <a:pt x="8672" y="2992"/>
                </a:lnTo>
                <a:lnTo>
                  <a:pt x="8699" y="2983"/>
                </a:lnTo>
                <a:lnTo>
                  <a:pt x="8672" y="3001"/>
                </a:lnTo>
                <a:lnTo>
                  <a:pt x="8664" y="3010"/>
                </a:lnTo>
                <a:lnTo>
                  <a:pt x="8664" y="3018"/>
                </a:lnTo>
                <a:lnTo>
                  <a:pt x="8664" y="3027"/>
                </a:lnTo>
                <a:lnTo>
                  <a:pt x="8664" y="3036"/>
                </a:lnTo>
                <a:lnTo>
                  <a:pt x="8664" y="3045"/>
                </a:lnTo>
                <a:lnTo>
                  <a:pt x="8655" y="3054"/>
                </a:lnTo>
                <a:lnTo>
                  <a:pt x="8664" y="3054"/>
                </a:lnTo>
                <a:lnTo>
                  <a:pt x="8672" y="3054"/>
                </a:lnTo>
                <a:lnTo>
                  <a:pt x="8681" y="3063"/>
                </a:lnTo>
                <a:lnTo>
                  <a:pt x="8690" y="3071"/>
                </a:lnTo>
                <a:lnTo>
                  <a:pt x="8699" y="3071"/>
                </a:lnTo>
                <a:lnTo>
                  <a:pt x="8708" y="3071"/>
                </a:lnTo>
                <a:lnTo>
                  <a:pt x="8717" y="3080"/>
                </a:lnTo>
                <a:lnTo>
                  <a:pt x="8708" y="3089"/>
                </a:lnTo>
                <a:lnTo>
                  <a:pt x="8708" y="3098"/>
                </a:lnTo>
                <a:lnTo>
                  <a:pt x="8708" y="3107"/>
                </a:lnTo>
                <a:lnTo>
                  <a:pt x="8734" y="3107"/>
                </a:lnTo>
                <a:lnTo>
                  <a:pt x="8734" y="3098"/>
                </a:lnTo>
                <a:lnTo>
                  <a:pt x="8743" y="3089"/>
                </a:lnTo>
                <a:lnTo>
                  <a:pt x="8752" y="3089"/>
                </a:lnTo>
                <a:lnTo>
                  <a:pt x="8769" y="3098"/>
                </a:lnTo>
                <a:lnTo>
                  <a:pt x="8752" y="3098"/>
                </a:lnTo>
                <a:lnTo>
                  <a:pt x="8752" y="3107"/>
                </a:lnTo>
                <a:lnTo>
                  <a:pt x="8743" y="3107"/>
                </a:lnTo>
                <a:lnTo>
                  <a:pt x="8734" y="3115"/>
                </a:lnTo>
                <a:lnTo>
                  <a:pt x="8725" y="3115"/>
                </a:lnTo>
                <a:lnTo>
                  <a:pt x="8725" y="3124"/>
                </a:lnTo>
                <a:lnTo>
                  <a:pt x="8734" y="3133"/>
                </a:lnTo>
                <a:lnTo>
                  <a:pt x="8743" y="3142"/>
                </a:lnTo>
                <a:lnTo>
                  <a:pt x="8734" y="3151"/>
                </a:lnTo>
                <a:lnTo>
                  <a:pt x="8743" y="3160"/>
                </a:lnTo>
                <a:lnTo>
                  <a:pt x="8752" y="3160"/>
                </a:lnTo>
                <a:lnTo>
                  <a:pt x="8761" y="3168"/>
                </a:lnTo>
                <a:lnTo>
                  <a:pt x="8761" y="3177"/>
                </a:lnTo>
                <a:lnTo>
                  <a:pt x="8761" y="3186"/>
                </a:lnTo>
                <a:lnTo>
                  <a:pt x="8787" y="3186"/>
                </a:lnTo>
                <a:lnTo>
                  <a:pt x="8787" y="3195"/>
                </a:lnTo>
                <a:lnTo>
                  <a:pt x="8796" y="3195"/>
                </a:lnTo>
                <a:lnTo>
                  <a:pt x="8805" y="3204"/>
                </a:lnTo>
                <a:lnTo>
                  <a:pt x="8805" y="3213"/>
                </a:lnTo>
                <a:lnTo>
                  <a:pt x="8814" y="3213"/>
                </a:lnTo>
                <a:lnTo>
                  <a:pt x="8822" y="3221"/>
                </a:lnTo>
                <a:lnTo>
                  <a:pt x="8840" y="3213"/>
                </a:lnTo>
                <a:lnTo>
                  <a:pt x="8849" y="3221"/>
                </a:lnTo>
                <a:lnTo>
                  <a:pt x="8840" y="3221"/>
                </a:lnTo>
                <a:lnTo>
                  <a:pt x="8814" y="3230"/>
                </a:lnTo>
                <a:lnTo>
                  <a:pt x="8814" y="3239"/>
                </a:lnTo>
                <a:lnTo>
                  <a:pt x="8822" y="3248"/>
                </a:lnTo>
                <a:lnTo>
                  <a:pt x="8831" y="3248"/>
                </a:lnTo>
                <a:lnTo>
                  <a:pt x="8840" y="3248"/>
                </a:lnTo>
                <a:lnTo>
                  <a:pt x="8849" y="3248"/>
                </a:lnTo>
                <a:lnTo>
                  <a:pt x="8849" y="3239"/>
                </a:lnTo>
                <a:lnTo>
                  <a:pt x="8840" y="3239"/>
                </a:lnTo>
                <a:lnTo>
                  <a:pt x="8849" y="3239"/>
                </a:lnTo>
                <a:lnTo>
                  <a:pt x="8858" y="3230"/>
                </a:lnTo>
                <a:lnTo>
                  <a:pt x="8866" y="3230"/>
                </a:lnTo>
                <a:lnTo>
                  <a:pt x="8875" y="3239"/>
                </a:lnTo>
                <a:lnTo>
                  <a:pt x="8884" y="3239"/>
                </a:lnTo>
                <a:lnTo>
                  <a:pt x="8893" y="3239"/>
                </a:lnTo>
                <a:lnTo>
                  <a:pt x="8902" y="3239"/>
                </a:lnTo>
                <a:lnTo>
                  <a:pt x="8911" y="3239"/>
                </a:lnTo>
                <a:lnTo>
                  <a:pt x="8919" y="3230"/>
                </a:lnTo>
                <a:lnTo>
                  <a:pt x="8937" y="3221"/>
                </a:lnTo>
                <a:lnTo>
                  <a:pt x="8955" y="3213"/>
                </a:lnTo>
                <a:lnTo>
                  <a:pt x="8972" y="3204"/>
                </a:lnTo>
                <a:lnTo>
                  <a:pt x="8981" y="3204"/>
                </a:lnTo>
                <a:lnTo>
                  <a:pt x="8981" y="3195"/>
                </a:lnTo>
                <a:lnTo>
                  <a:pt x="8990" y="3195"/>
                </a:lnTo>
                <a:lnTo>
                  <a:pt x="8981" y="3204"/>
                </a:lnTo>
                <a:lnTo>
                  <a:pt x="8981" y="3213"/>
                </a:lnTo>
                <a:lnTo>
                  <a:pt x="8972" y="3221"/>
                </a:lnTo>
                <a:lnTo>
                  <a:pt x="8964" y="3239"/>
                </a:lnTo>
                <a:lnTo>
                  <a:pt x="8972" y="3257"/>
                </a:lnTo>
                <a:lnTo>
                  <a:pt x="8981" y="3265"/>
                </a:lnTo>
                <a:lnTo>
                  <a:pt x="8999" y="3265"/>
                </a:lnTo>
                <a:lnTo>
                  <a:pt x="9008" y="3274"/>
                </a:lnTo>
                <a:lnTo>
                  <a:pt x="9016" y="3274"/>
                </a:lnTo>
                <a:lnTo>
                  <a:pt x="9025" y="3274"/>
                </a:lnTo>
                <a:lnTo>
                  <a:pt x="9043" y="3274"/>
                </a:lnTo>
                <a:lnTo>
                  <a:pt x="9069" y="3257"/>
                </a:lnTo>
                <a:lnTo>
                  <a:pt x="9061" y="3265"/>
                </a:lnTo>
                <a:lnTo>
                  <a:pt x="9052" y="3274"/>
                </a:lnTo>
                <a:lnTo>
                  <a:pt x="9043" y="3283"/>
                </a:lnTo>
                <a:lnTo>
                  <a:pt x="9034" y="3283"/>
                </a:lnTo>
                <a:lnTo>
                  <a:pt x="9025" y="3283"/>
                </a:lnTo>
                <a:lnTo>
                  <a:pt x="9025" y="3292"/>
                </a:lnTo>
                <a:lnTo>
                  <a:pt x="9025" y="3310"/>
                </a:lnTo>
                <a:lnTo>
                  <a:pt x="9061" y="3318"/>
                </a:lnTo>
                <a:lnTo>
                  <a:pt x="9078" y="3327"/>
                </a:lnTo>
                <a:lnTo>
                  <a:pt x="9087" y="3327"/>
                </a:lnTo>
                <a:lnTo>
                  <a:pt x="9087" y="3318"/>
                </a:lnTo>
                <a:lnTo>
                  <a:pt x="9096" y="3310"/>
                </a:lnTo>
                <a:lnTo>
                  <a:pt x="9105" y="3301"/>
                </a:lnTo>
                <a:lnTo>
                  <a:pt x="9114" y="3301"/>
                </a:lnTo>
                <a:lnTo>
                  <a:pt x="9105" y="3310"/>
                </a:lnTo>
                <a:lnTo>
                  <a:pt x="9096" y="3318"/>
                </a:lnTo>
                <a:lnTo>
                  <a:pt x="9087" y="3327"/>
                </a:lnTo>
                <a:lnTo>
                  <a:pt x="9096" y="3336"/>
                </a:lnTo>
                <a:lnTo>
                  <a:pt x="9105" y="3336"/>
                </a:lnTo>
                <a:lnTo>
                  <a:pt x="9114" y="3336"/>
                </a:lnTo>
                <a:lnTo>
                  <a:pt x="9122" y="3336"/>
                </a:lnTo>
                <a:lnTo>
                  <a:pt x="9114" y="3345"/>
                </a:lnTo>
                <a:lnTo>
                  <a:pt x="9131" y="3345"/>
                </a:lnTo>
                <a:lnTo>
                  <a:pt x="9140" y="3345"/>
                </a:lnTo>
                <a:lnTo>
                  <a:pt x="9149" y="3345"/>
                </a:lnTo>
                <a:lnTo>
                  <a:pt x="9140" y="3336"/>
                </a:lnTo>
                <a:lnTo>
                  <a:pt x="9131" y="3327"/>
                </a:lnTo>
                <a:lnTo>
                  <a:pt x="9122" y="3327"/>
                </a:lnTo>
                <a:lnTo>
                  <a:pt x="9149" y="3336"/>
                </a:lnTo>
                <a:lnTo>
                  <a:pt x="9175" y="3336"/>
                </a:lnTo>
                <a:lnTo>
                  <a:pt x="9175" y="3327"/>
                </a:lnTo>
                <a:lnTo>
                  <a:pt x="9184" y="3318"/>
                </a:lnTo>
                <a:lnTo>
                  <a:pt x="9184" y="3301"/>
                </a:lnTo>
                <a:lnTo>
                  <a:pt x="9184" y="3292"/>
                </a:lnTo>
                <a:lnTo>
                  <a:pt x="9184" y="3283"/>
                </a:lnTo>
                <a:lnTo>
                  <a:pt x="9175" y="3274"/>
                </a:lnTo>
                <a:lnTo>
                  <a:pt x="9158" y="3274"/>
                </a:lnTo>
                <a:lnTo>
                  <a:pt x="9149" y="3274"/>
                </a:lnTo>
                <a:lnTo>
                  <a:pt x="9140" y="3274"/>
                </a:lnTo>
                <a:lnTo>
                  <a:pt x="9131" y="3265"/>
                </a:lnTo>
                <a:lnTo>
                  <a:pt x="9140" y="3265"/>
                </a:lnTo>
                <a:lnTo>
                  <a:pt x="9149" y="3265"/>
                </a:lnTo>
                <a:lnTo>
                  <a:pt x="9175" y="3274"/>
                </a:lnTo>
                <a:lnTo>
                  <a:pt x="9184" y="3274"/>
                </a:lnTo>
                <a:lnTo>
                  <a:pt x="9193" y="3274"/>
                </a:lnTo>
                <a:lnTo>
                  <a:pt x="9219" y="3239"/>
                </a:lnTo>
                <a:lnTo>
                  <a:pt x="9219" y="3213"/>
                </a:lnTo>
                <a:lnTo>
                  <a:pt x="9237" y="3177"/>
                </a:lnTo>
                <a:lnTo>
                  <a:pt x="9237" y="3160"/>
                </a:lnTo>
                <a:lnTo>
                  <a:pt x="9246" y="3151"/>
                </a:lnTo>
                <a:lnTo>
                  <a:pt x="9246" y="3142"/>
                </a:lnTo>
                <a:lnTo>
                  <a:pt x="9228" y="3133"/>
                </a:lnTo>
                <a:lnTo>
                  <a:pt x="9246" y="3133"/>
                </a:lnTo>
                <a:lnTo>
                  <a:pt x="9255" y="3133"/>
                </a:lnTo>
                <a:lnTo>
                  <a:pt x="9263" y="3124"/>
                </a:lnTo>
                <a:lnTo>
                  <a:pt x="9255" y="3107"/>
                </a:lnTo>
                <a:lnTo>
                  <a:pt x="9263" y="3107"/>
                </a:lnTo>
                <a:lnTo>
                  <a:pt x="9255" y="3098"/>
                </a:lnTo>
                <a:lnTo>
                  <a:pt x="9246" y="3089"/>
                </a:lnTo>
                <a:lnTo>
                  <a:pt x="9255" y="3071"/>
                </a:lnTo>
                <a:lnTo>
                  <a:pt x="9255" y="3063"/>
                </a:lnTo>
                <a:lnTo>
                  <a:pt x="9255" y="3054"/>
                </a:lnTo>
                <a:lnTo>
                  <a:pt x="9255" y="3045"/>
                </a:lnTo>
                <a:lnTo>
                  <a:pt x="9263" y="3036"/>
                </a:lnTo>
                <a:lnTo>
                  <a:pt x="9237" y="3036"/>
                </a:lnTo>
                <a:lnTo>
                  <a:pt x="9219" y="3027"/>
                </a:lnTo>
                <a:lnTo>
                  <a:pt x="9211" y="3027"/>
                </a:lnTo>
                <a:lnTo>
                  <a:pt x="9202" y="3018"/>
                </a:lnTo>
                <a:lnTo>
                  <a:pt x="9211" y="3018"/>
                </a:lnTo>
                <a:lnTo>
                  <a:pt x="9219" y="3027"/>
                </a:lnTo>
                <a:lnTo>
                  <a:pt x="9237" y="3018"/>
                </a:lnTo>
                <a:lnTo>
                  <a:pt x="9246" y="3027"/>
                </a:lnTo>
                <a:lnTo>
                  <a:pt x="9263" y="3027"/>
                </a:lnTo>
                <a:lnTo>
                  <a:pt x="9272" y="3018"/>
                </a:lnTo>
                <a:lnTo>
                  <a:pt x="9281" y="3018"/>
                </a:lnTo>
                <a:lnTo>
                  <a:pt x="9290" y="3001"/>
                </a:lnTo>
                <a:lnTo>
                  <a:pt x="9299" y="3001"/>
                </a:lnTo>
                <a:lnTo>
                  <a:pt x="9299" y="2992"/>
                </a:lnTo>
                <a:lnTo>
                  <a:pt x="9272" y="2983"/>
                </a:lnTo>
                <a:lnTo>
                  <a:pt x="9263" y="2974"/>
                </a:lnTo>
                <a:lnTo>
                  <a:pt x="9255" y="2965"/>
                </a:lnTo>
                <a:lnTo>
                  <a:pt x="9263" y="2965"/>
                </a:lnTo>
                <a:lnTo>
                  <a:pt x="9272" y="2974"/>
                </a:lnTo>
                <a:lnTo>
                  <a:pt x="9281" y="2983"/>
                </a:lnTo>
                <a:lnTo>
                  <a:pt x="9299" y="2983"/>
                </a:lnTo>
                <a:lnTo>
                  <a:pt x="9308" y="2983"/>
                </a:lnTo>
                <a:lnTo>
                  <a:pt x="9316" y="2983"/>
                </a:lnTo>
                <a:lnTo>
                  <a:pt x="9325" y="2974"/>
                </a:lnTo>
                <a:lnTo>
                  <a:pt x="9325" y="2965"/>
                </a:lnTo>
                <a:lnTo>
                  <a:pt x="9334" y="2957"/>
                </a:lnTo>
                <a:lnTo>
                  <a:pt x="9334" y="2948"/>
                </a:lnTo>
                <a:lnTo>
                  <a:pt x="9343" y="2939"/>
                </a:lnTo>
                <a:lnTo>
                  <a:pt x="9343" y="2930"/>
                </a:lnTo>
                <a:lnTo>
                  <a:pt x="9352" y="2930"/>
                </a:lnTo>
                <a:lnTo>
                  <a:pt x="9361" y="2930"/>
                </a:lnTo>
                <a:lnTo>
                  <a:pt x="9361" y="2921"/>
                </a:lnTo>
                <a:lnTo>
                  <a:pt x="9378" y="2904"/>
                </a:lnTo>
                <a:lnTo>
                  <a:pt x="9369" y="2886"/>
                </a:lnTo>
                <a:lnTo>
                  <a:pt x="9369" y="2860"/>
                </a:lnTo>
                <a:lnTo>
                  <a:pt x="9361" y="2851"/>
                </a:lnTo>
                <a:lnTo>
                  <a:pt x="9343" y="2851"/>
                </a:lnTo>
                <a:lnTo>
                  <a:pt x="9343" y="2860"/>
                </a:lnTo>
                <a:lnTo>
                  <a:pt x="9334" y="2851"/>
                </a:lnTo>
                <a:lnTo>
                  <a:pt x="9299" y="2842"/>
                </a:lnTo>
                <a:lnTo>
                  <a:pt x="9334" y="2842"/>
                </a:lnTo>
                <a:lnTo>
                  <a:pt x="9343" y="2842"/>
                </a:lnTo>
                <a:lnTo>
                  <a:pt x="9361" y="2851"/>
                </a:lnTo>
                <a:lnTo>
                  <a:pt x="9369" y="2842"/>
                </a:lnTo>
                <a:lnTo>
                  <a:pt x="9369" y="2833"/>
                </a:lnTo>
                <a:lnTo>
                  <a:pt x="9378" y="2833"/>
                </a:lnTo>
                <a:lnTo>
                  <a:pt x="9396" y="2824"/>
                </a:lnTo>
                <a:lnTo>
                  <a:pt x="9405" y="2815"/>
                </a:lnTo>
                <a:lnTo>
                  <a:pt x="9405" y="2807"/>
                </a:lnTo>
                <a:lnTo>
                  <a:pt x="9396" y="2807"/>
                </a:lnTo>
                <a:lnTo>
                  <a:pt x="9387" y="2798"/>
                </a:lnTo>
                <a:lnTo>
                  <a:pt x="9378" y="2771"/>
                </a:lnTo>
                <a:lnTo>
                  <a:pt x="9369" y="2762"/>
                </a:lnTo>
                <a:lnTo>
                  <a:pt x="9361" y="2771"/>
                </a:lnTo>
                <a:lnTo>
                  <a:pt x="9343" y="2771"/>
                </a:lnTo>
                <a:lnTo>
                  <a:pt x="9343" y="2754"/>
                </a:lnTo>
                <a:lnTo>
                  <a:pt x="9334" y="2754"/>
                </a:lnTo>
                <a:lnTo>
                  <a:pt x="9334" y="2745"/>
                </a:lnTo>
                <a:lnTo>
                  <a:pt x="9352" y="2745"/>
                </a:lnTo>
                <a:lnTo>
                  <a:pt x="9369" y="2745"/>
                </a:lnTo>
                <a:lnTo>
                  <a:pt x="9396" y="2745"/>
                </a:lnTo>
                <a:lnTo>
                  <a:pt x="9413" y="2745"/>
                </a:lnTo>
                <a:lnTo>
                  <a:pt x="9422" y="2736"/>
                </a:lnTo>
                <a:lnTo>
                  <a:pt x="9431" y="2727"/>
                </a:lnTo>
                <a:lnTo>
                  <a:pt x="9440" y="2718"/>
                </a:lnTo>
                <a:lnTo>
                  <a:pt x="9449" y="2709"/>
                </a:lnTo>
                <a:lnTo>
                  <a:pt x="9440" y="2709"/>
                </a:lnTo>
                <a:lnTo>
                  <a:pt x="9405" y="2692"/>
                </a:lnTo>
                <a:lnTo>
                  <a:pt x="9422" y="2692"/>
                </a:lnTo>
                <a:lnTo>
                  <a:pt x="9458" y="2683"/>
                </a:lnTo>
                <a:lnTo>
                  <a:pt x="9484" y="2683"/>
                </a:lnTo>
                <a:lnTo>
                  <a:pt x="9519" y="2683"/>
                </a:lnTo>
                <a:lnTo>
                  <a:pt x="9546" y="2665"/>
                </a:lnTo>
                <a:lnTo>
                  <a:pt x="9546" y="2657"/>
                </a:lnTo>
                <a:lnTo>
                  <a:pt x="9528" y="2648"/>
                </a:lnTo>
                <a:lnTo>
                  <a:pt x="9528" y="2630"/>
                </a:lnTo>
                <a:lnTo>
                  <a:pt x="9537" y="2639"/>
                </a:lnTo>
                <a:lnTo>
                  <a:pt x="9555" y="2648"/>
                </a:lnTo>
                <a:lnTo>
                  <a:pt x="9555" y="2639"/>
                </a:lnTo>
                <a:lnTo>
                  <a:pt x="9563" y="2612"/>
                </a:lnTo>
                <a:lnTo>
                  <a:pt x="9572" y="2612"/>
                </a:lnTo>
                <a:lnTo>
                  <a:pt x="9581" y="2604"/>
                </a:lnTo>
                <a:lnTo>
                  <a:pt x="9563" y="2595"/>
                </a:lnTo>
                <a:lnTo>
                  <a:pt x="9555" y="2586"/>
                </a:lnTo>
                <a:lnTo>
                  <a:pt x="9563" y="2586"/>
                </a:lnTo>
                <a:lnTo>
                  <a:pt x="9581" y="2586"/>
                </a:lnTo>
                <a:lnTo>
                  <a:pt x="9599" y="2595"/>
                </a:lnTo>
                <a:lnTo>
                  <a:pt x="9616" y="2595"/>
                </a:lnTo>
                <a:lnTo>
                  <a:pt x="9599" y="2612"/>
                </a:lnTo>
                <a:lnTo>
                  <a:pt x="9581" y="2639"/>
                </a:lnTo>
                <a:lnTo>
                  <a:pt x="9581" y="2648"/>
                </a:lnTo>
                <a:lnTo>
                  <a:pt x="9572" y="2657"/>
                </a:lnTo>
                <a:lnTo>
                  <a:pt x="9563" y="2665"/>
                </a:lnTo>
                <a:lnTo>
                  <a:pt x="9563" y="2674"/>
                </a:lnTo>
                <a:lnTo>
                  <a:pt x="9581" y="2683"/>
                </a:lnTo>
                <a:lnTo>
                  <a:pt x="9590" y="2683"/>
                </a:lnTo>
                <a:lnTo>
                  <a:pt x="9599" y="2683"/>
                </a:lnTo>
                <a:lnTo>
                  <a:pt x="9608" y="2674"/>
                </a:lnTo>
                <a:lnTo>
                  <a:pt x="9616" y="2665"/>
                </a:lnTo>
                <a:lnTo>
                  <a:pt x="9616" y="2657"/>
                </a:lnTo>
                <a:lnTo>
                  <a:pt x="9634" y="2648"/>
                </a:lnTo>
                <a:lnTo>
                  <a:pt x="9634" y="2657"/>
                </a:lnTo>
                <a:lnTo>
                  <a:pt x="9643" y="2657"/>
                </a:lnTo>
                <a:lnTo>
                  <a:pt x="9652" y="2665"/>
                </a:lnTo>
                <a:lnTo>
                  <a:pt x="9660" y="2657"/>
                </a:lnTo>
                <a:lnTo>
                  <a:pt x="9669" y="2639"/>
                </a:lnTo>
                <a:lnTo>
                  <a:pt x="9669" y="2630"/>
                </a:lnTo>
                <a:lnTo>
                  <a:pt x="9687" y="2639"/>
                </a:lnTo>
                <a:lnTo>
                  <a:pt x="9678" y="2639"/>
                </a:lnTo>
                <a:lnTo>
                  <a:pt x="9687" y="2657"/>
                </a:lnTo>
                <a:lnTo>
                  <a:pt x="9687" y="2648"/>
                </a:lnTo>
                <a:lnTo>
                  <a:pt x="9705" y="2639"/>
                </a:lnTo>
                <a:lnTo>
                  <a:pt x="9722" y="2630"/>
                </a:lnTo>
                <a:lnTo>
                  <a:pt x="9731" y="2621"/>
                </a:lnTo>
                <a:lnTo>
                  <a:pt x="9740" y="2621"/>
                </a:lnTo>
                <a:lnTo>
                  <a:pt x="9731" y="2595"/>
                </a:lnTo>
                <a:lnTo>
                  <a:pt x="9722" y="2586"/>
                </a:lnTo>
                <a:lnTo>
                  <a:pt x="9722" y="2577"/>
                </a:lnTo>
                <a:lnTo>
                  <a:pt x="9731" y="2586"/>
                </a:lnTo>
                <a:lnTo>
                  <a:pt x="9740" y="2595"/>
                </a:lnTo>
                <a:lnTo>
                  <a:pt x="9758" y="2604"/>
                </a:lnTo>
                <a:lnTo>
                  <a:pt x="9766" y="2604"/>
                </a:lnTo>
                <a:lnTo>
                  <a:pt x="9775" y="2604"/>
                </a:lnTo>
                <a:lnTo>
                  <a:pt x="9810" y="2577"/>
                </a:lnTo>
                <a:lnTo>
                  <a:pt x="9819" y="2577"/>
                </a:lnTo>
                <a:lnTo>
                  <a:pt x="9819" y="2568"/>
                </a:lnTo>
                <a:lnTo>
                  <a:pt x="9819" y="2559"/>
                </a:lnTo>
                <a:lnTo>
                  <a:pt x="9828" y="2559"/>
                </a:lnTo>
                <a:lnTo>
                  <a:pt x="9837" y="2559"/>
                </a:lnTo>
                <a:lnTo>
                  <a:pt x="9846" y="2551"/>
                </a:lnTo>
                <a:lnTo>
                  <a:pt x="9855" y="2542"/>
                </a:lnTo>
                <a:lnTo>
                  <a:pt x="9863" y="2515"/>
                </a:lnTo>
                <a:lnTo>
                  <a:pt x="9890" y="2489"/>
                </a:lnTo>
                <a:lnTo>
                  <a:pt x="9890" y="2480"/>
                </a:lnTo>
                <a:lnTo>
                  <a:pt x="9899" y="2471"/>
                </a:lnTo>
                <a:lnTo>
                  <a:pt x="9890" y="2471"/>
                </a:lnTo>
                <a:lnTo>
                  <a:pt x="9899" y="2462"/>
                </a:lnTo>
                <a:lnTo>
                  <a:pt x="9908" y="2454"/>
                </a:lnTo>
                <a:lnTo>
                  <a:pt x="9916" y="2436"/>
                </a:lnTo>
                <a:lnTo>
                  <a:pt x="9925" y="2427"/>
                </a:lnTo>
                <a:lnTo>
                  <a:pt x="9934" y="2427"/>
                </a:lnTo>
                <a:lnTo>
                  <a:pt x="9969" y="2401"/>
                </a:lnTo>
                <a:lnTo>
                  <a:pt x="9978" y="2401"/>
                </a:lnTo>
                <a:lnTo>
                  <a:pt x="9987" y="2392"/>
                </a:lnTo>
                <a:lnTo>
                  <a:pt x="9996" y="2383"/>
                </a:lnTo>
                <a:lnTo>
                  <a:pt x="9996" y="2374"/>
                </a:lnTo>
                <a:lnTo>
                  <a:pt x="9987" y="2365"/>
                </a:lnTo>
                <a:lnTo>
                  <a:pt x="9978" y="2356"/>
                </a:lnTo>
                <a:lnTo>
                  <a:pt x="9987" y="2356"/>
                </a:lnTo>
                <a:lnTo>
                  <a:pt x="9996" y="2356"/>
                </a:lnTo>
                <a:lnTo>
                  <a:pt x="9987" y="2348"/>
                </a:lnTo>
                <a:lnTo>
                  <a:pt x="9987" y="2339"/>
                </a:lnTo>
                <a:lnTo>
                  <a:pt x="9978" y="2339"/>
                </a:lnTo>
                <a:lnTo>
                  <a:pt x="9978" y="2330"/>
                </a:lnTo>
                <a:lnTo>
                  <a:pt x="9996" y="2339"/>
                </a:lnTo>
                <a:lnTo>
                  <a:pt x="10022" y="2356"/>
                </a:lnTo>
                <a:lnTo>
                  <a:pt x="10049" y="2365"/>
                </a:lnTo>
                <a:lnTo>
                  <a:pt x="10066" y="2374"/>
                </a:lnTo>
                <a:lnTo>
                  <a:pt x="10084" y="2374"/>
                </a:lnTo>
                <a:lnTo>
                  <a:pt x="10093" y="2374"/>
                </a:lnTo>
                <a:lnTo>
                  <a:pt x="10110" y="2374"/>
                </a:lnTo>
                <a:lnTo>
                  <a:pt x="10110" y="2365"/>
                </a:lnTo>
                <a:lnTo>
                  <a:pt x="10102" y="2356"/>
                </a:lnTo>
                <a:lnTo>
                  <a:pt x="10128" y="2365"/>
                </a:lnTo>
                <a:lnTo>
                  <a:pt x="10137" y="2356"/>
                </a:lnTo>
                <a:lnTo>
                  <a:pt x="10146" y="2348"/>
                </a:lnTo>
                <a:lnTo>
                  <a:pt x="10155" y="2348"/>
                </a:lnTo>
                <a:lnTo>
                  <a:pt x="10163" y="2348"/>
                </a:lnTo>
                <a:lnTo>
                  <a:pt x="10172" y="2348"/>
                </a:lnTo>
                <a:lnTo>
                  <a:pt x="10199" y="2348"/>
                </a:lnTo>
                <a:lnTo>
                  <a:pt x="10207" y="2348"/>
                </a:lnTo>
                <a:lnTo>
                  <a:pt x="10216" y="2348"/>
                </a:lnTo>
                <a:lnTo>
                  <a:pt x="10234" y="2339"/>
                </a:lnTo>
                <a:lnTo>
                  <a:pt x="10269" y="2330"/>
                </a:lnTo>
                <a:lnTo>
                  <a:pt x="10287" y="2321"/>
                </a:lnTo>
                <a:lnTo>
                  <a:pt x="10313" y="2321"/>
                </a:lnTo>
                <a:lnTo>
                  <a:pt x="10357" y="2312"/>
                </a:lnTo>
                <a:lnTo>
                  <a:pt x="10366" y="2312"/>
                </a:lnTo>
                <a:lnTo>
                  <a:pt x="10384" y="2303"/>
                </a:lnTo>
                <a:lnTo>
                  <a:pt x="10402" y="2303"/>
                </a:lnTo>
                <a:lnTo>
                  <a:pt x="10410" y="2303"/>
                </a:lnTo>
                <a:lnTo>
                  <a:pt x="10419" y="2295"/>
                </a:lnTo>
                <a:lnTo>
                  <a:pt x="10428" y="2286"/>
                </a:lnTo>
                <a:lnTo>
                  <a:pt x="10437" y="2286"/>
                </a:lnTo>
                <a:lnTo>
                  <a:pt x="10446" y="2277"/>
                </a:lnTo>
                <a:lnTo>
                  <a:pt x="10472" y="2268"/>
                </a:lnTo>
                <a:lnTo>
                  <a:pt x="10472" y="2259"/>
                </a:lnTo>
                <a:lnTo>
                  <a:pt x="10481" y="2259"/>
                </a:lnTo>
                <a:lnTo>
                  <a:pt x="10481" y="2251"/>
                </a:lnTo>
                <a:lnTo>
                  <a:pt x="10499" y="2242"/>
                </a:lnTo>
                <a:lnTo>
                  <a:pt x="10516" y="2233"/>
                </a:lnTo>
                <a:lnTo>
                  <a:pt x="10507" y="2224"/>
                </a:lnTo>
                <a:lnTo>
                  <a:pt x="10534" y="2224"/>
                </a:lnTo>
                <a:lnTo>
                  <a:pt x="10543" y="2215"/>
                </a:lnTo>
                <a:lnTo>
                  <a:pt x="10560" y="2206"/>
                </a:lnTo>
                <a:close/>
                <a:moveTo>
                  <a:pt x="10525" y="7104"/>
                </a:moveTo>
                <a:lnTo>
                  <a:pt x="10516" y="7104"/>
                </a:lnTo>
                <a:lnTo>
                  <a:pt x="10516" y="7112"/>
                </a:lnTo>
                <a:lnTo>
                  <a:pt x="10525" y="7112"/>
                </a:lnTo>
                <a:close/>
                <a:moveTo>
                  <a:pt x="8619" y="2162"/>
                </a:moveTo>
                <a:lnTo>
                  <a:pt x="8628" y="2153"/>
                </a:lnTo>
                <a:lnTo>
                  <a:pt x="8628" y="2145"/>
                </a:lnTo>
                <a:lnTo>
                  <a:pt x="8611" y="2136"/>
                </a:lnTo>
                <a:lnTo>
                  <a:pt x="8602" y="2136"/>
                </a:lnTo>
                <a:lnTo>
                  <a:pt x="8593" y="2136"/>
                </a:lnTo>
                <a:lnTo>
                  <a:pt x="8584" y="2145"/>
                </a:lnTo>
                <a:lnTo>
                  <a:pt x="8584" y="2153"/>
                </a:lnTo>
                <a:lnTo>
                  <a:pt x="8584" y="2162"/>
                </a:lnTo>
                <a:lnTo>
                  <a:pt x="8584" y="2171"/>
                </a:lnTo>
                <a:lnTo>
                  <a:pt x="8593" y="2189"/>
                </a:lnTo>
                <a:lnTo>
                  <a:pt x="8611" y="2189"/>
                </a:lnTo>
                <a:lnTo>
                  <a:pt x="8611" y="2180"/>
                </a:lnTo>
                <a:lnTo>
                  <a:pt x="8611" y="2171"/>
                </a:lnTo>
                <a:close/>
                <a:moveTo>
                  <a:pt x="10507" y="5525"/>
                </a:moveTo>
                <a:lnTo>
                  <a:pt x="10516" y="5525"/>
                </a:lnTo>
                <a:lnTo>
                  <a:pt x="10516" y="5516"/>
                </a:lnTo>
                <a:lnTo>
                  <a:pt x="10507" y="5516"/>
                </a:lnTo>
                <a:close/>
                <a:moveTo>
                  <a:pt x="11346" y="6178"/>
                </a:moveTo>
                <a:lnTo>
                  <a:pt x="11363" y="6178"/>
                </a:lnTo>
                <a:lnTo>
                  <a:pt x="11363" y="6169"/>
                </a:lnTo>
                <a:lnTo>
                  <a:pt x="11372" y="6160"/>
                </a:lnTo>
                <a:lnTo>
                  <a:pt x="11372" y="6151"/>
                </a:lnTo>
                <a:lnTo>
                  <a:pt x="11363" y="6151"/>
                </a:lnTo>
                <a:lnTo>
                  <a:pt x="11363" y="6160"/>
                </a:lnTo>
                <a:lnTo>
                  <a:pt x="11354" y="6160"/>
                </a:lnTo>
                <a:lnTo>
                  <a:pt x="11346" y="6169"/>
                </a:lnTo>
                <a:lnTo>
                  <a:pt x="11337" y="6178"/>
                </a:lnTo>
                <a:lnTo>
                  <a:pt x="11346" y="6187"/>
                </a:lnTo>
                <a:close/>
                <a:moveTo>
                  <a:pt x="10428" y="13202"/>
                </a:moveTo>
                <a:lnTo>
                  <a:pt x="10419" y="13202"/>
                </a:lnTo>
                <a:lnTo>
                  <a:pt x="10410" y="13202"/>
                </a:lnTo>
                <a:lnTo>
                  <a:pt x="10419" y="13202"/>
                </a:lnTo>
                <a:lnTo>
                  <a:pt x="10428" y="13211"/>
                </a:lnTo>
                <a:close/>
                <a:moveTo>
                  <a:pt x="10507" y="5454"/>
                </a:moveTo>
                <a:lnTo>
                  <a:pt x="10507" y="5445"/>
                </a:lnTo>
                <a:lnTo>
                  <a:pt x="10499" y="5445"/>
                </a:lnTo>
                <a:lnTo>
                  <a:pt x="10481" y="5445"/>
                </a:lnTo>
                <a:lnTo>
                  <a:pt x="10472" y="5445"/>
                </a:lnTo>
                <a:lnTo>
                  <a:pt x="10463" y="5437"/>
                </a:lnTo>
                <a:lnTo>
                  <a:pt x="10455" y="5445"/>
                </a:lnTo>
                <a:lnTo>
                  <a:pt x="10463" y="5454"/>
                </a:lnTo>
                <a:lnTo>
                  <a:pt x="10490" y="5454"/>
                </a:lnTo>
                <a:lnTo>
                  <a:pt x="10499" y="5454"/>
                </a:lnTo>
                <a:close/>
                <a:moveTo>
                  <a:pt x="11028" y="6266"/>
                </a:moveTo>
                <a:lnTo>
                  <a:pt x="11019" y="6266"/>
                </a:lnTo>
                <a:lnTo>
                  <a:pt x="11028" y="6275"/>
                </a:lnTo>
                <a:lnTo>
                  <a:pt x="11037" y="6275"/>
                </a:lnTo>
                <a:lnTo>
                  <a:pt x="11046" y="6266"/>
                </a:lnTo>
                <a:lnTo>
                  <a:pt x="11037" y="6266"/>
                </a:lnTo>
                <a:close/>
                <a:moveTo>
                  <a:pt x="11328" y="6196"/>
                </a:moveTo>
                <a:lnTo>
                  <a:pt x="11328" y="6204"/>
                </a:lnTo>
                <a:lnTo>
                  <a:pt x="11319" y="6222"/>
                </a:lnTo>
                <a:lnTo>
                  <a:pt x="11310" y="6231"/>
                </a:lnTo>
                <a:lnTo>
                  <a:pt x="11301" y="6240"/>
                </a:lnTo>
                <a:lnTo>
                  <a:pt x="11293" y="6240"/>
                </a:lnTo>
                <a:lnTo>
                  <a:pt x="11293" y="6249"/>
                </a:lnTo>
                <a:lnTo>
                  <a:pt x="11301" y="6249"/>
                </a:lnTo>
                <a:lnTo>
                  <a:pt x="11310" y="6240"/>
                </a:lnTo>
                <a:lnTo>
                  <a:pt x="11337" y="6231"/>
                </a:lnTo>
                <a:lnTo>
                  <a:pt x="11337" y="6222"/>
                </a:lnTo>
                <a:lnTo>
                  <a:pt x="11346" y="6204"/>
                </a:lnTo>
                <a:lnTo>
                  <a:pt x="11346" y="6196"/>
                </a:lnTo>
                <a:lnTo>
                  <a:pt x="11337" y="6196"/>
                </a:lnTo>
                <a:close/>
                <a:moveTo>
                  <a:pt x="10684" y="7157"/>
                </a:moveTo>
                <a:lnTo>
                  <a:pt x="10675" y="7157"/>
                </a:lnTo>
                <a:lnTo>
                  <a:pt x="10675" y="7165"/>
                </a:lnTo>
                <a:lnTo>
                  <a:pt x="10666" y="7165"/>
                </a:lnTo>
                <a:lnTo>
                  <a:pt x="10675" y="7174"/>
                </a:lnTo>
                <a:lnTo>
                  <a:pt x="10684" y="7174"/>
                </a:lnTo>
                <a:lnTo>
                  <a:pt x="10693" y="7165"/>
                </a:lnTo>
                <a:lnTo>
                  <a:pt x="10693" y="7157"/>
                </a:lnTo>
                <a:close/>
                <a:moveTo>
                  <a:pt x="10675" y="7121"/>
                </a:moveTo>
                <a:lnTo>
                  <a:pt x="10675" y="7112"/>
                </a:lnTo>
                <a:lnTo>
                  <a:pt x="10666" y="7112"/>
                </a:lnTo>
                <a:lnTo>
                  <a:pt x="10666" y="7121"/>
                </a:lnTo>
                <a:lnTo>
                  <a:pt x="10675" y="7130"/>
                </a:lnTo>
                <a:close/>
                <a:moveTo>
                  <a:pt x="10357" y="5366"/>
                </a:moveTo>
                <a:lnTo>
                  <a:pt x="10349" y="5366"/>
                </a:lnTo>
                <a:lnTo>
                  <a:pt x="10349" y="5375"/>
                </a:lnTo>
                <a:lnTo>
                  <a:pt x="10366" y="5375"/>
                </a:lnTo>
                <a:lnTo>
                  <a:pt x="10366" y="5366"/>
                </a:lnTo>
                <a:close/>
                <a:moveTo>
                  <a:pt x="5196" y="6310"/>
                </a:moveTo>
                <a:lnTo>
                  <a:pt x="5196" y="6319"/>
                </a:lnTo>
                <a:lnTo>
                  <a:pt x="5196" y="6346"/>
                </a:lnTo>
                <a:lnTo>
                  <a:pt x="5205" y="6381"/>
                </a:lnTo>
                <a:lnTo>
                  <a:pt x="5214" y="6399"/>
                </a:lnTo>
                <a:lnTo>
                  <a:pt x="5214" y="6381"/>
                </a:lnTo>
                <a:lnTo>
                  <a:pt x="5205" y="6346"/>
                </a:lnTo>
                <a:close/>
                <a:moveTo>
                  <a:pt x="10560" y="7245"/>
                </a:moveTo>
                <a:lnTo>
                  <a:pt x="10552" y="7254"/>
                </a:lnTo>
                <a:lnTo>
                  <a:pt x="10560" y="7254"/>
                </a:lnTo>
                <a:lnTo>
                  <a:pt x="10560" y="7263"/>
                </a:lnTo>
                <a:lnTo>
                  <a:pt x="10569" y="7263"/>
                </a:lnTo>
                <a:lnTo>
                  <a:pt x="10569" y="7254"/>
                </a:lnTo>
                <a:lnTo>
                  <a:pt x="10569" y="7245"/>
                </a:lnTo>
                <a:close/>
                <a:moveTo>
                  <a:pt x="10587" y="7121"/>
                </a:moveTo>
                <a:lnTo>
                  <a:pt x="10578" y="7121"/>
                </a:lnTo>
                <a:lnTo>
                  <a:pt x="10569" y="7121"/>
                </a:lnTo>
                <a:lnTo>
                  <a:pt x="10560" y="7121"/>
                </a:lnTo>
                <a:lnTo>
                  <a:pt x="10560" y="7130"/>
                </a:lnTo>
                <a:lnTo>
                  <a:pt x="10569" y="7139"/>
                </a:lnTo>
                <a:lnTo>
                  <a:pt x="10569" y="7130"/>
                </a:lnTo>
                <a:lnTo>
                  <a:pt x="10578" y="7130"/>
                </a:lnTo>
                <a:lnTo>
                  <a:pt x="10587" y="7130"/>
                </a:lnTo>
                <a:close/>
                <a:moveTo>
                  <a:pt x="10622" y="7236"/>
                </a:moveTo>
                <a:lnTo>
                  <a:pt x="10613" y="7227"/>
                </a:lnTo>
                <a:lnTo>
                  <a:pt x="10613" y="7218"/>
                </a:lnTo>
                <a:lnTo>
                  <a:pt x="10613" y="7227"/>
                </a:lnTo>
                <a:lnTo>
                  <a:pt x="10613" y="7236"/>
                </a:lnTo>
                <a:lnTo>
                  <a:pt x="10613" y="7245"/>
                </a:lnTo>
                <a:lnTo>
                  <a:pt x="10613" y="7254"/>
                </a:lnTo>
                <a:lnTo>
                  <a:pt x="10622" y="7254"/>
                </a:lnTo>
                <a:lnTo>
                  <a:pt x="10631" y="7254"/>
                </a:lnTo>
                <a:lnTo>
                  <a:pt x="10631" y="7245"/>
                </a:lnTo>
                <a:lnTo>
                  <a:pt x="10631" y="7236"/>
                </a:lnTo>
                <a:close/>
                <a:moveTo>
                  <a:pt x="10525" y="7086"/>
                </a:moveTo>
                <a:lnTo>
                  <a:pt x="10516" y="7086"/>
                </a:lnTo>
                <a:lnTo>
                  <a:pt x="10507" y="7086"/>
                </a:lnTo>
                <a:lnTo>
                  <a:pt x="10499" y="7095"/>
                </a:lnTo>
                <a:lnTo>
                  <a:pt x="10499" y="7104"/>
                </a:lnTo>
                <a:lnTo>
                  <a:pt x="10507" y="7104"/>
                </a:lnTo>
                <a:lnTo>
                  <a:pt x="10516" y="7095"/>
                </a:lnTo>
                <a:close/>
                <a:moveTo>
                  <a:pt x="8611" y="8375"/>
                </a:moveTo>
                <a:lnTo>
                  <a:pt x="8637" y="8357"/>
                </a:lnTo>
                <a:lnTo>
                  <a:pt x="8628" y="8357"/>
                </a:lnTo>
                <a:lnTo>
                  <a:pt x="8619" y="8357"/>
                </a:lnTo>
                <a:lnTo>
                  <a:pt x="8611" y="8357"/>
                </a:lnTo>
                <a:lnTo>
                  <a:pt x="8611" y="8366"/>
                </a:lnTo>
                <a:lnTo>
                  <a:pt x="8602" y="8366"/>
                </a:lnTo>
                <a:close/>
                <a:moveTo>
                  <a:pt x="8655" y="8339"/>
                </a:moveTo>
                <a:lnTo>
                  <a:pt x="8655" y="8330"/>
                </a:lnTo>
                <a:lnTo>
                  <a:pt x="8655" y="8322"/>
                </a:lnTo>
                <a:lnTo>
                  <a:pt x="8655" y="8313"/>
                </a:lnTo>
                <a:lnTo>
                  <a:pt x="8655" y="8304"/>
                </a:lnTo>
                <a:lnTo>
                  <a:pt x="8655" y="8313"/>
                </a:lnTo>
                <a:lnTo>
                  <a:pt x="8655" y="8322"/>
                </a:lnTo>
                <a:lnTo>
                  <a:pt x="8646" y="8330"/>
                </a:lnTo>
                <a:lnTo>
                  <a:pt x="8637" y="8339"/>
                </a:lnTo>
                <a:lnTo>
                  <a:pt x="8637" y="8348"/>
                </a:lnTo>
                <a:lnTo>
                  <a:pt x="8646" y="8348"/>
                </a:lnTo>
                <a:close/>
                <a:moveTo>
                  <a:pt x="8717" y="8348"/>
                </a:moveTo>
                <a:lnTo>
                  <a:pt x="8708" y="8348"/>
                </a:lnTo>
                <a:lnTo>
                  <a:pt x="8699" y="8357"/>
                </a:lnTo>
                <a:lnTo>
                  <a:pt x="8708" y="8366"/>
                </a:lnTo>
                <a:lnTo>
                  <a:pt x="8725" y="8357"/>
                </a:lnTo>
                <a:lnTo>
                  <a:pt x="8725" y="8348"/>
                </a:lnTo>
                <a:close/>
                <a:moveTo>
                  <a:pt x="8690" y="8330"/>
                </a:moveTo>
                <a:lnTo>
                  <a:pt x="8672" y="8330"/>
                </a:lnTo>
                <a:lnTo>
                  <a:pt x="8664" y="8330"/>
                </a:lnTo>
                <a:lnTo>
                  <a:pt x="8655" y="8339"/>
                </a:lnTo>
                <a:lnTo>
                  <a:pt x="8655" y="8348"/>
                </a:lnTo>
                <a:lnTo>
                  <a:pt x="8664" y="8348"/>
                </a:lnTo>
                <a:lnTo>
                  <a:pt x="8672" y="8348"/>
                </a:lnTo>
                <a:lnTo>
                  <a:pt x="8681" y="8357"/>
                </a:lnTo>
                <a:lnTo>
                  <a:pt x="8690" y="8357"/>
                </a:lnTo>
                <a:lnTo>
                  <a:pt x="8690" y="8348"/>
                </a:lnTo>
                <a:lnTo>
                  <a:pt x="8708" y="8339"/>
                </a:lnTo>
                <a:lnTo>
                  <a:pt x="8699" y="8330"/>
                </a:lnTo>
                <a:close/>
                <a:moveTo>
                  <a:pt x="5902" y="7007"/>
                </a:moveTo>
                <a:lnTo>
                  <a:pt x="5893" y="7007"/>
                </a:lnTo>
                <a:lnTo>
                  <a:pt x="5893" y="7024"/>
                </a:lnTo>
                <a:lnTo>
                  <a:pt x="5893" y="7033"/>
                </a:lnTo>
                <a:lnTo>
                  <a:pt x="5893" y="7024"/>
                </a:lnTo>
                <a:lnTo>
                  <a:pt x="5902" y="7015"/>
                </a:lnTo>
                <a:close/>
                <a:moveTo>
                  <a:pt x="5902" y="7068"/>
                </a:moveTo>
                <a:lnTo>
                  <a:pt x="5902" y="7060"/>
                </a:lnTo>
                <a:lnTo>
                  <a:pt x="5893" y="7068"/>
                </a:lnTo>
                <a:lnTo>
                  <a:pt x="5893" y="7077"/>
                </a:lnTo>
                <a:close/>
                <a:moveTo>
                  <a:pt x="8672" y="8322"/>
                </a:moveTo>
                <a:lnTo>
                  <a:pt x="8681" y="8313"/>
                </a:lnTo>
                <a:lnTo>
                  <a:pt x="8681" y="8304"/>
                </a:lnTo>
                <a:lnTo>
                  <a:pt x="8672" y="8304"/>
                </a:lnTo>
                <a:lnTo>
                  <a:pt x="8664" y="8313"/>
                </a:lnTo>
                <a:lnTo>
                  <a:pt x="8664" y="8322"/>
                </a:lnTo>
                <a:close/>
                <a:moveTo>
                  <a:pt x="8796" y="8401"/>
                </a:moveTo>
                <a:lnTo>
                  <a:pt x="8796" y="8392"/>
                </a:lnTo>
                <a:lnTo>
                  <a:pt x="8796" y="8383"/>
                </a:lnTo>
                <a:lnTo>
                  <a:pt x="8805" y="8375"/>
                </a:lnTo>
                <a:lnTo>
                  <a:pt x="8796" y="8375"/>
                </a:lnTo>
                <a:lnTo>
                  <a:pt x="8787" y="8366"/>
                </a:lnTo>
                <a:lnTo>
                  <a:pt x="8769" y="8366"/>
                </a:lnTo>
                <a:lnTo>
                  <a:pt x="8743" y="8366"/>
                </a:lnTo>
                <a:lnTo>
                  <a:pt x="8734" y="8366"/>
                </a:lnTo>
                <a:lnTo>
                  <a:pt x="8725" y="8366"/>
                </a:lnTo>
                <a:lnTo>
                  <a:pt x="8717" y="8366"/>
                </a:lnTo>
                <a:lnTo>
                  <a:pt x="8708" y="8366"/>
                </a:lnTo>
                <a:lnTo>
                  <a:pt x="8664" y="8357"/>
                </a:lnTo>
                <a:lnTo>
                  <a:pt x="8646" y="8366"/>
                </a:lnTo>
                <a:lnTo>
                  <a:pt x="8637" y="8375"/>
                </a:lnTo>
                <a:lnTo>
                  <a:pt x="8628" y="8375"/>
                </a:lnTo>
                <a:lnTo>
                  <a:pt x="8628" y="8383"/>
                </a:lnTo>
                <a:lnTo>
                  <a:pt x="8628" y="8392"/>
                </a:lnTo>
                <a:lnTo>
                  <a:pt x="8628" y="8401"/>
                </a:lnTo>
                <a:lnTo>
                  <a:pt x="8619" y="8419"/>
                </a:lnTo>
                <a:lnTo>
                  <a:pt x="8628" y="8427"/>
                </a:lnTo>
                <a:lnTo>
                  <a:pt x="8637" y="8427"/>
                </a:lnTo>
                <a:lnTo>
                  <a:pt x="8637" y="8436"/>
                </a:lnTo>
                <a:lnTo>
                  <a:pt x="8628" y="8436"/>
                </a:lnTo>
                <a:lnTo>
                  <a:pt x="8628" y="8445"/>
                </a:lnTo>
                <a:lnTo>
                  <a:pt x="8628" y="8454"/>
                </a:lnTo>
                <a:lnTo>
                  <a:pt x="8637" y="8463"/>
                </a:lnTo>
                <a:lnTo>
                  <a:pt x="8637" y="8472"/>
                </a:lnTo>
                <a:lnTo>
                  <a:pt x="8646" y="8480"/>
                </a:lnTo>
                <a:lnTo>
                  <a:pt x="8655" y="8480"/>
                </a:lnTo>
                <a:lnTo>
                  <a:pt x="8672" y="8480"/>
                </a:lnTo>
                <a:lnTo>
                  <a:pt x="8681" y="8472"/>
                </a:lnTo>
                <a:lnTo>
                  <a:pt x="8690" y="8480"/>
                </a:lnTo>
                <a:lnTo>
                  <a:pt x="8699" y="8480"/>
                </a:lnTo>
                <a:lnTo>
                  <a:pt x="8708" y="8480"/>
                </a:lnTo>
                <a:lnTo>
                  <a:pt x="8717" y="8480"/>
                </a:lnTo>
                <a:lnTo>
                  <a:pt x="8717" y="8472"/>
                </a:lnTo>
                <a:lnTo>
                  <a:pt x="8717" y="8463"/>
                </a:lnTo>
                <a:lnTo>
                  <a:pt x="8725" y="8463"/>
                </a:lnTo>
                <a:lnTo>
                  <a:pt x="8734" y="8472"/>
                </a:lnTo>
                <a:lnTo>
                  <a:pt x="8743" y="8472"/>
                </a:lnTo>
                <a:lnTo>
                  <a:pt x="8743" y="8463"/>
                </a:lnTo>
                <a:lnTo>
                  <a:pt x="8743" y="8454"/>
                </a:lnTo>
                <a:lnTo>
                  <a:pt x="8752" y="8463"/>
                </a:lnTo>
                <a:lnTo>
                  <a:pt x="8761" y="8463"/>
                </a:lnTo>
                <a:lnTo>
                  <a:pt x="8769" y="8454"/>
                </a:lnTo>
                <a:lnTo>
                  <a:pt x="8769" y="8445"/>
                </a:lnTo>
                <a:lnTo>
                  <a:pt x="8769" y="8436"/>
                </a:lnTo>
                <a:lnTo>
                  <a:pt x="8778" y="8436"/>
                </a:lnTo>
                <a:lnTo>
                  <a:pt x="8787" y="8427"/>
                </a:lnTo>
                <a:lnTo>
                  <a:pt x="8787" y="8419"/>
                </a:lnTo>
                <a:lnTo>
                  <a:pt x="8787" y="8410"/>
                </a:lnTo>
                <a:lnTo>
                  <a:pt x="8787" y="8401"/>
                </a:lnTo>
                <a:close/>
                <a:moveTo>
                  <a:pt x="10252" y="5384"/>
                </a:moveTo>
                <a:lnTo>
                  <a:pt x="10252" y="5375"/>
                </a:lnTo>
                <a:lnTo>
                  <a:pt x="10234" y="5384"/>
                </a:lnTo>
                <a:lnTo>
                  <a:pt x="10243" y="5384"/>
                </a:lnTo>
                <a:close/>
                <a:moveTo>
                  <a:pt x="9643" y="2683"/>
                </a:moveTo>
                <a:lnTo>
                  <a:pt x="9643" y="2674"/>
                </a:lnTo>
                <a:lnTo>
                  <a:pt x="9634" y="2665"/>
                </a:lnTo>
                <a:lnTo>
                  <a:pt x="9625" y="2674"/>
                </a:lnTo>
                <a:lnTo>
                  <a:pt x="9616" y="2683"/>
                </a:lnTo>
                <a:lnTo>
                  <a:pt x="9625" y="2692"/>
                </a:lnTo>
                <a:lnTo>
                  <a:pt x="9634" y="2692"/>
                </a:lnTo>
                <a:close/>
                <a:moveTo>
                  <a:pt x="10278" y="5366"/>
                </a:moveTo>
                <a:lnTo>
                  <a:pt x="10287" y="5375"/>
                </a:lnTo>
                <a:lnTo>
                  <a:pt x="10296" y="5384"/>
                </a:lnTo>
                <a:lnTo>
                  <a:pt x="10313" y="5384"/>
                </a:lnTo>
                <a:lnTo>
                  <a:pt x="10305" y="5375"/>
                </a:lnTo>
                <a:close/>
                <a:moveTo>
                  <a:pt x="8567" y="8401"/>
                </a:moveTo>
                <a:lnTo>
                  <a:pt x="8558" y="8410"/>
                </a:lnTo>
                <a:lnTo>
                  <a:pt x="8558" y="8427"/>
                </a:lnTo>
                <a:lnTo>
                  <a:pt x="8549" y="8436"/>
                </a:lnTo>
                <a:lnTo>
                  <a:pt x="8540" y="8454"/>
                </a:lnTo>
                <a:lnTo>
                  <a:pt x="8549" y="8454"/>
                </a:lnTo>
                <a:lnTo>
                  <a:pt x="8558" y="8445"/>
                </a:lnTo>
                <a:lnTo>
                  <a:pt x="8575" y="8436"/>
                </a:lnTo>
                <a:lnTo>
                  <a:pt x="8584" y="8427"/>
                </a:lnTo>
                <a:lnTo>
                  <a:pt x="8593" y="8401"/>
                </a:lnTo>
                <a:lnTo>
                  <a:pt x="8593" y="8392"/>
                </a:lnTo>
                <a:lnTo>
                  <a:pt x="8575" y="8392"/>
                </a:lnTo>
                <a:close/>
                <a:moveTo>
                  <a:pt x="10269" y="5384"/>
                </a:moveTo>
                <a:lnTo>
                  <a:pt x="10260" y="5384"/>
                </a:lnTo>
                <a:lnTo>
                  <a:pt x="10260" y="5392"/>
                </a:lnTo>
                <a:lnTo>
                  <a:pt x="10269" y="5401"/>
                </a:lnTo>
                <a:lnTo>
                  <a:pt x="10278" y="5401"/>
                </a:lnTo>
                <a:lnTo>
                  <a:pt x="10287" y="5401"/>
                </a:lnTo>
                <a:lnTo>
                  <a:pt x="10296" y="5401"/>
                </a:lnTo>
                <a:lnTo>
                  <a:pt x="10287" y="5392"/>
                </a:lnTo>
                <a:close/>
                <a:moveTo>
                  <a:pt x="17441" y="12258"/>
                </a:moveTo>
                <a:lnTo>
                  <a:pt x="17450" y="12258"/>
                </a:lnTo>
                <a:lnTo>
                  <a:pt x="17458" y="12249"/>
                </a:lnTo>
                <a:lnTo>
                  <a:pt x="17450" y="12240"/>
                </a:lnTo>
                <a:lnTo>
                  <a:pt x="17441" y="12249"/>
                </a:lnTo>
                <a:close/>
                <a:moveTo>
                  <a:pt x="8937" y="3248"/>
                </a:moveTo>
                <a:lnTo>
                  <a:pt x="8946" y="3257"/>
                </a:lnTo>
                <a:lnTo>
                  <a:pt x="8955" y="3239"/>
                </a:lnTo>
                <a:lnTo>
                  <a:pt x="8964" y="3230"/>
                </a:lnTo>
                <a:lnTo>
                  <a:pt x="8964" y="3221"/>
                </a:lnTo>
                <a:lnTo>
                  <a:pt x="8946" y="3230"/>
                </a:lnTo>
                <a:lnTo>
                  <a:pt x="8919" y="3239"/>
                </a:lnTo>
                <a:lnTo>
                  <a:pt x="8919" y="3248"/>
                </a:lnTo>
                <a:lnTo>
                  <a:pt x="8928" y="3239"/>
                </a:lnTo>
                <a:close/>
                <a:moveTo>
                  <a:pt x="9061" y="8445"/>
                </a:moveTo>
                <a:lnTo>
                  <a:pt x="9052" y="8445"/>
                </a:lnTo>
                <a:lnTo>
                  <a:pt x="9052" y="8454"/>
                </a:lnTo>
                <a:lnTo>
                  <a:pt x="9052" y="8445"/>
                </a:lnTo>
                <a:lnTo>
                  <a:pt x="9052" y="8454"/>
                </a:lnTo>
                <a:close/>
                <a:moveTo>
                  <a:pt x="9087" y="8551"/>
                </a:moveTo>
                <a:lnTo>
                  <a:pt x="9078" y="8551"/>
                </a:lnTo>
                <a:lnTo>
                  <a:pt x="9078" y="8560"/>
                </a:lnTo>
                <a:lnTo>
                  <a:pt x="9078" y="8569"/>
                </a:lnTo>
                <a:lnTo>
                  <a:pt x="9078" y="8578"/>
                </a:lnTo>
                <a:lnTo>
                  <a:pt x="9087" y="8569"/>
                </a:lnTo>
                <a:lnTo>
                  <a:pt x="9087" y="8560"/>
                </a:lnTo>
                <a:close/>
                <a:moveTo>
                  <a:pt x="10066" y="5304"/>
                </a:moveTo>
                <a:lnTo>
                  <a:pt x="10058" y="5304"/>
                </a:lnTo>
                <a:lnTo>
                  <a:pt x="10058" y="5313"/>
                </a:lnTo>
                <a:lnTo>
                  <a:pt x="10066" y="5313"/>
                </a:lnTo>
                <a:close/>
                <a:moveTo>
                  <a:pt x="15579" y="9257"/>
                </a:moveTo>
                <a:lnTo>
                  <a:pt x="15570" y="9248"/>
                </a:lnTo>
                <a:lnTo>
                  <a:pt x="15562" y="9248"/>
                </a:lnTo>
                <a:lnTo>
                  <a:pt x="15562" y="9257"/>
                </a:lnTo>
                <a:lnTo>
                  <a:pt x="15570" y="9257"/>
                </a:lnTo>
                <a:close/>
                <a:moveTo>
                  <a:pt x="15676" y="9284"/>
                </a:moveTo>
                <a:lnTo>
                  <a:pt x="15668" y="9284"/>
                </a:lnTo>
                <a:lnTo>
                  <a:pt x="15668" y="9292"/>
                </a:lnTo>
                <a:lnTo>
                  <a:pt x="15668" y="9301"/>
                </a:lnTo>
                <a:lnTo>
                  <a:pt x="15676" y="9301"/>
                </a:lnTo>
                <a:lnTo>
                  <a:pt x="15676" y="9292"/>
                </a:lnTo>
                <a:lnTo>
                  <a:pt x="15685" y="9284"/>
                </a:lnTo>
                <a:close/>
                <a:moveTo>
                  <a:pt x="15632" y="9257"/>
                </a:moveTo>
                <a:lnTo>
                  <a:pt x="15632" y="9248"/>
                </a:lnTo>
                <a:lnTo>
                  <a:pt x="15623" y="9239"/>
                </a:lnTo>
                <a:lnTo>
                  <a:pt x="15623" y="9248"/>
                </a:lnTo>
                <a:lnTo>
                  <a:pt x="15615" y="9248"/>
                </a:lnTo>
                <a:lnTo>
                  <a:pt x="15606" y="9248"/>
                </a:lnTo>
                <a:lnTo>
                  <a:pt x="15615" y="9248"/>
                </a:lnTo>
                <a:lnTo>
                  <a:pt x="15623" y="9257"/>
                </a:lnTo>
                <a:close/>
                <a:moveTo>
                  <a:pt x="16020" y="9601"/>
                </a:moveTo>
                <a:lnTo>
                  <a:pt x="16020" y="9610"/>
                </a:lnTo>
                <a:lnTo>
                  <a:pt x="16029" y="9601"/>
                </a:lnTo>
                <a:lnTo>
                  <a:pt x="16038" y="9584"/>
                </a:lnTo>
                <a:lnTo>
                  <a:pt x="16029" y="9584"/>
                </a:lnTo>
                <a:close/>
                <a:moveTo>
                  <a:pt x="16056" y="9451"/>
                </a:moveTo>
                <a:lnTo>
                  <a:pt x="16047" y="9434"/>
                </a:lnTo>
                <a:lnTo>
                  <a:pt x="16047" y="9416"/>
                </a:lnTo>
                <a:lnTo>
                  <a:pt x="16047" y="9381"/>
                </a:lnTo>
                <a:lnTo>
                  <a:pt x="16038" y="9345"/>
                </a:lnTo>
                <a:lnTo>
                  <a:pt x="16029" y="9328"/>
                </a:lnTo>
                <a:lnTo>
                  <a:pt x="16029" y="9310"/>
                </a:lnTo>
                <a:lnTo>
                  <a:pt x="16020" y="9301"/>
                </a:lnTo>
                <a:lnTo>
                  <a:pt x="16003" y="9284"/>
                </a:lnTo>
                <a:lnTo>
                  <a:pt x="16003" y="9275"/>
                </a:lnTo>
                <a:lnTo>
                  <a:pt x="15994" y="9266"/>
                </a:lnTo>
                <a:lnTo>
                  <a:pt x="15994" y="9257"/>
                </a:lnTo>
                <a:lnTo>
                  <a:pt x="15985" y="9248"/>
                </a:lnTo>
                <a:lnTo>
                  <a:pt x="15985" y="9239"/>
                </a:lnTo>
                <a:lnTo>
                  <a:pt x="15976" y="9239"/>
                </a:lnTo>
                <a:lnTo>
                  <a:pt x="15959" y="9257"/>
                </a:lnTo>
                <a:lnTo>
                  <a:pt x="15950" y="9266"/>
                </a:lnTo>
                <a:lnTo>
                  <a:pt x="15941" y="9266"/>
                </a:lnTo>
                <a:lnTo>
                  <a:pt x="15950" y="9275"/>
                </a:lnTo>
                <a:lnTo>
                  <a:pt x="15950" y="9284"/>
                </a:lnTo>
                <a:lnTo>
                  <a:pt x="15950" y="9292"/>
                </a:lnTo>
                <a:lnTo>
                  <a:pt x="15950" y="9301"/>
                </a:lnTo>
                <a:lnTo>
                  <a:pt x="15941" y="9328"/>
                </a:lnTo>
                <a:lnTo>
                  <a:pt x="15932" y="9337"/>
                </a:lnTo>
                <a:lnTo>
                  <a:pt x="15923" y="9345"/>
                </a:lnTo>
                <a:lnTo>
                  <a:pt x="15915" y="9345"/>
                </a:lnTo>
                <a:lnTo>
                  <a:pt x="15906" y="9354"/>
                </a:lnTo>
                <a:lnTo>
                  <a:pt x="15906" y="9363"/>
                </a:lnTo>
                <a:lnTo>
                  <a:pt x="15897" y="9363"/>
                </a:lnTo>
                <a:lnTo>
                  <a:pt x="15888" y="9354"/>
                </a:lnTo>
                <a:lnTo>
                  <a:pt x="15879" y="9354"/>
                </a:lnTo>
                <a:lnTo>
                  <a:pt x="15879" y="9363"/>
                </a:lnTo>
                <a:lnTo>
                  <a:pt x="15879" y="9372"/>
                </a:lnTo>
                <a:lnTo>
                  <a:pt x="15888" y="9381"/>
                </a:lnTo>
                <a:lnTo>
                  <a:pt x="15879" y="9381"/>
                </a:lnTo>
                <a:lnTo>
                  <a:pt x="15879" y="9389"/>
                </a:lnTo>
                <a:lnTo>
                  <a:pt x="15870" y="9407"/>
                </a:lnTo>
                <a:lnTo>
                  <a:pt x="15870" y="9425"/>
                </a:lnTo>
                <a:lnTo>
                  <a:pt x="15879" y="9434"/>
                </a:lnTo>
                <a:lnTo>
                  <a:pt x="15879" y="9425"/>
                </a:lnTo>
                <a:lnTo>
                  <a:pt x="15870" y="9425"/>
                </a:lnTo>
                <a:lnTo>
                  <a:pt x="15862" y="9434"/>
                </a:lnTo>
                <a:lnTo>
                  <a:pt x="15853" y="9442"/>
                </a:lnTo>
                <a:lnTo>
                  <a:pt x="15853" y="9451"/>
                </a:lnTo>
                <a:lnTo>
                  <a:pt x="15844" y="9460"/>
                </a:lnTo>
                <a:lnTo>
                  <a:pt x="15844" y="9451"/>
                </a:lnTo>
                <a:lnTo>
                  <a:pt x="15844" y="9442"/>
                </a:lnTo>
                <a:lnTo>
                  <a:pt x="15844" y="9434"/>
                </a:lnTo>
                <a:lnTo>
                  <a:pt x="15835" y="9434"/>
                </a:lnTo>
                <a:lnTo>
                  <a:pt x="15835" y="9442"/>
                </a:lnTo>
                <a:lnTo>
                  <a:pt x="15835" y="9451"/>
                </a:lnTo>
                <a:lnTo>
                  <a:pt x="15826" y="9460"/>
                </a:lnTo>
                <a:lnTo>
                  <a:pt x="15818" y="9469"/>
                </a:lnTo>
                <a:lnTo>
                  <a:pt x="15818" y="9478"/>
                </a:lnTo>
                <a:lnTo>
                  <a:pt x="15818" y="9487"/>
                </a:lnTo>
                <a:lnTo>
                  <a:pt x="15809" y="9478"/>
                </a:lnTo>
                <a:lnTo>
                  <a:pt x="15809" y="9469"/>
                </a:lnTo>
                <a:lnTo>
                  <a:pt x="15800" y="9469"/>
                </a:lnTo>
                <a:lnTo>
                  <a:pt x="15791" y="9487"/>
                </a:lnTo>
                <a:lnTo>
                  <a:pt x="15773" y="9495"/>
                </a:lnTo>
                <a:lnTo>
                  <a:pt x="15765" y="9504"/>
                </a:lnTo>
                <a:lnTo>
                  <a:pt x="15765" y="9513"/>
                </a:lnTo>
                <a:lnTo>
                  <a:pt x="15773" y="9522"/>
                </a:lnTo>
                <a:lnTo>
                  <a:pt x="15765" y="9522"/>
                </a:lnTo>
                <a:lnTo>
                  <a:pt x="15756" y="9513"/>
                </a:lnTo>
                <a:lnTo>
                  <a:pt x="15747" y="9513"/>
                </a:lnTo>
                <a:lnTo>
                  <a:pt x="15738" y="9513"/>
                </a:lnTo>
                <a:lnTo>
                  <a:pt x="15729" y="9513"/>
                </a:lnTo>
                <a:lnTo>
                  <a:pt x="15720" y="9513"/>
                </a:lnTo>
                <a:lnTo>
                  <a:pt x="15712" y="9522"/>
                </a:lnTo>
                <a:lnTo>
                  <a:pt x="15712" y="9531"/>
                </a:lnTo>
                <a:lnTo>
                  <a:pt x="15703" y="9531"/>
                </a:lnTo>
                <a:lnTo>
                  <a:pt x="15694" y="9531"/>
                </a:lnTo>
                <a:lnTo>
                  <a:pt x="15685" y="9531"/>
                </a:lnTo>
                <a:lnTo>
                  <a:pt x="15676" y="9531"/>
                </a:lnTo>
                <a:lnTo>
                  <a:pt x="15668" y="9540"/>
                </a:lnTo>
                <a:lnTo>
                  <a:pt x="15659" y="9540"/>
                </a:lnTo>
                <a:lnTo>
                  <a:pt x="15632" y="9548"/>
                </a:lnTo>
                <a:lnTo>
                  <a:pt x="15623" y="9548"/>
                </a:lnTo>
                <a:lnTo>
                  <a:pt x="15623" y="9557"/>
                </a:lnTo>
                <a:lnTo>
                  <a:pt x="15623" y="9575"/>
                </a:lnTo>
                <a:lnTo>
                  <a:pt x="15623" y="9584"/>
                </a:lnTo>
                <a:lnTo>
                  <a:pt x="15588" y="9637"/>
                </a:lnTo>
                <a:lnTo>
                  <a:pt x="15588" y="9645"/>
                </a:lnTo>
                <a:lnTo>
                  <a:pt x="15588" y="9654"/>
                </a:lnTo>
                <a:lnTo>
                  <a:pt x="15588" y="9663"/>
                </a:lnTo>
                <a:lnTo>
                  <a:pt x="15588" y="9672"/>
                </a:lnTo>
                <a:lnTo>
                  <a:pt x="15597" y="9698"/>
                </a:lnTo>
                <a:lnTo>
                  <a:pt x="15597" y="9716"/>
                </a:lnTo>
                <a:lnTo>
                  <a:pt x="15606" y="9725"/>
                </a:lnTo>
                <a:lnTo>
                  <a:pt x="15606" y="9734"/>
                </a:lnTo>
                <a:lnTo>
                  <a:pt x="15606" y="9743"/>
                </a:lnTo>
                <a:lnTo>
                  <a:pt x="15606" y="9760"/>
                </a:lnTo>
                <a:lnTo>
                  <a:pt x="15623" y="9778"/>
                </a:lnTo>
                <a:lnTo>
                  <a:pt x="15623" y="9787"/>
                </a:lnTo>
                <a:lnTo>
                  <a:pt x="15623" y="9795"/>
                </a:lnTo>
                <a:lnTo>
                  <a:pt x="15623" y="9804"/>
                </a:lnTo>
                <a:lnTo>
                  <a:pt x="15623" y="9822"/>
                </a:lnTo>
                <a:lnTo>
                  <a:pt x="15623" y="9831"/>
                </a:lnTo>
                <a:lnTo>
                  <a:pt x="15615" y="9840"/>
                </a:lnTo>
                <a:lnTo>
                  <a:pt x="15606" y="9857"/>
                </a:lnTo>
                <a:lnTo>
                  <a:pt x="15597" y="9875"/>
                </a:lnTo>
                <a:lnTo>
                  <a:pt x="15597" y="9884"/>
                </a:lnTo>
                <a:lnTo>
                  <a:pt x="15588" y="9901"/>
                </a:lnTo>
                <a:lnTo>
                  <a:pt x="15579" y="9910"/>
                </a:lnTo>
                <a:lnTo>
                  <a:pt x="15579" y="9919"/>
                </a:lnTo>
                <a:lnTo>
                  <a:pt x="15570" y="9928"/>
                </a:lnTo>
                <a:lnTo>
                  <a:pt x="15562" y="9928"/>
                </a:lnTo>
                <a:lnTo>
                  <a:pt x="15553" y="9937"/>
                </a:lnTo>
                <a:lnTo>
                  <a:pt x="15553" y="9954"/>
                </a:lnTo>
                <a:lnTo>
                  <a:pt x="15544" y="9963"/>
                </a:lnTo>
                <a:lnTo>
                  <a:pt x="15544" y="9972"/>
                </a:lnTo>
                <a:lnTo>
                  <a:pt x="15535" y="9981"/>
                </a:lnTo>
                <a:lnTo>
                  <a:pt x="15535" y="9990"/>
                </a:lnTo>
                <a:lnTo>
                  <a:pt x="15535" y="10007"/>
                </a:lnTo>
                <a:lnTo>
                  <a:pt x="15535" y="10016"/>
                </a:lnTo>
                <a:lnTo>
                  <a:pt x="15544" y="10034"/>
                </a:lnTo>
                <a:lnTo>
                  <a:pt x="15544" y="10043"/>
                </a:lnTo>
                <a:lnTo>
                  <a:pt x="15544" y="10051"/>
                </a:lnTo>
                <a:lnTo>
                  <a:pt x="15562" y="10069"/>
                </a:lnTo>
                <a:lnTo>
                  <a:pt x="15562" y="10078"/>
                </a:lnTo>
                <a:lnTo>
                  <a:pt x="15562" y="10087"/>
                </a:lnTo>
                <a:lnTo>
                  <a:pt x="15570" y="10096"/>
                </a:lnTo>
                <a:lnTo>
                  <a:pt x="15570" y="10104"/>
                </a:lnTo>
                <a:lnTo>
                  <a:pt x="15570" y="10113"/>
                </a:lnTo>
                <a:lnTo>
                  <a:pt x="15562" y="10122"/>
                </a:lnTo>
                <a:lnTo>
                  <a:pt x="15570" y="10140"/>
                </a:lnTo>
                <a:lnTo>
                  <a:pt x="15562" y="10148"/>
                </a:lnTo>
                <a:lnTo>
                  <a:pt x="15570" y="10166"/>
                </a:lnTo>
                <a:lnTo>
                  <a:pt x="15579" y="10184"/>
                </a:lnTo>
                <a:lnTo>
                  <a:pt x="15588" y="10193"/>
                </a:lnTo>
                <a:lnTo>
                  <a:pt x="15588" y="10201"/>
                </a:lnTo>
                <a:lnTo>
                  <a:pt x="15588" y="10210"/>
                </a:lnTo>
                <a:lnTo>
                  <a:pt x="15597" y="10219"/>
                </a:lnTo>
                <a:lnTo>
                  <a:pt x="15606" y="10228"/>
                </a:lnTo>
                <a:lnTo>
                  <a:pt x="15615" y="10237"/>
                </a:lnTo>
                <a:lnTo>
                  <a:pt x="15623" y="10237"/>
                </a:lnTo>
                <a:lnTo>
                  <a:pt x="15641" y="10237"/>
                </a:lnTo>
                <a:lnTo>
                  <a:pt x="15650" y="10246"/>
                </a:lnTo>
                <a:lnTo>
                  <a:pt x="15676" y="10263"/>
                </a:lnTo>
                <a:lnTo>
                  <a:pt x="15703" y="10263"/>
                </a:lnTo>
                <a:lnTo>
                  <a:pt x="15712" y="10254"/>
                </a:lnTo>
                <a:lnTo>
                  <a:pt x="15729" y="10246"/>
                </a:lnTo>
                <a:lnTo>
                  <a:pt x="15747" y="10237"/>
                </a:lnTo>
                <a:lnTo>
                  <a:pt x="15765" y="10228"/>
                </a:lnTo>
                <a:lnTo>
                  <a:pt x="15782" y="10228"/>
                </a:lnTo>
                <a:lnTo>
                  <a:pt x="15791" y="10228"/>
                </a:lnTo>
                <a:lnTo>
                  <a:pt x="15809" y="10219"/>
                </a:lnTo>
                <a:lnTo>
                  <a:pt x="15818" y="10219"/>
                </a:lnTo>
                <a:lnTo>
                  <a:pt x="15826" y="10201"/>
                </a:lnTo>
                <a:lnTo>
                  <a:pt x="15835" y="10184"/>
                </a:lnTo>
                <a:lnTo>
                  <a:pt x="15835" y="10175"/>
                </a:lnTo>
                <a:lnTo>
                  <a:pt x="15835" y="10166"/>
                </a:lnTo>
                <a:lnTo>
                  <a:pt x="15835" y="10157"/>
                </a:lnTo>
                <a:lnTo>
                  <a:pt x="15844" y="10148"/>
                </a:lnTo>
                <a:lnTo>
                  <a:pt x="15853" y="10131"/>
                </a:lnTo>
                <a:lnTo>
                  <a:pt x="15853" y="10122"/>
                </a:lnTo>
                <a:lnTo>
                  <a:pt x="15853" y="10113"/>
                </a:lnTo>
                <a:lnTo>
                  <a:pt x="15870" y="10078"/>
                </a:lnTo>
                <a:lnTo>
                  <a:pt x="15870" y="10060"/>
                </a:lnTo>
                <a:lnTo>
                  <a:pt x="15870" y="10043"/>
                </a:lnTo>
                <a:lnTo>
                  <a:pt x="15879" y="10025"/>
                </a:lnTo>
                <a:lnTo>
                  <a:pt x="15879" y="10016"/>
                </a:lnTo>
                <a:lnTo>
                  <a:pt x="15897" y="9972"/>
                </a:lnTo>
                <a:lnTo>
                  <a:pt x="15915" y="9937"/>
                </a:lnTo>
                <a:lnTo>
                  <a:pt x="15923" y="9901"/>
                </a:lnTo>
                <a:lnTo>
                  <a:pt x="15932" y="9866"/>
                </a:lnTo>
                <a:lnTo>
                  <a:pt x="15941" y="9848"/>
                </a:lnTo>
                <a:lnTo>
                  <a:pt x="15941" y="9831"/>
                </a:lnTo>
                <a:lnTo>
                  <a:pt x="15950" y="9795"/>
                </a:lnTo>
                <a:lnTo>
                  <a:pt x="15967" y="9769"/>
                </a:lnTo>
                <a:lnTo>
                  <a:pt x="15976" y="9743"/>
                </a:lnTo>
                <a:lnTo>
                  <a:pt x="15976" y="9725"/>
                </a:lnTo>
                <a:lnTo>
                  <a:pt x="15985" y="9707"/>
                </a:lnTo>
                <a:lnTo>
                  <a:pt x="15994" y="9672"/>
                </a:lnTo>
                <a:lnTo>
                  <a:pt x="15994" y="9654"/>
                </a:lnTo>
                <a:lnTo>
                  <a:pt x="15994" y="9628"/>
                </a:lnTo>
                <a:lnTo>
                  <a:pt x="15994" y="9619"/>
                </a:lnTo>
                <a:lnTo>
                  <a:pt x="16003" y="9610"/>
                </a:lnTo>
                <a:lnTo>
                  <a:pt x="16003" y="9601"/>
                </a:lnTo>
                <a:lnTo>
                  <a:pt x="16012" y="9592"/>
                </a:lnTo>
                <a:lnTo>
                  <a:pt x="16012" y="9584"/>
                </a:lnTo>
                <a:lnTo>
                  <a:pt x="16020" y="9575"/>
                </a:lnTo>
                <a:lnTo>
                  <a:pt x="16020" y="9566"/>
                </a:lnTo>
                <a:lnTo>
                  <a:pt x="16020" y="9548"/>
                </a:lnTo>
                <a:lnTo>
                  <a:pt x="16020" y="9540"/>
                </a:lnTo>
                <a:lnTo>
                  <a:pt x="16012" y="9540"/>
                </a:lnTo>
                <a:lnTo>
                  <a:pt x="16012" y="9522"/>
                </a:lnTo>
                <a:lnTo>
                  <a:pt x="16012" y="9513"/>
                </a:lnTo>
                <a:lnTo>
                  <a:pt x="16012" y="9504"/>
                </a:lnTo>
                <a:lnTo>
                  <a:pt x="16003" y="9495"/>
                </a:lnTo>
                <a:lnTo>
                  <a:pt x="16012" y="9495"/>
                </a:lnTo>
                <a:lnTo>
                  <a:pt x="16012" y="9487"/>
                </a:lnTo>
                <a:lnTo>
                  <a:pt x="16020" y="9487"/>
                </a:lnTo>
                <a:lnTo>
                  <a:pt x="16029" y="9495"/>
                </a:lnTo>
                <a:lnTo>
                  <a:pt x="16038" y="9513"/>
                </a:lnTo>
                <a:lnTo>
                  <a:pt x="16038" y="9522"/>
                </a:lnTo>
                <a:lnTo>
                  <a:pt x="16047" y="9531"/>
                </a:lnTo>
                <a:lnTo>
                  <a:pt x="16056" y="9522"/>
                </a:lnTo>
                <a:lnTo>
                  <a:pt x="16065" y="9504"/>
                </a:lnTo>
                <a:lnTo>
                  <a:pt x="16065" y="9487"/>
                </a:lnTo>
                <a:lnTo>
                  <a:pt x="16065" y="9469"/>
                </a:lnTo>
                <a:close/>
                <a:moveTo>
                  <a:pt x="15138" y="12055"/>
                </a:moveTo>
                <a:lnTo>
                  <a:pt x="15129" y="12055"/>
                </a:lnTo>
                <a:lnTo>
                  <a:pt x="15121" y="12055"/>
                </a:lnTo>
                <a:lnTo>
                  <a:pt x="15121" y="12064"/>
                </a:lnTo>
                <a:lnTo>
                  <a:pt x="15138" y="12064"/>
                </a:lnTo>
                <a:close/>
                <a:moveTo>
                  <a:pt x="15376" y="8498"/>
                </a:moveTo>
                <a:lnTo>
                  <a:pt x="15368" y="8507"/>
                </a:lnTo>
                <a:lnTo>
                  <a:pt x="15376" y="8507"/>
                </a:lnTo>
                <a:lnTo>
                  <a:pt x="15385" y="8498"/>
                </a:lnTo>
                <a:close/>
                <a:moveTo>
                  <a:pt x="15544" y="9187"/>
                </a:moveTo>
                <a:lnTo>
                  <a:pt x="15535" y="9187"/>
                </a:lnTo>
                <a:lnTo>
                  <a:pt x="15535" y="9213"/>
                </a:lnTo>
                <a:lnTo>
                  <a:pt x="15544" y="9222"/>
                </a:lnTo>
                <a:lnTo>
                  <a:pt x="15553" y="9222"/>
                </a:lnTo>
                <a:lnTo>
                  <a:pt x="15553" y="9213"/>
                </a:lnTo>
                <a:lnTo>
                  <a:pt x="15544" y="9204"/>
                </a:lnTo>
                <a:close/>
                <a:moveTo>
                  <a:pt x="16682" y="6830"/>
                </a:moveTo>
                <a:lnTo>
                  <a:pt x="16664" y="6848"/>
                </a:lnTo>
                <a:lnTo>
                  <a:pt x="16664" y="6857"/>
                </a:lnTo>
                <a:lnTo>
                  <a:pt x="16673" y="6857"/>
                </a:lnTo>
                <a:lnTo>
                  <a:pt x="16673" y="6848"/>
                </a:lnTo>
                <a:lnTo>
                  <a:pt x="16682" y="6839"/>
                </a:lnTo>
                <a:lnTo>
                  <a:pt x="16691" y="6830"/>
                </a:lnTo>
                <a:lnTo>
                  <a:pt x="16682" y="6821"/>
                </a:lnTo>
                <a:close/>
                <a:moveTo>
                  <a:pt x="16594" y="9831"/>
                </a:moveTo>
                <a:lnTo>
                  <a:pt x="16585" y="9831"/>
                </a:lnTo>
                <a:lnTo>
                  <a:pt x="16585" y="9840"/>
                </a:lnTo>
                <a:lnTo>
                  <a:pt x="16576" y="9848"/>
                </a:lnTo>
                <a:lnTo>
                  <a:pt x="16576" y="9857"/>
                </a:lnTo>
                <a:lnTo>
                  <a:pt x="16576" y="9866"/>
                </a:lnTo>
                <a:lnTo>
                  <a:pt x="16567" y="9866"/>
                </a:lnTo>
                <a:lnTo>
                  <a:pt x="16576" y="9866"/>
                </a:lnTo>
                <a:lnTo>
                  <a:pt x="16585" y="9875"/>
                </a:lnTo>
                <a:lnTo>
                  <a:pt x="16594" y="9866"/>
                </a:lnTo>
                <a:lnTo>
                  <a:pt x="16603" y="9866"/>
                </a:lnTo>
                <a:lnTo>
                  <a:pt x="16603" y="9857"/>
                </a:lnTo>
                <a:lnTo>
                  <a:pt x="16603" y="9848"/>
                </a:lnTo>
                <a:lnTo>
                  <a:pt x="16603" y="9840"/>
                </a:lnTo>
                <a:close/>
                <a:moveTo>
                  <a:pt x="13004" y="8110"/>
                </a:moveTo>
                <a:lnTo>
                  <a:pt x="13004" y="8101"/>
                </a:lnTo>
                <a:lnTo>
                  <a:pt x="13013" y="8083"/>
                </a:lnTo>
                <a:lnTo>
                  <a:pt x="13013" y="8074"/>
                </a:lnTo>
                <a:lnTo>
                  <a:pt x="13004" y="8074"/>
                </a:lnTo>
                <a:lnTo>
                  <a:pt x="12995" y="8074"/>
                </a:lnTo>
                <a:lnTo>
                  <a:pt x="12995" y="8083"/>
                </a:lnTo>
                <a:lnTo>
                  <a:pt x="12995" y="8092"/>
                </a:lnTo>
                <a:lnTo>
                  <a:pt x="12987" y="8101"/>
                </a:lnTo>
                <a:lnTo>
                  <a:pt x="12978" y="8101"/>
                </a:lnTo>
                <a:lnTo>
                  <a:pt x="12978" y="8110"/>
                </a:lnTo>
                <a:lnTo>
                  <a:pt x="12995" y="8119"/>
                </a:lnTo>
                <a:close/>
                <a:moveTo>
                  <a:pt x="16435" y="8701"/>
                </a:moveTo>
                <a:lnTo>
                  <a:pt x="16444" y="8701"/>
                </a:lnTo>
                <a:lnTo>
                  <a:pt x="16444" y="8692"/>
                </a:lnTo>
                <a:lnTo>
                  <a:pt x="16435" y="8683"/>
                </a:lnTo>
                <a:lnTo>
                  <a:pt x="16426" y="8692"/>
                </a:lnTo>
                <a:lnTo>
                  <a:pt x="16435" y="8692"/>
                </a:lnTo>
                <a:close/>
                <a:moveTo>
                  <a:pt x="17538" y="12267"/>
                </a:moveTo>
                <a:lnTo>
                  <a:pt x="17529" y="12258"/>
                </a:lnTo>
                <a:lnTo>
                  <a:pt x="17520" y="12267"/>
                </a:lnTo>
                <a:lnTo>
                  <a:pt x="17503" y="12267"/>
                </a:lnTo>
                <a:lnTo>
                  <a:pt x="17494" y="12275"/>
                </a:lnTo>
                <a:lnTo>
                  <a:pt x="17485" y="12275"/>
                </a:lnTo>
                <a:lnTo>
                  <a:pt x="17476" y="12284"/>
                </a:lnTo>
                <a:lnTo>
                  <a:pt x="17467" y="12284"/>
                </a:lnTo>
                <a:lnTo>
                  <a:pt x="17458" y="12275"/>
                </a:lnTo>
                <a:lnTo>
                  <a:pt x="17458" y="12267"/>
                </a:lnTo>
                <a:lnTo>
                  <a:pt x="17467" y="12267"/>
                </a:lnTo>
                <a:lnTo>
                  <a:pt x="17476" y="12267"/>
                </a:lnTo>
                <a:lnTo>
                  <a:pt x="17476" y="12249"/>
                </a:lnTo>
                <a:lnTo>
                  <a:pt x="17467" y="12249"/>
                </a:lnTo>
                <a:lnTo>
                  <a:pt x="17450" y="12267"/>
                </a:lnTo>
                <a:lnTo>
                  <a:pt x="17441" y="12267"/>
                </a:lnTo>
                <a:lnTo>
                  <a:pt x="17432" y="12267"/>
                </a:lnTo>
                <a:lnTo>
                  <a:pt x="17432" y="12258"/>
                </a:lnTo>
                <a:lnTo>
                  <a:pt x="17432" y="12249"/>
                </a:lnTo>
                <a:lnTo>
                  <a:pt x="17441" y="12249"/>
                </a:lnTo>
                <a:lnTo>
                  <a:pt x="17441" y="12240"/>
                </a:lnTo>
                <a:lnTo>
                  <a:pt x="17441" y="12231"/>
                </a:lnTo>
                <a:lnTo>
                  <a:pt x="17432" y="12231"/>
                </a:lnTo>
                <a:lnTo>
                  <a:pt x="17432" y="12223"/>
                </a:lnTo>
                <a:lnTo>
                  <a:pt x="17423" y="12223"/>
                </a:lnTo>
                <a:lnTo>
                  <a:pt x="17423" y="12231"/>
                </a:lnTo>
                <a:lnTo>
                  <a:pt x="17414" y="12240"/>
                </a:lnTo>
                <a:lnTo>
                  <a:pt x="17414" y="12249"/>
                </a:lnTo>
                <a:lnTo>
                  <a:pt x="17414" y="12258"/>
                </a:lnTo>
                <a:lnTo>
                  <a:pt x="17414" y="12267"/>
                </a:lnTo>
                <a:lnTo>
                  <a:pt x="17423" y="12275"/>
                </a:lnTo>
                <a:lnTo>
                  <a:pt x="17414" y="12275"/>
                </a:lnTo>
                <a:lnTo>
                  <a:pt x="17414" y="12284"/>
                </a:lnTo>
                <a:lnTo>
                  <a:pt x="17414" y="12293"/>
                </a:lnTo>
                <a:lnTo>
                  <a:pt x="17423" y="12293"/>
                </a:lnTo>
                <a:lnTo>
                  <a:pt x="17423" y="12302"/>
                </a:lnTo>
                <a:lnTo>
                  <a:pt x="17414" y="12302"/>
                </a:lnTo>
                <a:lnTo>
                  <a:pt x="17414" y="12311"/>
                </a:lnTo>
                <a:lnTo>
                  <a:pt x="17414" y="12320"/>
                </a:lnTo>
                <a:lnTo>
                  <a:pt x="17423" y="12320"/>
                </a:lnTo>
                <a:lnTo>
                  <a:pt x="17432" y="12320"/>
                </a:lnTo>
                <a:lnTo>
                  <a:pt x="17441" y="12302"/>
                </a:lnTo>
                <a:lnTo>
                  <a:pt x="17450" y="12311"/>
                </a:lnTo>
                <a:lnTo>
                  <a:pt x="17458" y="12311"/>
                </a:lnTo>
                <a:lnTo>
                  <a:pt x="17467" y="12311"/>
                </a:lnTo>
                <a:lnTo>
                  <a:pt x="17476" y="12320"/>
                </a:lnTo>
                <a:lnTo>
                  <a:pt x="17485" y="12311"/>
                </a:lnTo>
                <a:lnTo>
                  <a:pt x="17494" y="12320"/>
                </a:lnTo>
                <a:lnTo>
                  <a:pt x="17511" y="12320"/>
                </a:lnTo>
                <a:lnTo>
                  <a:pt x="17520" y="12320"/>
                </a:lnTo>
                <a:lnTo>
                  <a:pt x="17520" y="12311"/>
                </a:lnTo>
                <a:lnTo>
                  <a:pt x="17529" y="12311"/>
                </a:lnTo>
                <a:lnTo>
                  <a:pt x="17520" y="12302"/>
                </a:lnTo>
                <a:lnTo>
                  <a:pt x="17511" y="12302"/>
                </a:lnTo>
                <a:lnTo>
                  <a:pt x="17511" y="12311"/>
                </a:lnTo>
                <a:lnTo>
                  <a:pt x="17503" y="12311"/>
                </a:lnTo>
                <a:lnTo>
                  <a:pt x="17494" y="12311"/>
                </a:lnTo>
                <a:lnTo>
                  <a:pt x="17485" y="12302"/>
                </a:lnTo>
                <a:lnTo>
                  <a:pt x="17485" y="12293"/>
                </a:lnTo>
                <a:lnTo>
                  <a:pt x="17494" y="12293"/>
                </a:lnTo>
                <a:lnTo>
                  <a:pt x="17503" y="12284"/>
                </a:lnTo>
                <a:lnTo>
                  <a:pt x="17511" y="12284"/>
                </a:lnTo>
                <a:lnTo>
                  <a:pt x="17520" y="12293"/>
                </a:lnTo>
                <a:lnTo>
                  <a:pt x="17529" y="12293"/>
                </a:lnTo>
                <a:lnTo>
                  <a:pt x="17538" y="12284"/>
                </a:lnTo>
                <a:lnTo>
                  <a:pt x="17547" y="12275"/>
                </a:lnTo>
                <a:close/>
                <a:moveTo>
                  <a:pt x="16162" y="12011"/>
                </a:moveTo>
                <a:lnTo>
                  <a:pt x="16162" y="12002"/>
                </a:lnTo>
                <a:lnTo>
                  <a:pt x="16153" y="12011"/>
                </a:lnTo>
                <a:lnTo>
                  <a:pt x="16153" y="12020"/>
                </a:lnTo>
                <a:lnTo>
                  <a:pt x="16162" y="12020"/>
                </a:lnTo>
                <a:lnTo>
                  <a:pt x="16170" y="12020"/>
                </a:lnTo>
                <a:close/>
                <a:moveTo>
                  <a:pt x="15906" y="9319"/>
                </a:moveTo>
                <a:lnTo>
                  <a:pt x="15906" y="9328"/>
                </a:lnTo>
                <a:lnTo>
                  <a:pt x="15897" y="9328"/>
                </a:lnTo>
                <a:lnTo>
                  <a:pt x="15897" y="9337"/>
                </a:lnTo>
                <a:lnTo>
                  <a:pt x="15915" y="9337"/>
                </a:lnTo>
                <a:lnTo>
                  <a:pt x="15915" y="9328"/>
                </a:lnTo>
                <a:close/>
                <a:moveTo>
                  <a:pt x="16320" y="7421"/>
                </a:moveTo>
                <a:lnTo>
                  <a:pt x="16312" y="7421"/>
                </a:lnTo>
                <a:lnTo>
                  <a:pt x="16303" y="7421"/>
                </a:lnTo>
                <a:lnTo>
                  <a:pt x="16294" y="7421"/>
                </a:lnTo>
                <a:lnTo>
                  <a:pt x="16285" y="7421"/>
                </a:lnTo>
                <a:lnTo>
                  <a:pt x="16276" y="7430"/>
                </a:lnTo>
                <a:lnTo>
                  <a:pt x="16294" y="7439"/>
                </a:lnTo>
                <a:lnTo>
                  <a:pt x="16294" y="7448"/>
                </a:lnTo>
                <a:lnTo>
                  <a:pt x="16303" y="7448"/>
                </a:lnTo>
                <a:lnTo>
                  <a:pt x="16338" y="7448"/>
                </a:lnTo>
                <a:lnTo>
                  <a:pt x="16347" y="7439"/>
                </a:lnTo>
                <a:lnTo>
                  <a:pt x="16356" y="7430"/>
                </a:lnTo>
                <a:lnTo>
                  <a:pt x="16364" y="7430"/>
                </a:lnTo>
                <a:lnTo>
                  <a:pt x="16338" y="7421"/>
                </a:lnTo>
                <a:close/>
                <a:moveTo>
                  <a:pt x="16453" y="9901"/>
                </a:moveTo>
                <a:lnTo>
                  <a:pt x="16444" y="9901"/>
                </a:lnTo>
                <a:lnTo>
                  <a:pt x="16435" y="9901"/>
                </a:lnTo>
                <a:lnTo>
                  <a:pt x="16426" y="9901"/>
                </a:lnTo>
                <a:lnTo>
                  <a:pt x="16417" y="9910"/>
                </a:lnTo>
                <a:lnTo>
                  <a:pt x="16426" y="9928"/>
                </a:lnTo>
                <a:lnTo>
                  <a:pt x="16444" y="9937"/>
                </a:lnTo>
                <a:lnTo>
                  <a:pt x="16462" y="9937"/>
                </a:lnTo>
                <a:lnTo>
                  <a:pt x="16462" y="9928"/>
                </a:lnTo>
                <a:lnTo>
                  <a:pt x="16462" y="9919"/>
                </a:lnTo>
                <a:lnTo>
                  <a:pt x="16453" y="9910"/>
                </a:lnTo>
                <a:close/>
                <a:moveTo>
                  <a:pt x="11301" y="8931"/>
                </a:moveTo>
                <a:lnTo>
                  <a:pt x="11301" y="8939"/>
                </a:lnTo>
                <a:lnTo>
                  <a:pt x="11301" y="8931"/>
                </a:lnTo>
                <a:lnTo>
                  <a:pt x="11310" y="8931"/>
                </a:lnTo>
                <a:close/>
                <a:moveTo>
                  <a:pt x="3326" y="4492"/>
                </a:moveTo>
                <a:lnTo>
                  <a:pt x="3317" y="4492"/>
                </a:lnTo>
                <a:lnTo>
                  <a:pt x="3326" y="4501"/>
                </a:lnTo>
                <a:close/>
                <a:moveTo>
                  <a:pt x="11178" y="7527"/>
                </a:moveTo>
                <a:lnTo>
                  <a:pt x="11169" y="7536"/>
                </a:lnTo>
                <a:lnTo>
                  <a:pt x="11160" y="7536"/>
                </a:lnTo>
                <a:lnTo>
                  <a:pt x="11169" y="7545"/>
                </a:lnTo>
                <a:lnTo>
                  <a:pt x="11169" y="7536"/>
                </a:lnTo>
                <a:lnTo>
                  <a:pt x="11178" y="7536"/>
                </a:lnTo>
                <a:close/>
                <a:moveTo>
                  <a:pt x="11178" y="7483"/>
                </a:moveTo>
                <a:lnTo>
                  <a:pt x="11169" y="7483"/>
                </a:lnTo>
                <a:lnTo>
                  <a:pt x="11178" y="7483"/>
                </a:lnTo>
                <a:lnTo>
                  <a:pt x="11178" y="7492"/>
                </a:lnTo>
                <a:lnTo>
                  <a:pt x="11187" y="7483"/>
                </a:lnTo>
                <a:close/>
                <a:moveTo>
                  <a:pt x="12907" y="8225"/>
                </a:moveTo>
                <a:lnTo>
                  <a:pt x="12898" y="8225"/>
                </a:lnTo>
                <a:lnTo>
                  <a:pt x="12898" y="8233"/>
                </a:lnTo>
                <a:lnTo>
                  <a:pt x="12898" y="8242"/>
                </a:lnTo>
                <a:lnTo>
                  <a:pt x="12907" y="8233"/>
                </a:lnTo>
                <a:close/>
                <a:moveTo>
                  <a:pt x="11116" y="5878"/>
                </a:moveTo>
                <a:lnTo>
                  <a:pt x="11125" y="5869"/>
                </a:lnTo>
                <a:lnTo>
                  <a:pt x="11134" y="5869"/>
                </a:lnTo>
                <a:lnTo>
                  <a:pt x="11125" y="5869"/>
                </a:lnTo>
                <a:lnTo>
                  <a:pt x="11116" y="5860"/>
                </a:lnTo>
                <a:lnTo>
                  <a:pt x="11107" y="5860"/>
                </a:lnTo>
                <a:lnTo>
                  <a:pt x="11090" y="5860"/>
                </a:lnTo>
                <a:lnTo>
                  <a:pt x="11090" y="5869"/>
                </a:lnTo>
                <a:lnTo>
                  <a:pt x="11099" y="5869"/>
                </a:lnTo>
                <a:lnTo>
                  <a:pt x="11107" y="5878"/>
                </a:lnTo>
                <a:close/>
                <a:moveTo>
                  <a:pt x="11222" y="6240"/>
                </a:moveTo>
                <a:lnTo>
                  <a:pt x="11204" y="6240"/>
                </a:lnTo>
                <a:lnTo>
                  <a:pt x="11204" y="6249"/>
                </a:lnTo>
                <a:lnTo>
                  <a:pt x="11196" y="6249"/>
                </a:lnTo>
                <a:lnTo>
                  <a:pt x="11196" y="6257"/>
                </a:lnTo>
                <a:lnTo>
                  <a:pt x="11204" y="6266"/>
                </a:lnTo>
                <a:lnTo>
                  <a:pt x="11213" y="6275"/>
                </a:lnTo>
                <a:lnTo>
                  <a:pt x="11222" y="6266"/>
                </a:lnTo>
                <a:lnTo>
                  <a:pt x="11231" y="6257"/>
                </a:lnTo>
                <a:lnTo>
                  <a:pt x="11231" y="6249"/>
                </a:lnTo>
                <a:lnTo>
                  <a:pt x="11222" y="6249"/>
                </a:lnTo>
                <a:close/>
                <a:moveTo>
                  <a:pt x="11187" y="7536"/>
                </a:moveTo>
                <a:lnTo>
                  <a:pt x="11187" y="7527"/>
                </a:lnTo>
                <a:close/>
                <a:moveTo>
                  <a:pt x="11090" y="6240"/>
                </a:moveTo>
                <a:lnTo>
                  <a:pt x="11090" y="6231"/>
                </a:lnTo>
                <a:lnTo>
                  <a:pt x="11090" y="6240"/>
                </a:lnTo>
                <a:lnTo>
                  <a:pt x="11081" y="6240"/>
                </a:lnTo>
                <a:lnTo>
                  <a:pt x="11090" y="6249"/>
                </a:lnTo>
                <a:lnTo>
                  <a:pt x="11099" y="6249"/>
                </a:lnTo>
                <a:lnTo>
                  <a:pt x="11099" y="6240"/>
                </a:lnTo>
                <a:close/>
                <a:moveTo>
                  <a:pt x="11187" y="7510"/>
                </a:moveTo>
                <a:lnTo>
                  <a:pt x="11187" y="7501"/>
                </a:lnTo>
                <a:lnTo>
                  <a:pt x="11178" y="7510"/>
                </a:lnTo>
                <a:close/>
                <a:moveTo>
                  <a:pt x="11937" y="9522"/>
                </a:moveTo>
                <a:lnTo>
                  <a:pt x="11937" y="9531"/>
                </a:lnTo>
                <a:lnTo>
                  <a:pt x="11945" y="9531"/>
                </a:lnTo>
                <a:lnTo>
                  <a:pt x="11945" y="9522"/>
                </a:lnTo>
                <a:close/>
                <a:moveTo>
                  <a:pt x="12845" y="8322"/>
                </a:moveTo>
                <a:lnTo>
                  <a:pt x="12837" y="8330"/>
                </a:lnTo>
                <a:lnTo>
                  <a:pt x="12837" y="8339"/>
                </a:lnTo>
                <a:lnTo>
                  <a:pt x="12837" y="8348"/>
                </a:lnTo>
                <a:lnTo>
                  <a:pt x="12845" y="8339"/>
                </a:lnTo>
                <a:lnTo>
                  <a:pt x="12854" y="8330"/>
                </a:lnTo>
                <a:close/>
                <a:moveTo>
                  <a:pt x="12889" y="8022"/>
                </a:moveTo>
                <a:lnTo>
                  <a:pt x="12881" y="8030"/>
                </a:lnTo>
                <a:lnTo>
                  <a:pt x="12889" y="8030"/>
                </a:lnTo>
                <a:lnTo>
                  <a:pt x="12898" y="8030"/>
                </a:lnTo>
                <a:lnTo>
                  <a:pt x="12898" y="8022"/>
                </a:lnTo>
                <a:close/>
                <a:moveTo>
                  <a:pt x="11213" y="7501"/>
                </a:moveTo>
                <a:lnTo>
                  <a:pt x="11213" y="7510"/>
                </a:lnTo>
                <a:lnTo>
                  <a:pt x="11213" y="7501"/>
                </a:lnTo>
                <a:lnTo>
                  <a:pt x="11222" y="7501"/>
                </a:lnTo>
                <a:close/>
                <a:moveTo>
                  <a:pt x="11434" y="7792"/>
                </a:moveTo>
                <a:lnTo>
                  <a:pt x="11416" y="7792"/>
                </a:lnTo>
                <a:lnTo>
                  <a:pt x="11407" y="7801"/>
                </a:lnTo>
                <a:lnTo>
                  <a:pt x="11434" y="7801"/>
                </a:lnTo>
                <a:lnTo>
                  <a:pt x="11434" y="7810"/>
                </a:lnTo>
                <a:lnTo>
                  <a:pt x="11443" y="7801"/>
                </a:lnTo>
                <a:close/>
                <a:moveTo>
                  <a:pt x="11204" y="7518"/>
                </a:moveTo>
                <a:lnTo>
                  <a:pt x="11196" y="7527"/>
                </a:lnTo>
                <a:lnTo>
                  <a:pt x="11204" y="7527"/>
                </a:lnTo>
                <a:close/>
                <a:moveTo>
                  <a:pt x="11116" y="2895"/>
                </a:moveTo>
                <a:lnTo>
                  <a:pt x="11125" y="2895"/>
                </a:lnTo>
                <a:lnTo>
                  <a:pt x="11134" y="2886"/>
                </a:lnTo>
                <a:lnTo>
                  <a:pt x="11151" y="2886"/>
                </a:lnTo>
                <a:lnTo>
                  <a:pt x="11160" y="2868"/>
                </a:lnTo>
                <a:lnTo>
                  <a:pt x="11178" y="2860"/>
                </a:lnTo>
                <a:lnTo>
                  <a:pt x="11196" y="2851"/>
                </a:lnTo>
                <a:lnTo>
                  <a:pt x="11222" y="2842"/>
                </a:lnTo>
                <a:lnTo>
                  <a:pt x="11240" y="2842"/>
                </a:lnTo>
                <a:lnTo>
                  <a:pt x="11257" y="2842"/>
                </a:lnTo>
                <a:lnTo>
                  <a:pt x="11257" y="2833"/>
                </a:lnTo>
                <a:lnTo>
                  <a:pt x="11275" y="2824"/>
                </a:lnTo>
                <a:lnTo>
                  <a:pt x="11284" y="2824"/>
                </a:lnTo>
                <a:lnTo>
                  <a:pt x="11293" y="2824"/>
                </a:lnTo>
                <a:lnTo>
                  <a:pt x="11293" y="2815"/>
                </a:lnTo>
                <a:lnTo>
                  <a:pt x="11293" y="2807"/>
                </a:lnTo>
                <a:lnTo>
                  <a:pt x="11301" y="2807"/>
                </a:lnTo>
                <a:lnTo>
                  <a:pt x="11293" y="2807"/>
                </a:lnTo>
                <a:lnTo>
                  <a:pt x="11293" y="2798"/>
                </a:lnTo>
                <a:lnTo>
                  <a:pt x="11301" y="2789"/>
                </a:lnTo>
                <a:lnTo>
                  <a:pt x="11310" y="2789"/>
                </a:lnTo>
                <a:lnTo>
                  <a:pt x="11319" y="2789"/>
                </a:lnTo>
                <a:lnTo>
                  <a:pt x="11328" y="2789"/>
                </a:lnTo>
                <a:lnTo>
                  <a:pt x="11328" y="2780"/>
                </a:lnTo>
                <a:lnTo>
                  <a:pt x="11337" y="2771"/>
                </a:lnTo>
                <a:lnTo>
                  <a:pt x="11346" y="2762"/>
                </a:lnTo>
                <a:lnTo>
                  <a:pt x="11337" y="2754"/>
                </a:lnTo>
                <a:lnTo>
                  <a:pt x="11346" y="2754"/>
                </a:lnTo>
                <a:lnTo>
                  <a:pt x="11354" y="2754"/>
                </a:lnTo>
                <a:lnTo>
                  <a:pt x="11363" y="2745"/>
                </a:lnTo>
                <a:lnTo>
                  <a:pt x="11363" y="2736"/>
                </a:lnTo>
                <a:lnTo>
                  <a:pt x="11346" y="2736"/>
                </a:lnTo>
                <a:lnTo>
                  <a:pt x="11354" y="2727"/>
                </a:lnTo>
                <a:lnTo>
                  <a:pt x="11354" y="2718"/>
                </a:lnTo>
                <a:lnTo>
                  <a:pt x="11346" y="2718"/>
                </a:lnTo>
                <a:lnTo>
                  <a:pt x="11346" y="2709"/>
                </a:lnTo>
                <a:lnTo>
                  <a:pt x="11354" y="2709"/>
                </a:lnTo>
                <a:lnTo>
                  <a:pt x="11354" y="2701"/>
                </a:lnTo>
                <a:lnTo>
                  <a:pt x="11354" y="2692"/>
                </a:lnTo>
                <a:lnTo>
                  <a:pt x="11346" y="2692"/>
                </a:lnTo>
                <a:lnTo>
                  <a:pt x="11337" y="2683"/>
                </a:lnTo>
                <a:lnTo>
                  <a:pt x="11319" y="2674"/>
                </a:lnTo>
                <a:lnTo>
                  <a:pt x="11310" y="2683"/>
                </a:lnTo>
                <a:lnTo>
                  <a:pt x="11293" y="2683"/>
                </a:lnTo>
                <a:lnTo>
                  <a:pt x="11301" y="2674"/>
                </a:lnTo>
                <a:lnTo>
                  <a:pt x="11301" y="2665"/>
                </a:lnTo>
                <a:lnTo>
                  <a:pt x="11301" y="2657"/>
                </a:lnTo>
                <a:lnTo>
                  <a:pt x="11275" y="2665"/>
                </a:lnTo>
                <a:lnTo>
                  <a:pt x="11266" y="2665"/>
                </a:lnTo>
                <a:lnTo>
                  <a:pt x="11266" y="2657"/>
                </a:lnTo>
                <a:lnTo>
                  <a:pt x="11275" y="2657"/>
                </a:lnTo>
                <a:lnTo>
                  <a:pt x="11275" y="2648"/>
                </a:lnTo>
                <a:lnTo>
                  <a:pt x="11284" y="2639"/>
                </a:lnTo>
                <a:lnTo>
                  <a:pt x="11275" y="2639"/>
                </a:lnTo>
                <a:lnTo>
                  <a:pt x="11275" y="2630"/>
                </a:lnTo>
                <a:lnTo>
                  <a:pt x="11266" y="2630"/>
                </a:lnTo>
                <a:lnTo>
                  <a:pt x="11257" y="2630"/>
                </a:lnTo>
                <a:lnTo>
                  <a:pt x="11249" y="2621"/>
                </a:lnTo>
                <a:lnTo>
                  <a:pt x="11257" y="2612"/>
                </a:lnTo>
                <a:lnTo>
                  <a:pt x="11257" y="2604"/>
                </a:lnTo>
                <a:lnTo>
                  <a:pt x="11275" y="2595"/>
                </a:lnTo>
                <a:lnTo>
                  <a:pt x="11284" y="2586"/>
                </a:lnTo>
                <a:lnTo>
                  <a:pt x="11275" y="2586"/>
                </a:lnTo>
                <a:lnTo>
                  <a:pt x="11266" y="2586"/>
                </a:lnTo>
                <a:lnTo>
                  <a:pt x="11257" y="2586"/>
                </a:lnTo>
                <a:lnTo>
                  <a:pt x="11240" y="2604"/>
                </a:lnTo>
                <a:lnTo>
                  <a:pt x="11222" y="2604"/>
                </a:lnTo>
                <a:lnTo>
                  <a:pt x="11213" y="2604"/>
                </a:lnTo>
                <a:lnTo>
                  <a:pt x="11204" y="2604"/>
                </a:lnTo>
                <a:lnTo>
                  <a:pt x="11204" y="2595"/>
                </a:lnTo>
                <a:lnTo>
                  <a:pt x="11204" y="2586"/>
                </a:lnTo>
                <a:lnTo>
                  <a:pt x="11196" y="2586"/>
                </a:lnTo>
                <a:lnTo>
                  <a:pt x="11196" y="2577"/>
                </a:lnTo>
                <a:lnTo>
                  <a:pt x="11187" y="2568"/>
                </a:lnTo>
                <a:lnTo>
                  <a:pt x="11178" y="2568"/>
                </a:lnTo>
                <a:lnTo>
                  <a:pt x="11160" y="2568"/>
                </a:lnTo>
                <a:lnTo>
                  <a:pt x="11143" y="2577"/>
                </a:lnTo>
                <a:lnTo>
                  <a:pt x="11151" y="2604"/>
                </a:lnTo>
                <a:lnTo>
                  <a:pt x="11143" y="2612"/>
                </a:lnTo>
                <a:lnTo>
                  <a:pt x="11134" y="2612"/>
                </a:lnTo>
                <a:lnTo>
                  <a:pt x="11125" y="2621"/>
                </a:lnTo>
                <a:lnTo>
                  <a:pt x="11116" y="2621"/>
                </a:lnTo>
                <a:lnTo>
                  <a:pt x="11116" y="2612"/>
                </a:lnTo>
                <a:lnTo>
                  <a:pt x="11107" y="2612"/>
                </a:lnTo>
                <a:lnTo>
                  <a:pt x="11099" y="2612"/>
                </a:lnTo>
                <a:lnTo>
                  <a:pt x="11081" y="2621"/>
                </a:lnTo>
                <a:lnTo>
                  <a:pt x="11081" y="2630"/>
                </a:lnTo>
                <a:lnTo>
                  <a:pt x="11072" y="2630"/>
                </a:lnTo>
                <a:lnTo>
                  <a:pt x="11072" y="2639"/>
                </a:lnTo>
                <a:lnTo>
                  <a:pt x="11063" y="2639"/>
                </a:lnTo>
                <a:lnTo>
                  <a:pt x="11063" y="2630"/>
                </a:lnTo>
                <a:lnTo>
                  <a:pt x="11046" y="2621"/>
                </a:lnTo>
                <a:lnTo>
                  <a:pt x="11046" y="2612"/>
                </a:lnTo>
                <a:lnTo>
                  <a:pt x="11019" y="2612"/>
                </a:lnTo>
                <a:lnTo>
                  <a:pt x="11010" y="2612"/>
                </a:lnTo>
                <a:lnTo>
                  <a:pt x="11010" y="2621"/>
                </a:lnTo>
                <a:lnTo>
                  <a:pt x="11028" y="2648"/>
                </a:lnTo>
                <a:lnTo>
                  <a:pt x="11028" y="2657"/>
                </a:lnTo>
                <a:lnTo>
                  <a:pt x="11028" y="2665"/>
                </a:lnTo>
                <a:lnTo>
                  <a:pt x="11019" y="2665"/>
                </a:lnTo>
                <a:lnTo>
                  <a:pt x="11010" y="2648"/>
                </a:lnTo>
                <a:lnTo>
                  <a:pt x="11001" y="2639"/>
                </a:lnTo>
                <a:lnTo>
                  <a:pt x="10993" y="2621"/>
                </a:lnTo>
                <a:lnTo>
                  <a:pt x="10984" y="2621"/>
                </a:lnTo>
                <a:lnTo>
                  <a:pt x="10975" y="2612"/>
                </a:lnTo>
                <a:lnTo>
                  <a:pt x="10966" y="2612"/>
                </a:lnTo>
                <a:lnTo>
                  <a:pt x="10957" y="2612"/>
                </a:lnTo>
                <a:lnTo>
                  <a:pt x="10957" y="2621"/>
                </a:lnTo>
                <a:lnTo>
                  <a:pt x="10949" y="2621"/>
                </a:lnTo>
                <a:lnTo>
                  <a:pt x="10931" y="2621"/>
                </a:lnTo>
                <a:lnTo>
                  <a:pt x="10931" y="2630"/>
                </a:lnTo>
                <a:lnTo>
                  <a:pt x="10931" y="2639"/>
                </a:lnTo>
                <a:lnTo>
                  <a:pt x="10931" y="2657"/>
                </a:lnTo>
                <a:lnTo>
                  <a:pt x="10931" y="2665"/>
                </a:lnTo>
                <a:lnTo>
                  <a:pt x="10922" y="2665"/>
                </a:lnTo>
                <a:lnTo>
                  <a:pt x="10913" y="2657"/>
                </a:lnTo>
                <a:lnTo>
                  <a:pt x="10904" y="2648"/>
                </a:lnTo>
                <a:lnTo>
                  <a:pt x="10896" y="2639"/>
                </a:lnTo>
                <a:lnTo>
                  <a:pt x="10887" y="2630"/>
                </a:lnTo>
                <a:lnTo>
                  <a:pt x="10878" y="2621"/>
                </a:lnTo>
                <a:lnTo>
                  <a:pt x="10869" y="2621"/>
                </a:lnTo>
                <a:lnTo>
                  <a:pt x="10860" y="2630"/>
                </a:lnTo>
                <a:lnTo>
                  <a:pt x="10860" y="2639"/>
                </a:lnTo>
                <a:lnTo>
                  <a:pt x="10860" y="2657"/>
                </a:lnTo>
                <a:lnTo>
                  <a:pt x="10860" y="2665"/>
                </a:lnTo>
                <a:lnTo>
                  <a:pt x="10860" y="2683"/>
                </a:lnTo>
                <a:lnTo>
                  <a:pt x="10852" y="2683"/>
                </a:lnTo>
                <a:lnTo>
                  <a:pt x="10843" y="2674"/>
                </a:lnTo>
                <a:lnTo>
                  <a:pt x="10834" y="2674"/>
                </a:lnTo>
                <a:lnTo>
                  <a:pt x="10825" y="2674"/>
                </a:lnTo>
                <a:lnTo>
                  <a:pt x="10816" y="2683"/>
                </a:lnTo>
                <a:lnTo>
                  <a:pt x="10816" y="2701"/>
                </a:lnTo>
                <a:lnTo>
                  <a:pt x="10807" y="2701"/>
                </a:lnTo>
                <a:lnTo>
                  <a:pt x="10807" y="2709"/>
                </a:lnTo>
                <a:lnTo>
                  <a:pt x="10807" y="2718"/>
                </a:lnTo>
                <a:lnTo>
                  <a:pt x="10799" y="2718"/>
                </a:lnTo>
                <a:lnTo>
                  <a:pt x="10799" y="2701"/>
                </a:lnTo>
                <a:lnTo>
                  <a:pt x="10790" y="2701"/>
                </a:lnTo>
                <a:lnTo>
                  <a:pt x="10781" y="2701"/>
                </a:lnTo>
                <a:lnTo>
                  <a:pt x="10781" y="2692"/>
                </a:lnTo>
                <a:lnTo>
                  <a:pt x="10790" y="2692"/>
                </a:lnTo>
                <a:lnTo>
                  <a:pt x="10790" y="2683"/>
                </a:lnTo>
                <a:lnTo>
                  <a:pt x="10781" y="2683"/>
                </a:lnTo>
                <a:lnTo>
                  <a:pt x="10781" y="2674"/>
                </a:lnTo>
                <a:lnTo>
                  <a:pt x="10772" y="2674"/>
                </a:lnTo>
                <a:lnTo>
                  <a:pt x="10763" y="2665"/>
                </a:lnTo>
                <a:lnTo>
                  <a:pt x="10781" y="2674"/>
                </a:lnTo>
                <a:lnTo>
                  <a:pt x="10781" y="2665"/>
                </a:lnTo>
                <a:lnTo>
                  <a:pt x="10790" y="2665"/>
                </a:lnTo>
                <a:lnTo>
                  <a:pt x="10790" y="2648"/>
                </a:lnTo>
                <a:lnTo>
                  <a:pt x="10790" y="2639"/>
                </a:lnTo>
                <a:lnTo>
                  <a:pt x="10781" y="2639"/>
                </a:lnTo>
                <a:lnTo>
                  <a:pt x="10772" y="2639"/>
                </a:lnTo>
                <a:lnTo>
                  <a:pt x="10781" y="2639"/>
                </a:lnTo>
                <a:lnTo>
                  <a:pt x="10781" y="2630"/>
                </a:lnTo>
                <a:lnTo>
                  <a:pt x="10772" y="2621"/>
                </a:lnTo>
                <a:lnTo>
                  <a:pt x="10754" y="2612"/>
                </a:lnTo>
                <a:lnTo>
                  <a:pt x="10746" y="2604"/>
                </a:lnTo>
                <a:lnTo>
                  <a:pt x="10728" y="2595"/>
                </a:lnTo>
                <a:lnTo>
                  <a:pt x="10719" y="2586"/>
                </a:lnTo>
                <a:lnTo>
                  <a:pt x="10710" y="2577"/>
                </a:lnTo>
                <a:lnTo>
                  <a:pt x="10702" y="2577"/>
                </a:lnTo>
                <a:lnTo>
                  <a:pt x="10684" y="2577"/>
                </a:lnTo>
                <a:lnTo>
                  <a:pt x="10675" y="2577"/>
                </a:lnTo>
                <a:lnTo>
                  <a:pt x="10666" y="2586"/>
                </a:lnTo>
                <a:lnTo>
                  <a:pt x="10657" y="2586"/>
                </a:lnTo>
                <a:lnTo>
                  <a:pt x="10657" y="2595"/>
                </a:lnTo>
                <a:lnTo>
                  <a:pt x="10666" y="2595"/>
                </a:lnTo>
                <a:lnTo>
                  <a:pt x="10684" y="2595"/>
                </a:lnTo>
                <a:lnTo>
                  <a:pt x="10693" y="2595"/>
                </a:lnTo>
                <a:lnTo>
                  <a:pt x="10702" y="2595"/>
                </a:lnTo>
                <a:lnTo>
                  <a:pt x="10702" y="2604"/>
                </a:lnTo>
                <a:lnTo>
                  <a:pt x="10684" y="2604"/>
                </a:lnTo>
                <a:lnTo>
                  <a:pt x="10675" y="2604"/>
                </a:lnTo>
                <a:lnTo>
                  <a:pt x="10675" y="2612"/>
                </a:lnTo>
                <a:lnTo>
                  <a:pt x="10684" y="2612"/>
                </a:lnTo>
                <a:lnTo>
                  <a:pt x="10710" y="2621"/>
                </a:lnTo>
                <a:lnTo>
                  <a:pt x="10710" y="2630"/>
                </a:lnTo>
                <a:lnTo>
                  <a:pt x="10710" y="2639"/>
                </a:lnTo>
                <a:lnTo>
                  <a:pt x="10710" y="2648"/>
                </a:lnTo>
                <a:lnTo>
                  <a:pt x="10702" y="2648"/>
                </a:lnTo>
                <a:lnTo>
                  <a:pt x="10693" y="2648"/>
                </a:lnTo>
                <a:lnTo>
                  <a:pt x="10693" y="2639"/>
                </a:lnTo>
                <a:lnTo>
                  <a:pt x="10693" y="2630"/>
                </a:lnTo>
                <a:lnTo>
                  <a:pt x="10684" y="2630"/>
                </a:lnTo>
                <a:lnTo>
                  <a:pt x="10684" y="2639"/>
                </a:lnTo>
                <a:lnTo>
                  <a:pt x="10675" y="2639"/>
                </a:lnTo>
                <a:lnTo>
                  <a:pt x="10666" y="2639"/>
                </a:lnTo>
                <a:lnTo>
                  <a:pt x="10666" y="2630"/>
                </a:lnTo>
                <a:lnTo>
                  <a:pt x="10666" y="2621"/>
                </a:lnTo>
                <a:lnTo>
                  <a:pt x="10649" y="2612"/>
                </a:lnTo>
                <a:lnTo>
                  <a:pt x="10640" y="2612"/>
                </a:lnTo>
                <a:lnTo>
                  <a:pt x="10631" y="2612"/>
                </a:lnTo>
                <a:lnTo>
                  <a:pt x="10622" y="2621"/>
                </a:lnTo>
                <a:lnTo>
                  <a:pt x="10631" y="2630"/>
                </a:lnTo>
                <a:lnTo>
                  <a:pt x="10613" y="2621"/>
                </a:lnTo>
                <a:lnTo>
                  <a:pt x="10613" y="2630"/>
                </a:lnTo>
                <a:lnTo>
                  <a:pt x="10622" y="2639"/>
                </a:lnTo>
                <a:lnTo>
                  <a:pt x="10631" y="2648"/>
                </a:lnTo>
                <a:lnTo>
                  <a:pt x="10613" y="2648"/>
                </a:lnTo>
                <a:lnTo>
                  <a:pt x="10604" y="2648"/>
                </a:lnTo>
                <a:lnTo>
                  <a:pt x="10604" y="2657"/>
                </a:lnTo>
                <a:lnTo>
                  <a:pt x="10613" y="2657"/>
                </a:lnTo>
                <a:lnTo>
                  <a:pt x="10622" y="2665"/>
                </a:lnTo>
                <a:lnTo>
                  <a:pt x="10640" y="2665"/>
                </a:lnTo>
                <a:lnTo>
                  <a:pt x="10649" y="2665"/>
                </a:lnTo>
                <a:lnTo>
                  <a:pt x="10640" y="2665"/>
                </a:lnTo>
                <a:lnTo>
                  <a:pt x="10631" y="2674"/>
                </a:lnTo>
                <a:lnTo>
                  <a:pt x="10622" y="2674"/>
                </a:lnTo>
                <a:lnTo>
                  <a:pt x="10604" y="2665"/>
                </a:lnTo>
                <a:lnTo>
                  <a:pt x="10587" y="2657"/>
                </a:lnTo>
                <a:lnTo>
                  <a:pt x="10587" y="2665"/>
                </a:lnTo>
                <a:lnTo>
                  <a:pt x="10596" y="2674"/>
                </a:lnTo>
                <a:lnTo>
                  <a:pt x="10596" y="2683"/>
                </a:lnTo>
                <a:lnTo>
                  <a:pt x="10604" y="2692"/>
                </a:lnTo>
                <a:lnTo>
                  <a:pt x="10596" y="2692"/>
                </a:lnTo>
                <a:lnTo>
                  <a:pt x="10578" y="2683"/>
                </a:lnTo>
                <a:lnTo>
                  <a:pt x="10569" y="2683"/>
                </a:lnTo>
                <a:lnTo>
                  <a:pt x="10560" y="2692"/>
                </a:lnTo>
                <a:lnTo>
                  <a:pt x="10578" y="2692"/>
                </a:lnTo>
                <a:lnTo>
                  <a:pt x="10596" y="2701"/>
                </a:lnTo>
                <a:lnTo>
                  <a:pt x="10604" y="2709"/>
                </a:lnTo>
                <a:lnTo>
                  <a:pt x="10604" y="2701"/>
                </a:lnTo>
                <a:lnTo>
                  <a:pt x="10622" y="2701"/>
                </a:lnTo>
                <a:lnTo>
                  <a:pt x="10657" y="2692"/>
                </a:lnTo>
                <a:lnTo>
                  <a:pt x="10675" y="2683"/>
                </a:lnTo>
                <a:lnTo>
                  <a:pt x="10684" y="2692"/>
                </a:lnTo>
                <a:lnTo>
                  <a:pt x="10693" y="2683"/>
                </a:lnTo>
                <a:lnTo>
                  <a:pt x="10710" y="2692"/>
                </a:lnTo>
                <a:lnTo>
                  <a:pt x="10719" y="2701"/>
                </a:lnTo>
                <a:lnTo>
                  <a:pt x="10737" y="2692"/>
                </a:lnTo>
                <a:lnTo>
                  <a:pt x="10754" y="2701"/>
                </a:lnTo>
                <a:lnTo>
                  <a:pt x="10746" y="2709"/>
                </a:lnTo>
                <a:lnTo>
                  <a:pt x="10728" y="2709"/>
                </a:lnTo>
                <a:lnTo>
                  <a:pt x="10719" y="2718"/>
                </a:lnTo>
                <a:lnTo>
                  <a:pt x="10702" y="2727"/>
                </a:lnTo>
                <a:lnTo>
                  <a:pt x="10710" y="2736"/>
                </a:lnTo>
                <a:lnTo>
                  <a:pt x="10737" y="2736"/>
                </a:lnTo>
                <a:lnTo>
                  <a:pt x="10754" y="2736"/>
                </a:lnTo>
                <a:lnTo>
                  <a:pt x="10754" y="2745"/>
                </a:lnTo>
                <a:lnTo>
                  <a:pt x="10746" y="2745"/>
                </a:lnTo>
                <a:lnTo>
                  <a:pt x="10719" y="2754"/>
                </a:lnTo>
                <a:lnTo>
                  <a:pt x="10702" y="2754"/>
                </a:lnTo>
                <a:lnTo>
                  <a:pt x="10693" y="2754"/>
                </a:lnTo>
                <a:lnTo>
                  <a:pt x="10684" y="2745"/>
                </a:lnTo>
                <a:lnTo>
                  <a:pt x="10684" y="2754"/>
                </a:lnTo>
                <a:lnTo>
                  <a:pt x="10675" y="2754"/>
                </a:lnTo>
                <a:lnTo>
                  <a:pt x="10657" y="2762"/>
                </a:lnTo>
                <a:lnTo>
                  <a:pt x="10657" y="2754"/>
                </a:lnTo>
                <a:lnTo>
                  <a:pt x="10649" y="2754"/>
                </a:lnTo>
                <a:lnTo>
                  <a:pt x="10640" y="2762"/>
                </a:lnTo>
                <a:lnTo>
                  <a:pt x="10631" y="2762"/>
                </a:lnTo>
                <a:lnTo>
                  <a:pt x="10613" y="2762"/>
                </a:lnTo>
                <a:lnTo>
                  <a:pt x="10604" y="2762"/>
                </a:lnTo>
                <a:lnTo>
                  <a:pt x="10596" y="2762"/>
                </a:lnTo>
                <a:lnTo>
                  <a:pt x="10596" y="2771"/>
                </a:lnTo>
                <a:lnTo>
                  <a:pt x="10596" y="2780"/>
                </a:lnTo>
                <a:lnTo>
                  <a:pt x="10604" y="2780"/>
                </a:lnTo>
                <a:lnTo>
                  <a:pt x="10604" y="2789"/>
                </a:lnTo>
                <a:lnTo>
                  <a:pt x="10613" y="2780"/>
                </a:lnTo>
                <a:lnTo>
                  <a:pt x="10631" y="2780"/>
                </a:lnTo>
                <a:lnTo>
                  <a:pt x="10640" y="2771"/>
                </a:lnTo>
                <a:lnTo>
                  <a:pt x="10684" y="2780"/>
                </a:lnTo>
                <a:lnTo>
                  <a:pt x="10710" y="2780"/>
                </a:lnTo>
                <a:lnTo>
                  <a:pt x="10719" y="2789"/>
                </a:lnTo>
                <a:lnTo>
                  <a:pt x="10719" y="2798"/>
                </a:lnTo>
                <a:lnTo>
                  <a:pt x="10719" y="2807"/>
                </a:lnTo>
                <a:lnTo>
                  <a:pt x="10728" y="2807"/>
                </a:lnTo>
                <a:lnTo>
                  <a:pt x="10737" y="2807"/>
                </a:lnTo>
                <a:lnTo>
                  <a:pt x="10746" y="2807"/>
                </a:lnTo>
                <a:lnTo>
                  <a:pt x="10763" y="2798"/>
                </a:lnTo>
                <a:lnTo>
                  <a:pt x="10772" y="2798"/>
                </a:lnTo>
                <a:lnTo>
                  <a:pt x="10763" y="2807"/>
                </a:lnTo>
                <a:lnTo>
                  <a:pt x="10746" y="2815"/>
                </a:lnTo>
                <a:lnTo>
                  <a:pt x="10737" y="2824"/>
                </a:lnTo>
                <a:lnTo>
                  <a:pt x="10746" y="2824"/>
                </a:lnTo>
                <a:lnTo>
                  <a:pt x="10737" y="2833"/>
                </a:lnTo>
                <a:lnTo>
                  <a:pt x="10746" y="2833"/>
                </a:lnTo>
                <a:lnTo>
                  <a:pt x="10763" y="2824"/>
                </a:lnTo>
                <a:lnTo>
                  <a:pt x="10772" y="2824"/>
                </a:lnTo>
                <a:lnTo>
                  <a:pt x="10781" y="2824"/>
                </a:lnTo>
                <a:lnTo>
                  <a:pt x="10772" y="2833"/>
                </a:lnTo>
                <a:lnTo>
                  <a:pt x="10763" y="2833"/>
                </a:lnTo>
                <a:lnTo>
                  <a:pt x="10754" y="2842"/>
                </a:lnTo>
                <a:lnTo>
                  <a:pt x="10754" y="2851"/>
                </a:lnTo>
                <a:lnTo>
                  <a:pt x="10746" y="2860"/>
                </a:lnTo>
                <a:lnTo>
                  <a:pt x="10737" y="2860"/>
                </a:lnTo>
                <a:lnTo>
                  <a:pt x="10737" y="2868"/>
                </a:lnTo>
                <a:lnTo>
                  <a:pt x="10728" y="2868"/>
                </a:lnTo>
                <a:lnTo>
                  <a:pt x="10702" y="2877"/>
                </a:lnTo>
                <a:lnTo>
                  <a:pt x="10702" y="2868"/>
                </a:lnTo>
                <a:lnTo>
                  <a:pt x="10693" y="2868"/>
                </a:lnTo>
                <a:lnTo>
                  <a:pt x="10693" y="2860"/>
                </a:lnTo>
                <a:lnTo>
                  <a:pt x="10684" y="2868"/>
                </a:lnTo>
                <a:lnTo>
                  <a:pt x="10684" y="2877"/>
                </a:lnTo>
                <a:lnTo>
                  <a:pt x="10693" y="2886"/>
                </a:lnTo>
                <a:lnTo>
                  <a:pt x="10693" y="2895"/>
                </a:lnTo>
                <a:lnTo>
                  <a:pt x="10710" y="2895"/>
                </a:lnTo>
                <a:lnTo>
                  <a:pt x="10781" y="2886"/>
                </a:lnTo>
                <a:lnTo>
                  <a:pt x="10790" y="2886"/>
                </a:lnTo>
                <a:lnTo>
                  <a:pt x="10799" y="2877"/>
                </a:lnTo>
                <a:lnTo>
                  <a:pt x="10807" y="2877"/>
                </a:lnTo>
                <a:lnTo>
                  <a:pt x="10799" y="2886"/>
                </a:lnTo>
                <a:lnTo>
                  <a:pt x="10807" y="2886"/>
                </a:lnTo>
                <a:lnTo>
                  <a:pt x="10816" y="2895"/>
                </a:lnTo>
                <a:lnTo>
                  <a:pt x="10825" y="2895"/>
                </a:lnTo>
                <a:lnTo>
                  <a:pt x="10834" y="2895"/>
                </a:lnTo>
                <a:lnTo>
                  <a:pt x="10834" y="2904"/>
                </a:lnTo>
                <a:lnTo>
                  <a:pt x="10843" y="2904"/>
                </a:lnTo>
                <a:lnTo>
                  <a:pt x="10852" y="2895"/>
                </a:lnTo>
                <a:lnTo>
                  <a:pt x="10860" y="2895"/>
                </a:lnTo>
                <a:lnTo>
                  <a:pt x="10860" y="2904"/>
                </a:lnTo>
                <a:lnTo>
                  <a:pt x="10852" y="2904"/>
                </a:lnTo>
                <a:lnTo>
                  <a:pt x="10852" y="2912"/>
                </a:lnTo>
                <a:lnTo>
                  <a:pt x="10860" y="2912"/>
                </a:lnTo>
                <a:lnTo>
                  <a:pt x="10869" y="2921"/>
                </a:lnTo>
                <a:lnTo>
                  <a:pt x="10887" y="2921"/>
                </a:lnTo>
                <a:lnTo>
                  <a:pt x="10904" y="2930"/>
                </a:lnTo>
                <a:lnTo>
                  <a:pt x="10922" y="2930"/>
                </a:lnTo>
                <a:lnTo>
                  <a:pt x="10940" y="2939"/>
                </a:lnTo>
                <a:lnTo>
                  <a:pt x="10984" y="2939"/>
                </a:lnTo>
                <a:lnTo>
                  <a:pt x="11010" y="2939"/>
                </a:lnTo>
                <a:lnTo>
                  <a:pt x="11019" y="2939"/>
                </a:lnTo>
                <a:lnTo>
                  <a:pt x="11019" y="2930"/>
                </a:lnTo>
                <a:lnTo>
                  <a:pt x="11028" y="2930"/>
                </a:lnTo>
                <a:lnTo>
                  <a:pt x="11037" y="2930"/>
                </a:lnTo>
                <a:lnTo>
                  <a:pt x="11046" y="2921"/>
                </a:lnTo>
                <a:lnTo>
                  <a:pt x="11037" y="2921"/>
                </a:lnTo>
                <a:lnTo>
                  <a:pt x="11037" y="2912"/>
                </a:lnTo>
                <a:lnTo>
                  <a:pt x="11046" y="2912"/>
                </a:lnTo>
                <a:lnTo>
                  <a:pt x="11046" y="2904"/>
                </a:lnTo>
                <a:lnTo>
                  <a:pt x="11063" y="2904"/>
                </a:lnTo>
                <a:lnTo>
                  <a:pt x="11099" y="2895"/>
                </a:lnTo>
                <a:close/>
                <a:moveTo>
                  <a:pt x="6590" y="6680"/>
                </a:moveTo>
                <a:lnTo>
                  <a:pt x="6581" y="6671"/>
                </a:lnTo>
                <a:lnTo>
                  <a:pt x="6573" y="6680"/>
                </a:lnTo>
                <a:lnTo>
                  <a:pt x="6581" y="6680"/>
                </a:lnTo>
                <a:lnTo>
                  <a:pt x="6590" y="6680"/>
                </a:lnTo>
                <a:lnTo>
                  <a:pt x="6599" y="6680"/>
                </a:lnTo>
                <a:lnTo>
                  <a:pt x="6590" y="6671"/>
                </a:lnTo>
                <a:close/>
                <a:moveTo>
                  <a:pt x="6096" y="2657"/>
                </a:moveTo>
                <a:lnTo>
                  <a:pt x="6105" y="2665"/>
                </a:lnTo>
                <a:lnTo>
                  <a:pt x="6114" y="2674"/>
                </a:lnTo>
                <a:lnTo>
                  <a:pt x="6123" y="2674"/>
                </a:lnTo>
                <a:lnTo>
                  <a:pt x="6123" y="2683"/>
                </a:lnTo>
                <a:lnTo>
                  <a:pt x="6132" y="2683"/>
                </a:lnTo>
                <a:lnTo>
                  <a:pt x="6140" y="2683"/>
                </a:lnTo>
                <a:lnTo>
                  <a:pt x="6140" y="2674"/>
                </a:lnTo>
                <a:lnTo>
                  <a:pt x="6132" y="2657"/>
                </a:lnTo>
                <a:lnTo>
                  <a:pt x="6132" y="2648"/>
                </a:lnTo>
                <a:lnTo>
                  <a:pt x="6123" y="2639"/>
                </a:lnTo>
                <a:lnTo>
                  <a:pt x="6114" y="2639"/>
                </a:lnTo>
                <a:lnTo>
                  <a:pt x="6114" y="2630"/>
                </a:lnTo>
                <a:lnTo>
                  <a:pt x="6105" y="2630"/>
                </a:lnTo>
                <a:lnTo>
                  <a:pt x="6096" y="2630"/>
                </a:lnTo>
                <a:lnTo>
                  <a:pt x="6096" y="2639"/>
                </a:lnTo>
                <a:lnTo>
                  <a:pt x="6096" y="2648"/>
                </a:lnTo>
                <a:close/>
                <a:moveTo>
                  <a:pt x="5708" y="2206"/>
                </a:moveTo>
                <a:lnTo>
                  <a:pt x="5708" y="2215"/>
                </a:lnTo>
                <a:lnTo>
                  <a:pt x="5717" y="2224"/>
                </a:lnTo>
                <a:lnTo>
                  <a:pt x="5726" y="2224"/>
                </a:lnTo>
                <a:lnTo>
                  <a:pt x="5726" y="2215"/>
                </a:lnTo>
                <a:lnTo>
                  <a:pt x="5726" y="2206"/>
                </a:lnTo>
                <a:lnTo>
                  <a:pt x="5726" y="2198"/>
                </a:lnTo>
                <a:lnTo>
                  <a:pt x="5726" y="2206"/>
                </a:lnTo>
                <a:lnTo>
                  <a:pt x="5717" y="2206"/>
                </a:lnTo>
                <a:close/>
                <a:moveTo>
                  <a:pt x="5699" y="2215"/>
                </a:moveTo>
                <a:lnTo>
                  <a:pt x="5699" y="2206"/>
                </a:lnTo>
                <a:lnTo>
                  <a:pt x="5690" y="2206"/>
                </a:lnTo>
                <a:lnTo>
                  <a:pt x="5690" y="2215"/>
                </a:lnTo>
                <a:lnTo>
                  <a:pt x="5682" y="2215"/>
                </a:lnTo>
                <a:lnTo>
                  <a:pt x="5682" y="2224"/>
                </a:lnTo>
                <a:lnTo>
                  <a:pt x="5690" y="2224"/>
                </a:lnTo>
                <a:lnTo>
                  <a:pt x="5699" y="2224"/>
                </a:lnTo>
                <a:lnTo>
                  <a:pt x="5699" y="2233"/>
                </a:lnTo>
                <a:lnTo>
                  <a:pt x="5708" y="2233"/>
                </a:lnTo>
                <a:lnTo>
                  <a:pt x="5708" y="2224"/>
                </a:lnTo>
                <a:close/>
                <a:moveTo>
                  <a:pt x="5046" y="2268"/>
                </a:moveTo>
                <a:lnTo>
                  <a:pt x="5055" y="2277"/>
                </a:lnTo>
                <a:lnTo>
                  <a:pt x="5064" y="2277"/>
                </a:lnTo>
                <a:lnTo>
                  <a:pt x="5073" y="2277"/>
                </a:lnTo>
                <a:lnTo>
                  <a:pt x="5073" y="2268"/>
                </a:lnTo>
                <a:lnTo>
                  <a:pt x="5082" y="2268"/>
                </a:lnTo>
                <a:lnTo>
                  <a:pt x="5091" y="2268"/>
                </a:lnTo>
                <a:lnTo>
                  <a:pt x="5091" y="2277"/>
                </a:lnTo>
                <a:lnTo>
                  <a:pt x="5099" y="2277"/>
                </a:lnTo>
                <a:lnTo>
                  <a:pt x="5099" y="2286"/>
                </a:lnTo>
                <a:lnTo>
                  <a:pt x="5117" y="2286"/>
                </a:lnTo>
                <a:lnTo>
                  <a:pt x="5126" y="2277"/>
                </a:lnTo>
                <a:lnTo>
                  <a:pt x="5135" y="2277"/>
                </a:lnTo>
                <a:lnTo>
                  <a:pt x="5135" y="2286"/>
                </a:lnTo>
                <a:lnTo>
                  <a:pt x="5135" y="2295"/>
                </a:lnTo>
                <a:lnTo>
                  <a:pt x="5161" y="2303"/>
                </a:lnTo>
                <a:lnTo>
                  <a:pt x="5179" y="2303"/>
                </a:lnTo>
                <a:lnTo>
                  <a:pt x="5196" y="2312"/>
                </a:lnTo>
                <a:lnTo>
                  <a:pt x="5205" y="2321"/>
                </a:lnTo>
                <a:lnTo>
                  <a:pt x="5223" y="2321"/>
                </a:lnTo>
                <a:lnTo>
                  <a:pt x="5258" y="2330"/>
                </a:lnTo>
                <a:lnTo>
                  <a:pt x="5267" y="2330"/>
                </a:lnTo>
                <a:lnTo>
                  <a:pt x="5285" y="2321"/>
                </a:lnTo>
                <a:lnTo>
                  <a:pt x="5302" y="2312"/>
                </a:lnTo>
                <a:lnTo>
                  <a:pt x="5311" y="2303"/>
                </a:lnTo>
                <a:lnTo>
                  <a:pt x="5311" y="2295"/>
                </a:lnTo>
                <a:lnTo>
                  <a:pt x="5320" y="2295"/>
                </a:lnTo>
                <a:lnTo>
                  <a:pt x="5329" y="2295"/>
                </a:lnTo>
                <a:lnTo>
                  <a:pt x="5338" y="2286"/>
                </a:lnTo>
                <a:lnTo>
                  <a:pt x="5346" y="2286"/>
                </a:lnTo>
                <a:lnTo>
                  <a:pt x="5355" y="2286"/>
                </a:lnTo>
                <a:lnTo>
                  <a:pt x="5355" y="2277"/>
                </a:lnTo>
                <a:lnTo>
                  <a:pt x="5346" y="2268"/>
                </a:lnTo>
                <a:lnTo>
                  <a:pt x="5346" y="2277"/>
                </a:lnTo>
                <a:lnTo>
                  <a:pt x="5329" y="2277"/>
                </a:lnTo>
                <a:lnTo>
                  <a:pt x="5320" y="2268"/>
                </a:lnTo>
                <a:lnTo>
                  <a:pt x="5311" y="2259"/>
                </a:lnTo>
                <a:lnTo>
                  <a:pt x="5302" y="2251"/>
                </a:lnTo>
                <a:lnTo>
                  <a:pt x="5293" y="2242"/>
                </a:lnTo>
                <a:lnTo>
                  <a:pt x="5285" y="2224"/>
                </a:lnTo>
                <a:lnTo>
                  <a:pt x="5276" y="2215"/>
                </a:lnTo>
                <a:lnTo>
                  <a:pt x="5249" y="2198"/>
                </a:lnTo>
                <a:lnTo>
                  <a:pt x="5240" y="2189"/>
                </a:lnTo>
                <a:lnTo>
                  <a:pt x="5232" y="2189"/>
                </a:lnTo>
                <a:lnTo>
                  <a:pt x="5223" y="2180"/>
                </a:lnTo>
                <a:lnTo>
                  <a:pt x="5214" y="2171"/>
                </a:lnTo>
                <a:lnTo>
                  <a:pt x="5205" y="2171"/>
                </a:lnTo>
                <a:lnTo>
                  <a:pt x="5196" y="2180"/>
                </a:lnTo>
                <a:lnTo>
                  <a:pt x="5196" y="2171"/>
                </a:lnTo>
                <a:lnTo>
                  <a:pt x="5196" y="2162"/>
                </a:lnTo>
                <a:lnTo>
                  <a:pt x="5179" y="2153"/>
                </a:lnTo>
                <a:lnTo>
                  <a:pt x="5179" y="2145"/>
                </a:lnTo>
                <a:lnTo>
                  <a:pt x="5170" y="2145"/>
                </a:lnTo>
                <a:lnTo>
                  <a:pt x="5161" y="2145"/>
                </a:lnTo>
                <a:lnTo>
                  <a:pt x="5152" y="2153"/>
                </a:lnTo>
                <a:lnTo>
                  <a:pt x="5143" y="2153"/>
                </a:lnTo>
                <a:lnTo>
                  <a:pt x="5135" y="2153"/>
                </a:lnTo>
                <a:lnTo>
                  <a:pt x="5135" y="2162"/>
                </a:lnTo>
                <a:lnTo>
                  <a:pt x="5135" y="2171"/>
                </a:lnTo>
                <a:lnTo>
                  <a:pt x="5135" y="2180"/>
                </a:lnTo>
                <a:lnTo>
                  <a:pt x="5143" y="2189"/>
                </a:lnTo>
                <a:lnTo>
                  <a:pt x="5152" y="2198"/>
                </a:lnTo>
                <a:lnTo>
                  <a:pt x="5143" y="2198"/>
                </a:lnTo>
                <a:lnTo>
                  <a:pt x="5135" y="2198"/>
                </a:lnTo>
                <a:lnTo>
                  <a:pt x="5126" y="2180"/>
                </a:lnTo>
                <a:lnTo>
                  <a:pt x="5117" y="2180"/>
                </a:lnTo>
                <a:lnTo>
                  <a:pt x="5117" y="2189"/>
                </a:lnTo>
                <a:lnTo>
                  <a:pt x="5117" y="2198"/>
                </a:lnTo>
                <a:lnTo>
                  <a:pt x="5117" y="2206"/>
                </a:lnTo>
                <a:lnTo>
                  <a:pt x="5117" y="2215"/>
                </a:lnTo>
                <a:lnTo>
                  <a:pt x="5099" y="2233"/>
                </a:lnTo>
                <a:lnTo>
                  <a:pt x="5091" y="2233"/>
                </a:lnTo>
                <a:lnTo>
                  <a:pt x="5073" y="2242"/>
                </a:lnTo>
                <a:lnTo>
                  <a:pt x="5046" y="2242"/>
                </a:lnTo>
                <a:lnTo>
                  <a:pt x="5038" y="2251"/>
                </a:lnTo>
                <a:lnTo>
                  <a:pt x="5046" y="2259"/>
                </a:lnTo>
                <a:close/>
                <a:moveTo>
                  <a:pt x="6873" y="2409"/>
                </a:moveTo>
                <a:lnTo>
                  <a:pt x="6881" y="2409"/>
                </a:lnTo>
                <a:lnTo>
                  <a:pt x="6890" y="2409"/>
                </a:lnTo>
                <a:lnTo>
                  <a:pt x="6908" y="2409"/>
                </a:lnTo>
                <a:lnTo>
                  <a:pt x="6943" y="2409"/>
                </a:lnTo>
                <a:lnTo>
                  <a:pt x="6961" y="2409"/>
                </a:lnTo>
                <a:lnTo>
                  <a:pt x="6961" y="2401"/>
                </a:lnTo>
                <a:lnTo>
                  <a:pt x="6961" y="2392"/>
                </a:lnTo>
                <a:lnTo>
                  <a:pt x="6961" y="2383"/>
                </a:lnTo>
                <a:lnTo>
                  <a:pt x="6952" y="2383"/>
                </a:lnTo>
                <a:lnTo>
                  <a:pt x="6926" y="2383"/>
                </a:lnTo>
                <a:lnTo>
                  <a:pt x="6908" y="2374"/>
                </a:lnTo>
                <a:lnTo>
                  <a:pt x="6890" y="2374"/>
                </a:lnTo>
                <a:lnTo>
                  <a:pt x="6864" y="2374"/>
                </a:lnTo>
                <a:lnTo>
                  <a:pt x="6864" y="2383"/>
                </a:lnTo>
                <a:lnTo>
                  <a:pt x="6864" y="2392"/>
                </a:lnTo>
                <a:lnTo>
                  <a:pt x="6864" y="2401"/>
                </a:lnTo>
                <a:close/>
                <a:moveTo>
                  <a:pt x="6855" y="2321"/>
                </a:moveTo>
                <a:lnTo>
                  <a:pt x="6855" y="2312"/>
                </a:lnTo>
                <a:lnTo>
                  <a:pt x="6846" y="2303"/>
                </a:lnTo>
                <a:lnTo>
                  <a:pt x="6837" y="2295"/>
                </a:lnTo>
                <a:lnTo>
                  <a:pt x="6829" y="2295"/>
                </a:lnTo>
                <a:lnTo>
                  <a:pt x="6820" y="2295"/>
                </a:lnTo>
                <a:lnTo>
                  <a:pt x="6820" y="2303"/>
                </a:lnTo>
                <a:lnTo>
                  <a:pt x="6820" y="2312"/>
                </a:lnTo>
                <a:lnTo>
                  <a:pt x="6811" y="2312"/>
                </a:lnTo>
                <a:lnTo>
                  <a:pt x="6811" y="2321"/>
                </a:lnTo>
                <a:lnTo>
                  <a:pt x="6820" y="2321"/>
                </a:lnTo>
                <a:lnTo>
                  <a:pt x="6837" y="2330"/>
                </a:lnTo>
                <a:lnTo>
                  <a:pt x="6846" y="2339"/>
                </a:lnTo>
                <a:lnTo>
                  <a:pt x="6855" y="2339"/>
                </a:lnTo>
                <a:lnTo>
                  <a:pt x="6855" y="2330"/>
                </a:lnTo>
                <a:lnTo>
                  <a:pt x="6864" y="2330"/>
                </a:lnTo>
                <a:close/>
                <a:moveTo>
                  <a:pt x="6714" y="2206"/>
                </a:moveTo>
                <a:lnTo>
                  <a:pt x="6696" y="2206"/>
                </a:lnTo>
                <a:lnTo>
                  <a:pt x="6687" y="2198"/>
                </a:lnTo>
                <a:lnTo>
                  <a:pt x="6679" y="2206"/>
                </a:lnTo>
                <a:lnTo>
                  <a:pt x="6670" y="2206"/>
                </a:lnTo>
                <a:lnTo>
                  <a:pt x="6670" y="2215"/>
                </a:lnTo>
                <a:lnTo>
                  <a:pt x="6670" y="2224"/>
                </a:lnTo>
                <a:lnTo>
                  <a:pt x="6670" y="2233"/>
                </a:lnTo>
                <a:lnTo>
                  <a:pt x="6679" y="2233"/>
                </a:lnTo>
                <a:lnTo>
                  <a:pt x="6679" y="2242"/>
                </a:lnTo>
                <a:lnTo>
                  <a:pt x="6687" y="2242"/>
                </a:lnTo>
                <a:lnTo>
                  <a:pt x="6696" y="2242"/>
                </a:lnTo>
                <a:lnTo>
                  <a:pt x="6705" y="2233"/>
                </a:lnTo>
                <a:lnTo>
                  <a:pt x="6714" y="2224"/>
                </a:lnTo>
                <a:lnTo>
                  <a:pt x="6723" y="2215"/>
                </a:lnTo>
                <a:lnTo>
                  <a:pt x="6723" y="2206"/>
                </a:lnTo>
                <a:close/>
                <a:moveTo>
                  <a:pt x="6784" y="2339"/>
                </a:moveTo>
                <a:lnTo>
                  <a:pt x="6776" y="2348"/>
                </a:lnTo>
                <a:lnTo>
                  <a:pt x="6767" y="2348"/>
                </a:lnTo>
                <a:lnTo>
                  <a:pt x="6758" y="2348"/>
                </a:lnTo>
                <a:lnTo>
                  <a:pt x="6740" y="2348"/>
                </a:lnTo>
                <a:lnTo>
                  <a:pt x="6731" y="2348"/>
                </a:lnTo>
                <a:lnTo>
                  <a:pt x="6723" y="2356"/>
                </a:lnTo>
                <a:lnTo>
                  <a:pt x="6714" y="2356"/>
                </a:lnTo>
                <a:lnTo>
                  <a:pt x="6705" y="2374"/>
                </a:lnTo>
                <a:lnTo>
                  <a:pt x="6687" y="2392"/>
                </a:lnTo>
                <a:lnTo>
                  <a:pt x="6679" y="2401"/>
                </a:lnTo>
                <a:lnTo>
                  <a:pt x="6679" y="2427"/>
                </a:lnTo>
                <a:lnTo>
                  <a:pt x="6679" y="2445"/>
                </a:lnTo>
                <a:lnTo>
                  <a:pt x="6687" y="2462"/>
                </a:lnTo>
                <a:lnTo>
                  <a:pt x="6696" y="2471"/>
                </a:lnTo>
                <a:lnTo>
                  <a:pt x="6696" y="2480"/>
                </a:lnTo>
                <a:lnTo>
                  <a:pt x="6705" y="2480"/>
                </a:lnTo>
                <a:lnTo>
                  <a:pt x="6723" y="2480"/>
                </a:lnTo>
                <a:lnTo>
                  <a:pt x="6749" y="2480"/>
                </a:lnTo>
                <a:lnTo>
                  <a:pt x="6767" y="2480"/>
                </a:lnTo>
                <a:lnTo>
                  <a:pt x="6784" y="2480"/>
                </a:lnTo>
                <a:lnTo>
                  <a:pt x="6811" y="2462"/>
                </a:lnTo>
                <a:lnTo>
                  <a:pt x="6820" y="2462"/>
                </a:lnTo>
                <a:lnTo>
                  <a:pt x="6829" y="2454"/>
                </a:lnTo>
                <a:lnTo>
                  <a:pt x="6837" y="2445"/>
                </a:lnTo>
                <a:lnTo>
                  <a:pt x="6837" y="2436"/>
                </a:lnTo>
                <a:lnTo>
                  <a:pt x="6837" y="2418"/>
                </a:lnTo>
                <a:lnTo>
                  <a:pt x="6837" y="2392"/>
                </a:lnTo>
                <a:lnTo>
                  <a:pt x="6837" y="2383"/>
                </a:lnTo>
                <a:lnTo>
                  <a:pt x="6837" y="2374"/>
                </a:lnTo>
                <a:lnTo>
                  <a:pt x="6837" y="2365"/>
                </a:lnTo>
                <a:lnTo>
                  <a:pt x="6837" y="2356"/>
                </a:lnTo>
                <a:lnTo>
                  <a:pt x="6793" y="2348"/>
                </a:lnTo>
                <a:close/>
                <a:moveTo>
                  <a:pt x="4993" y="2259"/>
                </a:moveTo>
                <a:lnTo>
                  <a:pt x="5002" y="2259"/>
                </a:lnTo>
                <a:lnTo>
                  <a:pt x="5011" y="2259"/>
                </a:lnTo>
                <a:lnTo>
                  <a:pt x="5002" y="2251"/>
                </a:lnTo>
                <a:lnTo>
                  <a:pt x="5002" y="2242"/>
                </a:lnTo>
                <a:lnTo>
                  <a:pt x="4993" y="2242"/>
                </a:lnTo>
                <a:lnTo>
                  <a:pt x="4993" y="2251"/>
                </a:lnTo>
                <a:lnTo>
                  <a:pt x="4985" y="2251"/>
                </a:lnTo>
                <a:close/>
                <a:moveTo>
                  <a:pt x="5320" y="2206"/>
                </a:moveTo>
                <a:lnTo>
                  <a:pt x="5320" y="2215"/>
                </a:lnTo>
                <a:lnTo>
                  <a:pt x="5329" y="2215"/>
                </a:lnTo>
                <a:lnTo>
                  <a:pt x="5338" y="2215"/>
                </a:lnTo>
                <a:lnTo>
                  <a:pt x="5346" y="2206"/>
                </a:lnTo>
                <a:lnTo>
                  <a:pt x="5346" y="2198"/>
                </a:lnTo>
                <a:lnTo>
                  <a:pt x="5346" y="2189"/>
                </a:lnTo>
                <a:lnTo>
                  <a:pt x="5338" y="2180"/>
                </a:lnTo>
                <a:lnTo>
                  <a:pt x="5329" y="2180"/>
                </a:lnTo>
                <a:lnTo>
                  <a:pt x="5320" y="2180"/>
                </a:lnTo>
                <a:lnTo>
                  <a:pt x="5311" y="2180"/>
                </a:lnTo>
                <a:lnTo>
                  <a:pt x="5302" y="2180"/>
                </a:lnTo>
                <a:lnTo>
                  <a:pt x="5302" y="2189"/>
                </a:lnTo>
                <a:lnTo>
                  <a:pt x="5302" y="2198"/>
                </a:lnTo>
                <a:lnTo>
                  <a:pt x="5302" y="2206"/>
                </a:lnTo>
                <a:lnTo>
                  <a:pt x="5311" y="2215"/>
                </a:lnTo>
                <a:lnTo>
                  <a:pt x="5311" y="2206"/>
                </a:lnTo>
                <a:lnTo>
                  <a:pt x="5311" y="2198"/>
                </a:lnTo>
                <a:lnTo>
                  <a:pt x="5320" y="2189"/>
                </a:lnTo>
                <a:lnTo>
                  <a:pt x="5311" y="2189"/>
                </a:lnTo>
                <a:lnTo>
                  <a:pt x="5320" y="2189"/>
                </a:lnTo>
                <a:lnTo>
                  <a:pt x="5329" y="2198"/>
                </a:lnTo>
                <a:lnTo>
                  <a:pt x="5329" y="2206"/>
                </a:lnTo>
                <a:close/>
                <a:moveTo>
                  <a:pt x="4870" y="2286"/>
                </a:moveTo>
                <a:lnTo>
                  <a:pt x="4861" y="2277"/>
                </a:lnTo>
                <a:lnTo>
                  <a:pt x="4852" y="2286"/>
                </a:lnTo>
                <a:lnTo>
                  <a:pt x="4852" y="2295"/>
                </a:lnTo>
                <a:lnTo>
                  <a:pt x="4843" y="2295"/>
                </a:lnTo>
                <a:lnTo>
                  <a:pt x="4835" y="2295"/>
                </a:lnTo>
                <a:lnTo>
                  <a:pt x="4843" y="2303"/>
                </a:lnTo>
                <a:lnTo>
                  <a:pt x="4861" y="2312"/>
                </a:lnTo>
                <a:lnTo>
                  <a:pt x="4870" y="2312"/>
                </a:lnTo>
                <a:lnTo>
                  <a:pt x="4879" y="2303"/>
                </a:lnTo>
                <a:lnTo>
                  <a:pt x="4879" y="2295"/>
                </a:lnTo>
                <a:lnTo>
                  <a:pt x="4879" y="2286"/>
                </a:lnTo>
                <a:close/>
                <a:moveTo>
                  <a:pt x="4314" y="2374"/>
                </a:moveTo>
                <a:lnTo>
                  <a:pt x="4305" y="2383"/>
                </a:lnTo>
                <a:lnTo>
                  <a:pt x="4323" y="2383"/>
                </a:lnTo>
                <a:close/>
                <a:moveTo>
                  <a:pt x="4341" y="2392"/>
                </a:moveTo>
                <a:lnTo>
                  <a:pt x="4332" y="2392"/>
                </a:lnTo>
                <a:lnTo>
                  <a:pt x="4341" y="2392"/>
                </a:lnTo>
                <a:lnTo>
                  <a:pt x="4349" y="2401"/>
                </a:lnTo>
                <a:lnTo>
                  <a:pt x="4349" y="2392"/>
                </a:lnTo>
                <a:close/>
                <a:moveTo>
                  <a:pt x="4914" y="2206"/>
                </a:moveTo>
                <a:lnTo>
                  <a:pt x="4923" y="2206"/>
                </a:lnTo>
                <a:lnTo>
                  <a:pt x="4923" y="2198"/>
                </a:lnTo>
                <a:lnTo>
                  <a:pt x="4932" y="2198"/>
                </a:lnTo>
                <a:lnTo>
                  <a:pt x="4923" y="2189"/>
                </a:lnTo>
                <a:lnTo>
                  <a:pt x="4914" y="2180"/>
                </a:lnTo>
                <a:lnTo>
                  <a:pt x="4905" y="2189"/>
                </a:lnTo>
                <a:lnTo>
                  <a:pt x="4914" y="2198"/>
                </a:lnTo>
                <a:close/>
                <a:moveTo>
                  <a:pt x="6643" y="2877"/>
                </a:moveTo>
                <a:lnTo>
                  <a:pt x="6652" y="2877"/>
                </a:lnTo>
                <a:lnTo>
                  <a:pt x="6652" y="2868"/>
                </a:lnTo>
                <a:lnTo>
                  <a:pt x="6643" y="2868"/>
                </a:lnTo>
                <a:lnTo>
                  <a:pt x="6626" y="2868"/>
                </a:lnTo>
                <a:lnTo>
                  <a:pt x="6626" y="2877"/>
                </a:lnTo>
                <a:close/>
                <a:moveTo>
                  <a:pt x="4967" y="2286"/>
                </a:moveTo>
                <a:lnTo>
                  <a:pt x="4976" y="2286"/>
                </a:lnTo>
                <a:lnTo>
                  <a:pt x="4976" y="2295"/>
                </a:lnTo>
                <a:lnTo>
                  <a:pt x="4985" y="2286"/>
                </a:lnTo>
                <a:lnTo>
                  <a:pt x="4993" y="2286"/>
                </a:lnTo>
                <a:lnTo>
                  <a:pt x="4993" y="2268"/>
                </a:lnTo>
                <a:lnTo>
                  <a:pt x="4985" y="2259"/>
                </a:lnTo>
                <a:lnTo>
                  <a:pt x="4976" y="2251"/>
                </a:lnTo>
                <a:lnTo>
                  <a:pt x="4967" y="2251"/>
                </a:lnTo>
                <a:lnTo>
                  <a:pt x="4967" y="2259"/>
                </a:lnTo>
                <a:lnTo>
                  <a:pt x="4958" y="2259"/>
                </a:lnTo>
                <a:lnTo>
                  <a:pt x="4967" y="2259"/>
                </a:lnTo>
                <a:lnTo>
                  <a:pt x="4967" y="2268"/>
                </a:lnTo>
                <a:lnTo>
                  <a:pt x="4958" y="2277"/>
                </a:lnTo>
                <a:lnTo>
                  <a:pt x="4958" y="2286"/>
                </a:lnTo>
                <a:close/>
                <a:moveTo>
                  <a:pt x="3335" y="4483"/>
                </a:moveTo>
                <a:lnTo>
                  <a:pt x="3335" y="4475"/>
                </a:lnTo>
                <a:lnTo>
                  <a:pt x="3326" y="4475"/>
                </a:lnTo>
                <a:lnTo>
                  <a:pt x="3317" y="4475"/>
                </a:lnTo>
                <a:lnTo>
                  <a:pt x="3317" y="4483"/>
                </a:lnTo>
                <a:lnTo>
                  <a:pt x="3326" y="4483"/>
                </a:lnTo>
                <a:close/>
                <a:moveTo>
                  <a:pt x="4667" y="2312"/>
                </a:moveTo>
                <a:lnTo>
                  <a:pt x="4658" y="2312"/>
                </a:lnTo>
                <a:lnTo>
                  <a:pt x="4649" y="2312"/>
                </a:lnTo>
                <a:lnTo>
                  <a:pt x="4641" y="2312"/>
                </a:lnTo>
                <a:lnTo>
                  <a:pt x="4632" y="2312"/>
                </a:lnTo>
                <a:lnTo>
                  <a:pt x="4641" y="2321"/>
                </a:lnTo>
                <a:lnTo>
                  <a:pt x="4649" y="2330"/>
                </a:lnTo>
                <a:lnTo>
                  <a:pt x="4658" y="2330"/>
                </a:lnTo>
                <a:lnTo>
                  <a:pt x="4667" y="2339"/>
                </a:lnTo>
                <a:lnTo>
                  <a:pt x="4676" y="2330"/>
                </a:lnTo>
                <a:lnTo>
                  <a:pt x="4685" y="2330"/>
                </a:lnTo>
                <a:lnTo>
                  <a:pt x="4676" y="2330"/>
                </a:lnTo>
                <a:lnTo>
                  <a:pt x="4676" y="2321"/>
                </a:lnTo>
                <a:close/>
                <a:moveTo>
                  <a:pt x="6476" y="3142"/>
                </a:moveTo>
                <a:lnTo>
                  <a:pt x="6484" y="3142"/>
                </a:lnTo>
                <a:lnTo>
                  <a:pt x="6493" y="3151"/>
                </a:lnTo>
                <a:lnTo>
                  <a:pt x="6502" y="3151"/>
                </a:lnTo>
                <a:lnTo>
                  <a:pt x="6502" y="3142"/>
                </a:lnTo>
                <a:lnTo>
                  <a:pt x="6502" y="3133"/>
                </a:lnTo>
                <a:lnTo>
                  <a:pt x="6511" y="3124"/>
                </a:lnTo>
                <a:lnTo>
                  <a:pt x="6520" y="3115"/>
                </a:lnTo>
                <a:lnTo>
                  <a:pt x="6520" y="3107"/>
                </a:lnTo>
                <a:lnTo>
                  <a:pt x="6529" y="3098"/>
                </a:lnTo>
                <a:lnTo>
                  <a:pt x="6529" y="3089"/>
                </a:lnTo>
                <a:lnTo>
                  <a:pt x="6529" y="3080"/>
                </a:lnTo>
                <a:lnTo>
                  <a:pt x="6529" y="3071"/>
                </a:lnTo>
                <a:lnTo>
                  <a:pt x="6520" y="3063"/>
                </a:lnTo>
                <a:lnTo>
                  <a:pt x="6511" y="3054"/>
                </a:lnTo>
                <a:lnTo>
                  <a:pt x="6502" y="3063"/>
                </a:lnTo>
                <a:lnTo>
                  <a:pt x="6484" y="3063"/>
                </a:lnTo>
                <a:lnTo>
                  <a:pt x="6476" y="3063"/>
                </a:lnTo>
                <a:lnTo>
                  <a:pt x="6467" y="3080"/>
                </a:lnTo>
                <a:lnTo>
                  <a:pt x="6458" y="3089"/>
                </a:lnTo>
                <a:lnTo>
                  <a:pt x="6458" y="3098"/>
                </a:lnTo>
                <a:lnTo>
                  <a:pt x="6458" y="3107"/>
                </a:lnTo>
                <a:lnTo>
                  <a:pt x="6458" y="3124"/>
                </a:lnTo>
                <a:lnTo>
                  <a:pt x="6458" y="3133"/>
                </a:lnTo>
                <a:lnTo>
                  <a:pt x="6467" y="3133"/>
                </a:lnTo>
                <a:close/>
                <a:moveTo>
                  <a:pt x="6573" y="2189"/>
                </a:moveTo>
                <a:lnTo>
                  <a:pt x="6581" y="2198"/>
                </a:lnTo>
                <a:lnTo>
                  <a:pt x="6590" y="2189"/>
                </a:lnTo>
                <a:lnTo>
                  <a:pt x="6599" y="2189"/>
                </a:lnTo>
                <a:lnTo>
                  <a:pt x="6617" y="2180"/>
                </a:lnTo>
                <a:lnTo>
                  <a:pt x="6626" y="2171"/>
                </a:lnTo>
                <a:lnTo>
                  <a:pt x="6626" y="2162"/>
                </a:lnTo>
                <a:lnTo>
                  <a:pt x="6617" y="2162"/>
                </a:lnTo>
                <a:lnTo>
                  <a:pt x="6608" y="2162"/>
                </a:lnTo>
                <a:lnTo>
                  <a:pt x="6608" y="2171"/>
                </a:lnTo>
                <a:lnTo>
                  <a:pt x="6599" y="2171"/>
                </a:lnTo>
                <a:lnTo>
                  <a:pt x="6590" y="2171"/>
                </a:lnTo>
                <a:lnTo>
                  <a:pt x="6581" y="2171"/>
                </a:lnTo>
                <a:lnTo>
                  <a:pt x="6564" y="2189"/>
                </a:lnTo>
                <a:lnTo>
                  <a:pt x="6564" y="2198"/>
                </a:lnTo>
                <a:close/>
                <a:moveTo>
                  <a:pt x="6555" y="2339"/>
                </a:moveTo>
                <a:lnTo>
                  <a:pt x="6537" y="2339"/>
                </a:lnTo>
                <a:lnTo>
                  <a:pt x="6537" y="2348"/>
                </a:lnTo>
                <a:lnTo>
                  <a:pt x="6537" y="2356"/>
                </a:lnTo>
                <a:lnTo>
                  <a:pt x="6546" y="2365"/>
                </a:lnTo>
                <a:lnTo>
                  <a:pt x="6555" y="2365"/>
                </a:lnTo>
                <a:lnTo>
                  <a:pt x="6564" y="2348"/>
                </a:lnTo>
                <a:close/>
                <a:moveTo>
                  <a:pt x="6458" y="3371"/>
                </a:moveTo>
                <a:lnTo>
                  <a:pt x="6458" y="3363"/>
                </a:lnTo>
                <a:lnTo>
                  <a:pt x="6467" y="3363"/>
                </a:lnTo>
                <a:lnTo>
                  <a:pt x="6458" y="3354"/>
                </a:lnTo>
                <a:lnTo>
                  <a:pt x="6458" y="3363"/>
                </a:lnTo>
                <a:lnTo>
                  <a:pt x="6449" y="3371"/>
                </a:lnTo>
                <a:close/>
                <a:moveTo>
                  <a:pt x="6520" y="2153"/>
                </a:moveTo>
                <a:lnTo>
                  <a:pt x="6511" y="2153"/>
                </a:lnTo>
                <a:lnTo>
                  <a:pt x="6502" y="2153"/>
                </a:lnTo>
                <a:lnTo>
                  <a:pt x="6484" y="2162"/>
                </a:lnTo>
                <a:lnTo>
                  <a:pt x="6476" y="2162"/>
                </a:lnTo>
                <a:lnTo>
                  <a:pt x="6467" y="2162"/>
                </a:lnTo>
                <a:lnTo>
                  <a:pt x="6467" y="2153"/>
                </a:lnTo>
                <a:lnTo>
                  <a:pt x="6458" y="2153"/>
                </a:lnTo>
                <a:lnTo>
                  <a:pt x="6449" y="2153"/>
                </a:lnTo>
                <a:lnTo>
                  <a:pt x="6440" y="2162"/>
                </a:lnTo>
                <a:lnTo>
                  <a:pt x="6432" y="2162"/>
                </a:lnTo>
                <a:lnTo>
                  <a:pt x="6423" y="2162"/>
                </a:lnTo>
                <a:lnTo>
                  <a:pt x="6423" y="2171"/>
                </a:lnTo>
                <a:lnTo>
                  <a:pt x="6440" y="2171"/>
                </a:lnTo>
                <a:lnTo>
                  <a:pt x="6449" y="2171"/>
                </a:lnTo>
                <a:lnTo>
                  <a:pt x="6449" y="2180"/>
                </a:lnTo>
                <a:lnTo>
                  <a:pt x="6458" y="2180"/>
                </a:lnTo>
                <a:lnTo>
                  <a:pt x="6458" y="2189"/>
                </a:lnTo>
                <a:lnTo>
                  <a:pt x="6467" y="2189"/>
                </a:lnTo>
                <a:lnTo>
                  <a:pt x="6476" y="2189"/>
                </a:lnTo>
                <a:lnTo>
                  <a:pt x="6484" y="2189"/>
                </a:lnTo>
                <a:lnTo>
                  <a:pt x="6476" y="2189"/>
                </a:lnTo>
                <a:lnTo>
                  <a:pt x="6476" y="2171"/>
                </a:lnTo>
                <a:lnTo>
                  <a:pt x="6484" y="2180"/>
                </a:lnTo>
                <a:lnTo>
                  <a:pt x="6511" y="2180"/>
                </a:lnTo>
                <a:lnTo>
                  <a:pt x="6520" y="2171"/>
                </a:lnTo>
                <a:lnTo>
                  <a:pt x="6520" y="2162"/>
                </a:lnTo>
                <a:close/>
                <a:moveTo>
                  <a:pt x="6555" y="2242"/>
                </a:moveTo>
                <a:lnTo>
                  <a:pt x="6537" y="2251"/>
                </a:lnTo>
                <a:lnTo>
                  <a:pt x="6529" y="2251"/>
                </a:lnTo>
                <a:lnTo>
                  <a:pt x="6529" y="2259"/>
                </a:lnTo>
                <a:lnTo>
                  <a:pt x="6520" y="2268"/>
                </a:lnTo>
                <a:lnTo>
                  <a:pt x="6520" y="2277"/>
                </a:lnTo>
                <a:lnTo>
                  <a:pt x="6529" y="2277"/>
                </a:lnTo>
                <a:lnTo>
                  <a:pt x="6537" y="2277"/>
                </a:lnTo>
                <a:lnTo>
                  <a:pt x="6546" y="2277"/>
                </a:lnTo>
                <a:lnTo>
                  <a:pt x="6564" y="2268"/>
                </a:lnTo>
                <a:lnTo>
                  <a:pt x="6573" y="2259"/>
                </a:lnTo>
                <a:lnTo>
                  <a:pt x="6581" y="2251"/>
                </a:lnTo>
                <a:lnTo>
                  <a:pt x="6581" y="2242"/>
                </a:lnTo>
                <a:lnTo>
                  <a:pt x="6590" y="2233"/>
                </a:lnTo>
                <a:lnTo>
                  <a:pt x="6599" y="2224"/>
                </a:lnTo>
                <a:lnTo>
                  <a:pt x="6608" y="2215"/>
                </a:lnTo>
                <a:lnTo>
                  <a:pt x="6599" y="2206"/>
                </a:lnTo>
                <a:lnTo>
                  <a:pt x="6590" y="2206"/>
                </a:lnTo>
                <a:lnTo>
                  <a:pt x="6581" y="2206"/>
                </a:lnTo>
                <a:lnTo>
                  <a:pt x="6573" y="2215"/>
                </a:lnTo>
                <a:lnTo>
                  <a:pt x="6573" y="2224"/>
                </a:lnTo>
                <a:lnTo>
                  <a:pt x="6564" y="2224"/>
                </a:lnTo>
                <a:close/>
                <a:moveTo>
                  <a:pt x="6202" y="2648"/>
                </a:moveTo>
                <a:lnTo>
                  <a:pt x="6202" y="2639"/>
                </a:lnTo>
                <a:lnTo>
                  <a:pt x="6184" y="2630"/>
                </a:lnTo>
                <a:lnTo>
                  <a:pt x="6176" y="2621"/>
                </a:lnTo>
                <a:lnTo>
                  <a:pt x="6149" y="2621"/>
                </a:lnTo>
                <a:lnTo>
                  <a:pt x="6149" y="2630"/>
                </a:lnTo>
                <a:lnTo>
                  <a:pt x="6158" y="2630"/>
                </a:lnTo>
                <a:lnTo>
                  <a:pt x="6167" y="2639"/>
                </a:lnTo>
                <a:lnTo>
                  <a:pt x="6176" y="2648"/>
                </a:lnTo>
                <a:lnTo>
                  <a:pt x="6176" y="2665"/>
                </a:lnTo>
                <a:lnTo>
                  <a:pt x="6184" y="2665"/>
                </a:lnTo>
                <a:lnTo>
                  <a:pt x="6193" y="2657"/>
                </a:lnTo>
                <a:lnTo>
                  <a:pt x="6202" y="2665"/>
                </a:lnTo>
                <a:lnTo>
                  <a:pt x="6193" y="2674"/>
                </a:lnTo>
                <a:lnTo>
                  <a:pt x="6202" y="2674"/>
                </a:lnTo>
                <a:lnTo>
                  <a:pt x="6211" y="2674"/>
                </a:lnTo>
                <a:lnTo>
                  <a:pt x="6220" y="2674"/>
                </a:lnTo>
                <a:lnTo>
                  <a:pt x="6229" y="2683"/>
                </a:lnTo>
                <a:lnTo>
                  <a:pt x="6237" y="2674"/>
                </a:lnTo>
                <a:lnTo>
                  <a:pt x="6237" y="2665"/>
                </a:lnTo>
                <a:lnTo>
                  <a:pt x="6220" y="2665"/>
                </a:lnTo>
                <a:lnTo>
                  <a:pt x="6211" y="2665"/>
                </a:lnTo>
                <a:lnTo>
                  <a:pt x="6202" y="2657"/>
                </a:lnTo>
                <a:close/>
                <a:moveTo>
                  <a:pt x="6237" y="2604"/>
                </a:moveTo>
                <a:lnTo>
                  <a:pt x="6246" y="2604"/>
                </a:lnTo>
                <a:lnTo>
                  <a:pt x="6255" y="2612"/>
                </a:lnTo>
                <a:lnTo>
                  <a:pt x="6264" y="2604"/>
                </a:lnTo>
                <a:lnTo>
                  <a:pt x="6255" y="2604"/>
                </a:lnTo>
                <a:lnTo>
                  <a:pt x="6246" y="2604"/>
                </a:lnTo>
                <a:lnTo>
                  <a:pt x="6237" y="2595"/>
                </a:lnTo>
                <a:close/>
                <a:moveTo>
                  <a:pt x="6476" y="4033"/>
                </a:moveTo>
                <a:lnTo>
                  <a:pt x="6484" y="4033"/>
                </a:lnTo>
                <a:lnTo>
                  <a:pt x="6476" y="4024"/>
                </a:lnTo>
                <a:close/>
                <a:moveTo>
                  <a:pt x="6476" y="3733"/>
                </a:moveTo>
                <a:lnTo>
                  <a:pt x="6502" y="3724"/>
                </a:lnTo>
                <a:lnTo>
                  <a:pt x="6502" y="3716"/>
                </a:lnTo>
                <a:lnTo>
                  <a:pt x="6511" y="3707"/>
                </a:lnTo>
                <a:lnTo>
                  <a:pt x="6502" y="3707"/>
                </a:lnTo>
                <a:lnTo>
                  <a:pt x="6502" y="3716"/>
                </a:lnTo>
                <a:lnTo>
                  <a:pt x="6493" y="3716"/>
                </a:lnTo>
                <a:lnTo>
                  <a:pt x="6484" y="3716"/>
                </a:lnTo>
                <a:lnTo>
                  <a:pt x="6476" y="3724"/>
                </a:lnTo>
                <a:lnTo>
                  <a:pt x="6467" y="3733"/>
                </a:lnTo>
                <a:close/>
                <a:moveTo>
                  <a:pt x="6564" y="3742"/>
                </a:moveTo>
                <a:lnTo>
                  <a:pt x="6564" y="3733"/>
                </a:lnTo>
                <a:lnTo>
                  <a:pt x="6573" y="3733"/>
                </a:lnTo>
                <a:lnTo>
                  <a:pt x="6573" y="3724"/>
                </a:lnTo>
                <a:lnTo>
                  <a:pt x="6573" y="3707"/>
                </a:lnTo>
                <a:lnTo>
                  <a:pt x="6564" y="3707"/>
                </a:lnTo>
                <a:lnTo>
                  <a:pt x="6564" y="3716"/>
                </a:lnTo>
                <a:lnTo>
                  <a:pt x="6564" y="3724"/>
                </a:lnTo>
                <a:lnTo>
                  <a:pt x="6564" y="3733"/>
                </a:lnTo>
                <a:lnTo>
                  <a:pt x="6555" y="3733"/>
                </a:lnTo>
                <a:lnTo>
                  <a:pt x="6555" y="3742"/>
                </a:lnTo>
                <a:close/>
                <a:moveTo>
                  <a:pt x="6626" y="2974"/>
                </a:moveTo>
                <a:lnTo>
                  <a:pt x="6643" y="2974"/>
                </a:lnTo>
                <a:lnTo>
                  <a:pt x="6652" y="2974"/>
                </a:lnTo>
                <a:lnTo>
                  <a:pt x="6652" y="2965"/>
                </a:lnTo>
                <a:lnTo>
                  <a:pt x="6661" y="2965"/>
                </a:lnTo>
                <a:lnTo>
                  <a:pt x="6661" y="2957"/>
                </a:lnTo>
                <a:lnTo>
                  <a:pt x="6652" y="2948"/>
                </a:lnTo>
                <a:lnTo>
                  <a:pt x="6643" y="2939"/>
                </a:lnTo>
                <a:lnTo>
                  <a:pt x="6634" y="2939"/>
                </a:lnTo>
                <a:lnTo>
                  <a:pt x="6626" y="2930"/>
                </a:lnTo>
                <a:lnTo>
                  <a:pt x="6608" y="2930"/>
                </a:lnTo>
                <a:lnTo>
                  <a:pt x="6590" y="2939"/>
                </a:lnTo>
                <a:lnTo>
                  <a:pt x="6581" y="2939"/>
                </a:lnTo>
                <a:lnTo>
                  <a:pt x="6590" y="2948"/>
                </a:lnTo>
                <a:lnTo>
                  <a:pt x="6608" y="2965"/>
                </a:lnTo>
                <a:close/>
                <a:moveTo>
                  <a:pt x="6599" y="3248"/>
                </a:moveTo>
                <a:lnTo>
                  <a:pt x="6599" y="3239"/>
                </a:lnTo>
                <a:lnTo>
                  <a:pt x="6608" y="3239"/>
                </a:lnTo>
                <a:lnTo>
                  <a:pt x="6590" y="3239"/>
                </a:lnTo>
                <a:lnTo>
                  <a:pt x="6581" y="3239"/>
                </a:lnTo>
                <a:lnTo>
                  <a:pt x="6573" y="3248"/>
                </a:lnTo>
                <a:lnTo>
                  <a:pt x="6581" y="3248"/>
                </a:lnTo>
                <a:close/>
                <a:moveTo>
                  <a:pt x="6511" y="3689"/>
                </a:moveTo>
                <a:lnTo>
                  <a:pt x="6511" y="3680"/>
                </a:lnTo>
                <a:lnTo>
                  <a:pt x="6511" y="3671"/>
                </a:lnTo>
                <a:lnTo>
                  <a:pt x="6511" y="3680"/>
                </a:lnTo>
                <a:close/>
                <a:moveTo>
                  <a:pt x="6484" y="3345"/>
                </a:moveTo>
                <a:lnTo>
                  <a:pt x="6476" y="3345"/>
                </a:lnTo>
                <a:lnTo>
                  <a:pt x="6467" y="3345"/>
                </a:lnTo>
                <a:lnTo>
                  <a:pt x="6467" y="3354"/>
                </a:lnTo>
                <a:lnTo>
                  <a:pt x="6476" y="3354"/>
                </a:lnTo>
                <a:close/>
                <a:moveTo>
                  <a:pt x="6493" y="3601"/>
                </a:moveTo>
                <a:lnTo>
                  <a:pt x="6493" y="3592"/>
                </a:lnTo>
                <a:lnTo>
                  <a:pt x="6493" y="3601"/>
                </a:lnTo>
                <a:lnTo>
                  <a:pt x="6502" y="3592"/>
                </a:lnTo>
                <a:lnTo>
                  <a:pt x="6493" y="3583"/>
                </a:lnTo>
                <a:lnTo>
                  <a:pt x="6493" y="3592"/>
                </a:lnTo>
                <a:close/>
                <a:moveTo>
                  <a:pt x="6484" y="3663"/>
                </a:moveTo>
                <a:lnTo>
                  <a:pt x="6484" y="3671"/>
                </a:lnTo>
                <a:lnTo>
                  <a:pt x="6493" y="3671"/>
                </a:lnTo>
                <a:lnTo>
                  <a:pt x="6493" y="3663"/>
                </a:lnTo>
                <a:close/>
                <a:moveTo>
                  <a:pt x="5973" y="2401"/>
                </a:moveTo>
                <a:lnTo>
                  <a:pt x="5973" y="2409"/>
                </a:lnTo>
                <a:lnTo>
                  <a:pt x="5982" y="2418"/>
                </a:lnTo>
                <a:lnTo>
                  <a:pt x="5990" y="2418"/>
                </a:lnTo>
                <a:lnTo>
                  <a:pt x="5999" y="2418"/>
                </a:lnTo>
                <a:lnTo>
                  <a:pt x="5999" y="2409"/>
                </a:lnTo>
                <a:lnTo>
                  <a:pt x="6008" y="2401"/>
                </a:lnTo>
                <a:lnTo>
                  <a:pt x="6008" y="2392"/>
                </a:lnTo>
                <a:lnTo>
                  <a:pt x="6008" y="2383"/>
                </a:lnTo>
                <a:lnTo>
                  <a:pt x="6008" y="2374"/>
                </a:lnTo>
                <a:lnTo>
                  <a:pt x="6008" y="2365"/>
                </a:lnTo>
                <a:lnTo>
                  <a:pt x="5999" y="2356"/>
                </a:lnTo>
                <a:lnTo>
                  <a:pt x="5990" y="2348"/>
                </a:lnTo>
                <a:lnTo>
                  <a:pt x="5982" y="2348"/>
                </a:lnTo>
                <a:lnTo>
                  <a:pt x="5973" y="2356"/>
                </a:lnTo>
                <a:lnTo>
                  <a:pt x="5973" y="2365"/>
                </a:lnTo>
                <a:lnTo>
                  <a:pt x="5964" y="2374"/>
                </a:lnTo>
                <a:lnTo>
                  <a:pt x="5973" y="2383"/>
                </a:lnTo>
                <a:lnTo>
                  <a:pt x="5973" y="2392"/>
                </a:lnTo>
                <a:close/>
                <a:moveTo>
                  <a:pt x="891" y="6812"/>
                </a:moveTo>
                <a:lnTo>
                  <a:pt x="882" y="6804"/>
                </a:lnTo>
                <a:lnTo>
                  <a:pt x="873" y="6795"/>
                </a:lnTo>
                <a:lnTo>
                  <a:pt x="865" y="6795"/>
                </a:lnTo>
                <a:lnTo>
                  <a:pt x="856" y="6804"/>
                </a:lnTo>
                <a:lnTo>
                  <a:pt x="847" y="6795"/>
                </a:lnTo>
                <a:lnTo>
                  <a:pt x="838" y="6795"/>
                </a:lnTo>
                <a:lnTo>
                  <a:pt x="838" y="6804"/>
                </a:lnTo>
                <a:lnTo>
                  <a:pt x="847" y="6804"/>
                </a:lnTo>
                <a:lnTo>
                  <a:pt x="847" y="6812"/>
                </a:lnTo>
                <a:lnTo>
                  <a:pt x="856" y="6812"/>
                </a:lnTo>
                <a:lnTo>
                  <a:pt x="856" y="6821"/>
                </a:lnTo>
                <a:lnTo>
                  <a:pt x="865" y="6821"/>
                </a:lnTo>
                <a:lnTo>
                  <a:pt x="873" y="6821"/>
                </a:lnTo>
                <a:lnTo>
                  <a:pt x="882" y="6821"/>
                </a:lnTo>
                <a:close/>
                <a:moveTo>
                  <a:pt x="2135" y="2189"/>
                </a:moveTo>
                <a:lnTo>
                  <a:pt x="2135" y="2180"/>
                </a:lnTo>
                <a:lnTo>
                  <a:pt x="2153" y="2180"/>
                </a:lnTo>
                <a:lnTo>
                  <a:pt x="2144" y="2180"/>
                </a:lnTo>
                <a:lnTo>
                  <a:pt x="2135" y="2171"/>
                </a:lnTo>
                <a:lnTo>
                  <a:pt x="2126" y="2171"/>
                </a:lnTo>
                <a:lnTo>
                  <a:pt x="2117" y="2180"/>
                </a:lnTo>
                <a:close/>
                <a:moveTo>
                  <a:pt x="820" y="6777"/>
                </a:moveTo>
                <a:lnTo>
                  <a:pt x="803" y="6777"/>
                </a:lnTo>
                <a:lnTo>
                  <a:pt x="794" y="6777"/>
                </a:lnTo>
                <a:lnTo>
                  <a:pt x="794" y="6786"/>
                </a:lnTo>
                <a:lnTo>
                  <a:pt x="812" y="6786"/>
                </a:lnTo>
                <a:lnTo>
                  <a:pt x="829" y="6786"/>
                </a:lnTo>
                <a:lnTo>
                  <a:pt x="838" y="6786"/>
                </a:lnTo>
                <a:close/>
                <a:moveTo>
                  <a:pt x="962" y="8648"/>
                </a:moveTo>
                <a:lnTo>
                  <a:pt x="970" y="8648"/>
                </a:lnTo>
                <a:close/>
                <a:moveTo>
                  <a:pt x="794" y="8207"/>
                </a:moveTo>
                <a:lnTo>
                  <a:pt x="785" y="8207"/>
                </a:lnTo>
                <a:lnTo>
                  <a:pt x="776" y="8207"/>
                </a:lnTo>
                <a:lnTo>
                  <a:pt x="794" y="8207"/>
                </a:lnTo>
                <a:lnTo>
                  <a:pt x="785" y="8207"/>
                </a:lnTo>
                <a:lnTo>
                  <a:pt x="785" y="8216"/>
                </a:lnTo>
                <a:lnTo>
                  <a:pt x="776" y="8216"/>
                </a:lnTo>
                <a:lnTo>
                  <a:pt x="776" y="8207"/>
                </a:lnTo>
                <a:lnTo>
                  <a:pt x="776" y="8216"/>
                </a:lnTo>
                <a:lnTo>
                  <a:pt x="785" y="8225"/>
                </a:lnTo>
                <a:lnTo>
                  <a:pt x="803" y="8225"/>
                </a:lnTo>
                <a:lnTo>
                  <a:pt x="794" y="8216"/>
                </a:lnTo>
                <a:close/>
                <a:moveTo>
                  <a:pt x="768" y="6768"/>
                </a:moveTo>
                <a:lnTo>
                  <a:pt x="768" y="6759"/>
                </a:lnTo>
                <a:lnTo>
                  <a:pt x="759" y="6759"/>
                </a:lnTo>
                <a:lnTo>
                  <a:pt x="750" y="6751"/>
                </a:lnTo>
                <a:lnTo>
                  <a:pt x="750" y="6742"/>
                </a:lnTo>
                <a:lnTo>
                  <a:pt x="741" y="6742"/>
                </a:lnTo>
                <a:lnTo>
                  <a:pt x="732" y="6751"/>
                </a:lnTo>
                <a:lnTo>
                  <a:pt x="723" y="6751"/>
                </a:lnTo>
                <a:lnTo>
                  <a:pt x="723" y="6759"/>
                </a:lnTo>
                <a:lnTo>
                  <a:pt x="732" y="6768"/>
                </a:lnTo>
                <a:lnTo>
                  <a:pt x="741" y="6768"/>
                </a:lnTo>
                <a:lnTo>
                  <a:pt x="750" y="6768"/>
                </a:lnTo>
                <a:lnTo>
                  <a:pt x="759" y="6768"/>
                </a:lnTo>
                <a:lnTo>
                  <a:pt x="759" y="6777"/>
                </a:lnTo>
                <a:lnTo>
                  <a:pt x="768" y="6777"/>
                </a:lnTo>
                <a:close/>
                <a:moveTo>
                  <a:pt x="829" y="6804"/>
                </a:moveTo>
                <a:lnTo>
                  <a:pt x="820" y="6804"/>
                </a:lnTo>
                <a:lnTo>
                  <a:pt x="812" y="6804"/>
                </a:lnTo>
                <a:lnTo>
                  <a:pt x="820" y="6804"/>
                </a:lnTo>
                <a:lnTo>
                  <a:pt x="820" y="6812"/>
                </a:lnTo>
                <a:lnTo>
                  <a:pt x="829" y="6812"/>
                </a:lnTo>
                <a:close/>
                <a:moveTo>
                  <a:pt x="970" y="6901"/>
                </a:moveTo>
                <a:lnTo>
                  <a:pt x="962" y="6892"/>
                </a:lnTo>
                <a:lnTo>
                  <a:pt x="962" y="6883"/>
                </a:lnTo>
                <a:lnTo>
                  <a:pt x="953" y="6874"/>
                </a:lnTo>
                <a:lnTo>
                  <a:pt x="918" y="6857"/>
                </a:lnTo>
                <a:lnTo>
                  <a:pt x="900" y="6848"/>
                </a:lnTo>
                <a:lnTo>
                  <a:pt x="900" y="6857"/>
                </a:lnTo>
                <a:lnTo>
                  <a:pt x="900" y="6865"/>
                </a:lnTo>
                <a:lnTo>
                  <a:pt x="900" y="6874"/>
                </a:lnTo>
                <a:lnTo>
                  <a:pt x="891" y="6883"/>
                </a:lnTo>
                <a:lnTo>
                  <a:pt x="891" y="6892"/>
                </a:lnTo>
                <a:lnTo>
                  <a:pt x="891" y="6901"/>
                </a:lnTo>
                <a:lnTo>
                  <a:pt x="900" y="6918"/>
                </a:lnTo>
                <a:lnTo>
                  <a:pt x="900" y="6936"/>
                </a:lnTo>
                <a:lnTo>
                  <a:pt x="900" y="6945"/>
                </a:lnTo>
                <a:lnTo>
                  <a:pt x="918" y="6945"/>
                </a:lnTo>
                <a:lnTo>
                  <a:pt x="926" y="6936"/>
                </a:lnTo>
                <a:lnTo>
                  <a:pt x="944" y="6927"/>
                </a:lnTo>
                <a:lnTo>
                  <a:pt x="962" y="6918"/>
                </a:lnTo>
                <a:lnTo>
                  <a:pt x="970" y="6909"/>
                </a:lnTo>
                <a:lnTo>
                  <a:pt x="979" y="6909"/>
                </a:lnTo>
                <a:lnTo>
                  <a:pt x="979" y="6901"/>
                </a:lnTo>
                <a:close/>
                <a:moveTo>
                  <a:pt x="1023" y="3689"/>
                </a:moveTo>
                <a:lnTo>
                  <a:pt x="1015" y="3698"/>
                </a:lnTo>
                <a:lnTo>
                  <a:pt x="1023" y="3698"/>
                </a:lnTo>
                <a:lnTo>
                  <a:pt x="1032" y="3698"/>
                </a:lnTo>
                <a:lnTo>
                  <a:pt x="1032" y="3689"/>
                </a:lnTo>
                <a:close/>
                <a:moveTo>
                  <a:pt x="1156" y="3583"/>
                </a:moveTo>
                <a:lnTo>
                  <a:pt x="1147" y="3574"/>
                </a:lnTo>
                <a:lnTo>
                  <a:pt x="1156" y="3566"/>
                </a:lnTo>
                <a:lnTo>
                  <a:pt x="1147" y="3557"/>
                </a:lnTo>
                <a:lnTo>
                  <a:pt x="1138" y="3557"/>
                </a:lnTo>
                <a:lnTo>
                  <a:pt x="1129" y="3566"/>
                </a:lnTo>
                <a:lnTo>
                  <a:pt x="1120" y="3566"/>
                </a:lnTo>
                <a:lnTo>
                  <a:pt x="1120" y="3557"/>
                </a:lnTo>
                <a:lnTo>
                  <a:pt x="1112" y="3548"/>
                </a:lnTo>
                <a:lnTo>
                  <a:pt x="1103" y="3548"/>
                </a:lnTo>
                <a:lnTo>
                  <a:pt x="1094" y="3548"/>
                </a:lnTo>
                <a:lnTo>
                  <a:pt x="1103" y="3557"/>
                </a:lnTo>
                <a:lnTo>
                  <a:pt x="1094" y="3557"/>
                </a:lnTo>
                <a:lnTo>
                  <a:pt x="1094" y="3566"/>
                </a:lnTo>
                <a:lnTo>
                  <a:pt x="1085" y="3566"/>
                </a:lnTo>
                <a:lnTo>
                  <a:pt x="1076" y="3566"/>
                </a:lnTo>
                <a:lnTo>
                  <a:pt x="1076" y="3574"/>
                </a:lnTo>
                <a:lnTo>
                  <a:pt x="1068" y="3566"/>
                </a:lnTo>
                <a:lnTo>
                  <a:pt x="1059" y="3557"/>
                </a:lnTo>
                <a:lnTo>
                  <a:pt x="1050" y="3557"/>
                </a:lnTo>
                <a:lnTo>
                  <a:pt x="1041" y="3566"/>
                </a:lnTo>
                <a:lnTo>
                  <a:pt x="1050" y="3574"/>
                </a:lnTo>
                <a:lnTo>
                  <a:pt x="1059" y="3583"/>
                </a:lnTo>
                <a:lnTo>
                  <a:pt x="1050" y="3583"/>
                </a:lnTo>
                <a:lnTo>
                  <a:pt x="1050" y="3601"/>
                </a:lnTo>
                <a:lnTo>
                  <a:pt x="1059" y="3610"/>
                </a:lnTo>
                <a:lnTo>
                  <a:pt x="1059" y="3619"/>
                </a:lnTo>
                <a:lnTo>
                  <a:pt x="1050" y="3610"/>
                </a:lnTo>
                <a:lnTo>
                  <a:pt x="1050" y="3601"/>
                </a:lnTo>
                <a:lnTo>
                  <a:pt x="1041" y="3592"/>
                </a:lnTo>
                <a:lnTo>
                  <a:pt x="1032" y="3592"/>
                </a:lnTo>
                <a:lnTo>
                  <a:pt x="1041" y="3592"/>
                </a:lnTo>
                <a:lnTo>
                  <a:pt x="1032" y="3583"/>
                </a:lnTo>
                <a:lnTo>
                  <a:pt x="1023" y="3583"/>
                </a:lnTo>
                <a:lnTo>
                  <a:pt x="1015" y="3583"/>
                </a:lnTo>
                <a:lnTo>
                  <a:pt x="1006" y="3592"/>
                </a:lnTo>
                <a:lnTo>
                  <a:pt x="997" y="3592"/>
                </a:lnTo>
                <a:lnTo>
                  <a:pt x="988" y="3601"/>
                </a:lnTo>
                <a:lnTo>
                  <a:pt x="988" y="3610"/>
                </a:lnTo>
                <a:lnTo>
                  <a:pt x="988" y="3619"/>
                </a:lnTo>
                <a:lnTo>
                  <a:pt x="997" y="3627"/>
                </a:lnTo>
                <a:lnTo>
                  <a:pt x="997" y="3645"/>
                </a:lnTo>
                <a:lnTo>
                  <a:pt x="1015" y="3663"/>
                </a:lnTo>
                <a:lnTo>
                  <a:pt x="1023" y="3654"/>
                </a:lnTo>
                <a:lnTo>
                  <a:pt x="1023" y="3645"/>
                </a:lnTo>
                <a:lnTo>
                  <a:pt x="1015" y="3636"/>
                </a:lnTo>
                <a:lnTo>
                  <a:pt x="1006" y="3636"/>
                </a:lnTo>
                <a:lnTo>
                  <a:pt x="1015" y="3636"/>
                </a:lnTo>
                <a:lnTo>
                  <a:pt x="1023" y="3636"/>
                </a:lnTo>
                <a:lnTo>
                  <a:pt x="1032" y="3636"/>
                </a:lnTo>
                <a:lnTo>
                  <a:pt x="1032" y="3645"/>
                </a:lnTo>
                <a:lnTo>
                  <a:pt x="1041" y="3645"/>
                </a:lnTo>
                <a:lnTo>
                  <a:pt x="1050" y="3654"/>
                </a:lnTo>
                <a:lnTo>
                  <a:pt x="1032" y="3671"/>
                </a:lnTo>
                <a:lnTo>
                  <a:pt x="1041" y="3671"/>
                </a:lnTo>
                <a:lnTo>
                  <a:pt x="1059" y="3663"/>
                </a:lnTo>
                <a:lnTo>
                  <a:pt x="1068" y="3654"/>
                </a:lnTo>
                <a:lnTo>
                  <a:pt x="1068" y="3645"/>
                </a:lnTo>
                <a:lnTo>
                  <a:pt x="1059" y="3645"/>
                </a:lnTo>
                <a:lnTo>
                  <a:pt x="1068" y="3645"/>
                </a:lnTo>
                <a:lnTo>
                  <a:pt x="1076" y="3636"/>
                </a:lnTo>
                <a:lnTo>
                  <a:pt x="1094" y="3627"/>
                </a:lnTo>
                <a:lnTo>
                  <a:pt x="1103" y="3627"/>
                </a:lnTo>
                <a:lnTo>
                  <a:pt x="1112" y="3619"/>
                </a:lnTo>
                <a:lnTo>
                  <a:pt x="1120" y="3619"/>
                </a:lnTo>
                <a:lnTo>
                  <a:pt x="1129" y="3619"/>
                </a:lnTo>
                <a:lnTo>
                  <a:pt x="1138" y="3610"/>
                </a:lnTo>
                <a:lnTo>
                  <a:pt x="1129" y="3610"/>
                </a:lnTo>
                <a:lnTo>
                  <a:pt x="1129" y="3601"/>
                </a:lnTo>
                <a:lnTo>
                  <a:pt x="1112" y="3601"/>
                </a:lnTo>
                <a:lnTo>
                  <a:pt x="1120" y="3601"/>
                </a:lnTo>
                <a:lnTo>
                  <a:pt x="1138" y="3601"/>
                </a:lnTo>
                <a:lnTo>
                  <a:pt x="1156" y="3601"/>
                </a:lnTo>
                <a:lnTo>
                  <a:pt x="1165" y="3592"/>
                </a:lnTo>
                <a:lnTo>
                  <a:pt x="1165" y="3583"/>
                </a:lnTo>
                <a:close/>
                <a:moveTo>
                  <a:pt x="1182" y="3513"/>
                </a:moveTo>
                <a:lnTo>
                  <a:pt x="1173" y="3504"/>
                </a:lnTo>
                <a:lnTo>
                  <a:pt x="1165" y="3504"/>
                </a:lnTo>
                <a:lnTo>
                  <a:pt x="1156" y="3504"/>
                </a:lnTo>
                <a:lnTo>
                  <a:pt x="1147" y="3504"/>
                </a:lnTo>
                <a:lnTo>
                  <a:pt x="1147" y="3495"/>
                </a:lnTo>
                <a:lnTo>
                  <a:pt x="1138" y="3495"/>
                </a:lnTo>
                <a:lnTo>
                  <a:pt x="1120" y="3504"/>
                </a:lnTo>
                <a:lnTo>
                  <a:pt x="1129" y="3504"/>
                </a:lnTo>
                <a:lnTo>
                  <a:pt x="1129" y="3513"/>
                </a:lnTo>
                <a:lnTo>
                  <a:pt x="1120" y="3513"/>
                </a:lnTo>
                <a:lnTo>
                  <a:pt x="1112" y="3513"/>
                </a:lnTo>
                <a:lnTo>
                  <a:pt x="1103" y="3521"/>
                </a:lnTo>
                <a:lnTo>
                  <a:pt x="1085" y="3539"/>
                </a:lnTo>
                <a:lnTo>
                  <a:pt x="1112" y="3548"/>
                </a:lnTo>
                <a:lnTo>
                  <a:pt x="1120" y="3548"/>
                </a:lnTo>
                <a:lnTo>
                  <a:pt x="1120" y="3539"/>
                </a:lnTo>
                <a:lnTo>
                  <a:pt x="1129" y="3539"/>
                </a:lnTo>
                <a:lnTo>
                  <a:pt x="1138" y="3539"/>
                </a:lnTo>
                <a:lnTo>
                  <a:pt x="1138" y="3530"/>
                </a:lnTo>
                <a:lnTo>
                  <a:pt x="1147" y="3530"/>
                </a:lnTo>
                <a:lnTo>
                  <a:pt x="1156" y="3530"/>
                </a:lnTo>
                <a:lnTo>
                  <a:pt x="1165" y="3530"/>
                </a:lnTo>
                <a:lnTo>
                  <a:pt x="1156" y="3521"/>
                </a:lnTo>
                <a:lnTo>
                  <a:pt x="1165" y="3521"/>
                </a:lnTo>
                <a:lnTo>
                  <a:pt x="1173" y="3521"/>
                </a:lnTo>
                <a:lnTo>
                  <a:pt x="1173" y="3530"/>
                </a:lnTo>
                <a:lnTo>
                  <a:pt x="1182" y="3521"/>
                </a:lnTo>
                <a:close/>
                <a:moveTo>
                  <a:pt x="918" y="3777"/>
                </a:moveTo>
                <a:lnTo>
                  <a:pt x="926" y="3777"/>
                </a:lnTo>
                <a:lnTo>
                  <a:pt x="926" y="3769"/>
                </a:lnTo>
                <a:lnTo>
                  <a:pt x="918" y="3760"/>
                </a:lnTo>
                <a:lnTo>
                  <a:pt x="909" y="3769"/>
                </a:lnTo>
                <a:lnTo>
                  <a:pt x="909" y="3777"/>
                </a:lnTo>
                <a:close/>
                <a:moveTo>
                  <a:pt x="1147" y="3495"/>
                </a:moveTo>
                <a:lnTo>
                  <a:pt x="1156" y="3486"/>
                </a:lnTo>
                <a:lnTo>
                  <a:pt x="1156" y="3477"/>
                </a:lnTo>
                <a:lnTo>
                  <a:pt x="1147" y="3477"/>
                </a:lnTo>
                <a:lnTo>
                  <a:pt x="1138" y="3486"/>
                </a:lnTo>
                <a:close/>
                <a:moveTo>
                  <a:pt x="1085" y="3557"/>
                </a:moveTo>
                <a:lnTo>
                  <a:pt x="1085" y="3566"/>
                </a:lnTo>
                <a:lnTo>
                  <a:pt x="1094" y="3566"/>
                </a:lnTo>
                <a:lnTo>
                  <a:pt x="1094" y="3557"/>
                </a:lnTo>
                <a:lnTo>
                  <a:pt x="1085" y="3557"/>
                </a:lnTo>
                <a:lnTo>
                  <a:pt x="1085" y="3548"/>
                </a:lnTo>
                <a:lnTo>
                  <a:pt x="1076" y="3548"/>
                </a:lnTo>
                <a:lnTo>
                  <a:pt x="1076" y="3557"/>
                </a:lnTo>
                <a:close/>
                <a:moveTo>
                  <a:pt x="997" y="3689"/>
                </a:moveTo>
                <a:lnTo>
                  <a:pt x="988" y="3698"/>
                </a:lnTo>
                <a:lnTo>
                  <a:pt x="988" y="3707"/>
                </a:lnTo>
                <a:lnTo>
                  <a:pt x="979" y="3707"/>
                </a:lnTo>
                <a:lnTo>
                  <a:pt x="979" y="3716"/>
                </a:lnTo>
                <a:lnTo>
                  <a:pt x="988" y="3707"/>
                </a:lnTo>
                <a:lnTo>
                  <a:pt x="997" y="3698"/>
                </a:lnTo>
                <a:lnTo>
                  <a:pt x="1006" y="3698"/>
                </a:lnTo>
                <a:lnTo>
                  <a:pt x="1006" y="3689"/>
                </a:lnTo>
                <a:close/>
                <a:moveTo>
                  <a:pt x="1112" y="3636"/>
                </a:moveTo>
                <a:lnTo>
                  <a:pt x="1094" y="3627"/>
                </a:lnTo>
                <a:lnTo>
                  <a:pt x="1085" y="3636"/>
                </a:lnTo>
                <a:lnTo>
                  <a:pt x="1085" y="3645"/>
                </a:lnTo>
                <a:lnTo>
                  <a:pt x="1085" y="3654"/>
                </a:lnTo>
                <a:lnTo>
                  <a:pt x="1094" y="3645"/>
                </a:lnTo>
                <a:lnTo>
                  <a:pt x="1103" y="3636"/>
                </a:lnTo>
                <a:lnTo>
                  <a:pt x="1103" y="3645"/>
                </a:lnTo>
                <a:lnTo>
                  <a:pt x="1112" y="3636"/>
                </a:lnTo>
                <a:lnTo>
                  <a:pt x="1120" y="3636"/>
                </a:lnTo>
                <a:close/>
                <a:moveTo>
                  <a:pt x="644" y="8066"/>
                </a:moveTo>
                <a:lnTo>
                  <a:pt x="644" y="8074"/>
                </a:lnTo>
                <a:lnTo>
                  <a:pt x="644" y="8066"/>
                </a:lnTo>
                <a:lnTo>
                  <a:pt x="644" y="8074"/>
                </a:lnTo>
                <a:lnTo>
                  <a:pt x="653" y="8074"/>
                </a:lnTo>
                <a:close/>
                <a:moveTo>
                  <a:pt x="900" y="8763"/>
                </a:moveTo>
                <a:close/>
                <a:moveTo>
                  <a:pt x="194" y="3936"/>
                </a:moveTo>
                <a:lnTo>
                  <a:pt x="185" y="3927"/>
                </a:lnTo>
                <a:lnTo>
                  <a:pt x="176" y="3936"/>
                </a:lnTo>
                <a:lnTo>
                  <a:pt x="185" y="3936"/>
                </a:lnTo>
                <a:lnTo>
                  <a:pt x="185" y="3945"/>
                </a:lnTo>
                <a:lnTo>
                  <a:pt x="194" y="3945"/>
                </a:lnTo>
                <a:lnTo>
                  <a:pt x="203" y="3936"/>
                </a:lnTo>
                <a:close/>
                <a:moveTo>
                  <a:pt x="362" y="3883"/>
                </a:moveTo>
                <a:lnTo>
                  <a:pt x="353" y="3883"/>
                </a:lnTo>
                <a:lnTo>
                  <a:pt x="344" y="3874"/>
                </a:lnTo>
                <a:lnTo>
                  <a:pt x="344" y="3857"/>
                </a:lnTo>
                <a:lnTo>
                  <a:pt x="335" y="3857"/>
                </a:lnTo>
                <a:lnTo>
                  <a:pt x="318" y="3857"/>
                </a:lnTo>
                <a:lnTo>
                  <a:pt x="309" y="3857"/>
                </a:lnTo>
                <a:lnTo>
                  <a:pt x="291" y="3866"/>
                </a:lnTo>
                <a:lnTo>
                  <a:pt x="282" y="3866"/>
                </a:lnTo>
                <a:lnTo>
                  <a:pt x="273" y="3866"/>
                </a:lnTo>
                <a:lnTo>
                  <a:pt x="265" y="3866"/>
                </a:lnTo>
                <a:lnTo>
                  <a:pt x="247" y="3892"/>
                </a:lnTo>
                <a:lnTo>
                  <a:pt x="238" y="3901"/>
                </a:lnTo>
                <a:lnTo>
                  <a:pt x="238" y="3910"/>
                </a:lnTo>
                <a:lnTo>
                  <a:pt x="238" y="3919"/>
                </a:lnTo>
                <a:lnTo>
                  <a:pt x="247" y="3919"/>
                </a:lnTo>
                <a:lnTo>
                  <a:pt x="256" y="3919"/>
                </a:lnTo>
                <a:lnTo>
                  <a:pt x="265" y="3919"/>
                </a:lnTo>
                <a:lnTo>
                  <a:pt x="273" y="3910"/>
                </a:lnTo>
                <a:lnTo>
                  <a:pt x="282" y="3901"/>
                </a:lnTo>
                <a:lnTo>
                  <a:pt x="291" y="3901"/>
                </a:lnTo>
                <a:lnTo>
                  <a:pt x="300" y="3892"/>
                </a:lnTo>
                <a:lnTo>
                  <a:pt x="335" y="3892"/>
                </a:lnTo>
                <a:lnTo>
                  <a:pt x="353" y="3883"/>
                </a:lnTo>
                <a:lnTo>
                  <a:pt x="371" y="3892"/>
                </a:lnTo>
                <a:close/>
                <a:moveTo>
                  <a:pt x="176" y="3945"/>
                </a:moveTo>
                <a:lnTo>
                  <a:pt x="159" y="3936"/>
                </a:lnTo>
                <a:lnTo>
                  <a:pt x="150" y="3936"/>
                </a:lnTo>
                <a:lnTo>
                  <a:pt x="150" y="3945"/>
                </a:lnTo>
                <a:lnTo>
                  <a:pt x="150" y="3954"/>
                </a:lnTo>
                <a:lnTo>
                  <a:pt x="159" y="3954"/>
                </a:lnTo>
                <a:lnTo>
                  <a:pt x="168" y="3954"/>
                </a:lnTo>
                <a:lnTo>
                  <a:pt x="176" y="3954"/>
                </a:lnTo>
                <a:close/>
                <a:moveTo>
                  <a:pt x="406" y="3910"/>
                </a:moveTo>
                <a:lnTo>
                  <a:pt x="388" y="3910"/>
                </a:lnTo>
                <a:lnTo>
                  <a:pt x="388" y="3919"/>
                </a:lnTo>
                <a:lnTo>
                  <a:pt x="397" y="3919"/>
                </a:lnTo>
                <a:lnTo>
                  <a:pt x="406" y="3919"/>
                </a:lnTo>
                <a:close/>
                <a:moveTo>
                  <a:pt x="124" y="3989"/>
                </a:moveTo>
                <a:lnTo>
                  <a:pt x="115" y="3989"/>
                </a:lnTo>
                <a:lnTo>
                  <a:pt x="124" y="3980"/>
                </a:lnTo>
                <a:lnTo>
                  <a:pt x="132" y="3972"/>
                </a:lnTo>
                <a:lnTo>
                  <a:pt x="141" y="3963"/>
                </a:lnTo>
                <a:lnTo>
                  <a:pt x="132" y="3963"/>
                </a:lnTo>
                <a:lnTo>
                  <a:pt x="124" y="3963"/>
                </a:lnTo>
                <a:lnTo>
                  <a:pt x="115" y="3972"/>
                </a:lnTo>
                <a:lnTo>
                  <a:pt x="106" y="3972"/>
                </a:lnTo>
                <a:lnTo>
                  <a:pt x="106" y="3963"/>
                </a:lnTo>
                <a:lnTo>
                  <a:pt x="97" y="3963"/>
                </a:lnTo>
                <a:lnTo>
                  <a:pt x="79" y="3963"/>
                </a:lnTo>
                <a:lnTo>
                  <a:pt x="79" y="3972"/>
                </a:lnTo>
                <a:lnTo>
                  <a:pt x="71" y="3972"/>
                </a:lnTo>
                <a:lnTo>
                  <a:pt x="71" y="3980"/>
                </a:lnTo>
                <a:lnTo>
                  <a:pt x="79" y="3980"/>
                </a:lnTo>
                <a:lnTo>
                  <a:pt x="88" y="3980"/>
                </a:lnTo>
                <a:lnTo>
                  <a:pt x="97" y="3989"/>
                </a:lnTo>
                <a:lnTo>
                  <a:pt x="97" y="3998"/>
                </a:lnTo>
                <a:lnTo>
                  <a:pt x="88" y="3989"/>
                </a:lnTo>
                <a:lnTo>
                  <a:pt x="79" y="3989"/>
                </a:lnTo>
                <a:lnTo>
                  <a:pt x="79" y="3998"/>
                </a:lnTo>
                <a:lnTo>
                  <a:pt x="71" y="3998"/>
                </a:lnTo>
                <a:lnTo>
                  <a:pt x="71" y="4007"/>
                </a:lnTo>
                <a:lnTo>
                  <a:pt x="53" y="4016"/>
                </a:lnTo>
                <a:lnTo>
                  <a:pt x="44" y="4016"/>
                </a:lnTo>
                <a:lnTo>
                  <a:pt x="35" y="4024"/>
                </a:lnTo>
                <a:lnTo>
                  <a:pt x="26" y="4024"/>
                </a:lnTo>
                <a:lnTo>
                  <a:pt x="26" y="4033"/>
                </a:lnTo>
                <a:lnTo>
                  <a:pt x="35" y="4033"/>
                </a:lnTo>
                <a:lnTo>
                  <a:pt x="44" y="4033"/>
                </a:lnTo>
                <a:lnTo>
                  <a:pt x="53" y="4024"/>
                </a:lnTo>
                <a:lnTo>
                  <a:pt x="62" y="4024"/>
                </a:lnTo>
                <a:lnTo>
                  <a:pt x="71" y="4016"/>
                </a:lnTo>
                <a:lnTo>
                  <a:pt x="88" y="4016"/>
                </a:lnTo>
                <a:lnTo>
                  <a:pt x="97" y="4016"/>
                </a:lnTo>
                <a:lnTo>
                  <a:pt x="106" y="4007"/>
                </a:lnTo>
                <a:lnTo>
                  <a:pt x="115" y="3998"/>
                </a:lnTo>
                <a:lnTo>
                  <a:pt x="124" y="3998"/>
                </a:lnTo>
                <a:lnTo>
                  <a:pt x="132" y="3989"/>
                </a:lnTo>
                <a:close/>
                <a:moveTo>
                  <a:pt x="141" y="3972"/>
                </a:moveTo>
                <a:lnTo>
                  <a:pt x="141" y="3980"/>
                </a:lnTo>
                <a:lnTo>
                  <a:pt x="141" y="3989"/>
                </a:lnTo>
                <a:lnTo>
                  <a:pt x="141" y="3980"/>
                </a:lnTo>
                <a:lnTo>
                  <a:pt x="150" y="3980"/>
                </a:lnTo>
                <a:lnTo>
                  <a:pt x="150" y="3972"/>
                </a:lnTo>
                <a:close/>
                <a:moveTo>
                  <a:pt x="432" y="3857"/>
                </a:moveTo>
                <a:lnTo>
                  <a:pt x="423" y="3857"/>
                </a:lnTo>
                <a:lnTo>
                  <a:pt x="415" y="3866"/>
                </a:lnTo>
                <a:lnTo>
                  <a:pt x="423" y="3874"/>
                </a:lnTo>
                <a:lnTo>
                  <a:pt x="432" y="3874"/>
                </a:lnTo>
                <a:lnTo>
                  <a:pt x="432" y="3866"/>
                </a:lnTo>
                <a:close/>
                <a:moveTo>
                  <a:pt x="176" y="3301"/>
                </a:moveTo>
                <a:lnTo>
                  <a:pt x="176" y="3292"/>
                </a:lnTo>
                <a:lnTo>
                  <a:pt x="168" y="3292"/>
                </a:lnTo>
                <a:lnTo>
                  <a:pt x="159" y="3292"/>
                </a:lnTo>
                <a:lnTo>
                  <a:pt x="150" y="3292"/>
                </a:lnTo>
                <a:lnTo>
                  <a:pt x="141" y="3283"/>
                </a:lnTo>
                <a:lnTo>
                  <a:pt x="132" y="3292"/>
                </a:lnTo>
                <a:lnTo>
                  <a:pt x="124" y="3283"/>
                </a:lnTo>
                <a:lnTo>
                  <a:pt x="115" y="3292"/>
                </a:lnTo>
                <a:lnTo>
                  <a:pt x="106" y="3292"/>
                </a:lnTo>
                <a:lnTo>
                  <a:pt x="97" y="3292"/>
                </a:lnTo>
                <a:lnTo>
                  <a:pt x="97" y="3301"/>
                </a:lnTo>
                <a:lnTo>
                  <a:pt x="62" y="3301"/>
                </a:lnTo>
                <a:lnTo>
                  <a:pt x="53" y="3301"/>
                </a:lnTo>
                <a:lnTo>
                  <a:pt x="62" y="3318"/>
                </a:lnTo>
                <a:lnTo>
                  <a:pt x="71" y="3327"/>
                </a:lnTo>
                <a:lnTo>
                  <a:pt x="79" y="3327"/>
                </a:lnTo>
                <a:lnTo>
                  <a:pt x="106" y="3345"/>
                </a:lnTo>
                <a:lnTo>
                  <a:pt x="132" y="3345"/>
                </a:lnTo>
                <a:lnTo>
                  <a:pt x="141" y="3354"/>
                </a:lnTo>
                <a:lnTo>
                  <a:pt x="150" y="3354"/>
                </a:lnTo>
                <a:lnTo>
                  <a:pt x="141" y="3345"/>
                </a:lnTo>
                <a:lnTo>
                  <a:pt x="150" y="3345"/>
                </a:lnTo>
                <a:lnTo>
                  <a:pt x="159" y="3336"/>
                </a:lnTo>
                <a:lnTo>
                  <a:pt x="176" y="3336"/>
                </a:lnTo>
                <a:lnTo>
                  <a:pt x="185" y="3336"/>
                </a:lnTo>
                <a:lnTo>
                  <a:pt x="185" y="3327"/>
                </a:lnTo>
                <a:lnTo>
                  <a:pt x="176" y="3318"/>
                </a:lnTo>
                <a:lnTo>
                  <a:pt x="176" y="3310"/>
                </a:lnTo>
                <a:close/>
                <a:moveTo>
                  <a:pt x="644" y="6715"/>
                </a:moveTo>
                <a:lnTo>
                  <a:pt x="644" y="6706"/>
                </a:lnTo>
                <a:lnTo>
                  <a:pt x="644" y="6698"/>
                </a:lnTo>
                <a:lnTo>
                  <a:pt x="626" y="6698"/>
                </a:lnTo>
                <a:lnTo>
                  <a:pt x="618" y="6706"/>
                </a:lnTo>
                <a:lnTo>
                  <a:pt x="609" y="6715"/>
                </a:lnTo>
                <a:lnTo>
                  <a:pt x="618" y="6715"/>
                </a:lnTo>
                <a:lnTo>
                  <a:pt x="626" y="6724"/>
                </a:lnTo>
                <a:lnTo>
                  <a:pt x="635" y="6724"/>
                </a:lnTo>
                <a:lnTo>
                  <a:pt x="644" y="6724"/>
                </a:lnTo>
                <a:close/>
                <a:moveTo>
                  <a:pt x="644" y="3857"/>
                </a:moveTo>
                <a:lnTo>
                  <a:pt x="635" y="3848"/>
                </a:lnTo>
                <a:lnTo>
                  <a:pt x="635" y="3857"/>
                </a:lnTo>
                <a:close/>
                <a:moveTo>
                  <a:pt x="618" y="9919"/>
                </a:moveTo>
                <a:lnTo>
                  <a:pt x="609" y="9919"/>
                </a:lnTo>
                <a:lnTo>
                  <a:pt x="609" y="9928"/>
                </a:lnTo>
                <a:lnTo>
                  <a:pt x="618" y="9928"/>
                </a:lnTo>
                <a:close/>
                <a:moveTo>
                  <a:pt x="556" y="3830"/>
                </a:moveTo>
                <a:lnTo>
                  <a:pt x="556" y="3822"/>
                </a:lnTo>
                <a:lnTo>
                  <a:pt x="547" y="3822"/>
                </a:lnTo>
                <a:lnTo>
                  <a:pt x="547" y="3813"/>
                </a:lnTo>
                <a:lnTo>
                  <a:pt x="538" y="3822"/>
                </a:lnTo>
                <a:lnTo>
                  <a:pt x="538" y="3839"/>
                </a:lnTo>
                <a:lnTo>
                  <a:pt x="547" y="3839"/>
                </a:lnTo>
                <a:lnTo>
                  <a:pt x="556" y="3839"/>
                </a:lnTo>
                <a:lnTo>
                  <a:pt x="565" y="3839"/>
                </a:lnTo>
                <a:close/>
                <a:moveTo>
                  <a:pt x="626" y="3848"/>
                </a:moveTo>
                <a:lnTo>
                  <a:pt x="635" y="3848"/>
                </a:lnTo>
                <a:lnTo>
                  <a:pt x="635" y="3839"/>
                </a:lnTo>
                <a:lnTo>
                  <a:pt x="626" y="3830"/>
                </a:lnTo>
                <a:lnTo>
                  <a:pt x="626" y="3839"/>
                </a:lnTo>
                <a:close/>
                <a:moveTo>
                  <a:pt x="556" y="3822"/>
                </a:moveTo>
                <a:lnTo>
                  <a:pt x="565" y="3830"/>
                </a:lnTo>
                <a:lnTo>
                  <a:pt x="573" y="3830"/>
                </a:lnTo>
                <a:lnTo>
                  <a:pt x="573" y="3822"/>
                </a:lnTo>
                <a:close/>
                <a:moveTo>
                  <a:pt x="600" y="3839"/>
                </a:moveTo>
                <a:lnTo>
                  <a:pt x="609" y="3830"/>
                </a:lnTo>
                <a:lnTo>
                  <a:pt x="600" y="3830"/>
                </a:lnTo>
                <a:lnTo>
                  <a:pt x="600" y="3839"/>
                </a:lnTo>
                <a:lnTo>
                  <a:pt x="591" y="3839"/>
                </a:lnTo>
                <a:lnTo>
                  <a:pt x="591" y="3848"/>
                </a:lnTo>
                <a:lnTo>
                  <a:pt x="582" y="3848"/>
                </a:lnTo>
                <a:lnTo>
                  <a:pt x="582" y="3857"/>
                </a:lnTo>
                <a:lnTo>
                  <a:pt x="582" y="3866"/>
                </a:lnTo>
                <a:lnTo>
                  <a:pt x="591" y="3857"/>
                </a:lnTo>
                <a:lnTo>
                  <a:pt x="600" y="3848"/>
                </a:lnTo>
                <a:lnTo>
                  <a:pt x="609" y="3848"/>
                </a:lnTo>
                <a:lnTo>
                  <a:pt x="609" y="3839"/>
                </a:lnTo>
                <a:close/>
                <a:moveTo>
                  <a:pt x="582" y="6724"/>
                </a:moveTo>
                <a:lnTo>
                  <a:pt x="582" y="6733"/>
                </a:lnTo>
                <a:lnTo>
                  <a:pt x="582" y="6724"/>
                </a:lnTo>
                <a:lnTo>
                  <a:pt x="591" y="6724"/>
                </a:lnTo>
                <a:lnTo>
                  <a:pt x="591" y="6715"/>
                </a:lnTo>
                <a:close/>
                <a:moveTo>
                  <a:pt x="11813" y="3627"/>
                </a:moveTo>
                <a:lnTo>
                  <a:pt x="11813" y="3636"/>
                </a:lnTo>
                <a:lnTo>
                  <a:pt x="11822" y="3636"/>
                </a:lnTo>
                <a:lnTo>
                  <a:pt x="11822" y="3610"/>
                </a:lnTo>
                <a:lnTo>
                  <a:pt x="11813" y="3610"/>
                </a:lnTo>
                <a:lnTo>
                  <a:pt x="11813" y="3619"/>
                </a:lnTo>
                <a:close/>
                <a:moveTo>
                  <a:pt x="12290" y="3248"/>
                </a:moveTo>
                <a:lnTo>
                  <a:pt x="12298" y="3248"/>
                </a:lnTo>
                <a:lnTo>
                  <a:pt x="12298" y="3239"/>
                </a:lnTo>
                <a:lnTo>
                  <a:pt x="12290" y="3239"/>
                </a:lnTo>
                <a:close/>
                <a:moveTo>
                  <a:pt x="12140" y="3407"/>
                </a:moveTo>
                <a:lnTo>
                  <a:pt x="12148" y="3407"/>
                </a:lnTo>
                <a:lnTo>
                  <a:pt x="12148" y="3416"/>
                </a:lnTo>
                <a:lnTo>
                  <a:pt x="12157" y="3416"/>
                </a:lnTo>
                <a:lnTo>
                  <a:pt x="12148" y="3407"/>
                </a:lnTo>
                <a:lnTo>
                  <a:pt x="12140" y="3398"/>
                </a:lnTo>
                <a:lnTo>
                  <a:pt x="12131" y="3398"/>
                </a:lnTo>
                <a:close/>
                <a:moveTo>
                  <a:pt x="12281" y="3274"/>
                </a:moveTo>
                <a:lnTo>
                  <a:pt x="12281" y="3265"/>
                </a:lnTo>
                <a:lnTo>
                  <a:pt x="12281" y="3257"/>
                </a:lnTo>
                <a:lnTo>
                  <a:pt x="12281" y="3248"/>
                </a:lnTo>
                <a:lnTo>
                  <a:pt x="12272" y="3265"/>
                </a:lnTo>
                <a:close/>
                <a:moveTo>
                  <a:pt x="6458" y="2904"/>
                </a:moveTo>
                <a:lnTo>
                  <a:pt x="6458" y="2895"/>
                </a:lnTo>
                <a:lnTo>
                  <a:pt x="6440" y="2886"/>
                </a:lnTo>
                <a:lnTo>
                  <a:pt x="6432" y="2886"/>
                </a:lnTo>
                <a:lnTo>
                  <a:pt x="6432" y="2877"/>
                </a:lnTo>
                <a:lnTo>
                  <a:pt x="6423" y="2868"/>
                </a:lnTo>
                <a:lnTo>
                  <a:pt x="6414" y="2860"/>
                </a:lnTo>
                <a:lnTo>
                  <a:pt x="6405" y="2860"/>
                </a:lnTo>
                <a:lnTo>
                  <a:pt x="6405" y="2868"/>
                </a:lnTo>
                <a:lnTo>
                  <a:pt x="6396" y="2868"/>
                </a:lnTo>
                <a:lnTo>
                  <a:pt x="6379" y="2868"/>
                </a:lnTo>
                <a:lnTo>
                  <a:pt x="6352" y="2868"/>
                </a:lnTo>
                <a:lnTo>
                  <a:pt x="6334" y="2868"/>
                </a:lnTo>
                <a:lnTo>
                  <a:pt x="6352" y="2860"/>
                </a:lnTo>
                <a:lnTo>
                  <a:pt x="6352" y="2851"/>
                </a:lnTo>
                <a:lnTo>
                  <a:pt x="6343" y="2824"/>
                </a:lnTo>
                <a:lnTo>
                  <a:pt x="6334" y="2807"/>
                </a:lnTo>
                <a:lnTo>
                  <a:pt x="6326" y="2798"/>
                </a:lnTo>
                <a:lnTo>
                  <a:pt x="6317" y="2789"/>
                </a:lnTo>
                <a:lnTo>
                  <a:pt x="6308" y="2789"/>
                </a:lnTo>
                <a:lnTo>
                  <a:pt x="6290" y="2780"/>
                </a:lnTo>
                <a:lnTo>
                  <a:pt x="6282" y="2780"/>
                </a:lnTo>
                <a:lnTo>
                  <a:pt x="6255" y="2762"/>
                </a:lnTo>
                <a:lnTo>
                  <a:pt x="6237" y="2762"/>
                </a:lnTo>
                <a:lnTo>
                  <a:pt x="6229" y="2745"/>
                </a:lnTo>
                <a:lnTo>
                  <a:pt x="6220" y="2736"/>
                </a:lnTo>
                <a:lnTo>
                  <a:pt x="6202" y="2736"/>
                </a:lnTo>
                <a:lnTo>
                  <a:pt x="6193" y="2736"/>
                </a:lnTo>
                <a:lnTo>
                  <a:pt x="6176" y="2727"/>
                </a:lnTo>
                <a:lnTo>
                  <a:pt x="6167" y="2718"/>
                </a:lnTo>
                <a:lnTo>
                  <a:pt x="6167" y="2709"/>
                </a:lnTo>
                <a:lnTo>
                  <a:pt x="6149" y="2701"/>
                </a:lnTo>
                <a:lnTo>
                  <a:pt x="6140" y="2701"/>
                </a:lnTo>
                <a:lnTo>
                  <a:pt x="6123" y="2718"/>
                </a:lnTo>
                <a:lnTo>
                  <a:pt x="6123" y="2727"/>
                </a:lnTo>
                <a:lnTo>
                  <a:pt x="6114" y="2727"/>
                </a:lnTo>
                <a:lnTo>
                  <a:pt x="6105" y="2701"/>
                </a:lnTo>
                <a:lnTo>
                  <a:pt x="6087" y="2692"/>
                </a:lnTo>
                <a:lnTo>
                  <a:pt x="6096" y="2692"/>
                </a:lnTo>
                <a:lnTo>
                  <a:pt x="6096" y="2683"/>
                </a:lnTo>
                <a:lnTo>
                  <a:pt x="6105" y="2683"/>
                </a:lnTo>
                <a:lnTo>
                  <a:pt x="6096" y="2674"/>
                </a:lnTo>
                <a:lnTo>
                  <a:pt x="6096" y="2665"/>
                </a:lnTo>
                <a:lnTo>
                  <a:pt x="6087" y="2657"/>
                </a:lnTo>
                <a:lnTo>
                  <a:pt x="6079" y="2657"/>
                </a:lnTo>
                <a:lnTo>
                  <a:pt x="6070" y="2648"/>
                </a:lnTo>
                <a:lnTo>
                  <a:pt x="6061" y="2648"/>
                </a:lnTo>
                <a:lnTo>
                  <a:pt x="6052" y="2657"/>
                </a:lnTo>
                <a:lnTo>
                  <a:pt x="6035" y="2674"/>
                </a:lnTo>
                <a:lnTo>
                  <a:pt x="6035" y="2692"/>
                </a:lnTo>
                <a:lnTo>
                  <a:pt x="6026" y="2701"/>
                </a:lnTo>
                <a:lnTo>
                  <a:pt x="6026" y="2754"/>
                </a:lnTo>
                <a:lnTo>
                  <a:pt x="6017" y="2771"/>
                </a:lnTo>
                <a:lnTo>
                  <a:pt x="6008" y="2798"/>
                </a:lnTo>
                <a:lnTo>
                  <a:pt x="6008" y="2807"/>
                </a:lnTo>
                <a:lnTo>
                  <a:pt x="6008" y="2815"/>
                </a:lnTo>
                <a:lnTo>
                  <a:pt x="6008" y="2833"/>
                </a:lnTo>
                <a:lnTo>
                  <a:pt x="6017" y="2842"/>
                </a:lnTo>
                <a:lnTo>
                  <a:pt x="6017" y="2851"/>
                </a:lnTo>
                <a:lnTo>
                  <a:pt x="6017" y="2860"/>
                </a:lnTo>
                <a:lnTo>
                  <a:pt x="6008" y="2868"/>
                </a:lnTo>
                <a:lnTo>
                  <a:pt x="5973" y="2886"/>
                </a:lnTo>
                <a:lnTo>
                  <a:pt x="5964" y="2886"/>
                </a:lnTo>
                <a:lnTo>
                  <a:pt x="5964" y="2895"/>
                </a:lnTo>
                <a:lnTo>
                  <a:pt x="5955" y="2904"/>
                </a:lnTo>
                <a:lnTo>
                  <a:pt x="5946" y="2912"/>
                </a:lnTo>
                <a:lnTo>
                  <a:pt x="5946" y="2921"/>
                </a:lnTo>
                <a:lnTo>
                  <a:pt x="5955" y="2921"/>
                </a:lnTo>
                <a:lnTo>
                  <a:pt x="5973" y="2921"/>
                </a:lnTo>
                <a:lnTo>
                  <a:pt x="5990" y="2912"/>
                </a:lnTo>
                <a:lnTo>
                  <a:pt x="6017" y="2912"/>
                </a:lnTo>
                <a:lnTo>
                  <a:pt x="6052" y="2904"/>
                </a:lnTo>
                <a:lnTo>
                  <a:pt x="6052" y="2912"/>
                </a:lnTo>
                <a:lnTo>
                  <a:pt x="6061" y="2912"/>
                </a:lnTo>
                <a:lnTo>
                  <a:pt x="6070" y="2957"/>
                </a:lnTo>
                <a:lnTo>
                  <a:pt x="6070" y="2974"/>
                </a:lnTo>
                <a:lnTo>
                  <a:pt x="6079" y="2974"/>
                </a:lnTo>
                <a:lnTo>
                  <a:pt x="6096" y="2974"/>
                </a:lnTo>
                <a:lnTo>
                  <a:pt x="6114" y="2965"/>
                </a:lnTo>
                <a:lnTo>
                  <a:pt x="6123" y="2965"/>
                </a:lnTo>
                <a:lnTo>
                  <a:pt x="6140" y="2957"/>
                </a:lnTo>
                <a:lnTo>
                  <a:pt x="6140" y="2948"/>
                </a:lnTo>
                <a:lnTo>
                  <a:pt x="6149" y="2948"/>
                </a:lnTo>
                <a:lnTo>
                  <a:pt x="6158" y="2930"/>
                </a:lnTo>
                <a:lnTo>
                  <a:pt x="6158" y="2921"/>
                </a:lnTo>
                <a:lnTo>
                  <a:pt x="6167" y="2921"/>
                </a:lnTo>
                <a:lnTo>
                  <a:pt x="6176" y="2921"/>
                </a:lnTo>
                <a:lnTo>
                  <a:pt x="6184" y="2912"/>
                </a:lnTo>
                <a:lnTo>
                  <a:pt x="6202" y="2895"/>
                </a:lnTo>
                <a:lnTo>
                  <a:pt x="6211" y="2886"/>
                </a:lnTo>
                <a:lnTo>
                  <a:pt x="6211" y="2868"/>
                </a:lnTo>
                <a:lnTo>
                  <a:pt x="6220" y="2860"/>
                </a:lnTo>
                <a:lnTo>
                  <a:pt x="6237" y="2860"/>
                </a:lnTo>
                <a:lnTo>
                  <a:pt x="6246" y="2851"/>
                </a:lnTo>
                <a:lnTo>
                  <a:pt x="6255" y="2851"/>
                </a:lnTo>
                <a:lnTo>
                  <a:pt x="6255" y="2860"/>
                </a:lnTo>
                <a:lnTo>
                  <a:pt x="6255" y="2868"/>
                </a:lnTo>
                <a:lnTo>
                  <a:pt x="6264" y="2877"/>
                </a:lnTo>
                <a:lnTo>
                  <a:pt x="6290" y="2877"/>
                </a:lnTo>
                <a:lnTo>
                  <a:pt x="6299" y="2886"/>
                </a:lnTo>
                <a:lnTo>
                  <a:pt x="6299" y="2904"/>
                </a:lnTo>
                <a:lnTo>
                  <a:pt x="6317" y="2912"/>
                </a:lnTo>
                <a:lnTo>
                  <a:pt x="6334" y="2912"/>
                </a:lnTo>
                <a:lnTo>
                  <a:pt x="6379" y="2930"/>
                </a:lnTo>
                <a:lnTo>
                  <a:pt x="6387" y="2930"/>
                </a:lnTo>
                <a:lnTo>
                  <a:pt x="6396" y="2939"/>
                </a:lnTo>
                <a:lnTo>
                  <a:pt x="6405" y="2939"/>
                </a:lnTo>
                <a:lnTo>
                  <a:pt x="6405" y="2930"/>
                </a:lnTo>
                <a:lnTo>
                  <a:pt x="6423" y="2921"/>
                </a:lnTo>
                <a:lnTo>
                  <a:pt x="6440" y="2912"/>
                </a:lnTo>
                <a:close/>
                <a:moveTo>
                  <a:pt x="12237" y="3301"/>
                </a:moveTo>
                <a:lnTo>
                  <a:pt x="12245" y="3301"/>
                </a:lnTo>
                <a:lnTo>
                  <a:pt x="12245" y="3310"/>
                </a:lnTo>
                <a:lnTo>
                  <a:pt x="12254" y="3310"/>
                </a:lnTo>
                <a:lnTo>
                  <a:pt x="12263" y="3310"/>
                </a:lnTo>
                <a:lnTo>
                  <a:pt x="12263" y="3318"/>
                </a:lnTo>
                <a:lnTo>
                  <a:pt x="12263" y="3327"/>
                </a:lnTo>
                <a:lnTo>
                  <a:pt x="12254" y="3336"/>
                </a:lnTo>
                <a:lnTo>
                  <a:pt x="12263" y="3345"/>
                </a:lnTo>
                <a:lnTo>
                  <a:pt x="12263" y="3336"/>
                </a:lnTo>
                <a:lnTo>
                  <a:pt x="12263" y="3327"/>
                </a:lnTo>
                <a:lnTo>
                  <a:pt x="12272" y="3327"/>
                </a:lnTo>
                <a:lnTo>
                  <a:pt x="12272" y="3318"/>
                </a:lnTo>
                <a:lnTo>
                  <a:pt x="12272" y="3310"/>
                </a:lnTo>
                <a:lnTo>
                  <a:pt x="12272" y="3301"/>
                </a:lnTo>
                <a:lnTo>
                  <a:pt x="12281" y="3283"/>
                </a:lnTo>
                <a:lnTo>
                  <a:pt x="12272" y="3283"/>
                </a:lnTo>
                <a:lnTo>
                  <a:pt x="12263" y="3274"/>
                </a:lnTo>
                <a:lnTo>
                  <a:pt x="12263" y="3265"/>
                </a:lnTo>
                <a:lnTo>
                  <a:pt x="12263" y="3257"/>
                </a:lnTo>
                <a:lnTo>
                  <a:pt x="12254" y="3257"/>
                </a:lnTo>
                <a:lnTo>
                  <a:pt x="12254" y="3265"/>
                </a:lnTo>
                <a:lnTo>
                  <a:pt x="12245" y="3265"/>
                </a:lnTo>
                <a:lnTo>
                  <a:pt x="12245" y="3274"/>
                </a:lnTo>
                <a:lnTo>
                  <a:pt x="12254" y="3274"/>
                </a:lnTo>
                <a:lnTo>
                  <a:pt x="12254" y="3292"/>
                </a:lnTo>
                <a:lnTo>
                  <a:pt x="12245" y="3292"/>
                </a:lnTo>
                <a:close/>
                <a:moveTo>
                  <a:pt x="12722" y="4033"/>
                </a:moveTo>
                <a:lnTo>
                  <a:pt x="12731" y="4024"/>
                </a:lnTo>
                <a:close/>
                <a:moveTo>
                  <a:pt x="12634" y="4192"/>
                </a:moveTo>
                <a:lnTo>
                  <a:pt x="12642" y="4192"/>
                </a:lnTo>
                <a:lnTo>
                  <a:pt x="12651" y="4192"/>
                </a:lnTo>
                <a:lnTo>
                  <a:pt x="12660" y="4192"/>
                </a:lnTo>
                <a:lnTo>
                  <a:pt x="12651" y="4192"/>
                </a:lnTo>
                <a:lnTo>
                  <a:pt x="12651" y="4183"/>
                </a:lnTo>
                <a:lnTo>
                  <a:pt x="12634" y="4183"/>
                </a:lnTo>
                <a:close/>
                <a:moveTo>
                  <a:pt x="12713" y="4060"/>
                </a:moveTo>
                <a:lnTo>
                  <a:pt x="12713" y="4051"/>
                </a:lnTo>
                <a:lnTo>
                  <a:pt x="12713" y="4042"/>
                </a:lnTo>
                <a:lnTo>
                  <a:pt x="12704" y="4051"/>
                </a:lnTo>
                <a:lnTo>
                  <a:pt x="12704" y="4060"/>
                </a:lnTo>
                <a:close/>
                <a:moveTo>
                  <a:pt x="12175" y="3407"/>
                </a:moveTo>
                <a:lnTo>
                  <a:pt x="12184" y="3407"/>
                </a:lnTo>
                <a:lnTo>
                  <a:pt x="12175" y="3407"/>
                </a:lnTo>
                <a:lnTo>
                  <a:pt x="12166" y="3407"/>
                </a:lnTo>
                <a:lnTo>
                  <a:pt x="12166" y="3416"/>
                </a:lnTo>
                <a:close/>
                <a:moveTo>
                  <a:pt x="12166" y="4404"/>
                </a:moveTo>
                <a:lnTo>
                  <a:pt x="12175" y="4404"/>
                </a:lnTo>
                <a:lnTo>
                  <a:pt x="12175" y="4395"/>
                </a:lnTo>
                <a:close/>
                <a:moveTo>
                  <a:pt x="12193" y="4422"/>
                </a:moveTo>
                <a:lnTo>
                  <a:pt x="12193" y="4430"/>
                </a:lnTo>
                <a:lnTo>
                  <a:pt x="12201" y="4430"/>
                </a:lnTo>
                <a:lnTo>
                  <a:pt x="12210" y="4430"/>
                </a:lnTo>
                <a:lnTo>
                  <a:pt x="12210" y="4422"/>
                </a:lnTo>
                <a:lnTo>
                  <a:pt x="12201" y="4422"/>
                </a:lnTo>
                <a:close/>
                <a:moveTo>
                  <a:pt x="11972" y="3813"/>
                </a:moveTo>
                <a:lnTo>
                  <a:pt x="11981" y="3813"/>
                </a:lnTo>
                <a:lnTo>
                  <a:pt x="11981" y="3804"/>
                </a:lnTo>
                <a:lnTo>
                  <a:pt x="11981" y="3795"/>
                </a:lnTo>
                <a:lnTo>
                  <a:pt x="11981" y="3786"/>
                </a:lnTo>
                <a:lnTo>
                  <a:pt x="11972" y="3786"/>
                </a:lnTo>
                <a:lnTo>
                  <a:pt x="11963" y="3786"/>
                </a:lnTo>
                <a:lnTo>
                  <a:pt x="11963" y="3795"/>
                </a:lnTo>
                <a:lnTo>
                  <a:pt x="11963" y="3813"/>
                </a:lnTo>
                <a:close/>
                <a:moveTo>
                  <a:pt x="12263" y="4280"/>
                </a:moveTo>
                <a:lnTo>
                  <a:pt x="12254" y="4280"/>
                </a:lnTo>
                <a:lnTo>
                  <a:pt x="12245" y="4280"/>
                </a:lnTo>
                <a:lnTo>
                  <a:pt x="12245" y="4289"/>
                </a:lnTo>
                <a:lnTo>
                  <a:pt x="12263" y="4298"/>
                </a:lnTo>
                <a:lnTo>
                  <a:pt x="12272" y="4298"/>
                </a:lnTo>
                <a:lnTo>
                  <a:pt x="12272" y="4289"/>
                </a:lnTo>
                <a:lnTo>
                  <a:pt x="12281" y="4289"/>
                </a:lnTo>
                <a:lnTo>
                  <a:pt x="12272" y="4280"/>
                </a:lnTo>
                <a:close/>
                <a:moveTo>
                  <a:pt x="12113" y="3460"/>
                </a:moveTo>
                <a:lnTo>
                  <a:pt x="12122" y="3460"/>
                </a:lnTo>
                <a:lnTo>
                  <a:pt x="12122" y="3451"/>
                </a:lnTo>
                <a:lnTo>
                  <a:pt x="12113" y="3451"/>
                </a:lnTo>
                <a:lnTo>
                  <a:pt x="12113" y="3442"/>
                </a:lnTo>
                <a:lnTo>
                  <a:pt x="12104" y="3451"/>
                </a:lnTo>
                <a:lnTo>
                  <a:pt x="12113" y="3451"/>
                </a:lnTo>
                <a:close/>
                <a:moveTo>
                  <a:pt x="11945" y="3619"/>
                </a:moveTo>
                <a:lnTo>
                  <a:pt x="11945" y="3627"/>
                </a:lnTo>
                <a:lnTo>
                  <a:pt x="11945" y="3636"/>
                </a:lnTo>
                <a:lnTo>
                  <a:pt x="11937" y="3654"/>
                </a:lnTo>
                <a:lnTo>
                  <a:pt x="11928" y="3663"/>
                </a:lnTo>
                <a:lnTo>
                  <a:pt x="11937" y="3663"/>
                </a:lnTo>
                <a:lnTo>
                  <a:pt x="11928" y="3671"/>
                </a:lnTo>
                <a:lnTo>
                  <a:pt x="11910" y="3671"/>
                </a:lnTo>
                <a:lnTo>
                  <a:pt x="11910" y="3680"/>
                </a:lnTo>
                <a:lnTo>
                  <a:pt x="11919" y="3680"/>
                </a:lnTo>
                <a:lnTo>
                  <a:pt x="11919" y="3689"/>
                </a:lnTo>
                <a:lnTo>
                  <a:pt x="11928" y="3698"/>
                </a:lnTo>
                <a:lnTo>
                  <a:pt x="11937" y="3698"/>
                </a:lnTo>
                <a:lnTo>
                  <a:pt x="11945" y="3698"/>
                </a:lnTo>
                <a:lnTo>
                  <a:pt x="11972" y="3680"/>
                </a:lnTo>
                <a:lnTo>
                  <a:pt x="11981" y="3671"/>
                </a:lnTo>
                <a:lnTo>
                  <a:pt x="11972" y="3680"/>
                </a:lnTo>
                <a:lnTo>
                  <a:pt x="11963" y="3689"/>
                </a:lnTo>
                <a:lnTo>
                  <a:pt x="11963" y="3698"/>
                </a:lnTo>
                <a:lnTo>
                  <a:pt x="11954" y="3707"/>
                </a:lnTo>
                <a:lnTo>
                  <a:pt x="11954" y="3716"/>
                </a:lnTo>
                <a:lnTo>
                  <a:pt x="11954" y="3724"/>
                </a:lnTo>
                <a:lnTo>
                  <a:pt x="11945" y="3742"/>
                </a:lnTo>
                <a:lnTo>
                  <a:pt x="11945" y="3751"/>
                </a:lnTo>
                <a:lnTo>
                  <a:pt x="11945" y="3777"/>
                </a:lnTo>
                <a:lnTo>
                  <a:pt x="11954" y="3777"/>
                </a:lnTo>
                <a:lnTo>
                  <a:pt x="11945" y="3786"/>
                </a:lnTo>
                <a:lnTo>
                  <a:pt x="11937" y="3795"/>
                </a:lnTo>
                <a:lnTo>
                  <a:pt x="11937" y="3813"/>
                </a:lnTo>
                <a:lnTo>
                  <a:pt x="11937" y="3822"/>
                </a:lnTo>
                <a:lnTo>
                  <a:pt x="11945" y="3822"/>
                </a:lnTo>
                <a:lnTo>
                  <a:pt x="11963" y="3777"/>
                </a:lnTo>
                <a:lnTo>
                  <a:pt x="11963" y="3769"/>
                </a:lnTo>
                <a:lnTo>
                  <a:pt x="11963" y="3760"/>
                </a:lnTo>
                <a:lnTo>
                  <a:pt x="11963" y="3751"/>
                </a:lnTo>
                <a:lnTo>
                  <a:pt x="11972" y="3742"/>
                </a:lnTo>
                <a:lnTo>
                  <a:pt x="11981" y="3733"/>
                </a:lnTo>
                <a:lnTo>
                  <a:pt x="11990" y="3733"/>
                </a:lnTo>
                <a:lnTo>
                  <a:pt x="11981" y="3742"/>
                </a:lnTo>
                <a:lnTo>
                  <a:pt x="11972" y="3751"/>
                </a:lnTo>
                <a:lnTo>
                  <a:pt x="11972" y="3760"/>
                </a:lnTo>
                <a:lnTo>
                  <a:pt x="11972" y="3769"/>
                </a:lnTo>
                <a:lnTo>
                  <a:pt x="11972" y="3760"/>
                </a:lnTo>
                <a:lnTo>
                  <a:pt x="11981" y="3760"/>
                </a:lnTo>
                <a:lnTo>
                  <a:pt x="11990" y="3751"/>
                </a:lnTo>
                <a:lnTo>
                  <a:pt x="11998" y="3751"/>
                </a:lnTo>
                <a:lnTo>
                  <a:pt x="11998" y="3742"/>
                </a:lnTo>
                <a:lnTo>
                  <a:pt x="12007" y="3742"/>
                </a:lnTo>
                <a:lnTo>
                  <a:pt x="11998" y="3742"/>
                </a:lnTo>
                <a:lnTo>
                  <a:pt x="11998" y="3751"/>
                </a:lnTo>
                <a:lnTo>
                  <a:pt x="12016" y="3760"/>
                </a:lnTo>
                <a:lnTo>
                  <a:pt x="12025" y="3760"/>
                </a:lnTo>
                <a:lnTo>
                  <a:pt x="12007" y="3760"/>
                </a:lnTo>
                <a:lnTo>
                  <a:pt x="11998" y="3769"/>
                </a:lnTo>
                <a:lnTo>
                  <a:pt x="11998" y="3777"/>
                </a:lnTo>
                <a:lnTo>
                  <a:pt x="11998" y="3786"/>
                </a:lnTo>
                <a:lnTo>
                  <a:pt x="12007" y="3795"/>
                </a:lnTo>
                <a:lnTo>
                  <a:pt x="12016" y="3804"/>
                </a:lnTo>
                <a:lnTo>
                  <a:pt x="12007" y="3813"/>
                </a:lnTo>
                <a:lnTo>
                  <a:pt x="12007" y="3822"/>
                </a:lnTo>
                <a:lnTo>
                  <a:pt x="11990" y="3839"/>
                </a:lnTo>
                <a:lnTo>
                  <a:pt x="11990" y="3857"/>
                </a:lnTo>
                <a:lnTo>
                  <a:pt x="11981" y="3857"/>
                </a:lnTo>
                <a:lnTo>
                  <a:pt x="11981" y="3866"/>
                </a:lnTo>
                <a:lnTo>
                  <a:pt x="11981" y="3874"/>
                </a:lnTo>
                <a:lnTo>
                  <a:pt x="11990" y="3883"/>
                </a:lnTo>
                <a:lnTo>
                  <a:pt x="11998" y="3892"/>
                </a:lnTo>
                <a:lnTo>
                  <a:pt x="11998" y="3883"/>
                </a:lnTo>
                <a:lnTo>
                  <a:pt x="11998" y="3874"/>
                </a:lnTo>
                <a:lnTo>
                  <a:pt x="12007" y="3874"/>
                </a:lnTo>
                <a:lnTo>
                  <a:pt x="12016" y="3883"/>
                </a:lnTo>
                <a:lnTo>
                  <a:pt x="12025" y="3883"/>
                </a:lnTo>
                <a:lnTo>
                  <a:pt x="12034" y="3883"/>
                </a:lnTo>
                <a:lnTo>
                  <a:pt x="12043" y="3874"/>
                </a:lnTo>
                <a:lnTo>
                  <a:pt x="12051" y="3874"/>
                </a:lnTo>
                <a:lnTo>
                  <a:pt x="12051" y="3883"/>
                </a:lnTo>
                <a:lnTo>
                  <a:pt x="12060" y="3883"/>
                </a:lnTo>
                <a:lnTo>
                  <a:pt x="12069" y="3883"/>
                </a:lnTo>
                <a:lnTo>
                  <a:pt x="12069" y="3874"/>
                </a:lnTo>
                <a:lnTo>
                  <a:pt x="12078" y="3874"/>
                </a:lnTo>
                <a:lnTo>
                  <a:pt x="12087" y="3874"/>
                </a:lnTo>
                <a:lnTo>
                  <a:pt x="12087" y="3866"/>
                </a:lnTo>
                <a:lnTo>
                  <a:pt x="12095" y="3866"/>
                </a:lnTo>
                <a:lnTo>
                  <a:pt x="12104" y="3866"/>
                </a:lnTo>
                <a:lnTo>
                  <a:pt x="12131" y="3866"/>
                </a:lnTo>
                <a:lnTo>
                  <a:pt x="12122" y="3866"/>
                </a:lnTo>
                <a:lnTo>
                  <a:pt x="12104" y="3883"/>
                </a:lnTo>
                <a:lnTo>
                  <a:pt x="12095" y="3901"/>
                </a:lnTo>
                <a:lnTo>
                  <a:pt x="12095" y="3910"/>
                </a:lnTo>
                <a:lnTo>
                  <a:pt x="12104" y="3927"/>
                </a:lnTo>
                <a:lnTo>
                  <a:pt x="12113" y="3936"/>
                </a:lnTo>
                <a:lnTo>
                  <a:pt x="12122" y="3945"/>
                </a:lnTo>
                <a:lnTo>
                  <a:pt x="12131" y="3945"/>
                </a:lnTo>
                <a:lnTo>
                  <a:pt x="12140" y="3945"/>
                </a:lnTo>
                <a:lnTo>
                  <a:pt x="12148" y="3945"/>
                </a:lnTo>
                <a:lnTo>
                  <a:pt x="12148" y="3954"/>
                </a:lnTo>
                <a:lnTo>
                  <a:pt x="12148" y="3963"/>
                </a:lnTo>
                <a:lnTo>
                  <a:pt x="12140" y="3972"/>
                </a:lnTo>
                <a:lnTo>
                  <a:pt x="12131" y="3972"/>
                </a:lnTo>
                <a:lnTo>
                  <a:pt x="12131" y="3980"/>
                </a:lnTo>
                <a:lnTo>
                  <a:pt x="12140" y="3980"/>
                </a:lnTo>
                <a:lnTo>
                  <a:pt x="12140" y="3989"/>
                </a:lnTo>
                <a:lnTo>
                  <a:pt x="12131" y="3998"/>
                </a:lnTo>
                <a:lnTo>
                  <a:pt x="12131" y="4007"/>
                </a:lnTo>
                <a:lnTo>
                  <a:pt x="12140" y="4024"/>
                </a:lnTo>
                <a:lnTo>
                  <a:pt x="12148" y="4024"/>
                </a:lnTo>
                <a:lnTo>
                  <a:pt x="12157" y="4024"/>
                </a:lnTo>
                <a:lnTo>
                  <a:pt x="12148" y="4033"/>
                </a:lnTo>
                <a:lnTo>
                  <a:pt x="12140" y="4024"/>
                </a:lnTo>
                <a:lnTo>
                  <a:pt x="12131" y="4016"/>
                </a:lnTo>
                <a:lnTo>
                  <a:pt x="12122" y="4016"/>
                </a:lnTo>
                <a:lnTo>
                  <a:pt x="12131" y="4033"/>
                </a:lnTo>
                <a:lnTo>
                  <a:pt x="12113" y="4024"/>
                </a:lnTo>
                <a:lnTo>
                  <a:pt x="12104" y="4024"/>
                </a:lnTo>
                <a:lnTo>
                  <a:pt x="12095" y="4024"/>
                </a:lnTo>
                <a:lnTo>
                  <a:pt x="12087" y="4033"/>
                </a:lnTo>
                <a:lnTo>
                  <a:pt x="12078" y="4024"/>
                </a:lnTo>
                <a:lnTo>
                  <a:pt x="12078" y="4033"/>
                </a:lnTo>
                <a:lnTo>
                  <a:pt x="12051" y="4033"/>
                </a:lnTo>
                <a:lnTo>
                  <a:pt x="12043" y="4042"/>
                </a:lnTo>
                <a:lnTo>
                  <a:pt x="12043" y="4051"/>
                </a:lnTo>
                <a:lnTo>
                  <a:pt x="12034" y="4051"/>
                </a:lnTo>
                <a:lnTo>
                  <a:pt x="12034" y="4060"/>
                </a:lnTo>
                <a:lnTo>
                  <a:pt x="12025" y="4060"/>
                </a:lnTo>
                <a:lnTo>
                  <a:pt x="12016" y="4069"/>
                </a:lnTo>
                <a:lnTo>
                  <a:pt x="12016" y="4077"/>
                </a:lnTo>
                <a:lnTo>
                  <a:pt x="12025" y="4077"/>
                </a:lnTo>
                <a:lnTo>
                  <a:pt x="12025" y="4069"/>
                </a:lnTo>
                <a:lnTo>
                  <a:pt x="12034" y="4069"/>
                </a:lnTo>
                <a:lnTo>
                  <a:pt x="12043" y="4069"/>
                </a:lnTo>
                <a:lnTo>
                  <a:pt x="12060" y="4069"/>
                </a:lnTo>
                <a:lnTo>
                  <a:pt x="12051" y="4069"/>
                </a:lnTo>
                <a:lnTo>
                  <a:pt x="12051" y="4077"/>
                </a:lnTo>
                <a:lnTo>
                  <a:pt x="12060" y="4086"/>
                </a:lnTo>
                <a:lnTo>
                  <a:pt x="12060" y="4095"/>
                </a:lnTo>
                <a:lnTo>
                  <a:pt x="12060" y="4104"/>
                </a:lnTo>
                <a:lnTo>
                  <a:pt x="12069" y="4104"/>
                </a:lnTo>
                <a:lnTo>
                  <a:pt x="12060" y="4113"/>
                </a:lnTo>
                <a:lnTo>
                  <a:pt x="12060" y="4122"/>
                </a:lnTo>
                <a:lnTo>
                  <a:pt x="12051" y="4130"/>
                </a:lnTo>
                <a:lnTo>
                  <a:pt x="12034" y="4139"/>
                </a:lnTo>
                <a:lnTo>
                  <a:pt x="12025" y="4139"/>
                </a:lnTo>
                <a:lnTo>
                  <a:pt x="11998" y="4157"/>
                </a:lnTo>
                <a:lnTo>
                  <a:pt x="11981" y="4157"/>
                </a:lnTo>
                <a:lnTo>
                  <a:pt x="11981" y="4166"/>
                </a:lnTo>
                <a:lnTo>
                  <a:pt x="11972" y="4166"/>
                </a:lnTo>
                <a:lnTo>
                  <a:pt x="11972" y="4175"/>
                </a:lnTo>
                <a:lnTo>
                  <a:pt x="11981" y="4175"/>
                </a:lnTo>
                <a:lnTo>
                  <a:pt x="11981" y="4183"/>
                </a:lnTo>
                <a:lnTo>
                  <a:pt x="11998" y="4192"/>
                </a:lnTo>
                <a:lnTo>
                  <a:pt x="12007" y="4192"/>
                </a:lnTo>
                <a:lnTo>
                  <a:pt x="12016" y="4183"/>
                </a:lnTo>
                <a:lnTo>
                  <a:pt x="12025" y="4183"/>
                </a:lnTo>
                <a:lnTo>
                  <a:pt x="12034" y="4183"/>
                </a:lnTo>
                <a:lnTo>
                  <a:pt x="12043" y="4183"/>
                </a:lnTo>
                <a:lnTo>
                  <a:pt x="12043" y="4192"/>
                </a:lnTo>
                <a:lnTo>
                  <a:pt x="12060" y="4192"/>
                </a:lnTo>
                <a:lnTo>
                  <a:pt x="12051" y="4192"/>
                </a:lnTo>
                <a:lnTo>
                  <a:pt x="12043" y="4201"/>
                </a:lnTo>
                <a:lnTo>
                  <a:pt x="12051" y="4201"/>
                </a:lnTo>
                <a:lnTo>
                  <a:pt x="12060" y="4201"/>
                </a:lnTo>
                <a:lnTo>
                  <a:pt x="12069" y="4201"/>
                </a:lnTo>
                <a:lnTo>
                  <a:pt x="12078" y="4201"/>
                </a:lnTo>
                <a:lnTo>
                  <a:pt x="12095" y="4219"/>
                </a:lnTo>
                <a:lnTo>
                  <a:pt x="12113" y="4219"/>
                </a:lnTo>
                <a:lnTo>
                  <a:pt x="12122" y="4219"/>
                </a:lnTo>
                <a:lnTo>
                  <a:pt x="12131" y="4210"/>
                </a:lnTo>
                <a:lnTo>
                  <a:pt x="12140" y="4201"/>
                </a:lnTo>
                <a:lnTo>
                  <a:pt x="12157" y="4201"/>
                </a:lnTo>
                <a:lnTo>
                  <a:pt x="12166" y="4192"/>
                </a:lnTo>
                <a:lnTo>
                  <a:pt x="12175" y="4192"/>
                </a:lnTo>
                <a:lnTo>
                  <a:pt x="12175" y="4183"/>
                </a:lnTo>
                <a:lnTo>
                  <a:pt x="12166" y="4201"/>
                </a:lnTo>
                <a:lnTo>
                  <a:pt x="12157" y="4201"/>
                </a:lnTo>
                <a:lnTo>
                  <a:pt x="12148" y="4210"/>
                </a:lnTo>
                <a:lnTo>
                  <a:pt x="12148" y="4219"/>
                </a:lnTo>
                <a:lnTo>
                  <a:pt x="12131" y="4227"/>
                </a:lnTo>
                <a:lnTo>
                  <a:pt x="12131" y="4236"/>
                </a:lnTo>
                <a:lnTo>
                  <a:pt x="12122" y="4236"/>
                </a:lnTo>
                <a:lnTo>
                  <a:pt x="12113" y="4236"/>
                </a:lnTo>
                <a:lnTo>
                  <a:pt x="12095" y="4236"/>
                </a:lnTo>
                <a:lnTo>
                  <a:pt x="12078" y="4236"/>
                </a:lnTo>
                <a:lnTo>
                  <a:pt x="12051" y="4236"/>
                </a:lnTo>
                <a:lnTo>
                  <a:pt x="12043" y="4254"/>
                </a:lnTo>
                <a:lnTo>
                  <a:pt x="12025" y="4254"/>
                </a:lnTo>
                <a:lnTo>
                  <a:pt x="12025" y="4263"/>
                </a:lnTo>
                <a:lnTo>
                  <a:pt x="12025" y="4272"/>
                </a:lnTo>
                <a:lnTo>
                  <a:pt x="12025" y="4280"/>
                </a:lnTo>
                <a:lnTo>
                  <a:pt x="11998" y="4298"/>
                </a:lnTo>
                <a:lnTo>
                  <a:pt x="11990" y="4298"/>
                </a:lnTo>
                <a:lnTo>
                  <a:pt x="11990" y="4307"/>
                </a:lnTo>
                <a:lnTo>
                  <a:pt x="11981" y="4316"/>
                </a:lnTo>
                <a:lnTo>
                  <a:pt x="11963" y="4325"/>
                </a:lnTo>
                <a:lnTo>
                  <a:pt x="11945" y="4333"/>
                </a:lnTo>
                <a:lnTo>
                  <a:pt x="11945" y="4342"/>
                </a:lnTo>
                <a:lnTo>
                  <a:pt x="11945" y="4351"/>
                </a:lnTo>
                <a:lnTo>
                  <a:pt x="11945" y="4342"/>
                </a:lnTo>
                <a:lnTo>
                  <a:pt x="11954" y="4342"/>
                </a:lnTo>
                <a:lnTo>
                  <a:pt x="11963" y="4342"/>
                </a:lnTo>
                <a:lnTo>
                  <a:pt x="11972" y="4351"/>
                </a:lnTo>
                <a:lnTo>
                  <a:pt x="11981" y="4351"/>
                </a:lnTo>
                <a:lnTo>
                  <a:pt x="11990" y="4342"/>
                </a:lnTo>
                <a:lnTo>
                  <a:pt x="11990" y="4333"/>
                </a:lnTo>
                <a:lnTo>
                  <a:pt x="12007" y="4325"/>
                </a:lnTo>
                <a:lnTo>
                  <a:pt x="12025" y="4316"/>
                </a:lnTo>
                <a:lnTo>
                  <a:pt x="12034" y="4316"/>
                </a:lnTo>
                <a:lnTo>
                  <a:pt x="12043" y="4316"/>
                </a:lnTo>
                <a:lnTo>
                  <a:pt x="12051" y="4316"/>
                </a:lnTo>
                <a:lnTo>
                  <a:pt x="12060" y="4316"/>
                </a:lnTo>
                <a:lnTo>
                  <a:pt x="12069" y="4325"/>
                </a:lnTo>
                <a:lnTo>
                  <a:pt x="12078" y="4333"/>
                </a:lnTo>
                <a:lnTo>
                  <a:pt x="12087" y="4333"/>
                </a:lnTo>
                <a:lnTo>
                  <a:pt x="12095" y="4325"/>
                </a:lnTo>
                <a:lnTo>
                  <a:pt x="12095" y="4307"/>
                </a:lnTo>
                <a:lnTo>
                  <a:pt x="12104" y="4298"/>
                </a:lnTo>
                <a:lnTo>
                  <a:pt x="12104" y="4289"/>
                </a:lnTo>
                <a:lnTo>
                  <a:pt x="12140" y="4280"/>
                </a:lnTo>
                <a:lnTo>
                  <a:pt x="12148" y="4280"/>
                </a:lnTo>
                <a:lnTo>
                  <a:pt x="12157" y="4280"/>
                </a:lnTo>
                <a:lnTo>
                  <a:pt x="12166" y="4289"/>
                </a:lnTo>
                <a:lnTo>
                  <a:pt x="12175" y="4289"/>
                </a:lnTo>
                <a:lnTo>
                  <a:pt x="12175" y="4298"/>
                </a:lnTo>
                <a:lnTo>
                  <a:pt x="12184" y="4289"/>
                </a:lnTo>
                <a:lnTo>
                  <a:pt x="12210" y="4298"/>
                </a:lnTo>
                <a:lnTo>
                  <a:pt x="12210" y="4289"/>
                </a:lnTo>
                <a:lnTo>
                  <a:pt x="12210" y="4280"/>
                </a:lnTo>
                <a:lnTo>
                  <a:pt x="12219" y="4280"/>
                </a:lnTo>
                <a:lnTo>
                  <a:pt x="12237" y="4280"/>
                </a:lnTo>
                <a:lnTo>
                  <a:pt x="12245" y="4280"/>
                </a:lnTo>
                <a:lnTo>
                  <a:pt x="12263" y="4272"/>
                </a:lnTo>
                <a:lnTo>
                  <a:pt x="12254" y="4263"/>
                </a:lnTo>
                <a:lnTo>
                  <a:pt x="12263" y="4272"/>
                </a:lnTo>
                <a:lnTo>
                  <a:pt x="12272" y="4272"/>
                </a:lnTo>
                <a:lnTo>
                  <a:pt x="12281" y="4272"/>
                </a:lnTo>
                <a:lnTo>
                  <a:pt x="12290" y="4280"/>
                </a:lnTo>
                <a:lnTo>
                  <a:pt x="12298" y="4280"/>
                </a:lnTo>
                <a:lnTo>
                  <a:pt x="12325" y="4272"/>
                </a:lnTo>
                <a:lnTo>
                  <a:pt x="12342" y="4272"/>
                </a:lnTo>
                <a:lnTo>
                  <a:pt x="12369" y="4280"/>
                </a:lnTo>
                <a:lnTo>
                  <a:pt x="12378" y="4280"/>
                </a:lnTo>
                <a:lnTo>
                  <a:pt x="12387" y="4272"/>
                </a:lnTo>
                <a:lnTo>
                  <a:pt x="12395" y="4272"/>
                </a:lnTo>
                <a:lnTo>
                  <a:pt x="12404" y="4263"/>
                </a:lnTo>
                <a:lnTo>
                  <a:pt x="12413" y="4263"/>
                </a:lnTo>
                <a:lnTo>
                  <a:pt x="12431" y="4263"/>
                </a:lnTo>
                <a:lnTo>
                  <a:pt x="12431" y="4254"/>
                </a:lnTo>
                <a:lnTo>
                  <a:pt x="12457" y="4245"/>
                </a:lnTo>
                <a:lnTo>
                  <a:pt x="12457" y="4236"/>
                </a:lnTo>
                <a:lnTo>
                  <a:pt x="12466" y="4227"/>
                </a:lnTo>
                <a:lnTo>
                  <a:pt x="12466" y="4219"/>
                </a:lnTo>
                <a:lnTo>
                  <a:pt x="12457" y="4219"/>
                </a:lnTo>
                <a:lnTo>
                  <a:pt x="12448" y="4219"/>
                </a:lnTo>
                <a:lnTo>
                  <a:pt x="12431" y="4219"/>
                </a:lnTo>
                <a:lnTo>
                  <a:pt x="12422" y="4219"/>
                </a:lnTo>
                <a:lnTo>
                  <a:pt x="12404" y="4219"/>
                </a:lnTo>
                <a:lnTo>
                  <a:pt x="12404" y="4210"/>
                </a:lnTo>
                <a:lnTo>
                  <a:pt x="12395" y="4210"/>
                </a:lnTo>
                <a:lnTo>
                  <a:pt x="12387" y="4210"/>
                </a:lnTo>
                <a:lnTo>
                  <a:pt x="12395" y="4210"/>
                </a:lnTo>
                <a:lnTo>
                  <a:pt x="12404" y="4201"/>
                </a:lnTo>
                <a:lnTo>
                  <a:pt x="12413" y="4201"/>
                </a:lnTo>
                <a:lnTo>
                  <a:pt x="12422" y="4201"/>
                </a:lnTo>
                <a:lnTo>
                  <a:pt x="12422" y="4192"/>
                </a:lnTo>
                <a:lnTo>
                  <a:pt x="12413" y="4183"/>
                </a:lnTo>
                <a:lnTo>
                  <a:pt x="12431" y="4175"/>
                </a:lnTo>
                <a:lnTo>
                  <a:pt x="12440" y="4183"/>
                </a:lnTo>
                <a:lnTo>
                  <a:pt x="12448" y="4175"/>
                </a:lnTo>
                <a:lnTo>
                  <a:pt x="12448" y="4166"/>
                </a:lnTo>
                <a:lnTo>
                  <a:pt x="12448" y="4157"/>
                </a:lnTo>
                <a:lnTo>
                  <a:pt x="12457" y="4166"/>
                </a:lnTo>
                <a:lnTo>
                  <a:pt x="12466" y="4157"/>
                </a:lnTo>
                <a:lnTo>
                  <a:pt x="12475" y="4148"/>
                </a:lnTo>
                <a:lnTo>
                  <a:pt x="12475" y="4139"/>
                </a:lnTo>
                <a:lnTo>
                  <a:pt x="12475" y="4130"/>
                </a:lnTo>
                <a:lnTo>
                  <a:pt x="12484" y="4122"/>
                </a:lnTo>
                <a:lnTo>
                  <a:pt x="12484" y="4113"/>
                </a:lnTo>
                <a:lnTo>
                  <a:pt x="12484" y="4104"/>
                </a:lnTo>
                <a:lnTo>
                  <a:pt x="12484" y="4095"/>
                </a:lnTo>
                <a:lnTo>
                  <a:pt x="12484" y="4086"/>
                </a:lnTo>
                <a:lnTo>
                  <a:pt x="12457" y="4069"/>
                </a:lnTo>
                <a:lnTo>
                  <a:pt x="12448" y="4069"/>
                </a:lnTo>
                <a:lnTo>
                  <a:pt x="12440" y="4060"/>
                </a:lnTo>
                <a:lnTo>
                  <a:pt x="12431" y="4060"/>
                </a:lnTo>
                <a:lnTo>
                  <a:pt x="12422" y="4060"/>
                </a:lnTo>
                <a:lnTo>
                  <a:pt x="12413" y="4060"/>
                </a:lnTo>
                <a:lnTo>
                  <a:pt x="12395" y="4060"/>
                </a:lnTo>
                <a:lnTo>
                  <a:pt x="12395" y="4069"/>
                </a:lnTo>
                <a:lnTo>
                  <a:pt x="12387" y="4077"/>
                </a:lnTo>
                <a:lnTo>
                  <a:pt x="12378" y="4077"/>
                </a:lnTo>
                <a:lnTo>
                  <a:pt x="12360" y="4069"/>
                </a:lnTo>
                <a:lnTo>
                  <a:pt x="12369" y="4060"/>
                </a:lnTo>
                <a:lnTo>
                  <a:pt x="12378" y="4051"/>
                </a:lnTo>
                <a:lnTo>
                  <a:pt x="12387" y="4042"/>
                </a:lnTo>
                <a:lnTo>
                  <a:pt x="12378" y="4024"/>
                </a:lnTo>
                <a:lnTo>
                  <a:pt x="12369" y="4016"/>
                </a:lnTo>
                <a:lnTo>
                  <a:pt x="12334" y="3989"/>
                </a:lnTo>
                <a:lnTo>
                  <a:pt x="12325" y="3989"/>
                </a:lnTo>
                <a:lnTo>
                  <a:pt x="12307" y="3989"/>
                </a:lnTo>
                <a:lnTo>
                  <a:pt x="12316" y="3989"/>
                </a:lnTo>
                <a:lnTo>
                  <a:pt x="12325" y="3989"/>
                </a:lnTo>
                <a:lnTo>
                  <a:pt x="12334" y="3989"/>
                </a:lnTo>
                <a:lnTo>
                  <a:pt x="12342" y="3989"/>
                </a:lnTo>
                <a:lnTo>
                  <a:pt x="12351" y="3998"/>
                </a:lnTo>
                <a:lnTo>
                  <a:pt x="12360" y="3998"/>
                </a:lnTo>
                <a:lnTo>
                  <a:pt x="12369" y="3998"/>
                </a:lnTo>
                <a:lnTo>
                  <a:pt x="12360" y="3989"/>
                </a:lnTo>
                <a:lnTo>
                  <a:pt x="12351" y="3972"/>
                </a:lnTo>
                <a:lnTo>
                  <a:pt x="12342" y="3963"/>
                </a:lnTo>
                <a:lnTo>
                  <a:pt x="12342" y="3954"/>
                </a:lnTo>
                <a:lnTo>
                  <a:pt x="12351" y="3945"/>
                </a:lnTo>
                <a:lnTo>
                  <a:pt x="12342" y="3936"/>
                </a:lnTo>
                <a:lnTo>
                  <a:pt x="12334" y="3927"/>
                </a:lnTo>
                <a:lnTo>
                  <a:pt x="12316" y="3919"/>
                </a:lnTo>
                <a:lnTo>
                  <a:pt x="12307" y="3910"/>
                </a:lnTo>
                <a:lnTo>
                  <a:pt x="12298" y="3901"/>
                </a:lnTo>
                <a:lnTo>
                  <a:pt x="12272" y="3892"/>
                </a:lnTo>
                <a:lnTo>
                  <a:pt x="12263" y="3892"/>
                </a:lnTo>
                <a:lnTo>
                  <a:pt x="12263" y="3883"/>
                </a:lnTo>
                <a:lnTo>
                  <a:pt x="12254" y="3857"/>
                </a:lnTo>
                <a:lnTo>
                  <a:pt x="12245" y="3830"/>
                </a:lnTo>
                <a:lnTo>
                  <a:pt x="12237" y="3804"/>
                </a:lnTo>
                <a:lnTo>
                  <a:pt x="12237" y="3795"/>
                </a:lnTo>
                <a:lnTo>
                  <a:pt x="12228" y="3795"/>
                </a:lnTo>
                <a:lnTo>
                  <a:pt x="12219" y="3786"/>
                </a:lnTo>
                <a:lnTo>
                  <a:pt x="12210" y="3777"/>
                </a:lnTo>
                <a:lnTo>
                  <a:pt x="12201" y="3769"/>
                </a:lnTo>
                <a:lnTo>
                  <a:pt x="12166" y="3751"/>
                </a:lnTo>
                <a:lnTo>
                  <a:pt x="12148" y="3751"/>
                </a:lnTo>
                <a:lnTo>
                  <a:pt x="12140" y="3760"/>
                </a:lnTo>
                <a:lnTo>
                  <a:pt x="12131" y="3760"/>
                </a:lnTo>
                <a:lnTo>
                  <a:pt x="12095" y="3751"/>
                </a:lnTo>
                <a:lnTo>
                  <a:pt x="12087" y="3751"/>
                </a:lnTo>
                <a:lnTo>
                  <a:pt x="12078" y="3742"/>
                </a:lnTo>
                <a:lnTo>
                  <a:pt x="12087" y="3751"/>
                </a:lnTo>
                <a:lnTo>
                  <a:pt x="12104" y="3751"/>
                </a:lnTo>
                <a:lnTo>
                  <a:pt x="12113" y="3751"/>
                </a:lnTo>
                <a:lnTo>
                  <a:pt x="12122" y="3751"/>
                </a:lnTo>
                <a:lnTo>
                  <a:pt x="12122" y="3742"/>
                </a:lnTo>
                <a:lnTo>
                  <a:pt x="12140" y="3733"/>
                </a:lnTo>
                <a:lnTo>
                  <a:pt x="12157" y="3733"/>
                </a:lnTo>
                <a:lnTo>
                  <a:pt x="12157" y="3724"/>
                </a:lnTo>
                <a:lnTo>
                  <a:pt x="12166" y="3724"/>
                </a:lnTo>
                <a:lnTo>
                  <a:pt x="12148" y="3716"/>
                </a:lnTo>
                <a:lnTo>
                  <a:pt x="12131" y="3716"/>
                </a:lnTo>
                <a:lnTo>
                  <a:pt x="12122" y="3716"/>
                </a:lnTo>
                <a:lnTo>
                  <a:pt x="12113" y="3716"/>
                </a:lnTo>
                <a:lnTo>
                  <a:pt x="12122" y="3716"/>
                </a:lnTo>
                <a:lnTo>
                  <a:pt x="12131" y="3707"/>
                </a:lnTo>
                <a:lnTo>
                  <a:pt x="12157" y="3707"/>
                </a:lnTo>
                <a:lnTo>
                  <a:pt x="12157" y="3698"/>
                </a:lnTo>
                <a:lnTo>
                  <a:pt x="12166" y="3698"/>
                </a:lnTo>
                <a:lnTo>
                  <a:pt x="12175" y="3689"/>
                </a:lnTo>
                <a:lnTo>
                  <a:pt x="12184" y="3680"/>
                </a:lnTo>
                <a:lnTo>
                  <a:pt x="12193" y="3663"/>
                </a:lnTo>
                <a:lnTo>
                  <a:pt x="12201" y="3636"/>
                </a:lnTo>
                <a:lnTo>
                  <a:pt x="12210" y="3636"/>
                </a:lnTo>
                <a:lnTo>
                  <a:pt x="12210" y="3627"/>
                </a:lnTo>
                <a:lnTo>
                  <a:pt x="12219" y="3610"/>
                </a:lnTo>
                <a:lnTo>
                  <a:pt x="12228" y="3601"/>
                </a:lnTo>
                <a:lnTo>
                  <a:pt x="12219" y="3583"/>
                </a:lnTo>
                <a:lnTo>
                  <a:pt x="12210" y="3583"/>
                </a:lnTo>
                <a:lnTo>
                  <a:pt x="12201" y="3574"/>
                </a:lnTo>
                <a:lnTo>
                  <a:pt x="12193" y="3574"/>
                </a:lnTo>
                <a:lnTo>
                  <a:pt x="12148" y="3574"/>
                </a:lnTo>
                <a:lnTo>
                  <a:pt x="12140" y="3574"/>
                </a:lnTo>
                <a:lnTo>
                  <a:pt x="12131" y="3583"/>
                </a:lnTo>
                <a:lnTo>
                  <a:pt x="12113" y="3574"/>
                </a:lnTo>
                <a:lnTo>
                  <a:pt x="12104" y="3574"/>
                </a:lnTo>
                <a:lnTo>
                  <a:pt x="12095" y="3583"/>
                </a:lnTo>
                <a:lnTo>
                  <a:pt x="12078" y="3583"/>
                </a:lnTo>
                <a:lnTo>
                  <a:pt x="12069" y="3592"/>
                </a:lnTo>
                <a:lnTo>
                  <a:pt x="12051" y="3592"/>
                </a:lnTo>
                <a:lnTo>
                  <a:pt x="12060" y="3583"/>
                </a:lnTo>
                <a:lnTo>
                  <a:pt x="12069" y="3566"/>
                </a:lnTo>
                <a:lnTo>
                  <a:pt x="12078" y="3566"/>
                </a:lnTo>
                <a:lnTo>
                  <a:pt x="12069" y="3566"/>
                </a:lnTo>
                <a:lnTo>
                  <a:pt x="12060" y="3557"/>
                </a:lnTo>
                <a:lnTo>
                  <a:pt x="12060" y="3548"/>
                </a:lnTo>
                <a:lnTo>
                  <a:pt x="12078" y="3539"/>
                </a:lnTo>
                <a:lnTo>
                  <a:pt x="12104" y="3521"/>
                </a:lnTo>
                <a:lnTo>
                  <a:pt x="12122" y="3513"/>
                </a:lnTo>
                <a:lnTo>
                  <a:pt x="12131" y="3504"/>
                </a:lnTo>
                <a:lnTo>
                  <a:pt x="12131" y="3495"/>
                </a:lnTo>
                <a:lnTo>
                  <a:pt x="12131" y="3486"/>
                </a:lnTo>
                <a:lnTo>
                  <a:pt x="12131" y="3477"/>
                </a:lnTo>
                <a:lnTo>
                  <a:pt x="12122" y="3477"/>
                </a:lnTo>
                <a:lnTo>
                  <a:pt x="12104" y="3477"/>
                </a:lnTo>
                <a:lnTo>
                  <a:pt x="12087" y="3477"/>
                </a:lnTo>
                <a:lnTo>
                  <a:pt x="12078" y="3486"/>
                </a:lnTo>
                <a:lnTo>
                  <a:pt x="12051" y="3486"/>
                </a:lnTo>
                <a:lnTo>
                  <a:pt x="12034" y="3486"/>
                </a:lnTo>
                <a:lnTo>
                  <a:pt x="12025" y="3486"/>
                </a:lnTo>
                <a:lnTo>
                  <a:pt x="12016" y="3486"/>
                </a:lnTo>
                <a:lnTo>
                  <a:pt x="12007" y="3486"/>
                </a:lnTo>
                <a:lnTo>
                  <a:pt x="11998" y="3477"/>
                </a:lnTo>
                <a:lnTo>
                  <a:pt x="11990" y="3486"/>
                </a:lnTo>
                <a:lnTo>
                  <a:pt x="11981" y="3495"/>
                </a:lnTo>
                <a:lnTo>
                  <a:pt x="11981" y="3504"/>
                </a:lnTo>
                <a:lnTo>
                  <a:pt x="11990" y="3513"/>
                </a:lnTo>
                <a:lnTo>
                  <a:pt x="11990" y="3521"/>
                </a:lnTo>
                <a:lnTo>
                  <a:pt x="11972" y="3521"/>
                </a:lnTo>
                <a:lnTo>
                  <a:pt x="11963" y="3521"/>
                </a:lnTo>
                <a:lnTo>
                  <a:pt x="11963" y="3530"/>
                </a:lnTo>
                <a:lnTo>
                  <a:pt x="11963" y="3539"/>
                </a:lnTo>
                <a:lnTo>
                  <a:pt x="11981" y="3557"/>
                </a:lnTo>
                <a:lnTo>
                  <a:pt x="11972" y="3557"/>
                </a:lnTo>
                <a:lnTo>
                  <a:pt x="11963" y="3557"/>
                </a:lnTo>
                <a:lnTo>
                  <a:pt x="11945" y="3557"/>
                </a:lnTo>
                <a:lnTo>
                  <a:pt x="11945" y="3566"/>
                </a:lnTo>
                <a:lnTo>
                  <a:pt x="11937" y="3566"/>
                </a:lnTo>
                <a:lnTo>
                  <a:pt x="11937" y="3583"/>
                </a:lnTo>
                <a:lnTo>
                  <a:pt x="11937" y="3592"/>
                </a:lnTo>
                <a:lnTo>
                  <a:pt x="11945" y="3592"/>
                </a:lnTo>
                <a:lnTo>
                  <a:pt x="11937" y="3592"/>
                </a:lnTo>
                <a:lnTo>
                  <a:pt x="11937" y="3601"/>
                </a:lnTo>
                <a:lnTo>
                  <a:pt x="11928" y="3601"/>
                </a:lnTo>
                <a:lnTo>
                  <a:pt x="11928" y="3610"/>
                </a:lnTo>
                <a:close/>
                <a:moveTo>
                  <a:pt x="12140" y="3460"/>
                </a:moveTo>
                <a:lnTo>
                  <a:pt x="12140" y="3468"/>
                </a:lnTo>
                <a:lnTo>
                  <a:pt x="12140" y="3460"/>
                </a:lnTo>
                <a:lnTo>
                  <a:pt x="12148" y="3460"/>
                </a:lnTo>
                <a:lnTo>
                  <a:pt x="12140" y="3451"/>
                </a:lnTo>
                <a:lnTo>
                  <a:pt x="12131" y="3460"/>
                </a:lnTo>
                <a:close/>
                <a:moveTo>
                  <a:pt x="12113" y="3442"/>
                </a:moveTo>
                <a:lnTo>
                  <a:pt x="12122" y="3433"/>
                </a:lnTo>
                <a:lnTo>
                  <a:pt x="12122" y="3442"/>
                </a:lnTo>
                <a:lnTo>
                  <a:pt x="12140" y="3442"/>
                </a:lnTo>
                <a:lnTo>
                  <a:pt x="12148" y="3451"/>
                </a:lnTo>
                <a:lnTo>
                  <a:pt x="12157" y="3442"/>
                </a:lnTo>
                <a:lnTo>
                  <a:pt x="12148" y="3442"/>
                </a:lnTo>
                <a:lnTo>
                  <a:pt x="12140" y="3433"/>
                </a:lnTo>
                <a:lnTo>
                  <a:pt x="12131" y="3433"/>
                </a:lnTo>
                <a:lnTo>
                  <a:pt x="12140" y="3433"/>
                </a:lnTo>
                <a:lnTo>
                  <a:pt x="12140" y="3424"/>
                </a:lnTo>
                <a:lnTo>
                  <a:pt x="12131" y="3424"/>
                </a:lnTo>
                <a:lnTo>
                  <a:pt x="12122" y="3424"/>
                </a:lnTo>
                <a:lnTo>
                  <a:pt x="12113" y="3424"/>
                </a:lnTo>
                <a:lnTo>
                  <a:pt x="12113" y="3433"/>
                </a:lnTo>
                <a:close/>
                <a:moveTo>
                  <a:pt x="12934" y="2948"/>
                </a:moveTo>
                <a:lnTo>
                  <a:pt x="12942" y="2948"/>
                </a:lnTo>
                <a:lnTo>
                  <a:pt x="12951" y="2948"/>
                </a:lnTo>
                <a:lnTo>
                  <a:pt x="12960" y="2948"/>
                </a:lnTo>
                <a:lnTo>
                  <a:pt x="12960" y="2939"/>
                </a:lnTo>
                <a:lnTo>
                  <a:pt x="12951" y="2939"/>
                </a:lnTo>
                <a:lnTo>
                  <a:pt x="12942" y="2939"/>
                </a:lnTo>
                <a:lnTo>
                  <a:pt x="12934" y="2939"/>
                </a:lnTo>
                <a:close/>
                <a:moveTo>
                  <a:pt x="13612" y="2251"/>
                </a:moveTo>
                <a:lnTo>
                  <a:pt x="13612" y="2259"/>
                </a:lnTo>
                <a:lnTo>
                  <a:pt x="13621" y="2251"/>
                </a:lnTo>
                <a:lnTo>
                  <a:pt x="13630" y="2242"/>
                </a:lnTo>
                <a:lnTo>
                  <a:pt x="13638" y="2233"/>
                </a:lnTo>
                <a:lnTo>
                  <a:pt x="13647" y="2233"/>
                </a:lnTo>
                <a:lnTo>
                  <a:pt x="13665" y="2233"/>
                </a:lnTo>
                <a:lnTo>
                  <a:pt x="13674" y="2233"/>
                </a:lnTo>
                <a:lnTo>
                  <a:pt x="13674" y="2224"/>
                </a:lnTo>
                <a:lnTo>
                  <a:pt x="13674" y="2215"/>
                </a:lnTo>
                <a:lnTo>
                  <a:pt x="13682" y="2215"/>
                </a:lnTo>
                <a:lnTo>
                  <a:pt x="13682" y="2206"/>
                </a:lnTo>
                <a:lnTo>
                  <a:pt x="13682" y="2198"/>
                </a:lnTo>
                <a:lnTo>
                  <a:pt x="13682" y="2189"/>
                </a:lnTo>
                <a:lnTo>
                  <a:pt x="13674" y="2189"/>
                </a:lnTo>
                <a:lnTo>
                  <a:pt x="13665" y="2189"/>
                </a:lnTo>
                <a:lnTo>
                  <a:pt x="13656" y="2189"/>
                </a:lnTo>
                <a:lnTo>
                  <a:pt x="13647" y="2180"/>
                </a:lnTo>
                <a:lnTo>
                  <a:pt x="13638" y="2180"/>
                </a:lnTo>
                <a:lnTo>
                  <a:pt x="13638" y="2189"/>
                </a:lnTo>
                <a:lnTo>
                  <a:pt x="13630" y="2189"/>
                </a:lnTo>
                <a:lnTo>
                  <a:pt x="13621" y="2189"/>
                </a:lnTo>
                <a:lnTo>
                  <a:pt x="13621" y="2198"/>
                </a:lnTo>
                <a:lnTo>
                  <a:pt x="13630" y="2198"/>
                </a:lnTo>
                <a:lnTo>
                  <a:pt x="13638" y="2206"/>
                </a:lnTo>
                <a:lnTo>
                  <a:pt x="13630" y="2206"/>
                </a:lnTo>
                <a:lnTo>
                  <a:pt x="13612" y="2206"/>
                </a:lnTo>
                <a:lnTo>
                  <a:pt x="13603" y="2206"/>
                </a:lnTo>
                <a:lnTo>
                  <a:pt x="13603" y="2215"/>
                </a:lnTo>
                <a:lnTo>
                  <a:pt x="13603" y="2224"/>
                </a:lnTo>
                <a:lnTo>
                  <a:pt x="13603" y="2233"/>
                </a:lnTo>
                <a:lnTo>
                  <a:pt x="13603" y="2242"/>
                </a:lnTo>
                <a:lnTo>
                  <a:pt x="13594" y="2242"/>
                </a:lnTo>
                <a:lnTo>
                  <a:pt x="13594" y="2251"/>
                </a:lnTo>
                <a:lnTo>
                  <a:pt x="13603" y="2251"/>
                </a:lnTo>
                <a:close/>
                <a:moveTo>
                  <a:pt x="13700" y="2189"/>
                </a:moveTo>
                <a:lnTo>
                  <a:pt x="13709" y="2189"/>
                </a:lnTo>
                <a:lnTo>
                  <a:pt x="13735" y="2180"/>
                </a:lnTo>
                <a:lnTo>
                  <a:pt x="13735" y="2171"/>
                </a:lnTo>
                <a:lnTo>
                  <a:pt x="13744" y="2162"/>
                </a:lnTo>
                <a:lnTo>
                  <a:pt x="13753" y="2162"/>
                </a:lnTo>
                <a:lnTo>
                  <a:pt x="13762" y="2153"/>
                </a:lnTo>
                <a:lnTo>
                  <a:pt x="13771" y="2153"/>
                </a:lnTo>
                <a:lnTo>
                  <a:pt x="13780" y="2153"/>
                </a:lnTo>
                <a:lnTo>
                  <a:pt x="13788" y="2136"/>
                </a:lnTo>
                <a:lnTo>
                  <a:pt x="13797" y="2127"/>
                </a:lnTo>
                <a:lnTo>
                  <a:pt x="13788" y="2118"/>
                </a:lnTo>
                <a:lnTo>
                  <a:pt x="13788" y="2127"/>
                </a:lnTo>
                <a:lnTo>
                  <a:pt x="13780" y="2127"/>
                </a:lnTo>
                <a:lnTo>
                  <a:pt x="13771" y="2118"/>
                </a:lnTo>
                <a:lnTo>
                  <a:pt x="13771" y="2101"/>
                </a:lnTo>
                <a:lnTo>
                  <a:pt x="13771" y="2092"/>
                </a:lnTo>
                <a:lnTo>
                  <a:pt x="13762" y="2092"/>
                </a:lnTo>
                <a:lnTo>
                  <a:pt x="13762" y="2109"/>
                </a:lnTo>
                <a:lnTo>
                  <a:pt x="13753" y="2109"/>
                </a:lnTo>
                <a:lnTo>
                  <a:pt x="13762" y="2118"/>
                </a:lnTo>
                <a:lnTo>
                  <a:pt x="13753" y="2118"/>
                </a:lnTo>
                <a:lnTo>
                  <a:pt x="13744" y="2127"/>
                </a:lnTo>
                <a:lnTo>
                  <a:pt x="13744" y="2136"/>
                </a:lnTo>
                <a:lnTo>
                  <a:pt x="13727" y="2145"/>
                </a:lnTo>
                <a:lnTo>
                  <a:pt x="13735" y="2153"/>
                </a:lnTo>
                <a:lnTo>
                  <a:pt x="13727" y="2153"/>
                </a:lnTo>
                <a:lnTo>
                  <a:pt x="13718" y="2153"/>
                </a:lnTo>
                <a:lnTo>
                  <a:pt x="13709" y="2153"/>
                </a:lnTo>
                <a:lnTo>
                  <a:pt x="13700" y="2162"/>
                </a:lnTo>
                <a:lnTo>
                  <a:pt x="13700" y="2171"/>
                </a:lnTo>
                <a:lnTo>
                  <a:pt x="13682" y="2180"/>
                </a:lnTo>
                <a:lnTo>
                  <a:pt x="13691" y="2189"/>
                </a:lnTo>
                <a:close/>
                <a:moveTo>
                  <a:pt x="13427" y="2303"/>
                </a:moveTo>
                <a:lnTo>
                  <a:pt x="13444" y="2303"/>
                </a:lnTo>
                <a:lnTo>
                  <a:pt x="13453" y="2303"/>
                </a:lnTo>
                <a:lnTo>
                  <a:pt x="13462" y="2312"/>
                </a:lnTo>
                <a:lnTo>
                  <a:pt x="13480" y="2303"/>
                </a:lnTo>
                <a:lnTo>
                  <a:pt x="13488" y="2303"/>
                </a:lnTo>
                <a:lnTo>
                  <a:pt x="13488" y="2286"/>
                </a:lnTo>
                <a:lnTo>
                  <a:pt x="13488" y="2277"/>
                </a:lnTo>
                <a:lnTo>
                  <a:pt x="13471" y="2268"/>
                </a:lnTo>
                <a:lnTo>
                  <a:pt x="13471" y="2259"/>
                </a:lnTo>
                <a:lnTo>
                  <a:pt x="13462" y="2259"/>
                </a:lnTo>
                <a:lnTo>
                  <a:pt x="13462" y="2268"/>
                </a:lnTo>
                <a:lnTo>
                  <a:pt x="13453" y="2268"/>
                </a:lnTo>
                <a:lnTo>
                  <a:pt x="13444" y="2268"/>
                </a:lnTo>
                <a:lnTo>
                  <a:pt x="13444" y="2277"/>
                </a:lnTo>
                <a:lnTo>
                  <a:pt x="13444" y="2286"/>
                </a:lnTo>
                <a:lnTo>
                  <a:pt x="13435" y="2286"/>
                </a:lnTo>
                <a:lnTo>
                  <a:pt x="13427" y="2277"/>
                </a:lnTo>
                <a:lnTo>
                  <a:pt x="13427" y="2286"/>
                </a:lnTo>
                <a:lnTo>
                  <a:pt x="13409" y="2295"/>
                </a:lnTo>
                <a:lnTo>
                  <a:pt x="13418" y="2303"/>
                </a:lnTo>
                <a:close/>
                <a:moveTo>
                  <a:pt x="12722" y="3204"/>
                </a:moveTo>
                <a:lnTo>
                  <a:pt x="12722" y="3195"/>
                </a:lnTo>
                <a:lnTo>
                  <a:pt x="12713" y="3195"/>
                </a:lnTo>
                <a:lnTo>
                  <a:pt x="12713" y="3204"/>
                </a:lnTo>
                <a:lnTo>
                  <a:pt x="12713" y="3213"/>
                </a:lnTo>
                <a:close/>
                <a:moveTo>
                  <a:pt x="24702" y="2153"/>
                </a:moveTo>
                <a:lnTo>
                  <a:pt x="24719" y="2162"/>
                </a:lnTo>
                <a:lnTo>
                  <a:pt x="24728" y="2171"/>
                </a:lnTo>
                <a:lnTo>
                  <a:pt x="24772" y="2180"/>
                </a:lnTo>
                <a:lnTo>
                  <a:pt x="24799" y="2180"/>
                </a:lnTo>
                <a:lnTo>
                  <a:pt x="24799" y="2162"/>
                </a:lnTo>
                <a:lnTo>
                  <a:pt x="24808" y="2153"/>
                </a:lnTo>
                <a:lnTo>
                  <a:pt x="24808" y="2145"/>
                </a:lnTo>
                <a:lnTo>
                  <a:pt x="24737" y="2127"/>
                </a:lnTo>
                <a:lnTo>
                  <a:pt x="24719" y="2127"/>
                </a:lnTo>
                <a:lnTo>
                  <a:pt x="24710" y="2127"/>
                </a:lnTo>
                <a:lnTo>
                  <a:pt x="24693" y="2136"/>
                </a:lnTo>
                <a:lnTo>
                  <a:pt x="24693" y="2145"/>
                </a:lnTo>
                <a:lnTo>
                  <a:pt x="24693" y="2153"/>
                </a:lnTo>
                <a:close/>
                <a:moveTo>
                  <a:pt x="13409" y="2365"/>
                </a:moveTo>
                <a:lnTo>
                  <a:pt x="13435" y="2356"/>
                </a:lnTo>
                <a:lnTo>
                  <a:pt x="13453" y="2348"/>
                </a:lnTo>
                <a:lnTo>
                  <a:pt x="13462" y="2348"/>
                </a:lnTo>
                <a:lnTo>
                  <a:pt x="13471" y="2348"/>
                </a:lnTo>
                <a:lnTo>
                  <a:pt x="13480" y="2339"/>
                </a:lnTo>
                <a:lnTo>
                  <a:pt x="13488" y="2339"/>
                </a:lnTo>
                <a:lnTo>
                  <a:pt x="13488" y="2348"/>
                </a:lnTo>
                <a:lnTo>
                  <a:pt x="13506" y="2339"/>
                </a:lnTo>
                <a:lnTo>
                  <a:pt x="13515" y="2330"/>
                </a:lnTo>
                <a:lnTo>
                  <a:pt x="13524" y="2330"/>
                </a:lnTo>
                <a:lnTo>
                  <a:pt x="13524" y="2339"/>
                </a:lnTo>
                <a:lnTo>
                  <a:pt x="13533" y="2330"/>
                </a:lnTo>
                <a:lnTo>
                  <a:pt x="13550" y="2321"/>
                </a:lnTo>
                <a:lnTo>
                  <a:pt x="13559" y="2312"/>
                </a:lnTo>
                <a:lnTo>
                  <a:pt x="13568" y="2303"/>
                </a:lnTo>
                <a:lnTo>
                  <a:pt x="13577" y="2295"/>
                </a:lnTo>
                <a:lnTo>
                  <a:pt x="13568" y="2286"/>
                </a:lnTo>
                <a:lnTo>
                  <a:pt x="13568" y="2277"/>
                </a:lnTo>
                <a:lnTo>
                  <a:pt x="13559" y="2277"/>
                </a:lnTo>
                <a:lnTo>
                  <a:pt x="13550" y="2277"/>
                </a:lnTo>
                <a:lnTo>
                  <a:pt x="13541" y="2277"/>
                </a:lnTo>
                <a:lnTo>
                  <a:pt x="13541" y="2286"/>
                </a:lnTo>
                <a:lnTo>
                  <a:pt x="13541" y="2295"/>
                </a:lnTo>
                <a:lnTo>
                  <a:pt x="13524" y="2303"/>
                </a:lnTo>
                <a:lnTo>
                  <a:pt x="13515" y="2312"/>
                </a:lnTo>
                <a:lnTo>
                  <a:pt x="13515" y="2303"/>
                </a:lnTo>
                <a:lnTo>
                  <a:pt x="13524" y="2295"/>
                </a:lnTo>
                <a:lnTo>
                  <a:pt x="13524" y="2277"/>
                </a:lnTo>
                <a:lnTo>
                  <a:pt x="13524" y="2268"/>
                </a:lnTo>
                <a:lnTo>
                  <a:pt x="13524" y="2259"/>
                </a:lnTo>
                <a:lnTo>
                  <a:pt x="13515" y="2251"/>
                </a:lnTo>
                <a:lnTo>
                  <a:pt x="13533" y="2242"/>
                </a:lnTo>
                <a:lnTo>
                  <a:pt x="13541" y="2233"/>
                </a:lnTo>
                <a:lnTo>
                  <a:pt x="13541" y="2224"/>
                </a:lnTo>
                <a:lnTo>
                  <a:pt x="13533" y="2215"/>
                </a:lnTo>
                <a:lnTo>
                  <a:pt x="13524" y="2224"/>
                </a:lnTo>
                <a:lnTo>
                  <a:pt x="13515" y="2233"/>
                </a:lnTo>
                <a:lnTo>
                  <a:pt x="13506" y="2242"/>
                </a:lnTo>
                <a:lnTo>
                  <a:pt x="13497" y="2251"/>
                </a:lnTo>
                <a:lnTo>
                  <a:pt x="13488" y="2259"/>
                </a:lnTo>
                <a:lnTo>
                  <a:pt x="13488" y="2268"/>
                </a:lnTo>
                <a:lnTo>
                  <a:pt x="13497" y="2268"/>
                </a:lnTo>
                <a:lnTo>
                  <a:pt x="13497" y="2277"/>
                </a:lnTo>
                <a:lnTo>
                  <a:pt x="13497" y="2286"/>
                </a:lnTo>
                <a:lnTo>
                  <a:pt x="13488" y="2303"/>
                </a:lnTo>
                <a:lnTo>
                  <a:pt x="13471" y="2330"/>
                </a:lnTo>
                <a:lnTo>
                  <a:pt x="13427" y="2339"/>
                </a:lnTo>
                <a:lnTo>
                  <a:pt x="13418" y="2339"/>
                </a:lnTo>
                <a:lnTo>
                  <a:pt x="13409" y="2356"/>
                </a:lnTo>
                <a:close/>
                <a:moveTo>
                  <a:pt x="24199" y="2233"/>
                </a:moveTo>
                <a:lnTo>
                  <a:pt x="24199" y="2242"/>
                </a:lnTo>
                <a:lnTo>
                  <a:pt x="24208" y="2251"/>
                </a:lnTo>
                <a:lnTo>
                  <a:pt x="24216" y="2251"/>
                </a:lnTo>
                <a:lnTo>
                  <a:pt x="24225" y="2259"/>
                </a:lnTo>
                <a:lnTo>
                  <a:pt x="24225" y="2268"/>
                </a:lnTo>
                <a:lnTo>
                  <a:pt x="24234" y="2259"/>
                </a:lnTo>
                <a:lnTo>
                  <a:pt x="24225" y="2259"/>
                </a:lnTo>
                <a:lnTo>
                  <a:pt x="24216" y="2242"/>
                </a:lnTo>
                <a:lnTo>
                  <a:pt x="24216" y="2233"/>
                </a:lnTo>
                <a:lnTo>
                  <a:pt x="24216" y="2224"/>
                </a:lnTo>
                <a:lnTo>
                  <a:pt x="24216" y="2206"/>
                </a:lnTo>
                <a:lnTo>
                  <a:pt x="24234" y="2198"/>
                </a:lnTo>
                <a:lnTo>
                  <a:pt x="24234" y="2189"/>
                </a:lnTo>
                <a:lnTo>
                  <a:pt x="24234" y="2180"/>
                </a:lnTo>
                <a:lnTo>
                  <a:pt x="24234" y="2171"/>
                </a:lnTo>
                <a:lnTo>
                  <a:pt x="24225" y="2171"/>
                </a:lnTo>
                <a:lnTo>
                  <a:pt x="24225" y="2180"/>
                </a:lnTo>
                <a:lnTo>
                  <a:pt x="24216" y="2189"/>
                </a:lnTo>
                <a:lnTo>
                  <a:pt x="24199" y="2198"/>
                </a:lnTo>
                <a:lnTo>
                  <a:pt x="24199" y="2206"/>
                </a:lnTo>
                <a:lnTo>
                  <a:pt x="24208" y="2215"/>
                </a:lnTo>
                <a:close/>
                <a:moveTo>
                  <a:pt x="15906" y="2268"/>
                </a:moveTo>
                <a:lnTo>
                  <a:pt x="15915" y="2286"/>
                </a:lnTo>
                <a:lnTo>
                  <a:pt x="15932" y="2295"/>
                </a:lnTo>
                <a:lnTo>
                  <a:pt x="15950" y="2295"/>
                </a:lnTo>
                <a:lnTo>
                  <a:pt x="15976" y="2286"/>
                </a:lnTo>
                <a:lnTo>
                  <a:pt x="16003" y="2277"/>
                </a:lnTo>
                <a:lnTo>
                  <a:pt x="16020" y="2259"/>
                </a:lnTo>
                <a:lnTo>
                  <a:pt x="16029" y="2251"/>
                </a:lnTo>
                <a:lnTo>
                  <a:pt x="16038" y="2242"/>
                </a:lnTo>
                <a:lnTo>
                  <a:pt x="16047" y="2242"/>
                </a:lnTo>
                <a:lnTo>
                  <a:pt x="16047" y="2251"/>
                </a:lnTo>
                <a:lnTo>
                  <a:pt x="16056" y="2251"/>
                </a:lnTo>
                <a:lnTo>
                  <a:pt x="16056" y="2233"/>
                </a:lnTo>
                <a:lnTo>
                  <a:pt x="16047" y="2224"/>
                </a:lnTo>
                <a:lnTo>
                  <a:pt x="16029" y="2215"/>
                </a:lnTo>
                <a:lnTo>
                  <a:pt x="15976" y="2189"/>
                </a:lnTo>
                <a:lnTo>
                  <a:pt x="15959" y="2189"/>
                </a:lnTo>
                <a:lnTo>
                  <a:pt x="15950" y="2198"/>
                </a:lnTo>
                <a:lnTo>
                  <a:pt x="15932" y="2198"/>
                </a:lnTo>
                <a:lnTo>
                  <a:pt x="15915" y="2215"/>
                </a:lnTo>
                <a:lnTo>
                  <a:pt x="15906" y="2224"/>
                </a:lnTo>
                <a:lnTo>
                  <a:pt x="15906" y="2233"/>
                </a:lnTo>
                <a:lnTo>
                  <a:pt x="15906" y="2242"/>
                </a:lnTo>
                <a:lnTo>
                  <a:pt x="15906" y="2251"/>
                </a:lnTo>
                <a:lnTo>
                  <a:pt x="15906" y="2259"/>
                </a:lnTo>
                <a:close/>
                <a:moveTo>
                  <a:pt x="15491" y="2551"/>
                </a:moveTo>
                <a:lnTo>
                  <a:pt x="15500" y="2551"/>
                </a:lnTo>
                <a:lnTo>
                  <a:pt x="15491" y="2542"/>
                </a:lnTo>
                <a:lnTo>
                  <a:pt x="15482" y="2533"/>
                </a:lnTo>
                <a:lnTo>
                  <a:pt x="15482" y="2542"/>
                </a:lnTo>
                <a:close/>
                <a:moveTo>
                  <a:pt x="13338" y="2383"/>
                </a:moveTo>
                <a:lnTo>
                  <a:pt x="13338" y="2374"/>
                </a:lnTo>
                <a:lnTo>
                  <a:pt x="13347" y="2374"/>
                </a:lnTo>
                <a:lnTo>
                  <a:pt x="13347" y="2383"/>
                </a:lnTo>
                <a:lnTo>
                  <a:pt x="13356" y="2374"/>
                </a:lnTo>
                <a:lnTo>
                  <a:pt x="13365" y="2374"/>
                </a:lnTo>
                <a:lnTo>
                  <a:pt x="13374" y="2374"/>
                </a:lnTo>
                <a:lnTo>
                  <a:pt x="13374" y="2365"/>
                </a:lnTo>
                <a:lnTo>
                  <a:pt x="13391" y="2365"/>
                </a:lnTo>
                <a:lnTo>
                  <a:pt x="13391" y="2356"/>
                </a:lnTo>
                <a:lnTo>
                  <a:pt x="13383" y="2356"/>
                </a:lnTo>
                <a:lnTo>
                  <a:pt x="13374" y="2348"/>
                </a:lnTo>
                <a:lnTo>
                  <a:pt x="13365" y="2348"/>
                </a:lnTo>
                <a:lnTo>
                  <a:pt x="13356" y="2356"/>
                </a:lnTo>
                <a:lnTo>
                  <a:pt x="13347" y="2365"/>
                </a:lnTo>
                <a:lnTo>
                  <a:pt x="13338" y="2365"/>
                </a:lnTo>
                <a:lnTo>
                  <a:pt x="13330" y="2374"/>
                </a:lnTo>
                <a:lnTo>
                  <a:pt x="13330" y="2383"/>
                </a:lnTo>
                <a:close/>
                <a:moveTo>
                  <a:pt x="13233" y="2683"/>
                </a:moveTo>
                <a:lnTo>
                  <a:pt x="13241" y="2674"/>
                </a:lnTo>
                <a:lnTo>
                  <a:pt x="13233" y="2674"/>
                </a:lnTo>
                <a:lnTo>
                  <a:pt x="13233" y="2665"/>
                </a:lnTo>
                <a:lnTo>
                  <a:pt x="13224" y="2674"/>
                </a:lnTo>
                <a:lnTo>
                  <a:pt x="13224" y="2683"/>
                </a:lnTo>
                <a:close/>
                <a:moveTo>
                  <a:pt x="13172" y="2771"/>
                </a:moveTo>
                <a:lnTo>
                  <a:pt x="13181" y="2771"/>
                </a:lnTo>
                <a:lnTo>
                  <a:pt x="13181" y="2762"/>
                </a:lnTo>
                <a:lnTo>
                  <a:pt x="13172" y="2754"/>
                </a:lnTo>
                <a:lnTo>
                  <a:pt x="13154" y="2762"/>
                </a:lnTo>
                <a:lnTo>
                  <a:pt x="13145" y="2771"/>
                </a:lnTo>
                <a:lnTo>
                  <a:pt x="13154" y="2771"/>
                </a:lnTo>
                <a:close/>
                <a:moveTo>
                  <a:pt x="12034" y="3919"/>
                </a:moveTo>
                <a:lnTo>
                  <a:pt x="12025" y="3919"/>
                </a:lnTo>
                <a:lnTo>
                  <a:pt x="12016" y="3936"/>
                </a:lnTo>
                <a:lnTo>
                  <a:pt x="12007" y="3945"/>
                </a:lnTo>
                <a:lnTo>
                  <a:pt x="12007" y="3954"/>
                </a:lnTo>
                <a:lnTo>
                  <a:pt x="12016" y="3954"/>
                </a:lnTo>
                <a:lnTo>
                  <a:pt x="12034" y="3936"/>
                </a:lnTo>
                <a:lnTo>
                  <a:pt x="12043" y="3936"/>
                </a:lnTo>
                <a:close/>
                <a:moveTo>
                  <a:pt x="12978" y="2912"/>
                </a:moveTo>
                <a:lnTo>
                  <a:pt x="13004" y="2904"/>
                </a:lnTo>
                <a:lnTo>
                  <a:pt x="13004" y="2895"/>
                </a:lnTo>
                <a:lnTo>
                  <a:pt x="12995" y="2904"/>
                </a:lnTo>
                <a:lnTo>
                  <a:pt x="12978" y="2904"/>
                </a:lnTo>
                <a:lnTo>
                  <a:pt x="12969" y="2912"/>
                </a:lnTo>
                <a:close/>
                <a:moveTo>
                  <a:pt x="13321" y="2392"/>
                </a:moveTo>
                <a:lnTo>
                  <a:pt x="13321" y="2383"/>
                </a:lnTo>
                <a:lnTo>
                  <a:pt x="13321" y="2374"/>
                </a:lnTo>
                <a:lnTo>
                  <a:pt x="13312" y="2383"/>
                </a:lnTo>
                <a:lnTo>
                  <a:pt x="13303" y="2392"/>
                </a:lnTo>
                <a:lnTo>
                  <a:pt x="13303" y="2409"/>
                </a:lnTo>
                <a:lnTo>
                  <a:pt x="13312" y="2401"/>
                </a:lnTo>
                <a:close/>
                <a:moveTo>
                  <a:pt x="13277" y="2639"/>
                </a:moveTo>
                <a:lnTo>
                  <a:pt x="13268" y="2639"/>
                </a:lnTo>
                <a:lnTo>
                  <a:pt x="13268" y="2648"/>
                </a:lnTo>
                <a:lnTo>
                  <a:pt x="13277" y="2648"/>
                </a:lnTo>
                <a:lnTo>
                  <a:pt x="13294" y="2639"/>
                </a:lnTo>
                <a:lnTo>
                  <a:pt x="13294" y="2630"/>
                </a:lnTo>
                <a:lnTo>
                  <a:pt x="13285" y="2630"/>
                </a:lnTo>
                <a:lnTo>
                  <a:pt x="13277" y="2630"/>
                </a:lnTo>
                <a:close/>
                <a:moveTo>
                  <a:pt x="13285" y="2621"/>
                </a:moveTo>
                <a:lnTo>
                  <a:pt x="13285" y="2612"/>
                </a:lnTo>
                <a:lnTo>
                  <a:pt x="13277" y="2612"/>
                </a:lnTo>
                <a:lnTo>
                  <a:pt x="13268" y="2612"/>
                </a:lnTo>
                <a:lnTo>
                  <a:pt x="13268" y="2621"/>
                </a:lnTo>
                <a:lnTo>
                  <a:pt x="13259" y="2630"/>
                </a:lnTo>
                <a:lnTo>
                  <a:pt x="13268" y="2630"/>
                </a:lnTo>
                <a:close/>
                <a:moveTo>
                  <a:pt x="12731" y="3283"/>
                </a:moveTo>
                <a:lnTo>
                  <a:pt x="12722" y="3274"/>
                </a:lnTo>
                <a:lnTo>
                  <a:pt x="12722" y="3283"/>
                </a:lnTo>
                <a:lnTo>
                  <a:pt x="12722" y="3292"/>
                </a:lnTo>
                <a:lnTo>
                  <a:pt x="12722" y="3301"/>
                </a:lnTo>
                <a:lnTo>
                  <a:pt x="12722" y="3310"/>
                </a:lnTo>
                <a:lnTo>
                  <a:pt x="12731" y="3310"/>
                </a:lnTo>
                <a:lnTo>
                  <a:pt x="12731" y="3292"/>
                </a:lnTo>
                <a:close/>
                <a:moveTo>
                  <a:pt x="7587" y="3045"/>
                </a:moveTo>
                <a:lnTo>
                  <a:pt x="7587" y="3054"/>
                </a:lnTo>
                <a:lnTo>
                  <a:pt x="7605" y="3063"/>
                </a:lnTo>
                <a:lnTo>
                  <a:pt x="7614" y="3063"/>
                </a:lnTo>
                <a:lnTo>
                  <a:pt x="7614" y="3054"/>
                </a:lnTo>
                <a:lnTo>
                  <a:pt x="7623" y="3045"/>
                </a:lnTo>
                <a:lnTo>
                  <a:pt x="7614" y="3045"/>
                </a:lnTo>
                <a:lnTo>
                  <a:pt x="7605" y="3045"/>
                </a:lnTo>
                <a:lnTo>
                  <a:pt x="7596" y="3045"/>
                </a:lnTo>
                <a:lnTo>
                  <a:pt x="7587" y="3045"/>
                </a:lnTo>
                <a:lnTo>
                  <a:pt x="7596" y="3045"/>
                </a:lnTo>
                <a:close/>
                <a:moveTo>
                  <a:pt x="7578" y="3115"/>
                </a:moveTo>
                <a:lnTo>
                  <a:pt x="7570" y="3107"/>
                </a:lnTo>
                <a:lnTo>
                  <a:pt x="7561" y="3115"/>
                </a:lnTo>
                <a:lnTo>
                  <a:pt x="7570" y="3124"/>
                </a:lnTo>
                <a:lnTo>
                  <a:pt x="7587" y="3133"/>
                </a:lnTo>
                <a:lnTo>
                  <a:pt x="7587" y="3124"/>
                </a:lnTo>
                <a:close/>
                <a:moveTo>
                  <a:pt x="7808" y="3592"/>
                </a:moveTo>
                <a:lnTo>
                  <a:pt x="7799" y="3592"/>
                </a:lnTo>
                <a:lnTo>
                  <a:pt x="7799" y="3601"/>
                </a:lnTo>
                <a:lnTo>
                  <a:pt x="7817" y="3610"/>
                </a:lnTo>
                <a:lnTo>
                  <a:pt x="7825" y="3610"/>
                </a:lnTo>
                <a:lnTo>
                  <a:pt x="7825" y="3592"/>
                </a:lnTo>
                <a:lnTo>
                  <a:pt x="7817" y="3592"/>
                </a:lnTo>
                <a:close/>
                <a:moveTo>
                  <a:pt x="7552" y="3142"/>
                </a:moveTo>
                <a:lnTo>
                  <a:pt x="7552" y="3151"/>
                </a:lnTo>
                <a:lnTo>
                  <a:pt x="7570" y="3168"/>
                </a:lnTo>
                <a:lnTo>
                  <a:pt x="7578" y="3168"/>
                </a:lnTo>
                <a:lnTo>
                  <a:pt x="7587" y="3168"/>
                </a:lnTo>
                <a:lnTo>
                  <a:pt x="7587" y="3177"/>
                </a:lnTo>
                <a:lnTo>
                  <a:pt x="7596" y="3177"/>
                </a:lnTo>
                <a:lnTo>
                  <a:pt x="7596" y="3168"/>
                </a:lnTo>
                <a:lnTo>
                  <a:pt x="7605" y="3168"/>
                </a:lnTo>
                <a:lnTo>
                  <a:pt x="7605" y="3160"/>
                </a:lnTo>
                <a:lnTo>
                  <a:pt x="7605" y="3151"/>
                </a:lnTo>
                <a:lnTo>
                  <a:pt x="7596" y="3142"/>
                </a:lnTo>
                <a:lnTo>
                  <a:pt x="7587" y="3142"/>
                </a:lnTo>
                <a:lnTo>
                  <a:pt x="7570" y="3142"/>
                </a:lnTo>
                <a:close/>
                <a:moveTo>
                  <a:pt x="7367" y="2171"/>
                </a:moveTo>
                <a:lnTo>
                  <a:pt x="7358" y="2171"/>
                </a:lnTo>
                <a:lnTo>
                  <a:pt x="7349" y="2171"/>
                </a:lnTo>
                <a:lnTo>
                  <a:pt x="7340" y="2180"/>
                </a:lnTo>
                <a:lnTo>
                  <a:pt x="7367" y="2189"/>
                </a:lnTo>
                <a:lnTo>
                  <a:pt x="7367" y="2180"/>
                </a:lnTo>
                <a:lnTo>
                  <a:pt x="7376" y="2180"/>
                </a:lnTo>
                <a:lnTo>
                  <a:pt x="7376" y="2171"/>
                </a:lnTo>
                <a:close/>
                <a:moveTo>
                  <a:pt x="11628" y="4148"/>
                </a:moveTo>
                <a:lnTo>
                  <a:pt x="11619" y="4157"/>
                </a:lnTo>
                <a:lnTo>
                  <a:pt x="11610" y="4157"/>
                </a:lnTo>
                <a:lnTo>
                  <a:pt x="11601" y="4157"/>
                </a:lnTo>
                <a:lnTo>
                  <a:pt x="11593" y="4175"/>
                </a:lnTo>
                <a:lnTo>
                  <a:pt x="11601" y="4175"/>
                </a:lnTo>
                <a:lnTo>
                  <a:pt x="11610" y="4183"/>
                </a:lnTo>
                <a:lnTo>
                  <a:pt x="11619" y="4183"/>
                </a:lnTo>
                <a:lnTo>
                  <a:pt x="11654" y="4175"/>
                </a:lnTo>
                <a:lnTo>
                  <a:pt x="11637" y="4175"/>
                </a:lnTo>
                <a:lnTo>
                  <a:pt x="11637" y="4183"/>
                </a:lnTo>
                <a:lnTo>
                  <a:pt x="11628" y="4183"/>
                </a:lnTo>
                <a:lnTo>
                  <a:pt x="11619" y="4192"/>
                </a:lnTo>
                <a:lnTo>
                  <a:pt x="11610" y="4201"/>
                </a:lnTo>
                <a:lnTo>
                  <a:pt x="11619" y="4192"/>
                </a:lnTo>
                <a:lnTo>
                  <a:pt x="11628" y="4192"/>
                </a:lnTo>
                <a:lnTo>
                  <a:pt x="11654" y="4192"/>
                </a:lnTo>
                <a:lnTo>
                  <a:pt x="11646" y="4201"/>
                </a:lnTo>
                <a:lnTo>
                  <a:pt x="11637" y="4210"/>
                </a:lnTo>
                <a:lnTo>
                  <a:pt x="11646" y="4210"/>
                </a:lnTo>
                <a:lnTo>
                  <a:pt x="11654" y="4201"/>
                </a:lnTo>
                <a:lnTo>
                  <a:pt x="11663" y="4201"/>
                </a:lnTo>
                <a:lnTo>
                  <a:pt x="11672" y="4210"/>
                </a:lnTo>
                <a:lnTo>
                  <a:pt x="11707" y="4201"/>
                </a:lnTo>
                <a:lnTo>
                  <a:pt x="11716" y="4192"/>
                </a:lnTo>
                <a:lnTo>
                  <a:pt x="11725" y="4192"/>
                </a:lnTo>
                <a:lnTo>
                  <a:pt x="11734" y="4183"/>
                </a:lnTo>
                <a:lnTo>
                  <a:pt x="11743" y="4183"/>
                </a:lnTo>
                <a:lnTo>
                  <a:pt x="11743" y="4175"/>
                </a:lnTo>
                <a:lnTo>
                  <a:pt x="11743" y="4166"/>
                </a:lnTo>
                <a:lnTo>
                  <a:pt x="11751" y="4166"/>
                </a:lnTo>
                <a:lnTo>
                  <a:pt x="11751" y="4175"/>
                </a:lnTo>
                <a:lnTo>
                  <a:pt x="11760" y="4175"/>
                </a:lnTo>
                <a:lnTo>
                  <a:pt x="11769" y="4175"/>
                </a:lnTo>
                <a:lnTo>
                  <a:pt x="11778" y="4166"/>
                </a:lnTo>
                <a:lnTo>
                  <a:pt x="11796" y="4157"/>
                </a:lnTo>
                <a:lnTo>
                  <a:pt x="11804" y="4148"/>
                </a:lnTo>
                <a:lnTo>
                  <a:pt x="11813" y="4148"/>
                </a:lnTo>
                <a:lnTo>
                  <a:pt x="11831" y="4148"/>
                </a:lnTo>
                <a:lnTo>
                  <a:pt x="11840" y="4148"/>
                </a:lnTo>
                <a:lnTo>
                  <a:pt x="11840" y="4139"/>
                </a:lnTo>
                <a:lnTo>
                  <a:pt x="11848" y="4130"/>
                </a:lnTo>
                <a:lnTo>
                  <a:pt x="11848" y="4139"/>
                </a:lnTo>
                <a:lnTo>
                  <a:pt x="11857" y="4139"/>
                </a:lnTo>
                <a:lnTo>
                  <a:pt x="11866" y="4139"/>
                </a:lnTo>
                <a:lnTo>
                  <a:pt x="11875" y="4139"/>
                </a:lnTo>
                <a:lnTo>
                  <a:pt x="11884" y="4139"/>
                </a:lnTo>
                <a:lnTo>
                  <a:pt x="11893" y="4130"/>
                </a:lnTo>
                <a:lnTo>
                  <a:pt x="11884" y="4122"/>
                </a:lnTo>
                <a:lnTo>
                  <a:pt x="11893" y="4122"/>
                </a:lnTo>
                <a:lnTo>
                  <a:pt x="11901" y="4104"/>
                </a:lnTo>
                <a:lnTo>
                  <a:pt x="11901" y="4095"/>
                </a:lnTo>
                <a:lnTo>
                  <a:pt x="11901" y="4086"/>
                </a:lnTo>
                <a:lnTo>
                  <a:pt x="11910" y="4077"/>
                </a:lnTo>
                <a:lnTo>
                  <a:pt x="11910" y="4069"/>
                </a:lnTo>
                <a:lnTo>
                  <a:pt x="11919" y="4069"/>
                </a:lnTo>
                <a:lnTo>
                  <a:pt x="11910" y="4051"/>
                </a:lnTo>
                <a:lnTo>
                  <a:pt x="11910" y="4042"/>
                </a:lnTo>
                <a:lnTo>
                  <a:pt x="11910" y="4033"/>
                </a:lnTo>
                <a:lnTo>
                  <a:pt x="11901" y="4024"/>
                </a:lnTo>
                <a:lnTo>
                  <a:pt x="11910" y="4024"/>
                </a:lnTo>
                <a:lnTo>
                  <a:pt x="11910" y="4016"/>
                </a:lnTo>
                <a:lnTo>
                  <a:pt x="11910" y="4007"/>
                </a:lnTo>
                <a:lnTo>
                  <a:pt x="11910" y="3998"/>
                </a:lnTo>
                <a:lnTo>
                  <a:pt x="11901" y="3998"/>
                </a:lnTo>
                <a:lnTo>
                  <a:pt x="11901" y="3980"/>
                </a:lnTo>
                <a:lnTo>
                  <a:pt x="11893" y="3972"/>
                </a:lnTo>
                <a:lnTo>
                  <a:pt x="11893" y="3963"/>
                </a:lnTo>
                <a:lnTo>
                  <a:pt x="11893" y="3954"/>
                </a:lnTo>
                <a:lnTo>
                  <a:pt x="11901" y="3963"/>
                </a:lnTo>
                <a:lnTo>
                  <a:pt x="11901" y="3954"/>
                </a:lnTo>
                <a:lnTo>
                  <a:pt x="11910" y="3954"/>
                </a:lnTo>
                <a:lnTo>
                  <a:pt x="11919" y="3954"/>
                </a:lnTo>
                <a:lnTo>
                  <a:pt x="11928" y="3945"/>
                </a:lnTo>
                <a:lnTo>
                  <a:pt x="11928" y="3936"/>
                </a:lnTo>
                <a:lnTo>
                  <a:pt x="11937" y="3936"/>
                </a:lnTo>
                <a:lnTo>
                  <a:pt x="11945" y="3927"/>
                </a:lnTo>
                <a:lnTo>
                  <a:pt x="11945" y="3919"/>
                </a:lnTo>
                <a:lnTo>
                  <a:pt x="11945" y="3910"/>
                </a:lnTo>
                <a:lnTo>
                  <a:pt x="11937" y="3901"/>
                </a:lnTo>
                <a:lnTo>
                  <a:pt x="11945" y="3901"/>
                </a:lnTo>
                <a:lnTo>
                  <a:pt x="11945" y="3910"/>
                </a:lnTo>
                <a:lnTo>
                  <a:pt x="11954" y="3910"/>
                </a:lnTo>
                <a:lnTo>
                  <a:pt x="11954" y="3919"/>
                </a:lnTo>
                <a:lnTo>
                  <a:pt x="11954" y="3910"/>
                </a:lnTo>
                <a:lnTo>
                  <a:pt x="11954" y="3901"/>
                </a:lnTo>
                <a:lnTo>
                  <a:pt x="11954" y="3892"/>
                </a:lnTo>
                <a:lnTo>
                  <a:pt x="11945" y="3892"/>
                </a:lnTo>
                <a:lnTo>
                  <a:pt x="11937" y="3892"/>
                </a:lnTo>
                <a:lnTo>
                  <a:pt x="11928" y="3892"/>
                </a:lnTo>
                <a:lnTo>
                  <a:pt x="11937" y="3883"/>
                </a:lnTo>
                <a:lnTo>
                  <a:pt x="11937" y="3874"/>
                </a:lnTo>
                <a:lnTo>
                  <a:pt x="11928" y="3866"/>
                </a:lnTo>
                <a:lnTo>
                  <a:pt x="11919" y="3857"/>
                </a:lnTo>
                <a:lnTo>
                  <a:pt x="11910" y="3839"/>
                </a:lnTo>
                <a:lnTo>
                  <a:pt x="11901" y="3839"/>
                </a:lnTo>
                <a:lnTo>
                  <a:pt x="11893" y="3830"/>
                </a:lnTo>
                <a:lnTo>
                  <a:pt x="11884" y="3830"/>
                </a:lnTo>
                <a:lnTo>
                  <a:pt x="11866" y="3839"/>
                </a:lnTo>
                <a:lnTo>
                  <a:pt x="11857" y="3839"/>
                </a:lnTo>
                <a:lnTo>
                  <a:pt x="11848" y="3839"/>
                </a:lnTo>
                <a:lnTo>
                  <a:pt x="11840" y="3848"/>
                </a:lnTo>
                <a:lnTo>
                  <a:pt x="11840" y="3857"/>
                </a:lnTo>
                <a:lnTo>
                  <a:pt x="11831" y="3848"/>
                </a:lnTo>
                <a:lnTo>
                  <a:pt x="11840" y="3839"/>
                </a:lnTo>
                <a:lnTo>
                  <a:pt x="11848" y="3830"/>
                </a:lnTo>
                <a:lnTo>
                  <a:pt x="11840" y="3830"/>
                </a:lnTo>
                <a:lnTo>
                  <a:pt x="11831" y="3830"/>
                </a:lnTo>
                <a:lnTo>
                  <a:pt x="11822" y="3822"/>
                </a:lnTo>
                <a:lnTo>
                  <a:pt x="11813" y="3822"/>
                </a:lnTo>
                <a:lnTo>
                  <a:pt x="11822" y="3830"/>
                </a:lnTo>
                <a:lnTo>
                  <a:pt x="11813" y="3830"/>
                </a:lnTo>
                <a:lnTo>
                  <a:pt x="11804" y="3830"/>
                </a:lnTo>
                <a:lnTo>
                  <a:pt x="11804" y="3839"/>
                </a:lnTo>
                <a:lnTo>
                  <a:pt x="11804" y="3848"/>
                </a:lnTo>
                <a:lnTo>
                  <a:pt x="11804" y="3857"/>
                </a:lnTo>
                <a:lnTo>
                  <a:pt x="11796" y="3857"/>
                </a:lnTo>
                <a:lnTo>
                  <a:pt x="11796" y="3848"/>
                </a:lnTo>
                <a:lnTo>
                  <a:pt x="11804" y="3848"/>
                </a:lnTo>
                <a:lnTo>
                  <a:pt x="11804" y="3839"/>
                </a:lnTo>
                <a:lnTo>
                  <a:pt x="11796" y="3839"/>
                </a:lnTo>
                <a:lnTo>
                  <a:pt x="11796" y="3830"/>
                </a:lnTo>
                <a:lnTo>
                  <a:pt x="11787" y="3830"/>
                </a:lnTo>
                <a:lnTo>
                  <a:pt x="11787" y="3839"/>
                </a:lnTo>
                <a:lnTo>
                  <a:pt x="11769" y="3839"/>
                </a:lnTo>
                <a:lnTo>
                  <a:pt x="11760" y="3839"/>
                </a:lnTo>
                <a:lnTo>
                  <a:pt x="11751" y="3839"/>
                </a:lnTo>
                <a:lnTo>
                  <a:pt x="11751" y="3848"/>
                </a:lnTo>
                <a:lnTo>
                  <a:pt x="11743" y="3848"/>
                </a:lnTo>
                <a:lnTo>
                  <a:pt x="11743" y="3857"/>
                </a:lnTo>
                <a:lnTo>
                  <a:pt x="11743" y="3866"/>
                </a:lnTo>
                <a:lnTo>
                  <a:pt x="11734" y="3874"/>
                </a:lnTo>
                <a:lnTo>
                  <a:pt x="11734" y="3883"/>
                </a:lnTo>
                <a:lnTo>
                  <a:pt x="11725" y="3883"/>
                </a:lnTo>
                <a:lnTo>
                  <a:pt x="11716" y="3883"/>
                </a:lnTo>
                <a:lnTo>
                  <a:pt x="11716" y="3892"/>
                </a:lnTo>
                <a:lnTo>
                  <a:pt x="11734" y="3901"/>
                </a:lnTo>
                <a:lnTo>
                  <a:pt x="11760" y="3892"/>
                </a:lnTo>
                <a:lnTo>
                  <a:pt x="11751" y="3901"/>
                </a:lnTo>
                <a:lnTo>
                  <a:pt x="11751" y="3910"/>
                </a:lnTo>
                <a:lnTo>
                  <a:pt x="11743" y="3910"/>
                </a:lnTo>
                <a:lnTo>
                  <a:pt x="11734" y="3919"/>
                </a:lnTo>
                <a:lnTo>
                  <a:pt x="11725" y="3919"/>
                </a:lnTo>
                <a:lnTo>
                  <a:pt x="11725" y="3927"/>
                </a:lnTo>
                <a:lnTo>
                  <a:pt x="11734" y="3936"/>
                </a:lnTo>
                <a:lnTo>
                  <a:pt x="11725" y="3936"/>
                </a:lnTo>
                <a:lnTo>
                  <a:pt x="11716" y="3936"/>
                </a:lnTo>
                <a:lnTo>
                  <a:pt x="11698" y="3927"/>
                </a:lnTo>
                <a:lnTo>
                  <a:pt x="11690" y="3927"/>
                </a:lnTo>
                <a:lnTo>
                  <a:pt x="11690" y="3936"/>
                </a:lnTo>
                <a:lnTo>
                  <a:pt x="11672" y="3927"/>
                </a:lnTo>
                <a:lnTo>
                  <a:pt x="11654" y="3927"/>
                </a:lnTo>
                <a:lnTo>
                  <a:pt x="11646" y="3927"/>
                </a:lnTo>
                <a:lnTo>
                  <a:pt x="11637" y="3936"/>
                </a:lnTo>
                <a:lnTo>
                  <a:pt x="11628" y="3936"/>
                </a:lnTo>
                <a:lnTo>
                  <a:pt x="11619" y="3927"/>
                </a:lnTo>
                <a:lnTo>
                  <a:pt x="11619" y="3936"/>
                </a:lnTo>
                <a:lnTo>
                  <a:pt x="11619" y="3945"/>
                </a:lnTo>
                <a:lnTo>
                  <a:pt x="11628" y="3936"/>
                </a:lnTo>
                <a:lnTo>
                  <a:pt x="11628" y="3945"/>
                </a:lnTo>
                <a:lnTo>
                  <a:pt x="11628" y="3954"/>
                </a:lnTo>
                <a:lnTo>
                  <a:pt x="11637" y="3954"/>
                </a:lnTo>
                <a:lnTo>
                  <a:pt x="11637" y="3963"/>
                </a:lnTo>
                <a:lnTo>
                  <a:pt x="11628" y="3963"/>
                </a:lnTo>
                <a:lnTo>
                  <a:pt x="11628" y="3972"/>
                </a:lnTo>
                <a:lnTo>
                  <a:pt x="11646" y="3972"/>
                </a:lnTo>
                <a:lnTo>
                  <a:pt x="11654" y="3972"/>
                </a:lnTo>
                <a:lnTo>
                  <a:pt x="11654" y="3980"/>
                </a:lnTo>
                <a:lnTo>
                  <a:pt x="11646" y="3980"/>
                </a:lnTo>
                <a:lnTo>
                  <a:pt x="11628" y="3989"/>
                </a:lnTo>
                <a:lnTo>
                  <a:pt x="11637" y="3998"/>
                </a:lnTo>
                <a:lnTo>
                  <a:pt x="11646" y="3998"/>
                </a:lnTo>
                <a:lnTo>
                  <a:pt x="11628" y="3998"/>
                </a:lnTo>
                <a:lnTo>
                  <a:pt x="11619" y="4007"/>
                </a:lnTo>
                <a:lnTo>
                  <a:pt x="11610" y="4007"/>
                </a:lnTo>
                <a:lnTo>
                  <a:pt x="11619" y="4007"/>
                </a:lnTo>
                <a:lnTo>
                  <a:pt x="11619" y="4016"/>
                </a:lnTo>
                <a:lnTo>
                  <a:pt x="11628" y="4016"/>
                </a:lnTo>
                <a:lnTo>
                  <a:pt x="11637" y="4016"/>
                </a:lnTo>
                <a:lnTo>
                  <a:pt x="11628" y="4024"/>
                </a:lnTo>
                <a:lnTo>
                  <a:pt x="11637" y="4024"/>
                </a:lnTo>
                <a:lnTo>
                  <a:pt x="11646" y="4024"/>
                </a:lnTo>
                <a:lnTo>
                  <a:pt x="11654" y="4024"/>
                </a:lnTo>
                <a:lnTo>
                  <a:pt x="11654" y="4033"/>
                </a:lnTo>
                <a:lnTo>
                  <a:pt x="11663" y="4033"/>
                </a:lnTo>
                <a:lnTo>
                  <a:pt x="11690" y="4033"/>
                </a:lnTo>
                <a:lnTo>
                  <a:pt x="11698" y="4042"/>
                </a:lnTo>
                <a:lnTo>
                  <a:pt x="11690" y="4042"/>
                </a:lnTo>
                <a:lnTo>
                  <a:pt x="11681" y="4051"/>
                </a:lnTo>
                <a:lnTo>
                  <a:pt x="11672" y="4051"/>
                </a:lnTo>
                <a:lnTo>
                  <a:pt x="11663" y="4069"/>
                </a:lnTo>
                <a:lnTo>
                  <a:pt x="11663" y="4077"/>
                </a:lnTo>
                <a:lnTo>
                  <a:pt x="11654" y="4077"/>
                </a:lnTo>
                <a:lnTo>
                  <a:pt x="11646" y="4095"/>
                </a:lnTo>
                <a:lnTo>
                  <a:pt x="11628" y="4104"/>
                </a:lnTo>
                <a:lnTo>
                  <a:pt x="11637" y="4104"/>
                </a:lnTo>
                <a:lnTo>
                  <a:pt x="11654" y="4095"/>
                </a:lnTo>
                <a:lnTo>
                  <a:pt x="11663" y="4095"/>
                </a:lnTo>
                <a:lnTo>
                  <a:pt x="11681" y="4095"/>
                </a:lnTo>
                <a:lnTo>
                  <a:pt x="11690" y="4095"/>
                </a:lnTo>
                <a:lnTo>
                  <a:pt x="11698" y="4086"/>
                </a:lnTo>
                <a:lnTo>
                  <a:pt x="11716" y="4095"/>
                </a:lnTo>
                <a:lnTo>
                  <a:pt x="11690" y="4095"/>
                </a:lnTo>
                <a:lnTo>
                  <a:pt x="11672" y="4104"/>
                </a:lnTo>
                <a:lnTo>
                  <a:pt x="11654" y="4104"/>
                </a:lnTo>
                <a:lnTo>
                  <a:pt x="11646" y="4104"/>
                </a:lnTo>
                <a:lnTo>
                  <a:pt x="11637" y="4113"/>
                </a:lnTo>
                <a:lnTo>
                  <a:pt x="11628" y="4122"/>
                </a:lnTo>
                <a:lnTo>
                  <a:pt x="11637" y="4122"/>
                </a:lnTo>
                <a:lnTo>
                  <a:pt x="11637" y="4130"/>
                </a:lnTo>
                <a:lnTo>
                  <a:pt x="11628" y="4139"/>
                </a:lnTo>
                <a:lnTo>
                  <a:pt x="11619" y="4130"/>
                </a:lnTo>
                <a:lnTo>
                  <a:pt x="11610" y="4130"/>
                </a:lnTo>
                <a:lnTo>
                  <a:pt x="11593" y="4139"/>
                </a:lnTo>
                <a:lnTo>
                  <a:pt x="11593" y="4148"/>
                </a:lnTo>
                <a:lnTo>
                  <a:pt x="11601" y="4148"/>
                </a:lnTo>
                <a:close/>
                <a:moveTo>
                  <a:pt x="5743" y="1880"/>
                </a:moveTo>
                <a:lnTo>
                  <a:pt x="5743" y="1889"/>
                </a:lnTo>
                <a:lnTo>
                  <a:pt x="5752" y="1915"/>
                </a:lnTo>
                <a:lnTo>
                  <a:pt x="5752" y="1924"/>
                </a:lnTo>
                <a:lnTo>
                  <a:pt x="5752" y="1933"/>
                </a:lnTo>
                <a:lnTo>
                  <a:pt x="5761" y="1933"/>
                </a:lnTo>
                <a:lnTo>
                  <a:pt x="5787" y="1950"/>
                </a:lnTo>
                <a:lnTo>
                  <a:pt x="5814" y="1959"/>
                </a:lnTo>
                <a:lnTo>
                  <a:pt x="5849" y="1959"/>
                </a:lnTo>
                <a:lnTo>
                  <a:pt x="5885" y="1959"/>
                </a:lnTo>
                <a:lnTo>
                  <a:pt x="5902" y="1968"/>
                </a:lnTo>
                <a:lnTo>
                  <a:pt x="5920" y="1977"/>
                </a:lnTo>
                <a:lnTo>
                  <a:pt x="5937" y="1986"/>
                </a:lnTo>
                <a:lnTo>
                  <a:pt x="5955" y="1995"/>
                </a:lnTo>
                <a:lnTo>
                  <a:pt x="5946" y="1995"/>
                </a:lnTo>
                <a:lnTo>
                  <a:pt x="5920" y="2003"/>
                </a:lnTo>
                <a:lnTo>
                  <a:pt x="5902" y="2003"/>
                </a:lnTo>
                <a:lnTo>
                  <a:pt x="5885" y="2003"/>
                </a:lnTo>
                <a:lnTo>
                  <a:pt x="5867" y="1995"/>
                </a:lnTo>
                <a:lnTo>
                  <a:pt x="5849" y="1986"/>
                </a:lnTo>
                <a:lnTo>
                  <a:pt x="5840" y="1986"/>
                </a:lnTo>
                <a:lnTo>
                  <a:pt x="5814" y="1986"/>
                </a:lnTo>
                <a:lnTo>
                  <a:pt x="5787" y="1986"/>
                </a:lnTo>
                <a:lnTo>
                  <a:pt x="5779" y="1986"/>
                </a:lnTo>
                <a:lnTo>
                  <a:pt x="5787" y="1986"/>
                </a:lnTo>
                <a:lnTo>
                  <a:pt x="5787" y="1995"/>
                </a:lnTo>
                <a:lnTo>
                  <a:pt x="5796" y="2021"/>
                </a:lnTo>
                <a:lnTo>
                  <a:pt x="5796" y="2030"/>
                </a:lnTo>
                <a:lnTo>
                  <a:pt x="5823" y="2056"/>
                </a:lnTo>
                <a:lnTo>
                  <a:pt x="5832" y="2065"/>
                </a:lnTo>
                <a:lnTo>
                  <a:pt x="5840" y="2065"/>
                </a:lnTo>
                <a:lnTo>
                  <a:pt x="5858" y="2065"/>
                </a:lnTo>
                <a:lnTo>
                  <a:pt x="5876" y="2074"/>
                </a:lnTo>
                <a:lnTo>
                  <a:pt x="5893" y="2092"/>
                </a:lnTo>
                <a:lnTo>
                  <a:pt x="5902" y="2092"/>
                </a:lnTo>
                <a:lnTo>
                  <a:pt x="5911" y="2083"/>
                </a:lnTo>
                <a:lnTo>
                  <a:pt x="5920" y="2083"/>
                </a:lnTo>
                <a:lnTo>
                  <a:pt x="5929" y="2083"/>
                </a:lnTo>
                <a:lnTo>
                  <a:pt x="5946" y="2083"/>
                </a:lnTo>
                <a:lnTo>
                  <a:pt x="5955" y="2083"/>
                </a:lnTo>
                <a:lnTo>
                  <a:pt x="5955" y="2074"/>
                </a:lnTo>
                <a:lnTo>
                  <a:pt x="5946" y="2074"/>
                </a:lnTo>
                <a:lnTo>
                  <a:pt x="5955" y="2074"/>
                </a:lnTo>
                <a:lnTo>
                  <a:pt x="5973" y="2074"/>
                </a:lnTo>
                <a:lnTo>
                  <a:pt x="5982" y="2074"/>
                </a:lnTo>
                <a:lnTo>
                  <a:pt x="5990" y="2074"/>
                </a:lnTo>
                <a:lnTo>
                  <a:pt x="6008" y="2065"/>
                </a:lnTo>
                <a:lnTo>
                  <a:pt x="5999" y="2074"/>
                </a:lnTo>
                <a:lnTo>
                  <a:pt x="5999" y="2083"/>
                </a:lnTo>
                <a:lnTo>
                  <a:pt x="5999" y="2092"/>
                </a:lnTo>
                <a:lnTo>
                  <a:pt x="6008" y="2101"/>
                </a:lnTo>
                <a:lnTo>
                  <a:pt x="6008" y="2109"/>
                </a:lnTo>
                <a:lnTo>
                  <a:pt x="6026" y="2109"/>
                </a:lnTo>
                <a:lnTo>
                  <a:pt x="6052" y="2118"/>
                </a:lnTo>
                <a:lnTo>
                  <a:pt x="6079" y="2109"/>
                </a:lnTo>
                <a:lnTo>
                  <a:pt x="6105" y="2118"/>
                </a:lnTo>
                <a:lnTo>
                  <a:pt x="6114" y="2118"/>
                </a:lnTo>
                <a:lnTo>
                  <a:pt x="6123" y="2118"/>
                </a:lnTo>
                <a:lnTo>
                  <a:pt x="6123" y="2127"/>
                </a:lnTo>
                <a:lnTo>
                  <a:pt x="6140" y="2127"/>
                </a:lnTo>
                <a:lnTo>
                  <a:pt x="6193" y="2136"/>
                </a:lnTo>
                <a:lnTo>
                  <a:pt x="6220" y="2136"/>
                </a:lnTo>
                <a:lnTo>
                  <a:pt x="6246" y="2127"/>
                </a:lnTo>
                <a:lnTo>
                  <a:pt x="6264" y="2127"/>
                </a:lnTo>
                <a:lnTo>
                  <a:pt x="6290" y="2145"/>
                </a:lnTo>
                <a:lnTo>
                  <a:pt x="6308" y="2145"/>
                </a:lnTo>
                <a:lnTo>
                  <a:pt x="6317" y="2145"/>
                </a:lnTo>
                <a:lnTo>
                  <a:pt x="6334" y="2145"/>
                </a:lnTo>
                <a:lnTo>
                  <a:pt x="6361" y="2136"/>
                </a:lnTo>
                <a:lnTo>
                  <a:pt x="6405" y="2162"/>
                </a:lnTo>
                <a:lnTo>
                  <a:pt x="6414" y="2153"/>
                </a:lnTo>
                <a:lnTo>
                  <a:pt x="6405" y="2145"/>
                </a:lnTo>
                <a:lnTo>
                  <a:pt x="6387" y="2127"/>
                </a:lnTo>
                <a:lnTo>
                  <a:pt x="6379" y="2127"/>
                </a:lnTo>
                <a:lnTo>
                  <a:pt x="6370" y="2127"/>
                </a:lnTo>
                <a:lnTo>
                  <a:pt x="6361" y="2118"/>
                </a:lnTo>
                <a:lnTo>
                  <a:pt x="6352" y="2118"/>
                </a:lnTo>
                <a:lnTo>
                  <a:pt x="6361" y="2109"/>
                </a:lnTo>
                <a:lnTo>
                  <a:pt x="6396" y="2118"/>
                </a:lnTo>
                <a:lnTo>
                  <a:pt x="6414" y="2118"/>
                </a:lnTo>
                <a:lnTo>
                  <a:pt x="6432" y="2118"/>
                </a:lnTo>
                <a:lnTo>
                  <a:pt x="6449" y="2127"/>
                </a:lnTo>
                <a:lnTo>
                  <a:pt x="6458" y="2127"/>
                </a:lnTo>
                <a:lnTo>
                  <a:pt x="6467" y="2127"/>
                </a:lnTo>
                <a:lnTo>
                  <a:pt x="6502" y="2145"/>
                </a:lnTo>
                <a:lnTo>
                  <a:pt x="6511" y="2145"/>
                </a:lnTo>
                <a:lnTo>
                  <a:pt x="6529" y="2145"/>
                </a:lnTo>
                <a:lnTo>
                  <a:pt x="6546" y="2136"/>
                </a:lnTo>
                <a:lnTo>
                  <a:pt x="6555" y="2127"/>
                </a:lnTo>
                <a:lnTo>
                  <a:pt x="6564" y="2127"/>
                </a:lnTo>
                <a:lnTo>
                  <a:pt x="6564" y="2118"/>
                </a:lnTo>
                <a:lnTo>
                  <a:pt x="6564" y="2109"/>
                </a:lnTo>
                <a:lnTo>
                  <a:pt x="6564" y="2101"/>
                </a:lnTo>
                <a:lnTo>
                  <a:pt x="6564" y="2092"/>
                </a:lnTo>
                <a:lnTo>
                  <a:pt x="6555" y="2092"/>
                </a:lnTo>
                <a:lnTo>
                  <a:pt x="6546" y="2083"/>
                </a:lnTo>
                <a:lnTo>
                  <a:pt x="6529" y="2074"/>
                </a:lnTo>
                <a:lnTo>
                  <a:pt x="6520" y="2074"/>
                </a:lnTo>
                <a:lnTo>
                  <a:pt x="6520" y="2065"/>
                </a:lnTo>
                <a:lnTo>
                  <a:pt x="6529" y="2065"/>
                </a:lnTo>
                <a:lnTo>
                  <a:pt x="6529" y="2056"/>
                </a:lnTo>
                <a:lnTo>
                  <a:pt x="6537" y="2048"/>
                </a:lnTo>
                <a:lnTo>
                  <a:pt x="6546" y="2048"/>
                </a:lnTo>
                <a:lnTo>
                  <a:pt x="6555" y="2048"/>
                </a:lnTo>
                <a:lnTo>
                  <a:pt x="6555" y="2056"/>
                </a:lnTo>
                <a:lnTo>
                  <a:pt x="6564" y="2065"/>
                </a:lnTo>
                <a:lnTo>
                  <a:pt x="6581" y="2083"/>
                </a:lnTo>
                <a:lnTo>
                  <a:pt x="6590" y="2083"/>
                </a:lnTo>
                <a:lnTo>
                  <a:pt x="6599" y="2101"/>
                </a:lnTo>
                <a:lnTo>
                  <a:pt x="6608" y="2101"/>
                </a:lnTo>
                <a:lnTo>
                  <a:pt x="6617" y="2101"/>
                </a:lnTo>
                <a:lnTo>
                  <a:pt x="6634" y="2092"/>
                </a:lnTo>
                <a:lnTo>
                  <a:pt x="6643" y="2092"/>
                </a:lnTo>
                <a:lnTo>
                  <a:pt x="6643" y="2101"/>
                </a:lnTo>
                <a:lnTo>
                  <a:pt x="6652" y="2118"/>
                </a:lnTo>
                <a:lnTo>
                  <a:pt x="6652" y="2136"/>
                </a:lnTo>
                <a:lnTo>
                  <a:pt x="6652" y="2145"/>
                </a:lnTo>
                <a:lnTo>
                  <a:pt x="6661" y="2145"/>
                </a:lnTo>
                <a:lnTo>
                  <a:pt x="6679" y="2145"/>
                </a:lnTo>
                <a:lnTo>
                  <a:pt x="6696" y="2145"/>
                </a:lnTo>
                <a:lnTo>
                  <a:pt x="6696" y="2153"/>
                </a:lnTo>
                <a:lnTo>
                  <a:pt x="6705" y="2153"/>
                </a:lnTo>
                <a:lnTo>
                  <a:pt x="6705" y="2162"/>
                </a:lnTo>
                <a:lnTo>
                  <a:pt x="6696" y="2171"/>
                </a:lnTo>
                <a:lnTo>
                  <a:pt x="6687" y="2171"/>
                </a:lnTo>
                <a:lnTo>
                  <a:pt x="6696" y="2180"/>
                </a:lnTo>
                <a:lnTo>
                  <a:pt x="6705" y="2180"/>
                </a:lnTo>
                <a:lnTo>
                  <a:pt x="6714" y="2180"/>
                </a:lnTo>
                <a:lnTo>
                  <a:pt x="6723" y="2180"/>
                </a:lnTo>
                <a:lnTo>
                  <a:pt x="6731" y="2171"/>
                </a:lnTo>
                <a:lnTo>
                  <a:pt x="6740" y="2171"/>
                </a:lnTo>
                <a:lnTo>
                  <a:pt x="6758" y="2171"/>
                </a:lnTo>
                <a:lnTo>
                  <a:pt x="6740" y="2180"/>
                </a:lnTo>
                <a:lnTo>
                  <a:pt x="6731" y="2180"/>
                </a:lnTo>
                <a:lnTo>
                  <a:pt x="6731" y="2189"/>
                </a:lnTo>
                <a:lnTo>
                  <a:pt x="6740" y="2198"/>
                </a:lnTo>
                <a:lnTo>
                  <a:pt x="6749" y="2206"/>
                </a:lnTo>
                <a:lnTo>
                  <a:pt x="6758" y="2206"/>
                </a:lnTo>
                <a:lnTo>
                  <a:pt x="6767" y="2206"/>
                </a:lnTo>
                <a:lnTo>
                  <a:pt x="6784" y="2215"/>
                </a:lnTo>
                <a:lnTo>
                  <a:pt x="6793" y="2215"/>
                </a:lnTo>
                <a:lnTo>
                  <a:pt x="6793" y="2233"/>
                </a:lnTo>
                <a:lnTo>
                  <a:pt x="6784" y="2242"/>
                </a:lnTo>
                <a:lnTo>
                  <a:pt x="6784" y="2251"/>
                </a:lnTo>
                <a:lnTo>
                  <a:pt x="6776" y="2251"/>
                </a:lnTo>
                <a:lnTo>
                  <a:pt x="6767" y="2251"/>
                </a:lnTo>
                <a:lnTo>
                  <a:pt x="6740" y="2251"/>
                </a:lnTo>
                <a:lnTo>
                  <a:pt x="6731" y="2251"/>
                </a:lnTo>
                <a:lnTo>
                  <a:pt x="6731" y="2259"/>
                </a:lnTo>
                <a:lnTo>
                  <a:pt x="6731" y="2277"/>
                </a:lnTo>
                <a:lnTo>
                  <a:pt x="6723" y="2286"/>
                </a:lnTo>
                <a:lnTo>
                  <a:pt x="6723" y="2295"/>
                </a:lnTo>
                <a:lnTo>
                  <a:pt x="6731" y="2295"/>
                </a:lnTo>
                <a:lnTo>
                  <a:pt x="6740" y="2295"/>
                </a:lnTo>
                <a:lnTo>
                  <a:pt x="6758" y="2295"/>
                </a:lnTo>
                <a:lnTo>
                  <a:pt x="6784" y="2277"/>
                </a:lnTo>
                <a:lnTo>
                  <a:pt x="6802" y="2268"/>
                </a:lnTo>
                <a:lnTo>
                  <a:pt x="6802" y="2259"/>
                </a:lnTo>
                <a:lnTo>
                  <a:pt x="6811" y="2259"/>
                </a:lnTo>
                <a:lnTo>
                  <a:pt x="6820" y="2268"/>
                </a:lnTo>
                <a:lnTo>
                  <a:pt x="6829" y="2268"/>
                </a:lnTo>
                <a:lnTo>
                  <a:pt x="6837" y="2268"/>
                </a:lnTo>
                <a:lnTo>
                  <a:pt x="6846" y="2251"/>
                </a:lnTo>
                <a:lnTo>
                  <a:pt x="6855" y="2251"/>
                </a:lnTo>
                <a:lnTo>
                  <a:pt x="6864" y="2251"/>
                </a:lnTo>
                <a:lnTo>
                  <a:pt x="6864" y="2259"/>
                </a:lnTo>
                <a:lnTo>
                  <a:pt x="6855" y="2259"/>
                </a:lnTo>
                <a:lnTo>
                  <a:pt x="6846" y="2259"/>
                </a:lnTo>
                <a:lnTo>
                  <a:pt x="6846" y="2268"/>
                </a:lnTo>
                <a:lnTo>
                  <a:pt x="6855" y="2268"/>
                </a:lnTo>
                <a:lnTo>
                  <a:pt x="6864" y="2268"/>
                </a:lnTo>
                <a:lnTo>
                  <a:pt x="6855" y="2277"/>
                </a:lnTo>
                <a:lnTo>
                  <a:pt x="6855" y="2286"/>
                </a:lnTo>
                <a:lnTo>
                  <a:pt x="6864" y="2286"/>
                </a:lnTo>
                <a:lnTo>
                  <a:pt x="6873" y="2295"/>
                </a:lnTo>
                <a:lnTo>
                  <a:pt x="6890" y="2312"/>
                </a:lnTo>
                <a:lnTo>
                  <a:pt x="6899" y="2312"/>
                </a:lnTo>
                <a:lnTo>
                  <a:pt x="6908" y="2321"/>
                </a:lnTo>
                <a:lnTo>
                  <a:pt x="6917" y="2312"/>
                </a:lnTo>
                <a:lnTo>
                  <a:pt x="6908" y="2295"/>
                </a:lnTo>
                <a:lnTo>
                  <a:pt x="6917" y="2295"/>
                </a:lnTo>
                <a:lnTo>
                  <a:pt x="6926" y="2295"/>
                </a:lnTo>
                <a:lnTo>
                  <a:pt x="6934" y="2295"/>
                </a:lnTo>
                <a:lnTo>
                  <a:pt x="6934" y="2303"/>
                </a:lnTo>
                <a:lnTo>
                  <a:pt x="6934" y="2312"/>
                </a:lnTo>
                <a:lnTo>
                  <a:pt x="6934" y="2321"/>
                </a:lnTo>
                <a:lnTo>
                  <a:pt x="6926" y="2330"/>
                </a:lnTo>
                <a:lnTo>
                  <a:pt x="6934" y="2339"/>
                </a:lnTo>
                <a:lnTo>
                  <a:pt x="6934" y="2348"/>
                </a:lnTo>
                <a:lnTo>
                  <a:pt x="6943" y="2348"/>
                </a:lnTo>
                <a:lnTo>
                  <a:pt x="6952" y="2348"/>
                </a:lnTo>
                <a:lnTo>
                  <a:pt x="6970" y="2339"/>
                </a:lnTo>
                <a:lnTo>
                  <a:pt x="6970" y="2348"/>
                </a:lnTo>
                <a:lnTo>
                  <a:pt x="6987" y="2374"/>
                </a:lnTo>
                <a:lnTo>
                  <a:pt x="6996" y="2392"/>
                </a:lnTo>
                <a:lnTo>
                  <a:pt x="7014" y="2409"/>
                </a:lnTo>
                <a:lnTo>
                  <a:pt x="7023" y="2427"/>
                </a:lnTo>
                <a:lnTo>
                  <a:pt x="7040" y="2471"/>
                </a:lnTo>
                <a:lnTo>
                  <a:pt x="7049" y="2471"/>
                </a:lnTo>
                <a:lnTo>
                  <a:pt x="7049" y="2480"/>
                </a:lnTo>
                <a:lnTo>
                  <a:pt x="7040" y="2498"/>
                </a:lnTo>
                <a:lnTo>
                  <a:pt x="7031" y="2498"/>
                </a:lnTo>
                <a:lnTo>
                  <a:pt x="7014" y="2506"/>
                </a:lnTo>
                <a:lnTo>
                  <a:pt x="7005" y="2506"/>
                </a:lnTo>
                <a:lnTo>
                  <a:pt x="6996" y="2524"/>
                </a:lnTo>
                <a:lnTo>
                  <a:pt x="6996" y="2533"/>
                </a:lnTo>
                <a:lnTo>
                  <a:pt x="6996" y="2542"/>
                </a:lnTo>
                <a:lnTo>
                  <a:pt x="6987" y="2542"/>
                </a:lnTo>
                <a:lnTo>
                  <a:pt x="6978" y="2551"/>
                </a:lnTo>
                <a:lnTo>
                  <a:pt x="6970" y="2551"/>
                </a:lnTo>
                <a:lnTo>
                  <a:pt x="6970" y="2559"/>
                </a:lnTo>
                <a:lnTo>
                  <a:pt x="6961" y="2559"/>
                </a:lnTo>
                <a:lnTo>
                  <a:pt x="6952" y="2568"/>
                </a:lnTo>
                <a:lnTo>
                  <a:pt x="6926" y="2586"/>
                </a:lnTo>
                <a:lnTo>
                  <a:pt x="6890" y="2612"/>
                </a:lnTo>
                <a:lnTo>
                  <a:pt x="6890" y="2621"/>
                </a:lnTo>
                <a:lnTo>
                  <a:pt x="6899" y="2630"/>
                </a:lnTo>
                <a:lnTo>
                  <a:pt x="6917" y="2648"/>
                </a:lnTo>
                <a:lnTo>
                  <a:pt x="6934" y="2657"/>
                </a:lnTo>
                <a:lnTo>
                  <a:pt x="6934" y="2665"/>
                </a:lnTo>
                <a:lnTo>
                  <a:pt x="6943" y="2674"/>
                </a:lnTo>
                <a:lnTo>
                  <a:pt x="6952" y="2692"/>
                </a:lnTo>
                <a:lnTo>
                  <a:pt x="6952" y="2701"/>
                </a:lnTo>
                <a:lnTo>
                  <a:pt x="6943" y="2701"/>
                </a:lnTo>
                <a:lnTo>
                  <a:pt x="6926" y="2692"/>
                </a:lnTo>
                <a:lnTo>
                  <a:pt x="6917" y="2692"/>
                </a:lnTo>
                <a:lnTo>
                  <a:pt x="6908" y="2692"/>
                </a:lnTo>
                <a:lnTo>
                  <a:pt x="6899" y="2701"/>
                </a:lnTo>
                <a:lnTo>
                  <a:pt x="6890" y="2709"/>
                </a:lnTo>
                <a:lnTo>
                  <a:pt x="6881" y="2709"/>
                </a:lnTo>
                <a:lnTo>
                  <a:pt x="6873" y="2709"/>
                </a:lnTo>
                <a:lnTo>
                  <a:pt x="6855" y="2709"/>
                </a:lnTo>
                <a:lnTo>
                  <a:pt x="6846" y="2709"/>
                </a:lnTo>
                <a:lnTo>
                  <a:pt x="6837" y="2709"/>
                </a:lnTo>
                <a:lnTo>
                  <a:pt x="6837" y="2718"/>
                </a:lnTo>
                <a:lnTo>
                  <a:pt x="6829" y="2718"/>
                </a:lnTo>
                <a:lnTo>
                  <a:pt x="6820" y="2718"/>
                </a:lnTo>
                <a:lnTo>
                  <a:pt x="6793" y="2718"/>
                </a:lnTo>
                <a:lnTo>
                  <a:pt x="6784" y="2718"/>
                </a:lnTo>
                <a:lnTo>
                  <a:pt x="6784" y="2727"/>
                </a:lnTo>
                <a:lnTo>
                  <a:pt x="6811" y="2736"/>
                </a:lnTo>
                <a:lnTo>
                  <a:pt x="6811" y="2745"/>
                </a:lnTo>
                <a:lnTo>
                  <a:pt x="6820" y="2745"/>
                </a:lnTo>
                <a:lnTo>
                  <a:pt x="6820" y="2754"/>
                </a:lnTo>
                <a:lnTo>
                  <a:pt x="6820" y="2762"/>
                </a:lnTo>
                <a:lnTo>
                  <a:pt x="6811" y="2762"/>
                </a:lnTo>
                <a:lnTo>
                  <a:pt x="6811" y="2771"/>
                </a:lnTo>
                <a:lnTo>
                  <a:pt x="6802" y="2771"/>
                </a:lnTo>
                <a:lnTo>
                  <a:pt x="6802" y="2762"/>
                </a:lnTo>
                <a:lnTo>
                  <a:pt x="6811" y="2754"/>
                </a:lnTo>
                <a:lnTo>
                  <a:pt x="6802" y="2745"/>
                </a:lnTo>
                <a:lnTo>
                  <a:pt x="6793" y="2736"/>
                </a:lnTo>
                <a:lnTo>
                  <a:pt x="6784" y="2727"/>
                </a:lnTo>
                <a:lnTo>
                  <a:pt x="6767" y="2718"/>
                </a:lnTo>
                <a:lnTo>
                  <a:pt x="6731" y="2709"/>
                </a:lnTo>
                <a:lnTo>
                  <a:pt x="6714" y="2701"/>
                </a:lnTo>
                <a:lnTo>
                  <a:pt x="6705" y="2701"/>
                </a:lnTo>
                <a:lnTo>
                  <a:pt x="6687" y="2701"/>
                </a:lnTo>
                <a:lnTo>
                  <a:pt x="6679" y="2701"/>
                </a:lnTo>
                <a:lnTo>
                  <a:pt x="6670" y="2701"/>
                </a:lnTo>
                <a:lnTo>
                  <a:pt x="6670" y="2709"/>
                </a:lnTo>
                <a:lnTo>
                  <a:pt x="6661" y="2709"/>
                </a:lnTo>
                <a:lnTo>
                  <a:pt x="6661" y="2718"/>
                </a:lnTo>
                <a:lnTo>
                  <a:pt x="6670" y="2727"/>
                </a:lnTo>
                <a:lnTo>
                  <a:pt x="6661" y="2736"/>
                </a:lnTo>
                <a:lnTo>
                  <a:pt x="6634" y="2745"/>
                </a:lnTo>
                <a:lnTo>
                  <a:pt x="6626" y="2754"/>
                </a:lnTo>
                <a:lnTo>
                  <a:pt x="6617" y="2754"/>
                </a:lnTo>
                <a:lnTo>
                  <a:pt x="6617" y="2762"/>
                </a:lnTo>
                <a:lnTo>
                  <a:pt x="6617" y="2780"/>
                </a:lnTo>
                <a:lnTo>
                  <a:pt x="6608" y="2780"/>
                </a:lnTo>
                <a:lnTo>
                  <a:pt x="6608" y="2789"/>
                </a:lnTo>
                <a:lnTo>
                  <a:pt x="6608" y="2798"/>
                </a:lnTo>
                <a:lnTo>
                  <a:pt x="6617" y="2815"/>
                </a:lnTo>
                <a:lnTo>
                  <a:pt x="6626" y="2815"/>
                </a:lnTo>
                <a:lnTo>
                  <a:pt x="6643" y="2833"/>
                </a:lnTo>
                <a:lnTo>
                  <a:pt x="6652" y="2833"/>
                </a:lnTo>
                <a:lnTo>
                  <a:pt x="6661" y="2833"/>
                </a:lnTo>
                <a:lnTo>
                  <a:pt x="6670" y="2842"/>
                </a:lnTo>
                <a:lnTo>
                  <a:pt x="6679" y="2842"/>
                </a:lnTo>
                <a:lnTo>
                  <a:pt x="6687" y="2842"/>
                </a:lnTo>
                <a:lnTo>
                  <a:pt x="6696" y="2842"/>
                </a:lnTo>
                <a:lnTo>
                  <a:pt x="6705" y="2842"/>
                </a:lnTo>
                <a:lnTo>
                  <a:pt x="6714" y="2842"/>
                </a:lnTo>
                <a:lnTo>
                  <a:pt x="6723" y="2842"/>
                </a:lnTo>
                <a:lnTo>
                  <a:pt x="6731" y="2842"/>
                </a:lnTo>
                <a:lnTo>
                  <a:pt x="6740" y="2842"/>
                </a:lnTo>
                <a:lnTo>
                  <a:pt x="6767" y="2833"/>
                </a:lnTo>
                <a:lnTo>
                  <a:pt x="6767" y="2824"/>
                </a:lnTo>
                <a:lnTo>
                  <a:pt x="6784" y="2824"/>
                </a:lnTo>
                <a:lnTo>
                  <a:pt x="6793" y="2815"/>
                </a:lnTo>
                <a:lnTo>
                  <a:pt x="6811" y="2807"/>
                </a:lnTo>
                <a:lnTo>
                  <a:pt x="6820" y="2815"/>
                </a:lnTo>
                <a:lnTo>
                  <a:pt x="6829" y="2815"/>
                </a:lnTo>
                <a:lnTo>
                  <a:pt x="6837" y="2815"/>
                </a:lnTo>
                <a:lnTo>
                  <a:pt x="6855" y="2815"/>
                </a:lnTo>
                <a:lnTo>
                  <a:pt x="6864" y="2815"/>
                </a:lnTo>
                <a:lnTo>
                  <a:pt x="6873" y="2807"/>
                </a:lnTo>
                <a:lnTo>
                  <a:pt x="6864" y="2798"/>
                </a:lnTo>
                <a:lnTo>
                  <a:pt x="6855" y="2789"/>
                </a:lnTo>
                <a:lnTo>
                  <a:pt x="6846" y="2780"/>
                </a:lnTo>
                <a:lnTo>
                  <a:pt x="6855" y="2780"/>
                </a:lnTo>
                <a:lnTo>
                  <a:pt x="6864" y="2780"/>
                </a:lnTo>
                <a:lnTo>
                  <a:pt x="6864" y="2771"/>
                </a:lnTo>
                <a:lnTo>
                  <a:pt x="6873" y="2780"/>
                </a:lnTo>
                <a:lnTo>
                  <a:pt x="6881" y="2789"/>
                </a:lnTo>
                <a:lnTo>
                  <a:pt x="6881" y="2798"/>
                </a:lnTo>
                <a:lnTo>
                  <a:pt x="6890" y="2798"/>
                </a:lnTo>
                <a:lnTo>
                  <a:pt x="6899" y="2798"/>
                </a:lnTo>
                <a:lnTo>
                  <a:pt x="6908" y="2798"/>
                </a:lnTo>
                <a:lnTo>
                  <a:pt x="6908" y="2815"/>
                </a:lnTo>
                <a:lnTo>
                  <a:pt x="6908" y="2824"/>
                </a:lnTo>
                <a:lnTo>
                  <a:pt x="6917" y="2824"/>
                </a:lnTo>
                <a:lnTo>
                  <a:pt x="6926" y="2815"/>
                </a:lnTo>
                <a:lnTo>
                  <a:pt x="6926" y="2807"/>
                </a:lnTo>
                <a:lnTo>
                  <a:pt x="6934" y="2807"/>
                </a:lnTo>
                <a:lnTo>
                  <a:pt x="6943" y="2798"/>
                </a:lnTo>
                <a:lnTo>
                  <a:pt x="6961" y="2807"/>
                </a:lnTo>
                <a:lnTo>
                  <a:pt x="6970" y="2807"/>
                </a:lnTo>
                <a:lnTo>
                  <a:pt x="6961" y="2824"/>
                </a:lnTo>
                <a:lnTo>
                  <a:pt x="6970" y="2833"/>
                </a:lnTo>
                <a:lnTo>
                  <a:pt x="6978" y="2842"/>
                </a:lnTo>
                <a:lnTo>
                  <a:pt x="6996" y="2860"/>
                </a:lnTo>
                <a:lnTo>
                  <a:pt x="7014" y="2868"/>
                </a:lnTo>
                <a:lnTo>
                  <a:pt x="7014" y="2877"/>
                </a:lnTo>
                <a:lnTo>
                  <a:pt x="7023" y="2886"/>
                </a:lnTo>
                <a:lnTo>
                  <a:pt x="7031" y="2895"/>
                </a:lnTo>
                <a:lnTo>
                  <a:pt x="7049" y="2886"/>
                </a:lnTo>
                <a:lnTo>
                  <a:pt x="7049" y="2895"/>
                </a:lnTo>
                <a:lnTo>
                  <a:pt x="7040" y="2904"/>
                </a:lnTo>
                <a:lnTo>
                  <a:pt x="7049" y="2904"/>
                </a:lnTo>
                <a:lnTo>
                  <a:pt x="7076" y="2904"/>
                </a:lnTo>
                <a:lnTo>
                  <a:pt x="7084" y="2904"/>
                </a:lnTo>
                <a:lnTo>
                  <a:pt x="7093" y="2912"/>
                </a:lnTo>
                <a:lnTo>
                  <a:pt x="7093" y="2921"/>
                </a:lnTo>
                <a:lnTo>
                  <a:pt x="7102" y="2921"/>
                </a:lnTo>
                <a:lnTo>
                  <a:pt x="7111" y="2921"/>
                </a:lnTo>
                <a:lnTo>
                  <a:pt x="7102" y="2930"/>
                </a:lnTo>
                <a:lnTo>
                  <a:pt x="7093" y="2939"/>
                </a:lnTo>
                <a:lnTo>
                  <a:pt x="7084" y="2939"/>
                </a:lnTo>
                <a:lnTo>
                  <a:pt x="7076" y="2939"/>
                </a:lnTo>
                <a:lnTo>
                  <a:pt x="7067" y="2939"/>
                </a:lnTo>
                <a:lnTo>
                  <a:pt x="7076" y="2948"/>
                </a:lnTo>
                <a:lnTo>
                  <a:pt x="7093" y="2965"/>
                </a:lnTo>
                <a:lnTo>
                  <a:pt x="7102" y="2974"/>
                </a:lnTo>
                <a:lnTo>
                  <a:pt x="7111" y="2983"/>
                </a:lnTo>
                <a:lnTo>
                  <a:pt x="7120" y="2983"/>
                </a:lnTo>
                <a:lnTo>
                  <a:pt x="7137" y="2974"/>
                </a:lnTo>
                <a:lnTo>
                  <a:pt x="7146" y="2974"/>
                </a:lnTo>
                <a:lnTo>
                  <a:pt x="7128" y="2992"/>
                </a:lnTo>
                <a:lnTo>
                  <a:pt x="7137" y="2992"/>
                </a:lnTo>
                <a:lnTo>
                  <a:pt x="7155" y="3001"/>
                </a:lnTo>
                <a:lnTo>
                  <a:pt x="7173" y="3001"/>
                </a:lnTo>
                <a:lnTo>
                  <a:pt x="7190" y="3010"/>
                </a:lnTo>
                <a:lnTo>
                  <a:pt x="7199" y="3018"/>
                </a:lnTo>
                <a:lnTo>
                  <a:pt x="7208" y="3018"/>
                </a:lnTo>
                <a:lnTo>
                  <a:pt x="7217" y="3018"/>
                </a:lnTo>
                <a:lnTo>
                  <a:pt x="7226" y="3010"/>
                </a:lnTo>
                <a:lnTo>
                  <a:pt x="7243" y="3018"/>
                </a:lnTo>
                <a:lnTo>
                  <a:pt x="7261" y="3036"/>
                </a:lnTo>
                <a:lnTo>
                  <a:pt x="7278" y="3054"/>
                </a:lnTo>
                <a:lnTo>
                  <a:pt x="7278" y="3063"/>
                </a:lnTo>
                <a:lnTo>
                  <a:pt x="7305" y="3071"/>
                </a:lnTo>
                <a:lnTo>
                  <a:pt x="7314" y="3071"/>
                </a:lnTo>
                <a:lnTo>
                  <a:pt x="7323" y="3071"/>
                </a:lnTo>
                <a:lnTo>
                  <a:pt x="7331" y="3080"/>
                </a:lnTo>
                <a:lnTo>
                  <a:pt x="7402" y="3089"/>
                </a:lnTo>
                <a:lnTo>
                  <a:pt x="7411" y="3089"/>
                </a:lnTo>
                <a:lnTo>
                  <a:pt x="7420" y="3098"/>
                </a:lnTo>
                <a:lnTo>
                  <a:pt x="7446" y="3107"/>
                </a:lnTo>
                <a:lnTo>
                  <a:pt x="7464" y="3115"/>
                </a:lnTo>
                <a:lnTo>
                  <a:pt x="7473" y="3115"/>
                </a:lnTo>
                <a:lnTo>
                  <a:pt x="7481" y="3115"/>
                </a:lnTo>
                <a:lnTo>
                  <a:pt x="7490" y="3115"/>
                </a:lnTo>
                <a:lnTo>
                  <a:pt x="7499" y="3115"/>
                </a:lnTo>
                <a:lnTo>
                  <a:pt x="7499" y="3107"/>
                </a:lnTo>
                <a:lnTo>
                  <a:pt x="7499" y="3098"/>
                </a:lnTo>
                <a:lnTo>
                  <a:pt x="7499" y="3089"/>
                </a:lnTo>
                <a:lnTo>
                  <a:pt x="7508" y="3089"/>
                </a:lnTo>
                <a:lnTo>
                  <a:pt x="7508" y="3080"/>
                </a:lnTo>
                <a:lnTo>
                  <a:pt x="7499" y="3080"/>
                </a:lnTo>
                <a:lnTo>
                  <a:pt x="7481" y="3071"/>
                </a:lnTo>
                <a:lnTo>
                  <a:pt x="7481" y="3063"/>
                </a:lnTo>
                <a:lnTo>
                  <a:pt x="7473" y="3054"/>
                </a:lnTo>
                <a:lnTo>
                  <a:pt x="7464" y="3045"/>
                </a:lnTo>
                <a:lnTo>
                  <a:pt x="7455" y="3036"/>
                </a:lnTo>
                <a:lnTo>
                  <a:pt x="7437" y="3027"/>
                </a:lnTo>
                <a:lnTo>
                  <a:pt x="7420" y="3010"/>
                </a:lnTo>
                <a:lnTo>
                  <a:pt x="7411" y="3010"/>
                </a:lnTo>
                <a:lnTo>
                  <a:pt x="7402" y="3001"/>
                </a:lnTo>
                <a:lnTo>
                  <a:pt x="7402" y="2992"/>
                </a:lnTo>
                <a:lnTo>
                  <a:pt x="7376" y="2992"/>
                </a:lnTo>
                <a:lnTo>
                  <a:pt x="7376" y="2983"/>
                </a:lnTo>
                <a:lnTo>
                  <a:pt x="7384" y="2983"/>
                </a:lnTo>
                <a:lnTo>
                  <a:pt x="7376" y="2974"/>
                </a:lnTo>
                <a:lnTo>
                  <a:pt x="7367" y="2974"/>
                </a:lnTo>
                <a:lnTo>
                  <a:pt x="7349" y="2965"/>
                </a:lnTo>
                <a:lnTo>
                  <a:pt x="7340" y="2965"/>
                </a:lnTo>
                <a:lnTo>
                  <a:pt x="7331" y="2948"/>
                </a:lnTo>
                <a:lnTo>
                  <a:pt x="7323" y="2939"/>
                </a:lnTo>
                <a:lnTo>
                  <a:pt x="7314" y="2930"/>
                </a:lnTo>
                <a:lnTo>
                  <a:pt x="7305" y="2921"/>
                </a:lnTo>
                <a:lnTo>
                  <a:pt x="7296" y="2904"/>
                </a:lnTo>
                <a:lnTo>
                  <a:pt x="7314" y="2904"/>
                </a:lnTo>
                <a:lnTo>
                  <a:pt x="7323" y="2904"/>
                </a:lnTo>
                <a:lnTo>
                  <a:pt x="7340" y="2912"/>
                </a:lnTo>
                <a:lnTo>
                  <a:pt x="7367" y="2939"/>
                </a:lnTo>
                <a:lnTo>
                  <a:pt x="7376" y="2939"/>
                </a:lnTo>
                <a:lnTo>
                  <a:pt x="7376" y="2930"/>
                </a:lnTo>
                <a:lnTo>
                  <a:pt x="7376" y="2912"/>
                </a:lnTo>
                <a:lnTo>
                  <a:pt x="7367" y="2904"/>
                </a:lnTo>
                <a:lnTo>
                  <a:pt x="7384" y="2912"/>
                </a:lnTo>
                <a:lnTo>
                  <a:pt x="7393" y="2930"/>
                </a:lnTo>
                <a:lnTo>
                  <a:pt x="7411" y="2948"/>
                </a:lnTo>
                <a:lnTo>
                  <a:pt x="7420" y="2957"/>
                </a:lnTo>
                <a:lnTo>
                  <a:pt x="7428" y="2957"/>
                </a:lnTo>
                <a:lnTo>
                  <a:pt x="7437" y="2957"/>
                </a:lnTo>
                <a:lnTo>
                  <a:pt x="7437" y="2965"/>
                </a:lnTo>
                <a:lnTo>
                  <a:pt x="7446" y="2965"/>
                </a:lnTo>
                <a:lnTo>
                  <a:pt x="7446" y="2974"/>
                </a:lnTo>
                <a:lnTo>
                  <a:pt x="7455" y="2974"/>
                </a:lnTo>
                <a:lnTo>
                  <a:pt x="7455" y="2983"/>
                </a:lnTo>
                <a:lnTo>
                  <a:pt x="7464" y="2983"/>
                </a:lnTo>
                <a:lnTo>
                  <a:pt x="7464" y="2974"/>
                </a:lnTo>
                <a:lnTo>
                  <a:pt x="7455" y="2965"/>
                </a:lnTo>
                <a:lnTo>
                  <a:pt x="7455" y="2957"/>
                </a:lnTo>
                <a:lnTo>
                  <a:pt x="7464" y="2965"/>
                </a:lnTo>
                <a:lnTo>
                  <a:pt x="7473" y="2974"/>
                </a:lnTo>
                <a:lnTo>
                  <a:pt x="7473" y="2983"/>
                </a:lnTo>
                <a:lnTo>
                  <a:pt x="7481" y="2992"/>
                </a:lnTo>
                <a:lnTo>
                  <a:pt x="7490" y="2992"/>
                </a:lnTo>
                <a:lnTo>
                  <a:pt x="7490" y="2983"/>
                </a:lnTo>
                <a:lnTo>
                  <a:pt x="7490" y="2974"/>
                </a:lnTo>
                <a:lnTo>
                  <a:pt x="7508" y="2992"/>
                </a:lnTo>
                <a:lnTo>
                  <a:pt x="7517" y="3001"/>
                </a:lnTo>
                <a:lnTo>
                  <a:pt x="7525" y="3001"/>
                </a:lnTo>
                <a:lnTo>
                  <a:pt x="7534" y="3001"/>
                </a:lnTo>
                <a:lnTo>
                  <a:pt x="7552" y="3018"/>
                </a:lnTo>
                <a:lnTo>
                  <a:pt x="7561" y="3018"/>
                </a:lnTo>
                <a:lnTo>
                  <a:pt x="7570" y="3027"/>
                </a:lnTo>
                <a:lnTo>
                  <a:pt x="7570" y="3036"/>
                </a:lnTo>
                <a:lnTo>
                  <a:pt x="7578" y="3027"/>
                </a:lnTo>
                <a:lnTo>
                  <a:pt x="7570" y="3001"/>
                </a:lnTo>
                <a:lnTo>
                  <a:pt x="7570" y="2992"/>
                </a:lnTo>
                <a:lnTo>
                  <a:pt x="7587" y="3001"/>
                </a:lnTo>
                <a:lnTo>
                  <a:pt x="7596" y="3001"/>
                </a:lnTo>
                <a:lnTo>
                  <a:pt x="7605" y="3001"/>
                </a:lnTo>
                <a:lnTo>
                  <a:pt x="7596" y="2992"/>
                </a:lnTo>
                <a:lnTo>
                  <a:pt x="7596" y="2983"/>
                </a:lnTo>
                <a:lnTo>
                  <a:pt x="7587" y="2974"/>
                </a:lnTo>
                <a:lnTo>
                  <a:pt x="7578" y="2965"/>
                </a:lnTo>
                <a:lnTo>
                  <a:pt x="7578" y="2957"/>
                </a:lnTo>
                <a:lnTo>
                  <a:pt x="7578" y="2948"/>
                </a:lnTo>
                <a:lnTo>
                  <a:pt x="7578" y="2939"/>
                </a:lnTo>
                <a:lnTo>
                  <a:pt x="7570" y="2921"/>
                </a:lnTo>
                <a:lnTo>
                  <a:pt x="7570" y="2912"/>
                </a:lnTo>
                <a:lnTo>
                  <a:pt x="7570" y="2904"/>
                </a:lnTo>
                <a:lnTo>
                  <a:pt x="7578" y="2912"/>
                </a:lnTo>
                <a:lnTo>
                  <a:pt x="7587" y="2921"/>
                </a:lnTo>
                <a:lnTo>
                  <a:pt x="7587" y="2930"/>
                </a:lnTo>
                <a:lnTo>
                  <a:pt x="7605" y="2957"/>
                </a:lnTo>
                <a:lnTo>
                  <a:pt x="7605" y="2965"/>
                </a:lnTo>
                <a:lnTo>
                  <a:pt x="7614" y="2965"/>
                </a:lnTo>
                <a:lnTo>
                  <a:pt x="7614" y="2957"/>
                </a:lnTo>
                <a:lnTo>
                  <a:pt x="7614" y="2948"/>
                </a:lnTo>
                <a:lnTo>
                  <a:pt x="7614" y="2939"/>
                </a:lnTo>
                <a:lnTo>
                  <a:pt x="7614" y="2921"/>
                </a:lnTo>
                <a:lnTo>
                  <a:pt x="7614" y="2912"/>
                </a:lnTo>
                <a:lnTo>
                  <a:pt x="7623" y="2904"/>
                </a:lnTo>
                <a:lnTo>
                  <a:pt x="7614" y="2895"/>
                </a:lnTo>
                <a:lnTo>
                  <a:pt x="7614" y="2886"/>
                </a:lnTo>
                <a:lnTo>
                  <a:pt x="7605" y="2886"/>
                </a:lnTo>
                <a:lnTo>
                  <a:pt x="7596" y="2886"/>
                </a:lnTo>
                <a:lnTo>
                  <a:pt x="7605" y="2877"/>
                </a:lnTo>
                <a:lnTo>
                  <a:pt x="7605" y="2868"/>
                </a:lnTo>
                <a:lnTo>
                  <a:pt x="7596" y="2868"/>
                </a:lnTo>
                <a:lnTo>
                  <a:pt x="7587" y="2868"/>
                </a:lnTo>
                <a:lnTo>
                  <a:pt x="7578" y="2868"/>
                </a:lnTo>
                <a:lnTo>
                  <a:pt x="7570" y="2868"/>
                </a:lnTo>
                <a:lnTo>
                  <a:pt x="7570" y="2860"/>
                </a:lnTo>
                <a:lnTo>
                  <a:pt x="7561" y="2851"/>
                </a:lnTo>
                <a:lnTo>
                  <a:pt x="7552" y="2842"/>
                </a:lnTo>
                <a:lnTo>
                  <a:pt x="7534" y="2842"/>
                </a:lnTo>
                <a:lnTo>
                  <a:pt x="7534" y="2833"/>
                </a:lnTo>
                <a:lnTo>
                  <a:pt x="7543" y="2833"/>
                </a:lnTo>
                <a:lnTo>
                  <a:pt x="7552" y="2833"/>
                </a:lnTo>
                <a:lnTo>
                  <a:pt x="7561" y="2842"/>
                </a:lnTo>
                <a:lnTo>
                  <a:pt x="7578" y="2824"/>
                </a:lnTo>
                <a:lnTo>
                  <a:pt x="7570" y="2815"/>
                </a:lnTo>
                <a:lnTo>
                  <a:pt x="7543" y="2815"/>
                </a:lnTo>
                <a:lnTo>
                  <a:pt x="7552" y="2807"/>
                </a:lnTo>
                <a:lnTo>
                  <a:pt x="7561" y="2798"/>
                </a:lnTo>
                <a:lnTo>
                  <a:pt x="7552" y="2789"/>
                </a:lnTo>
                <a:lnTo>
                  <a:pt x="7543" y="2789"/>
                </a:lnTo>
                <a:lnTo>
                  <a:pt x="7534" y="2789"/>
                </a:lnTo>
                <a:lnTo>
                  <a:pt x="7534" y="2780"/>
                </a:lnTo>
                <a:lnTo>
                  <a:pt x="7525" y="2771"/>
                </a:lnTo>
                <a:lnTo>
                  <a:pt x="7508" y="2771"/>
                </a:lnTo>
                <a:lnTo>
                  <a:pt x="7499" y="2780"/>
                </a:lnTo>
                <a:lnTo>
                  <a:pt x="7499" y="2789"/>
                </a:lnTo>
                <a:lnTo>
                  <a:pt x="7490" y="2789"/>
                </a:lnTo>
                <a:lnTo>
                  <a:pt x="7481" y="2780"/>
                </a:lnTo>
                <a:lnTo>
                  <a:pt x="7490" y="2771"/>
                </a:lnTo>
                <a:lnTo>
                  <a:pt x="7481" y="2762"/>
                </a:lnTo>
                <a:lnTo>
                  <a:pt x="7464" y="2762"/>
                </a:lnTo>
                <a:lnTo>
                  <a:pt x="7464" y="2754"/>
                </a:lnTo>
                <a:lnTo>
                  <a:pt x="7455" y="2754"/>
                </a:lnTo>
                <a:lnTo>
                  <a:pt x="7455" y="2780"/>
                </a:lnTo>
                <a:lnTo>
                  <a:pt x="7455" y="2771"/>
                </a:lnTo>
                <a:lnTo>
                  <a:pt x="7446" y="2754"/>
                </a:lnTo>
                <a:lnTo>
                  <a:pt x="7446" y="2745"/>
                </a:lnTo>
                <a:lnTo>
                  <a:pt x="7437" y="2745"/>
                </a:lnTo>
                <a:lnTo>
                  <a:pt x="7437" y="2736"/>
                </a:lnTo>
                <a:lnTo>
                  <a:pt x="7428" y="2736"/>
                </a:lnTo>
                <a:lnTo>
                  <a:pt x="7428" y="2727"/>
                </a:lnTo>
                <a:lnTo>
                  <a:pt x="7420" y="2718"/>
                </a:lnTo>
                <a:lnTo>
                  <a:pt x="7411" y="2709"/>
                </a:lnTo>
                <a:lnTo>
                  <a:pt x="7420" y="2701"/>
                </a:lnTo>
                <a:lnTo>
                  <a:pt x="7411" y="2701"/>
                </a:lnTo>
                <a:lnTo>
                  <a:pt x="7411" y="2692"/>
                </a:lnTo>
                <a:lnTo>
                  <a:pt x="7402" y="2683"/>
                </a:lnTo>
                <a:lnTo>
                  <a:pt x="7393" y="2683"/>
                </a:lnTo>
                <a:lnTo>
                  <a:pt x="7393" y="2674"/>
                </a:lnTo>
                <a:lnTo>
                  <a:pt x="7384" y="2674"/>
                </a:lnTo>
                <a:lnTo>
                  <a:pt x="7384" y="2683"/>
                </a:lnTo>
                <a:lnTo>
                  <a:pt x="7367" y="2683"/>
                </a:lnTo>
                <a:lnTo>
                  <a:pt x="7358" y="2683"/>
                </a:lnTo>
                <a:lnTo>
                  <a:pt x="7367" y="2683"/>
                </a:lnTo>
                <a:lnTo>
                  <a:pt x="7367" y="2665"/>
                </a:lnTo>
                <a:lnTo>
                  <a:pt x="7367" y="2657"/>
                </a:lnTo>
                <a:lnTo>
                  <a:pt x="7358" y="2657"/>
                </a:lnTo>
                <a:lnTo>
                  <a:pt x="7349" y="2657"/>
                </a:lnTo>
                <a:lnTo>
                  <a:pt x="7349" y="2648"/>
                </a:lnTo>
                <a:lnTo>
                  <a:pt x="7340" y="2639"/>
                </a:lnTo>
                <a:lnTo>
                  <a:pt x="7340" y="2630"/>
                </a:lnTo>
                <a:lnTo>
                  <a:pt x="7340" y="2621"/>
                </a:lnTo>
                <a:lnTo>
                  <a:pt x="7323" y="2612"/>
                </a:lnTo>
                <a:lnTo>
                  <a:pt x="7314" y="2612"/>
                </a:lnTo>
                <a:lnTo>
                  <a:pt x="7305" y="2612"/>
                </a:lnTo>
                <a:lnTo>
                  <a:pt x="7323" y="2604"/>
                </a:lnTo>
                <a:lnTo>
                  <a:pt x="7349" y="2621"/>
                </a:lnTo>
                <a:lnTo>
                  <a:pt x="7358" y="2630"/>
                </a:lnTo>
                <a:lnTo>
                  <a:pt x="7376" y="2639"/>
                </a:lnTo>
                <a:lnTo>
                  <a:pt x="7393" y="2648"/>
                </a:lnTo>
                <a:lnTo>
                  <a:pt x="7402" y="2648"/>
                </a:lnTo>
                <a:lnTo>
                  <a:pt x="7411" y="2639"/>
                </a:lnTo>
                <a:lnTo>
                  <a:pt x="7420" y="2630"/>
                </a:lnTo>
                <a:lnTo>
                  <a:pt x="7411" y="2621"/>
                </a:lnTo>
                <a:lnTo>
                  <a:pt x="7393" y="2612"/>
                </a:lnTo>
                <a:lnTo>
                  <a:pt x="7384" y="2604"/>
                </a:lnTo>
                <a:lnTo>
                  <a:pt x="7376" y="2586"/>
                </a:lnTo>
                <a:lnTo>
                  <a:pt x="7367" y="2577"/>
                </a:lnTo>
                <a:lnTo>
                  <a:pt x="7376" y="2577"/>
                </a:lnTo>
                <a:lnTo>
                  <a:pt x="7393" y="2586"/>
                </a:lnTo>
                <a:lnTo>
                  <a:pt x="7402" y="2595"/>
                </a:lnTo>
                <a:lnTo>
                  <a:pt x="7411" y="2595"/>
                </a:lnTo>
                <a:lnTo>
                  <a:pt x="7420" y="2595"/>
                </a:lnTo>
                <a:lnTo>
                  <a:pt x="7420" y="2577"/>
                </a:lnTo>
                <a:lnTo>
                  <a:pt x="7411" y="2568"/>
                </a:lnTo>
                <a:lnTo>
                  <a:pt x="7420" y="2568"/>
                </a:lnTo>
                <a:lnTo>
                  <a:pt x="7428" y="2568"/>
                </a:lnTo>
                <a:lnTo>
                  <a:pt x="7437" y="2568"/>
                </a:lnTo>
                <a:lnTo>
                  <a:pt x="7437" y="2559"/>
                </a:lnTo>
                <a:lnTo>
                  <a:pt x="7428" y="2559"/>
                </a:lnTo>
                <a:lnTo>
                  <a:pt x="7437" y="2559"/>
                </a:lnTo>
                <a:lnTo>
                  <a:pt x="7446" y="2559"/>
                </a:lnTo>
                <a:lnTo>
                  <a:pt x="7446" y="2568"/>
                </a:lnTo>
                <a:lnTo>
                  <a:pt x="7455" y="2577"/>
                </a:lnTo>
                <a:lnTo>
                  <a:pt x="7473" y="2604"/>
                </a:lnTo>
                <a:lnTo>
                  <a:pt x="7481" y="2604"/>
                </a:lnTo>
                <a:lnTo>
                  <a:pt x="7490" y="2612"/>
                </a:lnTo>
                <a:lnTo>
                  <a:pt x="7499" y="2621"/>
                </a:lnTo>
                <a:lnTo>
                  <a:pt x="7508" y="2621"/>
                </a:lnTo>
                <a:lnTo>
                  <a:pt x="7517" y="2612"/>
                </a:lnTo>
                <a:lnTo>
                  <a:pt x="7525" y="2612"/>
                </a:lnTo>
                <a:lnTo>
                  <a:pt x="7525" y="2604"/>
                </a:lnTo>
                <a:lnTo>
                  <a:pt x="7534" y="2612"/>
                </a:lnTo>
                <a:lnTo>
                  <a:pt x="7517" y="2621"/>
                </a:lnTo>
                <a:lnTo>
                  <a:pt x="7517" y="2630"/>
                </a:lnTo>
                <a:lnTo>
                  <a:pt x="7543" y="2639"/>
                </a:lnTo>
                <a:lnTo>
                  <a:pt x="7552" y="2639"/>
                </a:lnTo>
                <a:lnTo>
                  <a:pt x="7561" y="2630"/>
                </a:lnTo>
                <a:lnTo>
                  <a:pt x="7578" y="2621"/>
                </a:lnTo>
                <a:lnTo>
                  <a:pt x="7587" y="2621"/>
                </a:lnTo>
                <a:lnTo>
                  <a:pt x="7596" y="2604"/>
                </a:lnTo>
                <a:lnTo>
                  <a:pt x="7605" y="2595"/>
                </a:lnTo>
                <a:lnTo>
                  <a:pt x="7614" y="2595"/>
                </a:lnTo>
                <a:lnTo>
                  <a:pt x="7623" y="2595"/>
                </a:lnTo>
                <a:lnTo>
                  <a:pt x="7614" y="2604"/>
                </a:lnTo>
                <a:lnTo>
                  <a:pt x="7605" y="2612"/>
                </a:lnTo>
                <a:lnTo>
                  <a:pt x="7596" y="2621"/>
                </a:lnTo>
                <a:lnTo>
                  <a:pt x="7587" y="2630"/>
                </a:lnTo>
                <a:lnTo>
                  <a:pt x="7578" y="2639"/>
                </a:lnTo>
                <a:lnTo>
                  <a:pt x="7570" y="2639"/>
                </a:lnTo>
                <a:lnTo>
                  <a:pt x="7561" y="2648"/>
                </a:lnTo>
                <a:lnTo>
                  <a:pt x="7552" y="2657"/>
                </a:lnTo>
                <a:lnTo>
                  <a:pt x="7552" y="2665"/>
                </a:lnTo>
                <a:lnTo>
                  <a:pt x="7561" y="2674"/>
                </a:lnTo>
                <a:lnTo>
                  <a:pt x="7561" y="2683"/>
                </a:lnTo>
                <a:lnTo>
                  <a:pt x="7570" y="2683"/>
                </a:lnTo>
                <a:lnTo>
                  <a:pt x="7570" y="2701"/>
                </a:lnTo>
                <a:lnTo>
                  <a:pt x="7578" y="2709"/>
                </a:lnTo>
                <a:lnTo>
                  <a:pt x="7587" y="2718"/>
                </a:lnTo>
                <a:lnTo>
                  <a:pt x="7596" y="2727"/>
                </a:lnTo>
                <a:lnTo>
                  <a:pt x="7605" y="2736"/>
                </a:lnTo>
                <a:lnTo>
                  <a:pt x="7614" y="2745"/>
                </a:lnTo>
                <a:lnTo>
                  <a:pt x="7623" y="2727"/>
                </a:lnTo>
                <a:lnTo>
                  <a:pt x="7631" y="2709"/>
                </a:lnTo>
                <a:lnTo>
                  <a:pt x="7631" y="2718"/>
                </a:lnTo>
                <a:lnTo>
                  <a:pt x="7631" y="2736"/>
                </a:lnTo>
                <a:lnTo>
                  <a:pt x="7631" y="2745"/>
                </a:lnTo>
                <a:lnTo>
                  <a:pt x="7640" y="2745"/>
                </a:lnTo>
                <a:lnTo>
                  <a:pt x="7649" y="2736"/>
                </a:lnTo>
                <a:lnTo>
                  <a:pt x="7658" y="2736"/>
                </a:lnTo>
                <a:lnTo>
                  <a:pt x="7658" y="2745"/>
                </a:lnTo>
                <a:lnTo>
                  <a:pt x="7667" y="2745"/>
                </a:lnTo>
                <a:lnTo>
                  <a:pt x="7675" y="2754"/>
                </a:lnTo>
                <a:lnTo>
                  <a:pt x="7684" y="2762"/>
                </a:lnTo>
                <a:lnTo>
                  <a:pt x="7693" y="2754"/>
                </a:lnTo>
                <a:lnTo>
                  <a:pt x="7693" y="2745"/>
                </a:lnTo>
                <a:lnTo>
                  <a:pt x="7702" y="2727"/>
                </a:lnTo>
                <a:lnTo>
                  <a:pt x="7702" y="2692"/>
                </a:lnTo>
                <a:lnTo>
                  <a:pt x="7702" y="2683"/>
                </a:lnTo>
                <a:lnTo>
                  <a:pt x="7693" y="2674"/>
                </a:lnTo>
                <a:lnTo>
                  <a:pt x="7675" y="2674"/>
                </a:lnTo>
                <a:lnTo>
                  <a:pt x="7693" y="2665"/>
                </a:lnTo>
                <a:lnTo>
                  <a:pt x="7693" y="2657"/>
                </a:lnTo>
                <a:lnTo>
                  <a:pt x="7693" y="2648"/>
                </a:lnTo>
                <a:lnTo>
                  <a:pt x="7711" y="2674"/>
                </a:lnTo>
                <a:lnTo>
                  <a:pt x="7728" y="2683"/>
                </a:lnTo>
                <a:lnTo>
                  <a:pt x="7737" y="2674"/>
                </a:lnTo>
                <a:lnTo>
                  <a:pt x="7746" y="2683"/>
                </a:lnTo>
                <a:lnTo>
                  <a:pt x="7755" y="2674"/>
                </a:lnTo>
                <a:lnTo>
                  <a:pt x="7755" y="2665"/>
                </a:lnTo>
                <a:lnTo>
                  <a:pt x="7764" y="2657"/>
                </a:lnTo>
                <a:lnTo>
                  <a:pt x="7773" y="2657"/>
                </a:lnTo>
                <a:lnTo>
                  <a:pt x="7773" y="2648"/>
                </a:lnTo>
                <a:lnTo>
                  <a:pt x="7764" y="2639"/>
                </a:lnTo>
                <a:lnTo>
                  <a:pt x="7755" y="2630"/>
                </a:lnTo>
                <a:lnTo>
                  <a:pt x="7764" y="2630"/>
                </a:lnTo>
                <a:lnTo>
                  <a:pt x="7781" y="2630"/>
                </a:lnTo>
                <a:lnTo>
                  <a:pt x="7790" y="2630"/>
                </a:lnTo>
                <a:lnTo>
                  <a:pt x="7799" y="2630"/>
                </a:lnTo>
                <a:lnTo>
                  <a:pt x="7781" y="2612"/>
                </a:lnTo>
                <a:lnTo>
                  <a:pt x="7764" y="2604"/>
                </a:lnTo>
                <a:lnTo>
                  <a:pt x="7773" y="2595"/>
                </a:lnTo>
                <a:lnTo>
                  <a:pt x="7764" y="2586"/>
                </a:lnTo>
                <a:lnTo>
                  <a:pt x="7773" y="2586"/>
                </a:lnTo>
                <a:lnTo>
                  <a:pt x="7781" y="2586"/>
                </a:lnTo>
                <a:lnTo>
                  <a:pt x="7790" y="2595"/>
                </a:lnTo>
                <a:lnTo>
                  <a:pt x="7808" y="2595"/>
                </a:lnTo>
                <a:lnTo>
                  <a:pt x="7834" y="2586"/>
                </a:lnTo>
                <a:lnTo>
                  <a:pt x="7825" y="2568"/>
                </a:lnTo>
                <a:lnTo>
                  <a:pt x="7790" y="2559"/>
                </a:lnTo>
                <a:lnTo>
                  <a:pt x="7799" y="2551"/>
                </a:lnTo>
                <a:lnTo>
                  <a:pt x="7808" y="2551"/>
                </a:lnTo>
                <a:lnTo>
                  <a:pt x="7817" y="2559"/>
                </a:lnTo>
                <a:lnTo>
                  <a:pt x="7834" y="2568"/>
                </a:lnTo>
                <a:lnTo>
                  <a:pt x="7843" y="2568"/>
                </a:lnTo>
                <a:lnTo>
                  <a:pt x="7852" y="2559"/>
                </a:lnTo>
                <a:lnTo>
                  <a:pt x="7852" y="2551"/>
                </a:lnTo>
                <a:lnTo>
                  <a:pt x="7834" y="2542"/>
                </a:lnTo>
                <a:lnTo>
                  <a:pt x="7817" y="2515"/>
                </a:lnTo>
                <a:lnTo>
                  <a:pt x="7799" y="2506"/>
                </a:lnTo>
                <a:lnTo>
                  <a:pt x="7790" y="2506"/>
                </a:lnTo>
                <a:lnTo>
                  <a:pt x="7773" y="2524"/>
                </a:lnTo>
                <a:lnTo>
                  <a:pt x="7755" y="2524"/>
                </a:lnTo>
                <a:lnTo>
                  <a:pt x="7746" y="2515"/>
                </a:lnTo>
                <a:lnTo>
                  <a:pt x="7737" y="2515"/>
                </a:lnTo>
                <a:lnTo>
                  <a:pt x="7728" y="2515"/>
                </a:lnTo>
                <a:lnTo>
                  <a:pt x="7720" y="2524"/>
                </a:lnTo>
                <a:lnTo>
                  <a:pt x="7693" y="2524"/>
                </a:lnTo>
                <a:lnTo>
                  <a:pt x="7684" y="2533"/>
                </a:lnTo>
                <a:lnTo>
                  <a:pt x="7675" y="2533"/>
                </a:lnTo>
                <a:lnTo>
                  <a:pt x="7702" y="2515"/>
                </a:lnTo>
                <a:lnTo>
                  <a:pt x="7711" y="2506"/>
                </a:lnTo>
                <a:lnTo>
                  <a:pt x="7711" y="2498"/>
                </a:lnTo>
                <a:lnTo>
                  <a:pt x="7711" y="2489"/>
                </a:lnTo>
                <a:lnTo>
                  <a:pt x="7720" y="2480"/>
                </a:lnTo>
                <a:lnTo>
                  <a:pt x="7702" y="2471"/>
                </a:lnTo>
                <a:lnTo>
                  <a:pt x="7684" y="2462"/>
                </a:lnTo>
                <a:lnTo>
                  <a:pt x="7675" y="2471"/>
                </a:lnTo>
                <a:lnTo>
                  <a:pt x="7667" y="2471"/>
                </a:lnTo>
                <a:lnTo>
                  <a:pt x="7667" y="2480"/>
                </a:lnTo>
                <a:lnTo>
                  <a:pt x="7649" y="2480"/>
                </a:lnTo>
                <a:lnTo>
                  <a:pt x="7640" y="2480"/>
                </a:lnTo>
                <a:lnTo>
                  <a:pt x="7631" y="2480"/>
                </a:lnTo>
                <a:lnTo>
                  <a:pt x="7623" y="2471"/>
                </a:lnTo>
                <a:lnTo>
                  <a:pt x="7614" y="2471"/>
                </a:lnTo>
                <a:lnTo>
                  <a:pt x="7605" y="2471"/>
                </a:lnTo>
                <a:lnTo>
                  <a:pt x="7614" y="2462"/>
                </a:lnTo>
                <a:lnTo>
                  <a:pt x="7623" y="2471"/>
                </a:lnTo>
                <a:lnTo>
                  <a:pt x="7631" y="2471"/>
                </a:lnTo>
                <a:lnTo>
                  <a:pt x="7649" y="2471"/>
                </a:lnTo>
                <a:lnTo>
                  <a:pt x="7649" y="2445"/>
                </a:lnTo>
                <a:lnTo>
                  <a:pt x="7667" y="2436"/>
                </a:lnTo>
                <a:lnTo>
                  <a:pt x="7649" y="2427"/>
                </a:lnTo>
                <a:lnTo>
                  <a:pt x="7640" y="2436"/>
                </a:lnTo>
                <a:lnTo>
                  <a:pt x="7623" y="2418"/>
                </a:lnTo>
                <a:lnTo>
                  <a:pt x="7614" y="2409"/>
                </a:lnTo>
                <a:lnTo>
                  <a:pt x="7605" y="2409"/>
                </a:lnTo>
                <a:lnTo>
                  <a:pt x="7596" y="2409"/>
                </a:lnTo>
                <a:lnTo>
                  <a:pt x="7578" y="2409"/>
                </a:lnTo>
                <a:lnTo>
                  <a:pt x="7578" y="2401"/>
                </a:lnTo>
                <a:lnTo>
                  <a:pt x="7587" y="2392"/>
                </a:lnTo>
                <a:lnTo>
                  <a:pt x="7596" y="2383"/>
                </a:lnTo>
                <a:lnTo>
                  <a:pt x="7587" y="2383"/>
                </a:lnTo>
                <a:lnTo>
                  <a:pt x="7578" y="2383"/>
                </a:lnTo>
                <a:lnTo>
                  <a:pt x="7561" y="2392"/>
                </a:lnTo>
                <a:lnTo>
                  <a:pt x="7552" y="2401"/>
                </a:lnTo>
                <a:lnTo>
                  <a:pt x="7543" y="2409"/>
                </a:lnTo>
                <a:lnTo>
                  <a:pt x="7552" y="2418"/>
                </a:lnTo>
                <a:lnTo>
                  <a:pt x="7552" y="2427"/>
                </a:lnTo>
                <a:lnTo>
                  <a:pt x="7543" y="2418"/>
                </a:lnTo>
                <a:lnTo>
                  <a:pt x="7543" y="2409"/>
                </a:lnTo>
                <a:lnTo>
                  <a:pt x="7543" y="2392"/>
                </a:lnTo>
                <a:lnTo>
                  <a:pt x="7534" y="2392"/>
                </a:lnTo>
                <a:lnTo>
                  <a:pt x="7525" y="2383"/>
                </a:lnTo>
                <a:lnTo>
                  <a:pt x="7525" y="2392"/>
                </a:lnTo>
                <a:lnTo>
                  <a:pt x="7517" y="2392"/>
                </a:lnTo>
                <a:lnTo>
                  <a:pt x="7508" y="2392"/>
                </a:lnTo>
                <a:lnTo>
                  <a:pt x="7508" y="2383"/>
                </a:lnTo>
                <a:lnTo>
                  <a:pt x="7508" y="2374"/>
                </a:lnTo>
                <a:lnTo>
                  <a:pt x="7490" y="2392"/>
                </a:lnTo>
                <a:lnTo>
                  <a:pt x="7481" y="2401"/>
                </a:lnTo>
                <a:lnTo>
                  <a:pt x="7481" y="2409"/>
                </a:lnTo>
                <a:lnTo>
                  <a:pt x="7473" y="2409"/>
                </a:lnTo>
                <a:lnTo>
                  <a:pt x="7464" y="2401"/>
                </a:lnTo>
                <a:lnTo>
                  <a:pt x="7473" y="2401"/>
                </a:lnTo>
                <a:lnTo>
                  <a:pt x="7490" y="2383"/>
                </a:lnTo>
                <a:lnTo>
                  <a:pt x="7490" y="2374"/>
                </a:lnTo>
                <a:lnTo>
                  <a:pt x="7490" y="2348"/>
                </a:lnTo>
                <a:lnTo>
                  <a:pt x="7464" y="2356"/>
                </a:lnTo>
                <a:lnTo>
                  <a:pt x="7464" y="2374"/>
                </a:lnTo>
                <a:lnTo>
                  <a:pt x="7455" y="2383"/>
                </a:lnTo>
                <a:lnTo>
                  <a:pt x="7455" y="2374"/>
                </a:lnTo>
                <a:lnTo>
                  <a:pt x="7455" y="2365"/>
                </a:lnTo>
                <a:lnTo>
                  <a:pt x="7437" y="2374"/>
                </a:lnTo>
                <a:lnTo>
                  <a:pt x="7446" y="2365"/>
                </a:lnTo>
                <a:lnTo>
                  <a:pt x="7446" y="2356"/>
                </a:lnTo>
                <a:lnTo>
                  <a:pt x="7437" y="2356"/>
                </a:lnTo>
                <a:lnTo>
                  <a:pt x="7428" y="2348"/>
                </a:lnTo>
                <a:lnTo>
                  <a:pt x="7437" y="2339"/>
                </a:lnTo>
                <a:lnTo>
                  <a:pt x="7446" y="2330"/>
                </a:lnTo>
                <a:lnTo>
                  <a:pt x="7455" y="2330"/>
                </a:lnTo>
                <a:lnTo>
                  <a:pt x="7446" y="2321"/>
                </a:lnTo>
                <a:lnTo>
                  <a:pt x="7428" y="2330"/>
                </a:lnTo>
                <a:lnTo>
                  <a:pt x="7420" y="2330"/>
                </a:lnTo>
                <a:lnTo>
                  <a:pt x="7411" y="2321"/>
                </a:lnTo>
                <a:lnTo>
                  <a:pt x="7402" y="2321"/>
                </a:lnTo>
                <a:lnTo>
                  <a:pt x="7393" y="2321"/>
                </a:lnTo>
                <a:lnTo>
                  <a:pt x="7384" y="2312"/>
                </a:lnTo>
                <a:lnTo>
                  <a:pt x="7376" y="2312"/>
                </a:lnTo>
                <a:lnTo>
                  <a:pt x="7367" y="2321"/>
                </a:lnTo>
                <a:lnTo>
                  <a:pt x="7358" y="2312"/>
                </a:lnTo>
                <a:lnTo>
                  <a:pt x="7349" y="2303"/>
                </a:lnTo>
                <a:lnTo>
                  <a:pt x="7349" y="2295"/>
                </a:lnTo>
                <a:lnTo>
                  <a:pt x="7340" y="2295"/>
                </a:lnTo>
                <a:lnTo>
                  <a:pt x="7331" y="2295"/>
                </a:lnTo>
                <a:lnTo>
                  <a:pt x="7323" y="2286"/>
                </a:lnTo>
                <a:lnTo>
                  <a:pt x="7296" y="2286"/>
                </a:lnTo>
                <a:lnTo>
                  <a:pt x="7261" y="2277"/>
                </a:lnTo>
                <a:lnTo>
                  <a:pt x="7270" y="2277"/>
                </a:lnTo>
                <a:lnTo>
                  <a:pt x="7305" y="2286"/>
                </a:lnTo>
                <a:lnTo>
                  <a:pt x="7314" y="2286"/>
                </a:lnTo>
                <a:lnTo>
                  <a:pt x="7323" y="2277"/>
                </a:lnTo>
                <a:lnTo>
                  <a:pt x="7331" y="2277"/>
                </a:lnTo>
                <a:lnTo>
                  <a:pt x="7358" y="2286"/>
                </a:lnTo>
                <a:lnTo>
                  <a:pt x="7367" y="2286"/>
                </a:lnTo>
                <a:lnTo>
                  <a:pt x="7376" y="2277"/>
                </a:lnTo>
                <a:lnTo>
                  <a:pt x="7376" y="2268"/>
                </a:lnTo>
                <a:lnTo>
                  <a:pt x="7376" y="2251"/>
                </a:lnTo>
                <a:lnTo>
                  <a:pt x="7349" y="2242"/>
                </a:lnTo>
                <a:lnTo>
                  <a:pt x="7340" y="2233"/>
                </a:lnTo>
                <a:lnTo>
                  <a:pt x="7331" y="2233"/>
                </a:lnTo>
                <a:lnTo>
                  <a:pt x="7287" y="2251"/>
                </a:lnTo>
                <a:lnTo>
                  <a:pt x="7278" y="2242"/>
                </a:lnTo>
                <a:lnTo>
                  <a:pt x="7314" y="2233"/>
                </a:lnTo>
                <a:lnTo>
                  <a:pt x="7331" y="2224"/>
                </a:lnTo>
                <a:lnTo>
                  <a:pt x="7340" y="2233"/>
                </a:lnTo>
                <a:lnTo>
                  <a:pt x="7367" y="2224"/>
                </a:lnTo>
                <a:lnTo>
                  <a:pt x="7376" y="2233"/>
                </a:lnTo>
                <a:lnTo>
                  <a:pt x="7384" y="2233"/>
                </a:lnTo>
                <a:lnTo>
                  <a:pt x="7393" y="2233"/>
                </a:lnTo>
                <a:lnTo>
                  <a:pt x="7411" y="2233"/>
                </a:lnTo>
                <a:lnTo>
                  <a:pt x="7420" y="2233"/>
                </a:lnTo>
                <a:lnTo>
                  <a:pt x="7446" y="2242"/>
                </a:lnTo>
                <a:lnTo>
                  <a:pt x="7455" y="2233"/>
                </a:lnTo>
                <a:lnTo>
                  <a:pt x="7455" y="2224"/>
                </a:lnTo>
                <a:lnTo>
                  <a:pt x="7455" y="2215"/>
                </a:lnTo>
                <a:lnTo>
                  <a:pt x="7446" y="2215"/>
                </a:lnTo>
                <a:lnTo>
                  <a:pt x="7428" y="2206"/>
                </a:lnTo>
                <a:lnTo>
                  <a:pt x="7420" y="2198"/>
                </a:lnTo>
                <a:lnTo>
                  <a:pt x="7402" y="2198"/>
                </a:lnTo>
                <a:lnTo>
                  <a:pt x="7376" y="2198"/>
                </a:lnTo>
                <a:lnTo>
                  <a:pt x="7367" y="2198"/>
                </a:lnTo>
                <a:lnTo>
                  <a:pt x="7358" y="2198"/>
                </a:lnTo>
                <a:lnTo>
                  <a:pt x="7323" y="2180"/>
                </a:lnTo>
                <a:lnTo>
                  <a:pt x="7305" y="2189"/>
                </a:lnTo>
                <a:lnTo>
                  <a:pt x="7278" y="2189"/>
                </a:lnTo>
                <a:lnTo>
                  <a:pt x="7270" y="2189"/>
                </a:lnTo>
                <a:lnTo>
                  <a:pt x="7278" y="2180"/>
                </a:lnTo>
                <a:lnTo>
                  <a:pt x="7296" y="2180"/>
                </a:lnTo>
                <a:lnTo>
                  <a:pt x="7314" y="2171"/>
                </a:lnTo>
                <a:lnTo>
                  <a:pt x="7331" y="2171"/>
                </a:lnTo>
                <a:lnTo>
                  <a:pt x="7340" y="2171"/>
                </a:lnTo>
                <a:lnTo>
                  <a:pt x="7340" y="2162"/>
                </a:lnTo>
                <a:lnTo>
                  <a:pt x="7349" y="2162"/>
                </a:lnTo>
                <a:lnTo>
                  <a:pt x="7358" y="2153"/>
                </a:lnTo>
                <a:lnTo>
                  <a:pt x="7376" y="2153"/>
                </a:lnTo>
                <a:lnTo>
                  <a:pt x="7411" y="2162"/>
                </a:lnTo>
                <a:lnTo>
                  <a:pt x="7420" y="2162"/>
                </a:lnTo>
                <a:lnTo>
                  <a:pt x="7420" y="2153"/>
                </a:lnTo>
                <a:lnTo>
                  <a:pt x="7420" y="2145"/>
                </a:lnTo>
                <a:lnTo>
                  <a:pt x="7411" y="2127"/>
                </a:lnTo>
                <a:lnTo>
                  <a:pt x="7402" y="2127"/>
                </a:lnTo>
                <a:lnTo>
                  <a:pt x="7384" y="2101"/>
                </a:lnTo>
                <a:lnTo>
                  <a:pt x="7367" y="2092"/>
                </a:lnTo>
                <a:lnTo>
                  <a:pt x="7358" y="2083"/>
                </a:lnTo>
                <a:lnTo>
                  <a:pt x="7349" y="2083"/>
                </a:lnTo>
                <a:lnTo>
                  <a:pt x="7340" y="2092"/>
                </a:lnTo>
                <a:lnTo>
                  <a:pt x="7340" y="2101"/>
                </a:lnTo>
                <a:lnTo>
                  <a:pt x="7331" y="2101"/>
                </a:lnTo>
                <a:lnTo>
                  <a:pt x="7331" y="2109"/>
                </a:lnTo>
                <a:lnTo>
                  <a:pt x="7340" y="2109"/>
                </a:lnTo>
                <a:lnTo>
                  <a:pt x="7340" y="2118"/>
                </a:lnTo>
                <a:lnTo>
                  <a:pt x="7331" y="2118"/>
                </a:lnTo>
                <a:lnTo>
                  <a:pt x="7323" y="2118"/>
                </a:lnTo>
                <a:lnTo>
                  <a:pt x="7314" y="2127"/>
                </a:lnTo>
                <a:lnTo>
                  <a:pt x="7305" y="2136"/>
                </a:lnTo>
                <a:lnTo>
                  <a:pt x="7296" y="2136"/>
                </a:lnTo>
                <a:lnTo>
                  <a:pt x="7287" y="2127"/>
                </a:lnTo>
                <a:lnTo>
                  <a:pt x="7296" y="2118"/>
                </a:lnTo>
                <a:lnTo>
                  <a:pt x="7305" y="2118"/>
                </a:lnTo>
                <a:lnTo>
                  <a:pt x="7305" y="2109"/>
                </a:lnTo>
                <a:lnTo>
                  <a:pt x="7305" y="2101"/>
                </a:lnTo>
                <a:lnTo>
                  <a:pt x="7287" y="2101"/>
                </a:lnTo>
                <a:lnTo>
                  <a:pt x="7270" y="2101"/>
                </a:lnTo>
                <a:lnTo>
                  <a:pt x="7252" y="2109"/>
                </a:lnTo>
                <a:lnTo>
                  <a:pt x="7243" y="2109"/>
                </a:lnTo>
                <a:lnTo>
                  <a:pt x="7226" y="2118"/>
                </a:lnTo>
                <a:lnTo>
                  <a:pt x="7217" y="2127"/>
                </a:lnTo>
                <a:lnTo>
                  <a:pt x="7208" y="2118"/>
                </a:lnTo>
                <a:lnTo>
                  <a:pt x="7234" y="2101"/>
                </a:lnTo>
                <a:lnTo>
                  <a:pt x="7252" y="2092"/>
                </a:lnTo>
                <a:lnTo>
                  <a:pt x="7261" y="2092"/>
                </a:lnTo>
                <a:lnTo>
                  <a:pt x="7278" y="2092"/>
                </a:lnTo>
                <a:lnTo>
                  <a:pt x="7296" y="2083"/>
                </a:lnTo>
                <a:lnTo>
                  <a:pt x="7305" y="2083"/>
                </a:lnTo>
                <a:lnTo>
                  <a:pt x="7314" y="2074"/>
                </a:lnTo>
                <a:lnTo>
                  <a:pt x="7323" y="2074"/>
                </a:lnTo>
                <a:lnTo>
                  <a:pt x="7331" y="2065"/>
                </a:lnTo>
                <a:lnTo>
                  <a:pt x="7331" y="2056"/>
                </a:lnTo>
                <a:lnTo>
                  <a:pt x="7323" y="2048"/>
                </a:lnTo>
                <a:lnTo>
                  <a:pt x="7296" y="2039"/>
                </a:lnTo>
                <a:lnTo>
                  <a:pt x="7278" y="2030"/>
                </a:lnTo>
                <a:lnTo>
                  <a:pt x="7270" y="2030"/>
                </a:lnTo>
                <a:lnTo>
                  <a:pt x="7261" y="2021"/>
                </a:lnTo>
                <a:lnTo>
                  <a:pt x="7243" y="2021"/>
                </a:lnTo>
                <a:lnTo>
                  <a:pt x="7234" y="2021"/>
                </a:lnTo>
                <a:lnTo>
                  <a:pt x="7226" y="2012"/>
                </a:lnTo>
                <a:lnTo>
                  <a:pt x="7217" y="2012"/>
                </a:lnTo>
                <a:lnTo>
                  <a:pt x="7208" y="2021"/>
                </a:lnTo>
                <a:lnTo>
                  <a:pt x="7190" y="2021"/>
                </a:lnTo>
                <a:lnTo>
                  <a:pt x="7173" y="2030"/>
                </a:lnTo>
                <a:lnTo>
                  <a:pt x="7146" y="2039"/>
                </a:lnTo>
                <a:lnTo>
                  <a:pt x="7137" y="2048"/>
                </a:lnTo>
                <a:lnTo>
                  <a:pt x="7137" y="2056"/>
                </a:lnTo>
                <a:lnTo>
                  <a:pt x="7120" y="2101"/>
                </a:lnTo>
                <a:lnTo>
                  <a:pt x="7111" y="2109"/>
                </a:lnTo>
                <a:lnTo>
                  <a:pt x="7120" y="2074"/>
                </a:lnTo>
                <a:lnTo>
                  <a:pt x="7120" y="2065"/>
                </a:lnTo>
                <a:lnTo>
                  <a:pt x="7111" y="2056"/>
                </a:lnTo>
                <a:lnTo>
                  <a:pt x="7102" y="2056"/>
                </a:lnTo>
                <a:lnTo>
                  <a:pt x="7093" y="2056"/>
                </a:lnTo>
                <a:lnTo>
                  <a:pt x="7084" y="2074"/>
                </a:lnTo>
                <a:lnTo>
                  <a:pt x="7076" y="2074"/>
                </a:lnTo>
                <a:lnTo>
                  <a:pt x="7076" y="2065"/>
                </a:lnTo>
                <a:lnTo>
                  <a:pt x="7084" y="2065"/>
                </a:lnTo>
                <a:lnTo>
                  <a:pt x="7093" y="2056"/>
                </a:lnTo>
                <a:lnTo>
                  <a:pt x="7111" y="2048"/>
                </a:lnTo>
                <a:lnTo>
                  <a:pt x="7128" y="2048"/>
                </a:lnTo>
                <a:lnTo>
                  <a:pt x="7137" y="2039"/>
                </a:lnTo>
                <a:lnTo>
                  <a:pt x="7155" y="2021"/>
                </a:lnTo>
                <a:lnTo>
                  <a:pt x="7164" y="2012"/>
                </a:lnTo>
                <a:lnTo>
                  <a:pt x="7164" y="2003"/>
                </a:lnTo>
                <a:lnTo>
                  <a:pt x="7164" y="1995"/>
                </a:lnTo>
                <a:lnTo>
                  <a:pt x="7164" y="1986"/>
                </a:lnTo>
                <a:lnTo>
                  <a:pt x="7155" y="1977"/>
                </a:lnTo>
                <a:lnTo>
                  <a:pt x="7146" y="1977"/>
                </a:lnTo>
                <a:lnTo>
                  <a:pt x="7137" y="1986"/>
                </a:lnTo>
                <a:lnTo>
                  <a:pt x="7128" y="1995"/>
                </a:lnTo>
                <a:lnTo>
                  <a:pt x="7111" y="1995"/>
                </a:lnTo>
                <a:lnTo>
                  <a:pt x="7084" y="1986"/>
                </a:lnTo>
                <a:lnTo>
                  <a:pt x="7067" y="1995"/>
                </a:lnTo>
                <a:lnTo>
                  <a:pt x="7058" y="2003"/>
                </a:lnTo>
                <a:lnTo>
                  <a:pt x="7049" y="2012"/>
                </a:lnTo>
                <a:lnTo>
                  <a:pt x="7040" y="2012"/>
                </a:lnTo>
                <a:lnTo>
                  <a:pt x="7023" y="2021"/>
                </a:lnTo>
                <a:lnTo>
                  <a:pt x="7023" y="2012"/>
                </a:lnTo>
                <a:lnTo>
                  <a:pt x="7031" y="2012"/>
                </a:lnTo>
                <a:lnTo>
                  <a:pt x="7040" y="2003"/>
                </a:lnTo>
                <a:lnTo>
                  <a:pt x="7067" y="1986"/>
                </a:lnTo>
                <a:lnTo>
                  <a:pt x="7067" y="1977"/>
                </a:lnTo>
                <a:lnTo>
                  <a:pt x="7076" y="1977"/>
                </a:lnTo>
                <a:lnTo>
                  <a:pt x="7093" y="1986"/>
                </a:lnTo>
                <a:lnTo>
                  <a:pt x="7102" y="1977"/>
                </a:lnTo>
                <a:lnTo>
                  <a:pt x="7111" y="1977"/>
                </a:lnTo>
                <a:lnTo>
                  <a:pt x="7120" y="1959"/>
                </a:lnTo>
                <a:lnTo>
                  <a:pt x="7128" y="1959"/>
                </a:lnTo>
                <a:lnTo>
                  <a:pt x="7120" y="1950"/>
                </a:lnTo>
                <a:lnTo>
                  <a:pt x="7120" y="1942"/>
                </a:lnTo>
                <a:lnTo>
                  <a:pt x="7111" y="1942"/>
                </a:lnTo>
                <a:lnTo>
                  <a:pt x="7102" y="1933"/>
                </a:lnTo>
                <a:lnTo>
                  <a:pt x="7093" y="1924"/>
                </a:lnTo>
                <a:lnTo>
                  <a:pt x="7076" y="1915"/>
                </a:lnTo>
                <a:lnTo>
                  <a:pt x="7058" y="1915"/>
                </a:lnTo>
                <a:lnTo>
                  <a:pt x="7040" y="1915"/>
                </a:lnTo>
                <a:lnTo>
                  <a:pt x="7023" y="1906"/>
                </a:lnTo>
                <a:lnTo>
                  <a:pt x="7023" y="1915"/>
                </a:lnTo>
                <a:lnTo>
                  <a:pt x="7014" y="1906"/>
                </a:lnTo>
                <a:lnTo>
                  <a:pt x="6996" y="1906"/>
                </a:lnTo>
                <a:lnTo>
                  <a:pt x="6978" y="1915"/>
                </a:lnTo>
                <a:lnTo>
                  <a:pt x="6970" y="1924"/>
                </a:lnTo>
                <a:lnTo>
                  <a:pt x="6978" y="1950"/>
                </a:lnTo>
                <a:lnTo>
                  <a:pt x="6978" y="1959"/>
                </a:lnTo>
                <a:lnTo>
                  <a:pt x="6970" y="1950"/>
                </a:lnTo>
                <a:lnTo>
                  <a:pt x="6961" y="1942"/>
                </a:lnTo>
                <a:lnTo>
                  <a:pt x="6952" y="1933"/>
                </a:lnTo>
                <a:lnTo>
                  <a:pt x="6943" y="1924"/>
                </a:lnTo>
                <a:lnTo>
                  <a:pt x="6943" y="1915"/>
                </a:lnTo>
                <a:lnTo>
                  <a:pt x="6926" y="1924"/>
                </a:lnTo>
                <a:lnTo>
                  <a:pt x="6917" y="1933"/>
                </a:lnTo>
                <a:lnTo>
                  <a:pt x="6908" y="1942"/>
                </a:lnTo>
                <a:lnTo>
                  <a:pt x="6926" y="1915"/>
                </a:lnTo>
                <a:lnTo>
                  <a:pt x="6943" y="1898"/>
                </a:lnTo>
                <a:lnTo>
                  <a:pt x="6943" y="1889"/>
                </a:lnTo>
                <a:lnTo>
                  <a:pt x="6934" y="1889"/>
                </a:lnTo>
                <a:lnTo>
                  <a:pt x="6926" y="1889"/>
                </a:lnTo>
                <a:lnTo>
                  <a:pt x="6917" y="1889"/>
                </a:lnTo>
                <a:lnTo>
                  <a:pt x="6908" y="1898"/>
                </a:lnTo>
                <a:lnTo>
                  <a:pt x="6890" y="1906"/>
                </a:lnTo>
                <a:lnTo>
                  <a:pt x="6881" y="1906"/>
                </a:lnTo>
                <a:lnTo>
                  <a:pt x="6873" y="1915"/>
                </a:lnTo>
                <a:lnTo>
                  <a:pt x="6864" y="1933"/>
                </a:lnTo>
                <a:lnTo>
                  <a:pt x="6864" y="1950"/>
                </a:lnTo>
                <a:lnTo>
                  <a:pt x="6846" y="1968"/>
                </a:lnTo>
                <a:lnTo>
                  <a:pt x="6846" y="1959"/>
                </a:lnTo>
                <a:lnTo>
                  <a:pt x="6846" y="1950"/>
                </a:lnTo>
                <a:lnTo>
                  <a:pt x="6855" y="1942"/>
                </a:lnTo>
                <a:lnTo>
                  <a:pt x="6855" y="1933"/>
                </a:lnTo>
                <a:lnTo>
                  <a:pt x="6855" y="1924"/>
                </a:lnTo>
                <a:lnTo>
                  <a:pt x="6855" y="1915"/>
                </a:lnTo>
                <a:lnTo>
                  <a:pt x="6864" y="1906"/>
                </a:lnTo>
                <a:lnTo>
                  <a:pt x="6846" y="1906"/>
                </a:lnTo>
                <a:lnTo>
                  <a:pt x="6829" y="1898"/>
                </a:lnTo>
                <a:lnTo>
                  <a:pt x="6855" y="1898"/>
                </a:lnTo>
                <a:lnTo>
                  <a:pt x="6864" y="1898"/>
                </a:lnTo>
                <a:lnTo>
                  <a:pt x="6873" y="1889"/>
                </a:lnTo>
                <a:lnTo>
                  <a:pt x="6899" y="1880"/>
                </a:lnTo>
                <a:lnTo>
                  <a:pt x="6899" y="1871"/>
                </a:lnTo>
                <a:lnTo>
                  <a:pt x="6899" y="1862"/>
                </a:lnTo>
                <a:lnTo>
                  <a:pt x="6899" y="1853"/>
                </a:lnTo>
                <a:lnTo>
                  <a:pt x="6890" y="1845"/>
                </a:lnTo>
                <a:lnTo>
                  <a:pt x="6881" y="1845"/>
                </a:lnTo>
                <a:lnTo>
                  <a:pt x="6864" y="1845"/>
                </a:lnTo>
                <a:lnTo>
                  <a:pt x="6855" y="1845"/>
                </a:lnTo>
                <a:lnTo>
                  <a:pt x="6837" y="1853"/>
                </a:lnTo>
                <a:lnTo>
                  <a:pt x="6811" y="1862"/>
                </a:lnTo>
                <a:lnTo>
                  <a:pt x="6802" y="1871"/>
                </a:lnTo>
                <a:lnTo>
                  <a:pt x="6793" y="1880"/>
                </a:lnTo>
                <a:lnTo>
                  <a:pt x="6784" y="1889"/>
                </a:lnTo>
                <a:lnTo>
                  <a:pt x="6776" y="1898"/>
                </a:lnTo>
                <a:lnTo>
                  <a:pt x="6784" y="1889"/>
                </a:lnTo>
                <a:lnTo>
                  <a:pt x="6793" y="1862"/>
                </a:lnTo>
                <a:lnTo>
                  <a:pt x="6802" y="1853"/>
                </a:lnTo>
                <a:lnTo>
                  <a:pt x="6820" y="1853"/>
                </a:lnTo>
                <a:lnTo>
                  <a:pt x="6837" y="1827"/>
                </a:lnTo>
                <a:lnTo>
                  <a:pt x="6837" y="1818"/>
                </a:lnTo>
                <a:lnTo>
                  <a:pt x="6837" y="1809"/>
                </a:lnTo>
                <a:lnTo>
                  <a:pt x="6829" y="1800"/>
                </a:lnTo>
                <a:lnTo>
                  <a:pt x="6820" y="1792"/>
                </a:lnTo>
                <a:lnTo>
                  <a:pt x="6793" y="1783"/>
                </a:lnTo>
                <a:lnTo>
                  <a:pt x="6784" y="1774"/>
                </a:lnTo>
                <a:lnTo>
                  <a:pt x="6776" y="1783"/>
                </a:lnTo>
                <a:lnTo>
                  <a:pt x="6767" y="1783"/>
                </a:lnTo>
                <a:lnTo>
                  <a:pt x="6758" y="1783"/>
                </a:lnTo>
                <a:lnTo>
                  <a:pt x="6740" y="1774"/>
                </a:lnTo>
                <a:lnTo>
                  <a:pt x="6723" y="1765"/>
                </a:lnTo>
                <a:lnTo>
                  <a:pt x="6705" y="1756"/>
                </a:lnTo>
                <a:lnTo>
                  <a:pt x="6679" y="1756"/>
                </a:lnTo>
                <a:lnTo>
                  <a:pt x="6652" y="1756"/>
                </a:lnTo>
                <a:lnTo>
                  <a:pt x="6643" y="1756"/>
                </a:lnTo>
                <a:lnTo>
                  <a:pt x="6626" y="1765"/>
                </a:lnTo>
                <a:lnTo>
                  <a:pt x="6599" y="1774"/>
                </a:lnTo>
                <a:lnTo>
                  <a:pt x="6590" y="1783"/>
                </a:lnTo>
                <a:lnTo>
                  <a:pt x="6590" y="1792"/>
                </a:lnTo>
                <a:lnTo>
                  <a:pt x="6590" y="1800"/>
                </a:lnTo>
                <a:lnTo>
                  <a:pt x="6599" y="1809"/>
                </a:lnTo>
                <a:lnTo>
                  <a:pt x="6626" y="1818"/>
                </a:lnTo>
                <a:lnTo>
                  <a:pt x="6643" y="1827"/>
                </a:lnTo>
                <a:lnTo>
                  <a:pt x="6661" y="1827"/>
                </a:lnTo>
                <a:lnTo>
                  <a:pt x="6661" y="1836"/>
                </a:lnTo>
                <a:lnTo>
                  <a:pt x="6643" y="1836"/>
                </a:lnTo>
                <a:lnTo>
                  <a:pt x="6617" y="1818"/>
                </a:lnTo>
                <a:lnTo>
                  <a:pt x="6599" y="1818"/>
                </a:lnTo>
                <a:lnTo>
                  <a:pt x="6590" y="1818"/>
                </a:lnTo>
                <a:lnTo>
                  <a:pt x="6581" y="1809"/>
                </a:lnTo>
                <a:lnTo>
                  <a:pt x="6573" y="1809"/>
                </a:lnTo>
                <a:lnTo>
                  <a:pt x="6564" y="1818"/>
                </a:lnTo>
                <a:lnTo>
                  <a:pt x="6564" y="1845"/>
                </a:lnTo>
                <a:lnTo>
                  <a:pt x="6564" y="1853"/>
                </a:lnTo>
                <a:lnTo>
                  <a:pt x="6573" y="1862"/>
                </a:lnTo>
                <a:lnTo>
                  <a:pt x="6581" y="1871"/>
                </a:lnTo>
                <a:lnTo>
                  <a:pt x="6564" y="1871"/>
                </a:lnTo>
                <a:lnTo>
                  <a:pt x="6546" y="1853"/>
                </a:lnTo>
                <a:lnTo>
                  <a:pt x="6546" y="1845"/>
                </a:lnTo>
                <a:lnTo>
                  <a:pt x="6546" y="1836"/>
                </a:lnTo>
                <a:lnTo>
                  <a:pt x="6546" y="1818"/>
                </a:lnTo>
                <a:lnTo>
                  <a:pt x="6537" y="1809"/>
                </a:lnTo>
                <a:lnTo>
                  <a:pt x="6529" y="1800"/>
                </a:lnTo>
                <a:lnTo>
                  <a:pt x="6520" y="1809"/>
                </a:lnTo>
                <a:lnTo>
                  <a:pt x="6511" y="1818"/>
                </a:lnTo>
                <a:lnTo>
                  <a:pt x="6502" y="1809"/>
                </a:lnTo>
                <a:lnTo>
                  <a:pt x="6493" y="1800"/>
                </a:lnTo>
                <a:lnTo>
                  <a:pt x="6484" y="1800"/>
                </a:lnTo>
                <a:lnTo>
                  <a:pt x="6476" y="1800"/>
                </a:lnTo>
                <a:lnTo>
                  <a:pt x="6476" y="1809"/>
                </a:lnTo>
                <a:lnTo>
                  <a:pt x="6467" y="1809"/>
                </a:lnTo>
                <a:lnTo>
                  <a:pt x="6467" y="1818"/>
                </a:lnTo>
                <a:lnTo>
                  <a:pt x="6484" y="1836"/>
                </a:lnTo>
                <a:lnTo>
                  <a:pt x="6467" y="1827"/>
                </a:lnTo>
                <a:lnTo>
                  <a:pt x="6449" y="1836"/>
                </a:lnTo>
                <a:lnTo>
                  <a:pt x="6423" y="1862"/>
                </a:lnTo>
                <a:lnTo>
                  <a:pt x="6414" y="1871"/>
                </a:lnTo>
                <a:lnTo>
                  <a:pt x="6405" y="1871"/>
                </a:lnTo>
                <a:lnTo>
                  <a:pt x="6405" y="1862"/>
                </a:lnTo>
                <a:lnTo>
                  <a:pt x="6405" y="1853"/>
                </a:lnTo>
                <a:lnTo>
                  <a:pt x="6405" y="1845"/>
                </a:lnTo>
                <a:lnTo>
                  <a:pt x="6414" y="1845"/>
                </a:lnTo>
                <a:lnTo>
                  <a:pt x="6423" y="1845"/>
                </a:lnTo>
                <a:lnTo>
                  <a:pt x="6405" y="1836"/>
                </a:lnTo>
                <a:lnTo>
                  <a:pt x="6405" y="1827"/>
                </a:lnTo>
                <a:lnTo>
                  <a:pt x="6414" y="1818"/>
                </a:lnTo>
                <a:lnTo>
                  <a:pt x="6423" y="1809"/>
                </a:lnTo>
                <a:lnTo>
                  <a:pt x="6432" y="1800"/>
                </a:lnTo>
                <a:lnTo>
                  <a:pt x="6432" y="1792"/>
                </a:lnTo>
                <a:lnTo>
                  <a:pt x="6423" y="1792"/>
                </a:lnTo>
                <a:lnTo>
                  <a:pt x="6387" y="1818"/>
                </a:lnTo>
                <a:lnTo>
                  <a:pt x="6405" y="1800"/>
                </a:lnTo>
                <a:lnTo>
                  <a:pt x="6432" y="1783"/>
                </a:lnTo>
                <a:lnTo>
                  <a:pt x="6449" y="1765"/>
                </a:lnTo>
                <a:lnTo>
                  <a:pt x="6449" y="1756"/>
                </a:lnTo>
                <a:lnTo>
                  <a:pt x="6458" y="1756"/>
                </a:lnTo>
                <a:lnTo>
                  <a:pt x="6458" y="1747"/>
                </a:lnTo>
                <a:lnTo>
                  <a:pt x="6449" y="1747"/>
                </a:lnTo>
                <a:lnTo>
                  <a:pt x="6440" y="1739"/>
                </a:lnTo>
                <a:lnTo>
                  <a:pt x="6432" y="1730"/>
                </a:lnTo>
                <a:lnTo>
                  <a:pt x="6432" y="1721"/>
                </a:lnTo>
                <a:lnTo>
                  <a:pt x="6432" y="1712"/>
                </a:lnTo>
                <a:lnTo>
                  <a:pt x="6432" y="1703"/>
                </a:lnTo>
                <a:lnTo>
                  <a:pt x="6423" y="1695"/>
                </a:lnTo>
                <a:lnTo>
                  <a:pt x="6414" y="1686"/>
                </a:lnTo>
                <a:lnTo>
                  <a:pt x="6405" y="1686"/>
                </a:lnTo>
                <a:lnTo>
                  <a:pt x="6396" y="1677"/>
                </a:lnTo>
                <a:lnTo>
                  <a:pt x="6387" y="1650"/>
                </a:lnTo>
                <a:lnTo>
                  <a:pt x="6379" y="1633"/>
                </a:lnTo>
                <a:lnTo>
                  <a:pt x="6370" y="1633"/>
                </a:lnTo>
                <a:lnTo>
                  <a:pt x="6361" y="1624"/>
                </a:lnTo>
                <a:lnTo>
                  <a:pt x="6334" y="1615"/>
                </a:lnTo>
                <a:lnTo>
                  <a:pt x="6317" y="1615"/>
                </a:lnTo>
                <a:lnTo>
                  <a:pt x="6282" y="1615"/>
                </a:lnTo>
                <a:lnTo>
                  <a:pt x="6264" y="1615"/>
                </a:lnTo>
                <a:lnTo>
                  <a:pt x="6255" y="1624"/>
                </a:lnTo>
                <a:lnTo>
                  <a:pt x="6229" y="1633"/>
                </a:lnTo>
                <a:lnTo>
                  <a:pt x="6202" y="1633"/>
                </a:lnTo>
                <a:lnTo>
                  <a:pt x="6193" y="1642"/>
                </a:lnTo>
                <a:lnTo>
                  <a:pt x="6193" y="1650"/>
                </a:lnTo>
                <a:lnTo>
                  <a:pt x="6202" y="1659"/>
                </a:lnTo>
                <a:lnTo>
                  <a:pt x="6176" y="1650"/>
                </a:lnTo>
                <a:lnTo>
                  <a:pt x="6149" y="1650"/>
                </a:lnTo>
                <a:lnTo>
                  <a:pt x="6140" y="1659"/>
                </a:lnTo>
                <a:lnTo>
                  <a:pt x="6105" y="1668"/>
                </a:lnTo>
                <a:lnTo>
                  <a:pt x="6079" y="1703"/>
                </a:lnTo>
                <a:lnTo>
                  <a:pt x="6079" y="1712"/>
                </a:lnTo>
                <a:lnTo>
                  <a:pt x="6105" y="1721"/>
                </a:lnTo>
                <a:lnTo>
                  <a:pt x="6167" y="1739"/>
                </a:lnTo>
                <a:lnTo>
                  <a:pt x="6167" y="1747"/>
                </a:lnTo>
                <a:lnTo>
                  <a:pt x="6114" y="1730"/>
                </a:lnTo>
                <a:lnTo>
                  <a:pt x="6087" y="1721"/>
                </a:lnTo>
                <a:lnTo>
                  <a:pt x="6079" y="1730"/>
                </a:lnTo>
                <a:lnTo>
                  <a:pt x="6070" y="1739"/>
                </a:lnTo>
                <a:lnTo>
                  <a:pt x="6061" y="1747"/>
                </a:lnTo>
                <a:lnTo>
                  <a:pt x="6061" y="1756"/>
                </a:lnTo>
                <a:lnTo>
                  <a:pt x="6061" y="1774"/>
                </a:lnTo>
                <a:lnTo>
                  <a:pt x="6070" y="1783"/>
                </a:lnTo>
                <a:lnTo>
                  <a:pt x="6079" y="1800"/>
                </a:lnTo>
                <a:lnTo>
                  <a:pt x="6087" y="1800"/>
                </a:lnTo>
                <a:lnTo>
                  <a:pt x="6096" y="1809"/>
                </a:lnTo>
                <a:lnTo>
                  <a:pt x="6105" y="1800"/>
                </a:lnTo>
                <a:lnTo>
                  <a:pt x="6114" y="1800"/>
                </a:lnTo>
                <a:lnTo>
                  <a:pt x="6123" y="1800"/>
                </a:lnTo>
                <a:lnTo>
                  <a:pt x="6140" y="1809"/>
                </a:lnTo>
                <a:lnTo>
                  <a:pt x="6132" y="1809"/>
                </a:lnTo>
                <a:lnTo>
                  <a:pt x="6123" y="1809"/>
                </a:lnTo>
                <a:lnTo>
                  <a:pt x="6123" y="1818"/>
                </a:lnTo>
                <a:lnTo>
                  <a:pt x="6132" y="1836"/>
                </a:lnTo>
                <a:lnTo>
                  <a:pt x="6158" y="1845"/>
                </a:lnTo>
                <a:lnTo>
                  <a:pt x="6158" y="1853"/>
                </a:lnTo>
                <a:lnTo>
                  <a:pt x="6140" y="1836"/>
                </a:lnTo>
                <a:lnTo>
                  <a:pt x="6105" y="1827"/>
                </a:lnTo>
                <a:lnTo>
                  <a:pt x="6087" y="1827"/>
                </a:lnTo>
                <a:lnTo>
                  <a:pt x="6079" y="1827"/>
                </a:lnTo>
                <a:lnTo>
                  <a:pt x="6070" y="1845"/>
                </a:lnTo>
                <a:lnTo>
                  <a:pt x="6061" y="1853"/>
                </a:lnTo>
                <a:lnTo>
                  <a:pt x="6043" y="1853"/>
                </a:lnTo>
                <a:lnTo>
                  <a:pt x="6043" y="1862"/>
                </a:lnTo>
                <a:lnTo>
                  <a:pt x="6052" y="1862"/>
                </a:lnTo>
                <a:lnTo>
                  <a:pt x="6070" y="1880"/>
                </a:lnTo>
                <a:lnTo>
                  <a:pt x="6079" y="1898"/>
                </a:lnTo>
                <a:lnTo>
                  <a:pt x="6087" y="1898"/>
                </a:lnTo>
                <a:lnTo>
                  <a:pt x="6087" y="1906"/>
                </a:lnTo>
                <a:lnTo>
                  <a:pt x="6096" y="1906"/>
                </a:lnTo>
                <a:lnTo>
                  <a:pt x="6105" y="1906"/>
                </a:lnTo>
                <a:lnTo>
                  <a:pt x="6123" y="1906"/>
                </a:lnTo>
                <a:lnTo>
                  <a:pt x="6132" y="1906"/>
                </a:lnTo>
                <a:lnTo>
                  <a:pt x="6132" y="1915"/>
                </a:lnTo>
                <a:lnTo>
                  <a:pt x="6132" y="1924"/>
                </a:lnTo>
                <a:lnTo>
                  <a:pt x="6132" y="1933"/>
                </a:lnTo>
                <a:lnTo>
                  <a:pt x="6132" y="1942"/>
                </a:lnTo>
                <a:lnTo>
                  <a:pt x="6123" y="1986"/>
                </a:lnTo>
                <a:lnTo>
                  <a:pt x="6123" y="1995"/>
                </a:lnTo>
                <a:lnTo>
                  <a:pt x="6114" y="1986"/>
                </a:lnTo>
                <a:lnTo>
                  <a:pt x="6105" y="1986"/>
                </a:lnTo>
                <a:lnTo>
                  <a:pt x="6105" y="1977"/>
                </a:lnTo>
                <a:lnTo>
                  <a:pt x="6061" y="1977"/>
                </a:lnTo>
                <a:lnTo>
                  <a:pt x="6052" y="1977"/>
                </a:lnTo>
                <a:lnTo>
                  <a:pt x="6026" y="1986"/>
                </a:lnTo>
                <a:lnTo>
                  <a:pt x="6008" y="1995"/>
                </a:lnTo>
                <a:lnTo>
                  <a:pt x="5999" y="1995"/>
                </a:lnTo>
                <a:lnTo>
                  <a:pt x="5990" y="1995"/>
                </a:lnTo>
                <a:lnTo>
                  <a:pt x="5999" y="1986"/>
                </a:lnTo>
                <a:lnTo>
                  <a:pt x="6026" y="1977"/>
                </a:lnTo>
                <a:lnTo>
                  <a:pt x="6043" y="1968"/>
                </a:lnTo>
                <a:lnTo>
                  <a:pt x="6052" y="1968"/>
                </a:lnTo>
                <a:lnTo>
                  <a:pt x="6079" y="1959"/>
                </a:lnTo>
                <a:lnTo>
                  <a:pt x="6096" y="1950"/>
                </a:lnTo>
                <a:lnTo>
                  <a:pt x="6105" y="1950"/>
                </a:lnTo>
                <a:lnTo>
                  <a:pt x="6105" y="1942"/>
                </a:lnTo>
                <a:lnTo>
                  <a:pt x="6087" y="1924"/>
                </a:lnTo>
                <a:lnTo>
                  <a:pt x="6070" y="1915"/>
                </a:lnTo>
                <a:lnTo>
                  <a:pt x="6052" y="1906"/>
                </a:lnTo>
                <a:lnTo>
                  <a:pt x="6035" y="1889"/>
                </a:lnTo>
                <a:lnTo>
                  <a:pt x="6017" y="1871"/>
                </a:lnTo>
                <a:lnTo>
                  <a:pt x="6017" y="1853"/>
                </a:lnTo>
                <a:lnTo>
                  <a:pt x="6008" y="1845"/>
                </a:lnTo>
                <a:lnTo>
                  <a:pt x="6008" y="1836"/>
                </a:lnTo>
                <a:lnTo>
                  <a:pt x="6008" y="1818"/>
                </a:lnTo>
                <a:lnTo>
                  <a:pt x="6008" y="1800"/>
                </a:lnTo>
                <a:lnTo>
                  <a:pt x="6008" y="1792"/>
                </a:lnTo>
                <a:lnTo>
                  <a:pt x="6008" y="1783"/>
                </a:lnTo>
                <a:lnTo>
                  <a:pt x="5990" y="1765"/>
                </a:lnTo>
                <a:lnTo>
                  <a:pt x="5990" y="1756"/>
                </a:lnTo>
                <a:lnTo>
                  <a:pt x="5990" y="1739"/>
                </a:lnTo>
                <a:lnTo>
                  <a:pt x="5990" y="1730"/>
                </a:lnTo>
                <a:lnTo>
                  <a:pt x="5999" y="1721"/>
                </a:lnTo>
                <a:lnTo>
                  <a:pt x="6026" y="1686"/>
                </a:lnTo>
                <a:lnTo>
                  <a:pt x="6035" y="1677"/>
                </a:lnTo>
                <a:lnTo>
                  <a:pt x="6061" y="1650"/>
                </a:lnTo>
                <a:lnTo>
                  <a:pt x="6070" y="1642"/>
                </a:lnTo>
                <a:lnTo>
                  <a:pt x="6096" y="1633"/>
                </a:lnTo>
                <a:lnTo>
                  <a:pt x="6114" y="1624"/>
                </a:lnTo>
                <a:lnTo>
                  <a:pt x="6114" y="1615"/>
                </a:lnTo>
                <a:lnTo>
                  <a:pt x="6114" y="1606"/>
                </a:lnTo>
                <a:lnTo>
                  <a:pt x="6105" y="1606"/>
                </a:lnTo>
                <a:lnTo>
                  <a:pt x="6043" y="1597"/>
                </a:lnTo>
                <a:lnTo>
                  <a:pt x="6008" y="1597"/>
                </a:lnTo>
                <a:lnTo>
                  <a:pt x="5982" y="1597"/>
                </a:lnTo>
                <a:lnTo>
                  <a:pt x="5929" y="1615"/>
                </a:lnTo>
                <a:lnTo>
                  <a:pt x="5911" y="1615"/>
                </a:lnTo>
                <a:lnTo>
                  <a:pt x="5893" y="1624"/>
                </a:lnTo>
                <a:lnTo>
                  <a:pt x="5876" y="1633"/>
                </a:lnTo>
                <a:lnTo>
                  <a:pt x="5840" y="1659"/>
                </a:lnTo>
                <a:lnTo>
                  <a:pt x="5832" y="1668"/>
                </a:lnTo>
                <a:lnTo>
                  <a:pt x="5832" y="1677"/>
                </a:lnTo>
                <a:lnTo>
                  <a:pt x="5814" y="1686"/>
                </a:lnTo>
                <a:lnTo>
                  <a:pt x="5805" y="1695"/>
                </a:lnTo>
                <a:lnTo>
                  <a:pt x="5796" y="1703"/>
                </a:lnTo>
                <a:lnTo>
                  <a:pt x="5796" y="1712"/>
                </a:lnTo>
                <a:lnTo>
                  <a:pt x="5796" y="1730"/>
                </a:lnTo>
                <a:lnTo>
                  <a:pt x="5787" y="1739"/>
                </a:lnTo>
                <a:lnTo>
                  <a:pt x="5787" y="1747"/>
                </a:lnTo>
                <a:lnTo>
                  <a:pt x="5779" y="1765"/>
                </a:lnTo>
                <a:lnTo>
                  <a:pt x="5761" y="1783"/>
                </a:lnTo>
                <a:lnTo>
                  <a:pt x="5752" y="1792"/>
                </a:lnTo>
                <a:lnTo>
                  <a:pt x="5752" y="1800"/>
                </a:lnTo>
                <a:lnTo>
                  <a:pt x="5752" y="1809"/>
                </a:lnTo>
                <a:lnTo>
                  <a:pt x="5752" y="1818"/>
                </a:lnTo>
                <a:lnTo>
                  <a:pt x="5752" y="1827"/>
                </a:lnTo>
                <a:lnTo>
                  <a:pt x="5761" y="1836"/>
                </a:lnTo>
                <a:lnTo>
                  <a:pt x="5770" y="1836"/>
                </a:lnTo>
                <a:lnTo>
                  <a:pt x="5743" y="1853"/>
                </a:lnTo>
                <a:lnTo>
                  <a:pt x="5743" y="1862"/>
                </a:lnTo>
                <a:lnTo>
                  <a:pt x="5743" y="1871"/>
                </a:lnTo>
                <a:close/>
                <a:moveTo>
                  <a:pt x="7596" y="3283"/>
                </a:moveTo>
                <a:lnTo>
                  <a:pt x="7614" y="3292"/>
                </a:lnTo>
                <a:lnTo>
                  <a:pt x="7623" y="3292"/>
                </a:lnTo>
                <a:lnTo>
                  <a:pt x="7623" y="3283"/>
                </a:lnTo>
                <a:lnTo>
                  <a:pt x="7614" y="3283"/>
                </a:lnTo>
                <a:lnTo>
                  <a:pt x="7605" y="3274"/>
                </a:lnTo>
                <a:lnTo>
                  <a:pt x="7596" y="3274"/>
                </a:lnTo>
                <a:close/>
                <a:moveTo>
                  <a:pt x="12025" y="4024"/>
                </a:moveTo>
                <a:lnTo>
                  <a:pt x="12025" y="4033"/>
                </a:lnTo>
                <a:lnTo>
                  <a:pt x="12025" y="4042"/>
                </a:lnTo>
                <a:lnTo>
                  <a:pt x="12034" y="4042"/>
                </a:lnTo>
                <a:lnTo>
                  <a:pt x="12043" y="4042"/>
                </a:lnTo>
                <a:lnTo>
                  <a:pt x="12051" y="4033"/>
                </a:lnTo>
                <a:lnTo>
                  <a:pt x="12060" y="4033"/>
                </a:lnTo>
                <a:lnTo>
                  <a:pt x="12060" y="4024"/>
                </a:lnTo>
                <a:lnTo>
                  <a:pt x="12051" y="4033"/>
                </a:lnTo>
                <a:lnTo>
                  <a:pt x="12051" y="4024"/>
                </a:lnTo>
                <a:lnTo>
                  <a:pt x="12043" y="4016"/>
                </a:lnTo>
                <a:lnTo>
                  <a:pt x="12034" y="4016"/>
                </a:lnTo>
                <a:close/>
                <a:moveTo>
                  <a:pt x="6687" y="2912"/>
                </a:moveTo>
                <a:lnTo>
                  <a:pt x="6670" y="2921"/>
                </a:lnTo>
                <a:lnTo>
                  <a:pt x="6696" y="2939"/>
                </a:lnTo>
                <a:lnTo>
                  <a:pt x="6705" y="2939"/>
                </a:lnTo>
                <a:lnTo>
                  <a:pt x="6714" y="2948"/>
                </a:lnTo>
                <a:lnTo>
                  <a:pt x="6723" y="2948"/>
                </a:lnTo>
                <a:lnTo>
                  <a:pt x="6723" y="2930"/>
                </a:lnTo>
                <a:lnTo>
                  <a:pt x="6714" y="2921"/>
                </a:lnTo>
                <a:close/>
                <a:moveTo>
                  <a:pt x="6529" y="3760"/>
                </a:moveTo>
                <a:lnTo>
                  <a:pt x="6537" y="3769"/>
                </a:lnTo>
                <a:lnTo>
                  <a:pt x="6546" y="3751"/>
                </a:lnTo>
                <a:lnTo>
                  <a:pt x="6546" y="3733"/>
                </a:lnTo>
                <a:lnTo>
                  <a:pt x="6555" y="3724"/>
                </a:lnTo>
                <a:lnTo>
                  <a:pt x="6555" y="3716"/>
                </a:lnTo>
                <a:lnTo>
                  <a:pt x="6555" y="3707"/>
                </a:lnTo>
                <a:lnTo>
                  <a:pt x="6546" y="3707"/>
                </a:lnTo>
                <a:lnTo>
                  <a:pt x="6537" y="3698"/>
                </a:lnTo>
                <a:lnTo>
                  <a:pt x="6529" y="3698"/>
                </a:lnTo>
                <a:lnTo>
                  <a:pt x="6529" y="3689"/>
                </a:lnTo>
                <a:lnTo>
                  <a:pt x="6529" y="3707"/>
                </a:lnTo>
                <a:lnTo>
                  <a:pt x="6529" y="3716"/>
                </a:lnTo>
                <a:lnTo>
                  <a:pt x="6520" y="3724"/>
                </a:lnTo>
                <a:lnTo>
                  <a:pt x="6520" y="3733"/>
                </a:lnTo>
                <a:lnTo>
                  <a:pt x="6511" y="3733"/>
                </a:lnTo>
                <a:lnTo>
                  <a:pt x="6520" y="3724"/>
                </a:lnTo>
                <a:lnTo>
                  <a:pt x="6520" y="3707"/>
                </a:lnTo>
                <a:lnTo>
                  <a:pt x="6520" y="3698"/>
                </a:lnTo>
                <a:lnTo>
                  <a:pt x="6520" y="3707"/>
                </a:lnTo>
                <a:lnTo>
                  <a:pt x="6511" y="3716"/>
                </a:lnTo>
                <a:lnTo>
                  <a:pt x="6511" y="3724"/>
                </a:lnTo>
                <a:lnTo>
                  <a:pt x="6511" y="3733"/>
                </a:lnTo>
                <a:lnTo>
                  <a:pt x="6493" y="3742"/>
                </a:lnTo>
                <a:lnTo>
                  <a:pt x="6476" y="3760"/>
                </a:lnTo>
                <a:lnTo>
                  <a:pt x="6476" y="3769"/>
                </a:lnTo>
                <a:lnTo>
                  <a:pt x="6484" y="3769"/>
                </a:lnTo>
                <a:lnTo>
                  <a:pt x="6493" y="3760"/>
                </a:lnTo>
                <a:lnTo>
                  <a:pt x="6511" y="3742"/>
                </a:lnTo>
                <a:lnTo>
                  <a:pt x="6493" y="3777"/>
                </a:lnTo>
                <a:lnTo>
                  <a:pt x="6502" y="3769"/>
                </a:lnTo>
                <a:lnTo>
                  <a:pt x="6511" y="3769"/>
                </a:lnTo>
                <a:lnTo>
                  <a:pt x="6520" y="3769"/>
                </a:lnTo>
                <a:lnTo>
                  <a:pt x="6520" y="3760"/>
                </a:lnTo>
                <a:lnTo>
                  <a:pt x="6537" y="3733"/>
                </a:lnTo>
                <a:lnTo>
                  <a:pt x="6537" y="3742"/>
                </a:lnTo>
                <a:close/>
                <a:moveTo>
                  <a:pt x="6343" y="4060"/>
                </a:moveTo>
                <a:lnTo>
                  <a:pt x="6379" y="4077"/>
                </a:lnTo>
                <a:lnTo>
                  <a:pt x="6396" y="4077"/>
                </a:lnTo>
                <a:lnTo>
                  <a:pt x="6405" y="4086"/>
                </a:lnTo>
                <a:lnTo>
                  <a:pt x="6414" y="4086"/>
                </a:lnTo>
                <a:lnTo>
                  <a:pt x="6423" y="4086"/>
                </a:lnTo>
                <a:lnTo>
                  <a:pt x="6423" y="4077"/>
                </a:lnTo>
                <a:lnTo>
                  <a:pt x="6423" y="4069"/>
                </a:lnTo>
                <a:lnTo>
                  <a:pt x="6414" y="4060"/>
                </a:lnTo>
                <a:lnTo>
                  <a:pt x="6396" y="4042"/>
                </a:lnTo>
                <a:lnTo>
                  <a:pt x="6379" y="4033"/>
                </a:lnTo>
                <a:lnTo>
                  <a:pt x="6343" y="4042"/>
                </a:lnTo>
                <a:lnTo>
                  <a:pt x="6334" y="4042"/>
                </a:lnTo>
                <a:lnTo>
                  <a:pt x="6326" y="4051"/>
                </a:lnTo>
                <a:lnTo>
                  <a:pt x="6326" y="4060"/>
                </a:lnTo>
                <a:close/>
                <a:moveTo>
                  <a:pt x="7358" y="3265"/>
                </a:moveTo>
                <a:lnTo>
                  <a:pt x="7349" y="3265"/>
                </a:lnTo>
                <a:lnTo>
                  <a:pt x="7340" y="3274"/>
                </a:lnTo>
                <a:lnTo>
                  <a:pt x="7331" y="3292"/>
                </a:lnTo>
                <a:lnTo>
                  <a:pt x="7331" y="3301"/>
                </a:lnTo>
                <a:lnTo>
                  <a:pt x="7340" y="3301"/>
                </a:lnTo>
                <a:lnTo>
                  <a:pt x="7358" y="3292"/>
                </a:lnTo>
                <a:lnTo>
                  <a:pt x="7367" y="3292"/>
                </a:lnTo>
                <a:lnTo>
                  <a:pt x="7367" y="3283"/>
                </a:lnTo>
                <a:lnTo>
                  <a:pt x="7376" y="3274"/>
                </a:lnTo>
                <a:lnTo>
                  <a:pt x="7367" y="3274"/>
                </a:lnTo>
                <a:lnTo>
                  <a:pt x="7367" y="3265"/>
                </a:lnTo>
                <a:close/>
                <a:moveTo>
                  <a:pt x="6334" y="3010"/>
                </a:moveTo>
                <a:lnTo>
                  <a:pt x="6334" y="3001"/>
                </a:lnTo>
                <a:lnTo>
                  <a:pt x="6326" y="2992"/>
                </a:lnTo>
                <a:lnTo>
                  <a:pt x="6317" y="2992"/>
                </a:lnTo>
                <a:lnTo>
                  <a:pt x="6299" y="3001"/>
                </a:lnTo>
                <a:lnTo>
                  <a:pt x="6282" y="2992"/>
                </a:lnTo>
                <a:lnTo>
                  <a:pt x="6255" y="3001"/>
                </a:lnTo>
                <a:lnTo>
                  <a:pt x="6246" y="3001"/>
                </a:lnTo>
                <a:lnTo>
                  <a:pt x="6237" y="3001"/>
                </a:lnTo>
                <a:lnTo>
                  <a:pt x="6229" y="3001"/>
                </a:lnTo>
                <a:lnTo>
                  <a:pt x="6202" y="3036"/>
                </a:lnTo>
                <a:lnTo>
                  <a:pt x="6193" y="3054"/>
                </a:lnTo>
                <a:lnTo>
                  <a:pt x="6193" y="3063"/>
                </a:lnTo>
                <a:lnTo>
                  <a:pt x="6202" y="3071"/>
                </a:lnTo>
                <a:lnTo>
                  <a:pt x="6202" y="3080"/>
                </a:lnTo>
                <a:lnTo>
                  <a:pt x="6202" y="3089"/>
                </a:lnTo>
                <a:lnTo>
                  <a:pt x="6229" y="3080"/>
                </a:lnTo>
                <a:lnTo>
                  <a:pt x="6237" y="3080"/>
                </a:lnTo>
                <a:lnTo>
                  <a:pt x="6246" y="3080"/>
                </a:lnTo>
                <a:lnTo>
                  <a:pt x="6255" y="3080"/>
                </a:lnTo>
                <a:lnTo>
                  <a:pt x="6290" y="3063"/>
                </a:lnTo>
                <a:lnTo>
                  <a:pt x="6290" y="3054"/>
                </a:lnTo>
                <a:lnTo>
                  <a:pt x="6299" y="3045"/>
                </a:lnTo>
                <a:lnTo>
                  <a:pt x="6326" y="3027"/>
                </a:lnTo>
                <a:lnTo>
                  <a:pt x="6326" y="3018"/>
                </a:lnTo>
                <a:lnTo>
                  <a:pt x="6334" y="3018"/>
                </a:lnTo>
                <a:close/>
                <a:moveTo>
                  <a:pt x="6890" y="3027"/>
                </a:moveTo>
                <a:lnTo>
                  <a:pt x="6881" y="3018"/>
                </a:lnTo>
                <a:lnTo>
                  <a:pt x="6873" y="3018"/>
                </a:lnTo>
                <a:lnTo>
                  <a:pt x="6873" y="3027"/>
                </a:lnTo>
                <a:lnTo>
                  <a:pt x="6881" y="3027"/>
                </a:lnTo>
                <a:lnTo>
                  <a:pt x="6899" y="3036"/>
                </a:lnTo>
                <a:lnTo>
                  <a:pt x="6917" y="3036"/>
                </a:lnTo>
                <a:lnTo>
                  <a:pt x="6917" y="3027"/>
                </a:lnTo>
                <a:lnTo>
                  <a:pt x="6908" y="3027"/>
                </a:lnTo>
                <a:close/>
                <a:moveTo>
                  <a:pt x="7261" y="3442"/>
                </a:moveTo>
                <a:lnTo>
                  <a:pt x="7270" y="3442"/>
                </a:lnTo>
                <a:lnTo>
                  <a:pt x="7270" y="3433"/>
                </a:lnTo>
                <a:lnTo>
                  <a:pt x="7278" y="3433"/>
                </a:lnTo>
                <a:lnTo>
                  <a:pt x="7270" y="3433"/>
                </a:lnTo>
                <a:lnTo>
                  <a:pt x="7270" y="3424"/>
                </a:lnTo>
                <a:lnTo>
                  <a:pt x="7261" y="3424"/>
                </a:lnTo>
                <a:lnTo>
                  <a:pt x="7261" y="3433"/>
                </a:lnTo>
                <a:close/>
                <a:moveTo>
                  <a:pt x="7181" y="3018"/>
                </a:moveTo>
                <a:lnTo>
                  <a:pt x="7164" y="3010"/>
                </a:lnTo>
                <a:lnTo>
                  <a:pt x="7155" y="3010"/>
                </a:lnTo>
                <a:lnTo>
                  <a:pt x="7137" y="3010"/>
                </a:lnTo>
                <a:lnTo>
                  <a:pt x="7128" y="3001"/>
                </a:lnTo>
                <a:lnTo>
                  <a:pt x="7120" y="3001"/>
                </a:lnTo>
                <a:lnTo>
                  <a:pt x="7128" y="3010"/>
                </a:lnTo>
                <a:lnTo>
                  <a:pt x="7137" y="3018"/>
                </a:lnTo>
                <a:lnTo>
                  <a:pt x="7146" y="3027"/>
                </a:lnTo>
                <a:lnTo>
                  <a:pt x="7155" y="3027"/>
                </a:lnTo>
                <a:lnTo>
                  <a:pt x="7155" y="3036"/>
                </a:lnTo>
                <a:lnTo>
                  <a:pt x="7164" y="3036"/>
                </a:lnTo>
                <a:lnTo>
                  <a:pt x="7173" y="3045"/>
                </a:lnTo>
                <a:lnTo>
                  <a:pt x="7181" y="3045"/>
                </a:lnTo>
                <a:lnTo>
                  <a:pt x="7190" y="3045"/>
                </a:lnTo>
                <a:lnTo>
                  <a:pt x="7190" y="3036"/>
                </a:lnTo>
                <a:lnTo>
                  <a:pt x="7181" y="3027"/>
                </a:lnTo>
                <a:close/>
                <a:moveTo>
                  <a:pt x="7746" y="2506"/>
                </a:moveTo>
                <a:lnTo>
                  <a:pt x="7764" y="2498"/>
                </a:lnTo>
                <a:lnTo>
                  <a:pt x="7773" y="2489"/>
                </a:lnTo>
                <a:lnTo>
                  <a:pt x="7764" y="2489"/>
                </a:lnTo>
                <a:lnTo>
                  <a:pt x="7755" y="2489"/>
                </a:lnTo>
                <a:lnTo>
                  <a:pt x="7746" y="2498"/>
                </a:lnTo>
                <a:lnTo>
                  <a:pt x="7737" y="2498"/>
                </a:lnTo>
                <a:lnTo>
                  <a:pt x="7737" y="2506"/>
                </a:lnTo>
                <a:close/>
                <a:moveTo>
                  <a:pt x="11919" y="3777"/>
                </a:moveTo>
                <a:lnTo>
                  <a:pt x="11928" y="3751"/>
                </a:lnTo>
                <a:lnTo>
                  <a:pt x="11937" y="3742"/>
                </a:lnTo>
                <a:lnTo>
                  <a:pt x="11928" y="3742"/>
                </a:lnTo>
                <a:lnTo>
                  <a:pt x="11919" y="3751"/>
                </a:lnTo>
                <a:lnTo>
                  <a:pt x="11919" y="3760"/>
                </a:lnTo>
                <a:lnTo>
                  <a:pt x="11910" y="3760"/>
                </a:lnTo>
                <a:lnTo>
                  <a:pt x="11910" y="3769"/>
                </a:lnTo>
                <a:lnTo>
                  <a:pt x="11910" y="3777"/>
                </a:lnTo>
                <a:close/>
                <a:moveTo>
                  <a:pt x="11893" y="3645"/>
                </a:moveTo>
                <a:lnTo>
                  <a:pt x="11884" y="3645"/>
                </a:lnTo>
                <a:lnTo>
                  <a:pt x="11893" y="3654"/>
                </a:lnTo>
                <a:lnTo>
                  <a:pt x="11901" y="3654"/>
                </a:lnTo>
                <a:lnTo>
                  <a:pt x="11901" y="3645"/>
                </a:lnTo>
                <a:close/>
                <a:moveTo>
                  <a:pt x="11893" y="3583"/>
                </a:moveTo>
                <a:lnTo>
                  <a:pt x="11875" y="3592"/>
                </a:lnTo>
                <a:lnTo>
                  <a:pt x="11875" y="3601"/>
                </a:lnTo>
                <a:lnTo>
                  <a:pt x="11866" y="3601"/>
                </a:lnTo>
                <a:lnTo>
                  <a:pt x="11857" y="3601"/>
                </a:lnTo>
                <a:lnTo>
                  <a:pt x="11866" y="3610"/>
                </a:lnTo>
                <a:lnTo>
                  <a:pt x="11884" y="3619"/>
                </a:lnTo>
                <a:lnTo>
                  <a:pt x="11893" y="3627"/>
                </a:lnTo>
                <a:lnTo>
                  <a:pt x="11901" y="3627"/>
                </a:lnTo>
                <a:lnTo>
                  <a:pt x="11910" y="3627"/>
                </a:lnTo>
                <a:lnTo>
                  <a:pt x="11919" y="3645"/>
                </a:lnTo>
                <a:lnTo>
                  <a:pt x="11928" y="3636"/>
                </a:lnTo>
                <a:lnTo>
                  <a:pt x="11937" y="3627"/>
                </a:lnTo>
                <a:lnTo>
                  <a:pt x="11945" y="3627"/>
                </a:lnTo>
                <a:lnTo>
                  <a:pt x="11937" y="3627"/>
                </a:lnTo>
                <a:lnTo>
                  <a:pt x="11937" y="3619"/>
                </a:lnTo>
                <a:lnTo>
                  <a:pt x="11928" y="3619"/>
                </a:lnTo>
                <a:lnTo>
                  <a:pt x="11910" y="3619"/>
                </a:lnTo>
                <a:lnTo>
                  <a:pt x="11910" y="3610"/>
                </a:lnTo>
                <a:lnTo>
                  <a:pt x="11901" y="3610"/>
                </a:lnTo>
                <a:lnTo>
                  <a:pt x="11910" y="3601"/>
                </a:lnTo>
                <a:lnTo>
                  <a:pt x="11901" y="3592"/>
                </a:lnTo>
                <a:lnTo>
                  <a:pt x="11901" y="3583"/>
                </a:lnTo>
                <a:close/>
                <a:moveTo>
                  <a:pt x="11866" y="3513"/>
                </a:moveTo>
                <a:lnTo>
                  <a:pt x="11857" y="3513"/>
                </a:lnTo>
                <a:lnTo>
                  <a:pt x="11866" y="3521"/>
                </a:lnTo>
                <a:lnTo>
                  <a:pt x="11857" y="3521"/>
                </a:lnTo>
                <a:lnTo>
                  <a:pt x="11848" y="3521"/>
                </a:lnTo>
                <a:lnTo>
                  <a:pt x="11840" y="3521"/>
                </a:lnTo>
                <a:lnTo>
                  <a:pt x="11840" y="3530"/>
                </a:lnTo>
                <a:lnTo>
                  <a:pt x="11840" y="3539"/>
                </a:lnTo>
                <a:lnTo>
                  <a:pt x="11848" y="3539"/>
                </a:lnTo>
                <a:lnTo>
                  <a:pt x="11840" y="3539"/>
                </a:lnTo>
                <a:lnTo>
                  <a:pt x="11840" y="3548"/>
                </a:lnTo>
                <a:lnTo>
                  <a:pt x="11857" y="3548"/>
                </a:lnTo>
                <a:lnTo>
                  <a:pt x="11857" y="3557"/>
                </a:lnTo>
                <a:lnTo>
                  <a:pt x="11848" y="3557"/>
                </a:lnTo>
                <a:lnTo>
                  <a:pt x="11840" y="3566"/>
                </a:lnTo>
                <a:lnTo>
                  <a:pt x="11848" y="3574"/>
                </a:lnTo>
                <a:lnTo>
                  <a:pt x="11848" y="3566"/>
                </a:lnTo>
                <a:lnTo>
                  <a:pt x="11857" y="3566"/>
                </a:lnTo>
                <a:lnTo>
                  <a:pt x="11866" y="3557"/>
                </a:lnTo>
                <a:lnTo>
                  <a:pt x="11875" y="3548"/>
                </a:lnTo>
                <a:lnTo>
                  <a:pt x="11884" y="3539"/>
                </a:lnTo>
                <a:lnTo>
                  <a:pt x="11884" y="3530"/>
                </a:lnTo>
                <a:lnTo>
                  <a:pt x="11875" y="3530"/>
                </a:lnTo>
                <a:lnTo>
                  <a:pt x="11884" y="3530"/>
                </a:lnTo>
                <a:lnTo>
                  <a:pt x="11893" y="3521"/>
                </a:lnTo>
                <a:lnTo>
                  <a:pt x="11901" y="3504"/>
                </a:lnTo>
                <a:lnTo>
                  <a:pt x="11901" y="3495"/>
                </a:lnTo>
                <a:lnTo>
                  <a:pt x="11893" y="3495"/>
                </a:lnTo>
                <a:lnTo>
                  <a:pt x="11875" y="3504"/>
                </a:lnTo>
                <a:close/>
                <a:moveTo>
                  <a:pt x="11875" y="3689"/>
                </a:moveTo>
                <a:lnTo>
                  <a:pt x="11866" y="3689"/>
                </a:lnTo>
                <a:lnTo>
                  <a:pt x="11866" y="3698"/>
                </a:lnTo>
                <a:lnTo>
                  <a:pt x="11875" y="3698"/>
                </a:lnTo>
                <a:lnTo>
                  <a:pt x="11875" y="3689"/>
                </a:lnTo>
                <a:lnTo>
                  <a:pt x="11884" y="3689"/>
                </a:lnTo>
                <a:lnTo>
                  <a:pt x="11884" y="3680"/>
                </a:lnTo>
                <a:close/>
                <a:moveTo>
                  <a:pt x="11893" y="3716"/>
                </a:moveTo>
                <a:lnTo>
                  <a:pt x="11893" y="3724"/>
                </a:lnTo>
                <a:lnTo>
                  <a:pt x="11901" y="3724"/>
                </a:lnTo>
                <a:lnTo>
                  <a:pt x="11937" y="3716"/>
                </a:lnTo>
                <a:lnTo>
                  <a:pt x="11937" y="3707"/>
                </a:lnTo>
                <a:lnTo>
                  <a:pt x="11928" y="3698"/>
                </a:lnTo>
                <a:lnTo>
                  <a:pt x="11919" y="3698"/>
                </a:lnTo>
                <a:lnTo>
                  <a:pt x="11910" y="3689"/>
                </a:lnTo>
                <a:lnTo>
                  <a:pt x="11901" y="3689"/>
                </a:lnTo>
                <a:lnTo>
                  <a:pt x="11893" y="3689"/>
                </a:lnTo>
                <a:lnTo>
                  <a:pt x="11893" y="3698"/>
                </a:lnTo>
                <a:lnTo>
                  <a:pt x="11910" y="3707"/>
                </a:lnTo>
                <a:lnTo>
                  <a:pt x="11901" y="3716"/>
                </a:lnTo>
                <a:close/>
                <a:moveTo>
                  <a:pt x="11893" y="3795"/>
                </a:moveTo>
                <a:lnTo>
                  <a:pt x="11901" y="3795"/>
                </a:lnTo>
                <a:lnTo>
                  <a:pt x="11910" y="3786"/>
                </a:lnTo>
                <a:lnTo>
                  <a:pt x="11910" y="3777"/>
                </a:lnTo>
                <a:lnTo>
                  <a:pt x="11910" y="3760"/>
                </a:lnTo>
                <a:lnTo>
                  <a:pt x="11901" y="3769"/>
                </a:lnTo>
                <a:lnTo>
                  <a:pt x="11893" y="3769"/>
                </a:lnTo>
                <a:lnTo>
                  <a:pt x="11884" y="3769"/>
                </a:lnTo>
                <a:lnTo>
                  <a:pt x="11884" y="3777"/>
                </a:lnTo>
                <a:lnTo>
                  <a:pt x="11884" y="3786"/>
                </a:lnTo>
                <a:lnTo>
                  <a:pt x="11893" y="3777"/>
                </a:lnTo>
                <a:lnTo>
                  <a:pt x="11893" y="3786"/>
                </a:lnTo>
                <a:close/>
                <a:moveTo>
                  <a:pt x="11857" y="3151"/>
                </a:moveTo>
                <a:lnTo>
                  <a:pt x="11848" y="3151"/>
                </a:lnTo>
                <a:lnTo>
                  <a:pt x="11848" y="3142"/>
                </a:lnTo>
                <a:lnTo>
                  <a:pt x="11848" y="3151"/>
                </a:lnTo>
                <a:lnTo>
                  <a:pt x="11848" y="3160"/>
                </a:lnTo>
                <a:lnTo>
                  <a:pt x="11857" y="3168"/>
                </a:lnTo>
                <a:lnTo>
                  <a:pt x="11866" y="3168"/>
                </a:lnTo>
                <a:lnTo>
                  <a:pt x="11866" y="3160"/>
                </a:lnTo>
                <a:lnTo>
                  <a:pt x="11866" y="3151"/>
                </a:lnTo>
                <a:close/>
                <a:moveTo>
                  <a:pt x="11857" y="3115"/>
                </a:moveTo>
                <a:lnTo>
                  <a:pt x="11848" y="3115"/>
                </a:lnTo>
                <a:lnTo>
                  <a:pt x="11857" y="3124"/>
                </a:lnTo>
                <a:lnTo>
                  <a:pt x="11866" y="3133"/>
                </a:lnTo>
                <a:lnTo>
                  <a:pt x="11875" y="3124"/>
                </a:lnTo>
                <a:lnTo>
                  <a:pt x="11866" y="3124"/>
                </a:lnTo>
                <a:close/>
                <a:moveTo>
                  <a:pt x="11875" y="3080"/>
                </a:moveTo>
                <a:lnTo>
                  <a:pt x="11884" y="3080"/>
                </a:lnTo>
                <a:lnTo>
                  <a:pt x="11884" y="3071"/>
                </a:lnTo>
                <a:lnTo>
                  <a:pt x="11875" y="3063"/>
                </a:lnTo>
                <a:lnTo>
                  <a:pt x="11875" y="3071"/>
                </a:lnTo>
                <a:close/>
                <a:moveTo>
                  <a:pt x="11822" y="3592"/>
                </a:moveTo>
                <a:lnTo>
                  <a:pt x="11831" y="3592"/>
                </a:lnTo>
                <a:lnTo>
                  <a:pt x="11840" y="3583"/>
                </a:lnTo>
                <a:lnTo>
                  <a:pt x="11831" y="3574"/>
                </a:lnTo>
                <a:lnTo>
                  <a:pt x="11822" y="3583"/>
                </a:lnTo>
                <a:lnTo>
                  <a:pt x="11813" y="3583"/>
                </a:lnTo>
                <a:lnTo>
                  <a:pt x="11804" y="3583"/>
                </a:lnTo>
                <a:close/>
                <a:moveTo>
                  <a:pt x="11804" y="3654"/>
                </a:moveTo>
                <a:lnTo>
                  <a:pt x="11813" y="3654"/>
                </a:lnTo>
                <a:lnTo>
                  <a:pt x="11813" y="3645"/>
                </a:lnTo>
                <a:close/>
                <a:moveTo>
                  <a:pt x="1182" y="3283"/>
                </a:moveTo>
                <a:lnTo>
                  <a:pt x="1191" y="3274"/>
                </a:lnTo>
                <a:lnTo>
                  <a:pt x="1182" y="3283"/>
                </a:lnTo>
                <a:lnTo>
                  <a:pt x="1182" y="3292"/>
                </a:lnTo>
                <a:close/>
                <a:moveTo>
                  <a:pt x="11619" y="3972"/>
                </a:moveTo>
                <a:lnTo>
                  <a:pt x="11628" y="3972"/>
                </a:lnTo>
                <a:lnTo>
                  <a:pt x="11628" y="3963"/>
                </a:lnTo>
                <a:lnTo>
                  <a:pt x="11619" y="3963"/>
                </a:lnTo>
                <a:lnTo>
                  <a:pt x="11610" y="3963"/>
                </a:lnTo>
                <a:lnTo>
                  <a:pt x="11610" y="3954"/>
                </a:lnTo>
                <a:lnTo>
                  <a:pt x="11601" y="3963"/>
                </a:lnTo>
                <a:lnTo>
                  <a:pt x="11619" y="3963"/>
                </a:lnTo>
                <a:close/>
                <a:moveTo>
                  <a:pt x="11857" y="3107"/>
                </a:moveTo>
                <a:lnTo>
                  <a:pt x="11866" y="3107"/>
                </a:lnTo>
                <a:lnTo>
                  <a:pt x="11857" y="3098"/>
                </a:lnTo>
                <a:lnTo>
                  <a:pt x="11857" y="3089"/>
                </a:lnTo>
                <a:lnTo>
                  <a:pt x="11866" y="3098"/>
                </a:lnTo>
                <a:lnTo>
                  <a:pt x="11866" y="3080"/>
                </a:lnTo>
                <a:lnTo>
                  <a:pt x="11857" y="3071"/>
                </a:lnTo>
                <a:lnTo>
                  <a:pt x="11848" y="3071"/>
                </a:lnTo>
                <a:lnTo>
                  <a:pt x="11831" y="3071"/>
                </a:lnTo>
                <a:lnTo>
                  <a:pt x="11840" y="3098"/>
                </a:lnTo>
                <a:close/>
                <a:moveTo>
                  <a:pt x="11822" y="3098"/>
                </a:moveTo>
                <a:lnTo>
                  <a:pt x="11831" y="3098"/>
                </a:lnTo>
                <a:lnTo>
                  <a:pt x="11840" y="3098"/>
                </a:lnTo>
                <a:lnTo>
                  <a:pt x="11840" y="3089"/>
                </a:lnTo>
                <a:lnTo>
                  <a:pt x="11831" y="3089"/>
                </a:lnTo>
                <a:lnTo>
                  <a:pt x="11822" y="3089"/>
                </a:lnTo>
                <a:lnTo>
                  <a:pt x="11813" y="3089"/>
                </a:lnTo>
                <a:lnTo>
                  <a:pt x="11813" y="3098"/>
                </a:lnTo>
                <a:close/>
                <a:moveTo>
                  <a:pt x="3617" y="1898"/>
                </a:moveTo>
                <a:lnTo>
                  <a:pt x="3644" y="1906"/>
                </a:lnTo>
                <a:lnTo>
                  <a:pt x="3652" y="1906"/>
                </a:lnTo>
                <a:lnTo>
                  <a:pt x="3688" y="1906"/>
                </a:lnTo>
                <a:lnTo>
                  <a:pt x="3705" y="1906"/>
                </a:lnTo>
                <a:lnTo>
                  <a:pt x="3697" y="1915"/>
                </a:lnTo>
                <a:lnTo>
                  <a:pt x="3670" y="1924"/>
                </a:lnTo>
                <a:lnTo>
                  <a:pt x="3670" y="1933"/>
                </a:lnTo>
                <a:lnTo>
                  <a:pt x="3688" y="1942"/>
                </a:lnTo>
                <a:lnTo>
                  <a:pt x="3705" y="1942"/>
                </a:lnTo>
                <a:lnTo>
                  <a:pt x="3732" y="1933"/>
                </a:lnTo>
                <a:lnTo>
                  <a:pt x="3776" y="1933"/>
                </a:lnTo>
                <a:lnTo>
                  <a:pt x="3864" y="1924"/>
                </a:lnTo>
                <a:lnTo>
                  <a:pt x="3882" y="1924"/>
                </a:lnTo>
                <a:lnTo>
                  <a:pt x="3882" y="1933"/>
                </a:lnTo>
                <a:lnTo>
                  <a:pt x="3873" y="1933"/>
                </a:lnTo>
                <a:lnTo>
                  <a:pt x="3847" y="1924"/>
                </a:lnTo>
                <a:lnTo>
                  <a:pt x="3829" y="1933"/>
                </a:lnTo>
                <a:lnTo>
                  <a:pt x="3838" y="1942"/>
                </a:lnTo>
                <a:lnTo>
                  <a:pt x="3829" y="1942"/>
                </a:lnTo>
                <a:lnTo>
                  <a:pt x="3811" y="1942"/>
                </a:lnTo>
                <a:lnTo>
                  <a:pt x="3802" y="1950"/>
                </a:lnTo>
                <a:lnTo>
                  <a:pt x="3767" y="1959"/>
                </a:lnTo>
                <a:lnTo>
                  <a:pt x="3732" y="1968"/>
                </a:lnTo>
                <a:lnTo>
                  <a:pt x="3697" y="1977"/>
                </a:lnTo>
                <a:lnTo>
                  <a:pt x="3688" y="1977"/>
                </a:lnTo>
                <a:lnTo>
                  <a:pt x="3661" y="1986"/>
                </a:lnTo>
                <a:lnTo>
                  <a:pt x="3661" y="1995"/>
                </a:lnTo>
                <a:lnTo>
                  <a:pt x="3652" y="1995"/>
                </a:lnTo>
                <a:lnTo>
                  <a:pt x="3661" y="2012"/>
                </a:lnTo>
                <a:lnTo>
                  <a:pt x="3714" y="2048"/>
                </a:lnTo>
                <a:lnTo>
                  <a:pt x="3758" y="2048"/>
                </a:lnTo>
                <a:lnTo>
                  <a:pt x="3802" y="2048"/>
                </a:lnTo>
                <a:lnTo>
                  <a:pt x="3811" y="2048"/>
                </a:lnTo>
                <a:lnTo>
                  <a:pt x="3820" y="2048"/>
                </a:lnTo>
                <a:lnTo>
                  <a:pt x="3829" y="2048"/>
                </a:lnTo>
                <a:lnTo>
                  <a:pt x="3882" y="2048"/>
                </a:lnTo>
                <a:lnTo>
                  <a:pt x="3917" y="2048"/>
                </a:lnTo>
                <a:lnTo>
                  <a:pt x="3935" y="2039"/>
                </a:lnTo>
                <a:lnTo>
                  <a:pt x="3952" y="2039"/>
                </a:lnTo>
                <a:lnTo>
                  <a:pt x="3961" y="2039"/>
                </a:lnTo>
                <a:lnTo>
                  <a:pt x="3979" y="2039"/>
                </a:lnTo>
                <a:lnTo>
                  <a:pt x="3997" y="2039"/>
                </a:lnTo>
                <a:lnTo>
                  <a:pt x="4023" y="2039"/>
                </a:lnTo>
                <a:lnTo>
                  <a:pt x="4041" y="2048"/>
                </a:lnTo>
                <a:lnTo>
                  <a:pt x="4120" y="2065"/>
                </a:lnTo>
                <a:lnTo>
                  <a:pt x="4147" y="2083"/>
                </a:lnTo>
                <a:lnTo>
                  <a:pt x="4155" y="2083"/>
                </a:lnTo>
                <a:lnTo>
                  <a:pt x="4147" y="2092"/>
                </a:lnTo>
                <a:lnTo>
                  <a:pt x="4138" y="2092"/>
                </a:lnTo>
                <a:lnTo>
                  <a:pt x="4111" y="2092"/>
                </a:lnTo>
                <a:lnTo>
                  <a:pt x="4102" y="2092"/>
                </a:lnTo>
                <a:lnTo>
                  <a:pt x="4085" y="2101"/>
                </a:lnTo>
                <a:lnTo>
                  <a:pt x="4076" y="2101"/>
                </a:lnTo>
                <a:lnTo>
                  <a:pt x="4032" y="2092"/>
                </a:lnTo>
                <a:lnTo>
                  <a:pt x="4005" y="2092"/>
                </a:lnTo>
                <a:lnTo>
                  <a:pt x="3988" y="2092"/>
                </a:lnTo>
                <a:lnTo>
                  <a:pt x="3961" y="2083"/>
                </a:lnTo>
                <a:lnTo>
                  <a:pt x="3935" y="2083"/>
                </a:lnTo>
                <a:lnTo>
                  <a:pt x="3864" y="2092"/>
                </a:lnTo>
                <a:lnTo>
                  <a:pt x="3794" y="2101"/>
                </a:lnTo>
                <a:lnTo>
                  <a:pt x="3750" y="2118"/>
                </a:lnTo>
                <a:lnTo>
                  <a:pt x="3741" y="2118"/>
                </a:lnTo>
                <a:lnTo>
                  <a:pt x="3741" y="2127"/>
                </a:lnTo>
                <a:lnTo>
                  <a:pt x="3750" y="2145"/>
                </a:lnTo>
                <a:lnTo>
                  <a:pt x="3750" y="2153"/>
                </a:lnTo>
                <a:lnTo>
                  <a:pt x="3758" y="2162"/>
                </a:lnTo>
                <a:lnTo>
                  <a:pt x="3776" y="2180"/>
                </a:lnTo>
                <a:lnTo>
                  <a:pt x="3785" y="2189"/>
                </a:lnTo>
                <a:lnTo>
                  <a:pt x="3785" y="2198"/>
                </a:lnTo>
                <a:lnTo>
                  <a:pt x="3794" y="2198"/>
                </a:lnTo>
                <a:lnTo>
                  <a:pt x="3794" y="2206"/>
                </a:lnTo>
                <a:lnTo>
                  <a:pt x="3820" y="2215"/>
                </a:lnTo>
                <a:lnTo>
                  <a:pt x="3838" y="2215"/>
                </a:lnTo>
                <a:lnTo>
                  <a:pt x="3855" y="2224"/>
                </a:lnTo>
                <a:lnTo>
                  <a:pt x="3891" y="2224"/>
                </a:lnTo>
                <a:lnTo>
                  <a:pt x="3926" y="2224"/>
                </a:lnTo>
                <a:lnTo>
                  <a:pt x="3952" y="2224"/>
                </a:lnTo>
                <a:lnTo>
                  <a:pt x="3970" y="2224"/>
                </a:lnTo>
                <a:lnTo>
                  <a:pt x="3997" y="2233"/>
                </a:lnTo>
                <a:lnTo>
                  <a:pt x="4005" y="2233"/>
                </a:lnTo>
                <a:lnTo>
                  <a:pt x="4005" y="2251"/>
                </a:lnTo>
                <a:lnTo>
                  <a:pt x="4005" y="2259"/>
                </a:lnTo>
                <a:lnTo>
                  <a:pt x="4005" y="2277"/>
                </a:lnTo>
                <a:lnTo>
                  <a:pt x="4014" y="2286"/>
                </a:lnTo>
                <a:lnTo>
                  <a:pt x="4023" y="2312"/>
                </a:lnTo>
                <a:lnTo>
                  <a:pt x="4032" y="2321"/>
                </a:lnTo>
                <a:lnTo>
                  <a:pt x="4041" y="2321"/>
                </a:lnTo>
                <a:lnTo>
                  <a:pt x="4049" y="2321"/>
                </a:lnTo>
                <a:lnTo>
                  <a:pt x="4058" y="2321"/>
                </a:lnTo>
                <a:lnTo>
                  <a:pt x="4076" y="2321"/>
                </a:lnTo>
                <a:lnTo>
                  <a:pt x="4102" y="2321"/>
                </a:lnTo>
                <a:lnTo>
                  <a:pt x="4164" y="2321"/>
                </a:lnTo>
                <a:lnTo>
                  <a:pt x="4173" y="2312"/>
                </a:lnTo>
                <a:lnTo>
                  <a:pt x="4191" y="2312"/>
                </a:lnTo>
                <a:lnTo>
                  <a:pt x="4199" y="2312"/>
                </a:lnTo>
                <a:lnTo>
                  <a:pt x="4208" y="2312"/>
                </a:lnTo>
                <a:lnTo>
                  <a:pt x="4235" y="2303"/>
                </a:lnTo>
                <a:lnTo>
                  <a:pt x="4279" y="2303"/>
                </a:lnTo>
                <a:lnTo>
                  <a:pt x="4314" y="2303"/>
                </a:lnTo>
                <a:lnTo>
                  <a:pt x="4349" y="2286"/>
                </a:lnTo>
                <a:lnTo>
                  <a:pt x="4367" y="2277"/>
                </a:lnTo>
                <a:lnTo>
                  <a:pt x="4376" y="2268"/>
                </a:lnTo>
                <a:lnTo>
                  <a:pt x="4394" y="2268"/>
                </a:lnTo>
                <a:lnTo>
                  <a:pt x="4429" y="2259"/>
                </a:lnTo>
                <a:lnTo>
                  <a:pt x="4464" y="2259"/>
                </a:lnTo>
                <a:lnTo>
                  <a:pt x="4464" y="2251"/>
                </a:lnTo>
                <a:lnTo>
                  <a:pt x="4482" y="2242"/>
                </a:lnTo>
                <a:lnTo>
                  <a:pt x="4491" y="2233"/>
                </a:lnTo>
                <a:lnTo>
                  <a:pt x="4499" y="2215"/>
                </a:lnTo>
                <a:lnTo>
                  <a:pt x="4508" y="2206"/>
                </a:lnTo>
                <a:lnTo>
                  <a:pt x="4517" y="2198"/>
                </a:lnTo>
                <a:lnTo>
                  <a:pt x="4526" y="2198"/>
                </a:lnTo>
                <a:lnTo>
                  <a:pt x="4535" y="2206"/>
                </a:lnTo>
                <a:lnTo>
                  <a:pt x="4544" y="2206"/>
                </a:lnTo>
                <a:lnTo>
                  <a:pt x="4544" y="2215"/>
                </a:lnTo>
                <a:lnTo>
                  <a:pt x="4544" y="2224"/>
                </a:lnTo>
                <a:lnTo>
                  <a:pt x="4544" y="2233"/>
                </a:lnTo>
                <a:lnTo>
                  <a:pt x="4552" y="2233"/>
                </a:lnTo>
                <a:lnTo>
                  <a:pt x="4561" y="2242"/>
                </a:lnTo>
                <a:lnTo>
                  <a:pt x="4579" y="2242"/>
                </a:lnTo>
                <a:lnTo>
                  <a:pt x="4596" y="2242"/>
                </a:lnTo>
                <a:lnTo>
                  <a:pt x="4623" y="2242"/>
                </a:lnTo>
                <a:lnTo>
                  <a:pt x="4641" y="2251"/>
                </a:lnTo>
                <a:lnTo>
                  <a:pt x="4632" y="2259"/>
                </a:lnTo>
                <a:lnTo>
                  <a:pt x="4623" y="2259"/>
                </a:lnTo>
                <a:lnTo>
                  <a:pt x="4632" y="2268"/>
                </a:lnTo>
                <a:lnTo>
                  <a:pt x="4667" y="2277"/>
                </a:lnTo>
                <a:lnTo>
                  <a:pt x="4676" y="2268"/>
                </a:lnTo>
                <a:lnTo>
                  <a:pt x="4685" y="2268"/>
                </a:lnTo>
                <a:lnTo>
                  <a:pt x="4711" y="2277"/>
                </a:lnTo>
                <a:lnTo>
                  <a:pt x="4729" y="2277"/>
                </a:lnTo>
                <a:lnTo>
                  <a:pt x="4755" y="2286"/>
                </a:lnTo>
                <a:lnTo>
                  <a:pt x="4773" y="2277"/>
                </a:lnTo>
                <a:lnTo>
                  <a:pt x="4791" y="2277"/>
                </a:lnTo>
                <a:lnTo>
                  <a:pt x="4799" y="2277"/>
                </a:lnTo>
                <a:lnTo>
                  <a:pt x="4808" y="2277"/>
                </a:lnTo>
                <a:lnTo>
                  <a:pt x="4826" y="2268"/>
                </a:lnTo>
                <a:lnTo>
                  <a:pt x="4835" y="2268"/>
                </a:lnTo>
                <a:lnTo>
                  <a:pt x="4861" y="2259"/>
                </a:lnTo>
                <a:lnTo>
                  <a:pt x="4870" y="2251"/>
                </a:lnTo>
                <a:lnTo>
                  <a:pt x="4879" y="2242"/>
                </a:lnTo>
                <a:lnTo>
                  <a:pt x="4879" y="2233"/>
                </a:lnTo>
                <a:lnTo>
                  <a:pt x="4870" y="2233"/>
                </a:lnTo>
                <a:lnTo>
                  <a:pt x="4870" y="2224"/>
                </a:lnTo>
                <a:lnTo>
                  <a:pt x="4861" y="2224"/>
                </a:lnTo>
                <a:lnTo>
                  <a:pt x="4852" y="2224"/>
                </a:lnTo>
                <a:lnTo>
                  <a:pt x="4852" y="2215"/>
                </a:lnTo>
                <a:lnTo>
                  <a:pt x="4861" y="2206"/>
                </a:lnTo>
                <a:lnTo>
                  <a:pt x="4852" y="2198"/>
                </a:lnTo>
                <a:lnTo>
                  <a:pt x="4826" y="2198"/>
                </a:lnTo>
                <a:lnTo>
                  <a:pt x="4817" y="2198"/>
                </a:lnTo>
                <a:lnTo>
                  <a:pt x="4799" y="2206"/>
                </a:lnTo>
                <a:lnTo>
                  <a:pt x="4791" y="2215"/>
                </a:lnTo>
                <a:lnTo>
                  <a:pt x="4782" y="2233"/>
                </a:lnTo>
                <a:lnTo>
                  <a:pt x="4782" y="2224"/>
                </a:lnTo>
                <a:lnTo>
                  <a:pt x="4782" y="2206"/>
                </a:lnTo>
                <a:lnTo>
                  <a:pt x="4782" y="2198"/>
                </a:lnTo>
                <a:lnTo>
                  <a:pt x="4773" y="2189"/>
                </a:lnTo>
                <a:lnTo>
                  <a:pt x="4764" y="2180"/>
                </a:lnTo>
                <a:lnTo>
                  <a:pt x="4755" y="2180"/>
                </a:lnTo>
                <a:lnTo>
                  <a:pt x="4755" y="2171"/>
                </a:lnTo>
                <a:lnTo>
                  <a:pt x="4764" y="2171"/>
                </a:lnTo>
                <a:lnTo>
                  <a:pt x="4782" y="2180"/>
                </a:lnTo>
                <a:lnTo>
                  <a:pt x="4791" y="2180"/>
                </a:lnTo>
                <a:lnTo>
                  <a:pt x="4808" y="2189"/>
                </a:lnTo>
                <a:lnTo>
                  <a:pt x="4817" y="2189"/>
                </a:lnTo>
                <a:lnTo>
                  <a:pt x="4817" y="2180"/>
                </a:lnTo>
                <a:lnTo>
                  <a:pt x="4817" y="2171"/>
                </a:lnTo>
                <a:lnTo>
                  <a:pt x="4817" y="2162"/>
                </a:lnTo>
                <a:lnTo>
                  <a:pt x="4835" y="2153"/>
                </a:lnTo>
                <a:lnTo>
                  <a:pt x="4843" y="2145"/>
                </a:lnTo>
                <a:lnTo>
                  <a:pt x="4852" y="2153"/>
                </a:lnTo>
                <a:lnTo>
                  <a:pt x="4870" y="2162"/>
                </a:lnTo>
                <a:lnTo>
                  <a:pt x="4879" y="2162"/>
                </a:lnTo>
                <a:lnTo>
                  <a:pt x="4888" y="2171"/>
                </a:lnTo>
                <a:lnTo>
                  <a:pt x="4888" y="2162"/>
                </a:lnTo>
                <a:lnTo>
                  <a:pt x="4896" y="2153"/>
                </a:lnTo>
                <a:lnTo>
                  <a:pt x="4896" y="2145"/>
                </a:lnTo>
                <a:lnTo>
                  <a:pt x="4905" y="2162"/>
                </a:lnTo>
                <a:lnTo>
                  <a:pt x="4914" y="2171"/>
                </a:lnTo>
                <a:lnTo>
                  <a:pt x="4932" y="2171"/>
                </a:lnTo>
                <a:lnTo>
                  <a:pt x="4941" y="2162"/>
                </a:lnTo>
                <a:lnTo>
                  <a:pt x="4941" y="2153"/>
                </a:lnTo>
                <a:lnTo>
                  <a:pt x="4941" y="2145"/>
                </a:lnTo>
                <a:lnTo>
                  <a:pt x="4932" y="2127"/>
                </a:lnTo>
                <a:lnTo>
                  <a:pt x="4932" y="2109"/>
                </a:lnTo>
                <a:lnTo>
                  <a:pt x="4923" y="2109"/>
                </a:lnTo>
                <a:lnTo>
                  <a:pt x="4914" y="2109"/>
                </a:lnTo>
                <a:lnTo>
                  <a:pt x="4888" y="2109"/>
                </a:lnTo>
                <a:lnTo>
                  <a:pt x="4888" y="2101"/>
                </a:lnTo>
                <a:lnTo>
                  <a:pt x="4888" y="2092"/>
                </a:lnTo>
                <a:lnTo>
                  <a:pt x="4879" y="2092"/>
                </a:lnTo>
                <a:lnTo>
                  <a:pt x="4861" y="2092"/>
                </a:lnTo>
                <a:lnTo>
                  <a:pt x="4835" y="2074"/>
                </a:lnTo>
                <a:lnTo>
                  <a:pt x="4817" y="2065"/>
                </a:lnTo>
                <a:lnTo>
                  <a:pt x="4808" y="2056"/>
                </a:lnTo>
                <a:lnTo>
                  <a:pt x="4782" y="2039"/>
                </a:lnTo>
                <a:lnTo>
                  <a:pt x="4782" y="2048"/>
                </a:lnTo>
                <a:lnTo>
                  <a:pt x="4791" y="2056"/>
                </a:lnTo>
                <a:lnTo>
                  <a:pt x="4782" y="2056"/>
                </a:lnTo>
                <a:lnTo>
                  <a:pt x="4773" y="2056"/>
                </a:lnTo>
                <a:lnTo>
                  <a:pt x="4764" y="2048"/>
                </a:lnTo>
                <a:lnTo>
                  <a:pt x="4746" y="2048"/>
                </a:lnTo>
                <a:lnTo>
                  <a:pt x="4720" y="2030"/>
                </a:lnTo>
                <a:lnTo>
                  <a:pt x="4702" y="2003"/>
                </a:lnTo>
                <a:lnTo>
                  <a:pt x="4676" y="1986"/>
                </a:lnTo>
                <a:lnTo>
                  <a:pt x="4667" y="1977"/>
                </a:lnTo>
                <a:lnTo>
                  <a:pt x="4676" y="1959"/>
                </a:lnTo>
                <a:lnTo>
                  <a:pt x="4685" y="1950"/>
                </a:lnTo>
                <a:lnTo>
                  <a:pt x="4685" y="1942"/>
                </a:lnTo>
                <a:lnTo>
                  <a:pt x="4685" y="1933"/>
                </a:lnTo>
                <a:lnTo>
                  <a:pt x="4685" y="1924"/>
                </a:lnTo>
                <a:lnTo>
                  <a:pt x="4685" y="1915"/>
                </a:lnTo>
                <a:lnTo>
                  <a:pt x="4676" y="1898"/>
                </a:lnTo>
                <a:lnTo>
                  <a:pt x="4658" y="1880"/>
                </a:lnTo>
                <a:lnTo>
                  <a:pt x="4649" y="1871"/>
                </a:lnTo>
                <a:lnTo>
                  <a:pt x="4649" y="1862"/>
                </a:lnTo>
                <a:lnTo>
                  <a:pt x="4623" y="1800"/>
                </a:lnTo>
                <a:lnTo>
                  <a:pt x="4623" y="1792"/>
                </a:lnTo>
                <a:lnTo>
                  <a:pt x="4614" y="1783"/>
                </a:lnTo>
                <a:lnTo>
                  <a:pt x="4614" y="1774"/>
                </a:lnTo>
                <a:lnTo>
                  <a:pt x="4614" y="1765"/>
                </a:lnTo>
                <a:lnTo>
                  <a:pt x="4605" y="1756"/>
                </a:lnTo>
                <a:lnTo>
                  <a:pt x="4605" y="1747"/>
                </a:lnTo>
                <a:lnTo>
                  <a:pt x="4605" y="1739"/>
                </a:lnTo>
                <a:lnTo>
                  <a:pt x="4596" y="1730"/>
                </a:lnTo>
                <a:lnTo>
                  <a:pt x="4579" y="1721"/>
                </a:lnTo>
                <a:lnTo>
                  <a:pt x="4561" y="1712"/>
                </a:lnTo>
                <a:lnTo>
                  <a:pt x="4535" y="1695"/>
                </a:lnTo>
                <a:lnTo>
                  <a:pt x="4508" y="1677"/>
                </a:lnTo>
                <a:lnTo>
                  <a:pt x="4499" y="1677"/>
                </a:lnTo>
                <a:lnTo>
                  <a:pt x="4491" y="1686"/>
                </a:lnTo>
                <a:lnTo>
                  <a:pt x="4491" y="1695"/>
                </a:lnTo>
                <a:lnTo>
                  <a:pt x="4482" y="1695"/>
                </a:lnTo>
                <a:lnTo>
                  <a:pt x="4455" y="1677"/>
                </a:lnTo>
                <a:lnTo>
                  <a:pt x="4438" y="1668"/>
                </a:lnTo>
                <a:lnTo>
                  <a:pt x="4420" y="1668"/>
                </a:lnTo>
                <a:lnTo>
                  <a:pt x="4411" y="1677"/>
                </a:lnTo>
                <a:lnTo>
                  <a:pt x="4420" y="1686"/>
                </a:lnTo>
                <a:lnTo>
                  <a:pt x="4411" y="1686"/>
                </a:lnTo>
                <a:lnTo>
                  <a:pt x="4402" y="1695"/>
                </a:lnTo>
                <a:lnTo>
                  <a:pt x="4402" y="1703"/>
                </a:lnTo>
                <a:lnTo>
                  <a:pt x="4420" y="1765"/>
                </a:lnTo>
                <a:lnTo>
                  <a:pt x="4420" y="1774"/>
                </a:lnTo>
                <a:lnTo>
                  <a:pt x="4420" y="1783"/>
                </a:lnTo>
                <a:lnTo>
                  <a:pt x="4429" y="1792"/>
                </a:lnTo>
                <a:lnTo>
                  <a:pt x="4429" y="1800"/>
                </a:lnTo>
                <a:lnTo>
                  <a:pt x="4429" y="1809"/>
                </a:lnTo>
                <a:lnTo>
                  <a:pt x="4438" y="1818"/>
                </a:lnTo>
                <a:lnTo>
                  <a:pt x="4438" y="1836"/>
                </a:lnTo>
                <a:lnTo>
                  <a:pt x="4455" y="1853"/>
                </a:lnTo>
                <a:lnTo>
                  <a:pt x="4473" y="1871"/>
                </a:lnTo>
                <a:lnTo>
                  <a:pt x="4464" y="1871"/>
                </a:lnTo>
                <a:lnTo>
                  <a:pt x="4464" y="1880"/>
                </a:lnTo>
                <a:lnTo>
                  <a:pt x="4438" y="1898"/>
                </a:lnTo>
                <a:lnTo>
                  <a:pt x="4438" y="1906"/>
                </a:lnTo>
                <a:lnTo>
                  <a:pt x="4429" y="1906"/>
                </a:lnTo>
                <a:lnTo>
                  <a:pt x="4420" y="1906"/>
                </a:lnTo>
                <a:lnTo>
                  <a:pt x="4411" y="1898"/>
                </a:lnTo>
                <a:lnTo>
                  <a:pt x="4402" y="1898"/>
                </a:lnTo>
                <a:lnTo>
                  <a:pt x="4402" y="1889"/>
                </a:lnTo>
                <a:lnTo>
                  <a:pt x="4402" y="1871"/>
                </a:lnTo>
                <a:lnTo>
                  <a:pt x="4385" y="1836"/>
                </a:lnTo>
                <a:lnTo>
                  <a:pt x="4376" y="1818"/>
                </a:lnTo>
                <a:lnTo>
                  <a:pt x="4376" y="1800"/>
                </a:lnTo>
                <a:lnTo>
                  <a:pt x="4367" y="1792"/>
                </a:lnTo>
                <a:lnTo>
                  <a:pt x="4367" y="1783"/>
                </a:lnTo>
                <a:lnTo>
                  <a:pt x="4358" y="1783"/>
                </a:lnTo>
                <a:lnTo>
                  <a:pt x="4349" y="1774"/>
                </a:lnTo>
                <a:lnTo>
                  <a:pt x="4349" y="1765"/>
                </a:lnTo>
                <a:lnTo>
                  <a:pt x="4341" y="1765"/>
                </a:lnTo>
                <a:lnTo>
                  <a:pt x="4341" y="1756"/>
                </a:lnTo>
                <a:lnTo>
                  <a:pt x="4323" y="1747"/>
                </a:lnTo>
                <a:lnTo>
                  <a:pt x="4314" y="1747"/>
                </a:lnTo>
                <a:lnTo>
                  <a:pt x="4296" y="1739"/>
                </a:lnTo>
                <a:lnTo>
                  <a:pt x="4270" y="1721"/>
                </a:lnTo>
                <a:lnTo>
                  <a:pt x="4261" y="1721"/>
                </a:lnTo>
                <a:lnTo>
                  <a:pt x="4235" y="1721"/>
                </a:lnTo>
                <a:lnTo>
                  <a:pt x="4226" y="1721"/>
                </a:lnTo>
                <a:lnTo>
                  <a:pt x="4217" y="1730"/>
                </a:lnTo>
                <a:lnTo>
                  <a:pt x="4235" y="1739"/>
                </a:lnTo>
                <a:lnTo>
                  <a:pt x="4252" y="1747"/>
                </a:lnTo>
                <a:lnTo>
                  <a:pt x="4261" y="1756"/>
                </a:lnTo>
                <a:lnTo>
                  <a:pt x="4252" y="1765"/>
                </a:lnTo>
                <a:lnTo>
                  <a:pt x="4244" y="1774"/>
                </a:lnTo>
                <a:lnTo>
                  <a:pt x="4235" y="1774"/>
                </a:lnTo>
                <a:lnTo>
                  <a:pt x="4217" y="1783"/>
                </a:lnTo>
                <a:lnTo>
                  <a:pt x="4199" y="1800"/>
                </a:lnTo>
                <a:lnTo>
                  <a:pt x="4191" y="1809"/>
                </a:lnTo>
                <a:lnTo>
                  <a:pt x="4182" y="1809"/>
                </a:lnTo>
                <a:lnTo>
                  <a:pt x="4173" y="1809"/>
                </a:lnTo>
                <a:lnTo>
                  <a:pt x="4173" y="1800"/>
                </a:lnTo>
                <a:lnTo>
                  <a:pt x="4182" y="1800"/>
                </a:lnTo>
                <a:lnTo>
                  <a:pt x="4182" y="1792"/>
                </a:lnTo>
                <a:lnTo>
                  <a:pt x="4173" y="1792"/>
                </a:lnTo>
                <a:lnTo>
                  <a:pt x="4164" y="1800"/>
                </a:lnTo>
                <a:lnTo>
                  <a:pt x="4155" y="1809"/>
                </a:lnTo>
                <a:lnTo>
                  <a:pt x="4147" y="1818"/>
                </a:lnTo>
                <a:lnTo>
                  <a:pt x="4147" y="1809"/>
                </a:lnTo>
                <a:lnTo>
                  <a:pt x="4129" y="1809"/>
                </a:lnTo>
                <a:lnTo>
                  <a:pt x="4138" y="1800"/>
                </a:lnTo>
                <a:lnTo>
                  <a:pt x="4155" y="1800"/>
                </a:lnTo>
                <a:lnTo>
                  <a:pt x="4173" y="1783"/>
                </a:lnTo>
                <a:lnTo>
                  <a:pt x="4182" y="1765"/>
                </a:lnTo>
                <a:lnTo>
                  <a:pt x="4182" y="1756"/>
                </a:lnTo>
                <a:lnTo>
                  <a:pt x="4164" y="1747"/>
                </a:lnTo>
                <a:lnTo>
                  <a:pt x="4120" y="1739"/>
                </a:lnTo>
                <a:lnTo>
                  <a:pt x="4094" y="1730"/>
                </a:lnTo>
                <a:lnTo>
                  <a:pt x="4067" y="1721"/>
                </a:lnTo>
                <a:lnTo>
                  <a:pt x="4049" y="1721"/>
                </a:lnTo>
                <a:lnTo>
                  <a:pt x="4032" y="1721"/>
                </a:lnTo>
                <a:lnTo>
                  <a:pt x="4032" y="1730"/>
                </a:lnTo>
                <a:lnTo>
                  <a:pt x="4014" y="1739"/>
                </a:lnTo>
                <a:lnTo>
                  <a:pt x="4014" y="1747"/>
                </a:lnTo>
                <a:lnTo>
                  <a:pt x="4014" y="1756"/>
                </a:lnTo>
                <a:lnTo>
                  <a:pt x="4014" y="1765"/>
                </a:lnTo>
                <a:lnTo>
                  <a:pt x="4005" y="1765"/>
                </a:lnTo>
                <a:lnTo>
                  <a:pt x="3997" y="1765"/>
                </a:lnTo>
                <a:lnTo>
                  <a:pt x="3979" y="1765"/>
                </a:lnTo>
                <a:lnTo>
                  <a:pt x="3961" y="1774"/>
                </a:lnTo>
                <a:lnTo>
                  <a:pt x="3952" y="1774"/>
                </a:lnTo>
                <a:lnTo>
                  <a:pt x="3944" y="1774"/>
                </a:lnTo>
                <a:lnTo>
                  <a:pt x="3961" y="1756"/>
                </a:lnTo>
                <a:lnTo>
                  <a:pt x="3961" y="1747"/>
                </a:lnTo>
                <a:lnTo>
                  <a:pt x="3970" y="1739"/>
                </a:lnTo>
                <a:lnTo>
                  <a:pt x="3970" y="1730"/>
                </a:lnTo>
                <a:lnTo>
                  <a:pt x="3970" y="1721"/>
                </a:lnTo>
                <a:lnTo>
                  <a:pt x="3970" y="1712"/>
                </a:lnTo>
                <a:lnTo>
                  <a:pt x="3970" y="1695"/>
                </a:lnTo>
                <a:lnTo>
                  <a:pt x="3970" y="1686"/>
                </a:lnTo>
                <a:lnTo>
                  <a:pt x="3961" y="1677"/>
                </a:lnTo>
                <a:lnTo>
                  <a:pt x="3952" y="1668"/>
                </a:lnTo>
                <a:lnTo>
                  <a:pt x="3935" y="1668"/>
                </a:lnTo>
                <a:lnTo>
                  <a:pt x="3864" y="1686"/>
                </a:lnTo>
                <a:lnTo>
                  <a:pt x="3785" y="1712"/>
                </a:lnTo>
                <a:lnTo>
                  <a:pt x="3758" y="1721"/>
                </a:lnTo>
                <a:lnTo>
                  <a:pt x="3741" y="1730"/>
                </a:lnTo>
                <a:lnTo>
                  <a:pt x="3714" y="1739"/>
                </a:lnTo>
                <a:lnTo>
                  <a:pt x="3670" y="1774"/>
                </a:lnTo>
                <a:lnTo>
                  <a:pt x="3652" y="1783"/>
                </a:lnTo>
                <a:lnTo>
                  <a:pt x="3652" y="1792"/>
                </a:lnTo>
                <a:lnTo>
                  <a:pt x="3652" y="1800"/>
                </a:lnTo>
                <a:lnTo>
                  <a:pt x="3652" y="1809"/>
                </a:lnTo>
                <a:lnTo>
                  <a:pt x="3661" y="1818"/>
                </a:lnTo>
                <a:lnTo>
                  <a:pt x="3670" y="1818"/>
                </a:lnTo>
                <a:lnTo>
                  <a:pt x="3652" y="1827"/>
                </a:lnTo>
                <a:lnTo>
                  <a:pt x="3644" y="1836"/>
                </a:lnTo>
                <a:lnTo>
                  <a:pt x="3617" y="1862"/>
                </a:lnTo>
                <a:lnTo>
                  <a:pt x="3608" y="1871"/>
                </a:lnTo>
                <a:lnTo>
                  <a:pt x="3608" y="1889"/>
                </a:lnTo>
                <a:close/>
                <a:moveTo>
                  <a:pt x="6943" y="12664"/>
                </a:moveTo>
                <a:lnTo>
                  <a:pt x="6952" y="12673"/>
                </a:lnTo>
                <a:lnTo>
                  <a:pt x="6961" y="12673"/>
                </a:lnTo>
                <a:lnTo>
                  <a:pt x="6978" y="12681"/>
                </a:lnTo>
                <a:lnTo>
                  <a:pt x="6970" y="12673"/>
                </a:lnTo>
                <a:lnTo>
                  <a:pt x="6961" y="12655"/>
                </a:lnTo>
                <a:lnTo>
                  <a:pt x="6952" y="12655"/>
                </a:lnTo>
                <a:lnTo>
                  <a:pt x="6943" y="12655"/>
                </a:lnTo>
                <a:lnTo>
                  <a:pt x="6934" y="12646"/>
                </a:lnTo>
                <a:lnTo>
                  <a:pt x="6926" y="12646"/>
                </a:lnTo>
                <a:lnTo>
                  <a:pt x="6917" y="12637"/>
                </a:lnTo>
                <a:lnTo>
                  <a:pt x="6899" y="12637"/>
                </a:lnTo>
                <a:lnTo>
                  <a:pt x="6890" y="12637"/>
                </a:lnTo>
                <a:lnTo>
                  <a:pt x="6890" y="12629"/>
                </a:lnTo>
                <a:lnTo>
                  <a:pt x="6881" y="12629"/>
                </a:lnTo>
                <a:lnTo>
                  <a:pt x="6873" y="12620"/>
                </a:lnTo>
                <a:lnTo>
                  <a:pt x="6864" y="12620"/>
                </a:lnTo>
                <a:lnTo>
                  <a:pt x="6873" y="12629"/>
                </a:lnTo>
                <a:lnTo>
                  <a:pt x="6881" y="12637"/>
                </a:lnTo>
                <a:lnTo>
                  <a:pt x="6890" y="12646"/>
                </a:lnTo>
                <a:lnTo>
                  <a:pt x="6899" y="12655"/>
                </a:lnTo>
                <a:lnTo>
                  <a:pt x="6908" y="12655"/>
                </a:lnTo>
                <a:lnTo>
                  <a:pt x="6917" y="12655"/>
                </a:lnTo>
                <a:lnTo>
                  <a:pt x="6926" y="12655"/>
                </a:lnTo>
                <a:lnTo>
                  <a:pt x="6934" y="12655"/>
                </a:lnTo>
                <a:close/>
                <a:moveTo>
                  <a:pt x="7040" y="12717"/>
                </a:moveTo>
                <a:lnTo>
                  <a:pt x="7031" y="12708"/>
                </a:lnTo>
                <a:lnTo>
                  <a:pt x="7031" y="12699"/>
                </a:lnTo>
                <a:lnTo>
                  <a:pt x="7014" y="12699"/>
                </a:lnTo>
                <a:lnTo>
                  <a:pt x="7005" y="12699"/>
                </a:lnTo>
                <a:lnTo>
                  <a:pt x="6996" y="12699"/>
                </a:lnTo>
                <a:lnTo>
                  <a:pt x="6996" y="12690"/>
                </a:lnTo>
                <a:lnTo>
                  <a:pt x="6987" y="12681"/>
                </a:lnTo>
                <a:lnTo>
                  <a:pt x="6987" y="12690"/>
                </a:lnTo>
                <a:lnTo>
                  <a:pt x="6987" y="12699"/>
                </a:lnTo>
                <a:lnTo>
                  <a:pt x="6961" y="12690"/>
                </a:lnTo>
                <a:lnTo>
                  <a:pt x="6961" y="12681"/>
                </a:lnTo>
                <a:lnTo>
                  <a:pt x="6943" y="12690"/>
                </a:lnTo>
                <a:lnTo>
                  <a:pt x="6926" y="12699"/>
                </a:lnTo>
                <a:lnTo>
                  <a:pt x="6943" y="12699"/>
                </a:lnTo>
                <a:lnTo>
                  <a:pt x="6952" y="12708"/>
                </a:lnTo>
                <a:lnTo>
                  <a:pt x="6961" y="12717"/>
                </a:lnTo>
                <a:lnTo>
                  <a:pt x="6970" y="12717"/>
                </a:lnTo>
                <a:lnTo>
                  <a:pt x="6970" y="12726"/>
                </a:lnTo>
                <a:lnTo>
                  <a:pt x="6970" y="12734"/>
                </a:lnTo>
                <a:lnTo>
                  <a:pt x="6978" y="12743"/>
                </a:lnTo>
                <a:lnTo>
                  <a:pt x="6987" y="12743"/>
                </a:lnTo>
                <a:lnTo>
                  <a:pt x="6987" y="12734"/>
                </a:lnTo>
                <a:lnTo>
                  <a:pt x="6987" y="12726"/>
                </a:lnTo>
                <a:lnTo>
                  <a:pt x="6996" y="12734"/>
                </a:lnTo>
                <a:lnTo>
                  <a:pt x="7005" y="12726"/>
                </a:lnTo>
                <a:lnTo>
                  <a:pt x="7005" y="12734"/>
                </a:lnTo>
                <a:lnTo>
                  <a:pt x="7005" y="12743"/>
                </a:lnTo>
                <a:lnTo>
                  <a:pt x="6996" y="12752"/>
                </a:lnTo>
                <a:lnTo>
                  <a:pt x="7005" y="12761"/>
                </a:lnTo>
                <a:lnTo>
                  <a:pt x="7005" y="12752"/>
                </a:lnTo>
                <a:lnTo>
                  <a:pt x="7014" y="12752"/>
                </a:lnTo>
                <a:lnTo>
                  <a:pt x="7023" y="12752"/>
                </a:lnTo>
                <a:lnTo>
                  <a:pt x="7031" y="12743"/>
                </a:lnTo>
                <a:lnTo>
                  <a:pt x="7040" y="12743"/>
                </a:lnTo>
                <a:lnTo>
                  <a:pt x="7040" y="12734"/>
                </a:lnTo>
                <a:lnTo>
                  <a:pt x="7049" y="12726"/>
                </a:lnTo>
                <a:close/>
                <a:moveTo>
                  <a:pt x="6873" y="12558"/>
                </a:moveTo>
                <a:lnTo>
                  <a:pt x="6881" y="12540"/>
                </a:lnTo>
                <a:lnTo>
                  <a:pt x="6873" y="12531"/>
                </a:lnTo>
                <a:lnTo>
                  <a:pt x="6864" y="12531"/>
                </a:lnTo>
                <a:lnTo>
                  <a:pt x="6855" y="12505"/>
                </a:lnTo>
                <a:lnTo>
                  <a:pt x="6855" y="12514"/>
                </a:lnTo>
                <a:lnTo>
                  <a:pt x="6855" y="12523"/>
                </a:lnTo>
                <a:lnTo>
                  <a:pt x="6846" y="12514"/>
                </a:lnTo>
                <a:lnTo>
                  <a:pt x="6837" y="12523"/>
                </a:lnTo>
                <a:lnTo>
                  <a:pt x="6837" y="12531"/>
                </a:lnTo>
                <a:lnTo>
                  <a:pt x="6846" y="12549"/>
                </a:lnTo>
                <a:lnTo>
                  <a:pt x="6855" y="12558"/>
                </a:lnTo>
                <a:lnTo>
                  <a:pt x="6855" y="12576"/>
                </a:lnTo>
                <a:lnTo>
                  <a:pt x="6864" y="12576"/>
                </a:lnTo>
                <a:close/>
                <a:moveTo>
                  <a:pt x="6820" y="12267"/>
                </a:moveTo>
                <a:lnTo>
                  <a:pt x="6829" y="12258"/>
                </a:lnTo>
                <a:lnTo>
                  <a:pt x="6837" y="12249"/>
                </a:lnTo>
                <a:lnTo>
                  <a:pt x="6837" y="12240"/>
                </a:lnTo>
                <a:lnTo>
                  <a:pt x="6837" y="12231"/>
                </a:lnTo>
                <a:lnTo>
                  <a:pt x="6829" y="12231"/>
                </a:lnTo>
                <a:lnTo>
                  <a:pt x="6820" y="12240"/>
                </a:lnTo>
                <a:lnTo>
                  <a:pt x="6811" y="12240"/>
                </a:lnTo>
                <a:lnTo>
                  <a:pt x="6802" y="12240"/>
                </a:lnTo>
                <a:lnTo>
                  <a:pt x="6802" y="12249"/>
                </a:lnTo>
                <a:lnTo>
                  <a:pt x="6802" y="12258"/>
                </a:lnTo>
                <a:lnTo>
                  <a:pt x="6811" y="12258"/>
                </a:lnTo>
                <a:lnTo>
                  <a:pt x="6811" y="12267"/>
                </a:lnTo>
                <a:lnTo>
                  <a:pt x="6802" y="12267"/>
                </a:lnTo>
                <a:lnTo>
                  <a:pt x="6793" y="12275"/>
                </a:lnTo>
                <a:lnTo>
                  <a:pt x="6802" y="12275"/>
                </a:lnTo>
                <a:lnTo>
                  <a:pt x="6811" y="12275"/>
                </a:lnTo>
                <a:close/>
                <a:moveTo>
                  <a:pt x="6846" y="12487"/>
                </a:moveTo>
                <a:lnTo>
                  <a:pt x="6855" y="12487"/>
                </a:lnTo>
                <a:lnTo>
                  <a:pt x="6864" y="12487"/>
                </a:lnTo>
                <a:lnTo>
                  <a:pt x="6873" y="12487"/>
                </a:lnTo>
                <a:lnTo>
                  <a:pt x="6873" y="12478"/>
                </a:lnTo>
                <a:lnTo>
                  <a:pt x="6873" y="12470"/>
                </a:lnTo>
                <a:lnTo>
                  <a:pt x="6864" y="12470"/>
                </a:lnTo>
                <a:lnTo>
                  <a:pt x="6855" y="12478"/>
                </a:lnTo>
                <a:lnTo>
                  <a:pt x="6837" y="12478"/>
                </a:lnTo>
                <a:lnTo>
                  <a:pt x="6829" y="12487"/>
                </a:lnTo>
                <a:lnTo>
                  <a:pt x="6820" y="12505"/>
                </a:lnTo>
                <a:lnTo>
                  <a:pt x="6829" y="12505"/>
                </a:lnTo>
                <a:lnTo>
                  <a:pt x="6837" y="12496"/>
                </a:lnTo>
                <a:lnTo>
                  <a:pt x="6837" y="12487"/>
                </a:lnTo>
                <a:close/>
                <a:moveTo>
                  <a:pt x="6829" y="12408"/>
                </a:moveTo>
                <a:lnTo>
                  <a:pt x="6837" y="12399"/>
                </a:lnTo>
                <a:lnTo>
                  <a:pt x="6820" y="12399"/>
                </a:lnTo>
                <a:lnTo>
                  <a:pt x="6811" y="12399"/>
                </a:lnTo>
                <a:lnTo>
                  <a:pt x="6811" y="12408"/>
                </a:lnTo>
                <a:lnTo>
                  <a:pt x="6811" y="12417"/>
                </a:lnTo>
                <a:lnTo>
                  <a:pt x="6811" y="12426"/>
                </a:lnTo>
                <a:lnTo>
                  <a:pt x="6820" y="12426"/>
                </a:lnTo>
                <a:lnTo>
                  <a:pt x="6820" y="12417"/>
                </a:lnTo>
                <a:lnTo>
                  <a:pt x="6820" y="12408"/>
                </a:lnTo>
                <a:close/>
                <a:moveTo>
                  <a:pt x="6820" y="12337"/>
                </a:moveTo>
                <a:lnTo>
                  <a:pt x="6829" y="12337"/>
                </a:lnTo>
                <a:lnTo>
                  <a:pt x="6837" y="12337"/>
                </a:lnTo>
                <a:lnTo>
                  <a:pt x="6846" y="12337"/>
                </a:lnTo>
                <a:lnTo>
                  <a:pt x="6846" y="12328"/>
                </a:lnTo>
                <a:lnTo>
                  <a:pt x="6846" y="12311"/>
                </a:lnTo>
                <a:lnTo>
                  <a:pt x="6846" y="12302"/>
                </a:lnTo>
                <a:lnTo>
                  <a:pt x="6864" y="12293"/>
                </a:lnTo>
                <a:lnTo>
                  <a:pt x="6864" y="12302"/>
                </a:lnTo>
                <a:lnTo>
                  <a:pt x="6855" y="12302"/>
                </a:lnTo>
                <a:lnTo>
                  <a:pt x="6855" y="12311"/>
                </a:lnTo>
                <a:lnTo>
                  <a:pt x="6855" y="12320"/>
                </a:lnTo>
                <a:lnTo>
                  <a:pt x="6855" y="12328"/>
                </a:lnTo>
                <a:lnTo>
                  <a:pt x="6855" y="12337"/>
                </a:lnTo>
                <a:lnTo>
                  <a:pt x="6855" y="12346"/>
                </a:lnTo>
                <a:lnTo>
                  <a:pt x="6864" y="12355"/>
                </a:lnTo>
                <a:lnTo>
                  <a:pt x="6873" y="12355"/>
                </a:lnTo>
                <a:lnTo>
                  <a:pt x="6873" y="12346"/>
                </a:lnTo>
                <a:lnTo>
                  <a:pt x="6881" y="12346"/>
                </a:lnTo>
                <a:lnTo>
                  <a:pt x="6881" y="12337"/>
                </a:lnTo>
                <a:lnTo>
                  <a:pt x="6881" y="12328"/>
                </a:lnTo>
                <a:lnTo>
                  <a:pt x="6881" y="12320"/>
                </a:lnTo>
                <a:lnTo>
                  <a:pt x="6881" y="12311"/>
                </a:lnTo>
                <a:lnTo>
                  <a:pt x="6881" y="12302"/>
                </a:lnTo>
                <a:lnTo>
                  <a:pt x="6881" y="12284"/>
                </a:lnTo>
                <a:lnTo>
                  <a:pt x="6881" y="12267"/>
                </a:lnTo>
                <a:lnTo>
                  <a:pt x="6881" y="12240"/>
                </a:lnTo>
                <a:lnTo>
                  <a:pt x="6881" y="12231"/>
                </a:lnTo>
                <a:lnTo>
                  <a:pt x="6873" y="12231"/>
                </a:lnTo>
                <a:lnTo>
                  <a:pt x="6864" y="12231"/>
                </a:lnTo>
                <a:lnTo>
                  <a:pt x="6855" y="12231"/>
                </a:lnTo>
                <a:lnTo>
                  <a:pt x="6846" y="12240"/>
                </a:lnTo>
                <a:lnTo>
                  <a:pt x="6846" y="12249"/>
                </a:lnTo>
                <a:lnTo>
                  <a:pt x="6846" y="12258"/>
                </a:lnTo>
                <a:lnTo>
                  <a:pt x="6829" y="12267"/>
                </a:lnTo>
                <a:lnTo>
                  <a:pt x="6837" y="12275"/>
                </a:lnTo>
                <a:lnTo>
                  <a:pt x="6837" y="12284"/>
                </a:lnTo>
                <a:lnTo>
                  <a:pt x="6829" y="12284"/>
                </a:lnTo>
                <a:lnTo>
                  <a:pt x="6820" y="12284"/>
                </a:lnTo>
                <a:lnTo>
                  <a:pt x="6811" y="12284"/>
                </a:lnTo>
                <a:lnTo>
                  <a:pt x="6811" y="12293"/>
                </a:lnTo>
                <a:lnTo>
                  <a:pt x="6820" y="12302"/>
                </a:lnTo>
                <a:lnTo>
                  <a:pt x="6820" y="12320"/>
                </a:lnTo>
                <a:lnTo>
                  <a:pt x="6802" y="12311"/>
                </a:lnTo>
                <a:lnTo>
                  <a:pt x="6802" y="12320"/>
                </a:lnTo>
                <a:lnTo>
                  <a:pt x="6802" y="12328"/>
                </a:lnTo>
                <a:lnTo>
                  <a:pt x="6811" y="12328"/>
                </a:lnTo>
                <a:close/>
                <a:moveTo>
                  <a:pt x="6837" y="12355"/>
                </a:moveTo>
                <a:lnTo>
                  <a:pt x="6829" y="12355"/>
                </a:lnTo>
                <a:lnTo>
                  <a:pt x="6820" y="12355"/>
                </a:lnTo>
                <a:lnTo>
                  <a:pt x="6820" y="12364"/>
                </a:lnTo>
                <a:lnTo>
                  <a:pt x="6820" y="12373"/>
                </a:lnTo>
                <a:lnTo>
                  <a:pt x="6811" y="12373"/>
                </a:lnTo>
                <a:lnTo>
                  <a:pt x="6811" y="12381"/>
                </a:lnTo>
                <a:lnTo>
                  <a:pt x="6820" y="12381"/>
                </a:lnTo>
                <a:lnTo>
                  <a:pt x="6829" y="12390"/>
                </a:lnTo>
                <a:lnTo>
                  <a:pt x="6837" y="12381"/>
                </a:lnTo>
                <a:lnTo>
                  <a:pt x="6846" y="12373"/>
                </a:lnTo>
                <a:lnTo>
                  <a:pt x="6855" y="12373"/>
                </a:lnTo>
                <a:lnTo>
                  <a:pt x="6855" y="12364"/>
                </a:lnTo>
                <a:lnTo>
                  <a:pt x="6846" y="12364"/>
                </a:lnTo>
                <a:close/>
                <a:moveTo>
                  <a:pt x="6890" y="12531"/>
                </a:moveTo>
                <a:lnTo>
                  <a:pt x="6899" y="12540"/>
                </a:lnTo>
                <a:lnTo>
                  <a:pt x="6908" y="12540"/>
                </a:lnTo>
                <a:lnTo>
                  <a:pt x="6908" y="12531"/>
                </a:lnTo>
                <a:lnTo>
                  <a:pt x="6899" y="12523"/>
                </a:lnTo>
                <a:lnTo>
                  <a:pt x="6890" y="12523"/>
                </a:lnTo>
                <a:lnTo>
                  <a:pt x="6881" y="12514"/>
                </a:lnTo>
                <a:lnTo>
                  <a:pt x="6881" y="12523"/>
                </a:lnTo>
                <a:lnTo>
                  <a:pt x="6890" y="12523"/>
                </a:lnTo>
                <a:close/>
                <a:moveTo>
                  <a:pt x="7428" y="12849"/>
                </a:moveTo>
                <a:lnTo>
                  <a:pt x="7411" y="12840"/>
                </a:lnTo>
                <a:lnTo>
                  <a:pt x="7402" y="12840"/>
                </a:lnTo>
                <a:lnTo>
                  <a:pt x="7367" y="12840"/>
                </a:lnTo>
                <a:lnTo>
                  <a:pt x="7349" y="12840"/>
                </a:lnTo>
                <a:lnTo>
                  <a:pt x="7340" y="12840"/>
                </a:lnTo>
                <a:lnTo>
                  <a:pt x="7349" y="12849"/>
                </a:lnTo>
                <a:lnTo>
                  <a:pt x="7349" y="12867"/>
                </a:lnTo>
                <a:lnTo>
                  <a:pt x="7358" y="12867"/>
                </a:lnTo>
                <a:lnTo>
                  <a:pt x="7376" y="12876"/>
                </a:lnTo>
                <a:lnTo>
                  <a:pt x="7384" y="12867"/>
                </a:lnTo>
                <a:lnTo>
                  <a:pt x="7393" y="12867"/>
                </a:lnTo>
                <a:lnTo>
                  <a:pt x="7402" y="12867"/>
                </a:lnTo>
                <a:lnTo>
                  <a:pt x="7402" y="12876"/>
                </a:lnTo>
                <a:lnTo>
                  <a:pt x="7411" y="12876"/>
                </a:lnTo>
                <a:lnTo>
                  <a:pt x="7420" y="12867"/>
                </a:lnTo>
                <a:lnTo>
                  <a:pt x="7428" y="12867"/>
                </a:lnTo>
                <a:lnTo>
                  <a:pt x="7428" y="12858"/>
                </a:lnTo>
                <a:close/>
                <a:moveTo>
                  <a:pt x="7084" y="12770"/>
                </a:moveTo>
                <a:lnTo>
                  <a:pt x="7093" y="12770"/>
                </a:lnTo>
                <a:lnTo>
                  <a:pt x="7102" y="12770"/>
                </a:lnTo>
                <a:lnTo>
                  <a:pt x="7120" y="12779"/>
                </a:lnTo>
                <a:lnTo>
                  <a:pt x="7128" y="12779"/>
                </a:lnTo>
                <a:lnTo>
                  <a:pt x="7137" y="12770"/>
                </a:lnTo>
                <a:lnTo>
                  <a:pt x="7137" y="12761"/>
                </a:lnTo>
                <a:lnTo>
                  <a:pt x="7137" y="12752"/>
                </a:lnTo>
                <a:lnTo>
                  <a:pt x="7128" y="12752"/>
                </a:lnTo>
                <a:lnTo>
                  <a:pt x="7111" y="12743"/>
                </a:lnTo>
                <a:lnTo>
                  <a:pt x="7102" y="12743"/>
                </a:lnTo>
                <a:lnTo>
                  <a:pt x="7084" y="12734"/>
                </a:lnTo>
                <a:lnTo>
                  <a:pt x="7067" y="12734"/>
                </a:lnTo>
                <a:lnTo>
                  <a:pt x="7058" y="12734"/>
                </a:lnTo>
                <a:lnTo>
                  <a:pt x="7049" y="12752"/>
                </a:lnTo>
                <a:lnTo>
                  <a:pt x="7058" y="12752"/>
                </a:lnTo>
                <a:lnTo>
                  <a:pt x="7067" y="12761"/>
                </a:lnTo>
                <a:lnTo>
                  <a:pt x="7067" y="12779"/>
                </a:lnTo>
                <a:lnTo>
                  <a:pt x="7076" y="12770"/>
                </a:lnTo>
                <a:close/>
                <a:moveTo>
                  <a:pt x="7464" y="12867"/>
                </a:moveTo>
                <a:lnTo>
                  <a:pt x="7464" y="12876"/>
                </a:lnTo>
                <a:lnTo>
                  <a:pt x="7473" y="12867"/>
                </a:lnTo>
                <a:close/>
                <a:moveTo>
                  <a:pt x="7552" y="12805"/>
                </a:moveTo>
                <a:lnTo>
                  <a:pt x="7525" y="12814"/>
                </a:lnTo>
                <a:lnTo>
                  <a:pt x="7508" y="12805"/>
                </a:lnTo>
                <a:lnTo>
                  <a:pt x="7490" y="12796"/>
                </a:lnTo>
                <a:lnTo>
                  <a:pt x="7473" y="12787"/>
                </a:lnTo>
                <a:lnTo>
                  <a:pt x="7455" y="12779"/>
                </a:lnTo>
                <a:lnTo>
                  <a:pt x="7446" y="12770"/>
                </a:lnTo>
                <a:lnTo>
                  <a:pt x="7428" y="12761"/>
                </a:lnTo>
                <a:lnTo>
                  <a:pt x="7411" y="12752"/>
                </a:lnTo>
                <a:lnTo>
                  <a:pt x="7393" y="12734"/>
                </a:lnTo>
                <a:lnTo>
                  <a:pt x="7384" y="12726"/>
                </a:lnTo>
                <a:lnTo>
                  <a:pt x="7367" y="12708"/>
                </a:lnTo>
                <a:lnTo>
                  <a:pt x="7358" y="12699"/>
                </a:lnTo>
                <a:lnTo>
                  <a:pt x="7349" y="12673"/>
                </a:lnTo>
                <a:lnTo>
                  <a:pt x="7331" y="12673"/>
                </a:lnTo>
                <a:lnTo>
                  <a:pt x="7323" y="12673"/>
                </a:lnTo>
                <a:lnTo>
                  <a:pt x="7323" y="12664"/>
                </a:lnTo>
                <a:lnTo>
                  <a:pt x="7323" y="12655"/>
                </a:lnTo>
                <a:lnTo>
                  <a:pt x="7331" y="12646"/>
                </a:lnTo>
                <a:lnTo>
                  <a:pt x="7340" y="12655"/>
                </a:lnTo>
                <a:lnTo>
                  <a:pt x="7340" y="12646"/>
                </a:lnTo>
                <a:lnTo>
                  <a:pt x="7331" y="12637"/>
                </a:lnTo>
                <a:lnTo>
                  <a:pt x="7314" y="12611"/>
                </a:lnTo>
                <a:lnTo>
                  <a:pt x="7305" y="12602"/>
                </a:lnTo>
                <a:lnTo>
                  <a:pt x="7278" y="12611"/>
                </a:lnTo>
                <a:lnTo>
                  <a:pt x="7270" y="12611"/>
                </a:lnTo>
                <a:lnTo>
                  <a:pt x="7252" y="12593"/>
                </a:lnTo>
                <a:lnTo>
                  <a:pt x="7243" y="12602"/>
                </a:lnTo>
                <a:lnTo>
                  <a:pt x="7234" y="12611"/>
                </a:lnTo>
                <a:lnTo>
                  <a:pt x="7226" y="12620"/>
                </a:lnTo>
                <a:lnTo>
                  <a:pt x="7217" y="12620"/>
                </a:lnTo>
                <a:lnTo>
                  <a:pt x="7217" y="12629"/>
                </a:lnTo>
                <a:lnTo>
                  <a:pt x="7208" y="12620"/>
                </a:lnTo>
                <a:lnTo>
                  <a:pt x="7199" y="12620"/>
                </a:lnTo>
                <a:lnTo>
                  <a:pt x="7190" y="12620"/>
                </a:lnTo>
                <a:lnTo>
                  <a:pt x="7181" y="12620"/>
                </a:lnTo>
                <a:lnTo>
                  <a:pt x="7190" y="12629"/>
                </a:lnTo>
                <a:lnTo>
                  <a:pt x="7199" y="12637"/>
                </a:lnTo>
                <a:lnTo>
                  <a:pt x="7199" y="12646"/>
                </a:lnTo>
                <a:lnTo>
                  <a:pt x="7190" y="12646"/>
                </a:lnTo>
                <a:lnTo>
                  <a:pt x="7181" y="12646"/>
                </a:lnTo>
                <a:lnTo>
                  <a:pt x="7181" y="12655"/>
                </a:lnTo>
                <a:lnTo>
                  <a:pt x="7181" y="12664"/>
                </a:lnTo>
                <a:lnTo>
                  <a:pt x="7181" y="12673"/>
                </a:lnTo>
                <a:lnTo>
                  <a:pt x="7190" y="12681"/>
                </a:lnTo>
                <a:lnTo>
                  <a:pt x="7199" y="12681"/>
                </a:lnTo>
                <a:lnTo>
                  <a:pt x="7208" y="12681"/>
                </a:lnTo>
                <a:lnTo>
                  <a:pt x="7226" y="12681"/>
                </a:lnTo>
                <a:lnTo>
                  <a:pt x="7234" y="12681"/>
                </a:lnTo>
                <a:lnTo>
                  <a:pt x="7243" y="12681"/>
                </a:lnTo>
                <a:lnTo>
                  <a:pt x="7252" y="12681"/>
                </a:lnTo>
                <a:lnTo>
                  <a:pt x="7261" y="12681"/>
                </a:lnTo>
                <a:lnTo>
                  <a:pt x="7261" y="12690"/>
                </a:lnTo>
                <a:lnTo>
                  <a:pt x="7234" y="12708"/>
                </a:lnTo>
                <a:lnTo>
                  <a:pt x="7217" y="12708"/>
                </a:lnTo>
                <a:lnTo>
                  <a:pt x="7208" y="12717"/>
                </a:lnTo>
                <a:lnTo>
                  <a:pt x="7199" y="12717"/>
                </a:lnTo>
                <a:lnTo>
                  <a:pt x="7199" y="12734"/>
                </a:lnTo>
                <a:lnTo>
                  <a:pt x="7208" y="12743"/>
                </a:lnTo>
                <a:lnTo>
                  <a:pt x="7217" y="12752"/>
                </a:lnTo>
                <a:lnTo>
                  <a:pt x="7270" y="12779"/>
                </a:lnTo>
                <a:lnTo>
                  <a:pt x="7278" y="12787"/>
                </a:lnTo>
                <a:lnTo>
                  <a:pt x="7270" y="12796"/>
                </a:lnTo>
                <a:lnTo>
                  <a:pt x="7270" y="12805"/>
                </a:lnTo>
                <a:lnTo>
                  <a:pt x="7261" y="12805"/>
                </a:lnTo>
                <a:lnTo>
                  <a:pt x="7261" y="12796"/>
                </a:lnTo>
                <a:lnTo>
                  <a:pt x="7261" y="12787"/>
                </a:lnTo>
                <a:lnTo>
                  <a:pt x="7252" y="12787"/>
                </a:lnTo>
                <a:lnTo>
                  <a:pt x="7243" y="12779"/>
                </a:lnTo>
                <a:lnTo>
                  <a:pt x="7234" y="12779"/>
                </a:lnTo>
                <a:lnTo>
                  <a:pt x="7226" y="12779"/>
                </a:lnTo>
                <a:lnTo>
                  <a:pt x="7217" y="12779"/>
                </a:lnTo>
                <a:lnTo>
                  <a:pt x="7199" y="12779"/>
                </a:lnTo>
                <a:lnTo>
                  <a:pt x="7190" y="12779"/>
                </a:lnTo>
                <a:lnTo>
                  <a:pt x="7190" y="12770"/>
                </a:lnTo>
                <a:lnTo>
                  <a:pt x="7181" y="12761"/>
                </a:lnTo>
                <a:lnTo>
                  <a:pt x="7173" y="12761"/>
                </a:lnTo>
                <a:lnTo>
                  <a:pt x="7164" y="12743"/>
                </a:lnTo>
                <a:lnTo>
                  <a:pt x="7181" y="12743"/>
                </a:lnTo>
                <a:lnTo>
                  <a:pt x="7181" y="12734"/>
                </a:lnTo>
                <a:lnTo>
                  <a:pt x="7173" y="12708"/>
                </a:lnTo>
                <a:lnTo>
                  <a:pt x="7164" y="12708"/>
                </a:lnTo>
                <a:lnTo>
                  <a:pt x="7164" y="12717"/>
                </a:lnTo>
                <a:lnTo>
                  <a:pt x="7164" y="12726"/>
                </a:lnTo>
                <a:lnTo>
                  <a:pt x="7146" y="12734"/>
                </a:lnTo>
                <a:lnTo>
                  <a:pt x="7146" y="12743"/>
                </a:lnTo>
                <a:lnTo>
                  <a:pt x="7146" y="12752"/>
                </a:lnTo>
                <a:lnTo>
                  <a:pt x="7155" y="12770"/>
                </a:lnTo>
                <a:lnTo>
                  <a:pt x="7164" y="12770"/>
                </a:lnTo>
                <a:lnTo>
                  <a:pt x="7173" y="12779"/>
                </a:lnTo>
                <a:lnTo>
                  <a:pt x="7181" y="12779"/>
                </a:lnTo>
                <a:lnTo>
                  <a:pt x="7190" y="12796"/>
                </a:lnTo>
                <a:lnTo>
                  <a:pt x="7181" y="12796"/>
                </a:lnTo>
                <a:lnTo>
                  <a:pt x="7173" y="12796"/>
                </a:lnTo>
                <a:lnTo>
                  <a:pt x="7164" y="12796"/>
                </a:lnTo>
                <a:lnTo>
                  <a:pt x="7164" y="12787"/>
                </a:lnTo>
                <a:lnTo>
                  <a:pt x="7164" y="12779"/>
                </a:lnTo>
                <a:lnTo>
                  <a:pt x="7155" y="12779"/>
                </a:lnTo>
                <a:lnTo>
                  <a:pt x="7146" y="12779"/>
                </a:lnTo>
                <a:lnTo>
                  <a:pt x="7146" y="12787"/>
                </a:lnTo>
                <a:lnTo>
                  <a:pt x="7137" y="12787"/>
                </a:lnTo>
                <a:lnTo>
                  <a:pt x="7128" y="12787"/>
                </a:lnTo>
                <a:lnTo>
                  <a:pt x="7111" y="12787"/>
                </a:lnTo>
                <a:lnTo>
                  <a:pt x="7102" y="12787"/>
                </a:lnTo>
                <a:lnTo>
                  <a:pt x="7093" y="12796"/>
                </a:lnTo>
                <a:lnTo>
                  <a:pt x="7084" y="12787"/>
                </a:lnTo>
                <a:lnTo>
                  <a:pt x="7076" y="12787"/>
                </a:lnTo>
                <a:lnTo>
                  <a:pt x="7076" y="12796"/>
                </a:lnTo>
                <a:lnTo>
                  <a:pt x="7067" y="12796"/>
                </a:lnTo>
                <a:lnTo>
                  <a:pt x="7076" y="12805"/>
                </a:lnTo>
                <a:lnTo>
                  <a:pt x="7102" y="12805"/>
                </a:lnTo>
                <a:lnTo>
                  <a:pt x="7120" y="12814"/>
                </a:lnTo>
                <a:lnTo>
                  <a:pt x="7146" y="12814"/>
                </a:lnTo>
                <a:lnTo>
                  <a:pt x="7155" y="12823"/>
                </a:lnTo>
                <a:lnTo>
                  <a:pt x="7173" y="12823"/>
                </a:lnTo>
                <a:lnTo>
                  <a:pt x="7190" y="12823"/>
                </a:lnTo>
                <a:lnTo>
                  <a:pt x="7199" y="12831"/>
                </a:lnTo>
                <a:lnTo>
                  <a:pt x="7208" y="12823"/>
                </a:lnTo>
                <a:lnTo>
                  <a:pt x="7217" y="12823"/>
                </a:lnTo>
                <a:lnTo>
                  <a:pt x="7226" y="12823"/>
                </a:lnTo>
                <a:lnTo>
                  <a:pt x="7234" y="12814"/>
                </a:lnTo>
                <a:lnTo>
                  <a:pt x="7243" y="12823"/>
                </a:lnTo>
                <a:lnTo>
                  <a:pt x="7252" y="12831"/>
                </a:lnTo>
                <a:lnTo>
                  <a:pt x="7278" y="12840"/>
                </a:lnTo>
                <a:lnTo>
                  <a:pt x="7296" y="12831"/>
                </a:lnTo>
                <a:lnTo>
                  <a:pt x="7314" y="12831"/>
                </a:lnTo>
                <a:lnTo>
                  <a:pt x="7323" y="12831"/>
                </a:lnTo>
                <a:lnTo>
                  <a:pt x="7331" y="12823"/>
                </a:lnTo>
                <a:lnTo>
                  <a:pt x="7340" y="12831"/>
                </a:lnTo>
                <a:lnTo>
                  <a:pt x="7358" y="12831"/>
                </a:lnTo>
                <a:lnTo>
                  <a:pt x="7376" y="12831"/>
                </a:lnTo>
                <a:lnTo>
                  <a:pt x="7420" y="12840"/>
                </a:lnTo>
                <a:lnTo>
                  <a:pt x="7437" y="12840"/>
                </a:lnTo>
                <a:lnTo>
                  <a:pt x="7464" y="12849"/>
                </a:lnTo>
                <a:lnTo>
                  <a:pt x="7473" y="12849"/>
                </a:lnTo>
                <a:lnTo>
                  <a:pt x="7481" y="12840"/>
                </a:lnTo>
                <a:lnTo>
                  <a:pt x="7490" y="12840"/>
                </a:lnTo>
                <a:lnTo>
                  <a:pt x="7499" y="12840"/>
                </a:lnTo>
                <a:lnTo>
                  <a:pt x="7508" y="12840"/>
                </a:lnTo>
                <a:lnTo>
                  <a:pt x="7517" y="12840"/>
                </a:lnTo>
                <a:lnTo>
                  <a:pt x="7525" y="12840"/>
                </a:lnTo>
                <a:lnTo>
                  <a:pt x="7534" y="12840"/>
                </a:lnTo>
                <a:lnTo>
                  <a:pt x="7543" y="12840"/>
                </a:lnTo>
                <a:lnTo>
                  <a:pt x="7552" y="12831"/>
                </a:lnTo>
                <a:lnTo>
                  <a:pt x="7561" y="12823"/>
                </a:lnTo>
                <a:lnTo>
                  <a:pt x="7570" y="12814"/>
                </a:lnTo>
                <a:lnTo>
                  <a:pt x="7561" y="12805"/>
                </a:lnTo>
                <a:close/>
                <a:moveTo>
                  <a:pt x="7411" y="12911"/>
                </a:moveTo>
                <a:lnTo>
                  <a:pt x="7402" y="12902"/>
                </a:lnTo>
                <a:lnTo>
                  <a:pt x="7402" y="12911"/>
                </a:lnTo>
                <a:lnTo>
                  <a:pt x="7393" y="12911"/>
                </a:lnTo>
                <a:lnTo>
                  <a:pt x="7393" y="12920"/>
                </a:lnTo>
                <a:lnTo>
                  <a:pt x="7402" y="12920"/>
                </a:lnTo>
                <a:lnTo>
                  <a:pt x="7411" y="12929"/>
                </a:lnTo>
                <a:lnTo>
                  <a:pt x="7411" y="12920"/>
                </a:lnTo>
                <a:close/>
                <a:moveTo>
                  <a:pt x="7649" y="12823"/>
                </a:moveTo>
                <a:lnTo>
                  <a:pt x="7649" y="12814"/>
                </a:lnTo>
                <a:lnTo>
                  <a:pt x="7640" y="12814"/>
                </a:lnTo>
                <a:lnTo>
                  <a:pt x="7623" y="12823"/>
                </a:lnTo>
                <a:lnTo>
                  <a:pt x="7614" y="12814"/>
                </a:lnTo>
                <a:lnTo>
                  <a:pt x="7614" y="12823"/>
                </a:lnTo>
                <a:lnTo>
                  <a:pt x="7605" y="12823"/>
                </a:lnTo>
                <a:lnTo>
                  <a:pt x="7596" y="12831"/>
                </a:lnTo>
                <a:lnTo>
                  <a:pt x="7605" y="12831"/>
                </a:lnTo>
                <a:lnTo>
                  <a:pt x="7614" y="12831"/>
                </a:lnTo>
                <a:lnTo>
                  <a:pt x="7623" y="12831"/>
                </a:lnTo>
                <a:lnTo>
                  <a:pt x="7631" y="12823"/>
                </a:lnTo>
                <a:lnTo>
                  <a:pt x="7649" y="12823"/>
                </a:lnTo>
                <a:lnTo>
                  <a:pt x="7658" y="12823"/>
                </a:lnTo>
                <a:lnTo>
                  <a:pt x="7667" y="12823"/>
                </a:lnTo>
                <a:lnTo>
                  <a:pt x="7667" y="12814"/>
                </a:lnTo>
                <a:lnTo>
                  <a:pt x="7658" y="12814"/>
                </a:lnTo>
                <a:close/>
                <a:moveTo>
                  <a:pt x="3661" y="6169"/>
                </a:moveTo>
                <a:lnTo>
                  <a:pt x="3661" y="6160"/>
                </a:lnTo>
                <a:lnTo>
                  <a:pt x="3652" y="6160"/>
                </a:lnTo>
                <a:lnTo>
                  <a:pt x="3661" y="6178"/>
                </a:lnTo>
                <a:lnTo>
                  <a:pt x="3670" y="6178"/>
                </a:lnTo>
                <a:close/>
                <a:moveTo>
                  <a:pt x="7349" y="12893"/>
                </a:moveTo>
                <a:lnTo>
                  <a:pt x="7340" y="12884"/>
                </a:lnTo>
                <a:lnTo>
                  <a:pt x="7331" y="12876"/>
                </a:lnTo>
                <a:lnTo>
                  <a:pt x="7340" y="12876"/>
                </a:lnTo>
                <a:lnTo>
                  <a:pt x="7331" y="12867"/>
                </a:lnTo>
                <a:lnTo>
                  <a:pt x="7314" y="12867"/>
                </a:lnTo>
                <a:lnTo>
                  <a:pt x="7314" y="12858"/>
                </a:lnTo>
                <a:lnTo>
                  <a:pt x="7331" y="12849"/>
                </a:lnTo>
                <a:lnTo>
                  <a:pt x="7323" y="12840"/>
                </a:lnTo>
                <a:lnTo>
                  <a:pt x="7314" y="12840"/>
                </a:lnTo>
                <a:lnTo>
                  <a:pt x="7296" y="12849"/>
                </a:lnTo>
                <a:lnTo>
                  <a:pt x="7234" y="12840"/>
                </a:lnTo>
                <a:lnTo>
                  <a:pt x="7217" y="12831"/>
                </a:lnTo>
                <a:lnTo>
                  <a:pt x="7217" y="12849"/>
                </a:lnTo>
                <a:lnTo>
                  <a:pt x="7217" y="12858"/>
                </a:lnTo>
                <a:lnTo>
                  <a:pt x="7217" y="12867"/>
                </a:lnTo>
                <a:lnTo>
                  <a:pt x="7226" y="12867"/>
                </a:lnTo>
                <a:lnTo>
                  <a:pt x="7234" y="12867"/>
                </a:lnTo>
                <a:lnTo>
                  <a:pt x="7234" y="12876"/>
                </a:lnTo>
                <a:lnTo>
                  <a:pt x="7243" y="12884"/>
                </a:lnTo>
                <a:lnTo>
                  <a:pt x="7252" y="12884"/>
                </a:lnTo>
                <a:lnTo>
                  <a:pt x="7252" y="12893"/>
                </a:lnTo>
                <a:lnTo>
                  <a:pt x="7270" y="12893"/>
                </a:lnTo>
                <a:lnTo>
                  <a:pt x="7261" y="12884"/>
                </a:lnTo>
                <a:lnTo>
                  <a:pt x="7261" y="12876"/>
                </a:lnTo>
                <a:lnTo>
                  <a:pt x="7261" y="12867"/>
                </a:lnTo>
                <a:lnTo>
                  <a:pt x="7270" y="12867"/>
                </a:lnTo>
                <a:lnTo>
                  <a:pt x="7278" y="12867"/>
                </a:lnTo>
                <a:lnTo>
                  <a:pt x="7287" y="12876"/>
                </a:lnTo>
                <a:lnTo>
                  <a:pt x="7296" y="12867"/>
                </a:lnTo>
                <a:lnTo>
                  <a:pt x="7296" y="12876"/>
                </a:lnTo>
                <a:lnTo>
                  <a:pt x="7287" y="12884"/>
                </a:lnTo>
                <a:lnTo>
                  <a:pt x="7296" y="12893"/>
                </a:lnTo>
                <a:lnTo>
                  <a:pt x="7305" y="12893"/>
                </a:lnTo>
                <a:lnTo>
                  <a:pt x="7314" y="12893"/>
                </a:lnTo>
                <a:lnTo>
                  <a:pt x="7323" y="12893"/>
                </a:lnTo>
                <a:lnTo>
                  <a:pt x="7331" y="12893"/>
                </a:lnTo>
                <a:lnTo>
                  <a:pt x="7340" y="12902"/>
                </a:lnTo>
                <a:lnTo>
                  <a:pt x="7340" y="12911"/>
                </a:lnTo>
                <a:lnTo>
                  <a:pt x="7349" y="12911"/>
                </a:lnTo>
                <a:lnTo>
                  <a:pt x="7358" y="12911"/>
                </a:lnTo>
                <a:lnTo>
                  <a:pt x="7358" y="12902"/>
                </a:lnTo>
                <a:close/>
                <a:moveTo>
                  <a:pt x="7173" y="12840"/>
                </a:moveTo>
                <a:lnTo>
                  <a:pt x="7164" y="12840"/>
                </a:lnTo>
                <a:lnTo>
                  <a:pt x="7155" y="12840"/>
                </a:lnTo>
                <a:lnTo>
                  <a:pt x="7146" y="12840"/>
                </a:lnTo>
                <a:lnTo>
                  <a:pt x="7137" y="12831"/>
                </a:lnTo>
                <a:lnTo>
                  <a:pt x="7128" y="12831"/>
                </a:lnTo>
                <a:lnTo>
                  <a:pt x="7111" y="12831"/>
                </a:lnTo>
                <a:lnTo>
                  <a:pt x="7111" y="12840"/>
                </a:lnTo>
                <a:lnTo>
                  <a:pt x="7120" y="12831"/>
                </a:lnTo>
                <a:lnTo>
                  <a:pt x="7128" y="12840"/>
                </a:lnTo>
                <a:lnTo>
                  <a:pt x="7137" y="12849"/>
                </a:lnTo>
                <a:lnTo>
                  <a:pt x="7146" y="12849"/>
                </a:lnTo>
                <a:lnTo>
                  <a:pt x="7155" y="12858"/>
                </a:lnTo>
                <a:lnTo>
                  <a:pt x="7164" y="12858"/>
                </a:lnTo>
                <a:lnTo>
                  <a:pt x="7173" y="12858"/>
                </a:lnTo>
                <a:lnTo>
                  <a:pt x="7181" y="12867"/>
                </a:lnTo>
                <a:lnTo>
                  <a:pt x="7190" y="12858"/>
                </a:lnTo>
                <a:lnTo>
                  <a:pt x="7190" y="12849"/>
                </a:lnTo>
                <a:lnTo>
                  <a:pt x="7181" y="12840"/>
                </a:lnTo>
                <a:close/>
                <a:moveTo>
                  <a:pt x="4199" y="6954"/>
                </a:moveTo>
                <a:lnTo>
                  <a:pt x="4199" y="6962"/>
                </a:lnTo>
                <a:lnTo>
                  <a:pt x="4191" y="6962"/>
                </a:lnTo>
                <a:lnTo>
                  <a:pt x="4199" y="6971"/>
                </a:lnTo>
                <a:lnTo>
                  <a:pt x="4208" y="6962"/>
                </a:lnTo>
                <a:lnTo>
                  <a:pt x="4199" y="6962"/>
                </a:lnTo>
                <a:close/>
                <a:moveTo>
                  <a:pt x="4314" y="10378"/>
                </a:moveTo>
                <a:lnTo>
                  <a:pt x="4314" y="10387"/>
                </a:lnTo>
                <a:lnTo>
                  <a:pt x="4323" y="10387"/>
                </a:lnTo>
                <a:lnTo>
                  <a:pt x="4332" y="10378"/>
                </a:lnTo>
                <a:lnTo>
                  <a:pt x="4323" y="10378"/>
                </a:lnTo>
                <a:close/>
                <a:moveTo>
                  <a:pt x="1200" y="9187"/>
                </a:moveTo>
                <a:lnTo>
                  <a:pt x="1200" y="9195"/>
                </a:lnTo>
                <a:close/>
                <a:moveTo>
                  <a:pt x="5637" y="8383"/>
                </a:moveTo>
                <a:lnTo>
                  <a:pt x="5637" y="8375"/>
                </a:lnTo>
                <a:lnTo>
                  <a:pt x="5637" y="8366"/>
                </a:lnTo>
                <a:lnTo>
                  <a:pt x="5620" y="8375"/>
                </a:lnTo>
                <a:lnTo>
                  <a:pt x="5620" y="8383"/>
                </a:lnTo>
                <a:lnTo>
                  <a:pt x="5629" y="8383"/>
                </a:lnTo>
                <a:close/>
                <a:moveTo>
                  <a:pt x="5673" y="8392"/>
                </a:moveTo>
                <a:lnTo>
                  <a:pt x="5673" y="8383"/>
                </a:lnTo>
                <a:lnTo>
                  <a:pt x="5655" y="8366"/>
                </a:lnTo>
                <a:lnTo>
                  <a:pt x="5655" y="8357"/>
                </a:lnTo>
                <a:lnTo>
                  <a:pt x="5646" y="8348"/>
                </a:lnTo>
                <a:lnTo>
                  <a:pt x="5637" y="8339"/>
                </a:lnTo>
                <a:lnTo>
                  <a:pt x="5629" y="8339"/>
                </a:lnTo>
                <a:lnTo>
                  <a:pt x="5629" y="8348"/>
                </a:lnTo>
                <a:lnTo>
                  <a:pt x="5629" y="8357"/>
                </a:lnTo>
                <a:lnTo>
                  <a:pt x="5637" y="8348"/>
                </a:lnTo>
                <a:lnTo>
                  <a:pt x="5637" y="8357"/>
                </a:lnTo>
                <a:lnTo>
                  <a:pt x="5637" y="8375"/>
                </a:lnTo>
                <a:lnTo>
                  <a:pt x="5646" y="8375"/>
                </a:lnTo>
                <a:lnTo>
                  <a:pt x="5655" y="8383"/>
                </a:lnTo>
                <a:lnTo>
                  <a:pt x="5655" y="8392"/>
                </a:lnTo>
                <a:lnTo>
                  <a:pt x="5655" y="8401"/>
                </a:lnTo>
                <a:lnTo>
                  <a:pt x="5646" y="8401"/>
                </a:lnTo>
                <a:lnTo>
                  <a:pt x="5637" y="8410"/>
                </a:lnTo>
                <a:lnTo>
                  <a:pt x="5629" y="8410"/>
                </a:lnTo>
                <a:lnTo>
                  <a:pt x="5629" y="8419"/>
                </a:lnTo>
                <a:lnTo>
                  <a:pt x="5637" y="8427"/>
                </a:lnTo>
                <a:lnTo>
                  <a:pt x="5655" y="8427"/>
                </a:lnTo>
                <a:lnTo>
                  <a:pt x="5673" y="8419"/>
                </a:lnTo>
                <a:lnTo>
                  <a:pt x="5682" y="8410"/>
                </a:lnTo>
                <a:lnTo>
                  <a:pt x="5682" y="8401"/>
                </a:lnTo>
                <a:close/>
                <a:moveTo>
                  <a:pt x="4129" y="6522"/>
                </a:moveTo>
                <a:lnTo>
                  <a:pt x="4120" y="6522"/>
                </a:lnTo>
                <a:lnTo>
                  <a:pt x="4147" y="6540"/>
                </a:lnTo>
                <a:lnTo>
                  <a:pt x="4147" y="6531"/>
                </a:lnTo>
                <a:lnTo>
                  <a:pt x="4138" y="6522"/>
                </a:lnTo>
                <a:close/>
                <a:moveTo>
                  <a:pt x="3891" y="6222"/>
                </a:moveTo>
                <a:lnTo>
                  <a:pt x="3882" y="6222"/>
                </a:lnTo>
                <a:lnTo>
                  <a:pt x="3882" y="6231"/>
                </a:lnTo>
                <a:lnTo>
                  <a:pt x="3882" y="6240"/>
                </a:lnTo>
                <a:lnTo>
                  <a:pt x="3891" y="6249"/>
                </a:lnTo>
                <a:lnTo>
                  <a:pt x="3891" y="6240"/>
                </a:lnTo>
                <a:close/>
                <a:moveTo>
                  <a:pt x="4111" y="6513"/>
                </a:moveTo>
                <a:lnTo>
                  <a:pt x="4111" y="6505"/>
                </a:lnTo>
                <a:lnTo>
                  <a:pt x="4111" y="6496"/>
                </a:lnTo>
                <a:lnTo>
                  <a:pt x="4111" y="6469"/>
                </a:lnTo>
                <a:lnTo>
                  <a:pt x="4111" y="6460"/>
                </a:lnTo>
                <a:lnTo>
                  <a:pt x="4111" y="6487"/>
                </a:lnTo>
                <a:lnTo>
                  <a:pt x="4102" y="6505"/>
                </a:lnTo>
                <a:lnTo>
                  <a:pt x="4111" y="6505"/>
                </a:lnTo>
                <a:lnTo>
                  <a:pt x="4111" y="6513"/>
                </a:lnTo>
                <a:lnTo>
                  <a:pt x="4120" y="6522"/>
                </a:lnTo>
                <a:close/>
                <a:moveTo>
                  <a:pt x="6352" y="7810"/>
                </a:moveTo>
                <a:lnTo>
                  <a:pt x="6352" y="7801"/>
                </a:lnTo>
                <a:lnTo>
                  <a:pt x="6352" y="7792"/>
                </a:lnTo>
                <a:lnTo>
                  <a:pt x="6343" y="7792"/>
                </a:lnTo>
                <a:lnTo>
                  <a:pt x="6343" y="7801"/>
                </a:lnTo>
                <a:lnTo>
                  <a:pt x="6343" y="7810"/>
                </a:lnTo>
                <a:lnTo>
                  <a:pt x="6352" y="7819"/>
                </a:lnTo>
                <a:lnTo>
                  <a:pt x="6361" y="7819"/>
                </a:lnTo>
                <a:lnTo>
                  <a:pt x="6361" y="7810"/>
                </a:lnTo>
                <a:close/>
                <a:moveTo>
                  <a:pt x="6564" y="10899"/>
                </a:moveTo>
                <a:lnTo>
                  <a:pt x="6555" y="10899"/>
                </a:lnTo>
                <a:lnTo>
                  <a:pt x="6555" y="10908"/>
                </a:lnTo>
                <a:lnTo>
                  <a:pt x="6564" y="10908"/>
                </a:lnTo>
                <a:close/>
                <a:moveTo>
                  <a:pt x="6793" y="12214"/>
                </a:moveTo>
                <a:lnTo>
                  <a:pt x="6802" y="12231"/>
                </a:lnTo>
                <a:lnTo>
                  <a:pt x="6811" y="12231"/>
                </a:lnTo>
                <a:lnTo>
                  <a:pt x="6829" y="12223"/>
                </a:lnTo>
                <a:lnTo>
                  <a:pt x="6837" y="12205"/>
                </a:lnTo>
                <a:lnTo>
                  <a:pt x="6829" y="12178"/>
                </a:lnTo>
                <a:lnTo>
                  <a:pt x="6820" y="12170"/>
                </a:lnTo>
                <a:lnTo>
                  <a:pt x="6820" y="12161"/>
                </a:lnTo>
                <a:lnTo>
                  <a:pt x="6802" y="12170"/>
                </a:lnTo>
                <a:lnTo>
                  <a:pt x="6802" y="12178"/>
                </a:lnTo>
                <a:lnTo>
                  <a:pt x="6811" y="12187"/>
                </a:lnTo>
                <a:lnTo>
                  <a:pt x="6802" y="12196"/>
                </a:lnTo>
                <a:close/>
                <a:moveTo>
                  <a:pt x="6855" y="12143"/>
                </a:moveTo>
                <a:lnTo>
                  <a:pt x="6846" y="12152"/>
                </a:lnTo>
                <a:lnTo>
                  <a:pt x="6829" y="12161"/>
                </a:lnTo>
                <a:lnTo>
                  <a:pt x="6829" y="12170"/>
                </a:lnTo>
                <a:lnTo>
                  <a:pt x="6829" y="12178"/>
                </a:lnTo>
                <a:lnTo>
                  <a:pt x="6837" y="12187"/>
                </a:lnTo>
                <a:lnTo>
                  <a:pt x="6837" y="12196"/>
                </a:lnTo>
                <a:lnTo>
                  <a:pt x="6846" y="12214"/>
                </a:lnTo>
                <a:lnTo>
                  <a:pt x="6846" y="12223"/>
                </a:lnTo>
                <a:lnTo>
                  <a:pt x="6864" y="12214"/>
                </a:lnTo>
                <a:lnTo>
                  <a:pt x="6873" y="12223"/>
                </a:lnTo>
                <a:lnTo>
                  <a:pt x="6873" y="12214"/>
                </a:lnTo>
                <a:lnTo>
                  <a:pt x="6873" y="12205"/>
                </a:lnTo>
                <a:lnTo>
                  <a:pt x="6873" y="12196"/>
                </a:lnTo>
                <a:lnTo>
                  <a:pt x="6873" y="12187"/>
                </a:lnTo>
                <a:lnTo>
                  <a:pt x="6864" y="12178"/>
                </a:lnTo>
                <a:lnTo>
                  <a:pt x="6864" y="12170"/>
                </a:lnTo>
                <a:lnTo>
                  <a:pt x="6855" y="12170"/>
                </a:lnTo>
                <a:lnTo>
                  <a:pt x="6855" y="12161"/>
                </a:lnTo>
                <a:close/>
                <a:moveTo>
                  <a:pt x="6846" y="12134"/>
                </a:moveTo>
                <a:lnTo>
                  <a:pt x="6837" y="12134"/>
                </a:lnTo>
                <a:lnTo>
                  <a:pt x="6829" y="12134"/>
                </a:lnTo>
                <a:lnTo>
                  <a:pt x="6829" y="12143"/>
                </a:lnTo>
                <a:lnTo>
                  <a:pt x="6837" y="12143"/>
                </a:lnTo>
                <a:lnTo>
                  <a:pt x="6855" y="12143"/>
                </a:lnTo>
                <a:close/>
                <a:moveTo>
                  <a:pt x="5796" y="8401"/>
                </a:moveTo>
                <a:lnTo>
                  <a:pt x="5787" y="8401"/>
                </a:lnTo>
                <a:lnTo>
                  <a:pt x="5779" y="8410"/>
                </a:lnTo>
                <a:lnTo>
                  <a:pt x="5770" y="8419"/>
                </a:lnTo>
                <a:lnTo>
                  <a:pt x="5779" y="8419"/>
                </a:lnTo>
                <a:lnTo>
                  <a:pt x="5787" y="8419"/>
                </a:lnTo>
                <a:lnTo>
                  <a:pt x="5787" y="8410"/>
                </a:lnTo>
                <a:lnTo>
                  <a:pt x="5796" y="8410"/>
                </a:lnTo>
                <a:close/>
                <a:moveTo>
                  <a:pt x="5682" y="8366"/>
                </a:moveTo>
                <a:lnTo>
                  <a:pt x="5682" y="8375"/>
                </a:lnTo>
                <a:lnTo>
                  <a:pt x="5699" y="8375"/>
                </a:lnTo>
                <a:lnTo>
                  <a:pt x="5690" y="8366"/>
                </a:lnTo>
                <a:close/>
                <a:moveTo>
                  <a:pt x="5708" y="8445"/>
                </a:moveTo>
                <a:lnTo>
                  <a:pt x="5708" y="8436"/>
                </a:lnTo>
                <a:lnTo>
                  <a:pt x="5708" y="8445"/>
                </a:lnTo>
                <a:lnTo>
                  <a:pt x="5717" y="8445"/>
                </a:lnTo>
                <a:close/>
                <a:moveTo>
                  <a:pt x="5708" y="8392"/>
                </a:moveTo>
                <a:lnTo>
                  <a:pt x="5699" y="8392"/>
                </a:lnTo>
                <a:lnTo>
                  <a:pt x="5699" y="8401"/>
                </a:lnTo>
                <a:lnTo>
                  <a:pt x="5717" y="8410"/>
                </a:lnTo>
                <a:lnTo>
                  <a:pt x="5726" y="8401"/>
                </a:lnTo>
                <a:lnTo>
                  <a:pt x="5726" y="8392"/>
                </a:lnTo>
                <a:lnTo>
                  <a:pt x="5726" y="8383"/>
                </a:lnTo>
                <a:close/>
                <a:moveTo>
                  <a:pt x="7393" y="12929"/>
                </a:moveTo>
                <a:lnTo>
                  <a:pt x="7376" y="12929"/>
                </a:lnTo>
                <a:lnTo>
                  <a:pt x="7367" y="12929"/>
                </a:lnTo>
                <a:lnTo>
                  <a:pt x="7367" y="12937"/>
                </a:lnTo>
                <a:lnTo>
                  <a:pt x="7376" y="12937"/>
                </a:lnTo>
                <a:lnTo>
                  <a:pt x="7384" y="12937"/>
                </a:lnTo>
                <a:lnTo>
                  <a:pt x="7393" y="12937"/>
                </a:lnTo>
                <a:close/>
                <a:moveTo>
                  <a:pt x="6864" y="11949"/>
                </a:moveTo>
                <a:lnTo>
                  <a:pt x="6873" y="11949"/>
                </a:lnTo>
                <a:lnTo>
                  <a:pt x="6881" y="11958"/>
                </a:lnTo>
                <a:lnTo>
                  <a:pt x="6890" y="11949"/>
                </a:lnTo>
                <a:lnTo>
                  <a:pt x="6899" y="11949"/>
                </a:lnTo>
                <a:lnTo>
                  <a:pt x="6899" y="11940"/>
                </a:lnTo>
                <a:lnTo>
                  <a:pt x="6899" y="11931"/>
                </a:lnTo>
                <a:lnTo>
                  <a:pt x="6899" y="11914"/>
                </a:lnTo>
                <a:lnTo>
                  <a:pt x="6899" y="11905"/>
                </a:lnTo>
                <a:lnTo>
                  <a:pt x="6890" y="11905"/>
                </a:lnTo>
                <a:lnTo>
                  <a:pt x="6881" y="11905"/>
                </a:lnTo>
                <a:lnTo>
                  <a:pt x="6881" y="11914"/>
                </a:lnTo>
                <a:lnTo>
                  <a:pt x="6881" y="11922"/>
                </a:lnTo>
                <a:lnTo>
                  <a:pt x="6873" y="11931"/>
                </a:lnTo>
                <a:lnTo>
                  <a:pt x="6873" y="11940"/>
                </a:lnTo>
                <a:close/>
                <a:moveTo>
                  <a:pt x="6467" y="8569"/>
                </a:moveTo>
                <a:lnTo>
                  <a:pt x="6467" y="8560"/>
                </a:lnTo>
                <a:lnTo>
                  <a:pt x="6476" y="8560"/>
                </a:lnTo>
                <a:lnTo>
                  <a:pt x="6484" y="8551"/>
                </a:lnTo>
                <a:lnTo>
                  <a:pt x="6476" y="8542"/>
                </a:lnTo>
                <a:lnTo>
                  <a:pt x="6467" y="8542"/>
                </a:lnTo>
                <a:lnTo>
                  <a:pt x="6467" y="8551"/>
                </a:lnTo>
                <a:lnTo>
                  <a:pt x="6458" y="8551"/>
                </a:lnTo>
                <a:lnTo>
                  <a:pt x="6458" y="8560"/>
                </a:lnTo>
                <a:lnTo>
                  <a:pt x="6458" y="8569"/>
                </a:lnTo>
                <a:close/>
                <a:moveTo>
                  <a:pt x="6864" y="11755"/>
                </a:moveTo>
                <a:lnTo>
                  <a:pt x="6855" y="11755"/>
                </a:lnTo>
                <a:lnTo>
                  <a:pt x="6855" y="11764"/>
                </a:lnTo>
                <a:lnTo>
                  <a:pt x="6873" y="11764"/>
                </a:lnTo>
                <a:lnTo>
                  <a:pt x="6873" y="11755"/>
                </a:lnTo>
                <a:close/>
                <a:moveTo>
                  <a:pt x="6546" y="7748"/>
                </a:moveTo>
                <a:lnTo>
                  <a:pt x="6537" y="7748"/>
                </a:lnTo>
                <a:close/>
                <a:moveTo>
                  <a:pt x="6926" y="11772"/>
                </a:moveTo>
                <a:lnTo>
                  <a:pt x="6917" y="11781"/>
                </a:lnTo>
                <a:lnTo>
                  <a:pt x="6908" y="11781"/>
                </a:lnTo>
                <a:lnTo>
                  <a:pt x="6926" y="11790"/>
                </a:lnTo>
                <a:lnTo>
                  <a:pt x="6926" y="11781"/>
                </a:lnTo>
                <a:lnTo>
                  <a:pt x="6934" y="11781"/>
                </a:lnTo>
                <a:close/>
                <a:moveTo>
                  <a:pt x="6970" y="11843"/>
                </a:moveTo>
                <a:lnTo>
                  <a:pt x="6961" y="11852"/>
                </a:lnTo>
                <a:lnTo>
                  <a:pt x="6961" y="11861"/>
                </a:lnTo>
                <a:lnTo>
                  <a:pt x="6970" y="11870"/>
                </a:lnTo>
                <a:lnTo>
                  <a:pt x="6978" y="11870"/>
                </a:lnTo>
                <a:lnTo>
                  <a:pt x="6996" y="11861"/>
                </a:lnTo>
                <a:lnTo>
                  <a:pt x="7005" y="11852"/>
                </a:lnTo>
                <a:lnTo>
                  <a:pt x="7005" y="11843"/>
                </a:lnTo>
                <a:lnTo>
                  <a:pt x="7005" y="11834"/>
                </a:lnTo>
                <a:lnTo>
                  <a:pt x="6987" y="11825"/>
                </a:lnTo>
                <a:lnTo>
                  <a:pt x="6978" y="11825"/>
                </a:lnTo>
                <a:lnTo>
                  <a:pt x="6970" y="11825"/>
                </a:lnTo>
                <a:lnTo>
                  <a:pt x="6970" y="11834"/>
                </a:lnTo>
                <a:close/>
                <a:moveTo>
                  <a:pt x="6943" y="11843"/>
                </a:moveTo>
                <a:lnTo>
                  <a:pt x="6934" y="11843"/>
                </a:lnTo>
                <a:lnTo>
                  <a:pt x="6934" y="11852"/>
                </a:lnTo>
                <a:lnTo>
                  <a:pt x="6934" y="11861"/>
                </a:lnTo>
                <a:lnTo>
                  <a:pt x="6934" y="11870"/>
                </a:lnTo>
                <a:lnTo>
                  <a:pt x="6943" y="11870"/>
                </a:lnTo>
                <a:lnTo>
                  <a:pt x="6943" y="11861"/>
                </a:lnTo>
                <a:lnTo>
                  <a:pt x="6943" y="11852"/>
                </a:lnTo>
                <a:close/>
                <a:moveTo>
                  <a:pt x="6555" y="8251"/>
                </a:moveTo>
                <a:lnTo>
                  <a:pt x="6555" y="8260"/>
                </a:lnTo>
                <a:close/>
                <a:moveTo>
                  <a:pt x="4279" y="6540"/>
                </a:moveTo>
                <a:lnTo>
                  <a:pt x="4279" y="6549"/>
                </a:lnTo>
                <a:lnTo>
                  <a:pt x="4288" y="6549"/>
                </a:lnTo>
                <a:close/>
                <a:moveTo>
                  <a:pt x="4023" y="6143"/>
                </a:moveTo>
                <a:lnTo>
                  <a:pt x="4023" y="6134"/>
                </a:lnTo>
                <a:lnTo>
                  <a:pt x="4014" y="6125"/>
                </a:lnTo>
                <a:lnTo>
                  <a:pt x="4005" y="6125"/>
                </a:lnTo>
                <a:lnTo>
                  <a:pt x="4005" y="6134"/>
                </a:lnTo>
                <a:lnTo>
                  <a:pt x="4005" y="6143"/>
                </a:lnTo>
                <a:lnTo>
                  <a:pt x="4014" y="6151"/>
                </a:lnTo>
                <a:lnTo>
                  <a:pt x="4032" y="6160"/>
                </a:lnTo>
                <a:lnTo>
                  <a:pt x="4041" y="6169"/>
                </a:lnTo>
                <a:lnTo>
                  <a:pt x="4041" y="6160"/>
                </a:lnTo>
                <a:lnTo>
                  <a:pt x="4041" y="6151"/>
                </a:lnTo>
                <a:close/>
                <a:moveTo>
                  <a:pt x="4102" y="6151"/>
                </a:moveTo>
                <a:lnTo>
                  <a:pt x="4094" y="6151"/>
                </a:lnTo>
                <a:lnTo>
                  <a:pt x="4094" y="6160"/>
                </a:lnTo>
                <a:lnTo>
                  <a:pt x="4085" y="6178"/>
                </a:lnTo>
                <a:lnTo>
                  <a:pt x="4085" y="6187"/>
                </a:lnTo>
                <a:lnTo>
                  <a:pt x="4102" y="6187"/>
                </a:lnTo>
                <a:lnTo>
                  <a:pt x="4111" y="6169"/>
                </a:lnTo>
                <a:lnTo>
                  <a:pt x="4102" y="6160"/>
                </a:lnTo>
                <a:close/>
                <a:moveTo>
                  <a:pt x="6555" y="7748"/>
                </a:moveTo>
                <a:lnTo>
                  <a:pt x="6564" y="7739"/>
                </a:lnTo>
                <a:lnTo>
                  <a:pt x="6564" y="7730"/>
                </a:lnTo>
                <a:lnTo>
                  <a:pt x="6555" y="7730"/>
                </a:lnTo>
                <a:lnTo>
                  <a:pt x="6555" y="7739"/>
                </a:lnTo>
                <a:close/>
                <a:moveTo>
                  <a:pt x="3917" y="5948"/>
                </a:moveTo>
                <a:lnTo>
                  <a:pt x="3926" y="5957"/>
                </a:lnTo>
                <a:lnTo>
                  <a:pt x="3926" y="5948"/>
                </a:lnTo>
                <a:close/>
                <a:moveTo>
                  <a:pt x="4191" y="6407"/>
                </a:moveTo>
                <a:lnTo>
                  <a:pt x="4182" y="6407"/>
                </a:lnTo>
                <a:lnTo>
                  <a:pt x="4182" y="6425"/>
                </a:lnTo>
                <a:lnTo>
                  <a:pt x="4182" y="6416"/>
                </a:lnTo>
                <a:lnTo>
                  <a:pt x="4191" y="6407"/>
                </a:lnTo>
                <a:lnTo>
                  <a:pt x="4191" y="6399"/>
                </a:lnTo>
                <a:close/>
                <a:moveTo>
                  <a:pt x="6617" y="8163"/>
                </a:moveTo>
                <a:lnTo>
                  <a:pt x="6608" y="8154"/>
                </a:lnTo>
                <a:lnTo>
                  <a:pt x="6608" y="8163"/>
                </a:lnTo>
                <a:close/>
                <a:moveTo>
                  <a:pt x="4226" y="6487"/>
                </a:moveTo>
                <a:lnTo>
                  <a:pt x="4217" y="6478"/>
                </a:lnTo>
                <a:lnTo>
                  <a:pt x="4217" y="6487"/>
                </a:lnTo>
                <a:lnTo>
                  <a:pt x="4226" y="6487"/>
                </a:lnTo>
                <a:lnTo>
                  <a:pt x="4226" y="6496"/>
                </a:lnTo>
                <a:lnTo>
                  <a:pt x="4235" y="6496"/>
                </a:lnTo>
                <a:close/>
                <a:moveTo>
                  <a:pt x="6899" y="11711"/>
                </a:moveTo>
                <a:lnTo>
                  <a:pt x="6890" y="11719"/>
                </a:lnTo>
                <a:lnTo>
                  <a:pt x="6890" y="11728"/>
                </a:lnTo>
                <a:lnTo>
                  <a:pt x="6899" y="11737"/>
                </a:lnTo>
                <a:lnTo>
                  <a:pt x="6908" y="11737"/>
                </a:lnTo>
                <a:lnTo>
                  <a:pt x="6917" y="11737"/>
                </a:lnTo>
                <a:lnTo>
                  <a:pt x="6926" y="11737"/>
                </a:lnTo>
                <a:lnTo>
                  <a:pt x="6934" y="11737"/>
                </a:lnTo>
                <a:lnTo>
                  <a:pt x="6934" y="11728"/>
                </a:lnTo>
                <a:lnTo>
                  <a:pt x="6934" y="11719"/>
                </a:lnTo>
                <a:lnTo>
                  <a:pt x="6943" y="11719"/>
                </a:lnTo>
                <a:lnTo>
                  <a:pt x="6952" y="11711"/>
                </a:lnTo>
                <a:lnTo>
                  <a:pt x="6961" y="11702"/>
                </a:lnTo>
                <a:lnTo>
                  <a:pt x="6952" y="11693"/>
                </a:lnTo>
                <a:lnTo>
                  <a:pt x="6952" y="11684"/>
                </a:lnTo>
                <a:lnTo>
                  <a:pt x="6943" y="11675"/>
                </a:lnTo>
                <a:lnTo>
                  <a:pt x="6934" y="11675"/>
                </a:lnTo>
                <a:lnTo>
                  <a:pt x="6934" y="11667"/>
                </a:lnTo>
                <a:lnTo>
                  <a:pt x="6943" y="11667"/>
                </a:lnTo>
                <a:lnTo>
                  <a:pt x="6943" y="11658"/>
                </a:lnTo>
                <a:lnTo>
                  <a:pt x="6952" y="11658"/>
                </a:lnTo>
                <a:lnTo>
                  <a:pt x="6961" y="11658"/>
                </a:lnTo>
                <a:lnTo>
                  <a:pt x="6952" y="11649"/>
                </a:lnTo>
                <a:lnTo>
                  <a:pt x="6961" y="11640"/>
                </a:lnTo>
                <a:lnTo>
                  <a:pt x="6961" y="11631"/>
                </a:lnTo>
                <a:lnTo>
                  <a:pt x="6961" y="11622"/>
                </a:lnTo>
                <a:lnTo>
                  <a:pt x="6952" y="11614"/>
                </a:lnTo>
                <a:lnTo>
                  <a:pt x="6952" y="11605"/>
                </a:lnTo>
                <a:lnTo>
                  <a:pt x="6934" y="11605"/>
                </a:lnTo>
                <a:lnTo>
                  <a:pt x="6917" y="11596"/>
                </a:lnTo>
                <a:lnTo>
                  <a:pt x="6917" y="11605"/>
                </a:lnTo>
                <a:lnTo>
                  <a:pt x="6917" y="11614"/>
                </a:lnTo>
                <a:lnTo>
                  <a:pt x="6917" y="11622"/>
                </a:lnTo>
                <a:lnTo>
                  <a:pt x="6908" y="11640"/>
                </a:lnTo>
                <a:lnTo>
                  <a:pt x="6908" y="11649"/>
                </a:lnTo>
                <a:lnTo>
                  <a:pt x="6908" y="11658"/>
                </a:lnTo>
                <a:lnTo>
                  <a:pt x="6899" y="11658"/>
                </a:lnTo>
                <a:lnTo>
                  <a:pt x="6908" y="11667"/>
                </a:lnTo>
                <a:lnTo>
                  <a:pt x="6899" y="11693"/>
                </a:lnTo>
                <a:close/>
                <a:moveTo>
                  <a:pt x="7967" y="12558"/>
                </a:moveTo>
                <a:lnTo>
                  <a:pt x="7967" y="12567"/>
                </a:lnTo>
                <a:close/>
                <a:moveTo>
                  <a:pt x="8099" y="12505"/>
                </a:moveTo>
                <a:lnTo>
                  <a:pt x="8099" y="12496"/>
                </a:lnTo>
                <a:lnTo>
                  <a:pt x="8108" y="12496"/>
                </a:lnTo>
                <a:lnTo>
                  <a:pt x="8099" y="12487"/>
                </a:lnTo>
                <a:lnTo>
                  <a:pt x="8081" y="12487"/>
                </a:lnTo>
                <a:lnTo>
                  <a:pt x="8072" y="12487"/>
                </a:lnTo>
                <a:lnTo>
                  <a:pt x="8072" y="12496"/>
                </a:lnTo>
                <a:lnTo>
                  <a:pt x="8072" y="12505"/>
                </a:lnTo>
                <a:lnTo>
                  <a:pt x="8081" y="12505"/>
                </a:lnTo>
                <a:lnTo>
                  <a:pt x="8072" y="12505"/>
                </a:lnTo>
                <a:lnTo>
                  <a:pt x="8064" y="12496"/>
                </a:lnTo>
                <a:lnTo>
                  <a:pt x="8055" y="12496"/>
                </a:lnTo>
                <a:lnTo>
                  <a:pt x="8055" y="12487"/>
                </a:lnTo>
                <a:lnTo>
                  <a:pt x="8064" y="12487"/>
                </a:lnTo>
                <a:lnTo>
                  <a:pt x="8064" y="12478"/>
                </a:lnTo>
                <a:lnTo>
                  <a:pt x="8055" y="12478"/>
                </a:lnTo>
                <a:lnTo>
                  <a:pt x="8046" y="12478"/>
                </a:lnTo>
                <a:lnTo>
                  <a:pt x="8028" y="12470"/>
                </a:lnTo>
                <a:lnTo>
                  <a:pt x="8028" y="12478"/>
                </a:lnTo>
                <a:lnTo>
                  <a:pt x="8011" y="12496"/>
                </a:lnTo>
                <a:lnTo>
                  <a:pt x="8011" y="12505"/>
                </a:lnTo>
                <a:lnTo>
                  <a:pt x="8020" y="12514"/>
                </a:lnTo>
                <a:lnTo>
                  <a:pt x="8011" y="12514"/>
                </a:lnTo>
                <a:lnTo>
                  <a:pt x="8002" y="12523"/>
                </a:lnTo>
                <a:lnTo>
                  <a:pt x="7975" y="12540"/>
                </a:lnTo>
                <a:lnTo>
                  <a:pt x="7984" y="12540"/>
                </a:lnTo>
                <a:lnTo>
                  <a:pt x="7975" y="12549"/>
                </a:lnTo>
                <a:lnTo>
                  <a:pt x="7975" y="12558"/>
                </a:lnTo>
                <a:lnTo>
                  <a:pt x="7984" y="12567"/>
                </a:lnTo>
                <a:lnTo>
                  <a:pt x="7993" y="12576"/>
                </a:lnTo>
                <a:lnTo>
                  <a:pt x="7993" y="12567"/>
                </a:lnTo>
                <a:lnTo>
                  <a:pt x="8002" y="12567"/>
                </a:lnTo>
                <a:lnTo>
                  <a:pt x="8011" y="12567"/>
                </a:lnTo>
                <a:lnTo>
                  <a:pt x="8020" y="12558"/>
                </a:lnTo>
                <a:lnTo>
                  <a:pt x="8011" y="12549"/>
                </a:lnTo>
                <a:lnTo>
                  <a:pt x="8046" y="12558"/>
                </a:lnTo>
                <a:lnTo>
                  <a:pt x="8046" y="12549"/>
                </a:lnTo>
                <a:lnTo>
                  <a:pt x="8046" y="12540"/>
                </a:lnTo>
                <a:lnTo>
                  <a:pt x="8072" y="12531"/>
                </a:lnTo>
                <a:lnTo>
                  <a:pt x="8081" y="12531"/>
                </a:lnTo>
                <a:lnTo>
                  <a:pt x="8081" y="12523"/>
                </a:lnTo>
                <a:lnTo>
                  <a:pt x="8090" y="12523"/>
                </a:lnTo>
                <a:lnTo>
                  <a:pt x="8108" y="12514"/>
                </a:lnTo>
                <a:lnTo>
                  <a:pt x="8108" y="12505"/>
                </a:lnTo>
                <a:close/>
                <a:moveTo>
                  <a:pt x="8064" y="12549"/>
                </a:moveTo>
                <a:lnTo>
                  <a:pt x="8055" y="12549"/>
                </a:lnTo>
                <a:lnTo>
                  <a:pt x="8064" y="12558"/>
                </a:lnTo>
                <a:close/>
                <a:moveTo>
                  <a:pt x="8787" y="10307"/>
                </a:moveTo>
                <a:lnTo>
                  <a:pt x="8778" y="10316"/>
                </a:lnTo>
                <a:lnTo>
                  <a:pt x="8787" y="10325"/>
                </a:lnTo>
                <a:lnTo>
                  <a:pt x="8787" y="10316"/>
                </a:lnTo>
                <a:lnTo>
                  <a:pt x="8796" y="10316"/>
                </a:lnTo>
                <a:close/>
                <a:moveTo>
                  <a:pt x="8796" y="10404"/>
                </a:moveTo>
                <a:lnTo>
                  <a:pt x="8796" y="10413"/>
                </a:lnTo>
                <a:lnTo>
                  <a:pt x="8787" y="10422"/>
                </a:lnTo>
                <a:lnTo>
                  <a:pt x="8787" y="10440"/>
                </a:lnTo>
                <a:lnTo>
                  <a:pt x="8796" y="10431"/>
                </a:lnTo>
                <a:lnTo>
                  <a:pt x="8796" y="10422"/>
                </a:lnTo>
                <a:lnTo>
                  <a:pt x="8805" y="10404"/>
                </a:lnTo>
                <a:close/>
                <a:moveTo>
                  <a:pt x="7808" y="11366"/>
                </a:moveTo>
                <a:lnTo>
                  <a:pt x="7799" y="11366"/>
                </a:lnTo>
                <a:lnTo>
                  <a:pt x="7790" y="11366"/>
                </a:lnTo>
                <a:lnTo>
                  <a:pt x="7799" y="11366"/>
                </a:lnTo>
                <a:lnTo>
                  <a:pt x="7808" y="11375"/>
                </a:lnTo>
                <a:close/>
                <a:moveTo>
                  <a:pt x="7878" y="12531"/>
                </a:moveTo>
                <a:lnTo>
                  <a:pt x="7887" y="12523"/>
                </a:lnTo>
                <a:lnTo>
                  <a:pt x="7878" y="12523"/>
                </a:lnTo>
                <a:lnTo>
                  <a:pt x="7870" y="12523"/>
                </a:lnTo>
                <a:lnTo>
                  <a:pt x="7861" y="12531"/>
                </a:lnTo>
                <a:lnTo>
                  <a:pt x="7870" y="12531"/>
                </a:lnTo>
                <a:lnTo>
                  <a:pt x="7870" y="12540"/>
                </a:lnTo>
                <a:lnTo>
                  <a:pt x="7878" y="12540"/>
                </a:lnTo>
                <a:close/>
                <a:moveTo>
                  <a:pt x="7940" y="12478"/>
                </a:moveTo>
                <a:lnTo>
                  <a:pt x="7931" y="12478"/>
                </a:lnTo>
                <a:lnTo>
                  <a:pt x="7931" y="12487"/>
                </a:lnTo>
                <a:lnTo>
                  <a:pt x="7940" y="12487"/>
                </a:lnTo>
                <a:close/>
                <a:moveTo>
                  <a:pt x="7975" y="12514"/>
                </a:moveTo>
                <a:lnTo>
                  <a:pt x="7984" y="12505"/>
                </a:lnTo>
                <a:lnTo>
                  <a:pt x="7993" y="12505"/>
                </a:lnTo>
                <a:lnTo>
                  <a:pt x="7993" y="12496"/>
                </a:lnTo>
                <a:lnTo>
                  <a:pt x="8002" y="12496"/>
                </a:lnTo>
                <a:lnTo>
                  <a:pt x="8002" y="12487"/>
                </a:lnTo>
                <a:lnTo>
                  <a:pt x="7993" y="12487"/>
                </a:lnTo>
                <a:lnTo>
                  <a:pt x="7993" y="12478"/>
                </a:lnTo>
                <a:lnTo>
                  <a:pt x="7984" y="12487"/>
                </a:lnTo>
                <a:lnTo>
                  <a:pt x="7967" y="12487"/>
                </a:lnTo>
                <a:lnTo>
                  <a:pt x="7958" y="12487"/>
                </a:lnTo>
                <a:lnTo>
                  <a:pt x="7949" y="12487"/>
                </a:lnTo>
                <a:lnTo>
                  <a:pt x="7940" y="12496"/>
                </a:lnTo>
                <a:lnTo>
                  <a:pt x="7922" y="12496"/>
                </a:lnTo>
                <a:lnTo>
                  <a:pt x="7914" y="12487"/>
                </a:lnTo>
                <a:lnTo>
                  <a:pt x="7914" y="12478"/>
                </a:lnTo>
                <a:lnTo>
                  <a:pt x="7905" y="12478"/>
                </a:lnTo>
                <a:lnTo>
                  <a:pt x="7905" y="12487"/>
                </a:lnTo>
                <a:lnTo>
                  <a:pt x="7905" y="12496"/>
                </a:lnTo>
                <a:lnTo>
                  <a:pt x="7914" y="12496"/>
                </a:lnTo>
                <a:lnTo>
                  <a:pt x="7914" y="12505"/>
                </a:lnTo>
                <a:lnTo>
                  <a:pt x="7922" y="12505"/>
                </a:lnTo>
                <a:lnTo>
                  <a:pt x="7931" y="12514"/>
                </a:lnTo>
                <a:lnTo>
                  <a:pt x="7922" y="12514"/>
                </a:lnTo>
                <a:lnTo>
                  <a:pt x="7914" y="12514"/>
                </a:lnTo>
                <a:lnTo>
                  <a:pt x="7905" y="12514"/>
                </a:lnTo>
                <a:lnTo>
                  <a:pt x="7914" y="12523"/>
                </a:lnTo>
                <a:lnTo>
                  <a:pt x="7922" y="12523"/>
                </a:lnTo>
                <a:lnTo>
                  <a:pt x="7922" y="12514"/>
                </a:lnTo>
                <a:lnTo>
                  <a:pt x="7931" y="12523"/>
                </a:lnTo>
                <a:lnTo>
                  <a:pt x="7922" y="12523"/>
                </a:lnTo>
                <a:lnTo>
                  <a:pt x="7922" y="12531"/>
                </a:lnTo>
                <a:lnTo>
                  <a:pt x="7914" y="12531"/>
                </a:lnTo>
                <a:lnTo>
                  <a:pt x="7905" y="12540"/>
                </a:lnTo>
                <a:lnTo>
                  <a:pt x="7887" y="12540"/>
                </a:lnTo>
                <a:lnTo>
                  <a:pt x="7878" y="12549"/>
                </a:lnTo>
                <a:lnTo>
                  <a:pt x="7887" y="12558"/>
                </a:lnTo>
                <a:lnTo>
                  <a:pt x="7896" y="12567"/>
                </a:lnTo>
                <a:lnTo>
                  <a:pt x="7914" y="12567"/>
                </a:lnTo>
                <a:lnTo>
                  <a:pt x="7914" y="12558"/>
                </a:lnTo>
                <a:lnTo>
                  <a:pt x="7922" y="12558"/>
                </a:lnTo>
                <a:lnTo>
                  <a:pt x="7922" y="12549"/>
                </a:lnTo>
                <a:lnTo>
                  <a:pt x="7931" y="12540"/>
                </a:lnTo>
                <a:lnTo>
                  <a:pt x="7940" y="12540"/>
                </a:lnTo>
                <a:lnTo>
                  <a:pt x="7949" y="12540"/>
                </a:lnTo>
                <a:lnTo>
                  <a:pt x="7967" y="12523"/>
                </a:lnTo>
                <a:close/>
                <a:moveTo>
                  <a:pt x="9793" y="8860"/>
                </a:moveTo>
                <a:lnTo>
                  <a:pt x="9793" y="8851"/>
                </a:lnTo>
                <a:lnTo>
                  <a:pt x="9784" y="8816"/>
                </a:lnTo>
                <a:lnTo>
                  <a:pt x="9775" y="8807"/>
                </a:lnTo>
                <a:lnTo>
                  <a:pt x="9775" y="8781"/>
                </a:lnTo>
                <a:lnTo>
                  <a:pt x="9766" y="8754"/>
                </a:lnTo>
                <a:lnTo>
                  <a:pt x="9758" y="8736"/>
                </a:lnTo>
                <a:lnTo>
                  <a:pt x="9749" y="8728"/>
                </a:lnTo>
                <a:lnTo>
                  <a:pt x="9713" y="8719"/>
                </a:lnTo>
                <a:lnTo>
                  <a:pt x="9696" y="8728"/>
                </a:lnTo>
                <a:lnTo>
                  <a:pt x="9687" y="8719"/>
                </a:lnTo>
                <a:lnTo>
                  <a:pt x="9669" y="8728"/>
                </a:lnTo>
                <a:lnTo>
                  <a:pt x="9660" y="8719"/>
                </a:lnTo>
                <a:lnTo>
                  <a:pt x="9652" y="8710"/>
                </a:lnTo>
                <a:lnTo>
                  <a:pt x="9643" y="8710"/>
                </a:lnTo>
                <a:lnTo>
                  <a:pt x="9625" y="8710"/>
                </a:lnTo>
                <a:lnTo>
                  <a:pt x="9616" y="8692"/>
                </a:lnTo>
                <a:lnTo>
                  <a:pt x="9590" y="8683"/>
                </a:lnTo>
                <a:lnTo>
                  <a:pt x="9581" y="8675"/>
                </a:lnTo>
                <a:lnTo>
                  <a:pt x="9563" y="8657"/>
                </a:lnTo>
                <a:lnTo>
                  <a:pt x="9546" y="8639"/>
                </a:lnTo>
                <a:lnTo>
                  <a:pt x="9537" y="8630"/>
                </a:lnTo>
                <a:lnTo>
                  <a:pt x="9528" y="8622"/>
                </a:lnTo>
                <a:lnTo>
                  <a:pt x="9511" y="8622"/>
                </a:lnTo>
                <a:lnTo>
                  <a:pt x="9502" y="8604"/>
                </a:lnTo>
                <a:lnTo>
                  <a:pt x="9493" y="8595"/>
                </a:lnTo>
                <a:lnTo>
                  <a:pt x="9466" y="8586"/>
                </a:lnTo>
                <a:lnTo>
                  <a:pt x="9458" y="8578"/>
                </a:lnTo>
                <a:lnTo>
                  <a:pt x="9449" y="8578"/>
                </a:lnTo>
                <a:lnTo>
                  <a:pt x="9431" y="8569"/>
                </a:lnTo>
                <a:lnTo>
                  <a:pt x="9422" y="8560"/>
                </a:lnTo>
                <a:lnTo>
                  <a:pt x="9396" y="8560"/>
                </a:lnTo>
                <a:lnTo>
                  <a:pt x="9378" y="8551"/>
                </a:lnTo>
                <a:lnTo>
                  <a:pt x="9352" y="8560"/>
                </a:lnTo>
                <a:lnTo>
                  <a:pt x="9325" y="8560"/>
                </a:lnTo>
                <a:lnTo>
                  <a:pt x="9316" y="8569"/>
                </a:lnTo>
                <a:lnTo>
                  <a:pt x="9308" y="8560"/>
                </a:lnTo>
                <a:lnTo>
                  <a:pt x="9299" y="8560"/>
                </a:lnTo>
                <a:lnTo>
                  <a:pt x="9290" y="8560"/>
                </a:lnTo>
                <a:lnTo>
                  <a:pt x="9281" y="8551"/>
                </a:lnTo>
                <a:lnTo>
                  <a:pt x="9272" y="8560"/>
                </a:lnTo>
                <a:lnTo>
                  <a:pt x="9255" y="8551"/>
                </a:lnTo>
                <a:lnTo>
                  <a:pt x="9228" y="8542"/>
                </a:lnTo>
                <a:lnTo>
                  <a:pt x="9219" y="8542"/>
                </a:lnTo>
                <a:lnTo>
                  <a:pt x="9211" y="8533"/>
                </a:lnTo>
                <a:lnTo>
                  <a:pt x="9202" y="8533"/>
                </a:lnTo>
                <a:lnTo>
                  <a:pt x="9184" y="8525"/>
                </a:lnTo>
                <a:lnTo>
                  <a:pt x="9166" y="8525"/>
                </a:lnTo>
                <a:lnTo>
                  <a:pt x="9166" y="8533"/>
                </a:lnTo>
                <a:lnTo>
                  <a:pt x="9140" y="8533"/>
                </a:lnTo>
                <a:lnTo>
                  <a:pt x="9131" y="8542"/>
                </a:lnTo>
                <a:lnTo>
                  <a:pt x="9122" y="8542"/>
                </a:lnTo>
                <a:lnTo>
                  <a:pt x="9114" y="8560"/>
                </a:lnTo>
                <a:lnTo>
                  <a:pt x="9105" y="8551"/>
                </a:lnTo>
                <a:lnTo>
                  <a:pt x="9114" y="8551"/>
                </a:lnTo>
                <a:lnTo>
                  <a:pt x="9114" y="8542"/>
                </a:lnTo>
                <a:lnTo>
                  <a:pt x="9114" y="8533"/>
                </a:lnTo>
                <a:lnTo>
                  <a:pt x="9105" y="8533"/>
                </a:lnTo>
                <a:lnTo>
                  <a:pt x="9096" y="8551"/>
                </a:lnTo>
                <a:lnTo>
                  <a:pt x="9087" y="8569"/>
                </a:lnTo>
                <a:lnTo>
                  <a:pt x="9078" y="8578"/>
                </a:lnTo>
                <a:lnTo>
                  <a:pt x="9069" y="8586"/>
                </a:lnTo>
                <a:lnTo>
                  <a:pt x="9069" y="8578"/>
                </a:lnTo>
                <a:lnTo>
                  <a:pt x="9078" y="8551"/>
                </a:lnTo>
                <a:lnTo>
                  <a:pt x="9078" y="8542"/>
                </a:lnTo>
                <a:lnTo>
                  <a:pt x="9078" y="8533"/>
                </a:lnTo>
                <a:lnTo>
                  <a:pt x="9087" y="8533"/>
                </a:lnTo>
                <a:lnTo>
                  <a:pt x="9087" y="8525"/>
                </a:lnTo>
                <a:lnTo>
                  <a:pt x="9096" y="8525"/>
                </a:lnTo>
                <a:lnTo>
                  <a:pt x="9096" y="8516"/>
                </a:lnTo>
                <a:lnTo>
                  <a:pt x="9087" y="8507"/>
                </a:lnTo>
                <a:lnTo>
                  <a:pt x="9078" y="8516"/>
                </a:lnTo>
                <a:lnTo>
                  <a:pt x="9078" y="8525"/>
                </a:lnTo>
                <a:lnTo>
                  <a:pt x="9069" y="8525"/>
                </a:lnTo>
                <a:lnTo>
                  <a:pt x="9069" y="8516"/>
                </a:lnTo>
                <a:lnTo>
                  <a:pt x="9078" y="8516"/>
                </a:lnTo>
                <a:lnTo>
                  <a:pt x="9078" y="8507"/>
                </a:lnTo>
                <a:lnTo>
                  <a:pt x="9087" y="8498"/>
                </a:lnTo>
                <a:lnTo>
                  <a:pt x="9087" y="8489"/>
                </a:lnTo>
                <a:lnTo>
                  <a:pt x="9078" y="8489"/>
                </a:lnTo>
                <a:lnTo>
                  <a:pt x="9078" y="8480"/>
                </a:lnTo>
                <a:lnTo>
                  <a:pt x="9069" y="8480"/>
                </a:lnTo>
                <a:lnTo>
                  <a:pt x="9061" y="8472"/>
                </a:lnTo>
                <a:lnTo>
                  <a:pt x="9052" y="8472"/>
                </a:lnTo>
                <a:lnTo>
                  <a:pt x="9052" y="8463"/>
                </a:lnTo>
                <a:lnTo>
                  <a:pt x="9043" y="8454"/>
                </a:lnTo>
                <a:lnTo>
                  <a:pt x="9034" y="8463"/>
                </a:lnTo>
                <a:lnTo>
                  <a:pt x="9034" y="8472"/>
                </a:lnTo>
                <a:lnTo>
                  <a:pt x="9025" y="8472"/>
                </a:lnTo>
                <a:lnTo>
                  <a:pt x="9025" y="8480"/>
                </a:lnTo>
                <a:lnTo>
                  <a:pt x="9025" y="8463"/>
                </a:lnTo>
                <a:lnTo>
                  <a:pt x="9016" y="8454"/>
                </a:lnTo>
                <a:lnTo>
                  <a:pt x="9008" y="8445"/>
                </a:lnTo>
                <a:lnTo>
                  <a:pt x="8999" y="8454"/>
                </a:lnTo>
                <a:lnTo>
                  <a:pt x="8990" y="8445"/>
                </a:lnTo>
                <a:lnTo>
                  <a:pt x="8981" y="8436"/>
                </a:lnTo>
                <a:lnTo>
                  <a:pt x="8972" y="8427"/>
                </a:lnTo>
                <a:lnTo>
                  <a:pt x="8964" y="8436"/>
                </a:lnTo>
                <a:lnTo>
                  <a:pt x="8964" y="8427"/>
                </a:lnTo>
                <a:lnTo>
                  <a:pt x="8955" y="8427"/>
                </a:lnTo>
                <a:lnTo>
                  <a:pt x="8946" y="8427"/>
                </a:lnTo>
                <a:lnTo>
                  <a:pt x="8937" y="8427"/>
                </a:lnTo>
                <a:lnTo>
                  <a:pt x="8928" y="8419"/>
                </a:lnTo>
                <a:lnTo>
                  <a:pt x="8919" y="8410"/>
                </a:lnTo>
                <a:lnTo>
                  <a:pt x="8911" y="8410"/>
                </a:lnTo>
                <a:lnTo>
                  <a:pt x="8902" y="8410"/>
                </a:lnTo>
                <a:lnTo>
                  <a:pt x="8893" y="8410"/>
                </a:lnTo>
                <a:lnTo>
                  <a:pt x="8884" y="8401"/>
                </a:lnTo>
                <a:lnTo>
                  <a:pt x="8875" y="8401"/>
                </a:lnTo>
                <a:lnTo>
                  <a:pt x="8866" y="8401"/>
                </a:lnTo>
                <a:lnTo>
                  <a:pt x="8875" y="8401"/>
                </a:lnTo>
                <a:lnTo>
                  <a:pt x="8875" y="8410"/>
                </a:lnTo>
                <a:lnTo>
                  <a:pt x="8866" y="8410"/>
                </a:lnTo>
                <a:lnTo>
                  <a:pt x="8858" y="8401"/>
                </a:lnTo>
                <a:lnTo>
                  <a:pt x="8849" y="8401"/>
                </a:lnTo>
                <a:lnTo>
                  <a:pt x="8840" y="8401"/>
                </a:lnTo>
                <a:lnTo>
                  <a:pt x="8831" y="8410"/>
                </a:lnTo>
                <a:lnTo>
                  <a:pt x="8831" y="8401"/>
                </a:lnTo>
                <a:lnTo>
                  <a:pt x="8822" y="8401"/>
                </a:lnTo>
                <a:lnTo>
                  <a:pt x="8822" y="8410"/>
                </a:lnTo>
                <a:lnTo>
                  <a:pt x="8814" y="8410"/>
                </a:lnTo>
                <a:lnTo>
                  <a:pt x="8814" y="8419"/>
                </a:lnTo>
                <a:lnTo>
                  <a:pt x="8805" y="8419"/>
                </a:lnTo>
                <a:lnTo>
                  <a:pt x="8805" y="8427"/>
                </a:lnTo>
                <a:lnTo>
                  <a:pt x="8796" y="8436"/>
                </a:lnTo>
                <a:lnTo>
                  <a:pt x="8796" y="8445"/>
                </a:lnTo>
                <a:lnTo>
                  <a:pt x="8796" y="8454"/>
                </a:lnTo>
                <a:lnTo>
                  <a:pt x="8805" y="8463"/>
                </a:lnTo>
                <a:lnTo>
                  <a:pt x="8796" y="8463"/>
                </a:lnTo>
                <a:lnTo>
                  <a:pt x="8796" y="8472"/>
                </a:lnTo>
                <a:lnTo>
                  <a:pt x="8787" y="8463"/>
                </a:lnTo>
                <a:lnTo>
                  <a:pt x="8778" y="8463"/>
                </a:lnTo>
                <a:lnTo>
                  <a:pt x="8761" y="8480"/>
                </a:lnTo>
                <a:lnTo>
                  <a:pt x="8743" y="8489"/>
                </a:lnTo>
                <a:lnTo>
                  <a:pt x="8725" y="8525"/>
                </a:lnTo>
                <a:lnTo>
                  <a:pt x="8725" y="8533"/>
                </a:lnTo>
                <a:lnTo>
                  <a:pt x="8717" y="8542"/>
                </a:lnTo>
                <a:lnTo>
                  <a:pt x="8708" y="8542"/>
                </a:lnTo>
                <a:lnTo>
                  <a:pt x="8717" y="8533"/>
                </a:lnTo>
                <a:lnTo>
                  <a:pt x="8717" y="8516"/>
                </a:lnTo>
                <a:lnTo>
                  <a:pt x="8725" y="8507"/>
                </a:lnTo>
                <a:lnTo>
                  <a:pt x="8725" y="8498"/>
                </a:lnTo>
                <a:lnTo>
                  <a:pt x="8734" y="8480"/>
                </a:lnTo>
                <a:lnTo>
                  <a:pt x="8717" y="8489"/>
                </a:lnTo>
                <a:lnTo>
                  <a:pt x="8699" y="8489"/>
                </a:lnTo>
                <a:lnTo>
                  <a:pt x="8690" y="8489"/>
                </a:lnTo>
                <a:lnTo>
                  <a:pt x="8681" y="8489"/>
                </a:lnTo>
                <a:lnTo>
                  <a:pt x="8672" y="8489"/>
                </a:lnTo>
                <a:lnTo>
                  <a:pt x="8664" y="8489"/>
                </a:lnTo>
                <a:lnTo>
                  <a:pt x="8655" y="8498"/>
                </a:lnTo>
                <a:lnTo>
                  <a:pt x="8637" y="8489"/>
                </a:lnTo>
                <a:lnTo>
                  <a:pt x="8637" y="8480"/>
                </a:lnTo>
                <a:lnTo>
                  <a:pt x="8628" y="8480"/>
                </a:lnTo>
                <a:lnTo>
                  <a:pt x="8628" y="8472"/>
                </a:lnTo>
                <a:lnTo>
                  <a:pt x="8628" y="8463"/>
                </a:lnTo>
                <a:lnTo>
                  <a:pt x="8619" y="8454"/>
                </a:lnTo>
                <a:lnTo>
                  <a:pt x="8619" y="8445"/>
                </a:lnTo>
                <a:lnTo>
                  <a:pt x="8619" y="8436"/>
                </a:lnTo>
                <a:lnTo>
                  <a:pt x="8611" y="8436"/>
                </a:lnTo>
                <a:lnTo>
                  <a:pt x="8619" y="8427"/>
                </a:lnTo>
                <a:lnTo>
                  <a:pt x="8619" y="8419"/>
                </a:lnTo>
                <a:lnTo>
                  <a:pt x="8611" y="8427"/>
                </a:lnTo>
                <a:lnTo>
                  <a:pt x="8593" y="8436"/>
                </a:lnTo>
                <a:lnTo>
                  <a:pt x="8584" y="8436"/>
                </a:lnTo>
                <a:lnTo>
                  <a:pt x="8567" y="8454"/>
                </a:lnTo>
                <a:lnTo>
                  <a:pt x="8558" y="8454"/>
                </a:lnTo>
                <a:lnTo>
                  <a:pt x="8540" y="8463"/>
                </a:lnTo>
                <a:lnTo>
                  <a:pt x="8522" y="8472"/>
                </a:lnTo>
                <a:lnTo>
                  <a:pt x="8514" y="8463"/>
                </a:lnTo>
                <a:lnTo>
                  <a:pt x="8487" y="8463"/>
                </a:lnTo>
                <a:lnTo>
                  <a:pt x="8496" y="8463"/>
                </a:lnTo>
                <a:lnTo>
                  <a:pt x="8522" y="8454"/>
                </a:lnTo>
                <a:lnTo>
                  <a:pt x="8531" y="8454"/>
                </a:lnTo>
                <a:lnTo>
                  <a:pt x="8540" y="8454"/>
                </a:lnTo>
                <a:lnTo>
                  <a:pt x="8540" y="8445"/>
                </a:lnTo>
                <a:lnTo>
                  <a:pt x="8540" y="8436"/>
                </a:lnTo>
                <a:lnTo>
                  <a:pt x="8549" y="8436"/>
                </a:lnTo>
                <a:lnTo>
                  <a:pt x="8558" y="8427"/>
                </a:lnTo>
                <a:lnTo>
                  <a:pt x="8558" y="8410"/>
                </a:lnTo>
                <a:lnTo>
                  <a:pt x="8567" y="8392"/>
                </a:lnTo>
                <a:lnTo>
                  <a:pt x="8575" y="8392"/>
                </a:lnTo>
                <a:lnTo>
                  <a:pt x="8575" y="8383"/>
                </a:lnTo>
                <a:lnTo>
                  <a:pt x="8584" y="8366"/>
                </a:lnTo>
                <a:lnTo>
                  <a:pt x="8584" y="8357"/>
                </a:lnTo>
                <a:lnTo>
                  <a:pt x="8602" y="8357"/>
                </a:lnTo>
                <a:lnTo>
                  <a:pt x="8611" y="8339"/>
                </a:lnTo>
                <a:lnTo>
                  <a:pt x="8619" y="8339"/>
                </a:lnTo>
                <a:lnTo>
                  <a:pt x="8628" y="8339"/>
                </a:lnTo>
                <a:lnTo>
                  <a:pt x="8637" y="8322"/>
                </a:lnTo>
                <a:lnTo>
                  <a:pt x="8646" y="8304"/>
                </a:lnTo>
                <a:lnTo>
                  <a:pt x="8655" y="8295"/>
                </a:lnTo>
                <a:lnTo>
                  <a:pt x="8664" y="8286"/>
                </a:lnTo>
                <a:lnTo>
                  <a:pt x="8681" y="8277"/>
                </a:lnTo>
                <a:lnTo>
                  <a:pt x="8690" y="8269"/>
                </a:lnTo>
                <a:lnTo>
                  <a:pt x="8690" y="8260"/>
                </a:lnTo>
                <a:lnTo>
                  <a:pt x="8690" y="8251"/>
                </a:lnTo>
                <a:lnTo>
                  <a:pt x="8681" y="8233"/>
                </a:lnTo>
                <a:lnTo>
                  <a:pt x="8681" y="8225"/>
                </a:lnTo>
                <a:lnTo>
                  <a:pt x="8672" y="8225"/>
                </a:lnTo>
                <a:lnTo>
                  <a:pt x="8664" y="8216"/>
                </a:lnTo>
                <a:lnTo>
                  <a:pt x="8646" y="8216"/>
                </a:lnTo>
                <a:lnTo>
                  <a:pt x="8646" y="8207"/>
                </a:lnTo>
                <a:lnTo>
                  <a:pt x="8637" y="8207"/>
                </a:lnTo>
                <a:lnTo>
                  <a:pt x="8637" y="8198"/>
                </a:lnTo>
                <a:lnTo>
                  <a:pt x="8628" y="8198"/>
                </a:lnTo>
                <a:lnTo>
                  <a:pt x="8628" y="8189"/>
                </a:lnTo>
                <a:lnTo>
                  <a:pt x="8628" y="8180"/>
                </a:lnTo>
                <a:lnTo>
                  <a:pt x="8628" y="8172"/>
                </a:lnTo>
                <a:lnTo>
                  <a:pt x="8619" y="8163"/>
                </a:lnTo>
                <a:lnTo>
                  <a:pt x="8619" y="8154"/>
                </a:lnTo>
                <a:lnTo>
                  <a:pt x="8611" y="8127"/>
                </a:lnTo>
                <a:lnTo>
                  <a:pt x="8602" y="8110"/>
                </a:lnTo>
                <a:lnTo>
                  <a:pt x="8602" y="8083"/>
                </a:lnTo>
                <a:lnTo>
                  <a:pt x="8593" y="8048"/>
                </a:lnTo>
                <a:lnTo>
                  <a:pt x="8584" y="8039"/>
                </a:lnTo>
                <a:lnTo>
                  <a:pt x="8575" y="8039"/>
                </a:lnTo>
                <a:lnTo>
                  <a:pt x="8567" y="8039"/>
                </a:lnTo>
                <a:lnTo>
                  <a:pt x="8558" y="8057"/>
                </a:lnTo>
                <a:lnTo>
                  <a:pt x="8558" y="8048"/>
                </a:lnTo>
                <a:lnTo>
                  <a:pt x="8558" y="8039"/>
                </a:lnTo>
                <a:lnTo>
                  <a:pt x="8549" y="8022"/>
                </a:lnTo>
                <a:lnTo>
                  <a:pt x="8549" y="8013"/>
                </a:lnTo>
                <a:lnTo>
                  <a:pt x="8540" y="8013"/>
                </a:lnTo>
                <a:lnTo>
                  <a:pt x="8540" y="8022"/>
                </a:lnTo>
                <a:lnTo>
                  <a:pt x="8540" y="8030"/>
                </a:lnTo>
                <a:lnTo>
                  <a:pt x="8531" y="8030"/>
                </a:lnTo>
                <a:lnTo>
                  <a:pt x="8540" y="8030"/>
                </a:lnTo>
                <a:lnTo>
                  <a:pt x="8540" y="8022"/>
                </a:lnTo>
                <a:lnTo>
                  <a:pt x="8531" y="8013"/>
                </a:lnTo>
                <a:lnTo>
                  <a:pt x="8531" y="8004"/>
                </a:lnTo>
                <a:lnTo>
                  <a:pt x="8522" y="7995"/>
                </a:lnTo>
                <a:lnTo>
                  <a:pt x="8514" y="8004"/>
                </a:lnTo>
                <a:lnTo>
                  <a:pt x="8514" y="7995"/>
                </a:lnTo>
                <a:lnTo>
                  <a:pt x="8514" y="7986"/>
                </a:lnTo>
                <a:lnTo>
                  <a:pt x="8505" y="7986"/>
                </a:lnTo>
                <a:lnTo>
                  <a:pt x="8478" y="7969"/>
                </a:lnTo>
                <a:lnTo>
                  <a:pt x="8469" y="7951"/>
                </a:lnTo>
                <a:lnTo>
                  <a:pt x="8443" y="7942"/>
                </a:lnTo>
                <a:lnTo>
                  <a:pt x="8425" y="7942"/>
                </a:lnTo>
                <a:lnTo>
                  <a:pt x="8399" y="7924"/>
                </a:lnTo>
                <a:lnTo>
                  <a:pt x="8390" y="7933"/>
                </a:lnTo>
                <a:lnTo>
                  <a:pt x="8381" y="7960"/>
                </a:lnTo>
                <a:lnTo>
                  <a:pt x="8372" y="7960"/>
                </a:lnTo>
                <a:lnTo>
                  <a:pt x="8381" y="7951"/>
                </a:lnTo>
                <a:lnTo>
                  <a:pt x="8381" y="7942"/>
                </a:lnTo>
                <a:lnTo>
                  <a:pt x="8381" y="7933"/>
                </a:lnTo>
                <a:lnTo>
                  <a:pt x="8381" y="7924"/>
                </a:lnTo>
                <a:lnTo>
                  <a:pt x="8364" y="7916"/>
                </a:lnTo>
                <a:lnTo>
                  <a:pt x="8328" y="7916"/>
                </a:lnTo>
                <a:lnTo>
                  <a:pt x="8302" y="7916"/>
                </a:lnTo>
                <a:lnTo>
                  <a:pt x="8284" y="7916"/>
                </a:lnTo>
                <a:lnTo>
                  <a:pt x="8267" y="7916"/>
                </a:lnTo>
                <a:lnTo>
                  <a:pt x="8258" y="7916"/>
                </a:lnTo>
                <a:lnTo>
                  <a:pt x="8249" y="7924"/>
                </a:lnTo>
                <a:lnTo>
                  <a:pt x="8249" y="7933"/>
                </a:lnTo>
                <a:lnTo>
                  <a:pt x="8249" y="7924"/>
                </a:lnTo>
                <a:lnTo>
                  <a:pt x="8222" y="7924"/>
                </a:lnTo>
                <a:lnTo>
                  <a:pt x="8205" y="7916"/>
                </a:lnTo>
                <a:lnTo>
                  <a:pt x="8170" y="7916"/>
                </a:lnTo>
                <a:lnTo>
                  <a:pt x="8161" y="7916"/>
                </a:lnTo>
                <a:lnTo>
                  <a:pt x="8161" y="7924"/>
                </a:lnTo>
                <a:lnTo>
                  <a:pt x="8161" y="7933"/>
                </a:lnTo>
                <a:lnTo>
                  <a:pt x="8161" y="7942"/>
                </a:lnTo>
                <a:lnTo>
                  <a:pt x="8152" y="7951"/>
                </a:lnTo>
                <a:lnTo>
                  <a:pt x="8152" y="7942"/>
                </a:lnTo>
                <a:lnTo>
                  <a:pt x="8152" y="7924"/>
                </a:lnTo>
                <a:lnTo>
                  <a:pt x="8152" y="7907"/>
                </a:lnTo>
                <a:lnTo>
                  <a:pt x="8152" y="7898"/>
                </a:lnTo>
                <a:lnTo>
                  <a:pt x="8143" y="7889"/>
                </a:lnTo>
                <a:lnTo>
                  <a:pt x="8125" y="7889"/>
                </a:lnTo>
                <a:lnTo>
                  <a:pt x="8125" y="7880"/>
                </a:lnTo>
                <a:lnTo>
                  <a:pt x="8108" y="7871"/>
                </a:lnTo>
                <a:lnTo>
                  <a:pt x="8099" y="7854"/>
                </a:lnTo>
                <a:lnTo>
                  <a:pt x="8090" y="7854"/>
                </a:lnTo>
                <a:lnTo>
                  <a:pt x="8081" y="7854"/>
                </a:lnTo>
                <a:lnTo>
                  <a:pt x="8072" y="7845"/>
                </a:lnTo>
                <a:lnTo>
                  <a:pt x="8064" y="7854"/>
                </a:lnTo>
                <a:lnTo>
                  <a:pt x="8055" y="7863"/>
                </a:lnTo>
                <a:lnTo>
                  <a:pt x="8055" y="7880"/>
                </a:lnTo>
                <a:lnTo>
                  <a:pt x="8046" y="7880"/>
                </a:lnTo>
                <a:lnTo>
                  <a:pt x="8046" y="7871"/>
                </a:lnTo>
                <a:lnTo>
                  <a:pt x="8046" y="7863"/>
                </a:lnTo>
                <a:lnTo>
                  <a:pt x="8055" y="7854"/>
                </a:lnTo>
                <a:lnTo>
                  <a:pt x="8055" y="7836"/>
                </a:lnTo>
                <a:lnTo>
                  <a:pt x="8055" y="7819"/>
                </a:lnTo>
                <a:lnTo>
                  <a:pt x="8055" y="7810"/>
                </a:lnTo>
                <a:lnTo>
                  <a:pt x="8046" y="7801"/>
                </a:lnTo>
                <a:lnTo>
                  <a:pt x="8046" y="7792"/>
                </a:lnTo>
                <a:lnTo>
                  <a:pt x="8037" y="7783"/>
                </a:lnTo>
                <a:lnTo>
                  <a:pt x="8002" y="7757"/>
                </a:lnTo>
                <a:lnTo>
                  <a:pt x="7984" y="7748"/>
                </a:lnTo>
                <a:lnTo>
                  <a:pt x="7975" y="7739"/>
                </a:lnTo>
                <a:lnTo>
                  <a:pt x="7967" y="7739"/>
                </a:lnTo>
                <a:lnTo>
                  <a:pt x="7958" y="7739"/>
                </a:lnTo>
                <a:lnTo>
                  <a:pt x="7949" y="7730"/>
                </a:lnTo>
                <a:lnTo>
                  <a:pt x="7949" y="7721"/>
                </a:lnTo>
                <a:lnTo>
                  <a:pt x="7931" y="7721"/>
                </a:lnTo>
                <a:lnTo>
                  <a:pt x="7922" y="7721"/>
                </a:lnTo>
                <a:lnTo>
                  <a:pt x="7914" y="7721"/>
                </a:lnTo>
                <a:lnTo>
                  <a:pt x="7887" y="7721"/>
                </a:lnTo>
                <a:lnTo>
                  <a:pt x="7870" y="7730"/>
                </a:lnTo>
                <a:lnTo>
                  <a:pt x="7861" y="7730"/>
                </a:lnTo>
                <a:lnTo>
                  <a:pt x="7852" y="7739"/>
                </a:lnTo>
                <a:lnTo>
                  <a:pt x="7843" y="7730"/>
                </a:lnTo>
                <a:lnTo>
                  <a:pt x="7834" y="7721"/>
                </a:lnTo>
                <a:lnTo>
                  <a:pt x="7825" y="7721"/>
                </a:lnTo>
                <a:lnTo>
                  <a:pt x="7852" y="7721"/>
                </a:lnTo>
                <a:lnTo>
                  <a:pt x="7861" y="7713"/>
                </a:lnTo>
                <a:lnTo>
                  <a:pt x="7861" y="7704"/>
                </a:lnTo>
                <a:lnTo>
                  <a:pt x="7870" y="7695"/>
                </a:lnTo>
                <a:lnTo>
                  <a:pt x="7870" y="7686"/>
                </a:lnTo>
                <a:lnTo>
                  <a:pt x="7870" y="7677"/>
                </a:lnTo>
                <a:lnTo>
                  <a:pt x="7878" y="7677"/>
                </a:lnTo>
                <a:lnTo>
                  <a:pt x="7887" y="7668"/>
                </a:lnTo>
                <a:lnTo>
                  <a:pt x="7887" y="7660"/>
                </a:lnTo>
                <a:lnTo>
                  <a:pt x="7870" y="7651"/>
                </a:lnTo>
                <a:lnTo>
                  <a:pt x="7861" y="7651"/>
                </a:lnTo>
                <a:lnTo>
                  <a:pt x="7852" y="7642"/>
                </a:lnTo>
                <a:lnTo>
                  <a:pt x="7834" y="7633"/>
                </a:lnTo>
                <a:lnTo>
                  <a:pt x="7834" y="7624"/>
                </a:lnTo>
                <a:lnTo>
                  <a:pt x="7825" y="7633"/>
                </a:lnTo>
                <a:lnTo>
                  <a:pt x="7817" y="7633"/>
                </a:lnTo>
                <a:lnTo>
                  <a:pt x="7817" y="7642"/>
                </a:lnTo>
                <a:lnTo>
                  <a:pt x="7808" y="7633"/>
                </a:lnTo>
                <a:lnTo>
                  <a:pt x="7808" y="7624"/>
                </a:lnTo>
                <a:lnTo>
                  <a:pt x="7799" y="7624"/>
                </a:lnTo>
                <a:lnTo>
                  <a:pt x="7790" y="7624"/>
                </a:lnTo>
                <a:lnTo>
                  <a:pt x="7790" y="7616"/>
                </a:lnTo>
                <a:lnTo>
                  <a:pt x="7790" y="7624"/>
                </a:lnTo>
                <a:lnTo>
                  <a:pt x="7790" y="7633"/>
                </a:lnTo>
                <a:lnTo>
                  <a:pt x="7781" y="7624"/>
                </a:lnTo>
                <a:lnTo>
                  <a:pt x="7781" y="7633"/>
                </a:lnTo>
                <a:lnTo>
                  <a:pt x="7773" y="7633"/>
                </a:lnTo>
                <a:lnTo>
                  <a:pt x="7773" y="7624"/>
                </a:lnTo>
                <a:lnTo>
                  <a:pt x="7764" y="7607"/>
                </a:lnTo>
                <a:lnTo>
                  <a:pt x="7755" y="7598"/>
                </a:lnTo>
                <a:lnTo>
                  <a:pt x="7755" y="7607"/>
                </a:lnTo>
                <a:lnTo>
                  <a:pt x="7755" y="7616"/>
                </a:lnTo>
                <a:lnTo>
                  <a:pt x="7746" y="7616"/>
                </a:lnTo>
                <a:lnTo>
                  <a:pt x="7746" y="7607"/>
                </a:lnTo>
                <a:lnTo>
                  <a:pt x="7755" y="7607"/>
                </a:lnTo>
                <a:lnTo>
                  <a:pt x="7746" y="7598"/>
                </a:lnTo>
                <a:lnTo>
                  <a:pt x="7746" y="7589"/>
                </a:lnTo>
                <a:lnTo>
                  <a:pt x="7737" y="7589"/>
                </a:lnTo>
                <a:lnTo>
                  <a:pt x="7737" y="7580"/>
                </a:lnTo>
                <a:lnTo>
                  <a:pt x="7746" y="7580"/>
                </a:lnTo>
                <a:lnTo>
                  <a:pt x="7773" y="7580"/>
                </a:lnTo>
                <a:lnTo>
                  <a:pt x="7781" y="7571"/>
                </a:lnTo>
                <a:lnTo>
                  <a:pt x="7799" y="7571"/>
                </a:lnTo>
                <a:lnTo>
                  <a:pt x="7808" y="7571"/>
                </a:lnTo>
                <a:lnTo>
                  <a:pt x="7808" y="7563"/>
                </a:lnTo>
                <a:lnTo>
                  <a:pt x="7781" y="7563"/>
                </a:lnTo>
                <a:lnTo>
                  <a:pt x="7746" y="7563"/>
                </a:lnTo>
                <a:lnTo>
                  <a:pt x="7728" y="7563"/>
                </a:lnTo>
                <a:lnTo>
                  <a:pt x="7711" y="7563"/>
                </a:lnTo>
                <a:lnTo>
                  <a:pt x="7693" y="7571"/>
                </a:lnTo>
                <a:lnTo>
                  <a:pt x="7667" y="7571"/>
                </a:lnTo>
                <a:lnTo>
                  <a:pt x="7640" y="7571"/>
                </a:lnTo>
                <a:lnTo>
                  <a:pt x="7631" y="7571"/>
                </a:lnTo>
                <a:lnTo>
                  <a:pt x="7631" y="7580"/>
                </a:lnTo>
                <a:lnTo>
                  <a:pt x="7640" y="7571"/>
                </a:lnTo>
                <a:lnTo>
                  <a:pt x="7667" y="7580"/>
                </a:lnTo>
                <a:lnTo>
                  <a:pt x="7675" y="7580"/>
                </a:lnTo>
                <a:lnTo>
                  <a:pt x="7667" y="7580"/>
                </a:lnTo>
                <a:lnTo>
                  <a:pt x="7667" y="7589"/>
                </a:lnTo>
                <a:lnTo>
                  <a:pt x="7640" y="7580"/>
                </a:lnTo>
                <a:lnTo>
                  <a:pt x="7587" y="7607"/>
                </a:lnTo>
                <a:lnTo>
                  <a:pt x="7587" y="7616"/>
                </a:lnTo>
                <a:lnTo>
                  <a:pt x="7578" y="7616"/>
                </a:lnTo>
                <a:lnTo>
                  <a:pt x="7570" y="7616"/>
                </a:lnTo>
                <a:lnTo>
                  <a:pt x="7552" y="7607"/>
                </a:lnTo>
                <a:lnTo>
                  <a:pt x="7543" y="7607"/>
                </a:lnTo>
                <a:lnTo>
                  <a:pt x="7534" y="7598"/>
                </a:lnTo>
                <a:lnTo>
                  <a:pt x="7517" y="7598"/>
                </a:lnTo>
                <a:lnTo>
                  <a:pt x="7499" y="7580"/>
                </a:lnTo>
                <a:lnTo>
                  <a:pt x="7490" y="7571"/>
                </a:lnTo>
                <a:lnTo>
                  <a:pt x="7437" y="7571"/>
                </a:lnTo>
                <a:lnTo>
                  <a:pt x="7420" y="7580"/>
                </a:lnTo>
                <a:lnTo>
                  <a:pt x="7393" y="7580"/>
                </a:lnTo>
                <a:lnTo>
                  <a:pt x="7367" y="7580"/>
                </a:lnTo>
                <a:lnTo>
                  <a:pt x="7349" y="7580"/>
                </a:lnTo>
                <a:lnTo>
                  <a:pt x="7340" y="7580"/>
                </a:lnTo>
                <a:lnTo>
                  <a:pt x="7340" y="7571"/>
                </a:lnTo>
                <a:lnTo>
                  <a:pt x="7331" y="7563"/>
                </a:lnTo>
                <a:lnTo>
                  <a:pt x="7340" y="7554"/>
                </a:lnTo>
                <a:lnTo>
                  <a:pt x="7331" y="7545"/>
                </a:lnTo>
                <a:lnTo>
                  <a:pt x="7331" y="7536"/>
                </a:lnTo>
                <a:lnTo>
                  <a:pt x="7314" y="7518"/>
                </a:lnTo>
                <a:lnTo>
                  <a:pt x="7296" y="7510"/>
                </a:lnTo>
                <a:lnTo>
                  <a:pt x="7278" y="7510"/>
                </a:lnTo>
                <a:lnTo>
                  <a:pt x="7270" y="7510"/>
                </a:lnTo>
                <a:lnTo>
                  <a:pt x="7243" y="7510"/>
                </a:lnTo>
                <a:lnTo>
                  <a:pt x="7234" y="7501"/>
                </a:lnTo>
                <a:lnTo>
                  <a:pt x="7226" y="7492"/>
                </a:lnTo>
                <a:lnTo>
                  <a:pt x="7226" y="7483"/>
                </a:lnTo>
                <a:lnTo>
                  <a:pt x="7226" y="7474"/>
                </a:lnTo>
                <a:lnTo>
                  <a:pt x="7226" y="7466"/>
                </a:lnTo>
                <a:lnTo>
                  <a:pt x="7217" y="7466"/>
                </a:lnTo>
                <a:lnTo>
                  <a:pt x="7208" y="7457"/>
                </a:lnTo>
                <a:lnTo>
                  <a:pt x="7199" y="7457"/>
                </a:lnTo>
                <a:lnTo>
                  <a:pt x="7199" y="7466"/>
                </a:lnTo>
                <a:lnTo>
                  <a:pt x="7190" y="7474"/>
                </a:lnTo>
                <a:lnTo>
                  <a:pt x="7190" y="7483"/>
                </a:lnTo>
                <a:lnTo>
                  <a:pt x="7199" y="7492"/>
                </a:lnTo>
                <a:lnTo>
                  <a:pt x="7199" y="7501"/>
                </a:lnTo>
                <a:lnTo>
                  <a:pt x="7217" y="7492"/>
                </a:lnTo>
                <a:lnTo>
                  <a:pt x="7226" y="7492"/>
                </a:lnTo>
                <a:lnTo>
                  <a:pt x="7226" y="7501"/>
                </a:lnTo>
                <a:lnTo>
                  <a:pt x="7226" y="7510"/>
                </a:lnTo>
                <a:lnTo>
                  <a:pt x="7217" y="7510"/>
                </a:lnTo>
                <a:lnTo>
                  <a:pt x="7208" y="7501"/>
                </a:lnTo>
                <a:lnTo>
                  <a:pt x="7208" y="7510"/>
                </a:lnTo>
                <a:lnTo>
                  <a:pt x="7199" y="7510"/>
                </a:lnTo>
                <a:lnTo>
                  <a:pt x="7199" y="7518"/>
                </a:lnTo>
                <a:lnTo>
                  <a:pt x="7173" y="7527"/>
                </a:lnTo>
                <a:lnTo>
                  <a:pt x="7155" y="7527"/>
                </a:lnTo>
                <a:lnTo>
                  <a:pt x="7120" y="7545"/>
                </a:lnTo>
                <a:lnTo>
                  <a:pt x="7102" y="7545"/>
                </a:lnTo>
                <a:lnTo>
                  <a:pt x="7102" y="7554"/>
                </a:lnTo>
                <a:lnTo>
                  <a:pt x="7102" y="7563"/>
                </a:lnTo>
                <a:lnTo>
                  <a:pt x="7102" y="7571"/>
                </a:lnTo>
                <a:lnTo>
                  <a:pt x="7102" y="7580"/>
                </a:lnTo>
                <a:lnTo>
                  <a:pt x="7111" y="7598"/>
                </a:lnTo>
                <a:lnTo>
                  <a:pt x="7120" y="7607"/>
                </a:lnTo>
                <a:lnTo>
                  <a:pt x="7120" y="7616"/>
                </a:lnTo>
                <a:lnTo>
                  <a:pt x="7128" y="7633"/>
                </a:lnTo>
                <a:lnTo>
                  <a:pt x="7137" y="7642"/>
                </a:lnTo>
                <a:lnTo>
                  <a:pt x="7128" y="7651"/>
                </a:lnTo>
                <a:lnTo>
                  <a:pt x="7128" y="7668"/>
                </a:lnTo>
                <a:lnTo>
                  <a:pt x="7120" y="7677"/>
                </a:lnTo>
                <a:lnTo>
                  <a:pt x="7120" y="7686"/>
                </a:lnTo>
                <a:lnTo>
                  <a:pt x="7102" y="7686"/>
                </a:lnTo>
                <a:lnTo>
                  <a:pt x="7093" y="7686"/>
                </a:lnTo>
                <a:lnTo>
                  <a:pt x="7084" y="7686"/>
                </a:lnTo>
                <a:lnTo>
                  <a:pt x="7084" y="7677"/>
                </a:lnTo>
                <a:lnTo>
                  <a:pt x="7084" y="7668"/>
                </a:lnTo>
                <a:lnTo>
                  <a:pt x="7076" y="7660"/>
                </a:lnTo>
                <a:lnTo>
                  <a:pt x="7067" y="7651"/>
                </a:lnTo>
                <a:lnTo>
                  <a:pt x="7067" y="7642"/>
                </a:lnTo>
                <a:lnTo>
                  <a:pt x="7058" y="7633"/>
                </a:lnTo>
                <a:lnTo>
                  <a:pt x="7067" y="7607"/>
                </a:lnTo>
                <a:lnTo>
                  <a:pt x="7076" y="7607"/>
                </a:lnTo>
                <a:lnTo>
                  <a:pt x="7084" y="7598"/>
                </a:lnTo>
                <a:lnTo>
                  <a:pt x="7093" y="7589"/>
                </a:lnTo>
                <a:lnTo>
                  <a:pt x="7093" y="7571"/>
                </a:lnTo>
                <a:lnTo>
                  <a:pt x="7093" y="7563"/>
                </a:lnTo>
                <a:lnTo>
                  <a:pt x="7084" y="7554"/>
                </a:lnTo>
                <a:lnTo>
                  <a:pt x="7084" y="7545"/>
                </a:lnTo>
                <a:lnTo>
                  <a:pt x="7093" y="7545"/>
                </a:lnTo>
                <a:lnTo>
                  <a:pt x="7084" y="7536"/>
                </a:lnTo>
                <a:lnTo>
                  <a:pt x="7076" y="7527"/>
                </a:lnTo>
                <a:lnTo>
                  <a:pt x="7067" y="7510"/>
                </a:lnTo>
                <a:lnTo>
                  <a:pt x="7067" y="7501"/>
                </a:lnTo>
                <a:lnTo>
                  <a:pt x="7076" y="7501"/>
                </a:lnTo>
                <a:lnTo>
                  <a:pt x="7102" y="7492"/>
                </a:lnTo>
                <a:lnTo>
                  <a:pt x="7111" y="7492"/>
                </a:lnTo>
                <a:lnTo>
                  <a:pt x="7111" y="7483"/>
                </a:lnTo>
                <a:lnTo>
                  <a:pt x="7120" y="7474"/>
                </a:lnTo>
                <a:lnTo>
                  <a:pt x="7128" y="7466"/>
                </a:lnTo>
                <a:lnTo>
                  <a:pt x="7128" y="7457"/>
                </a:lnTo>
                <a:lnTo>
                  <a:pt x="7120" y="7448"/>
                </a:lnTo>
                <a:lnTo>
                  <a:pt x="7102" y="7439"/>
                </a:lnTo>
                <a:lnTo>
                  <a:pt x="7093" y="7439"/>
                </a:lnTo>
                <a:lnTo>
                  <a:pt x="7084" y="7439"/>
                </a:lnTo>
                <a:lnTo>
                  <a:pt x="7067" y="7448"/>
                </a:lnTo>
                <a:lnTo>
                  <a:pt x="7067" y="7457"/>
                </a:lnTo>
                <a:lnTo>
                  <a:pt x="7058" y="7457"/>
                </a:lnTo>
                <a:lnTo>
                  <a:pt x="7049" y="7466"/>
                </a:lnTo>
                <a:lnTo>
                  <a:pt x="7049" y="7474"/>
                </a:lnTo>
                <a:lnTo>
                  <a:pt x="7031" y="7483"/>
                </a:lnTo>
                <a:lnTo>
                  <a:pt x="7014" y="7492"/>
                </a:lnTo>
                <a:lnTo>
                  <a:pt x="6970" y="7518"/>
                </a:lnTo>
                <a:lnTo>
                  <a:pt x="6943" y="7527"/>
                </a:lnTo>
                <a:lnTo>
                  <a:pt x="6934" y="7527"/>
                </a:lnTo>
                <a:lnTo>
                  <a:pt x="6926" y="7518"/>
                </a:lnTo>
                <a:lnTo>
                  <a:pt x="6917" y="7518"/>
                </a:lnTo>
                <a:lnTo>
                  <a:pt x="6908" y="7518"/>
                </a:lnTo>
                <a:lnTo>
                  <a:pt x="6899" y="7527"/>
                </a:lnTo>
                <a:lnTo>
                  <a:pt x="6899" y="7536"/>
                </a:lnTo>
                <a:lnTo>
                  <a:pt x="6899" y="7545"/>
                </a:lnTo>
                <a:lnTo>
                  <a:pt x="6890" y="7563"/>
                </a:lnTo>
                <a:lnTo>
                  <a:pt x="6881" y="7563"/>
                </a:lnTo>
                <a:lnTo>
                  <a:pt x="6881" y="7554"/>
                </a:lnTo>
                <a:lnTo>
                  <a:pt x="6881" y="7545"/>
                </a:lnTo>
                <a:lnTo>
                  <a:pt x="6890" y="7545"/>
                </a:lnTo>
                <a:lnTo>
                  <a:pt x="6881" y="7545"/>
                </a:lnTo>
                <a:lnTo>
                  <a:pt x="6855" y="7536"/>
                </a:lnTo>
                <a:lnTo>
                  <a:pt x="6846" y="7536"/>
                </a:lnTo>
                <a:lnTo>
                  <a:pt x="6837" y="7554"/>
                </a:lnTo>
                <a:lnTo>
                  <a:pt x="6829" y="7563"/>
                </a:lnTo>
                <a:lnTo>
                  <a:pt x="6820" y="7563"/>
                </a:lnTo>
                <a:lnTo>
                  <a:pt x="6811" y="7571"/>
                </a:lnTo>
                <a:lnTo>
                  <a:pt x="6811" y="7580"/>
                </a:lnTo>
                <a:lnTo>
                  <a:pt x="6802" y="7598"/>
                </a:lnTo>
                <a:lnTo>
                  <a:pt x="6793" y="7607"/>
                </a:lnTo>
                <a:lnTo>
                  <a:pt x="6802" y="7598"/>
                </a:lnTo>
                <a:lnTo>
                  <a:pt x="6802" y="7607"/>
                </a:lnTo>
                <a:lnTo>
                  <a:pt x="6802" y="7616"/>
                </a:lnTo>
                <a:lnTo>
                  <a:pt x="6802" y="7633"/>
                </a:lnTo>
                <a:lnTo>
                  <a:pt x="6793" y="7642"/>
                </a:lnTo>
                <a:lnTo>
                  <a:pt x="6802" y="7642"/>
                </a:lnTo>
                <a:lnTo>
                  <a:pt x="6802" y="7651"/>
                </a:lnTo>
                <a:lnTo>
                  <a:pt x="6793" y="7660"/>
                </a:lnTo>
                <a:lnTo>
                  <a:pt x="6776" y="7660"/>
                </a:lnTo>
                <a:lnTo>
                  <a:pt x="6767" y="7668"/>
                </a:lnTo>
                <a:lnTo>
                  <a:pt x="6758" y="7668"/>
                </a:lnTo>
                <a:lnTo>
                  <a:pt x="6749" y="7695"/>
                </a:lnTo>
                <a:lnTo>
                  <a:pt x="6723" y="7713"/>
                </a:lnTo>
                <a:lnTo>
                  <a:pt x="6714" y="7721"/>
                </a:lnTo>
                <a:lnTo>
                  <a:pt x="6705" y="7721"/>
                </a:lnTo>
                <a:lnTo>
                  <a:pt x="6705" y="7730"/>
                </a:lnTo>
                <a:lnTo>
                  <a:pt x="6714" y="7730"/>
                </a:lnTo>
                <a:lnTo>
                  <a:pt x="6714" y="7739"/>
                </a:lnTo>
                <a:lnTo>
                  <a:pt x="6714" y="7766"/>
                </a:lnTo>
                <a:lnTo>
                  <a:pt x="6714" y="7774"/>
                </a:lnTo>
                <a:lnTo>
                  <a:pt x="6705" y="7774"/>
                </a:lnTo>
                <a:lnTo>
                  <a:pt x="6705" y="7766"/>
                </a:lnTo>
                <a:lnTo>
                  <a:pt x="6705" y="7757"/>
                </a:lnTo>
                <a:lnTo>
                  <a:pt x="6696" y="7748"/>
                </a:lnTo>
                <a:lnTo>
                  <a:pt x="6687" y="7739"/>
                </a:lnTo>
                <a:lnTo>
                  <a:pt x="6679" y="7730"/>
                </a:lnTo>
                <a:lnTo>
                  <a:pt x="6670" y="7721"/>
                </a:lnTo>
                <a:lnTo>
                  <a:pt x="6643" y="7704"/>
                </a:lnTo>
                <a:lnTo>
                  <a:pt x="6634" y="7686"/>
                </a:lnTo>
                <a:lnTo>
                  <a:pt x="6617" y="7677"/>
                </a:lnTo>
                <a:lnTo>
                  <a:pt x="6590" y="7660"/>
                </a:lnTo>
                <a:lnTo>
                  <a:pt x="6573" y="7660"/>
                </a:lnTo>
                <a:lnTo>
                  <a:pt x="6555" y="7660"/>
                </a:lnTo>
                <a:lnTo>
                  <a:pt x="6546" y="7651"/>
                </a:lnTo>
                <a:lnTo>
                  <a:pt x="6537" y="7651"/>
                </a:lnTo>
                <a:lnTo>
                  <a:pt x="6529" y="7651"/>
                </a:lnTo>
                <a:lnTo>
                  <a:pt x="6511" y="7651"/>
                </a:lnTo>
                <a:lnTo>
                  <a:pt x="6502" y="7651"/>
                </a:lnTo>
                <a:lnTo>
                  <a:pt x="6493" y="7660"/>
                </a:lnTo>
                <a:lnTo>
                  <a:pt x="6484" y="7668"/>
                </a:lnTo>
                <a:lnTo>
                  <a:pt x="6476" y="7668"/>
                </a:lnTo>
                <a:lnTo>
                  <a:pt x="6467" y="7677"/>
                </a:lnTo>
                <a:lnTo>
                  <a:pt x="6440" y="7686"/>
                </a:lnTo>
                <a:lnTo>
                  <a:pt x="6432" y="7686"/>
                </a:lnTo>
                <a:lnTo>
                  <a:pt x="6414" y="7704"/>
                </a:lnTo>
                <a:lnTo>
                  <a:pt x="6396" y="7704"/>
                </a:lnTo>
                <a:lnTo>
                  <a:pt x="6387" y="7704"/>
                </a:lnTo>
                <a:lnTo>
                  <a:pt x="6379" y="7704"/>
                </a:lnTo>
                <a:lnTo>
                  <a:pt x="6361" y="7704"/>
                </a:lnTo>
                <a:lnTo>
                  <a:pt x="6352" y="7695"/>
                </a:lnTo>
                <a:lnTo>
                  <a:pt x="6343" y="7686"/>
                </a:lnTo>
                <a:lnTo>
                  <a:pt x="6334" y="7677"/>
                </a:lnTo>
                <a:lnTo>
                  <a:pt x="6334" y="7686"/>
                </a:lnTo>
                <a:lnTo>
                  <a:pt x="6343" y="7686"/>
                </a:lnTo>
                <a:lnTo>
                  <a:pt x="6343" y="7695"/>
                </a:lnTo>
                <a:lnTo>
                  <a:pt x="6334" y="7695"/>
                </a:lnTo>
                <a:lnTo>
                  <a:pt x="6326" y="7695"/>
                </a:lnTo>
                <a:lnTo>
                  <a:pt x="6317" y="7695"/>
                </a:lnTo>
                <a:lnTo>
                  <a:pt x="6308" y="7686"/>
                </a:lnTo>
                <a:lnTo>
                  <a:pt x="6317" y="7677"/>
                </a:lnTo>
                <a:lnTo>
                  <a:pt x="6308" y="7677"/>
                </a:lnTo>
                <a:lnTo>
                  <a:pt x="6299" y="7668"/>
                </a:lnTo>
                <a:lnTo>
                  <a:pt x="6299" y="7660"/>
                </a:lnTo>
                <a:lnTo>
                  <a:pt x="6290" y="7651"/>
                </a:lnTo>
                <a:lnTo>
                  <a:pt x="6282" y="7651"/>
                </a:lnTo>
                <a:lnTo>
                  <a:pt x="6273" y="7642"/>
                </a:lnTo>
                <a:lnTo>
                  <a:pt x="6264" y="7633"/>
                </a:lnTo>
                <a:lnTo>
                  <a:pt x="6255" y="7616"/>
                </a:lnTo>
                <a:lnTo>
                  <a:pt x="6246" y="7616"/>
                </a:lnTo>
                <a:lnTo>
                  <a:pt x="6229" y="7598"/>
                </a:lnTo>
                <a:lnTo>
                  <a:pt x="6220" y="7580"/>
                </a:lnTo>
                <a:lnTo>
                  <a:pt x="6211" y="7563"/>
                </a:lnTo>
                <a:lnTo>
                  <a:pt x="6211" y="7554"/>
                </a:lnTo>
                <a:lnTo>
                  <a:pt x="6202" y="7545"/>
                </a:lnTo>
                <a:lnTo>
                  <a:pt x="6193" y="7536"/>
                </a:lnTo>
                <a:lnTo>
                  <a:pt x="6193" y="7518"/>
                </a:lnTo>
                <a:lnTo>
                  <a:pt x="6193" y="7510"/>
                </a:lnTo>
                <a:lnTo>
                  <a:pt x="6202" y="7510"/>
                </a:lnTo>
                <a:lnTo>
                  <a:pt x="6202" y="7501"/>
                </a:lnTo>
                <a:lnTo>
                  <a:pt x="6211" y="7501"/>
                </a:lnTo>
                <a:lnTo>
                  <a:pt x="6211" y="7492"/>
                </a:lnTo>
                <a:lnTo>
                  <a:pt x="6202" y="7483"/>
                </a:lnTo>
                <a:lnTo>
                  <a:pt x="6193" y="7483"/>
                </a:lnTo>
                <a:lnTo>
                  <a:pt x="6193" y="7474"/>
                </a:lnTo>
                <a:lnTo>
                  <a:pt x="6202" y="7474"/>
                </a:lnTo>
                <a:lnTo>
                  <a:pt x="6202" y="7466"/>
                </a:lnTo>
                <a:lnTo>
                  <a:pt x="6211" y="7457"/>
                </a:lnTo>
                <a:lnTo>
                  <a:pt x="6211" y="7448"/>
                </a:lnTo>
                <a:lnTo>
                  <a:pt x="6202" y="7439"/>
                </a:lnTo>
                <a:lnTo>
                  <a:pt x="6202" y="7430"/>
                </a:lnTo>
                <a:lnTo>
                  <a:pt x="6211" y="7421"/>
                </a:lnTo>
                <a:lnTo>
                  <a:pt x="6211" y="7430"/>
                </a:lnTo>
                <a:lnTo>
                  <a:pt x="6211" y="7439"/>
                </a:lnTo>
                <a:lnTo>
                  <a:pt x="6220" y="7439"/>
                </a:lnTo>
                <a:lnTo>
                  <a:pt x="6220" y="7430"/>
                </a:lnTo>
                <a:lnTo>
                  <a:pt x="6220" y="7404"/>
                </a:lnTo>
                <a:lnTo>
                  <a:pt x="6211" y="7368"/>
                </a:lnTo>
                <a:lnTo>
                  <a:pt x="6220" y="7342"/>
                </a:lnTo>
                <a:lnTo>
                  <a:pt x="6229" y="7324"/>
                </a:lnTo>
                <a:lnTo>
                  <a:pt x="6229" y="7315"/>
                </a:lnTo>
                <a:lnTo>
                  <a:pt x="6237" y="7307"/>
                </a:lnTo>
                <a:lnTo>
                  <a:pt x="6237" y="7298"/>
                </a:lnTo>
                <a:lnTo>
                  <a:pt x="6246" y="7298"/>
                </a:lnTo>
                <a:lnTo>
                  <a:pt x="6237" y="7263"/>
                </a:lnTo>
                <a:lnTo>
                  <a:pt x="6229" y="7263"/>
                </a:lnTo>
                <a:lnTo>
                  <a:pt x="6229" y="7254"/>
                </a:lnTo>
                <a:lnTo>
                  <a:pt x="6237" y="7254"/>
                </a:lnTo>
                <a:lnTo>
                  <a:pt x="6237" y="7263"/>
                </a:lnTo>
                <a:lnTo>
                  <a:pt x="6237" y="7254"/>
                </a:lnTo>
                <a:lnTo>
                  <a:pt x="6246" y="7254"/>
                </a:lnTo>
                <a:lnTo>
                  <a:pt x="6246" y="7245"/>
                </a:lnTo>
                <a:lnTo>
                  <a:pt x="6237" y="7245"/>
                </a:lnTo>
                <a:lnTo>
                  <a:pt x="6229" y="7227"/>
                </a:lnTo>
                <a:lnTo>
                  <a:pt x="6211" y="7218"/>
                </a:lnTo>
                <a:lnTo>
                  <a:pt x="6220" y="7227"/>
                </a:lnTo>
                <a:lnTo>
                  <a:pt x="6211" y="7227"/>
                </a:lnTo>
                <a:lnTo>
                  <a:pt x="6202" y="7227"/>
                </a:lnTo>
                <a:lnTo>
                  <a:pt x="6193" y="7227"/>
                </a:lnTo>
                <a:lnTo>
                  <a:pt x="6193" y="7218"/>
                </a:lnTo>
                <a:lnTo>
                  <a:pt x="6184" y="7218"/>
                </a:lnTo>
                <a:lnTo>
                  <a:pt x="6176" y="7218"/>
                </a:lnTo>
                <a:lnTo>
                  <a:pt x="6176" y="7210"/>
                </a:lnTo>
                <a:lnTo>
                  <a:pt x="6184" y="7210"/>
                </a:lnTo>
                <a:lnTo>
                  <a:pt x="6202" y="7218"/>
                </a:lnTo>
                <a:lnTo>
                  <a:pt x="6167" y="7183"/>
                </a:lnTo>
                <a:lnTo>
                  <a:pt x="6149" y="7183"/>
                </a:lnTo>
                <a:lnTo>
                  <a:pt x="6149" y="7192"/>
                </a:lnTo>
                <a:lnTo>
                  <a:pt x="6140" y="7183"/>
                </a:lnTo>
                <a:lnTo>
                  <a:pt x="6132" y="7183"/>
                </a:lnTo>
                <a:lnTo>
                  <a:pt x="6114" y="7174"/>
                </a:lnTo>
                <a:lnTo>
                  <a:pt x="6105" y="7174"/>
                </a:lnTo>
                <a:lnTo>
                  <a:pt x="6096" y="7174"/>
                </a:lnTo>
                <a:lnTo>
                  <a:pt x="6070" y="7183"/>
                </a:lnTo>
                <a:lnTo>
                  <a:pt x="6052" y="7174"/>
                </a:lnTo>
                <a:lnTo>
                  <a:pt x="6035" y="7174"/>
                </a:lnTo>
                <a:lnTo>
                  <a:pt x="6043" y="7174"/>
                </a:lnTo>
                <a:lnTo>
                  <a:pt x="6035" y="7183"/>
                </a:lnTo>
                <a:lnTo>
                  <a:pt x="6026" y="7183"/>
                </a:lnTo>
                <a:lnTo>
                  <a:pt x="6008" y="7192"/>
                </a:lnTo>
                <a:lnTo>
                  <a:pt x="5999" y="7183"/>
                </a:lnTo>
                <a:lnTo>
                  <a:pt x="5982" y="7192"/>
                </a:lnTo>
                <a:lnTo>
                  <a:pt x="5973" y="7192"/>
                </a:lnTo>
                <a:lnTo>
                  <a:pt x="5937" y="7183"/>
                </a:lnTo>
                <a:lnTo>
                  <a:pt x="5929" y="7192"/>
                </a:lnTo>
                <a:lnTo>
                  <a:pt x="5920" y="7183"/>
                </a:lnTo>
                <a:lnTo>
                  <a:pt x="5911" y="7183"/>
                </a:lnTo>
                <a:lnTo>
                  <a:pt x="5902" y="7183"/>
                </a:lnTo>
                <a:lnTo>
                  <a:pt x="5893" y="7183"/>
                </a:lnTo>
                <a:lnTo>
                  <a:pt x="5885" y="7192"/>
                </a:lnTo>
                <a:lnTo>
                  <a:pt x="5876" y="7192"/>
                </a:lnTo>
                <a:lnTo>
                  <a:pt x="5849" y="7174"/>
                </a:lnTo>
                <a:lnTo>
                  <a:pt x="5849" y="7183"/>
                </a:lnTo>
                <a:lnTo>
                  <a:pt x="5840" y="7192"/>
                </a:lnTo>
                <a:lnTo>
                  <a:pt x="5840" y="7183"/>
                </a:lnTo>
                <a:lnTo>
                  <a:pt x="5832" y="7183"/>
                </a:lnTo>
                <a:lnTo>
                  <a:pt x="5823" y="7183"/>
                </a:lnTo>
                <a:lnTo>
                  <a:pt x="5823" y="7174"/>
                </a:lnTo>
                <a:lnTo>
                  <a:pt x="5840" y="7157"/>
                </a:lnTo>
                <a:lnTo>
                  <a:pt x="5849" y="7148"/>
                </a:lnTo>
                <a:lnTo>
                  <a:pt x="5858" y="7139"/>
                </a:lnTo>
                <a:lnTo>
                  <a:pt x="5867" y="7121"/>
                </a:lnTo>
                <a:lnTo>
                  <a:pt x="5867" y="7104"/>
                </a:lnTo>
                <a:lnTo>
                  <a:pt x="5867" y="7086"/>
                </a:lnTo>
                <a:lnTo>
                  <a:pt x="5867" y="7077"/>
                </a:lnTo>
                <a:lnTo>
                  <a:pt x="5867" y="7068"/>
                </a:lnTo>
                <a:lnTo>
                  <a:pt x="5876" y="7060"/>
                </a:lnTo>
                <a:lnTo>
                  <a:pt x="5867" y="7051"/>
                </a:lnTo>
                <a:lnTo>
                  <a:pt x="5876" y="7042"/>
                </a:lnTo>
                <a:lnTo>
                  <a:pt x="5876" y="7033"/>
                </a:lnTo>
                <a:lnTo>
                  <a:pt x="5885" y="7015"/>
                </a:lnTo>
                <a:lnTo>
                  <a:pt x="5885" y="7007"/>
                </a:lnTo>
                <a:lnTo>
                  <a:pt x="5876" y="6998"/>
                </a:lnTo>
                <a:lnTo>
                  <a:pt x="5867" y="6998"/>
                </a:lnTo>
                <a:lnTo>
                  <a:pt x="5867" y="6989"/>
                </a:lnTo>
                <a:lnTo>
                  <a:pt x="5867" y="6980"/>
                </a:lnTo>
                <a:lnTo>
                  <a:pt x="5876" y="6971"/>
                </a:lnTo>
                <a:lnTo>
                  <a:pt x="5876" y="6962"/>
                </a:lnTo>
                <a:lnTo>
                  <a:pt x="5885" y="6962"/>
                </a:lnTo>
                <a:lnTo>
                  <a:pt x="5885" y="6971"/>
                </a:lnTo>
                <a:lnTo>
                  <a:pt x="5885" y="6980"/>
                </a:lnTo>
                <a:lnTo>
                  <a:pt x="5885" y="6989"/>
                </a:lnTo>
                <a:lnTo>
                  <a:pt x="5893" y="6989"/>
                </a:lnTo>
                <a:lnTo>
                  <a:pt x="5893" y="6998"/>
                </a:lnTo>
                <a:lnTo>
                  <a:pt x="5902" y="6998"/>
                </a:lnTo>
                <a:lnTo>
                  <a:pt x="5902" y="6989"/>
                </a:lnTo>
                <a:lnTo>
                  <a:pt x="5911" y="6971"/>
                </a:lnTo>
                <a:lnTo>
                  <a:pt x="5911" y="6962"/>
                </a:lnTo>
                <a:lnTo>
                  <a:pt x="5920" y="6945"/>
                </a:lnTo>
                <a:lnTo>
                  <a:pt x="5929" y="6927"/>
                </a:lnTo>
                <a:lnTo>
                  <a:pt x="5929" y="6918"/>
                </a:lnTo>
                <a:lnTo>
                  <a:pt x="5920" y="6918"/>
                </a:lnTo>
                <a:lnTo>
                  <a:pt x="5920" y="6927"/>
                </a:lnTo>
                <a:lnTo>
                  <a:pt x="5911" y="6927"/>
                </a:lnTo>
                <a:lnTo>
                  <a:pt x="5911" y="6918"/>
                </a:lnTo>
                <a:lnTo>
                  <a:pt x="5920" y="6918"/>
                </a:lnTo>
                <a:lnTo>
                  <a:pt x="5929" y="6918"/>
                </a:lnTo>
                <a:lnTo>
                  <a:pt x="5929" y="6909"/>
                </a:lnTo>
                <a:lnTo>
                  <a:pt x="5929" y="6901"/>
                </a:lnTo>
                <a:lnTo>
                  <a:pt x="5920" y="6901"/>
                </a:lnTo>
                <a:lnTo>
                  <a:pt x="5911" y="6901"/>
                </a:lnTo>
                <a:lnTo>
                  <a:pt x="5920" y="6883"/>
                </a:lnTo>
                <a:lnTo>
                  <a:pt x="5929" y="6883"/>
                </a:lnTo>
                <a:lnTo>
                  <a:pt x="5929" y="6874"/>
                </a:lnTo>
                <a:lnTo>
                  <a:pt x="5929" y="6865"/>
                </a:lnTo>
                <a:lnTo>
                  <a:pt x="5929" y="6857"/>
                </a:lnTo>
                <a:lnTo>
                  <a:pt x="5946" y="6830"/>
                </a:lnTo>
                <a:lnTo>
                  <a:pt x="5955" y="6821"/>
                </a:lnTo>
                <a:lnTo>
                  <a:pt x="5964" y="6812"/>
                </a:lnTo>
                <a:lnTo>
                  <a:pt x="5973" y="6804"/>
                </a:lnTo>
                <a:lnTo>
                  <a:pt x="5973" y="6795"/>
                </a:lnTo>
                <a:lnTo>
                  <a:pt x="5982" y="6786"/>
                </a:lnTo>
                <a:lnTo>
                  <a:pt x="5973" y="6777"/>
                </a:lnTo>
                <a:lnTo>
                  <a:pt x="5973" y="6759"/>
                </a:lnTo>
                <a:lnTo>
                  <a:pt x="5964" y="6751"/>
                </a:lnTo>
                <a:lnTo>
                  <a:pt x="5955" y="6751"/>
                </a:lnTo>
                <a:lnTo>
                  <a:pt x="5946" y="6751"/>
                </a:lnTo>
                <a:lnTo>
                  <a:pt x="5937" y="6751"/>
                </a:lnTo>
                <a:lnTo>
                  <a:pt x="5946" y="6751"/>
                </a:lnTo>
                <a:lnTo>
                  <a:pt x="5946" y="6759"/>
                </a:lnTo>
                <a:lnTo>
                  <a:pt x="5929" y="6759"/>
                </a:lnTo>
                <a:lnTo>
                  <a:pt x="5911" y="6751"/>
                </a:lnTo>
                <a:lnTo>
                  <a:pt x="5902" y="6751"/>
                </a:lnTo>
                <a:lnTo>
                  <a:pt x="5885" y="6751"/>
                </a:lnTo>
                <a:lnTo>
                  <a:pt x="5876" y="6751"/>
                </a:lnTo>
                <a:lnTo>
                  <a:pt x="5867" y="6751"/>
                </a:lnTo>
                <a:lnTo>
                  <a:pt x="5858" y="6751"/>
                </a:lnTo>
                <a:lnTo>
                  <a:pt x="5849" y="6751"/>
                </a:lnTo>
                <a:lnTo>
                  <a:pt x="5832" y="6759"/>
                </a:lnTo>
                <a:lnTo>
                  <a:pt x="5823" y="6759"/>
                </a:lnTo>
                <a:lnTo>
                  <a:pt x="5752" y="6777"/>
                </a:lnTo>
                <a:lnTo>
                  <a:pt x="5726" y="6786"/>
                </a:lnTo>
                <a:lnTo>
                  <a:pt x="5717" y="6795"/>
                </a:lnTo>
                <a:lnTo>
                  <a:pt x="5708" y="6812"/>
                </a:lnTo>
                <a:lnTo>
                  <a:pt x="5708" y="6830"/>
                </a:lnTo>
                <a:lnTo>
                  <a:pt x="5708" y="6839"/>
                </a:lnTo>
                <a:lnTo>
                  <a:pt x="5708" y="6857"/>
                </a:lnTo>
                <a:lnTo>
                  <a:pt x="5708" y="6865"/>
                </a:lnTo>
                <a:lnTo>
                  <a:pt x="5708" y="6874"/>
                </a:lnTo>
                <a:lnTo>
                  <a:pt x="5690" y="6883"/>
                </a:lnTo>
                <a:lnTo>
                  <a:pt x="5690" y="6892"/>
                </a:lnTo>
                <a:lnTo>
                  <a:pt x="5690" y="6918"/>
                </a:lnTo>
                <a:lnTo>
                  <a:pt x="5673" y="6936"/>
                </a:lnTo>
                <a:lnTo>
                  <a:pt x="5664" y="6936"/>
                </a:lnTo>
                <a:lnTo>
                  <a:pt x="5655" y="6945"/>
                </a:lnTo>
                <a:lnTo>
                  <a:pt x="5637" y="6954"/>
                </a:lnTo>
                <a:lnTo>
                  <a:pt x="5637" y="6962"/>
                </a:lnTo>
                <a:lnTo>
                  <a:pt x="5646" y="6954"/>
                </a:lnTo>
                <a:lnTo>
                  <a:pt x="5637" y="6962"/>
                </a:lnTo>
                <a:lnTo>
                  <a:pt x="5646" y="6962"/>
                </a:lnTo>
                <a:lnTo>
                  <a:pt x="5646" y="6971"/>
                </a:lnTo>
                <a:lnTo>
                  <a:pt x="5637" y="6980"/>
                </a:lnTo>
                <a:lnTo>
                  <a:pt x="5629" y="6989"/>
                </a:lnTo>
                <a:lnTo>
                  <a:pt x="5611" y="6989"/>
                </a:lnTo>
                <a:lnTo>
                  <a:pt x="5602" y="6980"/>
                </a:lnTo>
                <a:lnTo>
                  <a:pt x="5602" y="6971"/>
                </a:lnTo>
                <a:lnTo>
                  <a:pt x="5593" y="6971"/>
                </a:lnTo>
                <a:lnTo>
                  <a:pt x="5585" y="6971"/>
                </a:lnTo>
                <a:lnTo>
                  <a:pt x="5576" y="6971"/>
                </a:lnTo>
                <a:lnTo>
                  <a:pt x="5558" y="6971"/>
                </a:lnTo>
                <a:lnTo>
                  <a:pt x="5540" y="6980"/>
                </a:lnTo>
                <a:lnTo>
                  <a:pt x="5532" y="6989"/>
                </a:lnTo>
                <a:lnTo>
                  <a:pt x="5514" y="6989"/>
                </a:lnTo>
                <a:lnTo>
                  <a:pt x="5505" y="6989"/>
                </a:lnTo>
                <a:lnTo>
                  <a:pt x="5479" y="6989"/>
                </a:lnTo>
                <a:lnTo>
                  <a:pt x="5461" y="6998"/>
                </a:lnTo>
                <a:lnTo>
                  <a:pt x="5435" y="7007"/>
                </a:lnTo>
                <a:lnTo>
                  <a:pt x="5417" y="7007"/>
                </a:lnTo>
                <a:lnTo>
                  <a:pt x="5408" y="7007"/>
                </a:lnTo>
                <a:lnTo>
                  <a:pt x="5399" y="6998"/>
                </a:lnTo>
                <a:lnTo>
                  <a:pt x="5390" y="6980"/>
                </a:lnTo>
                <a:lnTo>
                  <a:pt x="5373" y="6980"/>
                </a:lnTo>
                <a:lnTo>
                  <a:pt x="5364" y="6971"/>
                </a:lnTo>
                <a:lnTo>
                  <a:pt x="5329" y="6971"/>
                </a:lnTo>
                <a:lnTo>
                  <a:pt x="5320" y="6962"/>
                </a:lnTo>
                <a:lnTo>
                  <a:pt x="5329" y="6971"/>
                </a:lnTo>
                <a:lnTo>
                  <a:pt x="5311" y="6962"/>
                </a:lnTo>
                <a:lnTo>
                  <a:pt x="5302" y="6954"/>
                </a:lnTo>
                <a:lnTo>
                  <a:pt x="5311" y="6962"/>
                </a:lnTo>
                <a:lnTo>
                  <a:pt x="5320" y="6962"/>
                </a:lnTo>
                <a:lnTo>
                  <a:pt x="5311" y="6954"/>
                </a:lnTo>
                <a:lnTo>
                  <a:pt x="5302" y="6945"/>
                </a:lnTo>
                <a:lnTo>
                  <a:pt x="5293" y="6936"/>
                </a:lnTo>
                <a:lnTo>
                  <a:pt x="5293" y="6927"/>
                </a:lnTo>
                <a:lnTo>
                  <a:pt x="5276" y="6918"/>
                </a:lnTo>
                <a:lnTo>
                  <a:pt x="5276" y="6909"/>
                </a:lnTo>
                <a:lnTo>
                  <a:pt x="5276" y="6901"/>
                </a:lnTo>
                <a:lnTo>
                  <a:pt x="5267" y="6883"/>
                </a:lnTo>
                <a:lnTo>
                  <a:pt x="5249" y="6857"/>
                </a:lnTo>
                <a:lnTo>
                  <a:pt x="5223" y="6821"/>
                </a:lnTo>
                <a:lnTo>
                  <a:pt x="5214" y="6812"/>
                </a:lnTo>
                <a:lnTo>
                  <a:pt x="5205" y="6786"/>
                </a:lnTo>
                <a:lnTo>
                  <a:pt x="5188" y="6759"/>
                </a:lnTo>
                <a:lnTo>
                  <a:pt x="5188" y="6751"/>
                </a:lnTo>
                <a:lnTo>
                  <a:pt x="5179" y="6751"/>
                </a:lnTo>
                <a:lnTo>
                  <a:pt x="5170" y="6715"/>
                </a:lnTo>
                <a:lnTo>
                  <a:pt x="5188" y="6733"/>
                </a:lnTo>
                <a:lnTo>
                  <a:pt x="5196" y="6751"/>
                </a:lnTo>
                <a:lnTo>
                  <a:pt x="5196" y="6759"/>
                </a:lnTo>
                <a:lnTo>
                  <a:pt x="5196" y="6768"/>
                </a:lnTo>
                <a:lnTo>
                  <a:pt x="5196" y="6777"/>
                </a:lnTo>
                <a:lnTo>
                  <a:pt x="5196" y="6768"/>
                </a:lnTo>
                <a:lnTo>
                  <a:pt x="5205" y="6759"/>
                </a:lnTo>
                <a:lnTo>
                  <a:pt x="5205" y="6751"/>
                </a:lnTo>
                <a:lnTo>
                  <a:pt x="5188" y="6742"/>
                </a:lnTo>
                <a:lnTo>
                  <a:pt x="5188" y="6733"/>
                </a:lnTo>
                <a:lnTo>
                  <a:pt x="5170" y="6706"/>
                </a:lnTo>
                <a:lnTo>
                  <a:pt x="5170" y="6698"/>
                </a:lnTo>
                <a:lnTo>
                  <a:pt x="5161" y="6680"/>
                </a:lnTo>
                <a:lnTo>
                  <a:pt x="5161" y="6671"/>
                </a:lnTo>
                <a:lnTo>
                  <a:pt x="5170" y="6654"/>
                </a:lnTo>
                <a:lnTo>
                  <a:pt x="5170" y="6645"/>
                </a:lnTo>
                <a:lnTo>
                  <a:pt x="5170" y="6618"/>
                </a:lnTo>
                <a:lnTo>
                  <a:pt x="5170" y="6584"/>
                </a:lnTo>
                <a:lnTo>
                  <a:pt x="5179" y="6566"/>
                </a:lnTo>
                <a:lnTo>
                  <a:pt x="5179" y="6531"/>
                </a:lnTo>
                <a:lnTo>
                  <a:pt x="5188" y="6487"/>
                </a:lnTo>
                <a:lnTo>
                  <a:pt x="5196" y="6469"/>
                </a:lnTo>
                <a:lnTo>
                  <a:pt x="5214" y="6443"/>
                </a:lnTo>
                <a:lnTo>
                  <a:pt x="5214" y="6425"/>
                </a:lnTo>
                <a:lnTo>
                  <a:pt x="5214" y="6407"/>
                </a:lnTo>
                <a:lnTo>
                  <a:pt x="5196" y="6381"/>
                </a:lnTo>
                <a:lnTo>
                  <a:pt x="5196" y="6372"/>
                </a:lnTo>
                <a:lnTo>
                  <a:pt x="5196" y="6354"/>
                </a:lnTo>
                <a:lnTo>
                  <a:pt x="5188" y="6346"/>
                </a:lnTo>
                <a:lnTo>
                  <a:pt x="5188" y="6337"/>
                </a:lnTo>
                <a:lnTo>
                  <a:pt x="5188" y="6328"/>
                </a:lnTo>
                <a:lnTo>
                  <a:pt x="5196" y="6319"/>
                </a:lnTo>
                <a:lnTo>
                  <a:pt x="5188" y="6310"/>
                </a:lnTo>
                <a:lnTo>
                  <a:pt x="5179" y="6310"/>
                </a:lnTo>
                <a:lnTo>
                  <a:pt x="5170" y="6293"/>
                </a:lnTo>
                <a:lnTo>
                  <a:pt x="5179" y="6302"/>
                </a:lnTo>
                <a:lnTo>
                  <a:pt x="5188" y="6302"/>
                </a:lnTo>
                <a:lnTo>
                  <a:pt x="5196" y="6302"/>
                </a:lnTo>
                <a:lnTo>
                  <a:pt x="5205" y="6275"/>
                </a:lnTo>
                <a:lnTo>
                  <a:pt x="5196" y="6266"/>
                </a:lnTo>
                <a:lnTo>
                  <a:pt x="5196" y="6257"/>
                </a:lnTo>
                <a:lnTo>
                  <a:pt x="5205" y="6266"/>
                </a:lnTo>
                <a:lnTo>
                  <a:pt x="5214" y="6257"/>
                </a:lnTo>
                <a:lnTo>
                  <a:pt x="5223" y="6249"/>
                </a:lnTo>
                <a:lnTo>
                  <a:pt x="5223" y="6240"/>
                </a:lnTo>
                <a:lnTo>
                  <a:pt x="5214" y="6249"/>
                </a:lnTo>
                <a:lnTo>
                  <a:pt x="5214" y="6240"/>
                </a:lnTo>
                <a:lnTo>
                  <a:pt x="5223" y="6240"/>
                </a:lnTo>
                <a:lnTo>
                  <a:pt x="5232" y="6240"/>
                </a:lnTo>
                <a:lnTo>
                  <a:pt x="5232" y="6231"/>
                </a:lnTo>
                <a:lnTo>
                  <a:pt x="5232" y="6240"/>
                </a:lnTo>
                <a:lnTo>
                  <a:pt x="5240" y="6240"/>
                </a:lnTo>
                <a:lnTo>
                  <a:pt x="5240" y="6231"/>
                </a:lnTo>
                <a:lnTo>
                  <a:pt x="5240" y="6222"/>
                </a:lnTo>
                <a:lnTo>
                  <a:pt x="5249" y="6222"/>
                </a:lnTo>
                <a:lnTo>
                  <a:pt x="5258" y="6222"/>
                </a:lnTo>
                <a:lnTo>
                  <a:pt x="5267" y="6222"/>
                </a:lnTo>
                <a:lnTo>
                  <a:pt x="5267" y="6213"/>
                </a:lnTo>
                <a:lnTo>
                  <a:pt x="5258" y="6213"/>
                </a:lnTo>
                <a:lnTo>
                  <a:pt x="5258" y="6196"/>
                </a:lnTo>
                <a:lnTo>
                  <a:pt x="5267" y="6204"/>
                </a:lnTo>
                <a:lnTo>
                  <a:pt x="5276" y="6204"/>
                </a:lnTo>
                <a:lnTo>
                  <a:pt x="5276" y="6196"/>
                </a:lnTo>
                <a:lnTo>
                  <a:pt x="5285" y="6196"/>
                </a:lnTo>
                <a:lnTo>
                  <a:pt x="5293" y="6204"/>
                </a:lnTo>
                <a:lnTo>
                  <a:pt x="5302" y="6204"/>
                </a:lnTo>
                <a:lnTo>
                  <a:pt x="5293" y="6204"/>
                </a:lnTo>
                <a:lnTo>
                  <a:pt x="5285" y="6213"/>
                </a:lnTo>
                <a:lnTo>
                  <a:pt x="5302" y="6204"/>
                </a:lnTo>
                <a:lnTo>
                  <a:pt x="5311" y="6204"/>
                </a:lnTo>
                <a:lnTo>
                  <a:pt x="5320" y="6196"/>
                </a:lnTo>
                <a:lnTo>
                  <a:pt x="5329" y="6196"/>
                </a:lnTo>
                <a:lnTo>
                  <a:pt x="5346" y="6178"/>
                </a:lnTo>
                <a:lnTo>
                  <a:pt x="5355" y="6178"/>
                </a:lnTo>
                <a:lnTo>
                  <a:pt x="5364" y="6169"/>
                </a:lnTo>
                <a:lnTo>
                  <a:pt x="5364" y="6160"/>
                </a:lnTo>
                <a:lnTo>
                  <a:pt x="5373" y="6151"/>
                </a:lnTo>
                <a:lnTo>
                  <a:pt x="5382" y="6143"/>
                </a:lnTo>
                <a:lnTo>
                  <a:pt x="5382" y="6134"/>
                </a:lnTo>
                <a:lnTo>
                  <a:pt x="5373" y="6134"/>
                </a:lnTo>
                <a:lnTo>
                  <a:pt x="5373" y="6116"/>
                </a:lnTo>
                <a:lnTo>
                  <a:pt x="5382" y="6116"/>
                </a:lnTo>
                <a:lnTo>
                  <a:pt x="5390" y="6116"/>
                </a:lnTo>
                <a:lnTo>
                  <a:pt x="5390" y="6125"/>
                </a:lnTo>
                <a:lnTo>
                  <a:pt x="5399" y="6125"/>
                </a:lnTo>
                <a:lnTo>
                  <a:pt x="5408" y="6125"/>
                </a:lnTo>
                <a:lnTo>
                  <a:pt x="5390" y="6143"/>
                </a:lnTo>
                <a:lnTo>
                  <a:pt x="5408" y="6134"/>
                </a:lnTo>
                <a:lnTo>
                  <a:pt x="5443" y="6116"/>
                </a:lnTo>
                <a:lnTo>
                  <a:pt x="5452" y="6116"/>
                </a:lnTo>
                <a:lnTo>
                  <a:pt x="5452" y="6107"/>
                </a:lnTo>
                <a:lnTo>
                  <a:pt x="5461" y="6090"/>
                </a:lnTo>
                <a:lnTo>
                  <a:pt x="5461" y="6099"/>
                </a:lnTo>
                <a:lnTo>
                  <a:pt x="5461" y="6107"/>
                </a:lnTo>
                <a:lnTo>
                  <a:pt x="5452" y="6107"/>
                </a:lnTo>
                <a:lnTo>
                  <a:pt x="5461" y="6107"/>
                </a:lnTo>
                <a:lnTo>
                  <a:pt x="5461" y="6116"/>
                </a:lnTo>
                <a:lnTo>
                  <a:pt x="5470" y="6107"/>
                </a:lnTo>
                <a:lnTo>
                  <a:pt x="5496" y="6107"/>
                </a:lnTo>
                <a:lnTo>
                  <a:pt x="5505" y="6107"/>
                </a:lnTo>
                <a:lnTo>
                  <a:pt x="5523" y="6116"/>
                </a:lnTo>
                <a:lnTo>
                  <a:pt x="5540" y="6125"/>
                </a:lnTo>
                <a:lnTo>
                  <a:pt x="5549" y="6125"/>
                </a:lnTo>
                <a:lnTo>
                  <a:pt x="5576" y="6125"/>
                </a:lnTo>
                <a:lnTo>
                  <a:pt x="5585" y="6125"/>
                </a:lnTo>
                <a:lnTo>
                  <a:pt x="5593" y="6125"/>
                </a:lnTo>
                <a:lnTo>
                  <a:pt x="5585" y="6116"/>
                </a:lnTo>
                <a:lnTo>
                  <a:pt x="5593" y="6107"/>
                </a:lnTo>
                <a:lnTo>
                  <a:pt x="5602" y="6107"/>
                </a:lnTo>
                <a:lnTo>
                  <a:pt x="5611" y="6116"/>
                </a:lnTo>
                <a:lnTo>
                  <a:pt x="5620" y="6116"/>
                </a:lnTo>
                <a:lnTo>
                  <a:pt x="5629" y="6125"/>
                </a:lnTo>
                <a:lnTo>
                  <a:pt x="5646" y="6134"/>
                </a:lnTo>
                <a:lnTo>
                  <a:pt x="5646" y="6125"/>
                </a:lnTo>
                <a:lnTo>
                  <a:pt x="5646" y="6134"/>
                </a:lnTo>
                <a:lnTo>
                  <a:pt x="5655" y="6143"/>
                </a:lnTo>
                <a:lnTo>
                  <a:pt x="5646" y="6143"/>
                </a:lnTo>
                <a:lnTo>
                  <a:pt x="5646" y="6151"/>
                </a:lnTo>
                <a:lnTo>
                  <a:pt x="5664" y="6160"/>
                </a:lnTo>
                <a:lnTo>
                  <a:pt x="5690" y="6160"/>
                </a:lnTo>
                <a:lnTo>
                  <a:pt x="5699" y="6151"/>
                </a:lnTo>
                <a:lnTo>
                  <a:pt x="5708" y="6151"/>
                </a:lnTo>
                <a:lnTo>
                  <a:pt x="5717" y="6151"/>
                </a:lnTo>
                <a:lnTo>
                  <a:pt x="5726" y="6160"/>
                </a:lnTo>
                <a:lnTo>
                  <a:pt x="5735" y="6160"/>
                </a:lnTo>
                <a:lnTo>
                  <a:pt x="5735" y="6151"/>
                </a:lnTo>
                <a:lnTo>
                  <a:pt x="5735" y="6143"/>
                </a:lnTo>
                <a:lnTo>
                  <a:pt x="5735" y="6134"/>
                </a:lnTo>
                <a:lnTo>
                  <a:pt x="5726" y="6134"/>
                </a:lnTo>
                <a:lnTo>
                  <a:pt x="5735" y="6125"/>
                </a:lnTo>
                <a:lnTo>
                  <a:pt x="5752" y="6134"/>
                </a:lnTo>
                <a:lnTo>
                  <a:pt x="5752" y="6143"/>
                </a:lnTo>
                <a:lnTo>
                  <a:pt x="5761" y="6143"/>
                </a:lnTo>
                <a:lnTo>
                  <a:pt x="5770" y="6143"/>
                </a:lnTo>
                <a:lnTo>
                  <a:pt x="5770" y="6151"/>
                </a:lnTo>
                <a:lnTo>
                  <a:pt x="5779" y="6151"/>
                </a:lnTo>
                <a:lnTo>
                  <a:pt x="5779" y="6160"/>
                </a:lnTo>
                <a:lnTo>
                  <a:pt x="5787" y="6160"/>
                </a:lnTo>
                <a:lnTo>
                  <a:pt x="5787" y="6169"/>
                </a:lnTo>
                <a:lnTo>
                  <a:pt x="5796" y="6169"/>
                </a:lnTo>
                <a:lnTo>
                  <a:pt x="5805" y="6169"/>
                </a:lnTo>
                <a:lnTo>
                  <a:pt x="5805" y="6160"/>
                </a:lnTo>
                <a:lnTo>
                  <a:pt x="5814" y="6160"/>
                </a:lnTo>
                <a:lnTo>
                  <a:pt x="5814" y="6151"/>
                </a:lnTo>
                <a:lnTo>
                  <a:pt x="5805" y="6151"/>
                </a:lnTo>
                <a:lnTo>
                  <a:pt x="5805" y="6143"/>
                </a:lnTo>
                <a:lnTo>
                  <a:pt x="5796" y="6143"/>
                </a:lnTo>
                <a:lnTo>
                  <a:pt x="5779" y="6143"/>
                </a:lnTo>
                <a:lnTo>
                  <a:pt x="5770" y="6134"/>
                </a:lnTo>
                <a:lnTo>
                  <a:pt x="5770" y="6125"/>
                </a:lnTo>
                <a:lnTo>
                  <a:pt x="5761" y="6125"/>
                </a:lnTo>
                <a:lnTo>
                  <a:pt x="5761" y="6116"/>
                </a:lnTo>
                <a:lnTo>
                  <a:pt x="5770" y="6116"/>
                </a:lnTo>
                <a:lnTo>
                  <a:pt x="5779" y="6116"/>
                </a:lnTo>
                <a:lnTo>
                  <a:pt x="5770" y="6116"/>
                </a:lnTo>
                <a:lnTo>
                  <a:pt x="5779" y="6107"/>
                </a:lnTo>
                <a:lnTo>
                  <a:pt x="5787" y="6107"/>
                </a:lnTo>
                <a:lnTo>
                  <a:pt x="5787" y="6099"/>
                </a:lnTo>
                <a:lnTo>
                  <a:pt x="5787" y="6090"/>
                </a:lnTo>
                <a:lnTo>
                  <a:pt x="5779" y="6090"/>
                </a:lnTo>
                <a:lnTo>
                  <a:pt x="5770" y="6090"/>
                </a:lnTo>
                <a:lnTo>
                  <a:pt x="5770" y="6099"/>
                </a:lnTo>
                <a:lnTo>
                  <a:pt x="5761" y="6099"/>
                </a:lnTo>
                <a:lnTo>
                  <a:pt x="5752" y="6090"/>
                </a:lnTo>
                <a:lnTo>
                  <a:pt x="5761" y="6090"/>
                </a:lnTo>
                <a:lnTo>
                  <a:pt x="5770" y="6081"/>
                </a:lnTo>
                <a:lnTo>
                  <a:pt x="5761" y="6081"/>
                </a:lnTo>
                <a:lnTo>
                  <a:pt x="5752" y="6081"/>
                </a:lnTo>
                <a:lnTo>
                  <a:pt x="5743" y="6090"/>
                </a:lnTo>
                <a:lnTo>
                  <a:pt x="5726" y="6090"/>
                </a:lnTo>
                <a:lnTo>
                  <a:pt x="5717" y="6090"/>
                </a:lnTo>
                <a:lnTo>
                  <a:pt x="5708" y="6081"/>
                </a:lnTo>
                <a:lnTo>
                  <a:pt x="5717" y="6072"/>
                </a:lnTo>
                <a:lnTo>
                  <a:pt x="5726" y="6063"/>
                </a:lnTo>
                <a:lnTo>
                  <a:pt x="5735" y="6063"/>
                </a:lnTo>
                <a:lnTo>
                  <a:pt x="5743" y="6072"/>
                </a:lnTo>
                <a:lnTo>
                  <a:pt x="5770" y="6081"/>
                </a:lnTo>
                <a:lnTo>
                  <a:pt x="5779" y="6072"/>
                </a:lnTo>
                <a:lnTo>
                  <a:pt x="5787" y="6063"/>
                </a:lnTo>
                <a:lnTo>
                  <a:pt x="5796" y="6063"/>
                </a:lnTo>
                <a:lnTo>
                  <a:pt x="5814" y="6063"/>
                </a:lnTo>
                <a:lnTo>
                  <a:pt x="5823" y="6054"/>
                </a:lnTo>
                <a:lnTo>
                  <a:pt x="5832" y="6063"/>
                </a:lnTo>
                <a:lnTo>
                  <a:pt x="5840" y="6063"/>
                </a:lnTo>
                <a:lnTo>
                  <a:pt x="5867" y="6063"/>
                </a:lnTo>
                <a:lnTo>
                  <a:pt x="5876" y="6063"/>
                </a:lnTo>
                <a:lnTo>
                  <a:pt x="5885" y="6054"/>
                </a:lnTo>
                <a:lnTo>
                  <a:pt x="5885" y="6046"/>
                </a:lnTo>
                <a:lnTo>
                  <a:pt x="5885" y="6037"/>
                </a:lnTo>
                <a:lnTo>
                  <a:pt x="5893" y="6046"/>
                </a:lnTo>
                <a:lnTo>
                  <a:pt x="5893" y="6054"/>
                </a:lnTo>
                <a:lnTo>
                  <a:pt x="5902" y="6063"/>
                </a:lnTo>
                <a:lnTo>
                  <a:pt x="5902" y="6072"/>
                </a:lnTo>
                <a:lnTo>
                  <a:pt x="5893" y="6072"/>
                </a:lnTo>
                <a:lnTo>
                  <a:pt x="5885" y="6072"/>
                </a:lnTo>
                <a:lnTo>
                  <a:pt x="5920" y="6072"/>
                </a:lnTo>
                <a:lnTo>
                  <a:pt x="5929" y="6063"/>
                </a:lnTo>
                <a:lnTo>
                  <a:pt x="5929" y="6072"/>
                </a:lnTo>
                <a:lnTo>
                  <a:pt x="5937" y="6063"/>
                </a:lnTo>
                <a:lnTo>
                  <a:pt x="5946" y="6063"/>
                </a:lnTo>
                <a:lnTo>
                  <a:pt x="5946" y="6054"/>
                </a:lnTo>
                <a:lnTo>
                  <a:pt x="5946" y="6046"/>
                </a:lnTo>
                <a:lnTo>
                  <a:pt x="5955" y="6046"/>
                </a:lnTo>
                <a:lnTo>
                  <a:pt x="5955" y="6054"/>
                </a:lnTo>
                <a:lnTo>
                  <a:pt x="5964" y="6046"/>
                </a:lnTo>
                <a:lnTo>
                  <a:pt x="5964" y="6054"/>
                </a:lnTo>
                <a:lnTo>
                  <a:pt x="5955" y="6063"/>
                </a:lnTo>
                <a:lnTo>
                  <a:pt x="5946" y="6063"/>
                </a:lnTo>
                <a:lnTo>
                  <a:pt x="5964" y="6063"/>
                </a:lnTo>
                <a:lnTo>
                  <a:pt x="5990" y="6063"/>
                </a:lnTo>
                <a:lnTo>
                  <a:pt x="5990" y="6054"/>
                </a:lnTo>
                <a:lnTo>
                  <a:pt x="5999" y="6054"/>
                </a:lnTo>
                <a:lnTo>
                  <a:pt x="6008" y="6054"/>
                </a:lnTo>
                <a:lnTo>
                  <a:pt x="6017" y="6054"/>
                </a:lnTo>
                <a:lnTo>
                  <a:pt x="6026" y="6054"/>
                </a:lnTo>
                <a:lnTo>
                  <a:pt x="6026" y="6063"/>
                </a:lnTo>
                <a:lnTo>
                  <a:pt x="6017" y="6054"/>
                </a:lnTo>
                <a:lnTo>
                  <a:pt x="5999" y="6063"/>
                </a:lnTo>
                <a:lnTo>
                  <a:pt x="6026" y="6063"/>
                </a:lnTo>
                <a:lnTo>
                  <a:pt x="6043" y="6072"/>
                </a:lnTo>
                <a:lnTo>
                  <a:pt x="6052" y="6081"/>
                </a:lnTo>
                <a:lnTo>
                  <a:pt x="6052" y="6072"/>
                </a:lnTo>
                <a:lnTo>
                  <a:pt x="6061" y="6072"/>
                </a:lnTo>
                <a:lnTo>
                  <a:pt x="6061" y="6081"/>
                </a:lnTo>
                <a:lnTo>
                  <a:pt x="6070" y="6090"/>
                </a:lnTo>
                <a:lnTo>
                  <a:pt x="6087" y="6099"/>
                </a:lnTo>
                <a:lnTo>
                  <a:pt x="6087" y="6107"/>
                </a:lnTo>
                <a:lnTo>
                  <a:pt x="6087" y="6116"/>
                </a:lnTo>
                <a:lnTo>
                  <a:pt x="6079" y="6107"/>
                </a:lnTo>
                <a:lnTo>
                  <a:pt x="6079" y="6116"/>
                </a:lnTo>
                <a:lnTo>
                  <a:pt x="6087" y="6116"/>
                </a:lnTo>
                <a:lnTo>
                  <a:pt x="6096" y="6116"/>
                </a:lnTo>
                <a:lnTo>
                  <a:pt x="6105" y="6116"/>
                </a:lnTo>
                <a:lnTo>
                  <a:pt x="6114" y="6116"/>
                </a:lnTo>
                <a:lnTo>
                  <a:pt x="6114" y="6107"/>
                </a:lnTo>
                <a:lnTo>
                  <a:pt x="6123" y="6107"/>
                </a:lnTo>
                <a:lnTo>
                  <a:pt x="6140" y="6099"/>
                </a:lnTo>
                <a:lnTo>
                  <a:pt x="6149" y="6099"/>
                </a:lnTo>
                <a:lnTo>
                  <a:pt x="6158" y="6099"/>
                </a:lnTo>
                <a:lnTo>
                  <a:pt x="6158" y="6090"/>
                </a:lnTo>
                <a:lnTo>
                  <a:pt x="6176" y="6081"/>
                </a:lnTo>
                <a:lnTo>
                  <a:pt x="6202" y="6099"/>
                </a:lnTo>
                <a:lnTo>
                  <a:pt x="6237" y="6134"/>
                </a:lnTo>
                <a:lnTo>
                  <a:pt x="6273" y="6169"/>
                </a:lnTo>
                <a:lnTo>
                  <a:pt x="6282" y="6178"/>
                </a:lnTo>
                <a:lnTo>
                  <a:pt x="6282" y="6187"/>
                </a:lnTo>
                <a:lnTo>
                  <a:pt x="6282" y="6213"/>
                </a:lnTo>
                <a:lnTo>
                  <a:pt x="6273" y="6231"/>
                </a:lnTo>
                <a:lnTo>
                  <a:pt x="6264" y="6266"/>
                </a:lnTo>
                <a:lnTo>
                  <a:pt x="6273" y="6266"/>
                </a:lnTo>
                <a:lnTo>
                  <a:pt x="6273" y="6275"/>
                </a:lnTo>
                <a:lnTo>
                  <a:pt x="6282" y="6275"/>
                </a:lnTo>
                <a:lnTo>
                  <a:pt x="6282" y="6266"/>
                </a:lnTo>
                <a:lnTo>
                  <a:pt x="6290" y="6257"/>
                </a:lnTo>
                <a:lnTo>
                  <a:pt x="6282" y="6257"/>
                </a:lnTo>
                <a:lnTo>
                  <a:pt x="6282" y="6249"/>
                </a:lnTo>
                <a:lnTo>
                  <a:pt x="6290" y="6257"/>
                </a:lnTo>
                <a:lnTo>
                  <a:pt x="6299" y="6257"/>
                </a:lnTo>
                <a:lnTo>
                  <a:pt x="6299" y="6266"/>
                </a:lnTo>
                <a:lnTo>
                  <a:pt x="6290" y="6275"/>
                </a:lnTo>
                <a:lnTo>
                  <a:pt x="6282" y="6293"/>
                </a:lnTo>
                <a:lnTo>
                  <a:pt x="6282" y="6302"/>
                </a:lnTo>
                <a:lnTo>
                  <a:pt x="6299" y="6328"/>
                </a:lnTo>
                <a:lnTo>
                  <a:pt x="6308" y="6337"/>
                </a:lnTo>
                <a:lnTo>
                  <a:pt x="6308" y="6346"/>
                </a:lnTo>
                <a:lnTo>
                  <a:pt x="6317" y="6346"/>
                </a:lnTo>
                <a:lnTo>
                  <a:pt x="6317" y="6337"/>
                </a:lnTo>
                <a:lnTo>
                  <a:pt x="6326" y="6337"/>
                </a:lnTo>
                <a:lnTo>
                  <a:pt x="6326" y="6354"/>
                </a:lnTo>
                <a:lnTo>
                  <a:pt x="6326" y="6363"/>
                </a:lnTo>
                <a:lnTo>
                  <a:pt x="6334" y="6363"/>
                </a:lnTo>
                <a:lnTo>
                  <a:pt x="6334" y="6354"/>
                </a:lnTo>
                <a:lnTo>
                  <a:pt x="6343" y="6354"/>
                </a:lnTo>
                <a:lnTo>
                  <a:pt x="6334" y="6363"/>
                </a:lnTo>
                <a:lnTo>
                  <a:pt x="6334" y="6372"/>
                </a:lnTo>
                <a:lnTo>
                  <a:pt x="6343" y="6372"/>
                </a:lnTo>
                <a:lnTo>
                  <a:pt x="6343" y="6399"/>
                </a:lnTo>
                <a:lnTo>
                  <a:pt x="6352" y="6407"/>
                </a:lnTo>
                <a:lnTo>
                  <a:pt x="6361" y="6416"/>
                </a:lnTo>
                <a:lnTo>
                  <a:pt x="6379" y="6425"/>
                </a:lnTo>
                <a:lnTo>
                  <a:pt x="6379" y="6434"/>
                </a:lnTo>
                <a:lnTo>
                  <a:pt x="6387" y="6443"/>
                </a:lnTo>
                <a:lnTo>
                  <a:pt x="6396" y="6460"/>
                </a:lnTo>
                <a:lnTo>
                  <a:pt x="6405" y="6460"/>
                </a:lnTo>
                <a:lnTo>
                  <a:pt x="6405" y="6469"/>
                </a:lnTo>
                <a:lnTo>
                  <a:pt x="6396" y="6460"/>
                </a:lnTo>
                <a:lnTo>
                  <a:pt x="6396" y="6469"/>
                </a:lnTo>
                <a:lnTo>
                  <a:pt x="6387" y="6469"/>
                </a:lnTo>
                <a:lnTo>
                  <a:pt x="6396" y="6478"/>
                </a:lnTo>
                <a:lnTo>
                  <a:pt x="6405" y="6478"/>
                </a:lnTo>
                <a:lnTo>
                  <a:pt x="6414" y="6469"/>
                </a:lnTo>
                <a:lnTo>
                  <a:pt x="6423" y="6478"/>
                </a:lnTo>
                <a:lnTo>
                  <a:pt x="6440" y="6469"/>
                </a:lnTo>
                <a:lnTo>
                  <a:pt x="6449" y="6460"/>
                </a:lnTo>
                <a:lnTo>
                  <a:pt x="6449" y="6452"/>
                </a:lnTo>
                <a:lnTo>
                  <a:pt x="6458" y="6443"/>
                </a:lnTo>
                <a:lnTo>
                  <a:pt x="6458" y="6425"/>
                </a:lnTo>
                <a:lnTo>
                  <a:pt x="6467" y="6416"/>
                </a:lnTo>
                <a:lnTo>
                  <a:pt x="6467" y="6425"/>
                </a:lnTo>
                <a:lnTo>
                  <a:pt x="6467" y="6399"/>
                </a:lnTo>
                <a:lnTo>
                  <a:pt x="6476" y="6363"/>
                </a:lnTo>
                <a:lnTo>
                  <a:pt x="6476" y="6346"/>
                </a:lnTo>
                <a:lnTo>
                  <a:pt x="6467" y="6328"/>
                </a:lnTo>
                <a:lnTo>
                  <a:pt x="6458" y="6310"/>
                </a:lnTo>
                <a:lnTo>
                  <a:pt x="6432" y="6240"/>
                </a:lnTo>
                <a:lnTo>
                  <a:pt x="6423" y="6231"/>
                </a:lnTo>
                <a:lnTo>
                  <a:pt x="6423" y="6222"/>
                </a:lnTo>
                <a:lnTo>
                  <a:pt x="6423" y="6204"/>
                </a:lnTo>
                <a:lnTo>
                  <a:pt x="6414" y="6204"/>
                </a:lnTo>
                <a:lnTo>
                  <a:pt x="6414" y="6187"/>
                </a:lnTo>
                <a:lnTo>
                  <a:pt x="6423" y="6196"/>
                </a:lnTo>
                <a:lnTo>
                  <a:pt x="6423" y="6204"/>
                </a:lnTo>
                <a:lnTo>
                  <a:pt x="6423" y="6213"/>
                </a:lnTo>
                <a:lnTo>
                  <a:pt x="6423" y="6222"/>
                </a:lnTo>
                <a:lnTo>
                  <a:pt x="6432" y="6222"/>
                </a:lnTo>
                <a:lnTo>
                  <a:pt x="6432" y="6213"/>
                </a:lnTo>
                <a:lnTo>
                  <a:pt x="6432" y="6222"/>
                </a:lnTo>
                <a:lnTo>
                  <a:pt x="6432" y="6240"/>
                </a:lnTo>
                <a:lnTo>
                  <a:pt x="6440" y="6257"/>
                </a:lnTo>
                <a:lnTo>
                  <a:pt x="6440" y="6249"/>
                </a:lnTo>
                <a:lnTo>
                  <a:pt x="6432" y="6240"/>
                </a:lnTo>
                <a:lnTo>
                  <a:pt x="6432" y="6231"/>
                </a:lnTo>
                <a:lnTo>
                  <a:pt x="6432" y="6222"/>
                </a:lnTo>
                <a:lnTo>
                  <a:pt x="6432" y="6213"/>
                </a:lnTo>
                <a:lnTo>
                  <a:pt x="6440" y="6213"/>
                </a:lnTo>
                <a:lnTo>
                  <a:pt x="6432" y="6204"/>
                </a:lnTo>
                <a:lnTo>
                  <a:pt x="6414" y="6169"/>
                </a:lnTo>
                <a:lnTo>
                  <a:pt x="6396" y="6134"/>
                </a:lnTo>
                <a:lnTo>
                  <a:pt x="6387" y="6107"/>
                </a:lnTo>
                <a:lnTo>
                  <a:pt x="6379" y="6081"/>
                </a:lnTo>
                <a:lnTo>
                  <a:pt x="6379" y="6072"/>
                </a:lnTo>
                <a:lnTo>
                  <a:pt x="6370" y="6037"/>
                </a:lnTo>
                <a:lnTo>
                  <a:pt x="6370" y="6028"/>
                </a:lnTo>
                <a:lnTo>
                  <a:pt x="6361" y="6019"/>
                </a:lnTo>
                <a:lnTo>
                  <a:pt x="6370" y="6019"/>
                </a:lnTo>
                <a:lnTo>
                  <a:pt x="6370" y="6010"/>
                </a:lnTo>
                <a:lnTo>
                  <a:pt x="6370" y="6001"/>
                </a:lnTo>
                <a:lnTo>
                  <a:pt x="6370" y="5993"/>
                </a:lnTo>
                <a:lnTo>
                  <a:pt x="6370" y="6001"/>
                </a:lnTo>
                <a:lnTo>
                  <a:pt x="6379" y="6001"/>
                </a:lnTo>
                <a:lnTo>
                  <a:pt x="6379" y="5993"/>
                </a:lnTo>
                <a:lnTo>
                  <a:pt x="6379" y="5984"/>
                </a:lnTo>
                <a:lnTo>
                  <a:pt x="6387" y="5975"/>
                </a:lnTo>
                <a:lnTo>
                  <a:pt x="6387" y="5966"/>
                </a:lnTo>
                <a:lnTo>
                  <a:pt x="6387" y="5957"/>
                </a:lnTo>
                <a:lnTo>
                  <a:pt x="6387" y="5948"/>
                </a:lnTo>
                <a:lnTo>
                  <a:pt x="6396" y="5948"/>
                </a:lnTo>
                <a:lnTo>
                  <a:pt x="6396" y="5940"/>
                </a:lnTo>
                <a:lnTo>
                  <a:pt x="6405" y="5931"/>
                </a:lnTo>
                <a:lnTo>
                  <a:pt x="6414" y="5931"/>
                </a:lnTo>
                <a:lnTo>
                  <a:pt x="6414" y="5922"/>
                </a:lnTo>
                <a:lnTo>
                  <a:pt x="6423" y="5922"/>
                </a:lnTo>
                <a:lnTo>
                  <a:pt x="6423" y="5913"/>
                </a:lnTo>
                <a:lnTo>
                  <a:pt x="6423" y="5904"/>
                </a:lnTo>
                <a:lnTo>
                  <a:pt x="6414" y="5896"/>
                </a:lnTo>
                <a:lnTo>
                  <a:pt x="6423" y="5904"/>
                </a:lnTo>
                <a:lnTo>
                  <a:pt x="6432" y="5896"/>
                </a:lnTo>
                <a:lnTo>
                  <a:pt x="6432" y="5904"/>
                </a:lnTo>
                <a:lnTo>
                  <a:pt x="6440" y="5904"/>
                </a:lnTo>
                <a:lnTo>
                  <a:pt x="6440" y="5896"/>
                </a:lnTo>
                <a:lnTo>
                  <a:pt x="6432" y="5887"/>
                </a:lnTo>
                <a:lnTo>
                  <a:pt x="6440" y="5887"/>
                </a:lnTo>
                <a:lnTo>
                  <a:pt x="6449" y="5887"/>
                </a:lnTo>
                <a:lnTo>
                  <a:pt x="6458" y="5887"/>
                </a:lnTo>
                <a:lnTo>
                  <a:pt x="6467" y="5887"/>
                </a:lnTo>
                <a:lnTo>
                  <a:pt x="6476" y="5878"/>
                </a:lnTo>
                <a:lnTo>
                  <a:pt x="6484" y="5878"/>
                </a:lnTo>
                <a:lnTo>
                  <a:pt x="6484" y="5869"/>
                </a:lnTo>
                <a:lnTo>
                  <a:pt x="6493" y="5869"/>
                </a:lnTo>
                <a:lnTo>
                  <a:pt x="6493" y="5860"/>
                </a:lnTo>
                <a:lnTo>
                  <a:pt x="6502" y="5860"/>
                </a:lnTo>
                <a:lnTo>
                  <a:pt x="6511" y="5851"/>
                </a:lnTo>
                <a:lnTo>
                  <a:pt x="6511" y="5843"/>
                </a:lnTo>
                <a:lnTo>
                  <a:pt x="6520" y="5843"/>
                </a:lnTo>
                <a:lnTo>
                  <a:pt x="6529" y="5834"/>
                </a:lnTo>
                <a:lnTo>
                  <a:pt x="6537" y="5834"/>
                </a:lnTo>
                <a:lnTo>
                  <a:pt x="6529" y="5825"/>
                </a:lnTo>
                <a:lnTo>
                  <a:pt x="6537" y="5816"/>
                </a:lnTo>
                <a:lnTo>
                  <a:pt x="6537" y="5825"/>
                </a:lnTo>
                <a:lnTo>
                  <a:pt x="6537" y="5816"/>
                </a:lnTo>
                <a:lnTo>
                  <a:pt x="6555" y="5798"/>
                </a:lnTo>
                <a:lnTo>
                  <a:pt x="6564" y="5790"/>
                </a:lnTo>
                <a:lnTo>
                  <a:pt x="6581" y="5781"/>
                </a:lnTo>
                <a:lnTo>
                  <a:pt x="6590" y="5772"/>
                </a:lnTo>
                <a:lnTo>
                  <a:pt x="6626" y="5772"/>
                </a:lnTo>
                <a:lnTo>
                  <a:pt x="6626" y="5754"/>
                </a:lnTo>
                <a:lnTo>
                  <a:pt x="6626" y="5763"/>
                </a:lnTo>
                <a:lnTo>
                  <a:pt x="6626" y="5772"/>
                </a:lnTo>
                <a:lnTo>
                  <a:pt x="6634" y="5763"/>
                </a:lnTo>
                <a:lnTo>
                  <a:pt x="6634" y="5754"/>
                </a:lnTo>
                <a:lnTo>
                  <a:pt x="6643" y="5745"/>
                </a:lnTo>
                <a:lnTo>
                  <a:pt x="6643" y="5737"/>
                </a:lnTo>
                <a:lnTo>
                  <a:pt x="6652" y="5737"/>
                </a:lnTo>
                <a:lnTo>
                  <a:pt x="6661" y="5728"/>
                </a:lnTo>
                <a:lnTo>
                  <a:pt x="6670" y="5728"/>
                </a:lnTo>
                <a:lnTo>
                  <a:pt x="6670" y="5719"/>
                </a:lnTo>
                <a:lnTo>
                  <a:pt x="6670" y="5710"/>
                </a:lnTo>
                <a:lnTo>
                  <a:pt x="6670" y="5719"/>
                </a:lnTo>
                <a:lnTo>
                  <a:pt x="6679" y="5719"/>
                </a:lnTo>
                <a:lnTo>
                  <a:pt x="6687" y="5710"/>
                </a:lnTo>
                <a:lnTo>
                  <a:pt x="6696" y="5710"/>
                </a:lnTo>
                <a:lnTo>
                  <a:pt x="6705" y="5710"/>
                </a:lnTo>
                <a:lnTo>
                  <a:pt x="6714" y="5710"/>
                </a:lnTo>
                <a:lnTo>
                  <a:pt x="6723" y="5701"/>
                </a:lnTo>
                <a:lnTo>
                  <a:pt x="6731" y="5701"/>
                </a:lnTo>
                <a:lnTo>
                  <a:pt x="6740" y="5701"/>
                </a:lnTo>
                <a:lnTo>
                  <a:pt x="6740" y="5693"/>
                </a:lnTo>
                <a:lnTo>
                  <a:pt x="6740" y="5684"/>
                </a:lnTo>
                <a:lnTo>
                  <a:pt x="6714" y="5693"/>
                </a:lnTo>
                <a:lnTo>
                  <a:pt x="6705" y="5684"/>
                </a:lnTo>
                <a:lnTo>
                  <a:pt x="6696" y="5684"/>
                </a:lnTo>
                <a:lnTo>
                  <a:pt x="6696" y="5675"/>
                </a:lnTo>
                <a:lnTo>
                  <a:pt x="6705" y="5684"/>
                </a:lnTo>
                <a:lnTo>
                  <a:pt x="6714" y="5684"/>
                </a:lnTo>
                <a:lnTo>
                  <a:pt x="6723" y="5675"/>
                </a:lnTo>
                <a:lnTo>
                  <a:pt x="6731" y="5666"/>
                </a:lnTo>
                <a:lnTo>
                  <a:pt x="6731" y="5657"/>
                </a:lnTo>
                <a:lnTo>
                  <a:pt x="6696" y="5648"/>
                </a:lnTo>
                <a:lnTo>
                  <a:pt x="6696" y="5640"/>
                </a:lnTo>
                <a:lnTo>
                  <a:pt x="6705" y="5648"/>
                </a:lnTo>
                <a:lnTo>
                  <a:pt x="6714" y="5648"/>
                </a:lnTo>
                <a:lnTo>
                  <a:pt x="6723" y="5648"/>
                </a:lnTo>
                <a:lnTo>
                  <a:pt x="6723" y="5640"/>
                </a:lnTo>
                <a:lnTo>
                  <a:pt x="6731" y="5640"/>
                </a:lnTo>
                <a:lnTo>
                  <a:pt x="6731" y="5648"/>
                </a:lnTo>
                <a:lnTo>
                  <a:pt x="6740" y="5648"/>
                </a:lnTo>
                <a:lnTo>
                  <a:pt x="6749" y="5657"/>
                </a:lnTo>
                <a:lnTo>
                  <a:pt x="6758" y="5657"/>
                </a:lnTo>
                <a:lnTo>
                  <a:pt x="6767" y="5648"/>
                </a:lnTo>
                <a:lnTo>
                  <a:pt x="6776" y="5640"/>
                </a:lnTo>
                <a:lnTo>
                  <a:pt x="6784" y="5631"/>
                </a:lnTo>
                <a:lnTo>
                  <a:pt x="6793" y="5622"/>
                </a:lnTo>
                <a:lnTo>
                  <a:pt x="6784" y="5613"/>
                </a:lnTo>
                <a:lnTo>
                  <a:pt x="6784" y="5604"/>
                </a:lnTo>
                <a:lnTo>
                  <a:pt x="6776" y="5613"/>
                </a:lnTo>
                <a:lnTo>
                  <a:pt x="6767" y="5622"/>
                </a:lnTo>
                <a:lnTo>
                  <a:pt x="6767" y="5631"/>
                </a:lnTo>
                <a:lnTo>
                  <a:pt x="6767" y="5622"/>
                </a:lnTo>
                <a:lnTo>
                  <a:pt x="6767" y="5613"/>
                </a:lnTo>
                <a:lnTo>
                  <a:pt x="6767" y="5604"/>
                </a:lnTo>
                <a:lnTo>
                  <a:pt x="6758" y="5604"/>
                </a:lnTo>
                <a:lnTo>
                  <a:pt x="6749" y="5604"/>
                </a:lnTo>
                <a:lnTo>
                  <a:pt x="6731" y="5604"/>
                </a:lnTo>
                <a:lnTo>
                  <a:pt x="6723" y="5604"/>
                </a:lnTo>
                <a:lnTo>
                  <a:pt x="6714" y="5604"/>
                </a:lnTo>
                <a:lnTo>
                  <a:pt x="6714" y="5595"/>
                </a:lnTo>
                <a:lnTo>
                  <a:pt x="6714" y="5587"/>
                </a:lnTo>
                <a:lnTo>
                  <a:pt x="6714" y="5578"/>
                </a:lnTo>
                <a:lnTo>
                  <a:pt x="6723" y="5587"/>
                </a:lnTo>
                <a:lnTo>
                  <a:pt x="6723" y="5595"/>
                </a:lnTo>
                <a:lnTo>
                  <a:pt x="6731" y="5595"/>
                </a:lnTo>
                <a:lnTo>
                  <a:pt x="6740" y="5595"/>
                </a:lnTo>
                <a:lnTo>
                  <a:pt x="6740" y="5587"/>
                </a:lnTo>
                <a:lnTo>
                  <a:pt x="6749" y="5587"/>
                </a:lnTo>
                <a:lnTo>
                  <a:pt x="6758" y="5595"/>
                </a:lnTo>
                <a:lnTo>
                  <a:pt x="6749" y="5587"/>
                </a:lnTo>
                <a:lnTo>
                  <a:pt x="6758" y="5587"/>
                </a:lnTo>
                <a:lnTo>
                  <a:pt x="6758" y="5578"/>
                </a:lnTo>
                <a:lnTo>
                  <a:pt x="6767" y="5578"/>
                </a:lnTo>
                <a:lnTo>
                  <a:pt x="6776" y="5587"/>
                </a:lnTo>
                <a:lnTo>
                  <a:pt x="6784" y="5595"/>
                </a:lnTo>
                <a:lnTo>
                  <a:pt x="6784" y="5578"/>
                </a:lnTo>
                <a:lnTo>
                  <a:pt x="6776" y="5569"/>
                </a:lnTo>
                <a:lnTo>
                  <a:pt x="6776" y="5560"/>
                </a:lnTo>
                <a:lnTo>
                  <a:pt x="6776" y="5551"/>
                </a:lnTo>
                <a:lnTo>
                  <a:pt x="6776" y="5543"/>
                </a:lnTo>
                <a:lnTo>
                  <a:pt x="6776" y="5551"/>
                </a:lnTo>
                <a:lnTo>
                  <a:pt x="6784" y="5578"/>
                </a:lnTo>
                <a:lnTo>
                  <a:pt x="6793" y="5595"/>
                </a:lnTo>
                <a:lnTo>
                  <a:pt x="6802" y="5613"/>
                </a:lnTo>
                <a:lnTo>
                  <a:pt x="6793" y="5578"/>
                </a:lnTo>
                <a:lnTo>
                  <a:pt x="6776" y="5543"/>
                </a:lnTo>
                <a:lnTo>
                  <a:pt x="6776" y="5534"/>
                </a:lnTo>
                <a:lnTo>
                  <a:pt x="6776" y="5525"/>
                </a:lnTo>
                <a:lnTo>
                  <a:pt x="6767" y="5525"/>
                </a:lnTo>
                <a:lnTo>
                  <a:pt x="6758" y="5525"/>
                </a:lnTo>
                <a:lnTo>
                  <a:pt x="6749" y="5525"/>
                </a:lnTo>
                <a:lnTo>
                  <a:pt x="6740" y="5525"/>
                </a:lnTo>
                <a:lnTo>
                  <a:pt x="6731" y="5525"/>
                </a:lnTo>
                <a:lnTo>
                  <a:pt x="6731" y="5516"/>
                </a:lnTo>
                <a:lnTo>
                  <a:pt x="6723" y="5516"/>
                </a:lnTo>
                <a:lnTo>
                  <a:pt x="6723" y="5498"/>
                </a:lnTo>
                <a:lnTo>
                  <a:pt x="6714" y="5498"/>
                </a:lnTo>
                <a:lnTo>
                  <a:pt x="6705" y="5498"/>
                </a:lnTo>
                <a:lnTo>
                  <a:pt x="6696" y="5498"/>
                </a:lnTo>
                <a:lnTo>
                  <a:pt x="6687" y="5490"/>
                </a:lnTo>
                <a:lnTo>
                  <a:pt x="6679" y="5490"/>
                </a:lnTo>
                <a:lnTo>
                  <a:pt x="6696" y="5490"/>
                </a:lnTo>
                <a:lnTo>
                  <a:pt x="6723" y="5498"/>
                </a:lnTo>
                <a:lnTo>
                  <a:pt x="6723" y="5507"/>
                </a:lnTo>
                <a:lnTo>
                  <a:pt x="6731" y="5507"/>
                </a:lnTo>
                <a:lnTo>
                  <a:pt x="6740" y="5516"/>
                </a:lnTo>
                <a:lnTo>
                  <a:pt x="6749" y="5516"/>
                </a:lnTo>
                <a:lnTo>
                  <a:pt x="6749" y="5507"/>
                </a:lnTo>
                <a:lnTo>
                  <a:pt x="6740" y="5498"/>
                </a:lnTo>
                <a:lnTo>
                  <a:pt x="6731" y="5498"/>
                </a:lnTo>
                <a:lnTo>
                  <a:pt x="6723" y="5490"/>
                </a:lnTo>
                <a:lnTo>
                  <a:pt x="6714" y="5481"/>
                </a:lnTo>
                <a:lnTo>
                  <a:pt x="6714" y="5472"/>
                </a:lnTo>
                <a:lnTo>
                  <a:pt x="6731" y="5490"/>
                </a:lnTo>
                <a:lnTo>
                  <a:pt x="6740" y="5498"/>
                </a:lnTo>
                <a:lnTo>
                  <a:pt x="6740" y="5490"/>
                </a:lnTo>
                <a:lnTo>
                  <a:pt x="6740" y="5481"/>
                </a:lnTo>
                <a:lnTo>
                  <a:pt x="6749" y="5490"/>
                </a:lnTo>
                <a:lnTo>
                  <a:pt x="6749" y="5481"/>
                </a:lnTo>
                <a:lnTo>
                  <a:pt x="6749" y="5472"/>
                </a:lnTo>
                <a:lnTo>
                  <a:pt x="6740" y="5472"/>
                </a:lnTo>
                <a:lnTo>
                  <a:pt x="6749" y="5472"/>
                </a:lnTo>
                <a:lnTo>
                  <a:pt x="6731" y="5463"/>
                </a:lnTo>
                <a:lnTo>
                  <a:pt x="6723" y="5454"/>
                </a:lnTo>
                <a:lnTo>
                  <a:pt x="6723" y="5445"/>
                </a:lnTo>
                <a:lnTo>
                  <a:pt x="6705" y="5437"/>
                </a:lnTo>
                <a:lnTo>
                  <a:pt x="6705" y="5428"/>
                </a:lnTo>
                <a:lnTo>
                  <a:pt x="6687" y="5419"/>
                </a:lnTo>
                <a:lnTo>
                  <a:pt x="6696" y="5419"/>
                </a:lnTo>
                <a:lnTo>
                  <a:pt x="6705" y="5428"/>
                </a:lnTo>
                <a:lnTo>
                  <a:pt x="6714" y="5437"/>
                </a:lnTo>
                <a:lnTo>
                  <a:pt x="6731" y="5463"/>
                </a:lnTo>
                <a:lnTo>
                  <a:pt x="6740" y="5463"/>
                </a:lnTo>
                <a:lnTo>
                  <a:pt x="6749" y="5463"/>
                </a:lnTo>
                <a:lnTo>
                  <a:pt x="6749" y="5454"/>
                </a:lnTo>
                <a:lnTo>
                  <a:pt x="6749" y="5445"/>
                </a:lnTo>
                <a:lnTo>
                  <a:pt x="6749" y="5437"/>
                </a:lnTo>
                <a:lnTo>
                  <a:pt x="6740" y="5428"/>
                </a:lnTo>
                <a:lnTo>
                  <a:pt x="6731" y="5428"/>
                </a:lnTo>
                <a:lnTo>
                  <a:pt x="6723" y="5419"/>
                </a:lnTo>
                <a:lnTo>
                  <a:pt x="6705" y="5419"/>
                </a:lnTo>
                <a:lnTo>
                  <a:pt x="6696" y="5401"/>
                </a:lnTo>
                <a:lnTo>
                  <a:pt x="6687" y="5401"/>
                </a:lnTo>
                <a:lnTo>
                  <a:pt x="6679" y="5401"/>
                </a:lnTo>
                <a:lnTo>
                  <a:pt x="6679" y="5384"/>
                </a:lnTo>
                <a:lnTo>
                  <a:pt x="6687" y="5375"/>
                </a:lnTo>
                <a:lnTo>
                  <a:pt x="6696" y="5366"/>
                </a:lnTo>
                <a:lnTo>
                  <a:pt x="6696" y="5357"/>
                </a:lnTo>
                <a:lnTo>
                  <a:pt x="6696" y="5366"/>
                </a:lnTo>
                <a:lnTo>
                  <a:pt x="6696" y="5375"/>
                </a:lnTo>
                <a:lnTo>
                  <a:pt x="6687" y="5375"/>
                </a:lnTo>
                <a:lnTo>
                  <a:pt x="6679" y="5384"/>
                </a:lnTo>
                <a:lnTo>
                  <a:pt x="6679" y="5392"/>
                </a:lnTo>
                <a:lnTo>
                  <a:pt x="6679" y="5401"/>
                </a:lnTo>
                <a:lnTo>
                  <a:pt x="6687" y="5401"/>
                </a:lnTo>
                <a:lnTo>
                  <a:pt x="6696" y="5392"/>
                </a:lnTo>
                <a:lnTo>
                  <a:pt x="6696" y="5401"/>
                </a:lnTo>
                <a:lnTo>
                  <a:pt x="6705" y="5401"/>
                </a:lnTo>
                <a:lnTo>
                  <a:pt x="6705" y="5410"/>
                </a:lnTo>
                <a:lnTo>
                  <a:pt x="6705" y="5401"/>
                </a:lnTo>
                <a:lnTo>
                  <a:pt x="6714" y="5410"/>
                </a:lnTo>
                <a:lnTo>
                  <a:pt x="6731" y="5410"/>
                </a:lnTo>
                <a:lnTo>
                  <a:pt x="6740" y="5419"/>
                </a:lnTo>
                <a:lnTo>
                  <a:pt x="6749" y="5428"/>
                </a:lnTo>
                <a:lnTo>
                  <a:pt x="6749" y="5419"/>
                </a:lnTo>
                <a:lnTo>
                  <a:pt x="6740" y="5419"/>
                </a:lnTo>
                <a:lnTo>
                  <a:pt x="6740" y="5410"/>
                </a:lnTo>
                <a:lnTo>
                  <a:pt x="6723" y="5392"/>
                </a:lnTo>
                <a:lnTo>
                  <a:pt x="6723" y="5384"/>
                </a:lnTo>
                <a:lnTo>
                  <a:pt x="6731" y="5392"/>
                </a:lnTo>
                <a:lnTo>
                  <a:pt x="6731" y="5401"/>
                </a:lnTo>
                <a:lnTo>
                  <a:pt x="6740" y="5401"/>
                </a:lnTo>
                <a:lnTo>
                  <a:pt x="6740" y="5392"/>
                </a:lnTo>
                <a:lnTo>
                  <a:pt x="6731" y="5384"/>
                </a:lnTo>
                <a:lnTo>
                  <a:pt x="6731" y="5366"/>
                </a:lnTo>
                <a:lnTo>
                  <a:pt x="6731" y="5357"/>
                </a:lnTo>
                <a:lnTo>
                  <a:pt x="6731" y="5348"/>
                </a:lnTo>
                <a:lnTo>
                  <a:pt x="6731" y="5340"/>
                </a:lnTo>
                <a:lnTo>
                  <a:pt x="6740" y="5348"/>
                </a:lnTo>
                <a:lnTo>
                  <a:pt x="6740" y="5340"/>
                </a:lnTo>
                <a:lnTo>
                  <a:pt x="6731" y="5331"/>
                </a:lnTo>
                <a:lnTo>
                  <a:pt x="6731" y="5322"/>
                </a:lnTo>
                <a:lnTo>
                  <a:pt x="6740" y="5331"/>
                </a:lnTo>
                <a:lnTo>
                  <a:pt x="6740" y="5322"/>
                </a:lnTo>
                <a:lnTo>
                  <a:pt x="6749" y="5313"/>
                </a:lnTo>
                <a:lnTo>
                  <a:pt x="6749" y="5322"/>
                </a:lnTo>
                <a:lnTo>
                  <a:pt x="6749" y="5313"/>
                </a:lnTo>
                <a:lnTo>
                  <a:pt x="6758" y="5313"/>
                </a:lnTo>
                <a:lnTo>
                  <a:pt x="6767" y="5313"/>
                </a:lnTo>
                <a:lnTo>
                  <a:pt x="6767" y="5304"/>
                </a:lnTo>
                <a:lnTo>
                  <a:pt x="6767" y="5295"/>
                </a:lnTo>
                <a:lnTo>
                  <a:pt x="6776" y="5295"/>
                </a:lnTo>
                <a:lnTo>
                  <a:pt x="6776" y="5304"/>
                </a:lnTo>
                <a:lnTo>
                  <a:pt x="6784" y="5304"/>
                </a:lnTo>
                <a:lnTo>
                  <a:pt x="6776" y="5304"/>
                </a:lnTo>
                <a:lnTo>
                  <a:pt x="6767" y="5313"/>
                </a:lnTo>
                <a:lnTo>
                  <a:pt x="6776" y="5313"/>
                </a:lnTo>
                <a:lnTo>
                  <a:pt x="6784" y="5313"/>
                </a:lnTo>
                <a:lnTo>
                  <a:pt x="6776" y="5313"/>
                </a:lnTo>
                <a:lnTo>
                  <a:pt x="6767" y="5313"/>
                </a:lnTo>
                <a:lnTo>
                  <a:pt x="6758" y="5322"/>
                </a:lnTo>
                <a:lnTo>
                  <a:pt x="6758" y="5331"/>
                </a:lnTo>
                <a:lnTo>
                  <a:pt x="6758" y="5340"/>
                </a:lnTo>
                <a:lnTo>
                  <a:pt x="6758" y="5348"/>
                </a:lnTo>
                <a:lnTo>
                  <a:pt x="6749" y="5348"/>
                </a:lnTo>
                <a:lnTo>
                  <a:pt x="6749" y="5357"/>
                </a:lnTo>
                <a:lnTo>
                  <a:pt x="6749" y="5348"/>
                </a:lnTo>
                <a:lnTo>
                  <a:pt x="6758" y="5357"/>
                </a:lnTo>
                <a:lnTo>
                  <a:pt x="6749" y="5366"/>
                </a:lnTo>
                <a:lnTo>
                  <a:pt x="6749" y="5375"/>
                </a:lnTo>
                <a:lnTo>
                  <a:pt x="6749" y="5366"/>
                </a:lnTo>
                <a:lnTo>
                  <a:pt x="6758" y="5366"/>
                </a:lnTo>
                <a:lnTo>
                  <a:pt x="6758" y="5375"/>
                </a:lnTo>
                <a:lnTo>
                  <a:pt x="6767" y="5384"/>
                </a:lnTo>
                <a:lnTo>
                  <a:pt x="6758" y="5384"/>
                </a:lnTo>
                <a:lnTo>
                  <a:pt x="6749" y="5384"/>
                </a:lnTo>
                <a:lnTo>
                  <a:pt x="6749" y="5392"/>
                </a:lnTo>
                <a:lnTo>
                  <a:pt x="6758" y="5401"/>
                </a:lnTo>
                <a:lnTo>
                  <a:pt x="6767" y="5401"/>
                </a:lnTo>
                <a:lnTo>
                  <a:pt x="6767" y="5410"/>
                </a:lnTo>
                <a:lnTo>
                  <a:pt x="6767" y="5401"/>
                </a:lnTo>
                <a:lnTo>
                  <a:pt x="6776" y="5401"/>
                </a:lnTo>
                <a:lnTo>
                  <a:pt x="6776" y="5410"/>
                </a:lnTo>
                <a:lnTo>
                  <a:pt x="6776" y="5401"/>
                </a:lnTo>
                <a:lnTo>
                  <a:pt x="6784" y="5401"/>
                </a:lnTo>
                <a:lnTo>
                  <a:pt x="6784" y="5410"/>
                </a:lnTo>
                <a:lnTo>
                  <a:pt x="6776" y="5410"/>
                </a:lnTo>
                <a:lnTo>
                  <a:pt x="6776" y="5419"/>
                </a:lnTo>
                <a:lnTo>
                  <a:pt x="6784" y="5419"/>
                </a:lnTo>
                <a:lnTo>
                  <a:pt x="6784" y="5428"/>
                </a:lnTo>
                <a:lnTo>
                  <a:pt x="6784" y="5437"/>
                </a:lnTo>
                <a:lnTo>
                  <a:pt x="6793" y="5437"/>
                </a:lnTo>
                <a:lnTo>
                  <a:pt x="6793" y="5445"/>
                </a:lnTo>
                <a:lnTo>
                  <a:pt x="6784" y="5454"/>
                </a:lnTo>
                <a:lnTo>
                  <a:pt x="6776" y="5463"/>
                </a:lnTo>
                <a:lnTo>
                  <a:pt x="6776" y="5481"/>
                </a:lnTo>
                <a:lnTo>
                  <a:pt x="6776" y="5498"/>
                </a:lnTo>
                <a:lnTo>
                  <a:pt x="6776" y="5507"/>
                </a:lnTo>
                <a:lnTo>
                  <a:pt x="6784" y="5490"/>
                </a:lnTo>
                <a:lnTo>
                  <a:pt x="6784" y="5481"/>
                </a:lnTo>
                <a:lnTo>
                  <a:pt x="6793" y="5472"/>
                </a:lnTo>
                <a:lnTo>
                  <a:pt x="6802" y="5472"/>
                </a:lnTo>
                <a:lnTo>
                  <a:pt x="6802" y="5463"/>
                </a:lnTo>
                <a:lnTo>
                  <a:pt x="6820" y="5428"/>
                </a:lnTo>
                <a:lnTo>
                  <a:pt x="6820" y="5419"/>
                </a:lnTo>
                <a:lnTo>
                  <a:pt x="6829" y="5410"/>
                </a:lnTo>
                <a:lnTo>
                  <a:pt x="6837" y="5410"/>
                </a:lnTo>
                <a:lnTo>
                  <a:pt x="6837" y="5401"/>
                </a:lnTo>
                <a:lnTo>
                  <a:pt x="6837" y="5392"/>
                </a:lnTo>
                <a:lnTo>
                  <a:pt x="6837" y="5401"/>
                </a:lnTo>
                <a:lnTo>
                  <a:pt x="6837" y="5392"/>
                </a:lnTo>
                <a:lnTo>
                  <a:pt x="6846" y="5392"/>
                </a:lnTo>
                <a:lnTo>
                  <a:pt x="6837" y="5384"/>
                </a:lnTo>
                <a:lnTo>
                  <a:pt x="6829" y="5384"/>
                </a:lnTo>
                <a:lnTo>
                  <a:pt x="6837" y="5375"/>
                </a:lnTo>
                <a:lnTo>
                  <a:pt x="6837" y="5366"/>
                </a:lnTo>
                <a:lnTo>
                  <a:pt x="6829" y="5366"/>
                </a:lnTo>
                <a:lnTo>
                  <a:pt x="6820" y="5348"/>
                </a:lnTo>
                <a:lnTo>
                  <a:pt x="6820" y="5340"/>
                </a:lnTo>
                <a:lnTo>
                  <a:pt x="6811" y="5322"/>
                </a:lnTo>
                <a:lnTo>
                  <a:pt x="6802" y="5313"/>
                </a:lnTo>
                <a:lnTo>
                  <a:pt x="6802" y="5304"/>
                </a:lnTo>
                <a:lnTo>
                  <a:pt x="6802" y="5295"/>
                </a:lnTo>
                <a:lnTo>
                  <a:pt x="6811" y="5287"/>
                </a:lnTo>
                <a:lnTo>
                  <a:pt x="6811" y="5278"/>
                </a:lnTo>
                <a:lnTo>
                  <a:pt x="6820" y="5269"/>
                </a:lnTo>
                <a:lnTo>
                  <a:pt x="6829" y="5269"/>
                </a:lnTo>
                <a:lnTo>
                  <a:pt x="6837" y="5260"/>
                </a:lnTo>
                <a:lnTo>
                  <a:pt x="6837" y="5269"/>
                </a:lnTo>
                <a:lnTo>
                  <a:pt x="6820" y="5278"/>
                </a:lnTo>
                <a:lnTo>
                  <a:pt x="6811" y="5278"/>
                </a:lnTo>
                <a:lnTo>
                  <a:pt x="6811" y="5287"/>
                </a:lnTo>
                <a:lnTo>
                  <a:pt x="6802" y="5295"/>
                </a:lnTo>
                <a:lnTo>
                  <a:pt x="6802" y="5304"/>
                </a:lnTo>
                <a:lnTo>
                  <a:pt x="6820" y="5322"/>
                </a:lnTo>
                <a:lnTo>
                  <a:pt x="6829" y="5322"/>
                </a:lnTo>
                <a:lnTo>
                  <a:pt x="6837" y="5331"/>
                </a:lnTo>
                <a:lnTo>
                  <a:pt x="6846" y="5331"/>
                </a:lnTo>
                <a:lnTo>
                  <a:pt x="6855" y="5331"/>
                </a:lnTo>
                <a:lnTo>
                  <a:pt x="6846" y="5340"/>
                </a:lnTo>
                <a:lnTo>
                  <a:pt x="6846" y="5348"/>
                </a:lnTo>
                <a:lnTo>
                  <a:pt x="6864" y="5348"/>
                </a:lnTo>
                <a:lnTo>
                  <a:pt x="6873" y="5331"/>
                </a:lnTo>
                <a:lnTo>
                  <a:pt x="6873" y="5322"/>
                </a:lnTo>
                <a:lnTo>
                  <a:pt x="6881" y="5313"/>
                </a:lnTo>
                <a:lnTo>
                  <a:pt x="6881" y="5322"/>
                </a:lnTo>
                <a:lnTo>
                  <a:pt x="6890" y="5313"/>
                </a:lnTo>
                <a:lnTo>
                  <a:pt x="6890" y="5304"/>
                </a:lnTo>
                <a:lnTo>
                  <a:pt x="6899" y="5295"/>
                </a:lnTo>
                <a:lnTo>
                  <a:pt x="6908" y="5287"/>
                </a:lnTo>
                <a:lnTo>
                  <a:pt x="6908" y="5269"/>
                </a:lnTo>
                <a:lnTo>
                  <a:pt x="6908" y="5260"/>
                </a:lnTo>
                <a:lnTo>
                  <a:pt x="6917" y="5260"/>
                </a:lnTo>
                <a:lnTo>
                  <a:pt x="6908" y="5278"/>
                </a:lnTo>
                <a:lnTo>
                  <a:pt x="6917" y="5269"/>
                </a:lnTo>
                <a:lnTo>
                  <a:pt x="6917" y="5251"/>
                </a:lnTo>
                <a:lnTo>
                  <a:pt x="6917" y="5242"/>
                </a:lnTo>
                <a:lnTo>
                  <a:pt x="6926" y="5234"/>
                </a:lnTo>
                <a:lnTo>
                  <a:pt x="6917" y="5225"/>
                </a:lnTo>
                <a:lnTo>
                  <a:pt x="6899" y="5225"/>
                </a:lnTo>
                <a:lnTo>
                  <a:pt x="6899" y="5216"/>
                </a:lnTo>
                <a:lnTo>
                  <a:pt x="6899" y="5207"/>
                </a:lnTo>
                <a:lnTo>
                  <a:pt x="6908" y="5207"/>
                </a:lnTo>
                <a:lnTo>
                  <a:pt x="6908" y="5198"/>
                </a:lnTo>
                <a:lnTo>
                  <a:pt x="6917" y="5198"/>
                </a:lnTo>
                <a:lnTo>
                  <a:pt x="6926" y="5181"/>
                </a:lnTo>
                <a:lnTo>
                  <a:pt x="6926" y="5172"/>
                </a:lnTo>
                <a:lnTo>
                  <a:pt x="6926" y="5163"/>
                </a:lnTo>
                <a:lnTo>
                  <a:pt x="6917" y="5154"/>
                </a:lnTo>
                <a:lnTo>
                  <a:pt x="6926" y="5154"/>
                </a:lnTo>
                <a:lnTo>
                  <a:pt x="6926" y="5163"/>
                </a:lnTo>
                <a:lnTo>
                  <a:pt x="6926" y="5172"/>
                </a:lnTo>
                <a:lnTo>
                  <a:pt x="6926" y="5181"/>
                </a:lnTo>
                <a:lnTo>
                  <a:pt x="6926" y="5189"/>
                </a:lnTo>
                <a:lnTo>
                  <a:pt x="6917" y="5198"/>
                </a:lnTo>
                <a:lnTo>
                  <a:pt x="6926" y="5189"/>
                </a:lnTo>
                <a:lnTo>
                  <a:pt x="6934" y="5181"/>
                </a:lnTo>
                <a:lnTo>
                  <a:pt x="6943" y="5181"/>
                </a:lnTo>
                <a:lnTo>
                  <a:pt x="6952" y="5172"/>
                </a:lnTo>
                <a:lnTo>
                  <a:pt x="6978" y="5163"/>
                </a:lnTo>
                <a:lnTo>
                  <a:pt x="6987" y="5154"/>
                </a:lnTo>
                <a:lnTo>
                  <a:pt x="6996" y="5145"/>
                </a:lnTo>
                <a:lnTo>
                  <a:pt x="7005" y="5154"/>
                </a:lnTo>
                <a:lnTo>
                  <a:pt x="7031" y="5154"/>
                </a:lnTo>
                <a:lnTo>
                  <a:pt x="7040" y="5145"/>
                </a:lnTo>
                <a:lnTo>
                  <a:pt x="7049" y="5145"/>
                </a:lnTo>
                <a:lnTo>
                  <a:pt x="7058" y="5145"/>
                </a:lnTo>
                <a:lnTo>
                  <a:pt x="7067" y="5145"/>
                </a:lnTo>
                <a:lnTo>
                  <a:pt x="7084" y="5145"/>
                </a:lnTo>
                <a:lnTo>
                  <a:pt x="7102" y="5145"/>
                </a:lnTo>
                <a:lnTo>
                  <a:pt x="7102" y="5137"/>
                </a:lnTo>
                <a:lnTo>
                  <a:pt x="7111" y="5119"/>
                </a:lnTo>
                <a:lnTo>
                  <a:pt x="7111" y="5110"/>
                </a:lnTo>
                <a:lnTo>
                  <a:pt x="7111" y="5101"/>
                </a:lnTo>
                <a:lnTo>
                  <a:pt x="7111" y="5110"/>
                </a:lnTo>
                <a:lnTo>
                  <a:pt x="7120" y="5110"/>
                </a:lnTo>
                <a:lnTo>
                  <a:pt x="7120" y="5119"/>
                </a:lnTo>
                <a:lnTo>
                  <a:pt x="7128" y="5110"/>
                </a:lnTo>
                <a:lnTo>
                  <a:pt x="7120" y="5119"/>
                </a:lnTo>
                <a:lnTo>
                  <a:pt x="7128" y="5128"/>
                </a:lnTo>
                <a:lnTo>
                  <a:pt x="7137" y="5128"/>
                </a:lnTo>
                <a:lnTo>
                  <a:pt x="7164" y="5110"/>
                </a:lnTo>
                <a:lnTo>
                  <a:pt x="7164" y="5119"/>
                </a:lnTo>
                <a:lnTo>
                  <a:pt x="7164" y="5128"/>
                </a:lnTo>
                <a:lnTo>
                  <a:pt x="7173" y="5119"/>
                </a:lnTo>
                <a:lnTo>
                  <a:pt x="7181" y="5119"/>
                </a:lnTo>
                <a:lnTo>
                  <a:pt x="7208" y="5119"/>
                </a:lnTo>
                <a:lnTo>
                  <a:pt x="7217" y="5110"/>
                </a:lnTo>
                <a:lnTo>
                  <a:pt x="7217" y="5119"/>
                </a:lnTo>
                <a:lnTo>
                  <a:pt x="7217" y="5110"/>
                </a:lnTo>
                <a:lnTo>
                  <a:pt x="7217" y="5101"/>
                </a:lnTo>
                <a:lnTo>
                  <a:pt x="7217" y="5092"/>
                </a:lnTo>
                <a:lnTo>
                  <a:pt x="7208" y="5084"/>
                </a:lnTo>
                <a:lnTo>
                  <a:pt x="7199" y="5075"/>
                </a:lnTo>
                <a:lnTo>
                  <a:pt x="7190" y="5075"/>
                </a:lnTo>
                <a:lnTo>
                  <a:pt x="7199" y="5084"/>
                </a:lnTo>
                <a:lnTo>
                  <a:pt x="7208" y="5084"/>
                </a:lnTo>
                <a:lnTo>
                  <a:pt x="7208" y="5092"/>
                </a:lnTo>
                <a:lnTo>
                  <a:pt x="7208" y="5101"/>
                </a:lnTo>
                <a:lnTo>
                  <a:pt x="7199" y="5110"/>
                </a:lnTo>
                <a:lnTo>
                  <a:pt x="7190" y="5110"/>
                </a:lnTo>
                <a:lnTo>
                  <a:pt x="7181" y="5110"/>
                </a:lnTo>
                <a:lnTo>
                  <a:pt x="7173" y="5101"/>
                </a:lnTo>
                <a:lnTo>
                  <a:pt x="7173" y="5092"/>
                </a:lnTo>
                <a:lnTo>
                  <a:pt x="7164" y="5084"/>
                </a:lnTo>
                <a:lnTo>
                  <a:pt x="7155" y="5066"/>
                </a:lnTo>
                <a:lnTo>
                  <a:pt x="7137" y="5057"/>
                </a:lnTo>
                <a:lnTo>
                  <a:pt x="7146" y="5048"/>
                </a:lnTo>
                <a:lnTo>
                  <a:pt x="7146" y="5039"/>
                </a:lnTo>
                <a:lnTo>
                  <a:pt x="7155" y="5039"/>
                </a:lnTo>
                <a:lnTo>
                  <a:pt x="7164" y="5031"/>
                </a:lnTo>
                <a:lnTo>
                  <a:pt x="7155" y="5031"/>
                </a:lnTo>
                <a:lnTo>
                  <a:pt x="7155" y="5022"/>
                </a:lnTo>
                <a:lnTo>
                  <a:pt x="7155" y="5013"/>
                </a:lnTo>
                <a:lnTo>
                  <a:pt x="7155" y="5004"/>
                </a:lnTo>
                <a:lnTo>
                  <a:pt x="7155" y="4995"/>
                </a:lnTo>
                <a:lnTo>
                  <a:pt x="7164" y="4986"/>
                </a:lnTo>
                <a:lnTo>
                  <a:pt x="7173" y="4969"/>
                </a:lnTo>
                <a:lnTo>
                  <a:pt x="7181" y="4951"/>
                </a:lnTo>
                <a:lnTo>
                  <a:pt x="7199" y="4942"/>
                </a:lnTo>
                <a:lnTo>
                  <a:pt x="7190" y="4942"/>
                </a:lnTo>
                <a:lnTo>
                  <a:pt x="7199" y="4934"/>
                </a:lnTo>
                <a:lnTo>
                  <a:pt x="7208" y="4925"/>
                </a:lnTo>
                <a:lnTo>
                  <a:pt x="7217" y="4925"/>
                </a:lnTo>
                <a:lnTo>
                  <a:pt x="7226" y="4925"/>
                </a:lnTo>
                <a:lnTo>
                  <a:pt x="7226" y="4934"/>
                </a:lnTo>
                <a:lnTo>
                  <a:pt x="7226" y="4925"/>
                </a:lnTo>
                <a:lnTo>
                  <a:pt x="7226" y="4916"/>
                </a:lnTo>
                <a:lnTo>
                  <a:pt x="7226" y="4925"/>
                </a:lnTo>
                <a:lnTo>
                  <a:pt x="7234" y="4925"/>
                </a:lnTo>
                <a:lnTo>
                  <a:pt x="7234" y="4916"/>
                </a:lnTo>
                <a:lnTo>
                  <a:pt x="7234" y="4907"/>
                </a:lnTo>
                <a:lnTo>
                  <a:pt x="7243" y="4916"/>
                </a:lnTo>
                <a:lnTo>
                  <a:pt x="7243" y="4907"/>
                </a:lnTo>
                <a:lnTo>
                  <a:pt x="7243" y="4916"/>
                </a:lnTo>
                <a:lnTo>
                  <a:pt x="7252" y="4916"/>
                </a:lnTo>
                <a:lnTo>
                  <a:pt x="7261" y="4907"/>
                </a:lnTo>
                <a:lnTo>
                  <a:pt x="7270" y="4907"/>
                </a:lnTo>
                <a:lnTo>
                  <a:pt x="7278" y="4907"/>
                </a:lnTo>
                <a:lnTo>
                  <a:pt x="7278" y="4898"/>
                </a:lnTo>
                <a:lnTo>
                  <a:pt x="7278" y="4889"/>
                </a:lnTo>
                <a:lnTo>
                  <a:pt x="7287" y="4881"/>
                </a:lnTo>
                <a:lnTo>
                  <a:pt x="7287" y="4872"/>
                </a:lnTo>
                <a:lnTo>
                  <a:pt x="7296" y="4863"/>
                </a:lnTo>
                <a:lnTo>
                  <a:pt x="7305" y="4854"/>
                </a:lnTo>
                <a:lnTo>
                  <a:pt x="7305" y="4863"/>
                </a:lnTo>
                <a:lnTo>
                  <a:pt x="7305" y="4872"/>
                </a:lnTo>
                <a:lnTo>
                  <a:pt x="7296" y="4881"/>
                </a:lnTo>
                <a:lnTo>
                  <a:pt x="7305" y="4881"/>
                </a:lnTo>
                <a:lnTo>
                  <a:pt x="7314" y="4881"/>
                </a:lnTo>
                <a:lnTo>
                  <a:pt x="7323" y="4889"/>
                </a:lnTo>
                <a:lnTo>
                  <a:pt x="7323" y="4881"/>
                </a:lnTo>
                <a:lnTo>
                  <a:pt x="7323" y="4872"/>
                </a:lnTo>
                <a:lnTo>
                  <a:pt x="7323" y="4863"/>
                </a:lnTo>
                <a:lnTo>
                  <a:pt x="7331" y="4863"/>
                </a:lnTo>
                <a:lnTo>
                  <a:pt x="7331" y="4872"/>
                </a:lnTo>
                <a:lnTo>
                  <a:pt x="7340" y="4863"/>
                </a:lnTo>
                <a:lnTo>
                  <a:pt x="7349" y="4863"/>
                </a:lnTo>
                <a:lnTo>
                  <a:pt x="7349" y="4872"/>
                </a:lnTo>
                <a:lnTo>
                  <a:pt x="7358" y="4872"/>
                </a:lnTo>
                <a:lnTo>
                  <a:pt x="7358" y="4863"/>
                </a:lnTo>
                <a:lnTo>
                  <a:pt x="7367" y="4872"/>
                </a:lnTo>
                <a:lnTo>
                  <a:pt x="7367" y="4854"/>
                </a:lnTo>
                <a:lnTo>
                  <a:pt x="7376" y="4854"/>
                </a:lnTo>
                <a:lnTo>
                  <a:pt x="7384" y="4854"/>
                </a:lnTo>
                <a:lnTo>
                  <a:pt x="7393" y="4854"/>
                </a:lnTo>
                <a:lnTo>
                  <a:pt x="7402" y="4845"/>
                </a:lnTo>
                <a:lnTo>
                  <a:pt x="7420" y="4845"/>
                </a:lnTo>
                <a:lnTo>
                  <a:pt x="7437" y="4836"/>
                </a:lnTo>
                <a:lnTo>
                  <a:pt x="7428" y="4828"/>
                </a:lnTo>
                <a:lnTo>
                  <a:pt x="7428" y="4819"/>
                </a:lnTo>
                <a:lnTo>
                  <a:pt x="7428" y="4810"/>
                </a:lnTo>
                <a:lnTo>
                  <a:pt x="7420" y="4810"/>
                </a:lnTo>
                <a:lnTo>
                  <a:pt x="7420" y="4801"/>
                </a:lnTo>
                <a:lnTo>
                  <a:pt x="7428" y="4801"/>
                </a:lnTo>
                <a:lnTo>
                  <a:pt x="7437" y="4801"/>
                </a:lnTo>
                <a:lnTo>
                  <a:pt x="7437" y="4810"/>
                </a:lnTo>
                <a:lnTo>
                  <a:pt x="7446" y="4810"/>
                </a:lnTo>
                <a:lnTo>
                  <a:pt x="7455" y="4810"/>
                </a:lnTo>
                <a:lnTo>
                  <a:pt x="7473" y="4801"/>
                </a:lnTo>
                <a:lnTo>
                  <a:pt x="7473" y="4810"/>
                </a:lnTo>
                <a:lnTo>
                  <a:pt x="7481" y="4810"/>
                </a:lnTo>
                <a:lnTo>
                  <a:pt x="7490" y="4801"/>
                </a:lnTo>
                <a:lnTo>
                  <a:pt x="7499" y="4801"/>
                </a:lnTo>
                <a:lnTo>
                  <a:pt x="7499" y="4792"/>
                </a:lnTo>
                <a:lnTo>
                  <a:pt x="7490" y="4792"/>
                </a:lnTo>
                <a:lnTo>
                  <a:pt x="7499" y="4784"/>
                </a:lnTo>
                <a:lnTo>
                  <a:pt x="7508" y="4784"/>
                </a:lnTo>
                <a:lnTo>
                  <a:pt x="7499" y="4784"/>
                </a:lnTo>
                <a:lnTo>
                  <a:pt x="7499" y="4792"/>
                </a:lnTo>
                <a:lnTo>
                  <a:pt x="7508" y="4801"/>
                </a:lnTo>
                <a:lnTo>
                  <a:pt x="7517" y="4801"/>
                </a:lnTo>
                <a:lnTo>
                  <a:pt x="7543" y="4784"/>
                </a:lnTo>
                <a:lnTo>
                  <a:pt x="7561" y="4775"/>
                </a:lnTo>
                <a:lnTo>
                  <a:pt x="7578" y="4766"/>
                </a:lnTo>
                <a:lnTo>
                  <a:pt x="7587" y="4766"/>
                </a:lnTo>
                <a:lnTo>
                  <a:pt x="7596" y="4757"/>
                </a:lnTo>
                <a:lnTo>
                  <a:pt x="7614" y="4748"/>
                </a:lnTo>
                <a:lnTo>
                  <a:pt x="7605" y="4739"/>
                </a:lnTo>
                <a:lnTo>
                  <a:pt x="7605" y="4731"/>
                </a:lnTo>
                <a:lnTo>
                  <a:pt x="7614" y="4739"/>
                </a:lnTo>
                <a:lnTo>
                  <a:pt x="7614" y="4748"/>
                </a:lnTo>
                <a:lnTo>
                  <a:pt x="7623" y="4739"/>
                </a:lnTo>
                <a:lnTo>
                  <a:pt x="7631" y="4739"/>
                </a:lnTo>
                <a:lnTo>
                  <a:pt x="7631" y="4748"/>
                </a:lnTo>
                <a:lnTo>
                  <a:pt x="7623" y="4748"/>
                </a:lnTo>
                <a:lnTo>
                  <a:pt x="7614" y="4766"/>
                </a:lnTo>
                <a:lnTo>
                  <a:pt x="7596" y="4775"/>
                </a:lnTo>
                <a:lnTo>
                  <a:pt x="7587" y="4784"/>
                </a:lnTo>
                <a:lnTo>
                  <a:pt x="7596" y="4784"/>
                </a:lnTo>
                <a:lnTo>
                  <a:pt x="7596" y="4792"/>
                </a:lnTo>
                <a:lnTo>
                  <a:pt x="7605" y="4784"/>
                </a:lnTo>
                <a:lnTo>
                  <a:pt x="7631" y="4784"/>
                </a:lnTo>
                <a:lnTo>
                  <a:pt x="7649" y="4784"/>
                </a:lnTo>
                <a:lnTo>
                  <a:pt x="7658" y="4784"/>
                </a:lnTo>
                <a:lnTo>
                  <a:pt x="7684" y="4784"/>
                </a:lnTo>
                <a:lnTo>
                  <a:pt x="7702" y="4784"/>
                </a:lnTo>
                <a:lnTo>
                  <a:pt x="7693" y="4792"/>
                </a:lnTo>
                <a:lnTo>
                  <a:pt x="7675" y="4792"/>
                </a:lnTo>
                <a:lnTo>
                  <a:pt x="7649" y="4801"/>
                </a:lnTo>
                <a:lnTo>
                  <a:pt x="7640" y="4801"/>
                </a:lnTo>
                <a:lnTo>
                  <a:pt x="7640" y="4819"/>
                </a:lnTo>
                <a:lnTo>
                  <a:pt x="7640" y="4810"/>
                </a:lnTo>
                <a:lnTo>
                  <a:pt x="7631" y="4810"/>
                </a:lnTo>
                <a:lnTo>
                  <a:pt x="7623" y="4801"/>
                </a:lnTo>
                <a:lnTo>
                  <a:pt x="7631" y="4792"/>
                </a:lnTo>
                <a:lnTo>
                  <a:pt x="7623" y="4784"/>
                </a:lnTo>
                <a:lnTo>
                  <a:pt x="7623" y="4792"/>
                </a:lnTo>
                <a:lnTo>
                  <a:pt x="7596" y="4801"/>
                </a:lnTo>
                <a:lnTo>
                  <a:pt x="7587" y="4810"/>
                </a:lnTo>
                <a:lnTo>
                  <a:pt x="7534" y="4836"/>
                </a:lnTo>
                <a:lnTo>
                  <a:pt x="7525" y="4845"/>
                </a:lnTo>
                <a:lnTo>
                  <a:pt x="7534" y="4845"/>
                </a:lnTo>
                <a:lnTo>
                  <a:pt x="7543" y="4836"/>
                </a:lnTo>
                <a:lnTo>
                  <a:pt x="7543" y="4845"/>
                </a:lnTo>
                <a:lnTo>
                  <a:pt x="7534" y="4845"/>
                </a:lnTo>
                <a:lnTo>
                  <a:pt x="7525" y="4854"/>
                </a:lnTo>
                <a:lnTo>
                  <a:pt x="7517" y="4854"/>
                </a:lnTo>
                <a:lnTo>
                  <a:pt x="7508" y="4854"/>
                </a:lnTo>
                <a:lnTo>
                  <a:pt x="7499" y="4863"/>
                </a:lnTo>
                <a:lnTo>
                  <a:pt x="7499" y="4872"/>
                </a:lnTo>
                <a:lnTo>
                  <a:pt x="7508" y="4854"/>
                </a:lnTo>
                <a:lnTo>
                  <a:pt x="7517" y="4854"/>
                </a:lnTo>
                <a:lnTo>
                  <a:pt x="7499" y="4872"/>
                </a:lnTo>
                <a:lnTo>
                  <a:pt x="7490" y="4898"/>
                </a:lnTo>
                <a:lnTo>
                  <a:pt x="7499" y="4925"/>
                </a:lnTo>
                <a:lnTo>
                  <a:pt x="7499" y="4934"/>
                </a:lnTo>
                <a:lnTo>
                  <a:pt x="7508" y="4925"/>
                </a:lnTo>
                <a:lnTo>
                  <a:pt x="7517" y="4925"/>
                </a:lnTo>
                <a:lnTo>
                  <a:pt x="7517" y="4934"/>
                </a:lnTo>
                <a:lnTo>
                  <a:pt x="7525" y="4951"/>
                </a:lnTo>
                <a:lnTo>
                  <a:pt x="7534" y="4951"/>
                </a:lnTo>
                <a:lnTo>
                  <a:pt x="7543" y="4951"/>
                </a:lnTo>
                <a:lnTo>
                  <a:pt x="7552" y="4951"/>
                </a:lnTo>
                <a:lnTo>
                  <a:pt x="7552" y="4942"/>
                </a:lnTo>
                <a:lnTo>
                  <a:pt x="7561" y="4934"/>
                </a:lnTo>
                <a:lnTo>
                  <a:pt x="7570" y="4934"/>
                </a:lnTo>
                <a:lnTo>
                  <a:pt x="7587" y="4925"/>
                </a:lnTo>
                <a:lnTo>
                  <a:pt x="7596" y="4916"/>
                </a:lnTo>
                <a:lnTo>
                  <a:pt x="7605" y="4907"/>
                </a:lnTo>
                <a:lnTo>
                  <a:pt x="7614" y="4898"/>
                </a:lnTo>
                <a:lnTo>
                  <a:pt x="7623" y="4889"/>
                </a:lnTo>
                <a:lnTo>
                  <a:pt x="7623" y="4881"/>
                </a:lnTo>
                <a:lnTo>
                  <a:pt x="7631" y="4881"/>
                </a:lnTo>
                <a:lnTo>
                  <a:pt x="7631" y="4872"/>
                </a:lnTo>
                <a:lnTo>
                  <a:pt x="7631" y="4863"/>
                </a:lnTo>
                <a:lnTo>
                  <a:pt x="7640" y="4854"/>
                </a:lnTo>
                <a:lnTo>
                  <a:pt x="7649" y="4863"/>
                </a:lnTo>
                <a:lnTo>
                  <a:pt x="7649" y="4854"/>
                </a:lnTo>
                <a:lnTo>
                  <a:pt x="7658" y="4854"/>
                </a:lnTo>
                <a:lnTo>
                  <a:pt x="7658" y="4863"/>
                </a:lnTo>
                <a:lnTo>
                  <a:pt x="7667" y="4863"/>
                </a:lnTo>
                <a:lnTo>
                  <a:pt x="7684" y="4863"/>
                </a:lnTo>
                <a:lnTo>
                  <a:pt x="7684" y="4854"/>
                </a:lnTo>
                <a:lnTo>
                  <a:pt x="7684" y="4845"/>
                </a:lnTo>
                <a:lnTo>
                  <a:pt x="7684" y="4854"/>
                </a:lnTo>
                <a:lnTo>
                  <a:pt x="7693" y="4854"/>
                </a:lnTo>
                <a:lnTo>
                  <a:pt x="7702" y="4854"/>
                </a:lnTo>
                <a:lnTo>
                  <a:pt x="7720" y="4845"/>
                </a:lnTo>
                <a:lnTo>
                  <a:pt x="7728" y="4845"/>
                </a:lnTo>
                <a:lnTo>
                  <a:pt x="7746" y="4836"/>
                </a:lnTo>
                <a:lnTo>
                  <a:pt x="7764" y="4836"/>
                </a:lnTo>
                <a:lnTo>
                  <a:pt x="7781" y="4828"/>
                </a:lnTo>
                <a:lnTo>
                  <a:pt x="7799" y="4819"/>
                </a:lnTo>
                <a:lnTo>
                  <a:pt x="7817" y="4810"/>
                </a:lnTo>
                <a:lnTo>
                  <a:pt x="7825" y="4810"/>
                </a:lnTo>
                <a:lnTo>
                  <a:pt x="7834" y="4801"/>
                </a:lnTo>
                <a:lnTo>
                  <a:pt x="7843" y="4801"/>
                </a:lnTo>
                <a:lnTo>
                  <a:pt x="7852" y="4801"/>
                </a:lnTo>
                <a:lnTo>
                  <a:pt x="7861" y="4792"/>
                </a:lnTo>
                <a:lnTo>
                  <a:pt x="7870" y="4801"/>
                </a:lnTo>
                <a:lnTo>
                  <a:pt x="7870" y="4792"/>
                </a:lnTo>
                <a:lnTo>
                  <a:pt x="7870" y="4784"/>
                </a:lnTo>
                <a:lnTo>
                  <a:pt x="7843" y="4784"/>
                </a:lnTo>
                <a:lnTo>
                  <a:pt x="7852" y="4775"/>
                </a:lnTo>
                <a:lnTo>
                  <a:pt x="7852" y="4766"/>
                </a:lnTo>
                <a:lnTo>
                  <a:pt x="7843" y="4757"/>
                </a:lnTo>
                <a:lnTo>
                  <a:pt x="7834" y="4757"/>
                </a:lnTo>
                <a:lnTo>
                  <a:pt x="7825" y="4757"/>
                </a:lnTo>
                <a:lnTo>
                  <a:pt x="7817" y="4757"/>
                </a:lnTo>
                <a:lnTo>
                  <a:pt x="7808" y="4757"/>
                </a:lnTo>
                <a:lnTo>
                  <a:pt x="7808" y="4748"/>
                </a:lnTo>
                <a:lnTo>
                  <a:pt x="7808" y="4739"/>
                </a:lnTo>
                <a:lnTo>
                  <a:pt x="7781" y="4748"/>
                </a:lnTo>
                <a:lnTo>
                  <a:pt x="7773" y="4757"/>
                </a:lnTo>
                <a:lnTo>
                  <a:pt x="7764" y="4757"/>
                </a:lnTo>
                <a:lnTo>
                  <a:pt x="7764" y="4766"/>
                </a:lnTo>
                <a:lnTo>
                  <a:pt x="7755" y="4757"/>
                </a:lnTo>
                <a:lnTo>
                  <a:pt x="7746" y="4757"/>
                </a:lnTo>
                <a:lnTo>
                  <a:pt x="7746" y="4748"/>
                </a:lnTo>
                <a:lnTo>
                  <a:pt x="7737" y="4748"/>
                </a:lnTo>
                <a:lnTo>
                  <a:pt x="7720" y="4748"/>
                </a:lnTo>
                <a:lnTo>
                  <a:pt x="7711" y="4748"/>
                </a:lnTo>
                <a:lnTo>
                  <a:pt x="7702" y="4748"/>
                </a:lnTo>
                <a:lnTo>
                  <a:pt x="7693" y="4739"/>
                </a:lnTo>
                <a:lnTo>
                  <a:pt x="7684" y="4739"/>
                </a:lnTo>
                <a:lnTo>
                  <a:pt x="7675" y="4739"/>
                </a:lnTo>
                <a:lnTo>
                  <a:pt x="7667" y="4731"/>
                </a:lnTo>
                <a:lnTo>
                  <a:pt x="7649" y="4722"/>
                </a:lnTo>
                <a:lnTo>
                  <a:pt x="7667" y="4722"/>
                </a:lnTo>
                <a:lnTo>
                  <a:pt x="7667" y="4713"/>
                </a:lnTo>
                <a:lnTo>
                  <a:pt x="7658" y="4713"/>
                </a:lnTo>
                <a:lnTo>
                  <a:pt x="7640" y="4713"/>
                </a:lnTo>
                <a:lnTo>
                  <a:pt x="7640" y="4704"/>
                </a:lnTo>
                <a:lnTo>
                  <a:pt x="7614" y="4704"/>
                </a:lnTo>
                <a:lnTo>
                  <a:pt x="7614" y="4695"/>
                </a:lnTo>
                <a:lnTo>
                  <a:pt x="7605" y="4695"/>
                </a:lnTo>
                <a:lnTo>
                  <a:pt x="7605" y="4686"/>
                </a:lnTo>
                <a:lnTo>
                  <a:pt x="7605" y="4678"/>
                </a:lnTo>
                <a:lnTo>
                  <a:pt x="7596" y="4669"/>
                </a:lnTo>
                <a:lnTo>
                  <a:pt x="7596" y="4660"/>
                </a:lnTo>
                <a:lnTo>
                  <a:pt x="7587" y="4651"/>
                </a:lnTo>
                <a:lnTo>
                  <a:pt x="7587" y="4642"/>
                </a:lnTo>
                <a:lnTo>
                  <a:pt x="7596" y="4633"/>
                </a:lnTo>
                <a:lnTo>
                  <a:pt x="7587" y="4625"/>
                </a:lnTo>
                <a:lnTo>
                  <a:pt x="7578" y="4625"/>
                </a:lnTo>
                <a:lnTo>
                  <a:pt x="7570" y="4633"/>
                </a:lnTo>
                <a:lnTo>
                  <a:pt x="7561" y="4625"/>
                </a:lnTo>
                <a:lnTo>
                  <a:pt x="7552" y="4625"/>
                </a:lnTo>
                <a:lnTo>
                  <a:pt x="7570" y="4616"/>
                </a:lnTo>
                <a:lnTo>
                  <a:pt x="7587" y="4598"/>
                </a:lnTo>
                <a:lnTo>
                  <a:pt x="7587" y="4581"/>
                </a:lnTo>
                <a:lnTo>
                  <a:pt x="7596" y="4572"/>
                </a:lnTo>
                <a:lnTo>
                  <a:pt x="7605" y="4572"/>
                </a:lnTo>
                <a:lnTo>
                  <a:pt x="7587" y="4563"/>
                </a:lnTo>
                <a:lnTo>
                  <a:pt x="7578" y="4563"/>
                </a:lnTo>
                <a:lnTo>
                  <a:pt x="7578" y="4554"/>
                </a:lnTo>
                <a:lnTo>
                  <a:pt x="7561" y="4563"/>
                </a:lnTo>
                <a:lnTo>
                  <a:pt x="7552" y="4563"/>
                </a:lnTo>
                <a:lnTo>
                  <a:pt x="7543" y="4572"/>
                </a:lnTo>
                <a:lnTo>
                  <a:pt x="7534" y="4572"/>
                </a:lnTo>
                <a:lnTo>
                  <a:pt x="7525" y="4554"/>
                </a:lnTo>
                <a:lnTo>
                  <a:pt x="7517" y="4554"/>
                </a:lnTo>
                <a:lnTo>
                  <a:pt x="7490" y="4545"/>
                </a:lnTo>
                <a:lnTo>
                  <a:pt x="7481" y="4536"/>
                </a:lnTo>
                <a:lnTo>
                  <a:pt x="7473" y="4536"/>
                </a:lnTo>
                <a:lnTo>
                  <a:pt x="7464" y="4545"/>
                </a:lnTo>
                <a:lnTo>
                  <a:pt x="7455" y="4536"/>
                </a:lnTo>
                <a:lnTo>
                  <a:pt x="7473" y="4528"/>
                </a:lnTo>
                <a:lnTo>
                  <a:pt x="7481" y="4536"/>
                </a:lnTo>
                <a:lnTo>
                  <a:pt x="7490" y="4528"/>
                </a:lnTo>
                <a:lnTo>
                  <a:pt x="7499" y="4536"/>
                </a:lnTo>
                <a:lnTo>
                  <a:pt x="7508" y="4528"/>
                </a:lnTo>
                <a:lnTo>
                  <a:pt x="7525" y="4528"/>
                </a:lnTo>
                <a:lnTo>
                  <a:pt x="7543" y="4536"/>
                </a:lnTo>
                <a:lnTo>
                  <a:pt x="7552" y="4545"/>
                </a:lnTo>
                <a:lnTo>
                  <a:pt x="7561" y="4536"/>
                </a:lnTo>
                <a:lnTo>
                  <a:pt x="7578" y="4528"/>
                </a:lnTo>
                <a:lnTo>
                  <a:pt x="7596" y="4528"/>
                </a:lnTo>
                <a:lnTo>
                  <a:pt x="7596" y="4519"/>
                </a:lnTo>
                <a:lnTo>
                  <a:pt x="7605" y="4510"/>
                </a:lnTo>
                <a:lnTo>
                  <a:pt x="7631" y="4501"/>
                </a:lnTo>
                <a:lnTo>
                  <a:pt x="7631" y="4492"/>
                </a:lnTo>
                <a:lnTo>
                  <a:pt x="7631" y="4475"/>
                </a:lnTo>
                <a:lnTo>
                  <a:pt x="7623" y="4466"/>
                </a:lnTo>
                <a:lnTo>
                  <a:pt x="7614" y="4466"/>
                </a:lnTo>
                <a:lnTo>
                  <a:pt x="7623" y="4466"/>
                </a:lnTo>
                <a:lnTo>
                  <a:pt x="7640" y="4466"/>
                </a:lnTo>
                <a:lnTo>
                  <a:pt x="7640" y="4457"/>
                </a:lnTo>
                <a:lnTo>
                  <a:pt x="7631" y="4457"/>
                </a:lnTo>
                <a:lnTo>
                  <a:pt x="7614" y="4439"/>
                </a:lnTo>
                <a:lnTo>
                  <a:pt x="7596" y="4430"/>
                </a:lnTo>
                <a:lnTo>
                  <a:pt x="7552" y="4422"/>
                </a:lnTo>
                <a:lnTo>
                  <a:pt x="7543" y="4422"/>
                </a:lnTo>
                <a:lnTo>
                  <a:pt x="7517" y="4430"/>
                </a:lnTo>
                <a:lnTo>
                  <a:pt x="7490" y="4430"/>
                </a:lnTo>
                <a:lnTo>
                  <a:pt x="7464" y="4439"/>
                </a:lnTo>
                <a:lnTo>
                  <a:pt x="7420" y="4448"/>
                </a:lnTo>
                <a:lnTo>
                  <a:pt x="7393" y="4457"/>
                </a:lnTo>
                <a:lnTo>
                  <a:pt x="7367" y="4475"/>
                </a:lnTo>
                <a:lnTo>
                  <a:pt x="7340" y="4483"/>
                </a:lnTo>
                <a:lnTo>
                  <a:pt x="7331" y="4492"/>
                </a:lnTo>
                <a:lnTo>
                  <a:pt x="7323" y="4501"/>
                </a:lnTo>
                <a:lnTo>
                  <a:pt x="7305" y="4510"/>
                </a:lnTo>
                <a:lnTo>
                  <a:pt x="7296" y="4510"/>
                </a:lnTo>
                <a:lnTo>
                  <a:pt x="7287" y="4519"/>
                </a:lnTo>
                <a:lnTo>
                  <a:pt x="7261" y="4536"/>
                </a:lnTo>
                <a:lnTo>
                  <a:pt x="7252" y="4545"/>
                </a:lnTo>
                <a:lnTo>
                  <a:pt x="7243" y="4554"/>
                </a:lnTo>
                <a:lnTo>
                  <a:pt x="7226" y="4581"/>
                </a:lnTo>
                <a:lnTo>
                  <a:pt x="7208" y="4589"/>
                </a:lnTo>
                <a:lnTo>
                  <a:pt x="7208" y="4598"/>
                </a:lnTo>
                <a:lnTo>
                  <a:pt x="7199" y="4607"/>
                </a:lnTo>
                <a:lnTo>
                  <a:pt x="7181" y="4625"/>
                </a:lnTo>
                <a:lnTo>
                  <a:pt x="7173" y="4633"/>
                </a:lnTo>
                <a:lnTo>
                  <a:pt x="7137" y="4651"/>
                </a:lnTo>
                <a:lnTo>
                  <a:pt x="7128" y="4651"/>
                </a:lnTo>
                <a:lnTo>
                  <a:pt x="7120" y="4660"/>
                </a:lnTo>
                <a:lnTo>
                  <a:pt x="7102" y="4660"/>
                </a:lnTo>
                <a:lnTo>
                  <a:pt x="7093" y="4669"/>
                </a:lnTo>
                <a:lnTo>
                  <a:pt x="7076" y="4669"/>
                </a:lnTo>
                <a:lnTo>
                  <a:pt x="7058" y="4678"/>
                </a:lnTo>
                <a:lnTo>
                  <a:pt x="7049" y="4678"/>
                </a:lnTo>
                <a:lnTo>
                  <a:pt x="7049" y="4686"/>
                </a:lnTo>
                <a:lnTo>
                  <a:pt x="7040" y="4686"/>
                </a:lnTo>
                <a:lnTo>
                  <a:pt x="7031" y="4695"/>
                </a:lnTo>
                <a:lnTo>
                  <a:pt x="7014" y="4713"/>
                </a:lnTo>
                <a:lnTo>
                  <a:pt x="6996" y="4722"/>
                </a:lnTo>
                <a:lnTo>
                  <a:pt x="6978" y="4731"/>
                </a:lnTo>
                <a:lnTo>
                  <a:pt x="6970" y="4739"/>
                </a:lnTo>
                <a:lnTo>
                  <a:pt x="6961" y="4748"/>
                </a:lnTo>
                <a:lnTo>
                  <a:pt x="6961" y="4757"/>
                </a:lnTo>
                <a:lnTo>
                  <a:pt x="6952" y="4766"/>
                </a:lnTo>
                <a:lnTo>
                  <a:pt x="6952" y="4775"/>
                </a:lnTo>
                <a:lnTo>
                  <a:pt x="6952" y="4784"/>
                </a:lnTo>
                <a:lnTo>
                  <a:pt x="6934" y="4784"/>
                </a:lnTo>
                <a:lnTo>
                  <a:pt x="6917" y="4792"/>
                </a:lnTo>
                <a:lnTo>
                  <a:pt x="6899" y="4801"/>
                </a:lnTo>
                <a:lnTo>
                  <a:pt x="6873" y="4819"/>
                </a:lnTo>
                <a:lnTo>
                  <a:pt x="6864" y="4819"/>
                </a:lnTo>
                <a:lnTo>
                  <a:pt x="6890" y="4801"/>
                </a:lnTo>
                <a:lnTo>
                  <a:pt x="6908" y="4792"/>
                </a:lnTo>
                <a:lnTo>
                  <a:pt x="6917" y="4784"/>
                </a:lnTo>
                <a:lnTo>
                  <a:pt x="6917" y="4775"/>
                </a:lnTo>
                <a:lnTo>
                  <a:pt x="6899" y="4775"/>
                </a:lnTo>
                <a:lnTo>
                  <a:pt x="6899" y="4766"/>
                </a:lnTo>
                <a:lnTo>
                  <a:pt x="6917" y="4775"/>
                </a:lnTo>
                <a:lnTo>
                  <a:pt x="6926" y="4766"/>
                </a:lnTo>
                <a:lnTo>
                  <a:pt x="6934" y="4757"/>
                </a:lnTo>
                <a:lnTo>
                  <a:pt x="6943" y="4757"/>
                </a:lnTo>
                <a:lnTo>
                  <a:pt x="6961" y="4748"/>
                </a:lnTo>
                <a:lnTo>
                  <a:pt x="6970" y="4739"/>
                </a:lnTo>
                <a:lnTo>
                  <a:pt x="6978" y="4722"/>
                </a:lnTo>
                <a:lnTo>
                  <a:pt x="6987" y="4713"/>
                </a:lnTo>
                <a:lnTo>
                  <a:pt x="6996" y="4704"/>
                </a:lnTo>
                <a:lnTo>
                  <a:pt x="7005" y="4704"/>
                </a:lnTo>
                <a:lnTo>
                  <a:pt x="7014" y="4704"/>
                </a:lnTo>
                <a:lnTo>
                  <a:pt x="7049" y="4686"/>
                </a:lnTo>
                <a:lnTo>
                  <a:pt x="7049" y="4678"/>
                </a:lnTo>
                <a:lnTo>
                  <a:pt x="7067" y="4669"/>
                </a:lnTo>
                <a:lnTo>
                  <a:pt x="7076" y="4660"/>
                </a:lnTo>
                <a:lnTo>
                  <a:pt x="7084" y="4669"/>
                </a:lnTo>
                <a:lnTo>
                  <a:pt x="7093" y="4660"/>
                </a:lnTo>
                <a:lnTo>
                  <a:pt x="7120" y="4651"/>
                </a:lnTo>
                <a:lnTo>
                  <a:pt x="7128" y="4642"/>
                </a:lnTo>
                <a:lnTo>
                  <a:pt x="7137" y="4633"/>
                </a:lnTo>
                <a:lnTo>
                  <a:pt x="7164" y="4625"/>
                </a:lnTo>
                <a:lnTo>
                  <a:pt x="7181" y="4598"/>
                </a:lnTo>
                <a:lnTo>
                  <a:pt x="7190" y="4589"/>
                </a:lnTo>
                <a:lnTo>
                  <a:pt x="7217" y="4563"/>
                </a:lnTo>
                <a:lnTo>
                  <a:pt x="7217" y="4554"/>
                </a:lnTo>
                <a:lnTo>
                  <a:pt x="7226" y="4545"/>
                </a:lnTo>
                <a:lnTo>
                  <a:pt x="7226" y="4536"/>
                </a:lnTo>
                <a:lnTo>
                  <a:pt x="7226" y="4528"/>
                </a:lnTo>
                <a:lnTo>
                  <a:pt x="7217" y="4519"/>
                </a:lnTo>
                <a:lnTo>
                  <a:pt x="7199" y="4519"/>
                </a:lnTo>
                <a:lnTo>
                  <a:pt x="7173" y="4510"/>
                </a:lnTo>
                <a:lnTo>
                  <a:pt x="7164" y="4510"/>
                </a:lnTo>
                <a:lnTo>
                  <a:pt x="7146" y="4510"/>
                </a:lnTo>
                <a:lnTo>
                  <a:pt x="7146" y="4501"/>
                </a:lnTo>
                <a:lnTo>
                  <a:pt x="7137" y="4501"/>
                </a:lnTo>
                <a:lnTo>
                  <a:pt x="7181" y="4510"/>
                </a:lnTo>
                <a:lnTo>
                  <a:pt x="7208" y="4519"/>
                </a:lnTo>
                <a:lnTo>
                  <a:pt x="7226" y="4519"/>
                </a:lnTo>
                <a:lnTo>
                  <a:pt x="7226" y="4528"/>
                </a:lnTo>
                <a:lnTo>
                  <a:pt x="7234" y="4528"/>
                </a:lnTo>
                <a:lnTo>
                  <a:pt x="7243" y="4519"/>
                </a:lnTo>
                <a:lnTo>
                  <a:pt x="7261" y="4510"/>
                </a:lnTo>
                <a:lnTo>
                  <a:pt x="7270" y="4492"/>
                </a:lnTo>
                <a:lnTo>
                  <a:pt x="7287" y="4466"/>
                </a:lnTo>
                <a:lnTo>
                  <a:pt x="7314" y="4457"/>
                </a:lnTo>
                <a:lnTo>
                  <a:pt x="7314" y="4448"/>
                </a:lnTo>
                <a:lnTo>
                  <a:pt x="7323" y="4439"/>
                </a:lnTo>
                <a:lnTo>
                  <a:pt x="7331" y="4439"/>
                </a:lnTo>
                <a:lnTo>
                  <a:pt x="7340" y="4439"/>
                </a:lnTo>
                <a:lnTo>
                  <a:pt x="7340" y="4430"/>
                </a:lnTo>
                <a:lnTo>
                  <a:pt x="7358" y="4422"/>
                </a:lnTo>
                <a:lnTo>
                  <a:pt x="7393" y="4413"/>
                </a:lnTo>
                <a:lnTo>
                  <a:pt x="7402" y="4413"/>
                </a:lnTo>
                <a:lnTo>
                  <a:pt x="7411" y="4404"/>
                </a:lnTo>
                <a:lnTo>
                  <a:pt x="7420" y="4386"/>
                </a:lnTo>
                <a:lnTo>
                  <a:pt x="7437" y="4351"/>
                </a:lnTo>
                <a:lnTo>
                  <a:pt x="7455" y="4342"/>
                </a:lnTo>
                <a:lnTo>
                  <a:pt x="7464" y="4333"/>
                </a:lnTo>
                <a:lnTo>
                  <a:pt x="7473" y="4333"/>
                </a:lnTo>
                <a:lnTo>
                  <a:pt x="7481" y="4333"/>
                </a:lnTo>
                <a:lnTo>
                  <a:pt x="7490" y="4333"/>
                </a:lnTo>
                <a:lnTo>
                  <a:pt x="7499" y="4333"/>
                </a:lnTo>
                <a:lnTo>
                  <a:pt x="7508" y="4325"/>
                </a:lnTo>
                <a:lnTo>
                  <a:pt x="7525" y="4325"/>
                </a:lnTo>
                <a:lnTo>
                  <a:pt x="7561" y="4325"/>
                </a:lnTo>
                <a:lnTo>
                  <a:pt x="7570" y="4325"/>
                </a:lnTo>
                <a:lnTo>
                  <a:pt x="7587" y="4325"/>
                </a:lnTo>
                <a:lnTo>
                  <a:pt x="7614" y="4325"/>
                </a:lnTo>
                <a:lnTo>
                  <a:pt x="7640" y="4325"/>
                </a:lnTo>
                <a:lnTo>
                  <a:pt x="7649" y="4325"/>
                </a:lnTo>
                <a:lnTo>
                  <a:pt x="7667" y="4325"/>
                </a:lnTo>
                <a:lnTo>
                  <a:pt x="7675" y="4325"/>
                </a:lnTo>
                <a:lnTo>
                  <a:pt x="7684" y="4325"/>
                </a:lnTo>
                <a:lnTo>
                  <a:pt x="7711" y="4333"/>
                </a:lnTo>
                <a:lnTo>
                  <a:pt x="7720" y="4325"/>
                </a:lnTo>
                <a:lnTo>
                  <a:pt x="7728" y="4325"/>
                </a:lnTo>
                <a:lnTo>
                  <a:pt x="7737" y="4325"/>
                </a:lnTo>
                <a:lnTo>
                  <a:pt x="7746" y="4325"/>
                </a:lnTo>
                <a:lnTo>
                  <a:pt x="7764" y="4325"/>
                </a:lnTo>
                <a:lnTo>
                  <a:pt x="7773" y="4325"/>
                </a:lnTo>
                <a:lnTo>
                  <a:pt x="7790" y="4333"/>
                </a:lnTo>
                <a:lnTo>
                  <a:pt x="7808" y="4333"/>
                </a:lnTo>
                <a:lnTo>
                  <a:pt x="7817" y="4333"/>
                </a:lnTo>
                <a:lnTo>
                  <a:pt x="7817" y="4342"/>
                </a:lnTo>
                <a:lnTo>
                  <a:pt x="7852" y="4333"/>
                </a:lnTo>
                <a:lnTo>
                  <a:pt x="7861" y="4333"/>
                </a:lnTo>
                <a:lnTo>
                  <a:pt x="7878" y="4333"/>
                </a:lnTo>
                <a:lnTo>
                  <a:pt x="7887" y="4325"/>
                </a:lnTo>
                <a:lnTo>
                  <a:pt x="7905" y="4333"/>
                </a:lnTo>
                <a:lnTo>
                  <a:pt x="7914" y="4333"/>
                </a:lnTo>
                <a:lnTo>
                  <a:pt x="7940" y="4325"/>
                </a:lnTo>
                <a:lnTo>
                  <a:pt x="7958" y="4325"/>
                </a:lnTo>
                <a:lnTo>
                  <a:pt x="7958" y="4316"/>
                </a:lnTo>
                <a:lnTo>
                  <a:pt x="7975" y="4307"/>
                </a:lnTo>
                <a:lnTo>
                  <a:pt x="7993" y="4289"/>
                </a:lnTo>
                <a:lnTo>
                  <a:pt x="8011" y="4280"/>
                </a:lnTo>
                <a:lnTo>
                  <a:pt x="8020" y="4272"/>
                </a:lnTo>
                <a:lnTo>
                  <a:pt x="8046" y="4236"/>
                </a:lnTo>
                <a:lnTo>
                  <a:pt x="8055" y="4227"/>
                </a:lnTo>
                <a:lnTo>
                  <a:pt x="8064" y="4227"/>
                </a:lnTo>
                <a:lnTo>
                  <a:pt x="8072" y="4227"/>
                </a:lnTo>
                <a:lnTo>
                  <a:pt x="8090" y="4227"/>
                </a:lnTo>
                <a:lnTo>
                  <a:pt x="8108" y="4219"/>
                </a:lnTo>
                <a:lnTo>
                  <a:pt x="8134" y="4210"/>
                </a:lnTo>
                <a:lnTo>
                  <a:pt x="8143" y="4210"/>
                </a:lnTo>
                <a:lnTo>
                  <a:pt x="8161" y="4210"/>
                </a:lnTo>
                <a:lnTo>
                  <a:pt x="8170" y="4210"/>
                </a:lnTo>
                <a:lnTo>
                  <a:pt x="8205" y="4192"/>
                </a:lnTo>
                <a:lnTo>
                  <a:pt x="8222" y="4175"/>
                </a:lnTo>
                <a:lnTo>
                  <a:pt x="8240" y="4166"/>
                </a:lnTo>
                <a:lnTo>
                  <a:pt x="8267" y="4148"/>
                </a:lnTo>
                <a:lnTo>
                  <a:pt x="8267" y="4139"/>
                </a:lnTo>
                <a:lnTo>
                  <a:pt x="8267" y="4130"/>
                </a:lnTo>
                <a:lnTo>
                  <a:pt x="8258" y="4130"/>
                </a:lnTo>
                <a:lnTo>
                  <a:pt x="8240" y="4122"/>
                </a:lnTo>
                <a:lnTo>
                  <a:pt x="8249" y="4122"/>
                </a:lnTo>
                <a:lnTo>
                  <a:pt x="8258" y="4122"/>
                </a:lnTo>
                <a:lnTo>
                  <a:pt x="8267" y="4113"/>
                </a:lnTo>
                <a:lnTo>
                  <a:pt x="8258" y="4113"/>
                </a:lnTo>
                <a:lnTo>
                  <a:pt x="8249" y="4104"/>
                </a:lnTo>
                <a:lnTo>
                  <a:pt x="8240" y="4104"/>
                </a:lnTo>
                <a:lnTo>
                  <a:pt x="8222" y="4104"/>
                </a:lnTo>
                <a:lnTo>
                  <a:pt x="8214" y="4104"/>
                </a:lnTo>
                <a:lnTo>
                  <a:pt x="8222" y="4104"/>
                </a:lnTo>
                <a:lnTo>
                  <a:pt x="8231" y="4104"/>
                </a:lnTo>
                <a:lnTo>
                  <a:pt x="8249" y="4095"/>
                </a:lnTo>
                <a:lnTo>
                  <a:pt x="8258" y="4095"/>
                </a:lnTo>
                <a:lnTo>
                  <a:pt x="8249" y="4086"/>
                </a:lnTo>
                <a:lnTo>
                  <a:pt x="8249" y="4077"/>
                </a:lnTo>
                <a:lnTo>
                  <a:pt x="8258" y="4069"/>
                </a:lnTo>
                <a:lnTo>
                  <a:pt x="8249" y="4060"/>
                </a:lnTo>
                <a:lnTo>
                  <a:pt x="8258" y="4042"/>
                </a:lnTo>
                <a:lnTo>
                  <a:pt x="8258" y="4033"/>
                </a:lnTo>
                <a:lnTo>
                  <a:pt x="8249" y="4033"/>
                </a:lnTo>
                <a:lnTo>
                  <a:pt x="8249" y="4024"/>
                </a:lnTo>
                <a:lnTo>
                  <a:pt x="8240" y="4016"/>
                </a:lnTo>
                <a:lnTo>
                  <a:pt x="8231" y="3998"/>
                </a:lnTo>
                <a:lnTo>
                  <a:pt x="8222" y="3998"/>
                </a:lnTo>
                <a:lnTo>
                  <a:pt x="8214" y="3998"/>
                </a:lnTo>
                <a:lnTo>
                  <a:pt x="8205" y="3989"/>
                </a:lnTo>
                <a:lnTo>
                  <a:pt x="8205" y="3980"/>
                </a:lnTo>
                <a:lnTo>
                  <a:pt x="8187" y="3980"/>
                </a:lnTo>
                <a:lnTo>
                  <a:pt x="8178" y="3989"/>
                </a:lnTo>
                <a:lnTo>
                  <a:pt x="8170" y="3989"/>
                </a:lnTo>
                <a:lnTo>
                  <a:pt x="8152" y="4007"/>
                </a:lnTo>
                <a:lnTo>
                  <a:pt x="8143" y="4016"/>
                </a:lnTo>
                <a:lnTo>
                  <a:pt x="8143" y="4007"/>
                </a:lnTo>
                <a:lnTo>
                  <a:pt x="8134" y="3998"/>
                </a:lnTo>
                <a:lnTo>
                  <a:pt x="8125" y="3998"/>
                </a:lnTo>
                <a:lnTo>
                  <a:pt x="8134" y="3998"/>
                </a:lnTo>
                <a:lnTo>
                  <a:pt x="8152" y="3989"/>
                </a:lnTo>
                <a:lnTo>
                  <a:pt x="8152" y="3980"/>
                </a:lnTo>
                <a:lnTo>
                  <a:pt x="8161" y="3980"/>
                </a:lnTo>
                <a:lnTo>
                  <a:pt x="8161" y="3972"/>
                </a:lnTo>
                <a:lnTo>
                  <a:pt x="8152" y="3963"/>
                </a:lnTo>
                <a:lnTo>
                  <a:pt x="8134" y="3945"/>
                </a:lnTo>
                <a:lnTo>
                  <a:pt x="8125" y="3936"/>
                </a:lnTo>
                <a:lnTo>
                  <a:pt x="8081" y="3936"/>
                </a:lnTo>
                <a:lnTo>
                  <a:pt x="8072" y="3936"/>
                </a:lnTo>
                <a:lnTo>
                  <a:pt x="8064" y="3945"/>
                </a:lnTo>
                <a:lnTo>
                  <a:pt x="8072" y="3945"/>
                </a:lnTo>
                <a:lnTo>
                  <a:pt x="8081" y="3945"/>
                </a:lnTo>
                <a:lnTo>
                  <a:pt x="8090" y="3945"/>
                </a:lnTo>
                <a:lnTo>
                  <a:pt x="8099" y="3945"/>
                </a:lnTo>
                <a:lnTo>
                  <a:pt x="8099" y="3954"/>
                </a:lnTo>
                <a:lnTo>
                  <a:pt x="8090" y="3954"/>
                </a:lnTo>
                <a:lnTo>
                  <a:pt x="8072" y="3954"/>
                </a:lnTo>
                <a:lnTo>
                  <a:pt x="8046" y="3963"/>
                </a:lnTo>
                <a:lnTo>
                  <a:pt x="8028" y="3972"/>
                </a:lnTo>
                <a:lnTo>
                  <a:pt x="8011" y="3989"/>
                </a:lnTo>
                <a:lnTo>
                  <a:pt x="7993" y="3998"/>
                </a:lnTo>
                <a:lnTo>
                  <a:pt x="7984" y="3998"/>
                </a:lnTo>
                <a:lnTo>
                  <a:pt x="7975" y="4007"/>
                </a:lnTo>
                <a:lnTo>
                  <a:pt x="7958" y="4007"/>
                </a:lnTo>
                <a:lnTo>
                  <a:pt x="7958" y="4016"/>
                </a:lnTo>
                <a:lnTo>
                  <a:pt x="7949" y="4024"/>
                </a:lnTo>
                <a:lnTo>
                  <a:pt x="7940" y="4024"/>
                </a:lnTo>
                <a:lnTo>
                  <a:pt x="7922" y="4033"/>
                </a:lnTo>
                <a:lnTo>
                  <a:pt x="7931" y="4024"/>
                </a:lnTo>
                <a:lnTo>
                  <a:pt x="7922" y="4024"/>
                </a:lnTo>
                <a:lnTo>
                  <a:pt x="7931" y="4016"/>
                </a:lnTo>
                <a:lnTo>
                  <a:pt x="7940" y="4007"/>
                </a:lnTo>
                <a:lnTo>
                  <a:pt x="7931" y="4007"/>
                </a:lnTo>
                <a:lnTo>
                  <a:pt x="7922" y="3998"/>
                </a:lnTo>
                <a:lnTo>
                  <a:pt x="7931" y="3998"/>
                </a:lnTo>
                <a:lnTo>
                  <a:pt x="7940" y="3998"/>
                </a:lnTo>
                <a:lnTo>
                  <a:pt x="7940" y="3989"/>
                </a:lnTo>
                <a:lnTo>
                  <a:pt x="7949" y="3980"/>
                </a:lnTo>
                <a:lnTo>
                  <a:pt x="7958" y="3980"/>
                </a:lnTo>
                <a:lnTo>
                  <a:pt x="7958" y="3972"/>
                </a:lnTo>
                <a:lnTo>
                  <a:pt x="7967" y="3972"/>
                </a:lnTo>
                <a:lnTo>
                  <a:pt x="7975" y="3980"/>
                </a:lnTo>
                <a:lnTo>
                  <a:pt x="7984" y="3972"/>
                </a:lnTo>
                <a:lnTo>
                  <a:pt x="8002" y="3963"/>
                </a:lnTo>
                <a:lnTo>
                  <a:pt x="8020" y="3963"/>
                </a:lnTo>
                <a:lnTo>
                  <a:pt x="8020" y="3954"/>
                </a:lnTo>
                <a:lnTo>
                  <a:pt x="8028" y="3954"/>
                </a:lnTo>
                <a:lnTo>
                  <a:pt x="8037" y="3954"/>
                </a:lnTo>
                <a:lnTo>
                  <a:pt x="8046" y="3954"/>
                </a:lnTo>
                <a:lnTo>
                  <a:pt x="8055" y="3945"/>
                </a:lnTo>
                <a:lnTo>
                  <a:pt x="8064" y="3936"/>
                </a:lnTo>
                <a:lnTo>
                  <a:pt x="8081" y="3927"/>
                </a:lnTo>
                <a:lnTo>
                  <a:pt x="8099" y="3919"/>
                </a:lnTo>
                <a:lnTo>
                  <a:pt x="8117" y="3919"/>
                </a:lnTo>
                <a:lnTo>
                  <a:pt x="8125" y="3919"/>
                </a:lnTo>
                <a:lnTo>
                  <a:pt x="8134" y="3910"/>
                </a:lnTo>
                <a:lnTo>
                  <a:pt x="8134" y="3901"/>
                </a:lnTo>
                <a:lnTo>
                  <a:pt x="8134" y="3892"/>
                </a:lnTo>
                <a:lnTo>
                  <a:pt x="8125" y="3892"/>
                </a:lnTo>
                <a:lnTo>
                  <a:pt x="8117" y="3892"/>
                </a:lnTo>
                <a:lnTo>
                  <a:pt x="8108" y="3883"/>
                </a:lnTo>
                <a:lnTo>
                  <a:pt x="8099" y="3883"/>
                </a:lnTo>
                <a:lnTo>
                  <a:pt x="8099" y="3874"/>
                </a:lnTo>
                <a:lnTo>
                  <a:pt x="8090" y="3866"/>
                </a:lnTo>
                <a:lnTo>
                  <a:pt x="8081" y="3874"/>
                </a:lnTo>
                <a:lnTo>
                  <a:pt x="8064" y="3883"/>
                </a:lnTo>
                <a:lnTo>
                  <a:pt x="8055" y="3883"/>
                </a:lnTo>
                <a:lnTo>
                  <a:pt x="8037" y="3874"/>
                </a:lnTo>
                <a:lnTo>
                  <a:pt x="8028" y="3866"/>
                </a:lnTo>
                <a:lnTo>
                  <a:pt x="8028" y="3848"/>
                </a:lnTo>
                <a:lnTo>
                  <a:pt x="8020" y="3839"/>
                </a:lnTo>
                <a:lnTo>
                  <a:pt x="8011" y="3839"/>
                </a:lnTo>
                <a:lnTo>
                  <a:pt x="8002" y="3839"/>
                </a:lnTo>
                <a:lnTo>
                  <a:pt x="7993" y="3839"/>
                </a:lnTo>
                <a:lnTo>
                  <a:pt x="7993" y="3848"/>
                </a:lnTo>
                <a:lnTo>
                  <a:pt x="7967" y="3866"/>
                </a:lnTo>
                <a:lnTo>
                  <a:pt x="7958" y="3874"/>
                </a:lnTo>
                <a:lnTo>
                  <a:pt x="7967" y="3866"/>
                </a:lnTo>
                <a:lnTo>
                  <a:pt x="7984" y="3848"/>
                </a:lnTo>
                <a:lnTo>
                  <a:pt x="7984" y="3839"/>
                </a:lnTo>
                <a:lnTo>
                  <a:pt x="7975" y="3839"/>
                </a:lnTo>
                <a:lnTo>
                  <a:pt x="7967" y="3839"/>
                </a:lnTo>
                <a:lnTo>
                  <a:pt x="7967" y="3830"/>
                </a:lnTo>
                <a:lnTo>
                  <a:pt x="7958" y="3830"/>
                </a:lnTo>
                <a:lnTo>
                  <a:pt x="7949" y="3830"/>
                </a:lnTo>
                <a:lnTo>
                  <a:pt x="7931" y="3830"/>
                </a:lnTo>
                <a:lnTo>
                  <a:pt x="7922" y="3839"/>
                </a:lnTo>
                <a:lnTo>
                  <a:pt x="7905" y="3848"/>
                </a:lnTo>
                <a:lnTo>
                  <a:pt x="7914" y="3839"/>
                </a:lnTo>
                <a:lnTo>
                  <a:pt x="7914" y="3830"/>
                </a:lnTo>
                <a:lnTo>
                  <a:pt x="7922" y="3822"/>
                </a:lnTo>
                <a:lnTo>
                  <a:pt x="7931" y="3813"/>
                </a:lnTo>
                <a:lnTo>
                  <a:pt x="7922" y="3804"/>
                </a:lnTo>
                <a:lnTo>
                  <a:pt x="7922" y="3795"/>
                </a:lnTo>
                <a:lnTo>
                  <a:pt x="7914" y="3795"/>
                </a:lnTo>
                <a:lnTo>
                  <a:pt x="7922" y="3786"/>
                </a:lnTo>
                <a:lnTo>
                  <a:pt x="7922" y="3777"/>
                </a:lnTo>
                <a:lnTo>
                  <a:pt x="7914" y="3777"/>
                </a:lnTo>
                <a:lnTo>
                  <a:pt x="7905" y="3786"/>
                </a:lnTo>
                <a:lnTo>
                  <a:pt x="7905" y="3777"/>
                </a:lnTo>
                <a:lnTo>
                  <a:pt x="7905" y="3769"/>
                </a:lnTo>
                <a:lnTo>
                  <a:pt x="7896" y="3769"/>
                </a:lnTo>
                <a:lnTo>
                  <a:pt x="7896" y="3760"/>
                </a:lnTo>
                <a:lnTo>
                  <a:pt x="7887" y="3760"/>
                </a:lnTo>
                <a:lnTo>
                  <a:pt x="7878" y="3760"/>
                </a:lnTo>
                <a:lnTo>
                  <a:pt x="7878" y="3769"/>
                </a:lnTo>
                <a:lnTo>
                  <a:pt x="7870" y="3769"/>
                </a:lnTo>
                <a:lnTo>
                  <a:pt x="7861" y="3769"/>
                </a:lnTo>
                <a:lnTo>
                  <a:pt x="7861" y="3760"/>
                </a:lnTo>
                <a:lnTo>
                  <a:pt x="7852" y="3760"/>
                </a:lnTo>
                <a:lnTo>
                  <a:pt x="7843" y="3751"/>
                </a:lnTo>
                <a:lnTo>
                  <a:pt x="7852" y="3751"/>
                </a:lnTo>
                <a:lnTo>
                  <a:pt x="7843" y="3733"/>
                </a:lnTo>
                <a:lnTo>
                  <a:pt x="7834" y="3733"/>
                </a:lnTo>
                <a:lnTo>
                  <a:pt x="7825" y="3733"/>
                </a:lnTo>
                <a:lnTo>
                  <a:pt x="7825" y="3724"/>
                </a:lnTo>
                <a:lnTo>
                  <a:pt x="7834" y="3724"/>
                </a:lnTo>
                <a:lnTo>
                  <a:pt x="7843" y="3716"/>
                </a:lnTo>
                <a:lnTo>
                  <a:pt x="7834" y="3716"/>
                </a:lnTo>
                <a:lnTo>
                  <a:pt x="7825" y="3716"/>
                </a:lnTo>
                <a:lnTo>
                  <a:pt x="7808" y="3707"/>
                </a:lnTo>
                <a:lnTo>
                  <a:pt x="7799" y="3707"/>
                </a:lnTo>
                <a:lnTo>
                  <a:pt x="7808" y="3698"/>
                </a:lnTo>
                <a:lnTo>
                  <a:pt x="7817" y="3698"/>
                </a:lnTo>
                <a:lnTo>
                  <a:pt x="7808" y="3698"/>
                </a:lnTo>
                <a:lnTo>
                  <a:pt x="7799" y="3689"/>
                </a:lnTo>
                <a:lnTo>
                  <a:pt x="7790" y="3689"/>
                </a:lnTo>
                <a:lnTo>
                  <a:pt x="7773" y="3680"/>
                </a:lnTo>
                <a:lnTo>
                  <a:pt x="7764" y="3671"/>
                </a:lnTo>
                <a:lnTo>
                  <a:pt x="7773" y="3671"/>
                </a:lnTo>
                <a:lnTo>
                  <a:pt x="7781" y="3671"/>
                </a:lnTo>
                <a:lnTo>
                  <a:pt x="7773" y="3671"/>
                </a:lnTo>
                <a:lnTo>
                  <a:pt x="7799" y="3680"/>
                </a:lnTo>
                <a:lnTo>
                  <a:pt x="7834" y="3689"/>
                </a:lnTo>
                <a:lnTo>
                  <a:pt x="7843" y="3680"/>
                </a:lnTo>
                <a:lnTo>
                  <a:pt x="7843" y="3671"/>
                </a:lnTo>
                <a:lnTo>
                  <a:pt x="7843" y="3663"/>
                </a:lnTo>
                <a:lnTo>
                  <a:pt x="7852" y="3663"/>
                </a:lnTo>
                <a:lnTo>
                  <a:pt x="7852" y="3645"/>
                </a:lnTo>
                <a:lnTo>
                  <a:pt x="7825" y="3627"/>
                </a:lnTo>
                <a:lnTo>
                  <a:pt x="7817" y="3627"/>
                </a:lnTo>
                <a:lnTo>
                  <a:pt x="7808" y="3627"/>
                </a:lnTo>
                <a:lnTo>
                  <a:pt x="7799" y="3627"/>
                </a:lnTo>
                <a:lnTo>
                  <a:pt x="7808" y="3619"/>
                </a:lnTo>
                <a:lnTo>
                  <a:pt x="7808" y="3610"/>
                </a:lnTo>
                <a:lnTo>
                  <a:pt x="7790" y="3601"/>
                </a:lnTo>
                <a:lnTo>
                  <a:pt x="7781" y="3601"/>
                </a:lnTo>
                <a:lnTo>
                  <a:pt x="7773" y="3601"/>
                </a:lnTo>
                <a:lnTo>
                  <a:pt x="7764" y="3601"/>
                </a:lnTo>
                <a:lnTo>
                  <a:pt x="7773" y="3601"/>
                </a:lnTo>
                <a:lnTo>
                  <a:pt x="7781" y="3592"/>
                </a:lnTo>
                <a:lnTo>
                  <a:pt x="7790" y="3592"/>
                </a:lnTo>
                <a:lnTo>
                  <a:pt x="7799" y="3583"/>
                </a:lnTo>
                <a:lnTo>
                  <a:pt x="7808" y="3583"/>
                </a:lnTo>
                <a:lnTo>
                  <a:pt x="7799" y="3566"/>
                </a:lnTo>
                <a:lnTo>
                  <a:pt x="7808" y="3566"/>
                </a:lnTo>
                <a:lnTo>
                  <a:pt x="7808" y="3557"/>
                </a:lnTo>
                <a:lnTo>
                  <a:pt x="7799" y="3557"/>
                </a:lnTo>
                <a:lnTo>
                  <a:pt x="7790" y="3548"/>
                </a:lnTo>
                <a:lnTo>
                  <a:pt x="7781" y="3548"/>
                </a:lnTo>
                <a:lnTo>
                  <a:pt x="7764" y="3530"/>
                </a:lnTo>
                <a:lnTo>
                  <a:pt x="7755" y="3530"/>
                </a:lnTo>
                <a:lnTo>
                  <a:pt x="7737" y="3530"/>
                </a:lnTo>
                <a:lnTo>
                  <a:pt x="7728" y="3530"/>
                </a:lnTo>
                <a:lnTo>
                  <a:pt x="7711" y="3548"/>
                </a:lnTo>
                <a:lnTo>
                  <a:pt x="7711" y="3539"/>
                </a:lnTo>
                <a:lnTo>
                  <a:pt x="7720" y="3539"/>
                </a:lnTo>
                <a:lnTo>
                  <a:pt x="7720" y="3530"/>
                </a:lnTo>
                <a:lnTo>
                  <a:pt x="7737" y="3521"/>
                </a:lnTo>
                <a:lnTo>
                  <a:pt x="7755" y="3513"/>
                </a:lnTo>
                <a:lnTo>
                  <a:pt x="7755" y="3495"/>
                </a:lnTo>
                <a:lnTo>
                  <a:pt x="7746" y="3495"/>
                </a:lnTo>
                <a:lnTo>
                  <a:pt x="7737" y="3495"/>
                </a:lnTo>
                <a:lnTo>
                  <a:pt x="7720" y="3504"/>
                </a:lnTo>
                <a:lnTo>
                  <a:pt x="7720" y="3495"/>
                </a:lnTo>
                <a:lnTo>
                  <a:pt x="7711" y="3495"/>
                </a:lnTo>
                <a:lnTo>
                  <a:pt x="7702" y="3495"/>
                </a:lnTo>
                <a:lnTo>
                  <a:pt x="7693" y="3513"/>
                </a:lnTo>
                <a:lnTo>
                  <a:pt x="7684" y="3513"/>
                </a:lnTo>
                <a:lnTo>
                  <a:pt x="7693" y="3504"/>
                </a:lnTo>
                <a:lnTo>
                  <a:pt x="7702" y="3495"/>
                </a:lnTo>
                <a:lnTo>
                  <a:pt x="7711" y="3486"/>
                </a:lnTo>
                <a:lnTo>
                  <a:pt x="7720" y="3486"/>
                </a:lnTo>
                <a:lnTo>
                  <a:pt x="7737" y="3468"/>
                </a:lnTo>
                <a:lnTo>
                  <a:pt x="7728" y="3460"/>
                </a:lnTo>
                <a:lnTo>
                  <a:pt x="7728" y="3451"/>
                </a:lnTo>
                <a:lnTo>
                  <a:pt x="7720" y="3451"/>
                </a:lnTo>
                <a:lnTo>
                  <a:pt x="7711" y="3451"/>
                </a:lnTo>
                <a:lnTo>
                  <a:pt x="7702" y="3451"/>
                </a:lnTo>
                <a:lnTo>
                  <a:pt x="7711" y="3451"/>
                </a:lnTo>
                <a:lnTo>
                  <a:pt x="7711" y="3442"/>
                </a:lnTo>
                <a:lnTo>
                  <a:pt x="7702" y="3433"/>
                </a:lnTo>
                <a:lnTo>
                  <a:pt x="7711" y="3433"/>
                </a:lnTo>
                <a:lnTo>
                  <a:pt x="7702" y="3424"/>
                </a:lnTo>
                <a:lnTo>
                  <a:pt x="7693" y="3424"/>
                </a:lnTo>
                <a:lnTo>
                  <a:pt x="7684" y="3433"/>
                </a:lnTo>
                <a:lnTo>
                  <a:pt x="7667" y="3433"/>
                </a:lnTo>
                <a:lnTo>
                  <a:pt x="7658" y="3433"/>
                </a:lnTo>
                <a:lnTo>
                  <a:pt x="7675" y="3433"/>
                </a:lnTo>
                <a:lnTo>
                  <a:pt x="7675" y="3424"/>
                </a:lnTo>
                <a:lnTo>
                  <a:pt x="7693" y="3424"/>
                </a:lnTo>
                <a:lnTo>
                  <a:pt x="7693" y="3416"/>
                </a:lnTo>
                <a:lnTo>
                  <a:pt x="7684" y="3398"/>
                </a:lnTo>
                <a:lnTo>
                  <a:pt x="7675" y="3398"/>
                </a:lnTo>
                <a:lnTo>
                  <a:pt x="7675" y="3407"/>
                </a:lnTo>
                <a:lnTo>
                  <a:pt x="7667" y="3407"/>
                </a:lnTo>
                <a:lnTo>
                  <a:pt x="7667" y="3398"/>
                </a:lnTo>
                <a:lnTo>
                  <a:pt x="7658" y="3398"/>
                </a:lnTo>
                <a:lnTo>
                  <a:pt x="7658" y="3389"/>
                </a:lnTo>
                <a:lnTo>
                  <a:pt x="7667" y="3389"/>
                </a:lnTo>
                <a:lnTo>
                  <a:pt x="7675" y="3380"/>
                </a:lnTo>
                <a:lnTo>
                  <a:pt x="7667" y="3371"/>
                </a:lnTo>
                <a:lnTo>
                  <a:pt x="7658" y="3363"/>
                </a:lnTo>
                <a:lnTo>
                  <a:pt x="7658" y="3354"/>
                </a:lnTo>
                <a:lnTo>
                  <a:pt x="7649" y="3345"/>
                </a:lnTo>
                <a:lnTo>
                  <a:pt x="7640" y="3354"/>
                </a:lnTo>
                <a:lnTo>
                  <a:pt x="7640" y="3345"/>
                </a:lnTo>
                <a:lnTo>
                  <a:pt x="7640" y="3327"/>
                </a:lnTo>
                <a:lnTo>
                  <a:pt x="7631" y="3318"/>
                </a:lnTo>
                <a:lnTo>
                  <a:pt x="7623" y="3318"/>
                </a:lnTo>
                <a:lnTo>
                  <a:pt x="7614" y="3327"/>
                </a:lnTo>
                <a:lnTo>
                  <a:pt x="7596" y="3327"/>
                </a:lnTo>
                <a:lnTo>
                  <a:pt x="7605" y="3327"/>
                </a:lnTo>
                <a:lnTo>
                  <a:pt x="7614" y="3318"/>
                </a:lnTo>
                <a:lnTo>
                  <a:pt x="7623" y="3310"/>
                </a:lnTo>
                <a:lnTo>
                  <a:pt x="7623" y="3301"/>
                </a:lnTo>
                <a:lnTo>
                  <a:pt x="7614" y="3301"/>
                </a:lnTo>
                <a:lnTo>
                  <a:pt x="7605" y="3292"/>
                </a:lnTo>
                <a:lnTo>
                  <a:pt x="7596" y="3292"/>
                </a:lnTo>
                <a:lnTo>
                  <a:pt x="7587" y="3292"/>
                </a:lnTo>
                <a:lnTo>
                  <a:pt x="7587" y="3301"/>
                </a:lnTo>
                <a:lnTo>
                  <a:pt x="7578" y="3318"/>
                </a:lnTo>
                <a:lnTo>
                  <a:pt x="7570" y="3327"/>
                </a:lnTo>
                <a:lnTo>
                  <a:pt x="7570" y="3336"/>
                </a:lnTo>
                <a:lnTo>
                  <a:pt x="7570" y="3345"/>
                </a:lnTo>
                <a:lnTo>
                  <a:pt x="7570" y="3354"/>
                </a:lnTo>
                <a:lnTo>
                  <a:pt x="7578" y="3354"/>
                </a:lnTo>
                <a:lnTo>
                  <a:pt x="7561" y="3345"/>
                </a:lnTo>
                <a:lnTo>
                  <a:pt x="7552" y="3345"/>
                </a:lnTo>
                <a:lnTo>
                  <a:pt x="7552" y="3354"/>
                </a:lnTo>
                <a:lnTo>
                  <a:pt x="7543" y="3363"/>
                </a:lnTo>
                <a:lnTo>
                  <a:pt x="7543" y="3371"/>
                </a:lnTo>
                <a:lnTo>
                  <a:pt x="7552" y="3380"/>
                </a:lnTo>
                <a:lnTo>
                  <a:pt x="7561" y="3380"/>
                </a:lnTo>
                <a:lnTo>
                  <a:pt x="7570" y="3389"/>
                </a:lnTo>
                <a:lnTo>
                  <a:pt x="7578" y="3389"/>
                </a:lnTo>
                <a:lnTo>
                  <a:pt x="7578" y="3398"/>
                </a:lnTo>
                <a:lnTo>
                  <a:pt x="7561" y="3389"/>
                </a:lnTo>
                <a:lnTo>
                  <a:pt x="7552" y="3389"/>
                </a:lnTo>
                <a:lnTo>
                  <a:pt x="7543" y="3389"/>
                </a:lnTo>
                <a:lnTo>
                  <a:pt x="7552" y="3398"/>
                </a:lnTo>
                <a:lnTo>
                  <a:pt x="7552" y="3407"/>
                </a:lnTo>
                <a:lnTo>
                  <a:pt x="7543" y="3398"/>
                </a:lnTo>
                <a:lnTo>
                  <a:pt x="7534" y="3407"/>
                </a:lnTo>
                <a:lnTo>
                  <a:pt x="7534" y="3416"/>
                </a:lnTo>
                <a:lnTo>
                  <a:pt x="7525" y="3416"/>
                </a:lnTo>
                <a:lnTo>
                  <a:pt x="7534" y="3424"/>
                </a:lnTo>
                <a:lnTo>
                  <a:pt x="7543" y="3424"/>
                </a:lnTo>
                <a:lnTo>
                  <a:pt x="7552" y="3433"/>
                </a:lnTo>
                <a:lnTo>
                  <a:pt x="7543" y="3433"/>
                </a:lnTo>
                <a:lnTo>
                  <a:pt x="7525" y="3433"/>
                </a:lnTo>
                <a:lnTo>
                  <a:pt x="7525" y="3442"/>
                </a:lnTo>
                <a:lnTo>
                  <a:pt x="7517" y="3442"/>
                </a:lnTo>
                <a:lnTo>
                  <a:pt x="7508" y="3442"/>
                </a:lnTo>
                <a:lnTo>
                  <a:pt x="7508" y="3451"/>
                </a:lnTo>
                <a:lnTo>
                  <a:pt x="7517" y="3451"/>
                </a:lnTo>
                <a:lnTo>
                  <a:pt x="7508" y="3451"/>
                </a:lnTo>
                <a:lnTo>
                  <a:pt x="7499" y="3460"/>
                </a:lnTo>
                <a:lnTo>
                  <a:pt x="7508" y="3468"/>
                </a:lnTo>
                <a:lnTo>
                  <a:pt x="7508" y="3477"/>
                </a:lnTo>
                <a:lnTo>
                  <a:pt x="7508" y="3486"/>
                </a:lnTo>
                <a:lnTo>
                  <a:pt x="7508" y="3495"/>
                </a:lnTo>
                <a:lnTo>
                  <a:pt x="7508" y="3486"/>
                </a:lnTo>
                <a:lnTo>
                  <a:pt x="7499" y="3477"/>
                </a:lnTo>
                <a:lnTo>
                  <a:pt x="7490" y="3468"/>
                </a:lnTo>
                <a:lnTo>
                  <a:pt x="7490" y="3460"/>
                </a:lnTo>
                <a:lnTo>
                  <a:pt x="7481" y="3460"/>
                </a:lnTo>
                <a:lnTo>
                  <a:pt x="7473" y="3468"/>
                </a:lnTo>
                <a:lnTo>
                  <a:pt x="7464" y="3477"/>
                </a:lnTo>
                <a:lnTo>
                  <a:pt x="7464" y="3486"/>
                </a:lnTo>
                <a:lnTo>
                  <a:pt x="7455" y="3495"/>
                </a:lnTo>
                <a:lnTo>
                  <a:pt x="7437" y="3495"/>
                </a:lnTo>
                <a:lnTo>
                  <a:pt x="7428" y="3495"/>
                </a:lnTo>
                <a:lnTo>
                  <a:pt x="7420" y="3504"/>
                </a:lnTo>
                <a:lnTo>
                  <a:pt x="7402" y="3513"/>
                </a:lnTo>
                <a:lnTo>
                  <a:pt x="7393" y="3521"/>
                </a:lnTo>
                <a:lnTo>
                  <a:pt x="7384" y="3530"/>
                </a:lnTo>
                <a:lnTo>
                  <a:pt x="7384" y="3539"/>
                </a:lnTo>
                <a:lnTo>
                  <a:pt x="7384" y="3548"/>
                </a:lnTo>
                <a:lnTo>
                  <a:pt x="7384" y="3530"/>
                </a:lnTo>
                <a:lnTo>
                  <a:pt x="7384" y="3521"/>
                </a:lnTo>
                <a:lnTo>
                  <a:pt x="7376" y="3504"/>
                </a:lnTo>
                <a:lnTo>
                  <a:pt x="7376" y="3513"/>
                </a:lnTo>
                <a:lnTo>
                  <a:pt x="7367" y="3513"/>
                </a:lnTo>
                <a:lnTo>
                  <a:pt x="7358" y="3530"/>
                </a:lnTo>
                <a:lnTo>
                  <a:pt x="7367" y="3513"/>
                </a:lnTo>
                <a:lnTo>
                  <a:pt x="7358" y="3495"/>
                </a:lnTo>
                <a:lnTo>
                  <a:pt x="7349" y="3495"/>
                </a:lnTo>
                <a:lnTo>
                  <a:pt x="7349" y="3504"/>
                </a:lnTo>
                <a:lnTo>
                  <a:pt x="7340" y="3521"/>
                </a:lnTo>
                <a:lnTo>
                  <a:pt x="7331" y="3539"/>
                </a:lnTo>
                <a:lnTo>
                  <a:pt x="7323" y="3539"/>
                </a:lnTo>
                <a:lnTo>
                  <a:pt x="7305" y="3548"/>
                </a:lnTo>
                <a:lnTo>
                  <a:pt x="7278" y="3557"/>
                </a:lnTo>
                <a:lnTo>
                  <a:pt x="7287" y="3557"/>
                </a:lnTo>
                <a:lnTo>
                  <a:pt x="7287" y="3548"/>
                </a:lnTo>
                <a:lnTo>
                  <a:pt x="7296" y="3548"/>
                </a:lnTo>
                <a:lnTo>
                  <a:pt x="7314" y="3539"/>
                </a:lnTo>
                <a:lnTo>
                  <a:pt x="7323" y="3539"/>
                </a:lnTo>
                <a:lnTo>
                  <a:pt x="7331" y="3530"/>
                </a:lnTo>
                <a:lnTo>
                  <a:pt x="7340" y="3521"/>
                </a:lnTo>
                <a:lnTo>
                  <a:pt x="7340" y="3504"/>
                </a:lnTo>
                <a:lnTo>
                  <a:pt x="7340" y="3495"/>
                </a:lnTo>
                <a:lnTo>
                  <a:pt x="7340" y="3486"/>
                </a:lnTo>
                <a:lnTo>
                  <a:pt x="7331" y="3477"/>
                </a:lnTo>
                <a:lnTo>
                  <a:pt x="7331" y="3468"/>
                </a:lnTo>
                <a:lnTo>
                  <a:pt x="7331" y="3460"/>
                </a:lnTo>
                <a:lnTo>
                  <a:pt x="7323" y="3460"/>
                </a:lnTo>
                <a:lnTo>
                  <a:pt x="7314" y="3451"/>
                </a:lnTo>
                <a:lnTo>
                  <a:pt x="7305" y="3451"/>
                </a:lnTo>
                <a:lnTo>
                  <a:pt x="7287" y="3451"/>
                </a:lnTo>
                <a:lnTo>
                  <a:pt x="7278" y="3451"/>
                </a:lnTo>
                <a:lnTo>
                  <a:pt x="7270" y="3451"/>
                </a:lnTo>
                <a:lnTo>
                  <a:pt x="7261" y="3451"/>
                </a:lnTo>
                <a:lnTo>
                  <a:pt x="7234" y="3468"/>
                </a:lnTo>
                <a:lnTo>
                  <a:pt x="7226" y="3468"/>
                </a:lnTo>
                <a:lnTo>
                  <a:pt x="7217" y="3468"/>
                </a:lnTo>
                <a:lnTo>
                  <a:pt x="7208" y="3468"/>
                </a:lnTo>
                <a:lnTo>
                  <a:pt x="7199" y="3460"/>
                </a:lnTo>
                <a:lnTo>
                  <a:pt x="7217" y="3460"/>
                </a:lnTo>
                <a:lnTo>
                  <a:pt x="7226" y="3451"/>
                </a:lnTo>
                <a:lnTo>
                  <a:pt x="7226" y="3442"/>
                </a:lnTo>
                <a:lnTo>
                  <a:pt x="7234" y="3442"/>
                </a:lnTo>
                <a:lnTo>
                  <a:pt x="7234" y="3451"/>
                </a:lnTo>
                <a:lnTo>
                  <a:pt x="7234" y="3460"/>
                </a:lnTo>
                <a:lnTo>
                  <a:pt x="7243" y="3460"/>
                </a:lnTo>
                <a:lnTo>
                  <a:pt x="7243" y="3451"/>
                </a:lnTo>
                <a:lnTo>
                  <a:pt x="7252" y="3442"/>
                </a:lnTo>
                <a:lnTo>
                  <a:pt x="7252" y="3433"/>
                </a:lnTo>
                <a:lnTo>
                  <a:pt x="7252" y="3424"/>
                </a:lnTo>
                <a:lnTo>
                  <a:pt x="7252" y="3416"/>
                </a:lnTo>
                <a:lnTo>
                  <a:pt x="7261" y="3407"/>
                </a:lnTo>
                <a:lnTo>
                  <a:pt x="7252" y="3398"/>
                </a:lnTo>
                <a:lnTo>
                  <a:pt x="7234" y="3398"/>
                </a:lnTo>
                <a:lnTo>
                  <a:pt x="7234" y="3380"/>
                </a:lnTo>
                <a:lnTo>
                  <a:pt x="7234" y="3371"/>
                </a:lnTo>
                <a:lnTo>
                  <a:pt x="7243" y="3371"/>
                </a:lnTo>
                <a:lnTo>
                  <a:pt x="7243" y="3363"/>
                </a:lnTo>
                <a:lnTo>
                  <a:pt x="7243" y="3345"/>
                </a:lnTo>
                <a:lnTo>
                  <a:pt x="7234" y="3345"/>
                </a:lnTo>
                <a:lnTo>
                  <a:pt x="7234" y="3336"/>
                </a:lnTo>
                <a:lnTo>
                  <a:pt x="7226" y="3336"/>
                </a:lnTo>
                <a:lnTo>
                  <a:pt x="7190" y="3327"/>
                </a:lnTo>
                <a:lnTo>
                  <a:pt x="7181" y="3327"/>
                </a:lnTo>
                <a:lnTo>
                  <a:pt x="7164" y="3327"/>
                </a:lnTo>
                <a:lnTo>
                  <a:pt x="7173" y="3327"/>
                </a:lnTo>
                <a:lnTo>
                  <a:pt x="7217" y="3327"/>
                </a:lnTo>
                <a:lnTo>
                  <a:pt x="7226" y="3327"/>
                </a:lnTo>
                <a:lnTo>
                  <a:pt x="7234" y="3318"/>
                </a:lnTo>
                <a:lnTo>
                  <a:pt x="7243" y="3318"/>
                </a:lnTo>
                <a:lnTo>
                  <a:pt x="7243" y="3310"/>
                </a:lnTo>
                <a:lnTo>
                  <a:pt x="7243" y="3301"/>
                </a:lnTo>
                <a:lnTo>
                  <a:pt x="7234" y="3292"/>
                </a:lnTo>
                <a:lnTo>
                  <a:pt x="7234" y="3283"/>
                </a:lnTo>
                <a:lnTo>
                  <a:pt x="7226" y="3283"/>
                </a:lnTo>
                <a:lnTo>
                  <a:pt x="7234" y="3274"/>
                </a:lnTo>
                <a:lnTo>
                  <a:pt x="7234" y="3265"/>
                </a:lnTo>
                <a:lnTo>
                  <a:pt x="7234" y="3248"/>
                </a:lnTo>
                <a:lnTo>
                  <a:pt x="7243" y="3248"/>
                </a:lnTo>
                <a:lnTo>
                  <a:pt x="7252" y="3239"/>
                </a:lnTo>
                <a:lnTo>
                  <a:pt x="7252" y="3230"/>
                </a:lnTo>
                <a:lnTo>
                  <a:pt x="7252" y="3221"/>
                </a:lnTo>
                <a:lnTo>
                  <a:pt x="7252" y="3213"/>
                </a:lnTo>
                <a:lnTo>
                  <a:pt x="7243" y="3213"/>
                </a:lnTo>
                <a:lnTo>
                  <a:pt x="7234" y="3213"/>
                </a:lnTo>
                <a:lnTo>
                  <a:pt x="7234" y="3221"/>
                </a:lnTo>
                <a:lnTo>
                  <a:pt x="7234" y="3230"/>
                </a:lnTo>
                <a:lnTo>
                  <a:pt x="7226" y="3230"/>
                </a:lnTo>
                <a:lnTo>
                  <a:pt x="7217" y="3230"/>
                </a:lnTo>
                <a:lnTo>
                  <a:pt x="7208" y="3230"/>
                </a:lnTo>
                <a:lnTo>
                  <a:pt x="7199" y="3221"/>
                </a:lnTo>
                <a:lnTo>
                  <a:pt x="7199" y="3213"/>
                </a:lnTo>
                <a:lnTo>
                  <a:pt x="7190" y="3213"/>
                </a:lnTo>
                <a:lnTo>
                  <a:pt x="7181" y="3213"/>
                </a:lnTo>
                <a:lnTo>
                  <a:pt x="7173" y="3213"/>
                </a:lnTo>
                <a:lnTo>
                  <a:pt x="7155" y="3213"/>
                </a:lnTo>
                <a:lnTo>
                  <a:pt x="7137" y="3204"/>
                </a:lnTo>
                <a:lnTo>
                  <a:pt x="7128" y="3204"/>
                </a:lnTo>
                <a:lnTo>
                  <a:pt x="7111" y="3204"/>
                </a:lnTo>
                <a:lnTo>
                  <a:pt x="7111" y="3195"/>
                </a:lnTo>
                <a:lnTo>
                  <a:pt x="7102" y="3195"/>
                </a:lnTo>
                <a:lnTo>
                  <a:pt x="7084" y="3177"/>
                </a:lnTo>
                <a:lnTo>
                  <a:pt x="7093" y="3168"/>
                </a:lnTo>
                <a:lnTo>
                  <a:pt x="7084" y="3168"/>
                </a:lnTo>
                <a:lnTo>
                  <a:pt x="7076" y="3168"/>
                </a:lnTo>
                <a:lnTo>
                  <a:pt x="7084" y="3160"/>
                </a:lnTo>
                <a:lnTo>
                  <a:pt x="7093" y="3151"/>
                </a:lnTo>
                <a:lnTo>
                  <a:pt x="7076" y="3142"/>
                </a:lnTo>
                <a:lnTo>
                  <a:pt x="7067" y="3142"/>
                </a:lnTo>
                <a:lnTo>
                  <a:pt x="7067" y="3151"/>
                </a:lnTo>
                <a:lnTo>
                  <a:pt x="7049" y="3151"/>
                </a:lnTo>
                <a:lnTo>
                  <a:pt x="7058" y="3142"/>
                </a:lnTo>
                <a:lnTo>
                  <a:pt x="7058" y="3133"/>
                </a:lnTo>
                <a:lnTo>
                  <a:pt x="7049" y="3124"/>
                </a:lnTo>
                <a:lnTo>
                  <a:pt x="7040" y="3115"/>
                </a:lnTo>
                <a:lnTo>
                  <a:pt x="7031" y="3115"/>
                </a:lnTo>
                <a:lnTo>
                  <a:pt x="7023" y="3115"/>
                </a:lnTo>
                <a:lnTo>
                  <a:pt x="7014" y="3115"/>
                </a:lnTo>
                <a:lnTo>
                  <a:pt x="7014" y="3124"/>
                </a:lnTo>
                <a:lnTo>
                  <a:pt x="7005" y="3124"/>
                </a:lnTo>
                <a:lnTo>
                  <a:pt x="7014" y="3107"/>
                </a:lnTo>
                <a:lnTo>
                  <a:pt x="7023" y="3098"/>
                </a:lnTo>
                <a:lnTo>
                  <a:pt x="7014" y="3098"/>
                </a:lnTo>
                <a:lnTo>
                  <a:pt x="7014" y="3089"/>
                </a:lnTo>
                <a:lnTo>
                  <a:pt x="6996" y="3089"/>
                </a:lnTo>
                <a:lnTo>
                  <a:pt x="6996" y="3080"/>
                </a:lnTo>
                <a:lnTo>
                  <a:pt x="6987" y="3080"/>
                </a:lnTo>
                <a:lnTo>
                  <a:pt x="6978" y="3071"/>
                </a:lnTo>
                <a:lnTo>
                  <a:pt x="6970" y="3071"/>
                </a:lnTo>
                <a:lnTo>
                  <a:pt x="6961" y="3063"/>
                </a:lnTo>
                <a:lnTo>
                  <a:pt x="6943" y="3054"/>
                </a:lnTo>
                <a:lnTo>
                  <a:pt x="6934" y="3054"/>
                </a:lnTo>
                <a:lnTo>
                  <a:pt x="6926" y="3054"/>
                </a:lnTo>
                <a:lnTo>
                  <a:pt x="6917" y="3063"/>
                </a:lnTo>
                <a:lnTo>
                  <a:pt x="6899" y="3071"/>
                </a:lnTo>
                <a:lnTo>
                  <a:pt x="6890" y="3071"/>
                </a:lnTo>
                <a:lnTo>
                  <a:pt x="6873" y="3080"/>
                </a:lnTo>
                <a:lnTo>
                  <a:pt x="6864" y="3080"/>
                </a:lnTo>
                <a:lnTo>
                  <a:pt x="6873" y="3089"/>
                </a:lnTo>
                <a:lnTo>
                  <a:pt x="6855" y="3080"/>
                </a:lnTo>
                <a:lnTo>
                  <a:pt x="6846" y="3071"/>
                </a:lnTo>
                <a:lnTo>
                  <a:pt x="6837" y="3071"/>
                </a:lnTo>
                <a:lnTo>
                  <a:pt x="6820" y="3071"/>
                </a:lnTo>
                <a:lnTo>
                  <a:pt x="6811" y="3071"/>
                </a:lnTo>
                <a:lnTo>
                  <a:pt x="6784" y="3080"/>
                </a:lnTo>
                <a:lnTo>
                  <a:pt x="6793" y="3080"/>
                </a:lnTo>
                <a:lnTo>
                  <a:pt x="6784" y="3071"/>
                </a:lnTo>
                <a:lnTo>
                  <a:pt x="6723" y="3054"/>
                </a:lnTo>
                <a:lnTo>
                  <a:pt x="6705" y="3045"/>
                </a:lnTo>
                <a:lnTo>
                  <a:pt x="6679" y="3045"/>
                </a:lnTo>
                <a:lnTo>
                  <a:pt x="6670" y="3036"/>
                </a:lnTo>
                <a:lnTo>
                  <a:pt x="6652" y="3045"/>
                </a:lnTo>
                <a:lnTo>
                  <a:pt x="6634" y="3054"/>
                </a:lnTo>
                <a:lnTo>
                  <a:pt x="6617" y="3063"/>
                </a:lnTo>
                <a:lnTo>
                  <a:pt x="6617" y="3071"/>
                </a:lnTo>
                <a:lnTo>
                  <a:pt x="6617" y="3080"/>
                </a:lnTo>
                <a:lnTo>
                  <a:pt x="6617" y="3089"/>
                </a:lnTo>
                <a:lnTo>
                  <a:pt x="6617" y="3115"/>
                </a:lnTo>
                <a:lnTo>
                  <a:pt x="6626" y="3124"/>
                </a:lnTo>
                <a:lnTo>
                  <a:pt x="6626" y="3133"/>
                </a:lnTo>
                <a:lnTo>
                  <a:pt x="6634" y="3133"/>
                </a:lnTo>
                <a:lnTo>
                  <a:pt x="6634" y="3142"/>
                </a:lnTo>
                <a:lnTo>
                  <a:pt x="6643" y="3151"/>
                </a:lnTo>
                <a:lnTo>
                  <a:pt x="6661" y="3151"/>
                </a:lnTo>
                <a:lnTo>
                  <a:pt x="6652" y="3160"/>
                </a:lnTo>
                <a:lnTo>
                  <a:pt x="6643" y="3168"/>
                </a:lnTo>
                <a:lnTo>
                  <a:pt x="6643" y="3177"/>
                </a:lnTo>
                <a:lnTo>
                  <a:pt x="6643" y="3195"/>
                </a:lnTo>
                <a:lnTo>
                  <a:pt x="6643" y="3204"/>
                </a:lnTo>
                <a:lnTo>
                  <a:pt x="6634" y="3204"/>
                </a:lnTo>
                <a:lnTo>
                  <a:pt x="6626" y="3213"/>
                </a:lnTo>
                <a:lnTo>
                  <a:pt x="6608" y="3230"/>
                </a:lnTo>
                <a:lnTo>
                  <a:pt x="6608" y="3239"/>
                </a:lnTo>
                <a:lnTo>
                  <a:pt x="6617" y="3239"/>
                </a:lnTo>
                <a:lnTo>
                  <a:pt x="6626" y="3239"/>
                </a:lnTo>
                <a:lnTo>
                  <a:pt x="6634" y="3239"/>
                </a:lnTo>
                <a:lnTo>
                  <a:pt x="6652" y="3239"/>
                </a:lnTo>
                <a:lnTo>
                  <a:pt x="6643" y="3248"/>
                </a:lnTo>
                <a:lnTo>
                  <a:pt x="6643" y="3257"/>
                </a:lnTo>
                <a:lnTo>
                  <a:pt x="6643" y="3265"/>
                </a:lnTo>
                <a:lnTo>
                  <a:pt x="6652" y="3265"/>
                </a:lnTo>
                <a:lnTo>
                  <a:pt x="6661" y="3265"/>
                </a:lnTo>
                <a:lnTo>
                  <a:pt x="6652" y="3274"/>
                </a:lnTo>
                <a:lnTo>
                  <a:pt x="6643" y="3283"/>
                </a:lnTo>
                <a:lnTo>
                  <a:pt x="6652" y="3292"/>
                </a:lnTo>
                <a:lnTo>
                  <a:pt x="6661" y="3310"/>
                </a:lnTo>
                <a:lnTo>
                  <a:pt x="6652" y="3318"/>
                </a:lnTo>
                <a:lnTo>
                  <a:pt x="6661" y="3318"/>
                </a:lnTo>
                <a:lnTo>
                  <a:pt x="6679" y="3327"/>
                </a:lnTo>
                <a:lnTo>
                  <a:pt x="6670" y="3336"/>
                </a:lnTo>
                <a:lnTo>
                  <a:pt x="6670" y="3345"/>
                </a:lnTo>
                <a:lnTo>
                  <a:pt x="6670" y="3354"/>
                </a:lnTo>
                <a:lnTo>
                  <a:pt x="6661" y="3363"/>
                </a:lnTo>
                <a:lnTo>
                  <a:pt x="6670" y="3371"/>
                </a:lnTo>
                <a:lnTo>
                  <a:pt x="6652" y="3363"/>
                </a:lnTo>
                <a:lnTo>
                  <a:pt x="6643" y="3363"/>
                </a:lnTo>
                <a:lnTo>
                  <a:pt x="6643" y="3371"/>
                </a:lnTo>
                <a:lnTo>
                  <a:pt x="6643" y="3380"/>
                </a:lnTo>
                <a:lnTo>
                  <a:pt x="6634" y="3389"/>
                </a:lnTo>
                <a:lnTo>
                  <a:pt x="6643" y="3389"/>
                </a:lnTo>
                <a:lnTo>
                  <a:pt x="6643" y="3398"/>
                </a:lnTo>
                <a:lnTo>
                  <a:pt x="6634" y="3407"/>
                </a:lnTo>
                <a:lnTo>
                  <a:pt x="6626" y="3407"/>
                </a:lnTo>
                <a:lnTo>
                  <a:pt x="6617" y="3416"/>
                </a:lnTo>
                <a:lnTo>
                  <a:pt x="6617" y="3424"/>
                </a:lnTo>
                <a:lnTo>
                  <a:pt x="6608" y="3433"/>
                </a:lnTo>
                <a:lnTo>
                  <a:pt x="6590" y="3451"/>
                </a:lnTo>
                <a:lnTo>
                  <a:pt x="6590" y="3460"/>
                </a:lnTo>
                <a:lnTo>
                  <a:pt x="6590" y="3468"/>
                </a:lnTo>
                <a:lnTo>
                  <a:pt x="6590" y="3477"/>
                </a:lnTo>
                <a:lnTo>
                  <a:pt x="6599" y="3486"/>
                </a:lnTo>
                <a:lnTo>
                  <a:pt x="6626" y="3504"/>
                </a:lnTo>
                <a:lnTo>
                  <a:pt x="6634" y="3504"/>
                </a:lnTo>
                <a:lnTo>
                  <a:pt x="6643" y="3513"/>
                </a:lnTo>
                <a:lnTo>
                  <a:pt x="6661" y="3521"/>
                </a:lnTo>
                <a:lnTo>
                  <a:pt x="6687" y="3539"/>
                </a:lnTo>
                <a:lnTo>
                  <a:pt x="6705" y="3574"/>
                </a:lnTo>
                <a:lnTo>
                  <a:pt x="6714" y="3583"/>
                </a:lnTo>
                <a:lnTo>
                  <a:pt x="6723" y="3610"/>
                </a:lnTo>
                <a:lnTo>
                  <a:pt x="6723" y="3619"/>
                </a:lnTo>
                <a:lnTo>
                  <a:pt x="6731" y="3627"/>
                </a:lnTo>
                <a:lnTo>
                  <a:pt x="6731" y="3663"/>
                </a:lnTo>
                <a:lnTo>
                  <a:pt x="6731" y="3680"/>
                </a:lnTo>
                <a:lnTo>
                  <a:pt x="6731" y="3707"/>
                </a:lnTo>
                <a:lnTo>
                  <a:pt x="6731" y="3716"/>
                </a:lnTo>
                <a:lnTo>
                  <a:pt x="6723" y="3733"/>
                </a:lnTo>
                <a:lnTo>
                  <a:pt x="6723" y="3742"/>
                </a:lnTo>
                <a:lnTo>
                  <a:pt x="6714" y="3751"/>
                </a:lnTo>
                <a:lnTo>
                  <a:pt x="6705" y="3769"/>
                </a:lnTo>
                <a:lnTo>
                  <a:pt x="6696" y="3777"/>
                </a:lnTo>
                <a:lnTo>
                  <a:pt x="6687" y="3786"/>
                </a:lnTo>
                <a:lnTo>
                  <a:pt x="6670" y="3804"/>
                </a:lnTo>
                <a:lnTo>
                  <a:pt x="6643" y="3822"/>
                </a:lnTo>
                <a:lnTo>
                  <a:pt x="6643" y="3830"/>
                </a:lnTo>
                <a:lnTo>
                  <a:pt x="6634" y="3830"/>
                </a:lnTo>
                <a:lnTo>
                  <a:pt x="6617" y="3839"/>
                </a:lnTo>
                <a:lnTo>
                  <a:pt x="6599" y="3848"/>
                </a:lnTo>
                <a:lnTo>
                  <a:pt x="6590" y="3857"/>
                </a:lnTo>
                <a:lnTo>
                  <a:pt x="6564" y="3866"/>
                </a:lnTo>
                <a:lnTo>
                  <a:pt x="6555" y="3866"/>
                </a:lnTo>
                <a:lnTo>
                  <a:pt x="6502" y="3892"/>
                </a:lnTo>
                <a:lnTo>
                  <a:pt x="6511" y="3901"/>
                </a:lnTo>
                <a:lnTo>
                  <a:pt x="6511" y="3910"/>
                </a:lnTo>
                <a:lnTo>
                  <a:pt x="6520" y="3919"/>
                </a:lnTo>
                <a:lnTo>
                  <a:pt x="6520" y="3927"/>
                </a:lnTo>
                <a:lnTo>
                  <a:pt x="6529" y="3936"/>
                </a:lnTo>
                <a:lnTo>
                  <a:pt x="6537" y="3936"/>
                </a:lnTo>
                <a:lnTo>
                  <a:pt x="6537" y="3945"/>
                </a:lnTo>
                <a:lnTo>
                  <a:pt x="6529" y="3945"/>
                </a:lnTo>
                <a:lnTo>
                  <a:pt x="6546" y="3954"/>
                </a:lnTo>
                <a:lnTo>
                  <a:pt x="6555" y="3963"/>
                </a:lnTo>
                <a:lnTo>
                  <a:pt x="6546" y="3963"/>
                </a:lnTo>
                <a:lnTo>
                  <a:pt x="6546" y="3972"/>
                </a:lnTo>
                <a:lnTo>
                  <a:pt x="6555" y="3972"/>
                </a:lnTo>
                <a:lnTo>
                  <a:pt x="6555" y="3980"/>
                </a:lnTo>
                <a:lnTo>
                  <a:pt x="6546" y="3972"/>
                </a:lnTo>
                <a:lnTo>
                  <a:pt x="6546" y="3980"/>
                </a:lnTo>
                <a:lnTo>
                  <a:pt x="6546" y="3989"/>
                </a:lnTo>
                <a:lnTo>
                  <a:pt x="6546" y="3998"/>
                </a:lnTo>
                <a:lnTo>
                  <a:pt x="6546" y="4007"/>
                </a:lnTo>
                <a:lnTo>
                  <a:pt x="6555" y="4016"/>
                </a:lnTo>
                <a:lnTo>
                  <a:pt x="6555" y="4042"/>
                </a:lnTo>
                <a:lnTo>
                  <a:pt x="6555" y="4051"/>
                </a:lnTo>
                <a:lnTo>
                  <a:pt x="6564" y="4060"/>
                </a:lnTo>
                <a:lnTo>
                  <a:pt x="6573" y="4069"/>
                </a:lnTo>
                <a:lnTo>
                  <a:pt x="6573" y="4077"/>
                </a:lnTo>
                <a:lnTo>
                  <a:pt x="6564" y="4086"/>
                </a:lnTo>
                <a:lnTo>
                  <a:pt x="6573" y="4095"/>
                </a:lnTo>
                <a:lnTo>
                  <a:pt x="6581" y="4104"/>
                </a:lnTo>
                <a:lnTo>
                  <a:pt x="6581" y="4113"/>
                </a:lnTo>
                <a:lnTo>
                  <a:pt x="6581" y="4122"/>
                </a:lnTo>
                <a:lnTo>
                  <a:pt x="6581" y="4130"/>
                </a:lnTo>
                <a:lnTo>
                  <a:pt x="6590" y="4130"/>
                </a:lnTo>
                <a:lnTo>
                  <a:pt x="6581" y="4139"/>
                </a:lnTo>
                <a:lnTo>
                  <a:pt x="6581" y="4148"/>
                </a:lnTo>
                <a:lnTo>
                  <a:pt x="6573" y="4157"/>
                </a:lnTo>
                <a:lnTo>
                  <a:pt x="6564" y="4166"/>
                </a:lnTo>
                <a:lnTo>
                  <a:pt x="6555" y="4175"/>
                </a:lnTo>
                <a:lnTo>
                  <a:pt x="6555" y="4183"/>
                </a:lnTo>
                <a:lnTo>
                  <a:pt x="6564" y="4201"/>
                </a:lnTo>
                <a:lnTo>
                  <a:pt x="6573" y="4201"/>
                </a:lnTo>
                <a:lnTo>
                  <a:pt x="6573" y="4210"/>
                </a:lnTo>
                <a:lnTo>
                  <a:pt x="6564" y="4210"/>
                </a:lnTo>
                <a:lnTo>
                  <a:pt x="6564" y="4219"/>
                </a:lnTo>
                <a:lnTo>
                  <a:pt x="6555" y="4227"/>
                </a:lnTo>
                <a:lnTo>
                  <a:pt x="6555" y="4236"/>
                </a:lnTo>
                <a:lnTo>
                  <a:pt x="6555" y="4227"/>
                </a:lnTo>
                <a:lnTo>
                  <a:pt x="6555" y="4219"/>
                </a:lnTo>
                <a:lnTo>
                  <a:pt x="6546" y="4219"/>
                </a:lnTo>
                <a:lnTo>
                  <a:pt x="6546" y="4210"/>
                </a:lnTo>
                <a:lnTo>
                  <a:pt x="6537" y="4201"/>
                </a:lnTo>
                <a:lnTo>
                  <a:pt x="6529" y="4201"/>
                </a:lnTo>
                <a:lnTo>
                  <a:pt x="6529" y="4192"/>
                </a:lnTo>
                <a:lnTo>
                  <a:pt x="6511" y="4201"/>
                </a:lnTo>
                <a:lnTo>
                  <a:pt x="6511" y="4210"/>
                </a:lnTo>
                <a:lnTo>
                  <a:pt x="6502" y="4219"/>
                </a:lnTo>
                <a:lnTo>
                  <a:pt x="6493" y="4227"/>
                </a:lnTo>
                <a:lnTo>
                  <a:pt x="6493" y="4236"/>
                </a:lnTo>
                <a:lnTo>
                  <a:pt x="6493" y="4245"/>
                </a:lnTo>
                <a:lnTo>
                  <a:pt x="6502" y="4245"/>
                </a:lnTo>
                <a:lnTo>
                  <a:pt x="6502" y="4254"/>
                </a:lnTo>
                <a:lnTo>
                  <a:pt x="6520" y="4263"/>
                </a:lnTo>
                <a:lnTo>
                  <a:pt x="6520" y="4272"/>
                </a:lnTo>
                <a:lnTo>
                  <a:pt x="6529" y="4280"/>
                </a:lnTo>
                <a:lnTo>
                  <a:pt x="6520" y="4272"/>
                </a:lnTo>
                <a:lnTo>
                  <a:pt x="6502" y="4254"/>
                </a:lnTo>
                <a:lnTo>
                  <a:pt x="6493" y="4236"/>
                </a:lnTo>
                <a:lnTo>
                  <a:pt x="6476" y="4236"/>
                </a:lnTo>
                <a:lnTo>
                  <a:pt x="6467" y="4227"/>
                </a:lnTo>
                <a:lnTo>
                  <a:pt x="6458" y="4227"/>
                </a:lnTo>
                <a:lnTo>
                  <a:pt x="6449" y="4227"/>
                </a:lnTo>
                <a:lnTo>
                  <a:pt x="6440" y="4227"/>
                </a:lnTo>
                <a:lnTo>
                  <a:pt x="6432" y="4236"/>
                </a:lnTo>
                <a:lnTo>
                  <a:pt x="6423" y="4245"/>
                </a:lnTo>
                <a:lnTo>
                  <a:pt x="6414" y="4245"/>
                </a:lnTo>
                <a:lnTo>
                  <a:pt x="6432" y="4227"/>
                </a:lnTo>
                <a:lnTo>
                  <a:pt x="6440" y="4219"/>
                </a:lnTo>
                <a:lnTo>
                  <a:pt x="6440" y="4210"/>
                </a:lnTo>
                <a:lnTo>
                  <a:pt x="6440" y="4201"/>
                </a:lnTo>
                <a:lnTo>
                  <a:pt x="6432" y="4192"/>
                </a:lnTo>
                <a:lnTo>
                  <a:pt x="6432" y="4183"/>
                </a:lnTo>
                <a:lnTo>
                  <a:pt x="6423" y="4175"/>
                </a:lnTo>
                <a:lnTo>
                  <a:pt x="6405" y="4157"/>
                </a:lnTo>
                <a:lnTo>
                  <a:pt x="6396" y="4157"/>
                </a:lnTo>
                <a:lnTo>
                  <a:pt x="6379" y="4148"/>
                </a:lnTo>
                <a:lnTo>
                  <a:pt x="6370" y="4139"/>
                </a:lnTo>
                <a:lnTo>
                  <a:pt x="6361" y="4139"/>
                </a:lnTo>
                <a:lnTo>
                  <a:pt x="6352" y="4130"/>
                </a:lnTo>
                <a:lnTo>
                  <a:pt x="6343" y="4139"/>
                </a:lnTo>
                <a:lnTo>
                  <a:pt x="6343" y="4130"/>
                </a:lnTo>
                <a:lnTo>
                  <a:pt x="6352" y="4130"/>
                </a:lnTo>
                <a:lnTo>
                  <a:pt x="6361" y="4130"/>
                </a:lnTo>
                <a:lnTo>
                  <a:pt x="6361" y="4122"/>
                </a:lnTo>
                <a:lnTo>
                  <a:pt x="6361" y="4113"/>
                </a:lnTo>
                <a:lnTo>
                  <a:pt x="6352" y="4104"/>
                </a:lnTo>
                <a:lnTo>
                  <a:pt x="6343" y="4095"/>
                </a:lnTo>
                <a:lnTo>
                  <a:pt x="6326" y="4077"/>
                </a:lnTo>
                <a:lnTo>
                  <a:pt x="6326" y="4069"/>
                </a:lnTo>
                <a:lnTo>
                  <a:pt x="6317" y="4069"/>
                </a:lnTo>
                <a:lnTo>
                  <a:pt x="6308" y="4060"/>
                </a:lnTo>
                <a:lnTo>
                  <a:pt x="6308" y="4051"/>
                </a:lnTo>
                <a:lnTo>
                  <a:pt x="6308" y="4042"/>
                </a:lnTo>
                <a:lnTo>
                  <a:pt x="6317" y="4042"/>
                </a:lnTo>
                <a:lnTo>
                  <a:pt x="6317" y="4033"/>
                </a:lnTo>
                <a:lnTo>
                  <a:pt x="6317" y="4024"/>
                </a:lnTo>
                <a:lnTo>
                  <a:pt x="6317" y="4007"/>
                </a:lnTo>
                <a:lnTo>
                  <a:pt x="6317" y="3998"/>
                </a:lnTo>
                <a:lnTo>
                  <a:pt x="6317" y="3989"/>
                </a:lnTo>
                <a:lnTo>
                  <a:pt x="6317" y="3980"/>
                </a:lnTo>
                <a:lnTo>
                  <a:pt x="6317" y="3972"/>
                </a:lnTo>
                <a:lnTo>
                  <a:pt x="6308" y="3954"/>
                </a:lnTo>
                <a:lnTo>
                  <a:pt x="6299" y="3945"/>
                </a:lnTo>
                <a:lnTo>
                  <a:pt x="6299" y="3936"/>
                </a:lnTo>
                <a:lnTo>
                  <a:pt x="6299" y="3927"/>
                </a:lnTo>
                <a:lnTo>
                  <a:pt x="6299" y="3910"/>
                </a:lnTo>
                <a:lnTo>
                  <a:pt x="6317" y="3874"/>
                </a:lnTo>
                <a:lnTo>
                  <a:pt x="6308" y="3857"/>
                </a:lnTo>
                <a:lnTo>
                  <a:pt x="6299" y="3848"/>
                </a:lnTo>
                <a:lnTo>
                  <a:pt x="6290" y="3839"/>
                </a:lnTo>
                <a:lnTo>
                  <a:pt x="6282" y="3839"/>
                </a:lnTo>
                <a:lnTo>
                  <a:pt x="6273" y="3839"/>
                </a:lnTo>
                <a:lnTo>
                  <a:pt x="6264" y="3839"/>
                </a:lnTo>
                <a:lnTo>
                  <a:pt x="6255" y="3830"/>
                </a:lnTo>
                <a:lnTo>
                  <a:pt x="6237" y="3839"/>
                </a:lnTo>
                <a:lnTo>
                  <a:pt x="6211" y="3830"/>
                </a:lnTo>
                <a:lnTo>
                  <a:pt x="6193" y="3822"/>
                </a:lnTo>
                <a:lnTo>
                  <a:pt x="6184" y="3822"/>
                </a:lnTo>
                <a:lnTo>
                  <a:pt x="6184" y="3830"/>
                </a:lnTo>
                <a:lnTo>
                  <a:pt x="6176" y="3830"/>
                </a:lnTo>
                <a:lnTo>
                  <a:pt x="6167" y="3830"/>
                </a:lnTo>
                <a:lnTo>
                  <a:pt x="6158" y="3830"/>
                </a:lnTo>
                <a:lnTo>
                  <a:pt x="6149" y="3830"/>
                </a:lnTo>
                <a:lnTo>
                  <a:pt x="6132" y="3830"/>
                </a:lnTo>
                <a:lnTo>
                  <a:pt x="6114" y="3830"/>
                </a:lnTo>
                <a:lnTo>
                  <a:pt x="6105" y="3830"/>
                </a:lnTo>
                <a:lnTo>
                  <a:pt x="6096" y="3830"/>
                </a:lnTo>
                <a:lnTo>
                  <a:pt x="6079" y="3848"/>
                </a:lnTo>
                <a:lnTo>
                  <a:pt x="6096" y="3830"/>
                </a:lnTo>
                <a:lnTo>
                  <a:pt x="6096" y="3822"/>
                </a:lnTo>
                <a:lnTo>
                  <a:pt x="6087" y="3822"/>
                </a:lnTo>
                <a:lnTo>
                  <a:pt x="6079" y="3813"/>
                </a:lnTo>
                <a:lnTo>
                  <a:pt x="6070" y="3804"/>
                </a:lnTo>
                <a:lnTo>
                  <a:pt x="6061" y="3795"/>
                </a:lnTo>
                <a:lnTo>
                  <a:pt x="6052" y="3786"/>
                </a:lnTo>
                <a:lnTo>
                  <a:pt x="6035" y="3786"/>
                </a:lnTo>
                <a:lnTo>
                  <a:pt x="6026" y="3786"/>
                </a:lnTo>
                <a:lnTo>
                  <a:pt x="6008" y="3777"/>
                </a:lnTo>
                <a:lnTo>
                  <a:pt x="5973" y="3760"/>
                </a:lnTo>
                <a:lnTo>
                  <a:pt x="5937" y="3760"/>
                </a:lnTo>
                <a:lnTo>
                  <a:pt x="5929" y="3751"/>
                </a:lnTo>
                <a:lnTo>
                  <a:pt x="5920" y="3751"/>
                </a:lnTo>
                <a:lnTo>
                  <a:pt x="5902" y="3716"/>
                </a:lnTo>
                <a:lnTo>
                  <a:pt x="5885" y="3707"/>
                </a:lnTo>
                <a:lnTo>
                  <a:pt x="5867" y="3698"/>
                </a:lnTo>
                <a:lnTo>
                  <a:pt x="5858" y="3689"/>
                </a:lnTo>
                <a:lnTo>
                  <a:pt x="5840" y="3680"/>
                </a:lnTo>
                <a:lnTo>
                  <a:pt x="5832" y="3671"/>
                </a:lnTo>
                <a:lnTo>
                  <a:pt x="5823" y="3663"/>
                </a:lnTo>
                <a:lnTo>
                  <a:pt x="5796" y="3663"/>
                </a:lnTo>
                <a:lnTo>
                  <a:pt x="5787" y="3663"/>
                </a:lnTo>
                <a:lnTo>
                  <a:pt x="5761" y="3654"/>
                </a:lnTo>
                <a:lnTo>
                  <a:pt x="5735" y="3645"/>
                </a:lnTo>
                <a:lnTo>
                  <a:pt x="5717" y="3636"/>
                </a:lnTo>
                <a:lnTo>
                  <a:pt x="5699" y="3627"/>
                </a:lnTo>
                <a:lnTo>
                  <a:pt x="5673" y="3627"/>
                </a:lnTo>
                <a:lnTo>
                  <a:pt x="5664" y="3627"/>
                </a:lnTo>
                <a:lnTo>
                  <a:pt x="5593" y="3645"/>
                </a:lnTo>
                <a:lnTo>
                  <a:pt x="5576" y="3645"/>
                </a:lnTo>
                <a:lnTo>
                  <a:pt x="5567" y="3654"/>
                </a:lnTo>
                <a:lnTo>
                  <a:pt x="5576" y="3645"/>
                </a:lnTo>
                <a:lnTo>
                  <a:pt x="5558" y="3645"/>
                </a:lnTo>
                <a:lnTo>
                  <a:pt x="5549" y="3654"/>
                </a:lnTo>
                <a:lnTo>
                  <a:pt x="5540" y="3654"/>
                </a:lnTo>
                <a:lnTo>
                  <a:pt x="5540" y="3663"/>
                </a:lnTo>
                <a:lnTo>
                  <a:pt x="5532" y="3654"/>
                </a:lnTo>
                <a:lnTo>
                  <a:pt x="5540" y="3654"/>
                </a:lnTo>
                <a:lnTo>
                  <a:pt x="5549" y="3654"/>
                </a:lnTo>
                <a:lnTo>
                  <a:pt x="5549" y="3645"/>
                </a:lnTo>
                <a:lnTo>
                  <a:pt x="5558" y="3636"/>
                </a:lnTo>
                <a:lnTo>
                  <a:pt x="5558" y="3627"/>
                </a:lnTo>
                <a:lnTo>
                  <a:pt x="5567" y="3619"/>
                </a:lnTo>
                <a:lnTo>
                  <a:pt x="5558" y="3610"/>
                </a:lnTo>
                <a:lnTo>
                  <a:pt x="5558" y="3601"/>
                </a:lnTo>
                <a:lnTo>
                  <a:pt x="5540" y="3566"/>
                </a:lnTo>
                <a:lnTo>
                  <a:pt x="5540" y="3557"/>
                </a:lnTo>
                <a:lnTo>
                  <a:pt x="5532" y="3539"/>
                </a:lnTo>
                <a:lnTo>
                  <a:pt x="5523" y="3521"/>
                </a:lnTo>
                <a:lnTo>
                  <a:pt x="5514" y="3495"/>
                </a:lnTo>
                <a:lnTo>
                  <a:pt x="5514" y="3486"/>
                </a:lnTo>
                <a:lnTo>
                  <a:pt x="5514" y="3468"/>
                </a:lnTo>
                <a:lnTo>
                  <a:pt x="5505" y="3468"/>
                </a:lnTo>
                <a:lnTo>
                  <a:pt x="5505" y="3460"/>
                </a:lnTo>
                <a:lnTo>
                  <a:pt x="5496" y="3468"/>
                </a:lnTo>
                <a:lnTo>
                  <a:pt x="5488" y="3468"/>
                </a:lnTo>
                <a:lnTo>
                  <a:pt x="5461" y="3460"/>
                </a:lnTo>
                <a:lnTo>
                  <a:pt x="5443" y="3460"/>
                </a:lnTo>
                <a:lnTo>
                  <a:pt x="5435" y="3468"/>
                </a:lnTo>
                <a:lnTo>
                  <a:pt x="5435" y="3477"/>
                </a:lnTo>
                <a:lnTo>
                  <a:pt x="5426" y="3504"/>
                </a:lnTo>
                <a:lnTo>
                  <a:pt x="5426" y="3513"/>
                </a:lnTo>
                <a:lnTo>
                  <a:pt x="5426" y="3504"/>
                </a:lnTo>
                <a:lnTo>
                  <a:pt x="5426" y="3477"/>
                </a:lnTo>
                <a:lnTo>
                  <a:pt x="5426" y="3468"/>
                </a:lnTo>
                <a:lnTo>
                  <a:pt x="5417" y="3468"/>
                </a:lnTo>
                <a:lnTo>
                  <a:pt x="5408" y="3451"/>
                </a:lnTo>
                <a:lnTo>
                  <a:pt x="5399" y="3451"/>
                </a:lnTo>
                <a:lnTo>
                  <a:pt x="5390" y="3442"/>
                </a:lnTo>
                <a:lnTo>
                  <a:pt x="5390" y="3433"/>
                </a:lnTo>
                <a:lnTo>
                  <a:pt x="5382" y="3433"/>
                </a:lnTo>
                <a:lnTo>
                  <a:pt x="5382" y="3424"/>
                </a:lnTo>
                <a:lnTo>
                  <a:pt x="5390" y="3424"/>
                </a:lnTo>
                <a:lnTo>
                  <a:pt x="5390" y="3407"/>
                </a:lnTo>
                <a:lnTo>
                  <a:pt x="5390" y="3389"/>
                </a:lnTo>
                <a:lnTo>
                  <a:pt x="5390" y="3336"/>
                </a:lnTo>
                <a:lnTo>
                  <a:pt x="5390" y="3318"/>
                </a:lnTo>
                <a:lnTo>
                  <a:pt x="5399" y="3292"/>
                </a:lnTo>
                <a:lnTo>
                  <a:pt x="5399" y="3283"/>
                </a:lnTo>
                <a:lnTo>
                  <a:pt x="5399" y="3274"/>
                </a:lnTo>
                <a:lnTo>
                  <a:pt x="5390" y="3274"/>
                </a:lnTo>
                <a:lnTo>
                  <a:pt x="5399" y="3265"/>
                </a:lnTo>
                <a:lnTo>
                  <a:pt x="5408" y="3265"/>
                </a:lnTo>
                <a:lnTo>
                  <a:pt x="5408" y="3257"/>
                </a:lnTo>
                <a:lnTo>
                  <a:pt x="5417" y="3248"/>
                </a:lnTo>
                <a:lnTo>
                  <a:pt x="5426" y="3230"/>
                </a:lnTo>
                <a:lnTo>
                  <a:pt x="5435" y="3213"/>
                </a:lnTo>
                <a:lnTo>
                  <a:pt x="5443" y="3204"/>
                </a:lnTo>
                <a:lnTo>
                  <a:pt x="5443" y="3195"/>
                </a:lnTo>
                <a:lnTo>
                  <a:pt x="5443" y="3186"/>
                </a:lnTo>
                <a:lnTo>
                  <a:pt x="5443" y="3177"/>
                </a:lnTo>
                <a:lnTo>
                  <a:pt x="5452" y="3186"/>
                </a:lnTo>
                <a:lnTo>
                  <a:pt x="5452" y="3177"/>
                </a:lnTo>
                <a:lnTo>
                  <a:pt x="5452" y="3168"/>
                </a:lnTo>
                <a:lnTo>
                  <a:pt x="5452" y="3160"/>
                </a:lnTo>
                <a:lnTo>
                  <a:pt x="5470" y="3151"/>
                </a:lnTo>
                <a:lnTo>
                  <a:pt x="5488" y="3142"/>
                </a:lnTo>
                <a:lnTo>
                  <a:pt x="5496" y="3133"/>
                </a:lnTo>
                <a:lnTo>
                  <a:pt x="5488" y="3124"/>
                </a:lnTo>
                <a:lnTo>
                  <a:pt x="5479" y="3115"/>
                </a:lnTo>
                <a:lnTo>
                  <a:pt x="5479" y="3107"/>
                </a:lnTo>
                <a:lnTo>
                  <a:pt x="5496" y="3115"/>
                </a:lnTo>
                <a:lnTo>
                  <a:pt x="5505" y="3107"/>
                </a:lnTo>
                <a:lnTo>
                  <a:pt x="5496" y="3107"/>
                </a:lnTo>
                <a:lnTo>
                  <a:pt x="5496" y="3098"/>
                </a:lnTo>
                <a:lnTo>
                  <a:pt x="5505" y="3098"/>
                </a:lnTo>
                <a:lnTo>
                  <a:pt x="5514" y="3098"/>
                </a:lnTo>
                <a:lnTo>
                  <a:pt x="5523" y="3098"/>
                </a:lnTo>
                <a:lnTo>
                  <a:pt x="5523" y="3089"/>
                </a:lnTo>
                <a:lnTo>
                  <a:pt x="5514" y="3089"/>
                </a:lnTo>
                <a:lnTo>
                  <a:pt x="5532" y="3080"/>
                </a:lnTo>
                <a:lnTo>
                  <a:pt x="5523" y="3071"/>
                </a:lnTo>
                <a:lnTo>
                  <a:pt x="5505" y="3063"/>
                </a:lnTo>
                <a:lnTo>
                  <a:pt x="5514" y="3063"/>
                </a:lnTo>
                <a:lnTo>
                  <a:pt x="5532" y="3071"/>
                </a:lnTo>
                <a:lnTo>
                  <a:pt x="5540" y="3071"/>
                </a:lnTo>
                <a:lnTo>
                  <a:pt x="5549" y="3080"/>
                </a:lnTo>
                <a:lnTo>
                  <a:pt x="5558" y="3089"/>
                </a:lnTo>
                <a:lnTo>
                  <a:pt x="5558" y="3080"/>
                </a:lnTo>
                <a:lnTo>
                  <a:pt x="5549" y="3071"/>
                </a:lnTo>
                <a:lnTo>
                  <a:pt x="5540" y="3071"/>
                </a:lnTo>
                <a:lnTo>
                  <a:pt x="5540" y="3063"/>
                </a:lnTo>
                <a:lnTo>
                  <a:pt x="5540" y="3054"/>
                </a:lnTo>
                <a:lnTo>
                  <a:pt x="5549" y="3054"/>
                </a:lnTo>
                <a:lnTo>
                  <a:pt x="5549" y="3045"/>
                </a:lnTo>
                <a:lnTo>
                  <a:pt x="5558" y="3045"/>
                </a:lnTo>
                <a:lnTo>
                  <a:pt x="5558" y="3036"/>
                </a:lnTo>
                <a:lnTo>
                  <a:pt x="5567" y="3045"/>
                </a:lnTo>
                <a:lnTo>
                  <a:pt x="5567" y="3036"/>
                </a:lnTo>
                <a:lnTo>
                  <a:pt x="5576" y="3036"/>
                </a:lnTo>
                <a:lnTo>
                  <a:pt x="5585" y="3045"/>
                </a:lnTo>
                <a:lnTo>
                  <a:pt x="5593" y="3045"/>
                </a:lnTo>
                <a:lnTo>
                  <a:pt x="5602" y="3036"/>
                </a:lnTo>
                <a:lnTo>
                  <a:pt x="5602" y="3027"/>
                </a:lnTo>
                <a:lnTo>
                  <a:pt x="5585" y="3027"/>
                </a:lnTo>
                <a:lnTo>
                  <a:pt x="5576" y="3027"/>
                </a:lnTo>
                <a:lnTo>
                  <a:pt x="5567" y="3018"/>
                </a:lnTo>
                <a:lnTo>
                  <a:pt x="5567" y="3010"/>
                </a:lnTo>
                <a:lnTo>
                  <a:pt x="5585" y="3010"/>
                </a:lnTo>
                <a:lnTo>
                  <a:pt x="5593" y="3010"/>
                </a:lnTo>
                <a:lnTo>
                  <a:pt x="5602" y="3010"/>
                </a:lnTo>
                <a:lnTo>
                  <a:pt x="5637" y="3010"/>
                </a:lnTo>
                <a:lnTo>
                  <a:pt x="5646" y="3010"/>
                </a:lnTo>
                <a:lnTo>
                  <a:pt x="5664" y="3001"/>
                </a:lnTo>
                <a:lnTo>
                  <a:pt x="5682" y="2992"/>
                </a:lnTo>
                <a:lnTo>
                  <a:pt x="5690" y="2992"/>
                </a:lnTo>
                <a:lnTo>
                  <a:pt x="5690" y="2983"/>
                </a:lnTo>
                <a:lnTo>
                  <a:pt x="5690" y="2974"/>
                </a:lnTo>
                <a:lnTo>
                  <a:pt x="5690" y="2957"/>
                </a:lnTo>
                <a:lnTo>
                  <a:pt x="5690" y="2948"/>
                </a:lnTo>
                <a:lnTo>
                  <a:pt x="5673" y="2939"/>
                </a:lnTo>
                <a:lnTo>
                  <a:pt x="5664" y="2939"/>
                </a:lnTo>
                <a:lnTo>
                  <a:pt x="5646" y="2930"/>
                </a:lnTo>
                <a:lnTo>
                  <a:pt x="5629" y="2921"/>
                </a:lnTo>
                <a:lnTo>
                  <a:pt x="5620" y="2912"/>
                </a:lnTo>
                <a:lnTo>
                  <a:pt x="5602" y="2912"/>
                </a:lnTo>
                <a:lnTo>
                  <a:pt x="5593" y="2912"/>
                </a:lnTo>
                <a:lnTo>
                  <a:pt x="5576" y="2921"/>
                </a:lnTo>
                <a:lnTo>
                  <a:pt x="5558" y="2921"/>
                </a:lnTo>
                <a:lnTo>
                  <a:pt x="5576" y="2912"/>
                </a:lnTo>
                <a:lnTo>
                  <a:pt x="5585" y="2912"/>
                </a:lnTo>
                <a:lnTo>
                  <a:pt x="5585" y="2904"/>
                </a:lnTo>
                <a:lnTo>
                  <a:pt x="5567" y="2904"/>
                </a:lnTo>
                <a:lnTo>
                  <a:pt x="5558" y="2904"/>
                </a:lnTo>
                <a:lnTo>
                  <a:pt x="5505" y="2886"/>
                </a:lnTo>
                <a:lnTo>
                  <a:pt x="5496" y="2877"/>
                </a:lnTo>
                <a:lnTo>
                  <a:pt x="5488" y="2877"/>
                </a:lnTo>
                <a:lnTo>
                  <a:pt x="5496" y="2886"/>
                </a:lnTo>
                <a:lnTo>
                  <a:pt x="5505" y="2895"/>
                </a:lnTo>
                <a:lnTo>
                  <a:pt x="5488" y="2895"/>
                </a:lnTo>
                <a:lnTo>
                  <a:pt x="5479" y="2886"/>
                </a:lnTo>
                <a:lnTo>
                  <a:pt x="5470" y="2877"/>
                </a:lnTo>
                <a:lnTo>
                  <a:pt x="5479" y="2868"/>
                </a:lnTo>
                <a:lnTo>
                  <a:pt x="5470" y="2860"/>
                </a:lnTo>
                <a:lnTo>
                  <a:pt x="5488" y="2868"/>
                </a:lnTo>
                <a:lnTo>
                  <a:pt x="5523" y="2877"/>
                </a:lnTo>
                <a:lnTo>
                  <a:pt x="5558" y="2895"/>
                </a:lnTo>
                <a:lnTo>
                  <a:pt x="5567" y="2895"/>
                </a:lnTo>
                <a:lnTo>
                  <a:pt x="5585" y="2904"/>
                </a:lnTo>
                <a:lnTo>
                  <a:pt x="5585" y="2895"/>
                </a:lnTo>
                <a:lnTo>
                  <a:pt x="5593" y="2895"/>
                </a:lnTo>
                <a:lnTo>
                  <a:pt x="5602" y="2895"/>
                </a:lnTo>
                <a:lnTo>
                  <a:pt x="5602" y="2904"/>
                </a:lnTo>
                <a:lnTo>
                  <a:pt x="5620" y="2904"/>
                </a:lnTo>
                <a:lnTo>
                  <a:pt x="5629" y="2904"/>
                </a:lnTo>
                <a:lnTo>
                  <a:pt x="5664" y="2921"/>
                </a:lnTo>
                <a:lnTo>
                  <a:pt x="5673" y="2921"/>
                </a:lnTo>
                <a:lnTo>
                  <a:pt x="5682" y="2921"/>
                </a:lnTo>
                <a:lnTo>
                  <a:pt x="5690" y="2921"/>
                </a:lnTo>
                <a:lnTo>
                  <a:pt x="5699" y="2921"/>
                </a:lnTo>
                <a:lnTo>
                  <a:pt x="5699" y="2912"/>
                </a:lnTo>
                <a:lnTo>
                  <a:pt x="5708" y="2912"/>
                </a:lnTo>
                <a:lnTo>
                  <a:pt x="5717" y="2921"/>
                </a:lnTo>
                <a:lnTo>
                  <a:pt x="5726" y="2912"/>
                </a:lnTo>
                <a:lnTo>
                  <a:pt x="5735" y="2912"/>
                </a:lnTo>
                <a:lnTo>
                  <a:pt x="5743" y="2895"/>
                </a:lnTo>
                <a:lnTo>
                  <a:pt x="5735" y="2886"/>
                </a:lnTo>
                <a:lnTo>
                  <a:pt x="5726" y="2877"/>
                </a:lnTo>
                <a:lnTo>
                  <a:pt x="5735" y="2877"/>
                </a:lnTo>
                <a:lnTo>
                  <a:pt x="5743" y="2877"/>
                </a:lnTo>
                <a:lnTo>
                  <a:pt x="5752" y="2877"/>
                </a:lnTo>
                <a:lnTo>
                  <a:pt x="5743" y="2860"/>
                </a:lnTo>
                <a:lnTo>
                  <a:pt x="5735" y="2860"/>
                </a:lnTo>
                <a:lnTo>
                  <a:pt x="5752" y="2851"/>
                </a:lnTo>
                <a:lnTo>
                  <a:pt x="5761" y="2851"/>
                </a:lnTo>
                <a:lnTo>
                  <a:pt x="5761" y="2860"/>
                </a:lnTo>
                <a:lnTo>
                  <a:pt x="5761" y="2868"/>
                </a:lnTo>
                <a:lnTo>
                  <a:pt x="5770" y="2868"/>
                </a:lnTo>
                <a:lnTo>
                  <a:pt x="5779" y="2868"/>
                </a:lnTo>
                <a:lnTo>
                  <a:pt x="5787" y="2868"/>
                </a:lnTo>
                <a:lnTo>
                  <a:pt x="5796" y="2877"/>
                </a:lnTo>
                <a:lnTo>
                  <a:pt x="5805" y="2877"/>
                </a:lnTo>
                <a:lnTo>
                  <a:pt x="5796" y="2860"/>
                </a:lnTo>
                <a:lnTo>
                  <a:pt x="5814" y="2868"/>
                </a:lnTo>
                <a:lnTo>
                  <a:pt x="5832" y="2877"/>
                </a:lnTo>
                <a:lnTo>
                  <a:pt x="5840" y="2868"/>
                </a:lnTo>
                <a:lnTo>
                  <a:pt x="5858" y="2860"/>
                </a:lnTo>
                <a:lnTo>
                  <a:pt x="5885" y="2851"/>
                </a:lnTo>
                <a:lnTo>
                  <a:pt x="5893" y="2842"/>
                </a:lnTo>
                <a:lnTo>
                  <a:pt x="5893" y="2824"/>
                </a:lnTo>
                <a:lnTo>
                  <a:pt x="5937" y="2771"/>
                </a:lnTo>
                <a:lnTo>
                  <a:pt x="5946" y="2762"/>
                </a:lnTo>
                <a:lnTo>
                  <a:pt x="5964" y="2745"/>
                </a:lnTo>
                <a:lnTo>
                  <a:pt x="5964" y="2727"/>
                </a:lnTo>
                <a:lnTo>
                  <a:pt x="5955" y="2727"/>
                </a:lnTo>
                <a:lnTo>
                  <a:pt x="5937" y="2727"/>
                </a:lnTo>
                <a:lnTo>
                  <a:pt x="5893" y="2718"/>
                </a:lnTo>
                <a:lnTo>
                  <a:pt x="5876" y="2718"/>
                </a:lnTo>
                <a:lnTo>
                  <a:pt x="5814" y="2709"/>
                </a:lnTo>
                <a:lnTo>
                  <a:pt x="5805" y="2709"/>
                </a:lnTo>
                <a:lnTo>
                  <a:pt x="5796" y="2701"/>
                </a:lnTo>
                <a:lnTo>
                  <a:pt x="5770" y="2674"/>
                </a:lnTo>
                <a:lnTo>
                  <a:pt x="5761" y="2665"/>
                </a:lnTo>
                <a:lnTo>
                  <a:pt x="5743" y="2657"/>
                </a:lnTo>
                <a:lnTo>
                  <a:pt x="5735" y="2657"/>
                </a:lnTo>
                <a:lnTo>
                  <a:pt x="5699" y="2648"/>
                </a:lnTo>
                <a:lnTo>
                  <a:pt x="5673" y="2648"/>
                </a:lnTo>
                <a:lnTo>
                  <a:pt x="5664" y="2648"/>
                </a:lnTo>
                <a:lnTo>
                  <a:pt x="5664" y="2657"/>
                </a:lnTo>
                <a:lnTo>
                  <a:pt x="5646" y="2648"/>
                </a:lnTo>
                <a:lnTo>
                  <a:pt x="5637" y="2639"/>
                </a:lnTo>
                <a:lnTo>
                  <a:pt x="5646" y="2639"/>
                </a:lnTo>
                <a:lnTo>
                  <a:pt x="5664" y="2639"/>
                </a:lnTo>
                <a:lnTo>
                  <a:pt x="5682" y="2639"/>
                </a:lnTo>
                <a:lnTo>
                  <a:pt x="5690" y="2639"/>
                </a:lnTo>
                <a:lnTo>
                  <a:pt x="5708" y="2648"/>
                </a:lnTo>
                <a:lnTo>
                  <a:pt x="5717" y="2639"/>
                </a:lnTo>
                <a:lnTo>
                  <a:pt x="5735" y="2648"/>
                </a:lnTo>
                <a:lnTo>
                  <a:pt x="5743" y="2648"/>
                </a:lnTo>
                <a:lnTo>
                  <a:pt x="5752" y="2648"/>
                </a:lnTo>
                <a:lnTo>
                  <a:pt x="5743" y="2639"/>
                </a:lnTo>
                <a:lnTo>
                  <a:pt x="5752" y="2639"/>
                </a:lnTo>
                <a:lnTo>
                  <a:pt x="5761" y="2639"/>
                </a:lnTo>
                <a:lnTo>
                  <a:pt x="5770" y="2648"/>
                </a:lnTo>
                <a:lnTo>
                  <a:pt x="5787" y="2648"/>
                </a:lnTo>
                <a:lnTo>
                  <a:pt x="5805" y="2665"/>
                </a:lnTo>
                <a:lnTo>
                  <a:pt x="5823" y="2674"/>
                </a:lnTo>
                <a:lnTo>
                  <a:pt x="5832" y="2674"/>
                </a:lnTo>
                <a:lnTo>
                  <a:pt x="5840" y="2683"/>
                </a:lnTo>
                <a:lnTo>
                  <a:pt x="5849" y="2683"/>
                </a:lnTo>
                <a:lnTo>
                  <a:pt x="5858" y="2692"/>
                </a:lnTo>
                <a:lnTo>
                  <a:pt x="5876" y="2709"/>
                </a:lnTo>
                <a:lnTo>
                  <a:pt x="5893" y="2709"/>
                </a:lnTo>
                <a:lnTo>
                  <a:pt x="5911" y="2718"/>
                </a:lnTo>
                <a:lnTo>
                  <a:pt x="5929" y="2718"/>
                </a:lnTo>
                <a:lnTo>
                  <a:pt x="5937" y="2709"/>
                </a:lnTo>
                <a:lnTo>
                  <a:pt x="5946" y="2709"/>
                </a:lnTo>
                <a:lnTo>
                  <a:pt x="5955" y="2701"/>
                </a:lnTo>
                <a:lnTo>
                  <a:pt x="5964" y="2692"/>
                </a:lnTo>
                <a:lnTo>
                  <a:pt x="5982" y="2674"/>
                </a:lnTo>
                <a:lnTo>
                  <a:pt x="6035" y="2630"/>
                </a:lnTo>
                <a:lnTo>
                  <a:pt x="6043" y="2621"/>
                </a:lnTo>
                <a:lnTo>
                  <a:pt x="6035" y="2612"/>
                </a:lnTo>
                <a:lnTo>
                  <a:pt x="6026" y="2604"/>
                </a:lnTo>
                <a:lnTo>
                  <a:pt x="6017" y="2604"/>
                </a:lnTo>
                <a:lnTo>
                  <a:pt x="5990" y="2595"/>
                </a:lnTo>
                <a:lnTo>
                  <a:pt x="5982" y="2586"/>
                </a:lnTo>
                <a:lnTo>
                  <a:pt x="5982" y="2577"/>
                </a:lnTo>
                <a:lnTo>
                  <a:pt x="5982" y="2568"/>
                </a:lnTo>
                <a:lnTo>
                  <a:pt x="5990" y="2568"/>
                </a:lnTo>
                <a:lnTo>
                  <a:pt x="6035" y="2568"/>
                </a:lnTo>
                <a:lnTo>
                  <a:pt x="6052" y="2568"/>
                </a:lnTo>
                <a:lnTo>
                  <a:pt x="6061" y="2568"/>
                </a:lnTo>
                <a:lnTo>
                  <a:pt x="6079" y="2568"/>
                </a:lnTo>
                <a:lnTo>
                  <a:pt x="6087" y="2577"/>
                </a:lnTo>
                <a:lnTo>
                  <a:pt x="6096" y="2586"/>
                </a:lnTo>
                <a:lnTo>
                  <a:pt x="6105" y="2595"/>
                </a:lnTo>
                <a:lnTo>
                  <a:pt x="6114" y="2604"/>
                </a:lnTo>
                <a:lnTo>
                  <a:pt x="6140" y="2612"/>
                </a:lnTo>
                <a:lnTo>
                  <a:pt x="6149" y="2612"/>
                </a:lnTo>
                <a:lnTo>
                  <a:pt x="6158" y="2604"/>
                </a:lnTo>
                <a:lnTo>
                  <a:pt x="6158" y="2595"/>
                </a:lnTo>
                <a:lnTo>
                  <a:pt x="6184" y="2604"/>
                </a:lnTo>
                <a:lnTo>
                  <a:pt x="6193" y="2612"/>
                </a:lnTo>
                <a:lnTo>
                  <a:pt x="6193" y="2604"/>
                </a:lnTo>
                <a:lnTo>
                  <a:pt x="6202" y="2604"/>
                </a:lnTo>
                <a:lnTo>
                  <a:pt x="6193" y="2595"/>
                </a:lnTo>
                <a:lnTo>
                  <a:pt x="6184" y="2586"/>
                </a:lnTo>
                <a:lnTo>
                  <a:pt x="6176" y="2568"/>
                </a:lnTo>
                <a:lnTo>
                  <a:pt x="6176" y="2559"/>
                </a:lnTo>
                <a:lnTo>
                  <a:pt x="6167" y="2551"/>
                </a:lnTo>
                <a:lnTo>
                  <a:pt x="6158" y="2551"/>
                </a:lnTo>
                <a:lnTo>
                  <a:pt x="6140" y="2533"/>
                </a:lnTo>
                <a:lnTo>
                  <a:pt x="6140" y="2524"/>
                </a:lnTo>
                <a:lnTo>
                  <a:pt x="6132" y="2515"/>
                </a:lnTo>
                <a:lnTo>
                  <a:pt x="6123" y="2515"/>
                </a:lnTo>
                <a:lnTo>
                  <a:pt x="6114" y="2524"/>
                </a:lnTo>
                <a:lnTo>
                  <a:pt x="6105" y="2524"/>
                </a:lnTo>
                <a:lnTo>
                  <a:pt x="6105" y="2515"/>
                </a:lnTo>
                <a:lnTo>
                  <a:pt x="6123" y="2506"/>
                </a:lnTo>
                <a:lnTo>
                  <a:pt x="6132" y="2506"/>
                </a:lnTo>
                <a:lnTo>
                  <a:pt x="6140" y="2515"/>
                </a:lnTo>
                <a:lnTo>
                  <a:pt x="6149" y="2524"/>
                </a:lnTo>
                <a:lnTo>
                  <a:pt x="6158" y="2524"/>
                </a:lnTo>
                <a:lnTo>
                  <a:pt x="6167" y="2533"/>
                </a:lnTo>
                <a:lnTo>
                  <a:pt x="6158" y="2533"/>
                </a:lnTo>
                <a:lnTo>
                  <a:pt x="6158" y="2542"/>
                </a:lnTo>
                <a:lnTo>
                  <a:pt x="6167" y="2542"/>
                </a:lnTo>
                <a:lnTo>
                  <a:pt x="6176" y="2542"/>
                </a:lnTo>
                <a:lnTo>
                  <a:pt x="6184" y="2542"/>
                </a:lnTo>
                <a:lnTo>
                  <a:pt x="6184" y="2551"/>
                </a:lnTo>
                <a:lnTo>
                  <a:pt x="6202" y="2568"/>
                </a:lnTo>
                <a:lnTo>
                  <a:pt x="6211" y="2577"/>
                </a:lnTo>
                <a:lnTo>
                  <a:pt x="6211" y="2586"/>
                </a:lnTo>
                <a:lnTo>
                  <a:pt x="6220" y="2586"/>
                </a:lnTo>
                <a:lnTo>
                  <a:pt x="6229" y="2586"/>
                </a:lnTo>
                <a:lnTo>
                  <a:pt x="6237" y="2586"/>
                </a:lnTo>
                <a:lnTo>
                  <a:pt x="6246" y="2577"/>
                </a:lnTo>
                <a:lnTo>
                  <a:pt x="6264" y="2568"/>
                </a:lnTo>
                <a:lnTo>
                  <a:pt x="6282" y="2559"/>
                </a:lnTo>
                <a:lnTo>
                  <a:pt x="6290" y="2559"/>
                </a:lnTo>
                <a:lnTo>
                  <a:pt x="6299" y="2551"/>
                </a:lnTo>
                <a:lnTo>
                  <a:pt x="6308" y="2542"/>
                </a:lnTo>
                <a:lnTo>
                  <a:pt x="6317" y="2542"/>
                </a:lnTo>
                <a:lnTo>
                  <a:pt x="6326" y="2533"/>
                </a:lnTo>
                <a:lnTo>
                  <a:pt x="6326" y="2524"/>
                </a:lnTo>
                <a:lnTo>
                  <a:pt x="6334" y="2515"/>
                </a:lnTo>
                <a:lnTo>
                  <a:pt x="6343" y="2515"/>
                </a:lnTo>
                <a:lnTo>
                  <a:pt x="6352" y="2515"/>
                </a:lnTo>
                <a:lnTo>
                  <a:pt x="6361" y="2506"/>
                </a:lnTo>
                <a:lnTo>
                  <a:pt x="6370" y="2506"/>
                </a:lnTo>
                <a:lnTo>
                  <a:pt x="6370" y="2498"/>
                </a:lnTo>
                <a:lnTo>
                  <a:pt x="6379" y="2489"/>
                </a:lnTo>
                <a:lnTo>
                  <a:pt x="6379" y="2462"/>
                </a:lnTo>
                <a:lnTo>
                  <a:pt x="6387" y="2454"/>
                </a:lnTo>
                <a:lnTo>
                  <a:pt x="6379" y="2445"/>
                </a:lnTo>
                <a:lnTo>
                  <a:pt x="6370" y="2436"/>
                </a:lnTo>
                <a:lnTo>
                  <a:pt x="6370" y="2427"/>
                </a:lnTo>
                <a:lnTo>
                  <a:pt x="6352" y="2418"/>
                </a:lnTo>
                <a:lnTo>
                  <a:pt x="6343" y="2409"/>
                </a:lnTo>
                <a:lnTo>
                  <a:pt x="6334" y="2401"/>
                </a:lnTo>
                <a:lnTo>
                  <a:pt x="6326" y="2392"/>
                </a:lnTo>
                <a:lnTo>
                  <a:pt x="6326" y="2383"/>
                </a:lnTo>
                <a:lnTo>
                  <a:pt x="6326" y="2365"/>
                </a:lnTo>
                <a:lnTo>
                  <a:pt x="6326" y="2356"/>
                </a:lnTo>
                <a:lnTo>
                  <a:pt x="6326" y="2365"/>
                </a:lnTo>
                <a:lnTo>
                  <a:pt x="6317" y="2365"/>
                </a:lnTo>
                <a:lnTo>
                  <a:pt x="6299" y="2348"/>
                </a:lnTo>
                <a:lnTo>
                  <a:pt x="6299" y="2339"/>
                </a:lnTo>
                <a:lnTo>
                  <a:pt x="6290" y="2330"/>
                </a:lnTo>
                <a:lnTo>
                  <a:pt x="6290" y="2321"/>
                </a:lnTo>
                <a:lnTo>
                  <a:pt x="6299" y="2321"/>
                </a:lnTo>
                <a:lnTo>
                  <a:pt x="6317" y="2321"/>
                </a:lnTo>
                <a:lnTo>
                  <a:pt x="6326" y="2321"/>
                </a:lnTo>
                <a:lnTo>
                  <a:pt x="6326" y="2330"/>
                </a:lnTo>
                <a:lnTo>
                  <a:pt x="6334" y="2330"/>
                </a:lnTo>
                <a:lnTo>
                  <a:pt x="6343" y="2321"/>
                </a:lnTo>
                <a:lnTo>
                  <a:pt x="6352" y="2321"/>
                </a:lnTo>
                <a:lnTo>
                  <a:pt x="6361" y="2312"/>
                </a:lnTo>
                <a:lnTo>
                  <a:pt x="6379" y="2303"/>
                </a:lnTo>
                <a:lnTo>
                  <a:pt x="6387" y="2295"/>
                </a:lnTo>
                <a:lnTo>
                  <a:pt x="6387" y="2286"/>
                </a:lnTo>
                <a:lnTo>
                  <a:pt x="6379" y="2277"/>
                </a:lnTo>
                <a:lnTo>
                  <a:pt x="6370" y="2277"/>
                </a:lnTo>
                <a:lnTo>
                  <a:pt x="6352" y="2277"/>
                </a:lnTo>
                <a:lnTo>
                  <a:pt x="6334" y="2277"/>
                </a:lnTo>
                <a:lnTo>
                  <a:pt x="6334" y="2268"/>
                </a:lnTo>
                <a:lnTo>
                  <a:pt x="6352" y="2259"/>
                </a:lnTo>
                <a:lnTo>
                  <a:pt x="6361" y="2259"/>
                </a:lnTo>
                <a:lnTo>
                  <a:pt x="6379" y="2242"/>
                </a:lnTo>
                <a:lnTo>
                  <a:pt x="6379" y="2233"/>
                </a:lnTo>
                <a:lnTo>
                  <a:pt x="6370" y="2233"/>
                </a:lnTo>
                <a:lnTo>
                  <a:pt x="6352" y="2224"/>
                </a:lnTo>
                <a:lnTo>
                  <a:pt x="6334" y="2224"/>
                </a:lnTo>
                <a:lnTo>
                  <a:pt x="6317" y="2224"/>
                </a:lnTo>
                <a:lnTo>
                  <a:pt x="6308" y="2224"/>
                </a:lnTo>
                <a:lnTo>
                  <a:pt x="6317" y="2215"/>
                </a:lnTo>
                <a:lnTo>
                  <a:pt x="6308" y="2206"/>
                </a:lnTo>
                <a:lnTo>
                  <a:pt x="6282" y="2198"/>
                </a:lnTo>
                <a:lnTo>
                  <a:pt x="6273" y="2198"/>
                </a:lnTo>
                <a:lnTo>
                  <a:pt x="6282" y="2189"/>
                </a:lnTo>
                <a:lnTo>
                  <a:pt x="6290" y="2189"/>
                </a:lnTo>
                <a:lnTo>
                  <a:pt x="6299" y="2180"/>
                </a:lnTo>
                <a:lnTo>
                  <a:pt x="6299" y="2171"/>
                </a:lnTo>
                <a:lnTo>
                  <a:pt x="6282" y="2171"/>
                </a:lnTo>
                <a:lnTo>
                  <a:pt x="6273" y="2171"/>
                </a:lnTo>
                <a:lnTo>
                  <a:pt x="6255" y="2171"/>
                </a:lnTo>
                <a:lnTo>
                  <a:pt x="6220" y="2162"/>
                </a:lnTo>
                <a:lnTo>
                  <a:pt x="6211" y="2162"/>
                </a:lnTo>
                <a:lnTo>
                  <a:pt x="6193" y="2162"/>
                </a:lnTo>
                <a:lnTo>
                  <a:pt x="6167" y="2145"/>
                </a:lnTo>
                <a:lnTo>
                  <a:pt x="6158" y="2145"/>
                </a:lnTo>
                <a:lnTo>
                  <a:pt x="6132" y="2145"/>
                </a:lnTo>
                <a:lnTo>
                  <a:pt x="6123" y="2145"/>
                </a:lnTo>
                <a:lnTo>
                  <a:pt x="6105" y="2153"/>
                </a:lnTo>
                <a:lnTo>
                  <a:pt x="6096" y="2153"/>
                </a:lnTo>
                <a:lnTo>
                  <a:pt x="6087" y="2145"/>
                </a:lnTo>
                <a:lnTo>
                  <a:pt x="6079" y="2145"/>
                </a:lnTo>
                <a:lnTo>
                  <a:pt x="6070" y="2145"/>
                </a:lnTo>
                <a:lnTo>
                  <a:pt x="6070" y="2153"/>
                </a:lnTo>
                <a:lnTo>
                  <a:pt x="6079" y="2153"/>
                </a:lnTo>
                <a:lnTo>
                  <a:pt x="6079" y="2162"/>
                </a:lnTo>
                <a:lnTo>
                  <a:pt x="6070" y="2171"/>
                </a:lnTo>
                <a:lnTo>
                  <a:pt x="6070" y="2180"/>
                </a:lnTo>
                <a:lnTo>
                  <a:pt x="6079" y="2180"/>
                </a:lnTo>
                <a:lnTo>
                  <a:pt x="6079" y="2189"/>
                </a:lnTo>
                <a:lnTo>
                  <a:pt x="6079" y="2198"/>
                </a:lnTo>
                <a:lnTo>
                  <a:pt x="6079" y="2206"/>
                </a:lnTo>
                <a:lnTo>
                  <a:pt x="6079" y="2215"/>
                </a:lnTo>
                <a:lnTo>
                  <a:pt x="6079" y="2224"/>
                </a:lnTo>
                <a:lnTo>
                  <a:pt x="6087" y="2233"/>
                </a:lnTo>
                <a:lnTo>
                  <a:pt x="6105" y="2233"/>
                </a:lnTo>
                <a:lnTo>
                  <a:pt x="6114" y="2242"/>
                </a:lnTo>
                <a:lnTo>
                  <a:pt x="6123" y="2251"/>
                </a:lnTo>
                <a:lnTo>
                  <a:pt x="6114" y="2259"/>
                </a:lnTo>
                <a:lnTo>
                  <a:pt x="6105" y="2268"/>
                </a:lnTo>
                <a:lnTo>
                  <a:pt x="6105" y="2277"/>
                </a:lnTo>
                <a:lnTo>
                  <a:pt x="6123" y="2286"/>
                </a:lnTo>
                <a:lnTo>
                  <a:pt x="6087" y="2295"/>
                </a:lnTo>
                <a:lnTo>
                  <a:pt x="6079" y="2286"/>
                </a:lnTo>
                <a:lnTo>
                  <a:pt x="6070" y="2286"/>
                </a:lnTo>
                <a:lnTo>
                  <a:pt x="6070" y="2295"/>
                </a:lnTo>
                <a:lnTo>
                  <a:pt x="6061" y="2295"/>
                </a:lnTo>
                <a:lnTo>
                  <a:pt x="6061" y="2303"/>
                </a:lnTo>
                <a:lnTo>
                  <a:pt x="6052" y="2303"/>
                </a:lnTo>
                <a:lnTo>
                  <a:pt x="6052" y="2312"/>
                </a:lnTo>
                <a:lnTo>
                  <a:pt x="6052" y="2321"/>
                </a:lnTo>
                <a:lnTo>
                  <a:pt x="6052" y="2330"/>
                </a:lnTo>
                <a:lnTo>
                  <a:pt x="6052" y="2348"/>
                </a:lnTo>
                <a:lnTo>
                  <a:pt x="6043" y="2374"/>
                </a:lnTo>
                <a:lnTo>
                  <a:pt x="6035" y="2383"/>
                </a:lnTo>
                <a:lnTo>
                  <a:pt x="6008" y="2409"/>
                </a:lnTo>
                <a:lnTo>
                  <a:pt x="5999" y="2418"/>
                </a:lnTo>
                <a:lnTo>
                  <a:pt x="5999" y="2427"/>
                </a:lnTo>
                <a:lnTo>
                  <a:pt x="5999" y="2445"/>
                </a:lnTo>
                <a:lnTo>
                  <a:pt x="5990" y="2454"/>
                </a:lnTo>
                <a:lnTo>
                  <a:pt x="5982" y="2462"/>
                </a:lnTo>
                <a:lnTo>
                  <a:pt x="5973" y="2462"/>
                </a:lnTo>
                <a:lnTo>
                  <a:pt x="5964" y="2462"/>
                </a:lnTo>
                <a:lnTo>
                  <a:pt x="5955" y="2480"/>
                </a:lnTo>
                <a:lnTo>
                  <a:pt x="5946" y="2489"/>
                </a:lnTo>
                <a:lnTo>
                  <a:pt x="5937" y="2489"/>
                </a:lnTo>
                <a:lnTo>
                  <a:pt x="5929" y="2480"/>
                </a:lnTo>
                <a:lnTo>
                  <a:pt x="5929" y="2471"/>
                </a:lnTo>
                <a:lnTo>
                  <a:pt x="5929" y="2462"/>
                </a:lnTo>
                <a:lnTo>
                  <a:pt x="5893" y="2436"/>
                </a:lnTo>
                <a:lnTo>
                  <a:pt x="5876" y="2418"/>
                </a:lnTo>
                <a:lnTo>
                  <a:pt x="5867" y="2392"/>
                </a:lnTo>
                <a:lnTo>
                  <a:pt x="5867" y="2383"/>
                </a:lnTo>
                <a:lnTo>
                  <a:pt x="5867" y="2365"/>
                </a:lnTo>
                <a:lnTo>
                  <a:pt x="5858" y="2356"/>
                </a:lnTo>
                <a:lnTo>
                  <a:pt x="5867" y="2348"/>
                </a:lnTo>
                <a:lnTo>
                  <a:pt x="5876" y="2339"/>
                </a:lnTo>
                <a:lnTo>
                  <a:pt x="5876" y="2348"/>
                </a:lnTo>
                <a:lnTo>
                  <a:pt x="5885" y="2356"/>
                </a:lnTo>
                <a:lnTo>
                  <a:pt x="5893" y="2356"/>
                </a:lnTo>
                <a:lnTo>
                  <a:pt x="5902" y="2348"/>
                </a:lnTo>
                <a:lnTo>
                  <a:pt x="5902" y="2339"/>
                </a:lnTo>
                <a:lnTo>
                  <a:pt x="5902" y="2330"/>
                </a:lnTo>
                <a:lnTo>
                  <a:pt x="5902" y="2321"/>
                </a:lnTo>
                <a:lnTo>
                  <a:pt x="5893" y="2312"/>
                </a:lnTo>
                <a:lnTo>
                  <a:pt x="5893" y="2295"/>
                </a:lnTo>
                <a:lnTo>
                  <a:pt x="5885" y="2286"/>
                </a:lnTo>
                <a:lnTo>
                  <a:pt x="5876" y="2268"/>
                </a:lnTo>
                <a:lnTo>
                  <a:pt x="5867" y="2259"/>
                </a:lnTo>
                <a:lnTo>
                  <a:pt x="5840" y="2251"/>
                </a:lnTo>
                <a:lnTo>
                  <a:pt x="5832" y="2242"/>
                </a:lnTo>
                <a:lnTo>
                  <a:pt x="5823" y="2233"/>
                </a:lnTo>
                <a:lnTo>
                  <a:pt x="5814" y="2224"/>
                </a:lnTo>
                <a:lnTo>
                  <a:pt x="5805" y="2224"/>
                </a:lnTo>
                <a:lnTo>
                  <a:pt x="5796" y="2224"/>
                </a:lnTo>
                <a:lnTo>
                  <a:pt x="5787" y="2224"/>
                </a:lnTo>
                <a:lnTo>
                  <a:pt x="5779" y="2251"/>
                </a:lnTo>
                <a:lnTo>
                  <a:pt x="5770" y="2259"/>
                </a:lnTo>
                <a:lnTo>
                  <a:pt x="5761" y="2268"/>
                </a:lnTo>
                <a:lnTo>
                  <a:pt x="5761" y="2286"/>
                </a:lnTo>
                <a:lnTo>
                  <a:pt x="5761" y="2295"/>
                </a:lnTo>
                <a:lnTo>
                  <a:pt x="5752" y="2303"/>
                </a:lnTo>
                <a:lnTo>
                  <a:pt x="5752" y="2312"/>
                </a:lnTo>
                <a:lnTo>
                  <a:pt x="5752" y="2321"/>
                </a:lnTo>
                <a:lnTo>
                  <a:pt x="5743" y="2339"/>
                </a:lnTo>
                <a:lnTo>
                  <a:pt x="5735" y="2339"/>
                </a:lnTo>
                <a:lnTo>
                  <a:pt x="5735" y="2348"/>
                </a:lnTo>
                <a:lnTo>
                  <a:pt x="5726" y="2348"/>
                </a:lnTo>
                <a:lnTo>
                  <a:pt x="5726" y="2356"/>
                </a:lnTo>
                <a:lnTo>
                  <a:pt x="5726" y="2348"/>
                </a:lnTo>
                <a:lnTo>
                  <a:pt x="5717" y="2348"/>
                </a:lnTo>
                <a:lnTo>
                  <a:pt x="5717" y="2339"/>
                </a:lnTo>
                <a:lnTo>
                  <a:pt x="5708" y="2339"/>
                </a:lnTo>
                <a:lnTo>
                  <a:pt x="5699" y="2330"/>
                </a:lnTo>
                <a:lnTo>
                  <a:pt x="5699" y="2321"/>
                </a:lnTo>
                <a:lnTo>
                  <a:pt x="5699" y="2303"/>
                </a:lnTo>
                <a:lnTo>
                  <a:pt x="5708" y="2295"/>
                </a:lnTo>
                <a:lnTo>
                  <a:pt x="5699" y="2286"/>
                </a:lnTo>
                <a:lnTo>
                  <a:pt x="5699" y="2277"/>
                </a:lnTo>
                <a:lnTo>
                  <a:pt x="5708" y="2277"/>
                </a:lnTo>
                <a:lnTo>
                  <a:pt x="5699" y="2268"/>
                </a:lnTo>
                <a:lnTo>
                  <a:pt x="5690" y="2242"/>
                </a:lnTo>
                <a:lnTo>
                  <a:pt x="5655" y="2224"/>
                </a:lnTo>
                <a:lnTo>
                  <a:pt x="5655" y="2215"/>
                </a:lnTo>
                <a:lnTo>
                  <a:pt x="5664" y="2215"/>
                </a:lnTo>
                <a:lnTo>
                  <a:pt x="5664" y="2224"/>
                </a:lnTo>
                <a:lnTo>
                  <a:pt x="5673" y="2224"/>
                </a:lnTo>
                <a:lnTo>
                  <a:pt x="5682" y="2224"/>
                </a:lnTo>
                <a:lnTo>
                  <a:pt x="5682" y="2215"/>
                </a:lnTo>
                <a:lnTo>
                  <a:pt x="5690" y="2206"/>
                </a:lnTo>
                <a:lnTo>
                  <a:pt x="5699" y="2198"/>
                </a:lnTo>
                <a:lnTo>
                  <a:pt x="5708" y="2198"/>
                </a:lnTo>
                <a:lnTo>
                  <a:pt x="5699" y="2189"/>
                </a:lnTo>
                <a:lnTo>
                  <a:pt x="5690" y="2189"/>
                </a:lnTo>
                <a:lnTo>
                  <a:pt x="5682" y="2189"/>
                </a:lnTo>
                <a:lnTo>
                  <a:pt x="5673" y="2189"/>
                </a:lnTo>
                <a:lnTo>
                  <a:pt x="5646" y="2189"/>
                </a:lnTo>
                <a:lnTo>
                  <a:pt x="5637" y="2189"/>
                </a:lnTo>
                <a:lnTo>
                  <a:pt x="5646" y="2180"/>
                </a:lnTo>
                <a:lnTo>
                  <a:pt x="5655" y="2180"/>
                </a:lnTo>
                <a:lnTo>
                  <a:pt x="5655" y="2171"/>
                </a:lnTo>
                <a:lnTo>
                  <a:pt x="5637" y="2171"/>
                </a:lnTo>
                <a:lnTo>
                  <a:pt x="5629" y="2180"/>
                </a:lnTo>
                <a:lnTo>
                  <a:pt x="5611" y="2189"/>
                </a:lnTo>
                <a:lnTo>
                  <a:pt x="5602" y="2189"/>
                </a:lnTo>
                <a:lnTo>
                  <a:pt x="5576" y="2180"/>
                </a:lnTo>
                <a:lnTo>
                  <a:pt x="5576" y="2171"/>
                </a:lnTo>
                <a:lnTo>
                  <a:pt x="5558" y="2171"/>
                </a:lnTo>
                <a:lnTo>
                  <a:pt x="5549" y="2171"/>
                </a:lnTo>
                <a:lnTo>
                  <a:pt x="5532" y="2171"/>
                </a:lnTo>
                <a:lnTo>
                  <a:pt x="5540" y="2162"/>
                </a:lnTo>
                <a:lnTo>
                  <a:pt x="5576" y="2145"/>
                </a:lnTo>
                <a:lnTo>
                  <a:pt x="5593" y="2127"/>
                </a:lnTo>
                <a:lnTo>
                  <a:pt x="5593" y="2118"/>
                </a:lnTo>
                <a:lnTo>
                  <a:pt x="5585" y="2118"/>
                </a:lnTo>
                <a:lnTo>
                  <a:pt x="5558" y="2118"/>
                </a:lnTo>
                <a:lnTo>
                  <a:pt x="5558" y="2109"/>
                </a:lnTo>
                <a:lnTo>
                  <a:pt x="5567" y="2101"/>
                </a:lnTo>
                <a:lnTo>
                  <a:pt x="5576" y="2092"/>
                </a:lnTo>
                <a:lnTo>
                  <a:pt x="5576" y="2101"/>
                </a:lnTo>
                <a:lnTo>
                  <a:pt x="5585" y="2101"/>
                </a:lnTo>
                <a:lnTo>
                  <a:pt x="5593" y="2109"/>
                </a:lnTo>
                <a:lnTo>
                  <a:pt x="5602" y="2109"/>
                </a:lnTo>
                <a:lnTo>
                  <a:pt x="5620" y="2109"/>
                </a:lnTo>
                <a:lnTo>
                  <a:pt x="5629" y="2109"/>
                </a:lnTo>
                <a:lnTo>
                  <a:pt x="5629" y="2101"/>
                </a:lnTo>
                <a:lnTo>
                  <a:pt x="5620" y="2101"/>
                </a:lnTo>
                <a:lnTo>
                  <a:pt x="5620" y="2092"/>
                </a:lnTo>
                <a:lnTo>
                  <a:pt x="5611" y="2083"/>
                </a:lnTo>
                <a:lnTo>
                  <a:pt x="5602" y="2083"/>
                </a:lnTo>
                <a:lnTo>
                  <a:pt x="5602" y="2092"/>
                </a:lnTo>
                <a:lnTo>
                  <a:pt x="5593" y="2092"/>
                </a:lnTo>
                <a:lnTo>
                  <a:pt x="5593" y="2083"/>
                </a:lnTo>
                <a:lnTo>
                  <a:pt x="5593" y="2074"/>
                </a:lnTo>
                <a:lnTo>
                  <a:pt x="5576" y="2065"/>
                </a:lnTo>
                <a:lnTo>
                  <a:pt x="5576" y="2048"/>
                </a:lnTo>
                <a:lnTo>
                  <a:pt x="5567" y="2039"/>
                </a:lnTo>
                <a:lnTo>
                  <a:pt x="5549" y="2039"/>
                </a:lnTo>
                <a:lnTo>
                  <a:pt x="5549" y="2030"/>
                </a:lnTo>
                <a:lnTo>
                  <a:pt x="5540" y="2021"/>
                </a:lnTo>
                <a:lnTo>
                  <a:pt x="5523" y="2012"/>
                </a:lnTo>
                <a:lnTo>
                  <a:pt x="5532" y="2003"/>
                </a:lnTo>
                <a:lnTo>
                  <a:pt x="5532" y="1986"/>
                </a:lnTo>
                <a:lnTo>
                  <a:pt x="5532" y="1977"/>
                </a:lnTo>
                <a:lnTo>
                  <a:pt x="5523" y="1959"/>
                </a:lnTo>
                <a:lnTo>
                  <a:pt x="5523" y="1950"/>
                </a:lnTo>
                <a:lnTo>
                  <a:pt x="5505" y="1933"/>
                </a:lnTo>
                <a:lnTo>
                  <a:pt x="5488" y="1924"/>
                </a:lnTo>
                <a:lnTo>
                  <a:pt x="5479" y="1915"/>
                </a:lnTo>
                <a:lnTo>
                  <a:pt x="5461" y="1906"/>
                </a:lnTo>
                <a:lnTo>
                  <a:pt x="5470" y="1898"/>
                </a:lnTo>
                <a:lnTo>
                  <a:pt x="5470" y="1889"/>
                </a:lnTo>
                <a:lnTo>
                  <a:pt x="5461" y="1889"/>
                </a:lnTo>
                <a:lnTo>
                  <a:pt x="5443" y="1889"/>
                </a:lnTo>
                <a:lnTo>
                  <a:pt x="5435" y="1889"/>
                </a:lnTo>
                <a:lnTo>
                  <a:pt x="5426" y="1889"/>
                </a:lnTo>
                <a:lnTo>
                  <a:pt x="5417" y="1880"/>
                </a:lnTo>
                <a:lnTo>
                  <a:pt x="5408" y="1871"/>
                </a:lnTo>
                <a:lnTo>
                  <a:pt x="5408" y="1862"/>
                </a:lnTo>
                <a:lnTo>
                  <a:pt x="5399" y="1862"/>
                </a:lnTo>
                <a:lnTo>
                  <a:pt x="5390" y="1862"/>
                </a:lnTo>
                <a:lnTo>
                  <a:pt x="5382" y="1862"/>
                </a:lnTo>
                <a:lnTo>
                  <a:pt x="5355" y="1871"/>
                </a:lnTo>
                <a:lnTo>
                  <a:pt x="5338" y="1889"/>
                </a:lnTo>
                <a:lnTo>
                  <a:pt x="5329" y="1898"/>
                </a:lnTo>
                <a:lnTo>
                  <a:pt x="5311" y="1915"/>
                </a:lnTo>
                <a:lnTo>
                  <a:pt x="5311" y="1924"/>
                </a:lnTo>
                <a:lnTo>
                  <a:pt x="5320" y="1924"/>
                </a:lnTo>
                <a:lnTo>
                  <a:pt x="5329" y="1924"/>
                </a:lnTo>
                <a:lnTo>
                  <a:pt x="5338" y="1924"/>
                </a:lnTo>
                <a:lnTo>
                  <a:pt x="5346" y="1924"/>
                </a:lnTo>
                <a:lnTo>
                  <a:pt x="5338" y="1933"/>
                </a:lnTo>
                <a:lnTo>
                  <a:pt x="5329" y="1950"/>
                </a:lnTo>
                <a:lnTo>
                  <a:pt x="5320" y="1950"/>
                </a:lnTo>
                <a:lnTo>
                  <a:pt x="5311" y="1942"/>
                </a:lnTo>
                <a:lnTo>
                  <a:pt x="5302" y="1942"/>
                </a:lnTo>
                <a:lnTo>
                  <a:pt x="5293" y="1942"/>
                </a:lnTo>
                <a:lnTo>
                  <a:pt x="5285" y="1950"/>
                </a:lnTo>
                <a:lnTo>
                  <a:pt x="5267" y="1959"/>
                </a:lnTo>
                <a:lnTo>
                  <a:pt x="5267" y="1968"/>
                </a:lnTo>
                <a:lnTo>
                  <a:pt x="5267" y="1977"/>
                </a:lnTo>
                <a:lnTo>
                  <a:pt x="5258" y="1977"/>
                </a:lnTo>
                <a:lnTo>
                  <a:pt x="5267" y="1986"/>
                </a:lnTo>
                <a:lnTo>
                  <a:pt x="5267" y="1995"/>
                </a:lnTo>
                <a:lnTo>
                  <a:pt x="5258" y="2012"/>
                </a:lnTo>
                <a:lnTo>
                  <a:pt x="5258" y="2021"/>
                </a:lnTo>
                <a:lnTo>
                  <a:pt x="5276" y="2039"/>
                </a:lnTo>
                <a:lnTo>
                  <a:pt x="5285" y="2039"/>
                </a:lnTo>
                <a:lnTo>
                  <a:pt x="5311" y="2039"/>
                </a:lnTo>
                <a:lnTo>
                  <a:pt x="5302" y="2048"/>
                </a:lnTo>
                <a:lnTo>
                  <a:pt x="5311" y="2056"/>
                </a:lnTo>
                <a:lnTo>
                  <a:pt x="5293" y="2048"/>
                </a:lnTo>
                <a:lnTo>
                  <a:pt x="5293" y="2056"/>
                </a:lnTo>
                <a:lnTo>
                  <a:pt x="5285" y="2056"/>
                </a:lnTo>
                <a:lnTo>
                  <a:pt x="5276" y="2056"/>
                </a:lnTo>
                <a:lnTo>
                  <a:pt x="5276" y="2065"/>
                </a:lnTo>
                <a:lnTo>
                  <a:pt x="5258" y="2083"/>
                </a:lnTo>
                <a:lnTo>
                  <a:pt x="5258" y="2092"/>
                </a:lnTo>
                <a:lnTo>
                  <a:pt x="5258" y="2101"/>
                </a:lnTo>
                <a:lnTo>
                  <a:pt x="5267" y="2109"/>
                </a:lnTo>
                <a:lnTo>
                  <a:pt x="5285" y="2127"/>
                </a:lnTo>
                <a:lnTo>
                  <a:pt x="5285" y="2136"/>
                </a:lnTo>
                <a:lnTo>
                  <a:pt x="5293" y="2145"/>
                </a:lnTo>
                <a:lnTo>
                  <a:pt x="5293" y="2153"/>
                </a:lnTo>
                <a:lnTo>
                  <a:pt x="5302" y="2153"/>
                </a:lnTo>
                <a:lnTo>
                  <a:pt x="5311" y="2153"/>
                </a:lnTo>
                <a:lnTo>
                  <a:pt x="5320" y="2153"/>
                </a:lnTo>
                <a:lnTo>
                  <a:pt x="5329" y="2162"/>
                </a:lnTo>
                <a:lnTo>
                  <a:pt x="5338" y="2162"/>
                </a:lnTo>
                <a:lnTo>
                  <a:pt x="5355" y="2171"/>
                </a:lnTo>
                <a:lnTo>
                  <a:pt x="5390" y="2180"/>
                </a:lnTo>
                <a:lnTo>
                  <a:pt x="5399" y="2171"/>
                </a:lnTo>
                <a:lnTo>
                  <a:pt x="5408" y="2180"/>
                </a:lnTo>
                <a:lnTo>
                  <a:pt x="5417" y="2189"/>
                </a:lnTo>
                <a:lnTo>
                  <a:pt x="5426" y="2198"/>
                </a:lnTo>
                <a:lnTo>
                  <a:pt x="5435" y="2198"/>
                </a:lnTo>
                <a:lnTo>
                  <a:pt x="5443" y="2198"/>
                </a:lnTo>
                <a:lnTo>
                  <a:pt x="5452" y="2198"/>
                </a:lnTo>
                <a:lnTo>
                  <a:pt x="5461" y="2189"/>
                </a:lnTo>
                <a:lnTo>
                  <a:pt x="5470" y="2189"/>
                </a:lnTo>
                <a:lnTo>
                  <a:pt x="5479" y="2198"/>
                </a:lnTo>
                <a:lnTo>
                  <a:pt x="5479" y="2206"/>
                </a:lnTo>
                <a:lnTo>
                  <a:pt x="5488" y="2206"/>
                </a:lnTo>
                <a:lnTo>
                  <a:pt x="5488" y="2215"/>
                </a:lnTo>
                <a:lnTo>
                  <a:pt x="5479" y="2215"/>
                </a:lnTo>
                <a:lnTo>
                  <a:pt x="5470" y="2224"/>
                </a:lnTo>
                <a:lnTo>
                  <a:pt x="5461" y="2224"/>
                </a:lnTo>
                <a:lnTo>
                  <a:pt x="5479" y="2206"/>
                </a:lnTo>
                <a:lnTo>
                  <a:pt x="5461" y="2206"/>
                </a:lnTo>
                <a:lnTo>
                  <a:pt x="5435" y="2215"/>
                </a:lnTo>
                <a:lnTo>
                  <a:pt x="5426" y="2215"/>
                </a:lnTo>
                <a:lnTo>
                  <a:pt x="5426" y="2224"/>
                </a:lnTo>
                <a:lnTo>
                  <a:pt x="5426" y="2242"/>
                </a:lnTo>
                <a:lnTo>
                  <a:pt x="5435" y="2242"/>
                </a:lnTo>
                <a:lnTo>
                  <a:pt x="5443" y="2242"/>
                </a:lnTo>
                <a:lnTo>
                  <a:pt x="5435" y="2251"/>
                </a:lnTo>
                <a:lnTo>
                  <a:pt x="5417" y="2259"/>
                </a:lnTo>
                <a:lnTo>
                  <a:pt x="5408" y="2268"/>
                </a:lnTo>
                <a:lnTo>
                  <a:pt x="5408" y="2286"/>
                </a:lnTo>
                <a:lnTo>
                  <a:pt x="5417" y="2295"/>
                </a:lnTo>
                <a:lnTo>
                  <a:pt x="5435" y="2286"/>
                </a:lnTo>
                <a:lnTo>
                  <a:pt x="5443" y="2286"/>
                </a:lnTo>
                <a:lnTo>
                  <a:pt x="5452" y="2277"/>
                </a:lnTo>
                <a:lnTo>
                  <a:pt x="5452" y="2268"/>
                </a:lnTo>
                <a:lnTo>
                  <a:pt x="5452" y="2259"/>
                </a:lnTo>
                <a:lnTo>
                  <a:pt x="5461" y="2259"/>
                </a:lnTo>
                <a:lnTo>
                  <a:pt x="5470" y="2268"/>
                </a:lnTo>
                <a:lnTo>
                  <a:pt x="5470" y="2277"/>
                </a:lnTo>
                <a:lnTo>
                  <a:pt x="5470" y="2286"/>
                </a:lnTo>
                <a:lnTo>
                  <a:pt x="5470" y="2295"/>
                </a:lnTo>
                <a:lnTo>
                  <a:pt x="5470" y="2303"/>
                </a:lnTo>
                <a:lnTo>
                  <a:pt x="5479" y="2303"/>
                </a:lnTo>
                <a:lnTo>
                  <a:pt x="5488" y="2303"/>
                </a:lnTo>
                <a:lnTo>
                  <a:pt x="5488" y="2312"/>
                </a:lnTo>
                <a:lnTo>
                  <a:pt x="5470" y="2312"/>
                </a:lnTo>
                <a:lnTo>
                  <a:pt x="5452" y="2321"/>
                </a:lnTo>
                <a:lnTo>
                  <a:pt x="5443" y="2339"/>
                </a:lnTo>
                <a:lnTo>
                  <a:pt x="5426" y="2348"/>
                </a:lnTo>
                <a:lnTo>
                  <a:pt x="5417" y="2356"/>
                </a:lnTo>
                <a:lnTo>
                  <a:pt x="5408" y="2365"/>
                </a:lnTo>
                <a:lnTo>
                  <a:pt x="5390" y="2374"/>
                </a:lnTo>
                <a:lnTo>
                  <a:pt x="5382" y="2383"/>
                </a:lnTo>
                <a:lnTo>
                  <a:pt x="5364" y="2374"/>
                </a:lnTo>
                <a:lnTo>
                  <a:pt x="5355" y="2374"/>
                </a:lnTo>
                <a:lnTo>
                  <a:pt x="5346" y="2374"/>
                </a:lnTo>
                <a:lnTo>
                  <a:pt x="5346" y="2383"/>
                </a:lnTo>
                <a:lnTo>
                  <a:pt x="5338" y="2383"/>
                </a:lnTo>
                <a:lnTo>
                  <a:pt x="5329" y="2418"/>
                </a:lnTo>
                <a:lnTo>
                  <a:pt x="5329" y="2427"/>
                </a:lnTo>
                <a:lnTo>
                  <a:pt x="5338" y="2436"/>
                </a:lnTo>
                <a:lnTo>
                  <a:pt x="5346" y="2445"/>
                </a:lnTo>
                <a:lnTo>
                  <a:pt x="5355" y="2462"/>
                </a:lnTo>
                <a:lnTo>
                  <a:pt x="5355" y="2480"/>
                </a:lnTo>
                <a:lnTo>
                  <a:pt x="5355" y="2489"/>
                </a:lnTo>
                <a:lnTo>
                  <a:pt x="5346" y="2515"/>
                </a:lnTo>
                <a:lnTo>
                  <a:pt x="5338" y="2524"/>
                </a:lnTo>
                <a:lnTo>
                  <a:pt x="5329" y="2524"/>
                </a:lnTo>
                <a:lnTo>
                  <a:pt x="5302" y="2515"/>
                </a:lnTo>
                <a:lnTo>
                  <a:pt x="5293" y="2524"/>
                </a:lnTo>
                <a:lnTo>
                  <a:pt x="5302" y="2524"/>
                </a:lnTo>
                <a:lnTo>
                  <a:pt x="5320" y="2542"/>
                </a:lnTo>
                <a:lnTo>
                  <a:pt x="5320" y="2551"/>
                </a:lnTo>
                <a:lnTo>
                  <a:pt x="5320" y="2559"/>
                </a:lnTo>
                <a:lnTo>
                  <a:pt x="5311" y="2551"/>
                </a:lnTo>
                <a:lnTo>
                  <a:pt x="5311" y="2542"/>
                </a:lnTo>
                <a:lnTo>
                  <a:pt x="5276" y="2515"/>
                </a:lnTo>
                <a:lnTo>
                  <a:pt x="5267" y="2506"/>
                </a:lnTo>
                <a:lnTo>
                  <a:pt x="5276" y="2506"/>
                </a:lnTo>
                <a:lnTo>
                  <a:pt x="5285" y="2515"/>
                </a:lnTo>
                <a:lnTo>
                  <a:pt x="5293" y="2515"/>
                </a:lnTo>
                <a:lnTo>
                  <a:pt x="5302" y="2506"/>
                </a:lnTo>
                <a:lnTo>
                  <a:pt x="5311" y="2515"/>
                </a:lnTo>
                <a:lnTo>
                  <a:pt x="5320" y="2515"/>
                </a:lnTo>
                <a:lnTo>
                  <a:pt x="5329" y="2515"/>
                </a:lnTo>
                <a:lnTo>
                  <a:pt x="5338" y="2515"/>
                </a:lnTo>
                <a:lnTo>
                  <a:pt x="5346" y="2506"/>
                </a:lnTo>
                <a:lnTo>
                  <a:pt x="5346" y="2498"/>
                </a:lnTo>
                <a:lnTo>
                  <a:pt x="5346" y="2489"/>
                </a:lnTo>
                <a:lnTo>
                  <a:pt x="5338" y="2489"/>
                </a:lnTo>
                <a:lnTo>
                  <a:pt x="5338" y="2480"/>
                </a:lnTo>
                <a:lnTo>
                  <a:pt x="5329" y="2489"/>
                </a:lnTo>
                <a:lnTo>
                  <a:pt x="5320" y="2489"/>
                </a:lnTo>
                <a:lnTo>
                  <a:pt x="5320" y="2471"/>
                </a:lnTo>
                <a:lnTo>
                  <a:pt x="5311" y="2471"/>
                </a:lnTo>
                <a:lnTo>
                  <a:pt x="5302" y="2480"/>
                </a:lnTo>
                <a:lnTo>
                  <a:pt x="5293" y="2480"/>
                </a:lnTo>
                <a:lnTo>
                  <a:pt x="5285" y="2471"/>
                </a:lnTo>
                <a:lnTo>
                  <a:pt x="5285" y="2462"/>
                </a:lnTo>
                <a:lnTo>
                  <a:pt x="5276" y="2445"/>
                </a:lnTo>
                <a:lnTo>
                  <a:pt x="5285" y="2427"/>
                </a:lnTo>
                <a:lnTo>
                  <a:pt x="5285" y="2418"/>
                </a:lnTo>
                <a:lnTo>
                  <a:pt x="5285" y="2409"/>
                </a:lnTo>
                <a:lnTo>
                  <a:pt x="5302" y="2365"/>
                </a:lnTo>
                <a:lnTo>
                  <a:pt x="5302" y="2356"/>
                </a:lnTo>
                <a:lnTo>
                  <a:pt x="5293" y="2356"/>
                </a:lnTo>
                <a:lnTo>
                  <a:pt x="5267" y="2365"/>
                </a:lnTo>
                <a:lnTo>
                  <a:pt x="5267" y="2374"/>
                </a:lnTo>
                <a:lnTo>
                  <a:pt x="5258" y="2374"/>
                </a:lnTo>
                <a:lnTo>
                  <a:pt x="5258" y="2383"/>
                </a:lnTo>
                <a:lnTo>
                  <a:pt x="5249" y="2383"/>
                </a:lnTo>
                <a:lnTo>
                  <a:pt x="5249" y="2374"/>
                </a:lnTo>
                <a:lnTo>
                  <a:pt x="5267" y="2356"/>
                </a:lnTo>
                <a:lnTo>
                  <a:pt x="5267" y="2348"/>
                </a:lnTo>
                <a:lnTo>
                  <a:pt x="5258" y="2356"/>
                </a:lnTo>
                <a:lnTo>
                  <a:pt x="5232" y="2356"/>
                </a:lnTo>
                <a:lnTo>
                  <a:pt x="5232" y="2348"/>
                </a:lnTo>
                <a:lnTo>
                  <a:pt x="5223" y="2348"/>
                </a:lnTo>
                <a:lnTo>
                  <a:pt x="5214" y="2339"/>
                </a:lnTo>
                <a:lnTo>
                  <a:pt x="5205" y="2330"/>
                </a:lnTo>
                <a:lnTo>
                  <a:pt x="5205" y="2321"/>
                </a:lnTo>
                <a:lnTo>
                  <a:pt x="5196" y="2321"/>
                </a:lnTo>
                <a:lnTo>
                  <a:pt x="5188" y="2321"/>
                </a:lnTo>
                <a:lnTo>
                  <a:pt x="5179" y="2321"/>
                </a:lnTo>
                <a:lnTo>
                  <a:pt x="5170" y="2321"/>
                </a:lnTo>
                <a:lnTo>
                  <a:pt x="5161" y="2321"/>
                </a:lnTo>
                <a:lnTo>
                  <a:pt x="5161" y="2330"/>
                </a:lnTo>
                <a:lnTo>
                  <a:pt x="5170" y="2339"/>
                </a:lnTo>
                <a:lnTo>
                  <a:pt x="5143" y="2339"/>
                </a:lnTo>
                <a:lnTo>
                  <a:pt x="5135" y="2348"/>
                </a:lnTo>
                <a:lnTo>
                  <a:pt x="5117" y="2339"/>
                </a:lnTo>
                <a:lnTo>
                  <a:pt x="5108" y="2339"/>
                </a:lnTo>
                <a:lnTo>
                  <a:pt x="5108" y="2348"/>
                </a:lnTo>
                <a:lnTo>
                  <a:pt x="5117" y="2356"/>
                </a:lnTo>
                <a:lnTo>
                  <a:pt x="5126" y="2365"/>
                </a:lnTo>
                <a:lnTo>
                  <a:pt x="5126" y="2374"/>
                </a:lnTo>
                <a:lnTo>
                  <a:pt x="5117" y="2365"/>
                </a:lnTo>
                <a:lnTo>
                  <a:pt x="5117" y="2374"/>
                </a:lnTo>
                <a:lnTo>
                  <a:pt x="5126" y="2374"/>
                </a:lnTo>
                <a:lnTo>
                  <a:pt x="5143" y="2392"/>
                </a:lnTo>
                <a:lnTo>
                  <a:pt x="5143" y="2401"/>
                </a:lnTo>
                <a:lnTo>
                  <a:pt x="5161" y="2392"/>
                </a:lnTo>
                <a:lnTo>
                  <a:pt x="5170" y="2392"/>
                </a:lnTo>
                <a:lnTo>
                  <a:pt x="5188" y="2392"/>
                </a:lnTo>
                <a:lnTo>
                  <a:pt x="5205" y="2401"/>
                </a:lnTo>
                <a:lnTo>
                  <a:pt x="5214" y="2401"/>
                </a:lnTo>
                <a:lnTo>
                  <a:pt x="5214" y="2409"/>
                </a:lnTo>
                <a:lnTo>
                  <a:pt x="5214" y="2418"/>
                </a:lnTo>
                <a:lnTo>
                  <a:pt x="5214" y="2427"/>
                </a:lnTo>
                <a:lnTo>
                  <a:pt x="5205" y="2427"/>
                </a:lnTo>
                <a:lnTo>
                  <a:pt x="5196" y="2436"/>
                </a:lnTo>
                <a:lnTo>
                  <a:pt x="5179" y="2436"/>
                </a:lnTo>
                <a:lnTo>
                  <a:pt x="5161" y="2418"/>
                </a:lnTo>
                <a:lnTo>
                  <a:pt x="5152" y="2418"/>
                </a:lnTo>
                <a:lnTo>
                  <a:pt x="5126" y="2383"/>
                </a:lnTo>
                <a:lnTo>
                  <a:pt x="5117" y="2383"/>
                </a:lnTo>
                <a:lnTo>
                  <a:pt x="5108" y="2374"/>
                </a:lnTo>
                <a:lnTo>
                  <a:pt x="5099" y="2374"/>
                </a:lnTo>
                <a:lnTo>
                  <a:pt x="5099" y="2383"/>
                </a:lnTo>
                <a:lnTo>
                  <a:pt x="5099" y="2392"/>
                </a:lnTo>
                <a:lnTo>
                  <a:pt x="5108" y="2401"/>
                </a:lnTo>
                <a:lnTo>
                  <a:pt x="5117" y="2401"/>
                </a:lnTo>
                <a:lnTo>
                  <a:pt x="5126" y="2409"/>
                </a:lnTo>
                <a:lnTo>
                  <a:pt x="5117" y="2409"/>
                </a:lnTo>
                <a:lnTo>
                  <a:pt x="5099" y="2409"/>
                </a:lnTo>
                <a:lnTo>
                  <a:pt x="5091" y="2418"/>
                </a:lnTo>
                <a:lnTo>
                  <a:pt x="5082" y="2418"/>
                </a:lnTo>
                <a:lnTo>
                  <a:pt x="5073" y="2418"/>
                </a:lnTo>
                <a:lnTo>
                  <a:pt x="5055" y="2418"/>
                </a:lnTo>
                <a:lnTo>
                  <a:pt x="5046" y="2409"/>
                </a:lnTo>
                <a:lnTo>
                  <a:pt x="5020" y="2409"/>
                </a:lnTo>
                <a:lnTo>
                  <a:pt x="4993" y="2409"/>
                </a:lnTo>
                <a:lnTo>
                  <a:pt x="4976" y="2409"/>
                </a:lnTo>
                <a:lnTo>
                  <a:pt x="4967" y="2409"/>
                </a:lnTo>
                <a:lnTo>
                  <a:pt x="4958" y="2409"/>
                </a:lnTo>
                <a:lnTo>
                  <a:pt x="4949" y="2409"/>
                </a:lnTo>
                <a:lnTo>
                  <a:pt x="4941" y="2409"/>
                </a:lnTo>
                <a:lnTo>
                  <a:pt x="4932" y="2418"/>
                </a:lnTo>
                <a:lnTo>
                  <a:pt x="4923" y="2418"/>
                </a:lnTo>
                <a:lnTo>
                  <a:pt x="4896" y="2427"/>
                </a:lnTo>
                <a:lnTo>
                  <a:pt x="4879" y="2418"/>
                </a:lnTo>
                <a:lnTo>
                  <a:pt x="4870" y="2418"/>
                </a:lnTo>
                <a:lnTo>
                  <a:pt x="4852" y="2418"/>
                </a:lnTo>
                <a:lnTo>
                  <a:pt x="4843" y="2418"/>
                </a:lnTo>
                <a:lnTo>
                  <a:pt x="4835" y="2418"/>
                </a:lnTo>
                <a:lnTo>
                  <a:pt x="4808" y="2409"/>
                </a:lnTo>
                <a:lnTo>
                  <a:pt x="4799" y="2401"/>
                </a:lnTo>
                <a:lnTo>
                  <a:pt x="4782" y="2392"/>
                </a:lnTo>
                <a:lnTo>
                  <a:pt x="4764" y="2374"/>
                </a:lnTo>
                <a:lnTo>
                  <a:pt x="4755" y="2374"/>
                </a:lnTo>
                <a:lnTo>
                  <a:pt x="4738" y="2374"/>
                </a:lnTo>
                <a:lnTo>
                  <a:pt x="4720" y="2383"/>
                </a:lnTo>
                <a:lnTo>
                  <a:pt x="4702" y="2383"/>
                </a:lnTo>
                <a:lnTo>
                  <a:pt x="4685" y="2383"/>
                </a:lnTo>
                <a:lnTo>
                  <a:pt x="4676" y="2374"/>
                </a:lnTo>
                <a:lnTo>
                  <a:pt x="4667" y="2374"/>
                </a:lnTo>
                <a:lnTo>
                  <a:pt x="4667" y="2365"/>
                </a:lnTo>
                <a:lnTo>
                  <a:pt x="4667" y="2356"/>
                </a:lnTo>
                <a:lnTo>
                  <a:pt x="4658" y="2356"/>
                </a:lnTo>
                <a:lnTo>
                  <a:pt x="4649" y="2356"/>
                </a:lnTo>
                <a:lnTo>
                  <a:pt x="4641" y="2348"/>
                </a:lnTo>
                <a:lnTo>
                  <a:pt x="4632" y="2348"/>
                </a:lnTo>
                <a:lnTo>
                  <a:pt x="4623" y="2348"/>
                </a:lnTo>
                <a:lnTo>
                  <a:pt x="4614" y="2330"/>
                </a:lnTo>
                <a:lnTo>
                  <a:pt x="4605" y="2330"/>
                </a:lnTo>
                <a:lnTo>
                  <a:pt x="4605" y="2312"/>
                </a:lnTo>
                <a:lnTo>
                  <a:pt x="4596" y="2295"/>
                </a:lnTo>
                <a:lnTo>
                  <a:pt x="4596" y="2286"/>
                </a:lnTo>
                <a:lnTo>
                  <a:pt x="4588" y="2277"/>
                </a:lnTo>
                <a:lnTo>
                  <a:pt x="4579" y="2277"/>
                </a:lnTo>
                <a:lnTo>
                  <a:pt x="4561" y="2268"/>
                </a:lnTo>
                <a:lnTo>
                  <a:pt x="4552" y="2268"/>
                </a:lnTo>
                <a:lnTo>
                  <a:pt x="4544" y="2268"/>
                </a:lnTo>
                <a:lnTo>
                  <a:pt x="4517" y="2277"/>
                </a:lnTo>
                <a:lnTo>
                  <a:pt x="4508" y="2286"/>
                </a:lnTo>
                <a:lnTo>
                  <a:pt x="4464" y="2295"/>
                </a:lnTo>
                <a:lnTo>
                  <a:pt x="4438" y="2303"/>
                </a:lnTo>
                <a:lnTo>
                  <a:pt x="4394" y="2303"/>
                </a:lnTo>
                <a:lnTo>
                  <a:pt x="4394" y="2312"/>
                </a:lnTo>
                <a:lnTo>
                  <a:pt x="4376" y="2339"/>
                </a:lnTo>
                <a:lnTo>
                  <a:pt x="4367" y="2348"/>
                </a:lnTo>
                <a:lnTo>
                  <a:pt x="4394" y="2365"/>
                </a:lnTo>
                <a:lnTo>
                  <a:pt x="4402" y="2365"/>
                </a:lnTo>
                <a:lnTo>
                  <a:pt x="4411" y="2365"/>
                </a:lnTo>
                <a:lnTo>
                  <a:pt x="4420" y="2365"/>
                </a:lnTo>
                <a:lnTo>
                  <a:pt x="4438" y="2365"/>
                </a:lnTo>
                <a:lnTo>
                  <a:pt x="4446" y="2356"/>
                </a:lnTo>
                <a:lnTo>
                  <a:pt x="4438" y="2356"/>
                </a:lnTo>
                <a:lnTo>
                  <a:pt x="4438" y="2348"/>
                </a:lnTo>
                <a:lnTo>
                  <a:pt x="4446" y="2348"/>
                </a:lnTo>
                <a:lnTo>
                  <a:pt x="4455" y="2348"/>
                </a:lnTo>
                <a:lnTo>
                  <a:pt x="4473" y="2348"/>
                </a:lnTo>
                <a:lnTo>
                  <a:pt x="4482" y="2348"/>
                </a:lnTo>
                <a:lnTo>
                  <a:pt x="4491" y="2339"/>
                </a:lnTo>
                <a:lnTo>
                  <a:pt x="4499" y="2339"/>
                </a:lnTo>
                <a:lnTo>
                  <a:pt x="4508" y="2339"/>
                </a:lnTo>
                <a:lnTo>
                  <a:pt x="4517" y="2339"/>
                </a:lnTo>
                <a:lnTo>
                  <a:pt x="4526" y="2339"/>
                </a:lnTo>
                <a:lnTo>
                  <a:pt x="4526" y="2330"/>
                </a:lnTo>
                <a:lnTo>
                  <a:pt x="4535" y="2321"/>
                </a:lnTo>
                <a:lnTo>
                  <a:pt x="4552" y="2312"/>
                </a:lnTo>
                <a:lnTo>
                  <a:pt x="4561" y="2303"/>
                </a:lnTo>
                <a:lnTo>
                  <a:pt x="4570" y="2303"/>
                </a:lnTo>
                <a:lnTo>
                  <a:pt x="4579" y="2303"/>
                </a:lnTo>
                <a:lnTo>
                  <a:pt x="4588" y="2312"/>
                </a:lnTo>
                <a:lnTo>
                  <a:pt x="4579" y="2321"/>
                </a:lnTo>
                <a:lnTo>
                  <a:pt x="4570" y="2330"/>
                </a:lnTo>
                <a:lnTo>
                  <a:pt x="4561" y="2330"/>
                </a:lnTo>
                <a:lnTo>
                  <a:pt x="4552" y="2339"/>
                </a:lnTo>
                <a:lnTo>
                  <a:pt x="4544" y="2339"/>
                </a:lnTo>
                <a:lnTo>
                  <a:pt x="4535" y="2348"/>
                </a:lnTo>
                <a:lnTo>
                  <a:pt x="4535" y="2356"/>
                </a:lnTo>
                <a:lnTo>
                  <a:pt x="4526" y="2356"/>
                </a:lnTo>
                <a:lnTo>
                  <a:pt x="4517" y="2356"/>
                </a:lnTo>
                <a:lnTo>
                  <a:pt x="4508" y="2365"/>
                </a:lnTo>
                <a:lnTo>
                  <a:pt x="4499" y="2374"/>
                </a:lnTo>
                <a:lnTo>
                  <a:pt x="4491" y="2374"/>
                </a:lnTo>
                <a:lnTo>
                  <a:pt x="4482" y="2374"/>
                </a:lnTo>
                <a:lnTo>
                  <a:pt x="4473" y="2374"/>
                </a:lnTo>
                <a:lnTo>
                  <a:pt x="4464" y="2374"/>
                </a:lnTo>
                <a:lnTo>
                  <a:pt x="4455" y="2383"/>
                </a:lnTo>
                <a:lnTo>
                  <a:pt x="4455" y="2374"/>
                </a:lnTo>
                <a:lnTo>
                  <a:pt x="4438" y="2383"/>
                </a:lnTo>
                <a:lnTo>
                  <a:pt x="4438" y="2392"/>
                </a:lnTo>
                <a:lnTo>
                  <a:pt x="4438" y="2401"/>
                </a:lnTo>
                <a:lnTo>
                  <a:pt x="4429" y="2401"/>
                </a:lnTo>
                <a:lnTo>
                  <a:pt x="4420" y="2409"/>
                </a:lnTo>
                <a:lnTo>
                  <a:pt x="4420" y="2418"/>
                </a:lnTo>
                <a:lnTo>
                  <a:pt x="4420" y="2427"/>
                </a:lnTo>
                <a:lnTo>
                  <a:pt x="4429" y="2427"/>
                </a:lnTo>
                <a:lnTo>
                  <a:pt x="4438" y="2436"/>
                </a:lnTo>
                <a:lnTo>
                  <a:pt x="4446" y="2445"/>
                </a:lnTo>
                <a:lnTo>
                  <a:pt x="4446" y="2454"/>
                </a:lnTo>
                <a:lnTo>
                  <a:pt x="4446" y="2462"/>
                </a:lnTo>
                <a:lnTo>
                  <a:pt x="4446" y="2480"/>
                </a:lnTo>
                <a:lnTo>
                  <a:pt x="4455" y="2489"/>
                </a:lnTo>
                <a:lnTo>
                  <a:pt x="4473" y="2498"/>
                </a:lnTo>
                <a:lnTo>
                  <a:pt x="4464" y="2506"/>
                </a:lnTo>
                <a:lnTo>
                  <a:pt x="4473" y="2515"/>
                </a:lnTo>
                <a:lnTo>
                  <a:pt x="4482" y="2524"/>
                </a:lnTo>
                <a:lnTo>
                  <a:pt x="4464" y="2515"/>
                </a:lnTo>
                <a:lnTo>
                  <a:pt x="4455" y="2524"/>
                </a:lnTo>
                <a:lnTo>
                  <a:pt x="4455" y="2515"/>
                </a:lnTo>
                <a:lnTo>
                  <a:pt x="4446" y="2506"/>
                </a:lnTo>
                <a:lnTo>
                  <a:pt x="4438" y="2515"/>
                </a:lnTo>
                <a:lnTo>
                  <a:pt x="4438" y="2533"/>
                </a:lnTo>
                <a:lnTo>
                  <a:pt x="4438" y="2542"/>
                </a:lnTo>
                <a:lnTo>
                  <a:pt x="4446" y="2559"/>
                </a:lnTo>
                <a:lnTo>
                  <a:pt x="4473" y="2586"/>
                </a:lnTo>
                <a:lnTo>
                  <a:pt x="4464" y="2577"/>
                </a:lnTo>
                <a:lnTo>
                  <a:pt x="4455" y="2577"/>
                </a:lnTo>
                <a:lnTo>
                  <a:pt x="4438" y="2559"/>
                </a:lnTo>
                <a:lnTo>
                  <a:pt x="4438" y="2551"/>
                </a:lnTo>
                <a:lnTo>
                  <a:pt x="4420" y="2542"/>
                </a:lnTo>
                <a:lnTo>
                  <a:pt x="4420" y="2533"/>
                </a:lnTo>
                <a:lnTo>
                  <a:pt x="4411" y="2533"/>
                </a:lnTo>
                <a:lnTo>
                  <a:pt x="4411" y="2524"/>
                </a:lnTo>
                <a:lnTo>
                  <a:pt x="4402" y="2515"/>
                </a:lnTo>
                <a:lnTo>
                  <a:pt x="4385" y="2506"/>
                </a:lnTo>
                <a:lnTo>
                  <a:pt x="4385" y="2498"/>
                </a:lnTo>
                <a:lnTo>
                  <a:pt x="4394" y="2506"/>
                </a:lnTo>
                <a:lnTo>
                  <a:pt x="4402" y="2506"/>
                </a:lnTo>
                <a:lnTo>
                  <a:pt x="4411" y="2506"/>
                </a:lnTo>
                <a:lnTo>
                  <a:pt x="4420" y="2498"/>
                </a:lnTo>
                <a:lnTo>
                  <a:pt x="4429" y="2489"/>
                </a:lnTo>
                <a:lnTo>
                  <a:pt x="4420" y="2489"/>
                </a:lnTo>
                <a:lnTo>
                  <a:pt x="4420" y="2480"/>
                </a:lnTo>
                <a:lnTo>
                  <a:pt x="4394" y="2462"/>
                </a:lnTo>
                <a:lnTo>
                  <a:pt x="4385" y="2454"/>
                </a:lnTo>
                <a:lnTo>
                  <a:pt x="4376" y="2436"/>
                </a:lnTo>
                <a:lnTo>
                  <a:pt x="4367" y="2436"/>
                </a:lnTo>
                <a:lnTo>
                  <a:pt x="4358" y="2454"/>
                </a:lnTo>
                <a:lnTo>
                  <a:pt x="4358" y="2462"/>
                </a:lnTo>
                <a:lnTo>
                  <a:pt x="4349" y="2454"/>
                </a:lnTo>
                <a:lnTo>
                  <a:pt x="4349" y="2445"/>
                </a:lnTo>
                <a:lnTo>
                  <a:pt x="4349" y="2427"/>
                </a:lnTo>
                <a:lnTo>
                  <a:pt x="4341" y="2427"/>
                </a:lnTo>
                <a:lnTo>
                  <a:pt x="4341" y="2418"/>
                </a:lnTo>
                <a:lnTo>
                  <a:pt x="4332" y="2418"/>
                </a:lnTo>
                <a:lnTo>
                  <a:pt x="4296" y="2418"/>
                </a:lnTo>
                <a:lnTo>
                  <a:pt x="4288" y="2409"/>
                </a:lnTo>
                <a:lnTo>
                  <a:pt x="4288" y="2401"/>
                </a:lnTo>
                <a:lnTo>
                  <a:pt x="4279" y="2401"/>
                </a:lnTo>
                <a:lnTo>
                  <a:pt x="4270" y="2392"/>
                </a:lnTo>
                <a:lnTo>
                  <a:pt x="4270" y="2383"/>
                </a:lnTo>
                <a:lnTo>
                  <a:pt x="4261" y="2383"/>
                </a:lnTo>
                <a:lnTo>
                  <a:pt x="4252" y="2392"/>
                </a:lnTo>
                <a:lnTo>
                  <a:pt x="4244" y="2392"/>
                </a:lnTo>
                <a:lnTo>
                  <a:pt x="4208" y="2409"/>
                </a:lnTo>
                <a:lnTo>
                  <a:pt x="4199" y="2409"/>
                </a:lnTo>
                <a:lnTo>
                  <a:pt x="4191" y="2409"/>
                </a:lnTo>
                <a:lnTo>
                  <a:pt x="4182" y="2409"/>
                </a:lnTo>
                <a:lnTo>
                  <a:pt x="4173" y="2409"/>
                </a:lnTo>
                <a:lnTo>
                  <a:pt x="4164" y="2418"/>
                </a:lnTo>
                <a:lnTo>
                  <a:pt x="4155" y="2418"/>
                </a:lnTo>
                <a:lnTo>
                  <a:pt x="4147" y="2418"/>
                </a:lnTo>
                <a:lnTo>
                  <a:pt x="4120" y="2418"/>
                </a:lnTo>
                <a:lnTo>
                  <a:pt x="4111" y="2418"/>
                </a:lnTo>
                <a:lnTo>
                  <a:pt x="4102" y="2418"/>
                </a:lnTo>
                <a:lnTo>
                  <a:pt x="4094" y="2427"/>
                </a:lnTo>
                <a:lnTo>
                  <a:pt x="4085" y="2427"/>
                </a:lnTo>
                <a:lnTo>
                  <a:pt x="4058" y="2427"/>
                </a:lnTo>
                <a:lnTo>
                  <a:pt x="4049" y="2427"/>
                </a:lnTo>
                <a:lnTo>
                  <a:pt x="4032" y="2427"/>
                </a:lnTo>
                <a:lnTo>
                  <a:pt x="4005" y="2427"/>
                </a:lnTo>
                <a:lnTo>
                  <a:pt x="3988" y="2418"/>
                </a:lnTo>
                <a:lnTo>
                  <a:pt x="3970" y="2418"/>
                </a:lnTo>
                <a:lnTo>
                  <a:pt x="3961" y="2418"/>
                </a:lnTo>
                <a:lnTo>
                  <a:pt x="3944" y="2418"/>
                </a:lnTo>
                <a:lnTo>
                  <a:pt x="3926" y="2409"/>
                </a:lnTo>
                <a:lnTo>
                  <a:pt x="3917" y="2409"/>
                </a:lnTo>
                <a:lnTo>
                  <a:pt x="3899" y="2409"/>
                </a:lnTo>
                <a:lnTo>
                  <a:pt x="3891" y="2409"/>
                </a:lnTo>
                <a:lnTo>
                  <a:pt x="3882" y="2401"/>
                </a:lnTo>
                <a:lnTo>
                  <a:pt x="3873" y="2401"/>
                </a:lnTo>
                <a:lnTo>
                  <a:pt x="3873" y="2392"/>
                </a:lnTo>
                <a:lnTo>
                  <a:pt x="3891" y="2383"/>
                </a:lnTo>
                <a:lnTo>
                  <a:pt x="3891" y="2374"/>
                </a:lnTo>
                <a:lnTo>
                  <a:pt x="3891" y="2365"/>
                </a:lnTo>
                <a:lnTo>
                  <a:pt x="3917" y="2356"/>
                </a:lnTo>
                <a:lnTo>
                  <a:pt x="3917" y="2348"/>
                </a:lnTo>
                <a:lnTo>
                  <a:pt x="3961" y="2356"/>
                </a:lnTo>
                <a:lnTo>
                  <a:pt x="3970" y="2348"/>
                </a:lnTo>
                <a:lnTo>
                  <a:pt x="3979" y="2348"/>
                </a:lnTo>
                <a:lnTo>
                  <a:pt x="3979" y="2339"/>
                </a:lnTo>
                <a:lnTo>
                  <a:pt x="3979" y="2330"/>
                </a:lnTo>
                <a:lnTo>
                  <a:pt x="3970" y="2330"/>
                </a:lnTo>
                <a:lnTo>
                  <a:pt x="3970" y="2321"/>
                </a:lnTo>
                <a:lnTo>
                  <a:pt x="3961" y="2312"/>
                </a:lnTo>
                <a:lnTo>
                  <a:pt x="3944" y="2303"/>
                </a:lnTo>
                <a:lnTo>
                  <a:pt x="3935" y="2295"/>
                </a:lnTo>
                <a:lnTo>
                  <a:pt x="3908" y="2277"/>
                </a:lnTo>
                <a:lnTo>
                  <a:pt x="3891" y="2268"/>
                </a:lnTo>
                <a:lnTo>
                  <a:pt x="3873" y="2268"/>
                </a:lnTo>
                <a:lnTo>
                  <a:pt x="3855" y="2259"/>
                </a:lnTo>
                <a:lnTo>
                  <a:pt x="3847" y="2259"/>
                </a:lnTo>
                <a:lnTo>
                  <a:pt x="3838" y="2259"/>
                </a:lnTo>
                <a:lnTo>
                  <a:pt x="3820" y="2259"/>
                </a:lnTo>
                <a:lnTo>
                  <a:pt x="3811" y="2259"/>
                </a:lnTo>
                <a:lnTo>
                  <a:pt x="3829" y="2277"/>
                </a:lnTo>
                <a:lnTo>
                  <a:pt x="3811" y="2277"/>
                </a:lnTo>
                <a:lnTo>
                  <a:pt x="3802" y="2277"/>
                </a:lnTo>
                <a:lnTo>
                  <a:pt x="3794" y="2277"/>
                </a:lnTo>
                <a:lnTo>
                  <a:pt x="3758" y="2268"/>
                </a:lnTo>
                <a:lnTo>
                  <a:pt x="3750" y="2268"/>
                </a:lnTo>
                <a:lnTo>
                  <a:pt x="3741" y="2268"/>
                </a:lnTo>
                <a:lnTo>
                  <a:pt x="3732" y="2268"/>
                </a:lnTo>
                <a:lnTo>
                  <a:pt x="3697" y="2259"/>
                </a:lnTo>
                <a:lnTo>
                  <a:pt x="3679" y="2251"/>
                </a:lnTo>
                <a:lnTo>
                  <a:pt x="3661" y="2242"/>
                </a:lnTo>
                <a:lnTo>
                  <a:pt x="3644" y="2242"/>
                </a:lnTo>
                <a:lnTo>
                  <a:pt x="3626" y="2224"/>
                </a:lnTo>
                <a:lnTo>
                  <a:pt x="3617" y="2224"/>
                </a:lnTo>
                <a:lnTo>
                  <a:pt x="3547" y="2215"/>
                </a:lnTo>
                <a:lnTo>
                  <a:pt x="3529" y="2206"/>
                </a:lnTo>
                <a:lnTo>
                  <a:pt x="3511" y="2206"/>
                </a:lnTo>
                <a:lnTo>
                  <a:pt x="3476" y="2180"/>
                </a:lnTo>
                <a:lnTo>
                  <a:pt x="3467" y="2171"/>
                </a:lnTo>
                <a:lnTo>
                  <a:pt x="3441" y="2162"/>
                </a:lnTo>
                <a:lnTo>
                  <a:pt x="3423" y="2153"/>
                </a:lnTo>
                <a:lnTo>
                  <a:pt x="3405" y="2153"/>
                </a:lnTo>
                <a:lnTo>
                  <a:pt x="3388" y="2153"/>
                </a:lnTo>
                <a:lnTo>
                  <a:pt x="3361" y="2153"/>
                </a:lnTo>
                <a:lnTo>
                  <a:pt x="3335" y="2153"/>
                </a:lnTo>
                <a:lnTo>
                  <a:pt x="3317" y="2153"/>
                </a:lnTo>
                <a:lnTo>
                  <a:pt x="3308" y="2153"/>
                </a:lnTo>
                <a:lnTo>
                  <a:pt x="3308" y="2162"/>
                </a:lnTo>
                <a:lnTo>
                  <a:pt x="3308" y="2171"/>
                </a:lnTo>
                <a:lnTo>
                  <a:pt x="3300" y="2189"/>
                </a:lnTo>
                <a:lnTo>
                  <a:pt x="3291" y="2198"/>
                </a:lnTo>
                <a:lnTo>
                  <a:pt x="3282" y="2206"/>
                </a:lnTo>
                <a:lnTo>
                  <a:pt x="3273" y="2206"/>
                </a:lnTo>
                <a:lnTo>
                  <a:pt x="3238" y="2206"/>
                </a:lnTo>
                <a:lnTo>
                  <a:pt x="3238" y="2215"/>
                </a:lnTo>
                <a:lnTo>
                  <a:pt x="3220" y="2206"/>
                </a:lnTo>
                <a:lnTo>
                  <a:pt x="3211" y="2206"/>
                </a:lnTo>
                <a:lnTo>
                  <a:pt x="3211" y="2198"/>
                </a:lnTo>
                <a:lnTo>
                  <a:pt x="3229" y="2171"/>
                </a:lnTo>
                <a:lnTo>
                  <a:pt x="3238" y="2171"/>
                </a:lnTo>
                <a:lnTo>
                  <a:pt x="3220" y="2162"/>
                </a:lnTo>
                <a:lnTo>
                  <a:pt x="3211" y="2153"/>
                </a:lnTo>
                <a:lnTo>
                  <a:pt x="3211" y="2136"/>
                </a:lnTo>
                <a:lnTo>
                  <a:pt x="3211" y="2127"/>
                </a:lnTo>
                <a:lnTo>
                  <a:pt x="3211" y="2118"/>
                </a:lnTo>
                <a:lnTo>
                  <a:pt x="3211" y="2109"/>
                </a:lnTo>
                <a:lnTo>
                  <a:pt x="3203" y="2109"/>
                </a:lnTo>
                <a:lnTo>
                  <a:pt x="3194" y="2109"/>
                </a:lnTo>
                <a:lnTo>
                  <a:pt x="3185" y="2118"/>
                </a:lnTo>
                <a:lnTo>
                  <a:pt x="3176" y="2118"/>
                </a:lnTo>
                <a:lnTo>
                  <a:pt x="3167" y="2127"/>
                </a:lnTo>
                <a:lnTo>
                  <a:pt x="3176" y="2127"/>
                </a:lnTo>
                <a:lnTo>
                  <a:pt x="3185" y="2127"/>
                </a:lnTo>
                <a:lnTo>
                  <a:pt x="3176" y="2136"/>
                </a:lnTo>
                <a:lnTo>
                  <a:pt x="3167" y="2145"/>
                </a:lnTo>
                <a:lnTo>
                  <a:pt x="3167" y="2153"/>
                </a:lnTo>
                <a:lnTo>
                  <a:pt x="3158" y="2153"/>
                </a:lnTo>
                <a:lnTo>
                  <a:pt x="3150" y="2162"/>
                </a:lnTo>
                <a:lnTo>
                  <a:pt x="3141" y="2171"/>
                </a:lnTo>
                <a:lnTo>
                  <a:pt x="3141" y="2180"/>
                </a:lnTo>
                <a:lnTo>
                  <a:pt x="3150" y="2180"/>
                </a:lnTo>
                <a:lnTo>
                  <a:pt x="3158" y="2198"/>
                </a:lnTo>
                <a:lnTo>
                  <a:pt x="3158" y="2206"/>
                </a:lnTo>
                <a:lnTo>
                  <a:pt x="3141" y="2215"/>
                </a:lnTo>
                <a:lnTo>
                  <a:pt x="3132" y="2215"/>
                </a:lnTo>
                <a:lnTo>
                  <a:pt x="3114" y="2206"/>
                </a:lnTo>
                <a:lnTo>
                  <a:pt x="3105" y="2206"/>
                </a:lnTo>
                <a:lnTo>
                  <a:pt x="3088" y="2198"/>
                </a:lnTo>
                <a:lnTo>
                  <a:pt x="3079" y="2189"/>
                </a:lnTo>
                <a:lnTo>
                  <a:pt x="3053" y="2162"/>
                </a:lnTo>
                <a:lnTo>
                  <a:pt x="3044" y="2153"/>
                </a:lnTo>
                <a:lnTo>
                  <a:pt x="3044" y="2145"/>
                </a:lnTo>
                <a:lnTo>
                  <a:pt x="3035" y="2136"/>
                </a:lnTo>
                <a:lnTo>
                  <a:pt x="3026" y="2118"/>
                </a:lnTo>
                <a:lnTo>
                  <a:pt x="3008" y="2092"/>
                </a:lnTo>
                <a:lnTo>
                  <a:pt x="2991" y="2074"/>
                </a:lnTo>
                <a:lnTo>
                  <a:pt x="2964" y="2056"/>
                </a:lnTo>
                <a:lnTo>
                  <a:pt x="2955" y="2056"/>
                </a:lnTo>
                <a:lnTo>
                  <a:pt x="2947" y="2048"/>
                </a:lnTo>
                <a:lnTo>
                  <a:pt x="2947" y="2056"/>
                </a:lnTo>
                <a:lnTo>
                  <a:pt x="2938" y="2056"/>
                </a:lnTo>
                <a:lnTo>
                  <a:pt x="2938" y="2065"/>
                </a:lnTo>
                <a:lnTo>
                  <a:pt x="2938" y="2074"/>
                </a:lnTo>
                <a:lnTo>
                  <a:pt x="2947" y="2083"/>
                </a:lnTo>
                <a:lnTo>
                  <a:pt x="2947" y="2092"/>
                </a:lnTo>
                <a:lnTo>
                  <a:pt x="2973" y="2092"/>
                </a:lnTo>
                <a:lnTo>
                  <a:pt x="2964" y="2101"/>
                </a:lnTo>
                <a:lnTo>
                  <a:pt x="2938" y="2109"/>
                </a:lnTo>
                <a:lnTo>
                  <a:pt x="2929" y="2109"/>
                </a:lnTo>
                <a:lnTo>
                  <a:pt x="2920" y="2127"/>
                </a:lnTo>
                <a:lnTo>
                  <a:pt x="2920" y="2136"/>
                </a:lnTo>
                <a:lnTo>
                  <a:pt x="2894" y="2153"/>
                </a:lnTo>
                <a:lnTo>
                  <a:pt x="2885" y="2162"/>
                </a:lnTo>
                <a:lnTo>
                  <a:pt x="2876" y="2162"/>
                </a:lnTo>
                <a:lnTo>
                  <a:pt x="2867" y="2162"/>
                </a:lnTo>
                <a:lnTo>
                  <a:pt x="2867" y="2153"/>
                </a:lnTo>
                <a:lnTo>
                  <a:pt x="2876" y="2145"/>
                </a:lnTo>
                <a:lnTo>
                  <a:pt x="2885" y="2145"/>
                </a:lnTo>
                <a:lnTo>
                  <a:pt x="2885" y="2136"/>
                </a:lnTo>
                <a:lnTo>
                  <a:pt x="2876" y="2136"/>
                </a:lnTo>
                <a:lnTo>
                  <a:pt x="2867" y="2145"/>
                </a:lnTo>
                <a:lnTo>
                  <a:pt x="2858" y="2145"/>
                </a:lnTo>
                <a:lnTo>
                  <a:pt x="2832" y="2153"/>
                </a:lnTo>
                <a:lnTo>
                  <a:pt x="2797" y="2162"/>
                </a:lnTo>
                <a:lnTo>
                  <a:pt x="2779" y="2171"/>
                </a:lnTo>
                <a:lnTo>
                  <a:pt x="2761" y="2180"/>
                </a:lnTo>
                <a:lnTo>
                  <a:pt x="2753" y="2198"/>
                </a:lnTo>
                <a:lnTo>
                  <a:pt x="2735" y="2215"/>
                </a:lnTo>
                <a:lnTo>
                  <a:pt x="2735" y="2224"/>
                </a:lnTo>
                <a:lnTo>
                  <a:pt x="2726" y="2233"/>
                </a:lnTo>
                <a:lnTo>
                  <a:pt x="2726" y="2224"/>
                </a:lnTo>
                <a:lnTo>
                  <a:pt x="2726" y="2206"/>
                </a:lnTo>
                <a:lnTo>
                  <a:pt x="2726" y="2198"/>
                </a:lnTo>
                <a:lnTo>
                  <a:pt x="2717" y="2198"/>
                </a:lnTo>
                <a:lnTo>
                  <a:pt x="2708" y="2198"/>
                </a:lnTo>
                <a:lnTo>
                  <a:pt x="2708" y="2206"/>
                </a:lnTo>
                <a:lnTo>
                  <a:pt x="2708" y="2215"/>
                </a:lnTo>
                <a:lnTo>
                  <a:pt x="2708" y="2206"/>
                </a:lnTo>
                <a:lnTo>
                  <a:pt x="2700" y="2198"/>
                </a:lnTo>
                <a:lnTo>
                  <a:pt x="2691" y="2198"/>
                </a:lnTo>
                <a:lnTo>
                  <a:pt x="2682" y="2198"/>
                </a:lnTo>
                <a:lnTo>
                  <a:pt x="2673" y="2198"/>
                </a:lnTo>
                <a:lnTo>
                  <a:pt x="2664" y="2206"/>
                </a:lnTo>
                <a:lnTo>
                  <a:pt x="2673" y="2206"/>
                </a:lnTo>
                <a:lnTo>
                  <a:pt x="2664" y="2215"/>
                </a:lnTo>
                <a:lnTo>
                  <a:pt x="2664" y="2224"/>
                </a:lnTo>
                <a:lnTo>
                  <a:pt x="2647" y="2224"/>
                </a:lnTo>
                <a:lnTo>
                  <a:pt x="2638" y="2233"/>
                </a:lnTo>
                <a:lnTo>
                  <a:pt x="2629" y="2233"/>
                </a:lnTo>
                <a:lnTo>
                  <a:pt x="2611" y="2242"/>
                </a:lnTo>
                <a:lnTo>
                  <a:pt x="2603" y="2251"/>
                </a:lnTo>
                <a:lnTo>
                  <a:pt x="2594" y="2259"/>
                </a:lnTo>
                <a:lnTo>
                  <a:pt x="2603" y="2259"/>
                </a:lnTo>
                <a:lnTo>
                  <a:pt x="2603" y="2268"/>
                </a:lnTo>
                <a:lnTo>
                  <a:pt x="2611" y="2268"/>
                </a:lnTo>
                <a:lnTo>
                  <a:pt x="2611" y="2277"/>
                </a:lnTo>
                <a:lnTo>
                  <a:pt x="2603" y="2286"/>
                </a:lnTo>
                <a:lnTo>
                  <a:pt x="2558" y="2277"/>
                </a:lnTo>
                <a:lnTo>
                  <a:pt x="2567" y="2286"/>
                </a:lnTo>
                <a:lnTo>
                  <a:pt x="2567" y="2295"/>
                </a:lnTo>
                <a:lnTo>
                  <a:pt x="2558" y="2286"/>
                </a:lnTo>
                <a:lnTo>
                  <a:pt x="2550" y="2286"/>
                </a:lnTo>
                <a:lnTo>
                  <a:pt x="2550" y="2277"/>
                </a:lnTo>
                <a:lnTo>
                  <a:pt x="2550" y="2268"/>
                </a:lnTo>
                <a:lnTo>
                  <a:pt x="2567" y="2259"/>
                </a:lnTo>
                <a:lnTo>
                  <a:pt x="2576" y="2251"/>
                </a:lnTo>
                <a:lnTo>
                  <a:pt x="2585" y="2242"/>
                </a:lnTo>
                <a:lnTo>
                  <a:pt x="2594" y="2233"/>
                </a:lnTo>
                <a:lnTo>
                  <a:pt x="2603" y="2224"/>
                </a:lnTo>
                <a:lnTo>
                  <a:pt x="2620" y="2224"/>
                </a:lnTo>
                <a:lnTo>
                  <a:pt x="2629" y="2215"/>
                </a:lnTo>
                <a:lnTo>
                  <a:pt x="2638" y="2206"/>
                </a:lnTo>
                <a:lnTo>
                  <a:pt x="2647" y="2206"/>
                </a:lnTo>
                <a:lnTo>
                  <a:pt x="2656" y="2189"/>
                </a:lnTo>
                <a:lnTo>
                  <a:pt x="2664" y="2189"/>
                </a:lnTo>
                <a:lnTo>
                  <a:pt x="2691" y="2180"/>
                </a:lnTo>
                <a:lnTo>
                  <a:pt x="2708" y="2180"/>
                </a:lnTo>
                <a:lnTo>
                  <a:pt x="2735" y="2171"/>
                </a:lnTo>
                <a:lnTo>
                  <a:pt x="2744" y="2171"/>
                </a:lnTo>
                <a:lnTo>
                  <a:pt x="2753" y="2171"/>
                </a:lnTo>
                <a:lnTo>
                  <a:pt x="2770" y="2153"/>
                </a:lnTo>
                <a:lnTo>
                  <a:pt x="2823" y="2127"/>
                </a:lnTo>
                <a:lnTo>
                  <a:pt x="2832" y="2118"/>
                </a:lnTo>
                <a:lnTo>
                  <a:pt x="2832" y="2109"/>
                </a:lnTo>
                <a:lnTo>
                  <a:pt x="2823" y="2101"/>
                </a:lnTo>
                <a:lnTo>
                  <a:pt x="2806" y="2109"/>
                </a:lnTo>
                <a:lnTo>
                  <a:pt x="2806" y="2118"/>
                </a:lnTo>
                <a:lnTo>
                  <a:pt x="2797" y="2118"/>
                </a:lnTo>
                <a:lnTo>
                  <a:pt x="2788" y="2118"/>
                </a:lnTo>
                <a:lnTo>
                  <a:pt x="2779" y="2118"/>
                </a:lnTo>
                <a:lnTo>
                  <a:pt x="2770" y="2109"/>
                </a:lnTo>
                <a:lnTo>
                  <a:pt x="2761" y="2109"/>
                </a:lnTo>
                <a:lnTo>
                  <a:pt x="2753" y="2109"/>
                </a:lnTo>
                <a:lnTo>
                  <a:pt x="2735" y="2118"/>
                </a:lnTo>
                <a:lnTo>
                  <a:pt x="2726" y="2127"/>
                </a:lnTo>
                <a:lnTo>
                  <a:pt x="2717" y="2136"/>
                </a:lnTo>
                <a:lnTo>
                  <a:pt x="2708" y="2145"/>
                </a:lnTo>
                <a:lnTo>
                  <a:pt x="2708" y="2136"/>
                </a:lnTo>
                <a:lnTo>
                  <a:pt x="2700" y="2136"/>
                </a:lnTo>
                <a:lnTo>
                  <a:pt x="2682" y="2145"/>
                </a:lnTo>
                <a:lnTo>
                  <a:pt x="2656" y="2162"/>
                </a:lnTo>
                <a:lnTo>
                  <a:pt x="2647" y="2162"/>
                </a:lnTo>
                <a:lnTo>
                  <a:pt x="2638" y="2162"/>
                </a:lnTo>
                <a:lnTo>
                  <a:pt x="2629" y="2162"/>
                </a:lnTo>
                <a:lnTo>
                  <a:pt x="2620" y="2162"/>
                </a:lnTo>
                <a:lnTo>
                  <a:pt x="2611" y="2162"/>
                </a:lnTo>
                <a:lnTo>
                  <a:pt x="2611" y="2171"/>
                </a:lnTo>
                <a:lnTo>
                  <a:pt x="2620" y="2171"/>
                </a:lnTo>
                <a:lnTo>
                  <a:pt x="2629" y="2171"/>
                </a:lnTo>
                <a:lnTo>
                  <a:pt x="2620" y="2171"/>
                </a:lnTo>
                <a:lnTo>
                  <a:pt x="2611" y="2171"/>
                </a:lnTo>
                <a:lnTo>
                  <a:pt x="2594" y="2171"/>
                </a:lnTo>
                <a:lnTo>
                  <a:pt x="2585" y="2180"/>
                </a:lnTo>
                <a:lnTo>
                  <a:pt x="2576" y="2189"/>
                </a:lnTo>
                <a:lnTo>
                  <a:pt x="2576" y="2198"/>
                </a:lnTo>
                <a:lnTo>
                  <a:pt x="2567" y="2198"/>
                </a:lnTo>
                <a:lnTo>
                  <a:pt x="2558" y="2206"/>
                </a:lnTo>
                <a:lnTo>
                  <a:pt x="2550" y="2206"/>
                </a:lnTo>
                <a:lnTo>
                  <a:pt x="2532" y="2206"/>
                </a:lnTo>
                <a:lnTo>
                  <a:pt x="2514" y="2215"/>
                </a:lnTo>
                <a:lnTo>
                  <a:pt x="2497" y="2224"/>
                </a:lnTo>
                <a:lnTo>
                  <a:pt x="2506" y="2206"/>
                </a:lnTo>
                <a:lnTo>
                  <a:pt x="2514" y="2198"/>
                </a:lnTo>
                <a:lnTo>
                  <a:pt x="2514" y="2189"/>
                </a:lnTo>
                <a:lnTo>
                  <a:pt x="2506" y="2189"/>
                </a:lnTo>
                <a:lnTo>
                  <a:pt x="2497" y="2180"/>
                </a:lnTo>
                <a:lnTo>
                  <a:pt x="2497" y="2171"/>
                </a:lnTo>
                <a:lnTo>
                  <a:pt x="2488" y="2171"/>
                </a:lnTo>
                <a:lnTo>
                  <a:pt x="2479" y="2171"/>
                </a:lnTo>
                <a:lnTo>
                  <a:pt x="2470" y="2171"/>
                </a:lnTo>
                <a:lnTo>
                  <a:pt x="2470" y="2180"/>
                </a:lnTo>
                <a:lnTo>
                  <a:pt x="2470" y="2189"/>
                </a:lnTo>
                <a:lnTo>
                  <a:pt x="2470" y="2198"/>
                </a:lnTo>
                <a:lnTo>
                  <a:pt x="2444" y="2198"/>
                </a:lnTo>
                <a:lnTo>
                  <a:pt x="2426" y="2198"/>
                </a:lnTo>
                <a:lnTo>
                  <a:pt x="2417" y="2198"/>
                </a:lnTo>
                <a:lnTo>
                  <a:pt x="2417" y="2206"/>
                </a:lnTo>
                <a:lnTo>
                  <a:pt x="2417" y="2215"/>
                </a:lnTo>
                <a:lnTo>
                  <a:pt x="2409" y="2215"/>
                </a:lnTo>
                <a:lnTo>
                  <a:pt x="2400" y="2215"/>
                </a:lnTo>
                <a:lnTo>
                  <a:pt x="2391" y="2224"/>
                </a:lnTo>
                <a:lnTo>
                  <a:pt x="2382" y="2215"/>
                </a:lnTo>
                <a:lnTo>
                  <a:pt x="2364" y="2242"/>
                </a:lnTo>
                <a:lnTo>
                  <a:pt x="2373" y="2251"/>
                </a:lnTo>
                <a:lnTo>
                  <a:pt x="2382" y="2251"/>
                </a:lnTo>
                <a:lnTo>
                  <a:pt x="2391" y="2251"/>
                </a:lnTo>
                <a:lnTo>
                  <a:pt x="2391" y="2259"/>
                </a:lnTo>
                <a:lnTo>
                  <a:pt x="2382" y="2259"/>
                </a:lnTo>
                <a:lnTo>
                  <a:pt x="2373" y="2259"/>
                </a:lnTo>
                <a:lnTo>
                  <a:pt x="2364" y="2259"/>
                </a:lnTo>
                <a:lnTo>
                  <a:pt x="2364" y="2268"/>
                </a:lnTo>
                <a:lnTo>
                  <a:pt x="2373" y="2268"/>
                </a:lnTo>
                <a:lnTo>
                  <a:pt x="2391" y="2268"/>
                </a:lnTo>
                <a:lnTo>
                  <a:pt x="2400" y="2277"/>
                </a:lnTo>
                <a:lnTo>
                  <a:pt x="2417" y="2295"/>
                </a:lnTo>
                <a:lnTo>
                  <a:pt x="2409" y="2295"/>
                </a:lnTo>
                <a:lnTo>
                  <a:pt x="2373" y="2277"/>
                </a:lnTo>
                <a:lnTo>
                  <a:pt x="2356" y="2277"/>
                </a:lnTo>
                <a:lnTo>
                  <a:pt x="2320" y="2268"/>
                </a:lnTo>
                <a:lnTo>
                  <a:pt x="2311" y="2268"/>
                </a:lnTo>
                <a:lnTo>
                  <a:pt x="2285" y="2268"/>
                </a:lnTo>
                <a:lnTo>
                  <a:pt x="2267" y="2259"/>
                </a:lnTo>
                <a:lnTo>
                  <a:pt x="2223" y="2242"/>
                </a:lnTo>
                <a:lnTo>
                  <a:pt x="2206" y="2242"/>
                </a:lnTo>
                <a:lnTo>
                  <a:pt x="2188" y="2233"/>
                </a:lnTo>
                <a:lnTo>
                  <a:pt x="2161" y="2215"/>
                </a:lnTo>
                <a:lnTo>
                  <a:pt x="2126" y="2189"/>
                </a:lnTo>
                <a:lnTo>
                  <a:pt x="2064" y="2180"/>
                </a:lnTo>
                <a:lnTo>
                  <a:pt x="2038" y="2180"/>
                </a:lnTo>
                <a:lnTo>
                  <a:pt x="2003" y="2171"/>
                </a:lnTo>
                <a:lnTo>
                  <a:pt x="1994" y="2171"/>
                </a:lnTo>
                <a:lnTo>
                  <a:pt x="1985" y="2171"/>
                </a:lnTo>
                <a:lnTo>
                  <a:pt x="1967" y="2171"/>
                </a:lnTo>
                <a:lnTo>
                  <a:pt x="1959" y="2171"/>
                </a:lnTo>
                <a:lnTo>
                  <a:pt x="1959" y="2162"/>
                </a:lnTo>
                <a:lnTo>
                  <a:pt x="1941" y="2153"/>
                </a:lnTo>
                <a:lnTo>
                  <a:pt x="1897" y="2145"/>
                </a:lnTo>
                <a:lnTo>
                  <a:pt x="1888" y="2136"/>
                </a:lnTo>
                <a:lnTo>
                  <a:pt x="1870" y="2127"/>
                </a:lnTo>
                <a:lnTo>
                  <a:pt x="1826" y="2109"/>
                </a:lnTo>
                <a:lnTo>
                  <a:pt x="1826" y="2118"/>
                </a:lnTo>
                <a:lnTo>
                  <a:pt x="1817" y="2118"/>
                </a:lnTo>
                <a:lnTo>
                  <a:pt x="1809" y="2118"/>
                </a:lnTo>
                <a:lnTo>
                  <a:pt x="1791" y="2109"/>
                </a:lnTo>
                <a:lnTo>
                  <a:pt x="1764" y="2118"/>
                </a:lnTo>
                <a:lnTo>
                  <a:pt x="1738" y="2118"/>
                </a:lnTo>
                <a:lnTo>
                  <a:pt x="1729" y="2127"/>
                </a:lnTo>
                <a:lnTo>
                  <a:pt x="1685" y="2127"/>
                </a:lnTo>
                <a:lnTo>
                  <a:pt x="1667" y="2118"/>
                </a:lnTo>
                <a:lnTo>
                  <a:pt x="1641" y="2109"/>
                </a:lnTo>
                <a:lnTo>
                  <a:pt x="1623" y="2109"/>
                </a:lnTo>
                <a:lnTo>
                  <a:pt x="1606" y="2101"/>
                </a:lnTo>
                <a:lnTo>
                  <a:pt x="1570" y="2101"/>
                </a:lnTo>
                <a:lnTo>
                  <a:pt x="1544" y="2101"/>
                </a:lnTo>
                <a:lnTo>
                  <a:pt x="1500" y="2101"/>
                </a:lnTo>
                <a:lnTo>
                  <a:pt x="1491" y="2092"/>
                </a:lnTo>
                <a:lnTo>
                  <a:pt x="1491" y="2083"/>
                </a:lnTo>
                <a:lnTo>
                  <a:pt x="1473" y="2083"/>
                </a:lnTo>
                <a:lnTo>
                  <a:pt x="1465" y="2083"/>
                </a:lnTo>
                <a:lnTo>
                  <a:pt x="1456" y="2083"/>
                </a:lnTo>
                <a:lnTo>
                  <a:pt x="1447" y="2083"/>
                </a:lnTo>
                <a:lnTo>
                  <a:pt x="1429" y="2074"/>
                </a:lnTo>
                <a:lnTo>
                  <a:pt x="1420" y="2074"/>
                </a:lnTo>
                <a:lnTo>
                  <a:pt x="1385" y="2065"/>
                </a:lnTo>
                <a:lnTo>
                  <a:pt x="1376" y="2065"/>
                </a:lnTo>
                <a:lnTo>
                  <a:pt x="1367" y="2056"/>
                </a:lnTo>
                <a:lnTo>
                  <a:pt x="1341" y="2056"/>
                </a:lnTo>
                <a:lnTo>
                  <a:pt x="1323" y="2065"/>
                </a:lnTo>
                <a:lnTo>
                  <a:pt x="1315" y="2074"/>
                </a:lnTo>
                <a:lnTo>
                  <a:pt x="1306" y="2065"/>
                </a:lnTo>
                <a:lnTo>
                  <a:pt x="1288" y="2065"/>
                </a:lnTo>
                <a:lnTo>
                  <a:pt x="1279" y="2056"/>
                </a:lnTo>
                <a:lnTo>
                  <a:pt x="1262" y="2065"/>
                </a:lnTo>
                <a:lnTo>
                  <a:pt x="1253" y="2065"/>
                </a:lnTo>
                <a:lnTo>
                  <a:pt x="1244" y="2074"/>
                </a:lnTo>
                <a:lnTo>
                  <a:pt x="1191" y="2065"/>
                </a:lnTo>
                <a:lnTo>
                  <a:pt x="1200" y="2056"/>
                </a:lnTo>
                <a:lnTo>
                  <a:pt x="1173" y="2056"/>
                </a:lnTo>
                <a:lnTo>
                  <a:pt x="1165" y="2048"/>
                </a:lnTo>
                <a:lnTo>
                  <a:pt x="1156" y="2048"/>
                </a:lnTo>
                <a:lnTo>
                  <a:pt x="1147" y="2039"/>
                </a:lnTo>
                <a:lnTo>
                  <a:pt x="1156" y="2030"/>
                </a:lnTo>
                <a:lnTo>
                  <a:pt x="1165" y="2021"/>
                </a:lnTo>
                <a:lnTo>
                  <a:pt x="1165" y="2012"/>
                </a:lnTo>
                <a:lnTo>
                  <a:pt x="1147" y="2012"/>
                </a:lnTo>
                <a:lnTo>
                  <a:pt x="1138" y="2012"/>
                </a:lnTo>
                <a:lnTo>
                  <a:pt x="1129" y="2012"/>
                </a:lnTo>
                <a:lnTo>
                  <a:pt x="1094" y="2003"/>
                </a:lnTo>
                <a:lnTo>
                  <a:pt x="1076" y="2012"/>
                </a:lnTo>
                <a:lnTo>
                  <a:pt x="1059" y="2012"/>
                </a:lnTo>
                <a:lnTo>
                  <a:pt x="1041" y="2012"/>
                </a:lnTo>
                <a:lnTo>
                  <a:pt x="1023" y="2021"/>
                </a:lnTo>
                <a:lnTo>
                  <a:pt x="1006" y="2012"/>
                </a:lnTo>
                <a:lnTo>
                  <a:pt x="997" y="2012"/>
                </a:lnTo>
                <a:lnTo>
                  <a:pt x="979" y="2012"/>
                </a:lnTo>
                <a:lnTo>
                  <a:pt x="988" y="2003"/>
                </a:lnTo>
                <a:lnTo>
                  <a:pt x="988" y="1995"/>
                </a:lnTo>
                <a:lnTo>
                  <a:pt x="979" y="1986"/>
                </a:lnTo>
                <a:lnTo>
                  <a:pt x="970" y="1986"/>
                </a:lnTo>
                <a:lnTo>
                  <a:pt x="953" y="1977"/>
                </a:lnTo>
                <a:lnTo>
                  <a:pt x="944" y="1986"/>
                </a:lnTo>
                <a:lnTo>
                  <a:pt x="944" y="1995"/>
                </a:lnTo>
                <a:lnTo>
                  <a:pt x="918" y="2012"/>
                </a:lnTo>
                <a:lnTo>
                  <a:pt x="909" y="2012"/>
                </a:lnTo>
                <a:lnTo>
                  <a:pt x="900" y="2012"/>
                </a:lnTo>
                <a:lnTo>
                  <a:pt x="891" y="2012"/>
                </a:lnTo>
                <a:lnTo>
                  <a:pt x="891" y="2003"/>
                </a:lnTo>
                <a:lnTo>
                  <a:pt x="882" y="2003"/>
                </a:lnTo>
                <a:lnTo>
                  <a:pt x="909" y="1995"/>
                </a:lnTo>
                <a:lnTo>
                  <a:pt x="918" y="1986"/>
                </a:lnTo>
                <a:lnTo>
                  <a:pt x="918" y="1977"/>
                </a:lnTo>
                <a:lnTo>
                  <a:pt x="918" y="1968"/>
                </a:lnTo>
                <a:lnTo>
                  <a:pt x="900" y="1968"/>
                </a:lnTo>
                <a:lnTo>
                  <a:pt x="856" y="1950"/>
                </a:lnTo>
                <a:lnTo>
                  <a:pt x="847" y="1950"/>
                </a:lnTo>
                <a:lnTo>
                  <a:pt x="856" y="1942"/>
                </a:lnTo>
                <a:lnTo>
                  <a:pt x="865" y="1942"/>
                </a:lnTo>
                <a:lnTo>
                  <a:pt x="856" y="1942"/>
                </a:lnTo>
                <a:lnTo>
                  <a:pt x="829" y="1950"/>
                </a:lnTo>
                <a:lnTo>
                  <a:pt x="820" y="1959"/>
                </a:lnTo>
                <a:lnTo>
                  <a:pt x="803" y="1986"/>
                </a:lnTo>
                <a:lnTo>
                  <a:pt x="794" y="1986"/>
                </a:lnTo>
                <a:lnTo>
                  <a:pt x="776" y="2003"/>
                </a:lnTo>
                <a:lnTo>
                  <a:pt x="750" y="2012"/>
                </a:lnTo>
                <a:lnTo>
                  <a:pt x="741" y="2012"/>
                </a:lnTo>
                <a:lnTo>
                  <a:pt x="706" y="2012"/>
                </a:lnTo>
                <a:lnTo>
                  <a:pt x="706" y="2021"/>
                </a:lnTo>
                <a:lnTo>
                  <a:pt x="697" y="2021"/>
                </a:lnTo>
                <a:lnTo>
                  <a:pt x="671" y="2021"/>
                </a:lnTo>
                <a:lnTo>
                  <a:pt x="662" y="2021"/>
                </a:lnTo>
                <a:lnTo>
                  <a:pt x="653" y="2030"/>
                </a:lnTo>
                <a:lnTo>
                  <a:pt x="644" y="2030"/>
                </a:lnTo>
                <a:lnTo>
                  <a:pt x="644" y="2021"/>
                </a:lnTo>
                <a:lnTo>
                  <a:pt x="653" y="2021"/>
                </a:lnTo>
                <a:lnTo>
                  <a:pt x="653" y="2012"/>
                </a:lnTo>
                <a:lnTo>
                  <a:pt x="644" y="2012"/>
                </a:lnTo>
                <a:lnTo>
                  <a:pt x="618" y="2021"/>
                </a:lnTo>
                <a:lnTo>
                  <a:pt x="591" y="2039"/>
                </a:lnTo>
                <a:lnTo>
                  <a:pt x="600" y="2039"/>
                </a:lnTo>
                <a:lnTo>
                  <a:pt x="618" y="2056"/>
                </a:lnTo>
                <a:lnTo>
                  <a:pt x="644" y="2056"/>
                </a:lnTo>
                <a:lnTo>
                  <a:pt x="618" y="2065"/>
                </a:lnTo>
                <a:lnTo>
                  <a:pt x="609" y="2065"/>
                </a:lnTo>
                <a:lnTo>
                  <a:pt x="609" y="2074"/>
                </a:lnTo>
                <a:lnTo>
                  <a:pt x="609" y="2083"/>
                </a:lnTo>
                <a:lnTo>
                  <a:pt x="609" y="2092"/>
                </a:lnTo>
                <a:lnTo>
                  <a:pt x="600" y="2083"/>
                </a:lnTo>
                <a:lnTo>
                  <a:pt x="591" y="2083"/>
                </a:lnTo>
                <a:lnTo>
                  <a:pt x="600" y="2065"/>
                </a:lnTo>
                <a:lnTo>
                  <a:pt x="591" y="2065"/>
                </a:lnTo>
                <a:lnTo>
                  <a:pt x="600" y="2048"/>
                </a:lnTo>
                <a:lnTo>
                  <a:pt x="591" y="2048"/>
                </a:lnTo>
                <a:lnTo>
                  <a:pt x="547" y="2065"/>
                </a:lnTo>
                <a:lnTo>
                  <a:pt x="547" y="2074"/>
                </a:lnTo>
                <a:lnTo>
                  <a:pt x="521" y="2083"/>
                </a:lnTo>
                <a:lnTo>
                  <a:pt x="476" y="2101"/>
                </a:lnTo>
                <a:lnTo>
                  <a:pt x="468" y="2101"/>
                </a:lnTo>
                <a:lnTo>
                  <a:pt x="450" y="2109"/>
                </a:lnTo>
                <a:lnTo>
                  <a:pt x="441" y="2109"/>
                </a:lnTo>
                <a:lnTo>
                  <a:pt x="450" y="2101"/>
                </a:lnTo>
                <a:lnTo>
                  <a:pt x="459" y="2101"/>
                </a:lnTo>
                <a:lnTo>
                  <a:pt x="459" y="2092"/>
                </a:lnTo>
                <a:lnTo>
                  <a:pt x="468" y="2092"/>
                </a:lnTo>
                <a:lnTo>
                  <a:pt x="459" y="2092"/>
                </a:lnTo>
                <a:lnTo>
                  <a:pt x="459" y="2083"/>
                </a:lnTo>
                <a:lnTo>
                  <a:pt x="450" y="2092"/>
                </a:lnTo>
                <a:lnTo>
                  <a:pt x="441" y="2101"/>
                </a:lnTo>
                <a:lnTo>
                  <a:pt x="423" y="2118"/>
                </a:lnTo>
                <a:lnTo>
                  <a:pt x="379" y="2162"/>
                </a:lnTo>
                <a:lnTo>
                  <a:pt x="371" y="2180"/>
                </a:lnTo>
                <a:lnTo>
                  <a:pt x="362" y="2198"/>
                </a:lnTo>
                <a:lnTo>
                  <a:pt x="362" y="2206"/>
                </a:lnTo>
                <a:lnTo>
                  <a:pt x="362" y="2215"/>
                </a:lnTo>
                <a:lnTo>
                  <a:pt x="335" y="2233"/>
                </a:lnTo>
                <a:lnTo>
                  <a:pt x="309" y="2251"/>
                </a:lnTo>
                <a:lnTo>
                  <a:pt x="291" y="2259"/>
                </a:lnTo>
                <a:lnTo>
                  <a:pt x="282" y="2268"/>
                </a:lnTo>
                <a:lnTo>
                  <a:pt x="238" y="2268"/>
                </a:lnTo>
                <a:lnTo>
                  <a:pt x="229" y="2277"/>
                </a:lnTo>
                <a:lnTo>
                  <a:pt x="194" y="2277"/>
                </a:lnTo>
                <a:lnTo>
                  <a:pt x="141" y="2268"/>
                </a:lnTo>
                <a:lnTo>
                  <a:pt x="141" y="2286"/>
                </a:lnTo>
                <a:lnTo>
                  <a:pt x="132" y="2312"/>
                </a:lnTo>
                <a:lnTo>
                  <a:pt x="124" y="2330"/>
                </a:lnTo>
                <a:lnTo>
                  <a:pt x="124" y="2339"/>
                </a:lnTo>
                <a:lnTo>
                  <a:pt x="115" y="2339"/>
                </a:lnTo>
                <a:lnTo>
                  <a:pt x="106" y="2339"/>
                </a:lnTo>
                <a:lnTo>
                  <a:pt x="115" y="2330"/>
                </a:lnTo>
                <a:lnTo>
                  <a:pt x="106" y="2330"/>
                </a:lnTo>
                <a:lnTo>
                  <a:pt x="97" y="2339"/>
                </a:lnTo>
                <a:lnTo>
                  <a:pt x="115" y="2348"/>
                </a:lnTo>
                <a:lnTo>
                  <a:pt x="124" y="2348"/>
                </a:lnTo>
                <a:lnTo>
                  <a:pt x="141" y="2348"/>
                </a:lnTo>
                <a:lnTo>
                  <a:pt x="159" y="2365"/>
                </a:lnTo>
                <a:lnTo>
                  <a:pt x="203" y="2383"/>
                </a:lnTo>
                <a:lnTo>
                  <a:pt x="291" y="2436"/>
                </a:lnTo>
                <a:lnTo>
                  <a:pt x="309" y="2454"/>
                </a:lnTo>
                <a:lnTo>
                  <a:pt x="318" y="2480"/>
                </a:lnTo>
                <a:lnTo>
                  <a:pt x="326" y="2489"/>
                </a:lnTo>
                <a:lnTo>
                  <a:pt x="335" y="2498"/>
                </a:lnTo>
                <a:lnTo>
                  <a:pt x="379" y="2506"/>
                </a:lnTo>
                <a:lnTo>
                  <a:pt x="397" y="2506"/>
                </a:lnTo>
                <a:lnTo>
                  <a:pt x="406" y="2506"/>
                </a:lnTo>
                <a:lnTo>
                  <a:pt x="423" y="2498"/>
                </a:lnTo>
                <a:lnTo>
                  <a:pt x="415" y="2506"/>
                </a:lnTo>
                <a:lnTo>
                  <a:pt x="423" y="2506"/>
                </a:lnTo>
                <a:lnTo>
                  <a:pt x="450" y="2506"/>
                </a:lnTo>
                <a:lnTo>
                  <a:pt x="468" y="2506"/>
                </a:lnTo>
                <a:lnTo>
                  <a:pt x="476" y="2515"/>
                </a:lnTo>
                <a:lnTo>
                  <a:pt x="468" y="2524"/>
                </a:lnTo>
                <a:lnTo>
                  <a:pt x="459" y="2533"/>
                </a:lnTo>
                <a:lnTo>
                  <a:pt x="459" y="2551"/>
                </a:lnTo>
                <a:lnTo>
                  <a:pt x="476" y="2551"/>
                </a:lnTo>
                <a:lnTo>
                  <a:pt x="476" y="2559"/>
                </a:lnTo>
                <a:lnTo>
                  <a:pt x="494" y="2568"/>
                </a:lnTo>
                <a:lnTo>
                  <a:pt x="521" y="2551"/>
                </a:lnTo>
                <a:lnTo>
                  <a:pt x="529" y="2551"/>
                </a:lnTo>
                <a:lnTo>
                  <a:pt x="547" y="2559"/>
                </a:lnTo>
                <a:lnTo>
                  <a:pt x="573" y="2559"/>
                </a:lnTo>
                <a:lnTo>
                  <a:pt x="582" y="2568"/>
                </a:lnTo>
                <a:lnTo>
                  <a:pt x="582" y="2586"/>
                </a:lnTo>
                <a:lnTo>
                  <a:pt x="547" y="2586"/>
                </a:lnTo>
                <a:lnTo>
                  <a:pt x="538" y="2586"/>
                </a:lnTo>
                <a:lnTo>
                  <a:pt x="521" y="2577"/>
                </a:lnTo>
                <a:lnTo>
                  <a:pt x="512" y="2577"/>
                </a:lnTo>
                <a:lnTo>
                  <a:pt x="494" y="2577"/>
                </a:lnTo>
                <a:lnTo>
                  <a:pt x="476" y="2577"/>
                </a:lnTo>
                <a:lnTo>
                  <a:pt x="459" y="2568"/>
                </a:lnTo>
                <a:lnTo>
                  <a:pt x="441" y="2551"/>
                </a:lnTo>
                <a:lnTo>
                  <a:pt x="450" y="2542"/>
                </a:lnTo>
                <a:lnTo>
                  <a:pt x="441" y="2533"/>
                </a:lnTo>
                <a:lnTo>
                  <a:pt x="432" y="2524"/>
                </a:lnTo>
                <a:lnTo>
                  <a:pt x="423" y="2515"/>
                </a:lnTo>
                <a:lnTo>
                  <a:pt x="415" y="2515"/>
                </a:lnTo>
                <a:lnTo>
                  <a:pt x="406" y="2524"/>
                </a:lnTo>
                <a:lnTo>
                  <a:pt x="406" y="2533"/>
                </a:lnTo>
                <a:lnTo>
                  <a:pt x="415" y="2542"/>
                </a:lnTo>
                <a:lnTo>
                  <a:pt x="423" y="2542"/>
                </a:lnTo>
                <a:lnTo>
                  <a:pt x="432" y="2551"/>
                </a:lnTo>
                <a:lnTo>
                  <a:pt x="459" y="2577"/>
                </a:lnTo>
                <a:lnTo>
                  <a:pt x="459" y="2586"/>
                </a:lnTo>
                <a:lnTo>
                  <a:pt x="485" y="2586"/>
                </a:lnTo>
                <a:lnTo>
                  <a:pt x="512" y="2595"/>
                </a:lnTo>
                <a:lnTo>
                  <a:pt x="521" y="2595"/>
                </a:lnTo>
                <a:lnTo>
                  <a:pt x="521" y="2612"/>
                </a:lnTo>
                <a:lnTo>
                  <a:pt x="512" y="2604"/>
                </a:lnTo>
                <a:lnTo>
                  <a:pt x="494" y="2604"/>
                </a:lnTo>
                <a:lnTo>
                  <a:pt x="485" y="2604"/>
                </a:lnTo>
                <a:lnTo>
                  <a:pt x="459" y="2630"/>
                </a:lnTo>
                <a:lnTo>
                  <a:pt x="450" y="2630"/>
                </a:lnTo>
                <a:lnTo>
                  <a:pt x="432" y="2621"/>
                </a:lnTo>
                <a:lnTo>
                  <a:pt x="406" y="2630"/>
                </a:lnTo>
                <a:lnTo>
                  <a:pt x="397" y="2630"/>
                </a:lnTo>
                <a:lnTo>
                  <a:pt x="388" y="2621"/>
                </a:lnTo>
                <a:lnTo>
                  <a:pt x="362" y="2621"/>
                </a:lnTo>
                <a:lnTo>
                  <a:pt x="326" y="2621"/>
                </a:lnTo>
                <a:lnTo>
                  <a:pt x="300" y="2604"/>
                </a:lnTo>
                <a:lnTo>
                  <a:pt x="309" y="2604"/>
                </a:lnTo>
                <a:lnTo>
                  <a:pt x="309" y="2595"/>
                </a:lnTo>
                <a:lnTo>
                  <a:pt x="309" y="2586"/>
                </a:lnTo>
                <a:lnTo>
                  <a:pt x="318" y="2577"/>
                </a:lnTo>
                <a:lnTo>
                  <a:pt x="318" y="2568"/>
                </a:lnTo>
                <a:lnTo>
                  <a:pt x="309" y="2559"/>
                </a:lnTo>
                <a:lnTo>
                  <a:pt x="318" y="2559"/>
                </a:lnTo>
                <a:lnTo>
                  <a:pt x="326" y="2559"/>
                </a:lnTo>
                <a:lnTo>
                  <a:pt x="300" y="2559"/>
                </a:lnTo>
                <a:lnTo>
                  <a:pt x="265" y="2559"/>
                </a:lnTo>
                <a:lnTo>
                  <a:pt x="256" y="2568"/>
                </a:lnTo>
                <a:lnTo>
                  <a:pt x="221" y="2577"/>
                </a:lnTo>
                <a:lnTo>
                  <a:pt x="212" y="2577"/>
                </a:lnTo>
                <a:lnTo>
                  <a:pt x="194" y="2586"/>
                </a:lnTo>
                <a:lnTo>
                  <a:pt x="168" y="2595"/>
                </a:lnTo>
                <a:lnTo>
                  <a:pt x="168" y="2604"/>
                </a:lnTo>
                <a:lnTo>
                  <a:pt x="185" y="2612"/>
                </a:lnTo>
                <a:lnTo>
                  <a:pt x="185" y="2621"/>
                </a:lnTo>
                <a:lnTo>
                  <a:pt x="176" y="2621"/>
                </a:lnTo>
                <a:lnTo>
                  <a:pt x="159" y="2621"/>
                </a:lnTo>
                <a:lnTo>
                  <a:pt x="150" y="2621"/>
                </a:lnTo>
                <a:lnTo>
                  <a:pt x="141" y="2612"/>
                </a:lnTo>
                <a:lnTo>
                  <a:pt x="124" y="2612"/>
                </a:lnTo>
                <a:lnTo>
                  <a:pt x="115" y="2621"/>
                </a:lnTo>
                <a:lnTo>
                  <a:pt x="97" y="2630"/>
                </a:lnTo>
                <a:lnTo>
                  <a:pt x="88" y="2639"/>
                </a:lnTo>
                <a:lnTo>
                  <a:pt x="79" y="2648"/>
                </a:lnTo>
                <a:lnTo>
                  <a:pt x="53" y="2648"/>
                </a:lnTo>
                <a:lnTo>
                  <a:pt x="35" y="2665"/>
                </a:lnTo>
                <a:lnTo>
                  <a:pt x="18" y="2674"/>
                </a:lnTo>
                <a:lnTo>
                  <a:pt x="18" y="2665"/>
                </a:lnTo>
                <a:lnTo>
                  <a:pt x="9" y="2665"/>
                </a:lnTo>
                <a:lnTo>
                  <a:pt x="0" y="2674"/>
                </a:lnTo>
                <a:lnTo>
                  <a:pt x="9" y="2683"/>
                </a:lnTo>
                <a:lnTo>
                  <a:pt x="53" y="2701"/>
                </a:lnTo>
                <a:lnTo>
                  <a:pt x="106" y="2718"/>
                </a:lnTo>
                <a:lnTo>
                  <a:pt x="115" y="2709"/>
                </a:lnTo>
                <a:lnTo>
                  <a:pt x="141" y="2718"/>
                </a:lnTo>
                <a:lnTo>
                  <a:pt x="150" y="2727"/>
                </a:lnTo>
                <a:lnTo>
                  <a:pt x="132" y="2718"/>
                </a:lnTo>
                <a:lnTo>
                  <a:pt x="124" y="2727"/>
                </a:lnTo>
                <a:lnTo>
                  <a:pt x="115" y="2736"/>
                </a:lnTo>
                <a:lnTo>
                  <a:pt x="97" y="2736"/>
                </a:lnTo>
                <a:lnTo>
                  <a:pt x="88" y="2736"/>
                </a:lnTo>
                <a:lnTo>
                  <a:pt x="97" y="2745"/>
                </a:lnTo>
                <a:lnTo>
                  <a:pt x="115" y="2762"/>
                </a:lnTo>
                <a:lnTo>
                  <a:pt x="124" y="2762"/>
                </a:lnTo>
                <a:lnTo>
                  <a:pt x="124" y="2771"/>
                </a:lnTo>
                <a:lnTo>
                  <a:pt x="124" y="2780"/>
                </a:lnTo>
                <a:lnTo>
                  <a:pt x="124" y="2789"/>
                </a:lnTo>
                <a:lnTo>
                  <a:pt x="132" y="2798"/>
                </a:lnTo>
                <a:lnTo>
                  <a:pt x="141" y="2807"/>
                </a:lnTo>
                <a:lnTo>
                  <a:pt x="194" y="2815"/>
                </a:lnTo>
                <a:lnTo>
                  <a:pt x="221" y="2815"/>
                </a:lnTo>
                <a:lnTo>
                  <a:pt x="229" y="2815"/>
                </a:lnTo>
                <a:lnTo>
                  <a:pt x="238" y="2815"/>
                </a:lnTo>
                <a:lnTo>
                  <a:pt x="247" y="2807"/>
                </a:lnTo>
                <a:lnTo>
                  <a:pt x="247" y="2815"/>
                </a:lnTo>
                <a:lnTo>
                  <a:pt x="282" y="2807"/>
                </a:lnTo>
                <a:lnTo>
                  <a:pt x="326" y="2807"/>
                </a:lnTo>
                <a:lnTo>
                  <a:pt x="344" y="2807"/>
                </a:lnTo>
                <a:lnTo>
                  <a:pt x="353" y="2815"/>
                </a:lnTo>
                <a:lnTo>
                  <a:pt x="362" y="2824"/>
                </a:lnTo>
                <a:lnTo>
                  <a:pt x="371" y="2815"/>
                </a:lnTo>
                <a:lnTo>
                  <a:pt x="362" y="2807"/>
                </a:lnTo>
                <a:lnTo>
                  <a:pt x="353" y="2798"/>
                </a:lnTo>
                <a:lnTo>
                  <a:pt x="362" y="2798"/>
                </a:lnTo>
                <a:lnTo>
                  <a:pt x="388" y="2815"/>
                </a:lnTo>
                <a:lnTo>
                  <a:pt x="388" y="2833"/>
                </a:lnTo>
                <a:lnTo>
                  <a:pt x="397" y="2833"/>
                </a:lnTo>
                <a:lnTo>
                  <a:pt x="406" y="2824"/>
                </a:lnTo>
                <a:lnTo>
                  <a:pt x="423" y="2798"/>
                </a:lnTo>
                <a:lnTo>
                  <a:pt x="432" y="2789"/>
                </a:lnTo>
                <a:lnTo>
                  <a:pt x="459" y="2789"/>
                </a:lnTo>
                <a:lnTo>
                  <a:pt x="468" y="2780"/>
                </a:lnTo>
                <a:lnTo>
                  <a:pt x="476" y="2780"/>
                </a:lnTo>
                <a:lnTo>
                  <a:pt x="485" y="2780"/>
                </a:lnTo>
                <a:lnTo>
                  <a:pt x="512" y="2762"/>
                </a:lnTo>
                <a:lnTo>
                  <a:pt x="521" y="2762"/>
                </a:lnTo>
                <a:lnTo>
                  <a:pt x="529" y="2771"/>
                </a:lnTo>
                <a:lnTo>
                  <a:pt x="529" y="2780"/>
                </a:lnTo>
                <a:lnTo>
                  <a:pt x="538" y="2789"/>
                </a:lnTo>
                <a:lnTo>
                  <a:pt x="529" y="2798"/>
                </a:lnTo>
                <a:lnTo>
                  <a:pt x="529" y="2807"/>
                </a:lnTo>
                <a:lnTo>
                  <a:pt x="521" y="2807"/>
                </a:lnTo>
                <a:lnTo>
                  <a:pt x="512" y="2815"/>
                </a:lnTo>
                <a:lnTo>
                  <a:pt x="494" y="2815"/>
                </a:lnTo>
                <a:lnTo>
                  <a:pt x="485" y="2824"/>
                </a:lnTo>
                <a:lnTo>
                  <a:pt x="494" y="2824"/>
                </a:lnTo>
                <a:lnTo>
                  <a:pt x="503" y="2824"/>
                </a:lnTo>
                <a:lnTo>
                  <a:pt x="521" y="2842"/>
                </a:lnTo>
                <a:lnTo>
                  <a:pt x="529" y="2868"/>
                </a:lnTo>
                <a:lnTo>
                  <a:pt x="538" y="2877"/>
                </a:lnTo>
                <a:lnTo>
                  <a:pt x="538" y="2895"/>
                </a:lnTo>
                <a:lnTo>
                  <a:pt x="538" y="2904"/>
                </a:lnTo>
                <a:lnTo>
                  <a:pt x="529" y="2912"/>
                </a:lnTo>
                <a:lnTo>
                  <a:pt x="512" y="2921"/>
                </a:lnTo>
                <a:lnTo>
                  <a:pt x="503" y="2930"/>
                </a:lnTo>
                <a:lnTo>
                  <a:pt x="485" y="2939"/>
                </a:lnTo>
                <a:lnTo>
                  <a:pt x="450" y="2939"/>
                </a:lnTo>
                <a:lnTo>
                  <a:pt x="441" y="2939"/>
                </a:lnTo>
                <a:lnTo>
                  <a:pt x="441" y="2930"/>
                </a:lnTo>
                <a:lnTo>
                  <a:pt x="432" y="2930"/>
                </a:lnTo>
                <a:lnTo>
                  <a:pt x="423" y="2939"/>
                </a:lnTo>
                <a:lnTo>
                  <a:pt x="406" y="2957"/>
                </a:lnTo>
                <a:lnTo>
                  <a:pt x="388" y="2965"/>
                </a:lnTo>
                <a:lnTo>
                  <a:pt x="379" y="2974"/>
                </a:lnTo>
                <a:lnTo>
                  <a:pt x="371" y="2983"/>
                </a:lnTo>
                <a:lnTo>
                  <a:pt x="353" y="2983"/>
                </a:lnTo>
                <a:lnTo>
                  <a:pt x="344" y="2983"/>
                </a:lnTo>
                <a:lnTo>
                  <a:pt x="335" y="2974"/>
                </a:lnTo>
                <a:lnTo>
                  <a:pt x="326" y="2983"/>
                </a:lnTo>
                <a:lnTo>
                  <a:pt x="318" y="2992"/>
                </a:lnTo>
                <a:lnTo>
                  <a:pt x="318" y="2983"/>
                </a:lnTo>
                <a:lnTo>
                  <a:pt x="326" y="2983"/>
                </a:lnTo>
                <a:lnTo>
                  <a:pt x="326" y="2974"/>
                </a:lnTo>
                <a:lnTo>
                  <a:pt x="318" y="2965"/>
                </a:lnTo>
                <a:lnTo>
                  <a:pt x="309" y="2965"/>
                </a:lnTo>
                <a:lnTo>
                  <a:pt x="291" y="2957"/>
                </a:lnTo>
                <a:lnTo>
                  <a:pt x="273" y="2965"/>
                </a:lnTo>
                <a:lnTo>
                  <a:pt x="265" y="2965"/>
                </a:lnTo>
                <a:lnTo>
                  <a:pt x="265" y="2974"/>
                </a:lnTo>
                <a:lnTo>
                  <a:pt x="273" y="2983"/>
                </a:lnTo>
                <a:lnTo>
                  <a:pt x="256" y="2983"/>
                </a:lnTo>
                <a:lnTo>
                  <a:pt x="247" y="2992"/>
                </a:lnTo>
                <a:lnTo>
                  <a:pt x="247" y="3001"/>
                </a:lnTo>
                <a:lnTo>
                  <a:pt x="238" y="3010"/>
                </a:lnTo>
                <a:lnTo>
                  <a:pt x="238" y="3027"/>
                </a:lnTo>
                <a:lnTo>
                  <a:pt x="247" y="3036"/>
                </a:lnTo>
                <a:lnTo>
                  <a:pt x="256" y="3027"/>
                </a:lnTo>
                <a:lnTo>
                  <a:pt x="256" y="3036"/>
                </a:lnTo>
                <a:lnTo>
                  <a:pt x="238" y="3036"/>
                </a:lnTo>
                <a:lnTo>
                  <a:pt x="247" y="3045"/>
                </a:lnTo>
                <a:lnTo>
                  <a:pt x="247" y="3054"/>
                </a:lnTo>
                <a:lnTo>
                  <a:pt x="238" y="3045"/>
                </a:lnTo>
                <a:lnTo>
                  <a:pt x="229" y="3045"/>
                </a:lnTo>
                <a:lnTo>
                  <a:pt x="221" y="3045"/>
                </a:lnTo>
                <a:lnTo>
                  <a:pt x="212" y="3054"/>
                </a:lnTo>
                <a:lnTo>
                  <a:pt x="194" y="3071"/>
                </a:lnTo>
                <a:lnTo>
                  <a:pt x="176" y="3089"/>
                </a:lnTo>
                <a:lnTo>
                  <a:pt x="176" y="3107"/>
                </a:lnTo>
                <a:lnTo>
                  <a:pt x="176" y="3115"/>
                </a:lnTo>
                <a:lnTo>
                  <a:pt x="185" y="3115"/>
                </a:lnTo>
                <a:lnTo>
                  <a:pt x="168" y="3124"/>
                </a:lnTo>
                <a:lnTo>
                  <a:pt x="159" y="3124"/>
                </a:lnTo>
                <a:lnTo>
                  <a:pt x="150" y="3124"/>
                </a:lnTo>
                <a:lnTo>
                  <a:pt x="150" y="3133"/>
                </a:lnTo>
                <a:lnTo>
                  <a:pt x="168" y="3142"/>
                </a:lnTo>
                <a:lnTo>
                  <a:pt x="150" y="3142"/>
                </a:lnTo>
                <a:lnTo>
                  <a:pt x="141" y="3142"/>
                </a:lnTo>
                <a:lnTo>
                  <a:pt x="141" y="3151"/>
                </a:lnTo>
                <a:lnTo>
                  <a:pt x="141" y="3160"/>
                </a:lnTo>
                <a:lnTo>
                  <a:pt x="150" y="3160"/>
                </a:lnTo>
                <a:lnTo>
                  <a:pt x="159" y="3151"/>
                </a:lnTo>
                <a:lnTo>
                  <a:pt x="168" y="3160"/>
                </a:lnTo>
                <a:lnTo>
                  <a:pt x="159" y="3168"/>
                </a:lnTo>
                <a:lnTo>
                  <a:pt x="168" y="3177"/>
                </a:lnTo>
                <a:lnTo>
                  <a:pt x="176" y="3186"/>
                </a:lnTo>
                <a:lnTo>
                  <a:pt x="185" y="3195"/>
                </a:lnTo>
                <a:lnTo>
                  <a:pt x="185" y="3204"/>
                </a:lnTo>
                <a:lnTo>
                  <a:pt x="194" y="3204"/>
                </a:lnTo>
                <a:lnTo>
                  <a:pt x="203" y="3204"/>
                </a:lnTo>
                <a:lnTo>
                  <a:pt x="203" y="3195"/>
                </a:lnTo>
                <a:lnTo>
                  <a:pt x="203" y="3186"/>
                </a:lnTo>
                <a:lnTo>
                  <a:pt x="212" y="3186"/>
                </a:lnTo>
                <a:lnTo>
                  <a:pt x="203" y="3195"/>
                </a:lnTo>
                <a:lnTo>
                  <a:pt x="212" y="3195"/>
                </a:lnTo>
                <a:lnTo>
                  <a:pt x="212" y="3204"/>
                </a:lnTo>
                <a:lnTo>
                  <a:pt x="221" y="3195"/>
                </a:lnTo>
                <a:lnTo>
                  <a:pt x="221" y="3204"/>
                </a:lnTo>
                <a:lnTo>
                  <a:pt x="229" y="3204"/>
                </a:lnTo>
                <a:lnTo>
                  <a:pt x="238" y="3204"/>
                </a:lnTo>
                <a:lnTo>
                  <a:pt x="229" y="3213"/>
                </a:lnTo>
                <a:lnTo>
                  <a:pt x="212" y="3221"/>
                </a:lnTo>
                <a:lnTo>
                  <a:pt x="221" y="3221"/>
                </a:lnTo>
                <a:lnTo>
                  <a:pt x="221" y="3230"/>
                </a:lnTo>
                <a:lnTo>
                  <a:pt x="247" y="3221"/>
                </a:lnTo>
                <a:lnTo>
                  <a:pt x="273" y="3230"/>
                </a:lnTo>
                <a:lnTo>
                  <a:pt x="300" y="3230"/>
                </a:lnTo>
                <a:lnTo>
                  <a:pt x="318" y="3221"/>
                </a:lnTo>
                <a:lnTo>
                  <a:pt x="326" y="3221"/>
                </a:lnTo>
                <a:lnTo>
                  <a:pt x="335" y="3230"/>
                </a:lnTo>
                <a:lnTo>
                  <a:pt x="326" y="3230"/>
                </a:lnTo>
                <a:lnTo>
                  <a:pt x="318" y="3230"/>
                </a:lnTo>
                <a:lnTo>
                  <a:pt x="309" y="3230"/>
                </a:lnTo>
                <a:lnTo>
                  <a:pt x="326" y="3239"/>
                </a:lnTo>
                <a:lnTo>
                  <a:pt x="335" y="3239"/>
                </a:lnTo>
                <a:lnTo>
                  <a:pt x="344" y="3248"/>
                </a:lnTo>
                <a:lnTo>
                  <a:pt x="335" y="3257"/>
                </a:lnTo>
                <a:lnTo>
                  <a:pt x="326" y="3265"/>
                </a:lnTo>
                <a:lnTo>
                  <a:pt x="318" y="3257"/>
                </a:lnTo>
                <a:lnTo>
                  <a:pt x="309" y="3248"/>
                </a:lnTo>
                <a:lnTo>
                  <a:pt x="300" y="3239"/>
                </a:lnTo>
                <a:lnTo>
                  <a:pt x="291" y="3248"/>
                </a:lnTo>
                <a:lnTo>
                  <a:pt x="282" y="3257"/>
                </a:lnTo>
                <a:lnTo>
                  <a:pt x="273" y="3265"/>
                </a:lnTo>
                <a:lnTo>
                  <a:pt x="282" y="3257"/>
                </a:lnTo>
                <a:lnTo>
                  <a:pt x="282" y="3248"/>
                </a:lnTo>
                <a:lnTo>
                  <a:pt x="282" y="3239"/>
                </a:lnTo>
                <a:lnTo>
                  <a:pt x="273" y="3239"/>
                </a:lnTo>
                <a:lnTo>
                  <a:pt x="265" y="3239"/>
                </a:lnTo>
                <a:lnTo>
                  <a:pt x="256" y="3230"/>
                </a:lnTo>
                <a:lnTo>
                  <a:pt x="247" y="3230"/>
                </a:lnTo>
                <a:lnTo>
                  <a:pt x="238" y="3230"/>
                </a:lnTo>
                <a:lnTo>
                  <a:pt x="229" y="3248"/>
                </a:lnTo>
                <a:lnTo>
                  <a:pt x="203" y="3265"/>
                </a:lnTo>
                <a:lnTo>
                  <a:pt x="212" y="3274"/>
                </a:lnTo>
                <a:lnTo>
                  <a:pt x="221" y="3265"/>
                </a:lnTo>
                <a:lnTo>
                  <a:pt x="229" y="3274"/>
                </a:lnTo>
                <a:lnTo>
                  <a:pt x="221" y="3283"/>
                </a:lnTo>
                <a:lnTo>
                  <a:pt x="238" y="3292"/>
                </a:lnTo>
                <a:lnTo>
                  <a:pt x="247" y="3292"/>
                </a:lnTo>
                <a:lnTo>
                  <a:pt x="256" y="3292"/>
                </a:lnTo>
                <a:lnTo>
                  <a:pt x="265" y="3310"/>
                </a:lnTo>
                <a:lnTo>
                  <a:pt x="291" y="3327"/>
                </a:lnTo>
                <a:lnTo>
                  <a:pt x="291" y="3336"/>
                </a:lnTo>
                <a:lnTo>
                  <a:pt x="309" y="3345"/>
                </a:lnTo>
                <a:lnTo>
                  <a:pt x="326" y="3354"/>
                </a:lnTo>
                <a:lnTo>
                  <a:pt x="362" y="3345"/>
                </a:lnTo>
                <a:lnTo>
                  <a:pt x="388" y="3336"/>
                </a:lnTo>
                <a:lnTo>
                  <a:pt x="397" y="3327"/>
                </a:lnTo>
                <a:lnTo>
                  <a:pt x="406" y="3327"/>
                </a:lnTo>
                <a:lnTo>
                  <a:pt x="415" y="3310"/>
                </a:lnTo>
                <a:lnTo>
                  <a:pt x="406" y="3301"/>
                </a:lnTo>
                <a:lnTo>
                  <a:pt x="397" y="3301"/>
                </a:lnTo>
                <a:lnTo>
                  <a:pt x="406" y="3292"/>
                </a:lnTo>
                <a:lnTo>
                  <a:pt x="415" y="3283"/>
                </a:lnTo>
                <a:lnTo>
                  <a:pt x="432" y="3265"/>
                </a:lnTo>
                <a:lnTo>
                  <a:pt x="432" y="3257"/>
                </a:lnTo>
                <a:lnTo>
                  <a:pt x="441" y="3248"/>
                </a:lnTo>
                <a:lnTo>
                  <a:pt x="450" y="3248"/>
                </a:lnTo>
                <a:lnTo>
                  <a:pt x="441" y="3257"/>
                </a:lnTo>
                <a:lnTo>
                  <a:pt x="432" y="3274"/>
                </a:lnTo>
                <a:lnTo>
                  <a:pt x="415" y="3301"/>
                </a:lnTo>
                <a:lnTo>
                  <a:pt x="432" y="3310"/>
                </a:lnTo>
                <a:lnTo>
                  <a:pt x="441" y="3327"/>
                </a:lnTo>
                <a:lnTo>
                  <a:pt x="459" y="3363"/>
                </a:lnTo>
                <a:lnTo>
                  <a:pt x="459" y="3371"/>
                </a:lnTo>
                <a:lnTo>
                  <a:pt x="459" y="3380"/>
                </a:lnTo>
                <a:lnTo>
                  <a:pt x="459" y="3389"/>
                </a:lnTo>
                <a:lnTo>
                  <a:pt x="459" y="3398"/>
                </a:lnTo>
                <a:lnTo>
                  <a:pt x="450" y="3407"/>
                </a:lnTo>
                <a:lnTo>
                  <a:pt x="450" y="3424"/>
                </a:lnTo>
                <a:lnTo>
                  <a:pt x="459" y="3424"/>
                </a:lnTo>
                <a:lnTo>
                  <a:pt x="468" y="3424"/>
                </a:lnTo>
                <a:lnTo>
                  <a:pt x="476" y="3424"/>
                </a:lnTo>
                <a:lnTo>
                  <a:pt x="468" y="3433"/>
                </a:lnTo>
                <a:lnTo>
                  <a:pt x="468" y="3442"/>
                </a:lnTo>
                <a:lnTo>
                  <a:pt x="468" y="3451"/>
                </a:lnTo>
                <a:lnTo>
                  <a:pt x="468" y="3460"/>
                </a:lnTo>
                <a:lnTo>
                  <a:pt x="459" y="3468"/>
                </a:lnTo>
                <a:lnTo>
                  <a:pt x="450" y="3468"/>
                </a:lnTo>
                <a:lnTo>
                  <a:pt x="441" y="3477"/>
                </a:lnTo>
                <a:lnTo>
                  <a:pt x="468" y="3477"/>
                </a:lnTo>
                <a:lnTo>
                  <a:pt x="494" y="3468"/>
                </a:lnTo>
                <a:lnTo>
                  <a:pt x="503" y="3468"/>
                </a:lnTo>
                <a:lnTo>
                  <a:pt x="503" y="3460"/>
                </a:lnTo>
                <a:lnTo>
                  <a:pt x="529" y="3451"/>
                </a:lnTo>
                <a:lnTo>
                  <a:pt x="538" y="3451"/>
                </a:lnTo>
                <a:lnTo>
                  <a:pt x="547" y="3442"/>
                </a:lnTo>
                <a:lnTo>
                  <a:pt x="556" y="3433"/>
                </a:lnTo>
                <a:lnTo>
                  <a:pt x="573" y="3433"/>
                </a:lnTo>
                <a:lnTo>
                  <a:pt x="573" y="3442"/>
                </a:lnTo>
                <a:lnTo>
                  <a:pt x="582" y="3451"/>
                </a:lnTo>
                <a:lnTo>
                  <a:pt x="600" y="3460"/>
                </a:lnTo>
                <a:lnTo>
                  <a:pt x="609" y="3451"/>
                </a:lnTo>
                <a:lnTo>
                  <a:pt x="618" y="3451"/>
                </a:lnTo>
                <a:lnTo>
                  <a:pt x="635" y="3460"/>
                </a:lnTo>
                <a:lnTo>
                  <a:pt x="644" y="3468"/>
                </a:lnTo>
                <a:lnTo>
                  <a:pt x="662" y="3495"/>
                </a:lnTo>
                <a:lnTo>
                  <a:pt x="671" y="3504"/>
                </a:lnTo>
                <a:lnTo>
                  <a:pt x="688" y="3495"/>
                </a:lnTo>
                <a:lnTo>
                  <a:pt x="688" y="3486"/>
                </a:lnTo>
                <a:lnTo>
                  <a:pt x="679" y="3468"/>
                </a:lnTo>
                <a:lnTo>
                  <a:pt x="679" y="3460"/>
                </a:lnTo>
                <a:lnTo>
                  <a:pt x="688" y="3451"/>
                </a:lnTo>
                <a:lnTo>
                  <a:pt x="688" y="3442"/>
                </a:lnTo>
                <a:lnTo>
                  <a:pt x="697" y="3442"/>
                </a:lnTo>
                <a:lnTo>
                  <a:pt x="706" y="3433"/>
                </a:lnTo>
                <a:lnTo>
                  <a:pt x="715" y="3424"/>
                </a:lnTo>
                <a:lnTo>
                  <a:pt x="723" y="3433"/>
                </a:lnTo>
                <a:lnTo>
                  <a:pt x="741" y="3442"/>
                </a:lnTo>
                <a:lnTo>
                  <a:pt x="732" y="3442"/>
                </a:lnTo>
                <a:lnTo>
                  <a:pt x="723" y="3433"/>
                </a:lnTo>
                <a:lnTo>
                  <a:pt x="715" y="3433"/>
                </a:lnTo>
                <a:lnTo>
                  <a:pt x="706" y="3442"/>
                </a:lnTo>
                <a:lnTo>
                  <a:pt x="706" y="3451"/>
                </a:lnTo>
                <a:lnTo>
                  <a:pt x="715" y="3460"/>
                </a:lnTo>
                <a:lnTo>
                  <a:pt x="715" y="3468"/>
                </a:lnTo>
                <a:lnTo>
                  <a:pt x="723" y="3477"/>
                </a:lnTo>
                <a:lnTo>
                  <a:pt x="732" y="3477"/>
                </a:lnTo>
                <a:lnTo>
                  <a:pt x="741" y="3477"/>
                </a:lnTo>
                <a:lnTo>
                  <a:pt x="768" y="3468"/>
                </a:lnTo>
                <a:lnTo>
                  <a:pt x="803" y="3451"/>
                </a:lnTo>
                <a:lnTo>
                  <a:pt x="820" y="3442"/>
                </a:lnTo>
                <a:lnTo>
                  <a:pt x="829" y="3424"/>
                </a:lnTo>
                <a:lnTo>
                  <a:pt x="820" y="3442"/>
                </a:lnTo>
                <a:lnTo>
                  <a:pt x="812" y="3460"/>
                </a:lnTo>
                <a:lnTo>
                  <a:pt x="820" y="3468"/>
                </a:lnTo>
                <a:lnTo>
                  <a:pt x="803" y="3477"/>
                </a:lnTo>
                <a:lnTo>
                  <a:pt x="785" y="3495"/>
                </a:lnTo>
                <a:lnTo>
                  <a:pt x="776" y="3495"/>
                </a:lnTo>
                <a:lnTo>
                  <a:pt x="776" y="3504"/>
                </a:lnTo>
                <a:lnTo>
                  <a:pt x="785" y="3521"/>
                </a:lnTo>
                <a:lnTo>
                  <a:pt x="794" y="3521"/>
                </a:lnTo>
                <a:lnTo>
                  <a:pt x="803" y="3521"/>
                </a:lnTo>
                <a:lnTo>
                  <a:pt x="785" y="3530"/>
                </a:lnTo>
                <a:lnTo>
                  <a:pt x="776" y="3530"/>
                </a:lnTo>
                <a:lnTo>
                  <a:pt x="768" y="3539"/>
                </a:lnTo>
                <a:lnTo>
                  <a:pt x="768" y="3557"/>
                </a:lnTo>
                <a:lnTo>
                  <a:pt x="768" y="3574"/>
                </a:lnTo>
                <a:lnTo>
                  <a:pt x="768" y="3583"/>
                </a:lnTo>
                <a:lnTo>
                  <a:pt x="776" y="3583"/>
                </a:lnTo>
                <a:lnTo>
                  <a:pt x="776" y="3592"/>
                </a:lnTo>
                <a:lnTo>
                  <a:pt x="785" y="3592"/>
                </a:lnTo>
                <a:lnTo>
                  <a:pt x="785" y="3601"/>
                </a:lnTo>
                <a:lnTo>
                  <a:pt x="776" y="3601"/>
                </a:lnTo>
                <a:lnTo>
                  <a:pt x="768" y="3601"/>
                </a:lnTo>
                <a:lnTo>
                  <a:pt x="768" y="3592"/>
                </a:lnTo>
                <a:lnTo>
                  <a:pt x="759" y="3592"/>
                </a:lnTo>
                <a:lnTo>
                  <a:pt x="750" y="3592"/>
                </a:lnTo>
                <a:lnTo>
                  <a:pt x="741" y="3610"/>
                </a:lnTo>
                <a:lnTo>
                  <a:pt x="732" y="3610"/>
                </a:lnTo>
                <a:lnTo>
                  <a:pt x="723" y="3619"/>
                </a:lnTo>
                <a:lnTo>
                  <a:pt x="706" y="3627"/>
                </a:lnTo>
                <a:lnTo>
                  <a:pt x="697" y="3636"/>
                </a:lnTo>
                <a:lnTo>
                  <a:pt x="697" y="3645"/>
                </a:lnTo>
                <a:lnTo>
                  <a:pt x="697" y="3654"/>
                </a:lnTo>
                <a:lnTo>
                  <a:pt x="697" y="3663"/>
                </a:lnTo>
                <a:lnTo>
                  <a:pt x="697" y="3671"/>
                </a:lnTo>
                <a:lnTo>
                  <a:pt x="688" y="3671"/>
                </a:lnTo>
                <a:lnTo>
                  <a:pt x="679" y="3671"/>
                </a:lnTo>
                <a:lnTo>
                  <a:pt x="679" y="3663"/>
                </a:lnTo>
                <a:lnTo>
                  <a:pt x="671" y="3663"/>
                </a:lnTo>
                <a:lnTo>
                  <a:pt x="662" y="3671"/>
                </a:lnTo>
                <a:lnTo>
                  <a:pt x="653" y="3680"/>
                </a:lnTo>
                <a:lnTo>
                  <a:pt x="609" y="3698"/>
                </a:lnTo>
                <a:lnTo>
                  <a:pt x="591" y="3707"/>
                </a:lnTo>
                <a:lnTo>
                  <a:pt x="582" y="3716"/>
                </a:lnTo>
                <a:lnTo>
                  <a:pt x="573" y="3724"/>
                </a:lnTo>
                <a:lnTo>
                  <a:pt x="565" y="3733"/>
                </a:lnTo>
                <a:lnTo>
                  <a:pt x="565" y="3742"/>
                </a:lnTo>
                <a:lnTo>
                  <a:pt x="556" y="3751"/>
                </a:lnTo>
                <a:lnTo>
                  <a:pt x="556" y="3760"/>
                </a:lnTo>
                <a:lnTo>
                  <a:pt x="565" y="3760"/>
                </a:lnTo>
                <a:lnTo>
                  <a:pt x="573" y="3769"/>
                </a:lnTo>
                <a:lnTo>
                  <a:pt x="573" y="3777"/>
                </a:lnTo>
                <a:lnTo>
                  <a:pt x="565" y="3777"/>
                </a:lnTo>
                <a:lnTo>
                  <a:pt x="556" y="3769"/>
                </a:lnTo>
                <a:lnTo>
                  <a:pt x="547" y="3769"/>
                </a:lnTo>
                <a:lnTo>
                  <a:pt x="538" y="3769"/>
                </a:lnTo>
                <a:lnTo>
                  <a:pt x="538" y="3777"/>
                </a:lnTo>
                <a:lnTo>
                  <a:pt x="529" y="3777"/>
                </a:lnTo>
                <a:lnTo>
                  <a:pt x="521" y="3769"/>
                </a:lnTo>
                <a:lnTo>
                  <a:pt x="521" y="3760"/>
                </a:lnTo>
                <a:lnTo>
                  <a:pt x="529" y="3760"/>
                </a:lnTo>
                <a:lnTo>
                  <a:pt x="512" y="3760"/>
                </a:lnTo>
                <a:lnTo>
                  <a:pt x="503" y="3760"/>
                </a:lnTo>
                <a:lnTo>
                  <a:pt x="512" y="3751"/>
                </a:lnTo>
                <a:lnTo>
                  <a:pt x="503" y="3751"/>
                </a:lnTo>
                <a:lnTo>
                  <a:pt x="468" y="3769"/>
                </a:lnTo>
                <a:lnTo>
                  <a:pt x="450" y="3769"/>
                </a:lnTo>
                <a:lnTo>
                  <a:pt x="441" y="3786"/>
                </a:lnTo>
                <a:lnTo>
                  <a:pt x="423" y="3795"/>
                </a:lnTo>
                <a:lnTo>
                  <a:pt x="415" y="3813"/>
                </a:lnTo>
                <a:lnTo>
                  <a:pt x="397" y="3822"/>
                </a:lnTo>
                <a:lnTo>
                  <a:pt x="388" y="3830"/>
                </a:lnTo>
                <a:lnTo>
                  <a:pt x="388" y="3839"/>
                </a:lnTo>
                <a:lnTo>
                  <a:pt x="379" y="3839"/>
                </a:lnTo>
                <a:lnTo>
                  <a:pt x="371" y="3839"/>
                </a:lnTo>
                <a:lnTo>
                  <a:pt x="353" y="3848"/>
                </a:lnTo>
                <a:lnTo>
                  <a:pt x="353" y="3857"/>
                </a:lnTo>
                <a:lnTo>
                  <a:pt x="353" y="3866"/>
                </a:lnTo>
                <a:lnTo>
                  <a:pt x="353" y="3874"/>
                </a:lnTo>
                <a:lnTo>
                  <a:pt x="362" y="3874"/>
                </a:lnTo>
                <a:lnTo>
                  <a:pt x="362" y="3866"/>
                </a:lnTo>
                <a:lnTo>
                  <a:pt x="371" y="3857"/>
                </a:lnTo>
                <a:lnTo>
                  <a:pt x="371" y="3848"/>
                </a:lnTo>
                <a:lnTo>
                  <a:pt x="379" y="3857"/>
                </a:lnTo>
                <a:lnTo>
                  <a:pt x="388" y="3866"/>
                </a:lnTo>
                <a:lnTo>
                  <a:pt x="397" y="3857"/>
                </a:lnTo>
                <a:lnTo>
                  <a:pt x="406" y="3857"/>
                </a:lnTo>
                <a:lnTo>
                  <a:pt x="406" y="3848"/>
                </a:lnTo>
                <a:lnTo>
                  <a:pt x="406" y="3839"/>
                </a:lnTo>
                <a:lnTo>
                  <a:pt x="406" y="3830"/>
                </a:lnTo>
                <a:lnTo>
                  <a:pt x="415" y="3839"/>
                </a:lnTo>
                <a:lnTo>
                  <a:pt x="415" y="3848"/>
                </a:lnTo>
                <a:lnTo>
                  <a:pt x="423" y="3848"/>
                </a:lnTo>
                <a:lnTo>
                  <a:pt x="423" y="3857"/>
                </a:lnTo>
                <a:lnTo>
                  <a:pt x="432" y="3848"/>
                </a:lnTo>
                <a:lnTo>
                  <a:pt x="441" y="3839"/>
                </a:lnTo>
                <a:lnTo>
                  <a:pt x="450" y="3839"/>
                </a:lnTo>
                <a:lnTo>
                  <a:pt x="468" y="3822"/>
                </a:lnTo>
                <a:lnTo>
                  <a:pt x="468" y="3813"/>
                </a:lnTo>
                <a:lnTo>
                  <a:pt x="476" y="3804"/>
                </a:lnTo>
                <a:lnTo>
                  <a:pt x="476" y="3795"/>
                </a:lnTo>
                <a:lnTo>
                  <a:pt x="485" y="3795"/>
                </a:lnTo>
                <a:lnTo>
                  <a:pt x="494" y="3795"/>
                </a:lnTo>
                <a:lnTo>
                  <a:pt x="503" y="3795"/>
                </a:lnTo>
                <a:lnTo>
                  <a:pt x="503" y="3804"/>
                </a:lnTo>
                <a:lnTo>
                  <a:pt x="512" y="3804"/>
                </a:lnTo>
                <a:lnTo>
                  <a:pt x="503" y="3804"/>
                </a:lnTo>
                <a:lnTo>
                  <a:pt x="494" y="3804"/>
                </a:lnTo>
                <a:lnTo>
                  <a:pt x="485" y="3813"/>
                </a:lnTo>
                <a:lnTo>
                  <a:pt x="485" y="3822"/>
                </a:lnTo>
                <a:lnTo>
                  <a:pt x="494" y="3822"/>
                </a:lnTo>
                <a:lnTo>
                  <a:pt x="512" y="3822"/>
                </a:lnTo>
                <a:lnTo>
                  <a:pt x="512" y="3813"/>
                </a:lnTo>
                <a:lnTo>
                  <a:pt x="521" y="3813"/>
                </a:lnTo>
                <a:lnTo>
                  <a:pt x="529" y="3804"/>
                </a:lnTo>
                <a:lnTo>
                  <a:pt x="538" y="3804"/>
                </a:lnTo>
                <a:lnTo>
                  <a:pt x="547" y="3804"/>
                </a:lnTo>
                <a:lnTo>
                  <a:pt x="556" y="3804"/>
                </a:lnTo>
                <a:lnTo>
                  <a:pt x="565" y="3804"/>
                </a:lnTo>
                <a:lnTo>
                  <a:pt x="565" y="3795"/>
                </a:lnTo>
                <a:lnTo>
                  <a:pt x="582" y="3786"/>
                </a:lnTo>
                <a:lnTo>
                  <a:pt x="591" y="3777"/>
                </a:lnTo>
                <a:lnTo>
                  <a:pt x="600" y="3777"/>
                </a:lnTo>
                <a:lnTo>
                  <a:pt x="609" y="3777"/>
                </a:lnTo>
                <a:lnTo>
                  <a:pt x="609" y="3769"/>
                </a:lnTo>
                <a:lnTo>
                  <a:pt x="618" y="3769"/>
                </a:lnTo>
                <a:lnTo>
                  <a:pt x="618" y="3777"/>
                </a:lnTo>
                <a:lnTo>
                  <a:pt x="618" y="3795"/>
                </a:lnTo>
                <a:lnTo>
                  <a:pt x="626" y="3786"/>
                </a:lnTo>
                <a:lnTo>
                  <a:pt x="626" y="3777"/>
                </a:lnTo>
                <a:lnTo>
                  <a:pt x="635" y="3777"/>
                </a:lnTo>
                <a:lnTo>
                  <a:pt x="635" y="3769"/>
                </a:lnTo>
                <a:lnTo>
                  <a:pt x="688" y="3760"/>
                </a:lnTo>
                <a:lnTo>
                  <a:pt x="688" y="3751"/>
                </a:lnTo>
                <a:lnTo>
                  <a:pt x="697" y="3742"/>
                </a:lnTo>
                <a:lnTo>
                  <a:pt x="697" y="3733"/>
                </a:lnTo>
                <a:lnTo>
                  <a:pt x="706" y="3733"/>
                </a:lnTo>
                <a:lnTo>
                  <a:pt x="706" y="3751"/>
                </a:lnTo>
                <a:lnTo>
                  <a:pt x="715" y="3742"/>
                </a:lnTo>
                <a:lnTo>
                  <a:pt x="723" y="3733"/>
                </a:lnTo>
                <a:lnTo>
                  <a:pt x="723" y="3724"/>
                </a:lnTo>
                <a:lnTo>
                  <a:pt x="715" y="3724"/>
                </a:lnTo>
                <a:lnTo>
                  <a:pt x="706" y="3724"/>
                </a:lnTo>
                <a:lnTo>
                  <a:pt x="706" y="3716"/>
                </a:lnTo>
                <a:lnTo>
                  <a:pt x="715" y="3707"/>
                </a:lnTo>
                <a:lnTo>
                  <a:pt x="732" y="3707"/>
                </a:lnTo>
                <a:lnTo>
                  <a:pt x="741" y="3698"/>
                </a:lnTo>
                <a:lnTo>
                  <a:pt x="750" y="3698"/>
                </a:lnTo>
                <a:lnTo>
                  <a:pt x="741" y="3698"/>
                </a:lnTo>
                <a:lnTo>
                  <a:pt x="741" y="3689"/>
                </a:lnTo>
                <a:lnTo>
                  <a:pt x="750" y="3689"/>
                </a:lnTo>
                <a:lnTo>
                  <a:pt x="759" y="3689"/>
                </a:lnTo>
                <a:lnTo>
                  <a:pt x="768" y="3689"/>
                </a:lnTo>
                <a:lnTo>
                  <a:pt x="776" y="3689"/>
                </a:lnTo>
                <a:lnTo>
                  <a:pt x="776" y="3680"/>
                </a:lnTo>
                <a:lnTo>
                  <a:pt x="785" y="3671"/>
                </a:lnTo>
                <a:lnTo>
                  <a:pt x="794" y="3671"/>
                </a:lnTo>
                <a:lnTo>
                  <a:pt x="803" y="3671"/>
                </a:lnTo>
                <a:lnTo>
                  <a:pt x="812" y="3663"/>
                </a:lnTo>
                <a:lnTo>
                  <a:pt x="820" y="3663"/>
                </a:lnTo>
                <a:lnTo>
                  <a:pt x="820" y="3654"/>
                </a:lnTo>
                <a:lnTo>
                  <a:pt x="829" y="3654"/>
                </a:lnTo>
                <a:lnTo>
                  <a:pt x="838" y="3645"/>
                </a:lnTo>
                <a:lnTo>
                  <a:pt x="847" y="3645"/>
                </a:lnTo>
                <a:lnTo>
                  <a:pt x="856" y="3645"/>
                </a:lnTo>
                <a:lnTo>
                  <a:pt x="856" y="3636"/>
                </a:lnTo>
                <a:lnTo>
                  <a:pt x="865" y="3627"/>
                </a:lnTo>
                <a:lnTo>
                  <a:pt x="856" y="3619"/>
                </a:lnTo>
                <a:lnTo>
                  <a:pt x="856" y="3610"/>
                </a:lnTo>
                <a:lnTo>
                  <a:pt x="873" y="3601"/>
                </a:lnTo>
                <a:lnTo>
                  <a:pt x="882" y="3601"/>
                </a:lnTo>
                <a:lnTo>
                  <a:pt x="891" y="3592"/>
                </a:lnTo>
                <a:lnTo>
                  <a:pt x="900" y="3592"/>
                </a:lnTo>
                <a:lnTo>
                  <a:pt x="909" y="3592"/>
                </a:lnTo>
                <a:lnTo>
                  <a:pt x="909" y="3583"/>
                </a:lnTo>
                <a:lnTo>
                  <a:pt x="918" y="3583"/>
                </a:lnTo>
                <a:lnTo>
                  <a:pt x="918" y="3574"/>
                </a:lnTo>
                <a:lnTo>
                  <a:pt x="926" y="3574"/>
                </a:lnTo>
                <a:lnTo>
                  <a:pt x="935" y="3566"/>
                </a:lnTo>
                <a:lnTo>
                  <a:pt x="944" y="3566"/>
                </a:lnTo>
                <a:lnTo>
                  <a:pt x="953" y="3557"/>
                </a:lnTo>
                <a:lnTo>
                  <a:pt x="962" y="3539"/>
                </a:lnTo>
                <a:lnTo>
                  <a:pt x="997" y="3539"/>
                </a:lnTo>
                <a:lnTo>
                  <a:pt x="997" y="3530"/>
                </a:lnTo>
                <a:lnTo>
                  <a:pt x="1006" y="3530"/>
                </a:lnTo>
                <a:lnTo>
                  <a:pt x="1015" y="3530"/>
                </a:lnTo>
                <a:lnTo>
                  <a:pt x="1023" y="3530"/>
                </a:lnTo>
                <a:lnTo>
                  <a:pt x="1023" y="3521"/>
                </a:lnTo>
                <a:lnTo>
                  <a:pt x="1023" y="3513"/>
                </a:lnTo>
                <a:lnTo>
                  <a:pt x="1015" y="3513"/>
                </a:lnTo>
                <a:lnTo>
                  <a:pt x="1032" y="3504"/>
                </a:lnTo>
                <a:lnTo>
                  <a:pt x="1032" y="3495"/>
                </a:lnTo>
                <a:lnTo>
                  <a:pt x="1050" y="3477"/>
                </a:lnTo>
                <a:lnTo>
                  <a:pt x="1059" y="3477"/>
                </a:lnTo>
                <a:lnTo>
                  <a:pt x="1068" y="3477"/>
                </a:lnTo>
                <a:lnTo>
                  <a:pt x="1076" y="3460"/>
                </a:lnTo>
                <a:lnTo>
                  <a:pt x="1085" y="3460"/>
                </a:lnTo>
                <a:lnTo>
                  <a:pt x="1085" y="3451"/>
                </a:lnTo>
                <a:lnTo>
                  <a:pt x="1076" y="3442"/>
                </a:lnTo>
                <a:lnTo>
                  <a:pt x="1059" y="3433"/>
                </a:lnTo>
                <a:lnTo>
                  <a:pt x="1050" y="3433"/>
                </a:lnTo>
                <a:lnTo>
                  <a:pt x="1041" y="3424"/>
                </a:lnTo>
                <a:lnTo>
                  <a:pt x="1023" y="3424"/>
                </a:lnTo>
                <a:lnTo>
                  <a:pt x="1023" y="3407"/>
                </a:lnTo>
                <a:lnTo>
                  <a:pt x="1032" y="3398"/>
                </a:lnTo>
                <a:lnTo>
                  <a:pt x="1050" y="3389"/>
                </a:lnTo>
                <a:lnTo>
                  <a:pt x="1059" y="3380"/>
                </a:lnTo>
                <a:lnTo>
                  <a:pt x="1068" y="3371"/>
                </a:lnTo>
                <a:lnTo>
                  <a:pt x="1059" y="3371"/>
                </a:lnTo>
                <a:lnTo>
                  <a:pt x="1059" y="3363"/>
                </a:lnTo>
                <a:lnTo>
                  <a:pt x="1076" y="3363"/>
                </a:lnTo>
                <a:lnTo>
                  <a:pt x="1076" y="3354"/>
                </a:lnTo>
                <a:lnTo>
                  <a:pt x="1085" y="3354"/>
                </a:lnTo>
                <a:lnTo>
                  <a:pt x="1085" y="3363"/>
                </a:lnTo>
                <a:lnTo>
                  <a:pt x="1094" y="3363"/>
                </a:lnTo>
                <a:lnTo>
                  <a:pt x="1103" y="3363"/>
                </a:lnTo>
                <a:lnTo>
                  <a:pt x="1112" y="3354"/>
                </a:lnTo>
                <a:lnTo>
                  <a:pt x="1112" y="3345"/>
                </a:lnTo>
                <a:lnTo>
                  <a:pt x="1094" y="3345"/>
                </a:lnTo>
                <a:lnTo>
                  <a:pt x="1103" y="3345"/>
                </a:lnTo>
                <a:lnTo>
                  <a:pt x="1120" y="3336"/>
                </a:lnTo>
                <a:lnTo>
                  <a:pt x="1129" y="3336"/>
                </a:lnTo>
                <a:lnTo>
                  <a:pt x="1138" y="3327"/>
                </a:lnTo>
                <a:lnTo>
                  <a:pt x="1138" y="3318"/>
                </a:lnTo>
                <a:lnTo>
                  <a:pt x="1129" y="3310"/>
                </a:lnTo>
                <a:lnTo>
                  <a:pt x="1120" y="3301"/>
                </a:lnTo>
                <a:lnTo>
                  <a:pt x="1112" y="3292"/>
                </a:lnTo>
                <a:lnTo>
                  <a:pt x="1120" y="3292"/>
                </a:lnTo>
                <a:lnTo>
                  <a:pt x="1129" y="3301"/>
                </a:lnTo>
                <a:lnTo>
                  <a:pt x="1138" y="3301"/>
                </a:lnTo>
                <a:lnTo>
                  <a:pt x="1147" y="3301"/>
                </a:lnTo>
                <a:lnTo>
                  <a:pt x="1156" y="3292"/>
                </a:lnTo>
                <a:lnTo>
                  <a:pt x="1165" y="3283"/>
                </a:lnTo>
                <a:lnTo>
                  <a:pt x="1165" y="3274"/>
                </a:lnTo>
                <a:lnTo>
                  <a:pt x="1165" y="3265"/>
                </a:lnTo>
                <a:lnTo>
                  <a:pt x="1182" y="3257"/>
                </a:lnTo>
                <a:lnTo>
                  <a:pt x="1191" y="3248"/>
                </a:lnTo>
                <a:lnTo>
                  <a:pt x="1200" y="3248"/>
                </a:lnTo>
                <a:lnTo>
                  <a:pt x="1200" y="3239"/>
                </a:lnTo>
                <a:lnTo>
                  <a:pt x="1200" y="3230"/>
                </a:lnTo>
                <a:lnTo>
                  <a:pt x="1217" y="3221"/>
                </a:lnTo>
                <a:lnTo>
                  <a:pt x="1226" y="3213"/>
                </a:lnTo>
                <a:lnTo>
                  <a:pt x="1235" y="3213"/>
                </a:lnTo>
                <a:lnTo>
                  <a:pt x="1244" y="3204"/>
                </a:lnTo>
                <a:lnTo>
                  <a:pt x="1253" y="3204"/>
                </a:lnTo>
                <a:lnTo>
                  <a:pt x="1262" y="3195"/>
                </a:lnTo>
                <a:lnTo>
                  <a:pt x="1288" y="3186"/>
                </a:lnTo>
                <a:lnTo>
                  <a:pt x="1297" y="3186"/>
                </a:lnTo>
                <a:lnTo>
                  <a:pt x="1323" y="3186"/>
                </a:lnTo>
                <a:lnTo>
                  <a:pt x="1332" y="3186"/>
                </a:lnTo>
                <a:lnTo>
                  <a:pt x="1341" y="3177"/>
                </a:lnTo>
                <a:lnTo>
                  <a:pt x="1341" y="3168"/>
                </a:lnTo>
                <a:lnTo>
                  <a:pt x="1350" y="3168"/>
                </a:lnTo>
                <a:lnTo>
                  <a:pt x="1359" y="3160"/>
                </a:lnTo>
                <a:lnTo>
                  <a:pt x="1376" y="3160"/>
                </a:lnTo>
                <a:lnTo>
                  <a:pt x="1359" y="3168"/>
                </a:lnTo>
                <a:lnTo>
                  <a:pt x="1350" y="3177"/>
                </a:lnTo>
                <a:lnTo>
                  <a:pt x="1341" y="3186"/>
                </a:lnTo>
                <a:lnTo>
                  <a:pt x="1341" y="3195"/>
                </a:lnTo>
                <a:lnTo>
                  <a:pt x="1332" y="3195"/>
                </a:lnTo>
                <a:lnTo>
                  <a:pt x="1323" y="3195"/>
                </a:lnTo>
                <a:lnTo>
                  <a:pt x="1332" y="3204"/>
                </a:lnTo>
                <a:lnTo>
                  <a:pt x="1359" y="3221"/>
                </a:lnTo>
                <a:lnTo>
                  <a:pt x="1367" y="3221"/>
                </a:lnTo>
                <a:lnTo>
                  <a:pt x="1394" y="3221"/>
                </a:lnTo>
                <a:lnTo>
                  <a:pt x="1403" y="3230"/>
                </a:lnTo>
                <a:lnTo>
                  <a:pt x="1394" y="3230"/>
                </a:lnTo>
                <a:lnTo>
                  <a:pt x="1359" y="3221"/>
                </a:lnTo>
                <a:lnTo>
                  <a:pt x="1341" y="3221"/>
                </a:lnTo>
                <a:lnTo>
                  <a:pt x="1332" y="3221"/>
                </a:lnTo>
                <a:lnTo>
                  <a:pt x="1323" y="3221"/>
                </a:lnTo>
                <a:lnTo>
                  <a:pt x="1315" y="3221"/>
                </a:lnTo>
                <a:lnTo>
                  <a:pt x="1306" y="3213"/>
                </a:lnTo>
                <a:lnTo>
                  <a:pt x="1297" y="3213"/>
                </a:lnTo>
                <a:lnTo>
                  <a:pt x="1270" y="3230"/>
                </a:lnTo>
                <a:lnTo>
                  <a:pt x="1262" y="3239"/>
                </a:lnTo>
                <a:lnTo>
                  <a:pt x="1235" y="3248"/>
                </a:lnTo>
                <a:lnTo>
                  <a:pt x="1235" y="3257"/>
                </a:lnTo>
                <a:lnTo>
                  <a:pt x="1235" y="3265"/>
                </a:lnTo>
                <a:lnTo>
                  <a:pt x="1235" y="3274"/>
                </a:lnTo>
                <a:lnTo>
                  <a:pt x="1226" y="3301"/>
                </a:lnTo>
                <a:lnTo>
                  <a:pt x="1226" y="3310"/>
                </a:lnTo>
                <a:lnTo>
                  <a:pt x="1209" y="3318"/>
                </a:lnTo>
                <a:lnTo>
                  <a:pt x="1200" y="3327"/>
                </a:lnTo>
                <a:lnTo>
                  <a:pt x="1200" y="3336"/>
                </a:lnTo>
                <a:lnTo>
                  <a:pt x="1191" y="3354"/>
                </a:lnTo>
                <a:lnTo>
                  <a:pt x="1200" y="3363"/>
                </a:lnTo>
                <a:lnTo>
                  <a:pt x="1217" y="3363"/>
                </a:lnTo>
                <a:lnTo>
                  <a:pt x="1226" y="3363"/>
                </a:lnTo>
                <a:lnTo>
                  <a:pt x="1253" y="3354"/>
                </a:lnTo>
                <a:lnTo>
                  <a:pt x="1244" y="3371"/>
                </a:lnTo>
                <a:lnTo>
                  <a:pt x="1235" y="3371"/>
                </a:lnTo>
                <a:lnTo>
                  <a:pt x="1226" y="3380"/>
                </a:lnTo>
                <a:lnTo>
                  <a:pt x="1217" y="3380"/>
                </a:lnTo>
                <a:lnTo>
                  <a:pt x="1209" y="3389"/>
                </a:lnTo>
                <a:lnTo>
                  <a:pt x="1191" y="3389"/>
                </a:lnTo>
                <a:lnTo>
                  <a:pt x="1191" y="3398"/>
                </a:lnTo>
                <a:lnTo>
                  <a:pt x="1191" y="3407"/>
                </a:lnTo>
                <a:lnTo>
                  <a:pt x="1200" y="3416"/>
                </a:lnTo>
                <a:lnTo>
                  <a:pt x="1209" y="3416"/>
                </a:lnTo>
                <a:lnTo>
                  <a:pt x="1226" y="3416"/>
                </a:lnTo>
                <a:lnTo>
                  <a:pt x="1235" y="3407"/>
                </a:lnTo>
                <a:lnTo>
                  <a:pt x="1235" y="3416"/>
                </a:lnTo>
                <a:lnTo>
                  <a:pt x="1244" y="3416"/>
                </a:lnTo>
                <a:lnTo>
                  <a:pt x="1244" y="3407"/>
                </a:lnTo>
                <a:lnTo>
                  <a:pt x="1253" y="3407"/>
                </a:lnTo>
                <a:lnTo>
                  <a:pt x="1262" y="3407"/>
                </a:lnTo>
                <a:lnTo>
                  <a:pt x="1270" y="3398"/>
                </a:lnTo>
                <a:lnTo>
                  <a:pt x="1279" y="3389"/>
                </a:lnTo>
                <a:lnTo>
                  <a:pt x="1288" y="3389"/>
                </a:lnTo>
                <a:lnTo>
                  <a:pt x="1288" y="3380"/>
                </a:lnTo>
                <a:lnTo>
                  <a:pt x="1288" y="3371"/>
                </a:lnTo>
                <a:lnTo>
                  <a:pt x="1297" y="3380"/>
                </a:lnTo>
                <a:lnTo>
                  <a:pt x="1306" y="3371"/>
                </a:lnTo>
                <a:lnTo>
                  <a:pt x="1315" y="3371"/>
                </a:lnTo>
                <a:lnTo>
                  <a:pt x="1332" y="3363"/>
                </a:lnTo>
                <a:lnTo>
                  <a:pt x="1332" y="3354"/>
                </a:lnTo>
                <a:lnTo>
                  <a:pt x="1350" y="3354"/>
                </a:lnTo>
                <a:lnTo>
                  <a:pt x="1350" y="3345"/>
                </a:lnTo>
                <a:lnTo>
                  <a:pt x="1350" y="3336"/>
                </a:lnTo>
                <a:lnTo>
                  <a:pt x="1359" y="3336"/>
                </a:lnTo>
                <a:lnTo>
                  <a:pt x="1359" y="3354"/>
                </a:lnTo>
                <a:lnTo>
                  <a:pt x="1367" y="3336"/>
                </a:lnTo>
                <a:lnTo>
                  <a:pt x="1367" y="3327"/>
                </a:lnTo>
                <a:lnTo>
                  <a:pt x="1376" y="3327"/>
                </a:lnTo>
                <a:lnTo>
                  <a:pt x="1376" y="3318"/>
                </a:lnTo>
                <a:lnTo>
                  <a:pt x="1385" y="3327"/>
                </a:lnTo>
                <a:lnTo>
                  <a:pt x="1394" y="3327"/>
                </a:lnTo>
                <a:lnTo>
                  <a:pt x="1403" y="3327"/>
                </a:lnTo>
                <a:lnTo>
                  <a:pt x="1420" y="3336"/>
                </a:lnTo>
                <a:lnTo>
                  <a:pt x="1429" y="3336"/>
                </a:lnTo>
                <a:lnTo>
                  <a:pt x="1438" y="3327"/>
                </a:lnTo>
                <a:lnTo>
                  <a:pt x="1447" y="3327"/>
                </a:lnTo>
                <a:lnTo>
                  <a:pt x="1456" y="3318"/>
                </a:lnTo>
                <a:lnTo>
                  <a:pt x="1456" y="3310"/>
                </a:lnTo>
                <a:lnTo>
                  <a:pt x="1465" y="3310"/>
                </a:lnTo>
                <a:lnTo>
                  <a:pt x="1465" y="3301"/>
                </a:lnTo>
                <a:lnTo>
                  <a:pt x="1465" y="3292"/>
                </a:lnTo>
                <a:lnTo>
                  <a:pt x="1465" y="3283"/>
                </a:lnTo>
                <a:lnTo>
                  <a:pt x="1473" y="3283"/>
                </a:lnTo>
                <a:lnTo>
                  <a:pt x="1482" y="3274"/>
                </a:lnTo>
                <a:lnTo>
                  <a:pt x="1473" y="3265"/>
                </a:lnTo>
                <a:lnTo>
                  <a:pt x="1465" y="3265"/>
                </a:lnTo>
                <a:lnTo>
                  <a:pt x="1456" y="3265"/>
                </a:lnTo>
                <a:lnTo>
                  <a:pt x="1447" y="3265"/>
                </a:lnTo>
                <a:lnTo>
                  <a:pt x="1438" y="3274"/>
                </a:lnTo>
                <a:lnTo>
                  <a:pt x="1429" y="3274"/>
                </a:lnTo>
                <a:lnTo>
                  <a:pt x="1438" y="3274"/>
                </a:lnTo>
                <a:lnTo>
                  <a:pt x="1438" y="3265"/>
                </a:lnTo>
                <a:lnTo>
                  <a:pt x="1447" y="3265"/>
                </a:lnTo>
                <a:lnTo>
                  <a:pt x="1456" y="3265"/>
                </a:lnTo>
                <a:lnTo>
                  <a:pt x="1456" y="3257"/>
                </a:lnTo>
                <a:lnTo>
                  <a:pt x="1456" y="3248"/>
                </a:lnTo>
                <a:lnTo>
                  <a:pt x="1447" y="3248"/>
                </a:lnTo>
                <a:lnTo>
                  <a:pt x="1438" y="3239"/>
                </a:lnTo>
                <a:lnTo>
                  <a:pt x="1447" y="3239"/>
                </a:lnTo>
                <a:lnTo>
                  <a:pt x="1456" y="3230"/>
                </a:lnTo>
                <a:lnTo>
                  <a:pt x="1456" y="3221"/>
                </a:lnTo>
                <a:lnTo>
                  <a:pt x="1465" y="3213"/>
                </a:lnTo>
                <a:lnTo>
                  <a:pt x="1456" y="3213"/>
                </a:lnTo>
                <a:lnTo>
                  <a:pt x="1447" y="3213"/>
                </a:lnTo>
                <a:lnTo>
                  <a:pt x="1456" y="3213"/>
                </a:lnTo>
                <a:lnTo>
                  <a:pt x="1456" y="3204"/>
                </a:lnTo>
                <a:lnTo>
                  <a:pt x="1465" y="3204"/>
                </a:lnTo>
                <a:lnTo>
                  <a:pt x="1473" y="3204"/>
                </a:lnTo>
                <a:lnTo>
                  <a:pt x="1482" y="3204"/>
                </a:lnTo>
                <a:lnTo>
                  <a:pt x="1491" y="3195"/>
                </a:lnTo>
                <a:lnTo>
                  <a:pt x="1500" y="3195"/>
                </a:lnTo>
                <a:lnTo>
                  <a:pt x="1482" y="3213"/>
                </a:lnTo>
                <a:lnTo>
                  <a:pt x="1482" y="3221"/>
                </a:lnTo>
                <a:lnTo>
                  <a:pt x="1482" y="3230"/>
                </a:lnTo>
                <a:lnTo>
                  <a:pt x="1491" y="3230"/>
                </a:lnTo>
                <a:lnTo>
                  <a:pt x="1500" y="3230"/>
                </a:lnTo>
                <a:lnTo>
                  <a:pt x="1509" y="3221"/>
                </a:lnTo>
                <a:lnTo>
                  <a:pt x="1517" y="3221"/>
                </a:lnTo>
                <a:lnTo>
                  <a:pt x="1526" y="3230"/>
                </a:lnTo>
                <a:lnTo>
                  <a:pt x="1526" y="3221"/>
                </a:lnTo>
                <a:lnTo>
                  <a:pt x="1535" y="3221"/>
                </a:lnTo>
                <a:lnTo>
                  <a:pt x="1544" y="3213"/>
                </a:lnTo>
                <a:lnTo>
                  <a:pt x="1553" y="3221"/>
                </a:lnTo>
                <a:lnTo>
                  <a:pt x="1562" y="3213"/>
                </a:lnTo>
                <a:lnTo>
                  <a:pt x="1570" y="3213"/>
                </a:lnTo>
                <a:lnTo>
                  <a:pt x="1579" y="3204"/>
                </a:lnTo>
                <a:lnTo>
                  <a:pt x="1597" y="3204"/>
                </a:lnTo>
                <a:lnTo>
                  <a:pt x="1606" y="3204"/>
                </a:lnTo>
                <a:lnTo>
                  <a:pt x="1579" y="3213"/>
                </a:lnTo>
                <a:lnTo>
                  <a:pt x="1579" y="3221"/>
                </a:lnTo>
                <a:lnTo>
                  <a:pt x="1579" y="3230"/>
                </a:lnTo>
                <a:lnTo>
                  <a:pt x="1588" y="3239"/>
                </a:lnTo>
                <a:lnTo>
                  <a:pt x="1597" y="3239"/>
                </a:lnTo>
                <a:lnTo>
                  <a:pt x="1588" y="3248"/>
                </a:lnTo>
                <a:lnTo>
                  <a:pt x="1579" y="3248"/>
                </a:lnTo>
                <a:lnTo>
                  <a:pt x="1588" y="3248"/>
                </a:lnTo>
                <a:lnTo>
                  <a:pt x="1597" y="3248"/>
                </a:lnTo>
                <a:lnTo>
                  <a:pt x="1606" y="3248"/>
                </a:lnTo>
                <a:lnTo>
                  <a:pt x="1614" y="3248"/>
                </a:lnTo>
                <a:lnTo>
                  <a:pt x="1614" y="3257"/>
                </a:lnTo>
                <a:lnTo>
                  <a:pt x="1650" y="3257"/>
                </a:lnTo>
                <a:lnTo>
                  <a:pt x="1641" y="3265"/>
                </a:lnTo>
                <a:lnTo>
                  <a:pt x="1632" y="3274"/>
                </a:lnTo>
                <a:lnTo>
                  <a:pt x="1641" y="3274"/>
                </a:lnTo>
                <a:lnTo>
                  <a:pt x="1650" y="3274"/>
                </a:lnTo>
                <a:lnTo>
                  <a:pt x="1659" y="3283"/>
                </a:lnTo>
                <a:lnTo>
                  <a:pt x="1667" y="3283"/>
                </a:lnTo>
                <a:lnTo>
                  <a:pt x="1676" y="3283"/>
                </a:lnTo>
                <a:lnTo>
                  <a:pt x="1685" y="3283"/>
                </a:lnTo>
                <a:lnTo>
                  <a:pt x="1694" y="3274"/>
                </a:lnTo>
                <a:lnTo>
                  <a:pt x="1703" y="3265"/>
                </a:lnTo>
                <a:lnTo>
                  <a:pt x="1712" y="3265"/>
                </a:lnTo>
                <a:lnTo>
                  <a:pt x="1720" y="3257"/>
                </a:lnTo>
                <a:lnTo>
                  <a:pt x="1712" y="3265"/>
                </a:lnTo>
                <a:lnTo>
                  <a:pt x="1712" y="3274"/>
                </a:lnTo>
                <a:lnTo>
                  <a:pt x="1703" y="3292"/>
                </a:lnTo>
                <a:lnTo>
                  <a:pt x="1712" y="3292"/>
                </a:lnTo>
                <a:lnTo>
                  <a:pt x="1720" y="3301"/>
                </a:lnTo>
                <a:lnTo>
                  <a:pt x="1729" y="3301"/>
                </a:lnTo>
                <a:lnTo>
                  <a:pt x="1729" y="3310"/>
                </a:lnTo>
                <a:lnTo>
                  <a:pt x="1747" y="3310"/>
                </a:lnTo>
                <a:lnTo>
                  <a:pt x="1756" y="3310"/>
                </a:lnTo>
                <a:lnTo>
                  <a:pt x="1764" y="3318"/>
                </a:lnTo>
                <a:lnTo>
                  <a:pt x="1764" y="3327"/>
                </a:lnTo>
                <a:lnTo>
                  <a:pt x="1773" y="3327"/>
                </a:lnTo>
                <a:lnTo>
                  <a:pt x="1791" y="3327"/>
                </a:lnTo>
                <a:lnTo>
                  <a:pt x="1809" y="3318"/>
                </a:lnTo>
                <a:lnTo>
                  <a:pt x="1853" y="3318"/>
                </a:lnTo>
                <a:lnTo>
                  <a:pt x="1879" y="3318"/>
                </a:lnTo>
                <a:lnTo>
                  <a:pt x="1914" y="3327"/>
                </a:lnTo>
                <a:lnTo>
                  <a:pt x="1941" y="3327"/>
                </a:lnTo>
                <a:lnTo>
                  <a:pt x="1950" y="3327"/>
                </a:lnTo>
                <a:lnTo>
                  <a:pt x="1959" y="3327"/>
                </a:lnTo>
                <a:lnTo>
                  <a:pt x="1959" y="3318"/>
                </a:lnTo>
                <a:lnTo>
                  <a:pt x="1967" y="3318"/>
                </a:lnTo>
                <a:lnTo>
                  <a:pt x="1967" y="3327"/>
                </a:lnTo>
                <a:lnTo>
                  <a:pt x="1959" y="3336"/>
                </a:lnTo>
                <a:lnTo>
                  <a:pt x="1967" y="3345"/>
                </a:lnTo>
                <a:lnTo>
                  <a:pt x="2003" y="3354"/>
                </a:lnTo>
                <a:lnTo>
                  <a:pt x="2020" y="3363"/>
                </a:lnTo>
                <a:lnTo>
                  <a:pt x="2038" y="3363"/>
                </a:lnTo>
                <a:lnTo>
                  <a:pt x="2047" y="3354"/>
                </a:lnTo>
                <a:lnTo>
                  <a:pt x="2073" y="3345"/>
                </a:lnTo>
                <a:lnTo>
                  <a:pt x="2091" y="3327"/>
                </a:lnTo>
                <a:lnTo>
                  <a:pt x="2100" y="3327"/>
                </a:lnTo>
                <a:lnTo>
                  <a:pt x="2109" y="3327"/>
                </a:lnTo>
                <a:lnTo>
                  <a:pt x="2126" y="3336"/>
                </a:lnTo>
                <a:lnTo>
                  <a:pt x="2144" y="3345"/>
                </a:lnTo>
                <a:lnTo>
                  <a:pt x="2135" y="3345"/>
                </a:lnTo>
                <a:lnTo>
                  <a:pt x="2126" y="3345"/>
                </a:lnTo>
                <a:lnTo>
                  <a:pt x="2126" y="3354"/>
                </a:lnTo>
                <a:lnTo>
                  <a:pt x="2117" y="3354"/>
                </a:lnTo>
                <a:lnTo>
                  <a:pt x="2117" y="3363"/>
                </a:lnTo>
                <a:lnTo>
                  <a:pt x="2117" y="3371"/>
                </a:lnTo>
                <a:lnTo>
                  <a:pt x="2117" y="3354"/>
                </a:lnTo>
                <a:lnTo>
                  <a:pt x="2117" y="3345"/>
                </a:lnTo>
                <a:lnTo>
                  <a:pt x="2109" y="3336"/>
                </a:lnTo>
                <a:lnTo>
                  <a:pt x="2100" y="3336"/>
                </a:lnTo>
                <a:lnTo>
                  <a:pt x="2100" y="3345"/>
                </a:lnTo>
                <a:lnTo>
                  <a:pt x="2100" y="3354"/>
                </a:lnTo>
                <a:lnTo>
                  <a:pt x="2100" y="3363"/>
                </a:lnTo>
                <a:lnTo>
                  <a:pt x="2091" y="3371"/>
                </a:lnTo>
                <a:lnTo>
                  <a:pt x="2082" y="3371"/>
                </a:lnTo>
                <a:lnTo>
                  <a:pt x="2082" y="3380"/>
                </a:lnTo>
                <a:lnTo>
                  <a:pt x="2091" y="3380"/>
                </a:lnTo>
                <a:lnTo>
                  <a:pt x="2100" y="3389"/>
                </a:lnTo>
                <a:lnTo>
                  <a:pt x="2117" y="3398"/>
                </a:lnTo>
                <a:lnTo>
                  <a:pt x="2153" y="3416"/>
                </a:lnTo>
                <a:lnTo>
                  <a:pt x="2161" y="3416"/>
                </a:lnTo>
                <a:lnTo>
                  <a:pt x="2179" y="3416"/>
                </a:lnTo>
                <a:lnTo>
                  <a:pt x="2179" y="3424"/>
                </a:lnTo>
                <a:lnTo>
                  <a:pt x="2170" y="3424"/>
                </a:lnTo>
                <a:lnTo>
                  <a:pt x="2179" y="3424"/>
                </a:lnTo>
                <a:lnTo>
                  <a:pt x="2188" y="3424"/>
                </a:lnTo>
                <a:lnTo>
                  <a:pt x="2197" y="3433"/>
                </a:lnTo>
                <a:lnTo>
                  <a:pt x="2214" y="3442"/>
                </a:lnTo>
                <a:lnTo>
                  <a:pt x="2214" y="3451"/>
                </a:lnTo>
                <a:lnTo>
                  <a:pt x="2223" y="3460"/>
                </a:lnTo>
                <a:lnTo>
                  <a:pt x="2232" y="3468"/>
                </a:lnTo>
                <a:lnTo>
                  <a:pt x="2241" y="3477"/>
                </a:lnTo>
                <a:lnTo>
                  <a:pt x="2250" y="3477"/>
                </a:lnTo>
                <a:lnTo>
                  <a:pt x="2250" y="3486"/>
                </a:lnTo>
                <a:lnTo>
                  <a:pt x="2285" y="3504"/>
                </a:lnTo>
                <a:lnTo>
                  <a:pt x="2294" y="3513"/>
                </a:lnTo>
                <a:lnTo>
                  <a:pt x="2311" y="3513"/>
                </a:lnTo>
                <a:lnTo>
                  <a:pt x="2311" y="3521"/>
                </a:lnTo>
                <a:lnTo>
                  <a:pt x="2320" y="3521"/>
                </a:lnTo>
                <a:lnTo>
                  <a:pt x="2329" y="3513"/>
                </a:lnTo>
                <a:lnTo>
                  <a:pt x="2347" y="3504"/>
                </a:lnTo>
                <a:lnTo>
                  <a:pt x="2356" y="3504"/>
                </a:lnTo>
                <a:lnTo>
                  <a:pt x="2356" y="3495"/>
                </a:lnTo>
                <a:lnTo>
                  <a:pt x="2356" y="3486"/>
                </a:lnTo>
                <a:lnTo>
                  <a:pt x="2347" y="3477"/>
                </a:lnTo>
                <a:lnTo>
                  <a:pt x="2338" y="3477"/>
                </a:lnTo>
                <a:lnTo>
                  <a:pt x="2329" y="3477"/>
                </a:lnTo>
                <a:lnTo>
                  <a:pt x="2329" y="3468"/>
                </a:lnTo>
                <a:lnTo>
                  <a:pt x="2320" y="3468"/>
                </a:lnTo>
                <a:lnTo>
                  <a:pt x="2320" y="3460"/>
                </a:lnTo>
                <a:lnTo>
                  <a:pt x="2311" y="3460"/>
                </a:lnTo>
                <a:lnTo>
                  <a:pt x="2303" y="3451"/>
                </a:lnTo>
                <a:lnTo>
                  <a:pt x="2294" y="3451"/>
                </a:lnTo>
                <a:lnTo>
                  <a:pt x="2285" y="3451"/>
                </a:lnTo>
                <a:lnTo>
                  <a:pt x="2285" y="3442"/>
                </a:lnTo>
                <a:lnTo>
                  <a:pt x="2294" y="3442"/>
                </a:lnTo>
                <a:lnTo>
                  <a:pt x="2285" y="3433"/>
                </a:lnTo>
                <a:lnTo>
                  <a:pt x="2303" y="3442"/>
                </a:lnTo>
                <a:lnTo>
                  <a:pt x="2320" y="3442"/>
                </a:lnTo>
                <a:lnTo>
                  <a:pt x="2320" y="3451"/>
                </a:lnTo>
                <a:lnTo>
                  <a:pt x="2329" y="3451"/>
                </a:lnTo>
                <a:lnTo>
                  <a:pt x="2329" y="3460"/>
                </a:lnTo>
                <a:lnTo>
                  <a:pt x="2338" y="3460"/>
                </a:lnTo>
                <a:lnTo>
                  <a:pt x="2347" y="3460"/>
                </a:lnTo>
                <a:lnTo>
                  <a:pt x="2356" y="3460"/>
                </a:lnTo>
                <a:lnTo>
                  <a:pt x="2356" y="3451"/>
                </a:lnTo>
                <a:lnTo>
                  <a:pt x="2347" y="3442"/>
                </a:lnTo>
                <a:lnTo>
                  <a:pt x="2347" y="3433"/>
                </a:lnTo>
                <a:lnTo>
                  <a:pt x="2356" y="3433"/>
                </a:lnTo>
                <a:lnTo>
                  <a:pt x="2356" y="3451"/>
                </a:lnTo>
                <a:lnTo>
                  <a:pt x="2364" y="3451"/>
                </a:lnTo>
                <a:lnTo>
                  <a:pt x="2373" y="3451"/>
                </a:lnTo>
                <a:lnTo>
                  <a:pt x="2356" y="3460"/>
                </a:lnTo>
                <a:lnTo>
                  <a:pt x="2364" y="3477"/>
                </a:lnTo>
                <a:lnTo>
                  <a:pt x="2373" y="3486"/>
                </a:lnTo>
                <a:lnTo>
                  <a:pt x="2364" y="3495"/>
                </a:lnTo>
                <a:lnTo>
                  <a:pt x="2364" y="3504"/>
                </a:lnTo>
                <a:lnTo>
                  <a:pt x="2373" y="3504"/>
                </a:lnTo>
                <a:lnTo>
                  <a:pt x="2391" y="3504"/>
                </a:lnTo>
                <a:lnTo>
                  <a:pt x="2400" y="3504"/>
                </a:lnTo>
                <a:lnTo>
                  <a:pt x="2409" y="3513"/>
                </a:lnTo>
                <a:lnTo>
                  <a:pt x="2409" y="3521"/>
                </a:lnTo>
                <a:lnTo>
                  <a:pt x="2426" y="3521"/>
                </a:lnTo>
                <a:lnTo>
                  <a:pt x="2426" y="3513"/>
                </a:lnTo>
                <a:lnTo>
                  <a:pt x="2426" y="3504"/>
                </a:lnTo>
                <a:lnTo>
                  <a:pt x="2426" y="3486"/>
                </a:lnTo>
                <a:lnTo>
                  <a:pt x="2417" y="3477"/>
                </a:lnTo>
                <a:lnTo>
                  <a:pt x="2417" y="3468"/>
                </a:lnTo>
                <a:lnTo>
                  <a:pt x="2417" y="3460"/>
                </a:lnTo>
                <a:lnTo>
                  <a:pt x="2409" y="3451"/>
                </a:lnTo>
                <a:lnTo>
                  <a:pt x="2409" y="3424"/>
                </a:lnTo>
                <a:lnTo>
                  <a:pt x="2400" y="3416"/>
                </a:lnTo>
                <a:lnTo>
                  <a:pt x="2409" y="3416"/>
                </a:lnTo>
                <a:lnTo>
                  <a:pt x="2400" y="3407"/>
                </a:lnTo>
                <a:lnTo>
                  <a:pt x="2409" y="3398"/>
                </a:lnTo>
                <a:lnTo>
                  <a:pt x="2409" y="3389"/>
                </a:lnTo>
                <a:lnTo>
                  <a:pt x="2409" y="3398"/>
                </a:lnTo>
                <a:lnTo>
                  <a:pt x="2409" y="3407"/>
                </a:lnTo>
                <a:lnTo>
                  <a:pt x="2417" y="3424"/>
                </a:lnTo>
                <a:lnTo>
                  <a:pt x="2426" y="3451"/>
                </a:lnTo>
                <a:lnTo>
                  <a:pt x="2426" y="3460"/>
                </a:lnTo>
                <a:lnTo>
                  <a:pt x="2435" y="3460"/>
                </a:lnTo>
                <a:lnTo>
                  <a:pt x="2435" y="3468"/>
                </a:lnTo>
                <a:lnTo>
                  <a:pt x="2435" y="3477"/>
                </a:lnTo>
                <a:lnTo>
                  <a:pt x="2453" y="3495"/>
                </a:lnTo>
                <a:lnTo>
                  <a:pt x="2461" y="3504"/>
                </a:lnTo>
                <a:lnTo>
                  <a:pt x="2470" y="3504"/>
                </a:lnTo>
                <a:lnTo>
                  <a:pt x="2479" y="3513"/>
                </a:lnTo>
                <a:lnTo>
                  <a:pt x="2488" y="3521"/>
                </a:lnTo>
                <a:lnTo>
                  <a:pt x="2497" y="3513"/>
                </a:lnTo>
                <a:lnTo>
                  <a:pt x="2506" y="3504"/>
                </a:lnTo>
                <a:lnTo>
                  <a:pt x="2514" y="3495"/>
                </a:lnTo>
                <a:lnTo>
                  <a:pt x="2514" y="3486"/>
                </a:lnTo>
                <a:lnTo>
                  <a:pt x="2514" y="3495"/>
                </a:lnTo>
                <a:lnTo>
                  <a:pt x="2506" y="3513"/>
                </a:lnTo>
                <a:lnTo>
                  <a:pt x="2506" y="3521"/>
                </a:lnTo>
                <a:lnTo>
                  <a:pt x="2506" y="3530"/>
                </a:lnTo>
                <a:lnTo>
                  <a:pt x="2506" y="3539"/>
                </a:lnTo>
                <a:lnTo>
                  <a:pt x="2514" y="3548"/>
                </a:lnTo>
                <a:lnTo>
                  <a:pt x="2523" y="3548"/>
                </a:lnTo>
                <a:lnTo>
                  <a:pt x="2523" y="3557"/>
                </a:lnTo>
                <a:lnTo>
                  <a:pt x="2532" y="3557"/>
                </a:lnTo>
                <a:lnTo>
                  <a:pt x="2532" y="3566"/>
                </a:lnTo>
                <a:lnTo>
                  <a:pt x="2532" y="3557"/>
                </a:lnTo>
                <a:lnTo>
                  <a:pt x="2541" y="3557"/>
                </a:lnTo>
                <a:lnTo>
                  <a:pt x="2567" y="3557"/>
                </a:lnTo>
                <a:lnTo>
                  <a:pt x="2541" y="3557"/>
                </a:lnTo>
                <a:lnTo>
                  <a:pt x="2541" y="3566"/>
                </a:lnTo>
                <a:lnTo>
                  <a:pt x="2550" y="3574"/>
                </a:lnTo>
                <a:lnTo>
                  <a:pt x="2576" y="3592"/>
                </a:lnTo>
                <a:lnTo>
                  <a:pt x="2567" y="3592"/>
                </a:lnTo>
                <a:lnTo>
                  <a:pt x="2558" y="3583"/>
                </a:lnTo>
                <a:lnTo>
                  <a:pt x="2541" y="3574"/>
                </a:lnTo>
                <a:lnTo>
                  <a:pt x="2532" y="3583"/>
                </a:lnTo>
                <a:lnTo>
                  <a:pt x="2541" y="3592"/>
                </a:lnTo>
                <a:lnTo>
                  <a:pt x="2550" y="3619"/>
                </a:lnTo>
                <a:lnTo>
                  <a:pt x="2550" y="3636"/>
                </a:lnTo>
                <a:lnTo>
                  <a:pt x="2585" y="3645"/>
                </a:lnTo>
                <a:lnTo>
                  <a:pt x="2594" y="3645"/>
                </a:lnTo>
                <a:lnTo>
                  <a:pt x="2594" y="3654"/>
                </a:lnTo>
                <a:lnTo>
                  <a:pt x="2594" y="3663"/>
                </a:lnTo>
                <a:lnTo>
                  <a:pt x="2603" y="3671"/>
                </a:lnTo>
                <a:lnTo>
                  <a:pt x="2611" y="3671"/>
                </a:lnTo>
                <a:lnTo>
                  <a:pt x="2620" y="3671"/>
                </a:lnTo>
                <a:lnTo>
                  <a:pt x="2620" y="3689"/>
                </a:lnTo>
                <a:lnTo>
                  <a:pt x="2629" y="3689"/>
                </a:lnTo>
                <a:lnTo>
                  <a:pt x="2629" y="3698"/>
                </a:lnTo>
                <a:lnTo>
                  <a:pt x="2638" y="3707"/>
                </a:lnTo>
                <a:lnTo>
                  <a:pt x="2647" y="3716"/>
                </a:lnTo>
                <a:lnTo>
                  <a:pt x="2656" y="3716"/>
                </a:lnTo>
                <a:lnTo>
                  <a:pt x="2656" y="3724"/>
                </a:lnTo>
                <a:lnTo>
                  <a:pt x="2664" y="3733"/>
                </a:lnTo>
                <a:lnTo>
                  <a:pt x="2691" y="3733"/>
                </a:lnTo>
                <a:lnTo>
                  <a:pt x="2673" y="3742"/>
                </a:lnTo>
                <a:lnTo>
                  <a:pt x="2664" y="3742"/>
                </a:lnTo>
                <a:lnTo>
                  <a:pt x="2656" y="3760"/>
                </a:lnTo>
                <a:lnTo>
                  <a:pt x="2647" y="3769"/>
                </a:lnTo>
                <a:lnTo>
                  <a:pt x="2647" y="3777"/>
                </a:lnTo>
                <a:lnTo>
                  <a:pt x="2638" y="3777"/>
                </a:lnTo>
                <a:lnTo>
                  <a:pt x="2638" y="3786"/>
                </a:lnTo>
                <a:lnTo>
                  <a:pt x="2647" y="3795"/>
                </a:lnTo>
                <a:lnTo>
                  <a:pt x="2656" y="3804"/>
                </a:lnTo>
                <a:lnTo>
                  <a:pt x="2664" y="3795"/>
                </a:lnTo>
                <a:lnTo>
                  <a:pt x="2664" y="3786"/>
                </a:lnTo>
                <a:lnTo>
                  <a:pt x="2673" y="3777"/>
                </a:lnTo>
                <a:lnTo>
                  <a:pt x="2664" y="3769"/>
                </a:lnTo>
                <a:lnTo>
                  <a:pt x="2673" y="3769"/>
                </a:lnTo>
                <a:lnTo>
                  <a:pt x="2682" y="3760"/>
                </a:lnTo>
                <a:lnTo>
                  <a:pt x="2708" y="3751"/>
                </a:lnTo>
                <a:lnTo>
                  <a:pt x="2726" y="3742"/>
                </a:lnTo>
                <a:lnTo>
                  <a:pt x="2726" y="3751"/>
                </a:lnTo>
                <a:lnTo>
                  <a:pt x="2717" y="3751"/>
                </a:lnTo>
                <a:lnTo>
                  <a:pt x="2717" y="3760"/>
                </a:lnTo>
                <a:lnTo>
                  <a:pt x="2726" y="3777"/>
                </a:lnTo>
                <a:lnTo>
                  <a:pt x="2735" y="3786"/>
                </a:lnTo>
                <a:lnTo>
                  <a:pt x="2735" y="3795"/>
                </a:lnTo>
                <a:lnTo>
                  <a:pt x="2735" y="3804"/>
                </a:lnTo>
                <a:lnTo>
                  <a:pt x="2735" y="3813"/>
                </a:lnTo>
                <a:lnTo>
                  <a:pt x="2735" y="3822"/>
                </a:lnTo>
                <a:lnTo>
                  <a:pt x="2744" y="3822"/>
                </a:lnTo>
                <a:lnTo>
                  <a:pt x="2744" y="3830"/>
                </a:lnTo>
                <a:lnTo>
                  <a:pt x="2726" y="3830"/>
                </a:lnTo>
                <a:lnTo>
                  <a:pt x="2726" y="3839"/>
                </a:lnTo>
                <a:lnTo>
                  <a:pt x="2726" y="3848"/>
                </a:lnTo>
                <a:lnTo>
                  <a:pt x="2735" y="3866"/>
                </a:lnTo>
                <a:lnTo>
                  <a:pt x="2735" y="3874"/>
                </a:lnTo>
                <a:lnTo>
                  <a:pt x="2753" y="3883"/>
                </a:lnTo>
                <a:lnTo>
                  <a:pt x="2761" y="3883"/>
                </a:lnTo>
                <a:lnTo>
                  <a:pt x="2779" y="3874"/>
                </a:lnTo>
                <a:lnTo>
                  <a:pt x="2788" y="3866"/>
                </a:lnTo>
                <a:lnTo>
                  <a:pt x="2788" y="3857"/>
                </a:lnTo>
                <a:lnTo>
                  <a:pt x="2788" y="3848"/>
                </a:lnTo>
                <a:lnTo>
                  <a:pt x="2797" y="3830"/>
                </a:lnTo>
                <a:lnTo>
                  <a:pt x="2797" y="3822"/>
                </a:lnTo>
                <a:lnTo>
                  <a:pt x="2797" y="3813"/>
                </a:lnTo>
                <a:lnTo>
                  <a:pt x="2797" y="3804"/>
                </a:lnTo>
                <a:lnTo>
                  <a:pt x="2788" y="3795"/>
                </a:lnTo>
                <a:lnTo>
                  <a:pt x="2788" y="3786"/>
                </a:lnTo>
                <a:lnTo>
                  <a:pt x="2797" y="3777"/>
                </a:lnTo>
                <a:lnTo>
                  <a:pt x="2797" y="3769"/>
                </a:lnTo>
                <a:lnTo>
                  <a:pt x="2797" y="3777"/>
                </a:lnTo>
                <a:lnTo>
                  <a:pt x="2797" y="3786"/>
                </a:lnTo>
                <a:lnTo>
                  <a:pt x="2797" y="3795"/>
                </a:lnTo>
                <a:lnTo>
                  <a:pt x="2797" y="3804"/>
                </a:lnTo>
                <a:lnTo>
                  <a:pt x="2797" y="3813"/>
                </a:lnTo>
                <a:lnTo>
                  <a:pt x="2806" y="3822"/>
                </a:lnTo>
                <a:lnTo>
                  <a:pt x="2806" y="3830"/>
                </a:lnTo>
                <a:lnTo>
                  <a:pt x="2797" y="3839"/>
                </a:lnTo>
                <a:lnTo>
                  <a:pt x="2797" y="3848"/>
                </a:lnTo>
                <a:lnTo>
                  <a:pt x="2806" y="3848"/>
                </a:lnTo>
                <a:lnTo>
                  <a:pt x="2814" y="3830"/>
                </a:lnTo>
                <a:lnTo>
                  <a:pt x="2814" y="3822"/>
                </a:lnTo>
                <a:lnTo>
                  <a:pt x="2814" y="3813"/>
                </a:lnTo>
                <a:lnTo>
                  <a:pt x="2814" y="3804"/>
                </a:lnTo>
                <a:lnTo>
                  <a:pt x="2823" y="3804"/>
                </a:lnTo>
                <a:lnTo>
                  <a:pt x="2823" y="3813"/>
                </a:lnTo>
                <a:lnTo>
                  <a:pt x="2832" y="3813"/>
                </a:lnTo>
                <a:lnTo>
                  <a:pt x="2814" y="3830"/>
                </a:lnTo>
                <a:lnTo>
                  <a:pt x="2806" y="3839"/>
                </a:lnTo>
                <a:lnTo>
                  <a:pt x="2806" y="3848"/>
                </a:lnTo>
                <a:lnTo>
                  <a:pt x="2797" y="3866"/>
                </a:lnTo>
                <a:lnTo>
                  <a:pt x="2788" y="3874"/>
                </a:lnTo>
                <a:lnTo>
                  <a:pt x="2788" y="3883"/>
                </a:lnTo>
                <a:lnTo>
                  <a:pt x="2779" y="3892"/>
                </a:lnTo>
                <a:lnTo>
                  <a:pt x="2770" y="3892"/>
                </a:lnTo>
                <a:lnTo>
                  <a:pt x="2770" y="3901"/>
                </a:lnTo>
                <a:lnTo>
                  <a:pt x="2770" y="3910"/>
                </a:lnTo>
                <a:lnTo>
                  <a:pt x="2770" y="3919"/>
                </a:lnTo>
                <a:lnTo>
                  <a:pt x="2770" y="3927"/>
                </a:lnTo>
                <a:lnTo>
                  <a:pt x="2779" y="3936"/>
                </a:lnTo>
                <a:lnTo>
                  <a:pt x="2797" y="3945"/>
                </a:lnTo>
                <a:lnTo>
                  <a:pt x="2806" y="3936"/>
                </a:lnTo>
                <a:lnTo>
                  <a:pt x="2814" y="3936"/>
                </a:lnTo>
                <a:lnTo>
                  <a:pt x="2832" y="3936"/>
                </a:lnTo>
                <a:lnTo>
                  <a:pt x="2814" y="3945"/>
                </a:lnTo>
                <a:lnTo>
                  <a:pt x="2797" y="3945"/>
                </a:lnTo>
                <a:lnTo>
                  <a:pt x="2797" y="3963"/>
                </a:lnTo>
                <a:lnTo>
                  <a:pt x="2788" y="3972"/>
                </a:lnTo>
                <a:lnTo>
                  <a:pt x="2779" y="3989"/>
                </a:lnTo>
                <a:lnTo>
                  <a:pt x="2779" y="3998"/>
                </a:lnTo>
                <a:lnTo>
                  <a:pt x="2797" y="3998"/>
                </a:lnTo>
                <a:lnTo>
                  <a:pt x="2806" y="4007"/>
                </a:lnTo>
                <a:lnTo>
                  <a:pt x="2814" y="4016"/>
                </a:lnTo>
                <a:lnTo>
                  <a:pt x="2823" y="4024"/>
                </a:lnTo>
                <a:lnTo>
                  <a:pt x="2832" y="4033"/>
                </a:lnTo>
                <a:lnTo>
                  <a:pt x="2841" y="4024"/>
                </a:lnTo>
                <a:lnTo>
                  <a:pt x="2858" y="4024"/>
                </a:lnTo>
                <a:lnTo>
                  <a:pt x="2858" y="4016"/>
                </a:lnTo>
                <a:lnTo>
                  <a:pt x="2858" y="3998"/>
                </a:lnTo>
                <a:lnTo>
                  <a:pt x="2867" y="3980"/>
                </a:lnTo>
                <a:lnTo>
                  <a:pt x="2876" y="3980"/>
                </a:lnTo>
                <a:lnTo>
                  <a:pt x="2876" y="3972"/>
                </a:lnTo>
                <a:lnTo>
                  <a:pt x="2876" y="3980"/>
                </a:lnTo>
                <a:lnTo>
                  <a:pt x="2885" y="3980"/>
                </a:lnTo>
                <a:lnTo>
                  <a:pt x="2894" y="3972"/>
                </a:lnTo>
                <a:lnTo>
                  <a:pt x="2903" y="3972"/>
                </a:lnTo>
                <a:lnTo>
                  <a:pt x="2911" y="3972"/>
                </a:lnTo>
                <a:lnTo>
                  <a:pt x="2903" y="3980"/>
                </a:lnTo>
                <a:lnTo>
                  <a:pt x="2894" y="3980"/>
                </a:lnTo>
                <a:lnTo>
                  <a:pt x="2894" y="3989"/>
                </a:lnTo>
                <a:lnTo>
                  <a:pt x="2903" y="4007"/>
                </a:lnTo>
                <a:lnTo>
                  <a:pt x="2911" y="4016"/>
                </a:lnTo>
                <a:lnTo>
                  <a:pt x="2920" y="4007"/>
                </a:lnTo>
                <a:lnTo>
                  <a:pt x="2929" y="4007"/>
                </a:lnTo>
                <a:lnTo>
                  <a:pt x="2938" y="4016"/>
                </a:lnTo>
                <a:lnTo>
                  <a:pt x="2955" y="4024"/>
                </a:lnTo>
                <a:lnTo>
                  <a:pt x="2955" y="4033"/>
                </a:lnTo>
                <a:lnTo>
                  <a:pt x="2947" y="4024"/>
                </a:lnTo>
                <a:lnTo>
                  <a:pt x="2938" y="4016"/>
                </a:lnTo>
                <a:lnTo>
                  <a:pt x="2929" y="4016"/>
                </a:lnTo>
                <a:lnTo>
                  <a:pt x="2920" y="4016"/>
                </a:lnTo>
                <a:lnTo>
                  <a:pt x="2911" y="4016"/>
                </a:lnTo>
                <a:lnTo>
                  <a:pt x="2885" y="4007"/>
                </a:lnTo>
                <a:lnTo>
                  <a:pt x="2885" y="3989"/>
                </a:lnTo>
                <a:lnTo>
                  <a:pt x="2876" y="3989"/>
                </a:lnTo>
                <a:lnTo>
                  <a:pt x="2867" y="3998"/>
                </a:lnTo>
                <a:lnTo>
                  <a:pt x="2858" y="4007"/>
                </a:lnTo>
                <a:lnTo>
                  <a:pt x="2867" y="4016"/>
                </a:lnTo>
                <a:lnTo>
                  <a:pt x="2867" y="4024"/>
                </a:lnTo>
                <a:lnTo>
                  <a:pt x="2885" y="4024"/>
                </a:lnTo>
                <a:lnTo>
                  <a:pt x="2903" y="4033"/>
                </a:lnTo>
                <a:lnTo>
                  <a:pt x="2911" y="4042"/>
                </a:lnTo>
                <a:lnTo>
                  <a:pt x="2911" y="4069"/>
                </a:lnTo>
                <a:lnTo>
                  <a:pt x="2920" y="4077"/>
                </a:lnTo>
                <a:lnTo>
                  <a:pt x="2938" y="4069"/>
                </a:lnTo>
                <a:lnTo>
                  <a:pt x="2947" y="4069"/>
                </a:lnTo>
                <a:lnTo>
                  <a:pt x="2938" y="4077"/>
                </a:lnTo>
                <a:lnTo>
                  <a:pt x="2938" y="4095"/>
                </a:lnTo>
                <a:lnTo>
                  <a:pt x="2929" y="4113"/>
                </a:lnTo>
                <a:lnTo>
                  <a:pt x="2929" y="4122"/>
                </a:lnTo>
                <a:lnTo>
                  <a:pt x="2938" y="4122"/>
                </a:lnTo>
                <a:lnTo>
                  <a:pt x="2947" y="4104"/>
                </a:lnTo>
                <a:lnTo>
                  <a:pt x="2955" y="4104"/>
                </a:lnTo>
                <a:lnTo>
                  <a:pt x="2947" y="4113"/>
                </a:lnTo>
                <a:lnTo>
                  <a:pt x="2947" y="4122"/>
                </a:lnTo>
                <a:lnTo>
                  <a:pt x="2947" y="4130"/>
                </a:lnTo>
                <a:lnTo>
                  <a:pt x="2920" y="4139"/>
                </a:lnTo>
                <a:lnTo>
                  <a:pt x="2938" y="4157"/>
                </a:lnTo>
                <a:lnTo>
                  <a:pt x="2938" y="4183"/>
                </a:lnTo>
                <a:lnTo>
                  <a:pt x="2947" y="4166"/>
                </a:lnTo>
                <a:lnTo>
                  <a:pt x="2955" y="4139"/>
                </a:lnTo>
                <a:lnTo>
                  <a:pt x="2964" y="4130"/>
                </a:lnTo>
                <a:lnTo>
                  <a:pt x="2973" y="4130"/>
                </a:lnTo>
                <a:lnTo>
                  <a:pt x="2982" y="4122"/>
                </a:lnTo>
                <a:lnTo>
                  <a:pt x="3017" y="4095"/>
                </a:lnTo>
                <a:lnTo>
                  <a:pt x="3017" y="4086"/>
                </a:lnTo>
                <a:lnTo>
                  <a:pt x="3017" y="4077"/>
                </a:lnTo>
                <a:lnTo>
                  <a:pt x="3026" y="4077"/>
                </a:lnTo>
                <a:lnTo>
                  <a:pt x="3026" y="4086"/>
                </a:lnTo>
                <a:lnTo>
                  <a:pt x="3026" y="4095"/>
                </a:lnTo>
                <a:lnTo>
                  <a:pt x="3008" y="4104"/>
                </a:lnTo>
                <a:lnTo>
                  <a:pt x="3008" y="4113"/>
                </a:lnTo>
                <a:lnTo>
                  <a:pt x="3008" y="4122"/>
                </a:lnTo>
                <a:lnTo>
                  <a:pt x="3026" y="4130"/>
                </a:lnTo>
                <a:lnTo>
                  <a:pt x="3026" y="4139"/>
                </a:lnTo>
                <a:lnTo>
                  <a:pt x="3044" y="4148"/>
                </a:lnTo>
                <a:lnTo>
                  <a:pt x="3035" y="4148"/>
                </a:lnTo>
                <a:lnTo>
                  <a:pt x="3026" y="4139"/>
                </a:lnTo>
                <a:lnTo>
                  <a:pt x="3026" y="4130"/>
                </a:lnTo>
                <a:lnTo>
                  <a:pt x="3017" y="4130"/>
                </a:lnTo>
                <a:lnTo>
                  <a:pt x="3008" y="4130"/>
                </a:lnTo>
                <a:lnTo>
                  <a:pt x="3008" y="4122"/>
                </a:lnTo>
                <a:lnTo>
                  <a:pt x="2991" y="4122"/>
                </a:lnTo>
                <a:lnTo>
                  <a:pt x="2982" y="4130"/>
                </a:lnTo>
                <a:lnTo>
                  <a:pt x="2973" y="4130"/>
                </a:lnTo>
                <a:lnTo>
                  <a:pt x="2964" y="4139"/>
                </a:lnTo>
                <a:lnTo>
                  <a:pt x="2964" y="4148"/>
                </a:lnTo>
                <a:lnTo>
                  <a:pt x="2955" y="4157"/>
                </a:lnTo>
                <a:lnTo>
                  <a:pt x="2964" y="4157"/>
                </a:lnTo>
                <a:lnTo>
                  <a:pt x="2964" y="4166"/>
                </a:lnTo>
                <a:lnTo>
                  <a:pt x="2955" y="4175"/>
                </a:lnTo>
                <a:lnTo>
                  <a:pt x="2955" y="4183"/>
                </a:lnTo>
                <a:lnTo>
                  <a:pt x="2955" y="4192"/>
                </a:lnTo>
                <a:lnTo>
                  <a:pt x="2964" y="4201"/>
                </a:lnTo>
                <a:lnTo>
                  <a:pt x="2964" y="4210"/>
                </a:lnTo>
                <a:lnTo>
                  <a:pt x="2973" y="4210"/>
                </a:lnTo>
                <a:lnTo>
                  <a:pt x="2982" y="4201"/>
                </a:lnTo>
                <a:lnTo>
                  <a:pt x="2991" y="4192"/>
                </a:lnTo>
                <a:lnTo>
                  <a:pt x="3000" y="4183"/>
                </a:lnTo>
                <a:lnTo>
                  <a:pt x="3017" y="4183"/>
                </a:lnTo>
                <a:lnTo>
                  <a:pt x="3044" y="4183"/>
                </a:lnTo>
                <a:lnTo>
                  <a:pt x="3044" y="4192"/>
                </a:lnTo>
                <a:lnTo>
                  <a:pt x="3026" y="4192"/>
                </a:lnTo>
                <a:lnTo>
                  <a:pt x="3000" y="4192"/>
                </a:lnTo>
                <a:lnTo>
                  <a:pt x="2991" y="4201"/>
                </a:lnTo>
                <a:lnTo>
                  <a:pt x="2973" y="4219"/>
                </a:lnTo>
                <a:lnTo>
                  <a:pt x="2973" y="4227"/>
                </a:lnTo>
                <a:lnTo>
                  <a:pt x="2973" y="4245"/>
                </a:lnTo>
                <a:lnTo>
                  <a:pt x="2982" y="4245"/>
                </a:lnTo>
                <a:lnTo>
                  <a:pt x="2991" y="4254"/>
                </a:lnTo>
                <a:lnTo>
                  <a:pt x="3000" y="4263"/>
                </a:lnTo>
                <a:lnTo>
                  <a:pt x="3017" y="4272"/>
                </a:lnTo>
                <a:lnTo>
                  <a:pt x="3026" y="4263"/>
                </a:lnTo>
                <a:lnTo>
                  <a:pt x="3053" y="4263"/>
                </a:lnTo>
                <a:lnTo>
                  <a:pt x="3061" y="4254"/>
                </a:lnTo>
                <a:lnTo>
                  <a:pt x="3061" y="4263"/>
                </a:lnTo>
                <a:lnTo>
                  <a:pt x="3061" y="4272"/>
                </a:lnTo>
                <a:lnTo>
                  <a:pt x="3070" y="4272"/>
                </a:lnTo>
                <a:lnTo>
                  <a:pt x="3061" y="4280"/>
                </a:lnTo>
                <a:lnTo>
                  <a:pt x="3061" y="4289"/>
                </a:lnTo>
                <a:lnTo>
                  <a:pt x="3070" y="4289"/>
                </a:lnTo>
                <a:lnTo>
                  <a:pt x="3097" y="4280"/>
                </a:lnTo>
                <a:lnTo>
                  <a:pt x="3105" y="4280"/>
                </a:lnTo>
                <a:lnTo>
                  <a:pt x="3105" y="4289"/>
                </a:lnTo>
                <a:lnTo>
                  <a:pt x="3088" y="4289"/>
                </a:lnTo>
                <a:lnTo>
                  <a:pt x="3079" y="4289"/>
                </a:lnTo>
                <a:lnTo>
                  <a:pt x="3061" y="4298"/>
                </a:lnTo>
                <a:lnTo>
                  <a:pt x="3070" y="4298"/>
                </a:lnTo>
                <a:lnTo>
                  <a:pt x="3079" y="4298"/>
                </a:lnTo>
                <a:lnTo>
                  <a:pt x="3088" y="4307"/>
                </a:lnTo>
                <a:lnTo>
                  <a:pt x="3097" y="4307"/>
                </a:lnTo>
                <a:lnTo>
                  <a:pt x="3105" y="4307"/>
                </a:lnTo>
                <a:lnTo>
                  <a:pt x="3114" y="4307"/>
                </a:lnTo>
                <a:lnTo>
                  <a:pt x="3123" y="4307"/>
                </a:lnTo>
                <a:lnTo>
                  <a:pt x="3123" y="4298"/>
                </a:lnTo>
                <a:lnTo>
                  <a:pt x="3132" y="4289"/>
                </a:lnTo>
                <a:lnTo>
                  <a:pt x="3132" y="4298"/>
                </a:lnTo>
                <a:lnTo>
                  <a:pt x="3132" y="4307"/>
                </a:lnTo>
                <a:lnTo>
                  <a:pt x="3150" y="4307"/>
                </a:lnTo>
                <a:lnTo>
                  <a:pt x="3167" y="4307"/>
                </a:lnTo>
                <a:lnTo>
                  <a:pt x="3167" y="4298"/>
                </a:lnTo>
                <a:lnTo>
                  <a:pt x="3176" y="4289"/>
                </a:lnTo>
                <a:lnTo>
                  <a:pt x="3176" y="4280"/>
                </a:lnTo>
                <a:lnTo>
                  <a:pt x="3176" y="4272"/>
                </a:lnTo>
                <a:lnTo>
                  <a:pt x="3176" y="4280"/>
                </a:lnTo>
                <a:lnTo>
                  <a:pt x="3176" y="4289"/>
                </a:lnTo>
                <a:lnTo>
                  <a:pt x="3176" y="4298"/>
                </a:lnTo>
                <a:lnTo>
                  <a:pt x="3167" y="4316"/>
                </a:lnTo>
                <a:lnTo>
                  <a:pt x="3176" y="4325"/>
                </a:lnTo>
                <a:lnTo>
                  <a:pt x="3185" y="4342"/>
                </a:lnTo>
                <a:lnTo>
                  <a:pt x="3185" y="4351"/>
                </a:lnTo>
                <a:lnTo>
                  <a:pt x="3194" y="4360"/>
                </a:lnTo>
                <a:lnTo>
                  <a:pt x="3211" y="4369"/>
                </a:lnTo>
                <a:lnTo>
                  <a:pt x="3211" y="4378"/>
                </a:lnTo>
                <a:lnTo>
                  <a:pt x="3220" y="4378"/>
                </a:lnTo>
                <a:lnTo>
                  <a:pt x="3229" y="4369"/>
                </a:lnTo>
                <a:lnTo>
                  <a:pt x="3238" y="4369"/>
                </a:lnTo>
                <a:lnTo>
                  <a:pt x="3247" y="4360"/>
                </a:lnTo>
                <a:lnTo>
                  <a:pt x="3247" y="4351"/>
                </a:lnTo>
                <a:lnTo>
                  <a:pt x="3255" y="4342"/>
                </a:lnTo>
                <a:lnTo>
                  <a:pt x="3247" y="4333"/>
                </a:lnTo>
                <a:lnTo>
                  <a:pt x="3255" y="4333"/>
                </a:lnTo>
                <a:lnTo>
                  <a:pt x="3255" y="4342"/>
                </a:lnTo>
                <a:lnTo>
                  <a:pt x="3255" y="4351"/>
                </a:lnTo>
                <a:lnTo>
                  <a:pt x="3247" y="4351"/>
                </a:lnTo>
                <a:lnTo>
                  <a:pt x="3247" y="4369"/>
                </a:lnTo>
                <a:lnTo>
                  <a:pt x="3255" y="4378"/>
                </a:lnTo>
                <a:lnTo>
                  <a:pt x="3255" y="4386"/>
                </a:lnTo>
                <a:lnTo>
                  <a:pt x="3264" y="4386"/>
                </a:lnTo>
                <a:lnTo>
                  <a:pt x="3273" y="4386"/>
                </a:lnTo>
                <a:lnTo>
                  <a:pt x="3264" y="4395"/>
                </a:lnTo>
                <a:lnTo>
                  <a:pt x="3255" y="4395"/>
                </a:lnTo>
                <a:lnTo>
                  <a:pt x="3255" y="4386"/>
                </a:lnTo>
                <a:lnTo>
                  <a:pt x="3247" y="4378"/>
                </a:lnTo>
                <a:lnTo>
                  <a:pt x="3238" y="4378"/>
                </a:lnTo>
                <a:lnTo>
                  <a:pt x="3238" y="4386"/>
                </a:lnTo>
                <a:lnTo>
                  <a:pt x="3247" y="4395"/>
                </a:lnTo>
                <a:lnTo>
                  <a:pt x="3247" y="4404"/>
                </a:lnTo>
                <a:lnTo>
                  <a:pt x="3255" y="4404"/>
                </a:lnTo>
                <a:lnTo>
                  <a:pt x="3273" y="4413"/>
                </a:lnTo>
                <a:lnTo>
                  <a:pt x="3282" y="4413"/>
                </a:lnTo>
                <a:lnTo>
                  <a:pt x="3282" y="4404"/>
                </a:lnTo>
                <a:lnTo>
                  <a:pt x="3291" y="4404"/>
                </a:lnTo>
                <a:lnTo>
                  <a:pt x="3291" y="4395"/>
                </a:lnTo>
                <a:lnTo>
                  <a:pt x="3300" y="4386"/>
                </a:lnTo>
                <a:lnTo>
                  <a:pt x="3300" y="4395"/>
                </a:lnTo>
                <a:lnTo>
                  <a:pt x="3300" y="4404"/>
                </a:lnTo>
                <a:lnTo>
                  <a:pt x="3300" y="4413"/>
                </a:lnTo>
                <a:lnTo>
                  <a:pt x="3291" y="4413"/>
                </a:lnTo>
                <a:lnTo>
                  <a:pt x="3300" y="4413"/>
                </a:lnTo>
                <a:lnTo>
                  <a:pt x="3317" y="4413"/>
                </a:lnTo>
                <a:lnTo>
                  <a:pt x="3326" y="4413"/>
                </a:lnTo>
                <a:lnTo>
                  <a:pt x="3317" y="4422"/>
                </a:lnTo>
                <a:lnTo>
                  <a:pt x="3308" y="4422"/>
                </a:lnTo>
                <a:lnTo>
                  <a:pt x="3300" y="4422"/>
                </a:lnTo>
                <a:lnTo>
                  <a:pt x="3300" y="4430"/>
                </a:lnTo>
                <a:lnTo>
                  <a:pt x="3300" y="4439"/>
                </a:lnTo>
                <a:lnTo>
                  <a:pt x="3308" y="4439"/>
                </a:lnTo>
                <a:lnTo>
                  <a:pt x="3308" y="4448"/>
                </a:lnTo>
                <a:lnTo>
                  <a:pt x="3317" y="4448"/>
                </a:lnTo>
                <a:lnTo>
                  <a:pt x="3317" y="4439"/>
                </a:lnTo>
                <a:lnTo>
                  <a:pt x="3326" y="4439"/>
                </a:lnTo>
                <a:lnTo>
                  <a:pt x="3326" y="4448"/>
                </a:lnTo>
                <a:lnTo>
                  <a:pt x="3335" y="4448"/>
                </a:lnTo>
                <a:lnTo>
                  <a:pt x="3335" y="4466"/>
                </a:lnTo>
                <a:lnTo>
                  <a:pt x="3344" y="4466"/>
                </a:lnTo>
                <a:lnTo>
                  <a:pt x="3353" y="4466"/>
                </a:lnTo>
                <a:lnTo>
                  <a:pt x="3353" y="4475"/>
                </a:lnTo>
                <a:lnTo>
                  <a:pt x="3353" y="4492"/>
                </a:lnTo>
                <a:lnTo>
                  <a:pt x="3344" y="4492"/>
                </a:lnTo>
                <a:lnTo>
                  <a:pt x="3344" y="4501"/>
                </a:lnTo>
                <a:lnTo>
                  <a:pt x="3353" y="4501"/>
                </a:lnTo>
                <a:lnTo>
                  <a:pt x="3353" y="4510"/>
                </a:lnTo>
                <a:lnTo>
                  <a:pt x="3361" y="4519"/>
                </a:lnTo>
                <a:lnTo>
                  <a:pt x="3353" y="4519"/>
                </a:lnTo>
                <a:lnTo>
                  <a:pt x="3353" y="4528"/>
                </a:lnTo>
                <a:lnTo>
                  <a:pt x="3361" y="4536"/>
                </a:lnTo>
                <a:lnTo>
                  <a:pt x="3361" y="4528"/>
                </a:lnTo>
                <a:lnTo>
                  <a:pt x="3370" y="4536"/>
                </a:lnTo>
                <a:lnTo>
                  <a:pt x="3370" y="4545"/>
                </a:lnTo>
                <a:lnTo>
                  <a:pt x="3361" y="4554"/>
                </a:lnTo>
                <a:lnTo>
                  <a:pt x="3361" y="4563"/>
                </a:lnTo>
                <a:lnTo>
                  <a:pt x="3361" y="4572"/>
                </a:lnTo>
                <a:lnTo>
                  <a:pt x="3361" y="4581"/>
                </a:lnTo>
                <a:lnTo>
                  <a:pt x="3361" y="4589"/>
                </a:lnTo>
                <a:lnTo>
                  <a:pt x="3361" y="4598"/>
                </a:lnTo>
                <a:lnTo>
                  <a:pt x="3361" y="4607"/>
                </a:lnTo>
                <a:lnTo>
                  <a:pt x="3353" y="4607"/>
                </a:lnTo>
                <a:lnTo>
                  <a:pt x="3344" y="4616"/>
                </a:lnTo>
                <a:lnTo>
                  <a:pt x="3344" y="4625"/>
                </a:lnTo>
                <a:lnTo>
                  <a:pt x="3335" y="4625"/>
                </a:lnTo>
                <a:lnTo>
                  <a:pt x="3326" y="4625"/>
                </a:lnTo>
                <a:lnTo>
                  <a:pt x="3317" y="4625"/>
                </a:lnTo>
                <a:lnTo>
                  <a:pt x="3317" y="4616"/>
                </a:lnTo>
                <a:lnTo>
                  <a:pt x="3326" y="4607"/>
                </a:lnTo>
                <a:lnTo>
                  <a:pt x="3335" y="4616"/>
                </a:lnTo>
                <a:lnTo>
                  <a:pt x="3335" y="4607"/>
                </a:lnTo>
                <a:lnTo>
                  <a:pt x="3344" y="4607"/>
                </a:lnTo>
                <a:lnTo>
                  <a:pt x="3353" y="4598"/>
                </a:lnTo>
                <a:lnTo>
                  <a:pt x="3353" y="4589"/>
                </a:lnTo>
                <a:lnTo>
                  <a:pt x="3344" y="4589"/>
                </a:lnTo>
                <a:lnTo>
                  <a:pt x="3344" y="4581"/>
                </a:lnTo>
                <a:lnTo>
                  <a:pt x="3344" y="4572"/>
                </a:lnTo>
                <a:lnTo>
                  <a:pt x="3353" y="4563"/>
                </a:lnTo>
                <a:lnTo>
                  <a:pt x="3353" y="4545"/>
                </a:lnTo>
                <a:lnTo>
                  <a:pt x="3344" y="4545"/>
                </a:lnTo>
                <a:lnTo>
                  <a:pt x="3344" y="4554"/>
                </a:lnTo>
                <a:lnTo>
                  <a:pt x="3335" y="4563"/>
                </a:lnTo>
                <a:lnTo>
                  <a:pt x="3335" y="4572"/>
                </a:lnTo>
                <a:lnTo>
                  <a:pt x="3326" y="4572"/>
                </a:lnTo>
                <a:lnTo>
                  <a:pt x="3326" y="4581"/>
                </a:lnTo>
                <a:lnTo>
                  <a:pt x="3317" y="4581"/>
                </a:lnTo>
                <a:lnTo>
                  <a:pt x="3308" y="4589"/>
                </a:lnTo>
                <a:lnTo>
                  <a:pt x="3308" y="4598"/>
                </a:lnTo>
                <a:lnTo>
                  <a:pt x="3317" y="4598"/>
                </a:lnTo>
                <a:lnTo>
                  <a:pt x="3326" y="4598"/>
                </a:lnTo>
                <a:lnTo>
                  <a:pt x="3317" y="4598"/>
                </a:lnTo>
                <a:lnTo>
                  <a:pt x="3308" y="4607"/>
                </a:lnTo>
                <a:lnTo>
                  <a:pt x="3308" y="4598"/>
                </a:lnTo>
                <a:lnTo>
                  <a:pt x="3308" y="4581"/>
                </a:lnTo>
                <a:lnTo>
                  <a:pt x="3326" y="4563"/>
                </a:lnTo>
                <a:lnTo>
                  <a:pt x="3335" y="4563"/>
                </a:lnTo>
                <a:lnTo>
                  <a:pt x="3344" y="4554"/>
                </a:lnTo>
                <a:lnTo>
                  <a:pt x="3344" y="4545"/>
                </a:lnTo>
                <a:lnTo>
                  <a:pt x="3335" y="4536"/>
                </a:lnTo>
                <a:lnTo>
                  <a:pt x="3335" y="4528"/>
                </a:lnTo>
                <a:lnTo>
                  <a:pt x="3326" y="4536"/>
                </a:lnTo>
                <a:lnTo>
                  <a:pt x="3317" y="4536"/>
                </a:lnTo>
                <a:lnTo>
                  <a:pt x="3308" y="4528"/>
                </a:lnTo>
                <a:lnTo>
                  <a:pt x="3300" y="4528"/>
                </a:lnTo>
                <a:lnTo>
                  <a:pt x="3291" y="4528"/>
                </a:lnTo>
                <a:lnTo>
                  <a:pt x="3247" y="4528"/>
                </a:lnTo>
                <a:lnTo>
                  <a:pt x="3238" y="4528"/>
                </a:lnTo>
                <a:lnTo>
                  <a:pt x="3229" y="4519"/>
                </a:lnTo>
                <a:lnTo>
                  <a:pt x="3211" y="4510"/>
                </a:lnTo>
                <a:lnTo>
                  <a:pt x="3194" y="4510"/>
                </a:lnTo>
                <a:lnTo>
                  <a:pt x="3194" y="4519"/>
                </a:lnTo>
                <a:lnTo>
                  <a:pt x="3194" y="4528"/>
                </a:lnTo>
                <a:lnTo>
                  <a:pt x="3194" y="4545"/>
                </a:lnTo>
                <a:lnTo>
                  <a:pt x="3194" y="4554"/>
                </a:lnTo>
                <a:lnTo>
                  <a:pt x="3211" y="4563"/>
                </a:lnTo>
                <a:lnTo>
                  <a:pt x="3211" y="4572"/>
                </a:lnTo>
                <a:lnTo>
                  <a:pt x="3220" y="4598"/>
                </a:lnTo>
                <a:lnTo>
                  <a:pt x="3229" y="4616"/>
                </a:lnTo>
                <a:lnTo>
                  <a:pt x="3229" y="4625"/>
                </a:lnTo>
                <a:lnTo>
                  <a:pt x="3229" y="4633"/>
                </a:lnTo>
                <a:lnTo>
                  <a:pt x="3229" y="4642"/>
                </a:lnTo>
                <a:lnTo>
                  <a:pt x="3238" y="4633"/>
                </a:lnTo>
                <a:lnTo>
                  <a:pt x="3247" y="4633"/>
                </a:lnTo>
                <a:lnTo>
                  <a:pt x="3255" y="4642"/>
                </a:lnTo>
                <a:lnTo>
                  <a:pt x="3238" y="4651"/>
                </a:lnTo>
                <a:lnTo>
                  <a:pt x="3238" y="4660"/>
                </a:lnTo>
                <a:lnTo>
                  <a:pt x="3247" y="4660"/>
                </a:lnTo>
                <a:lnTo>
                  <a:pt x="3247" y="4669"/>
                </a:lnTo>
                <a:lnTo>
                  <a:pt x="3247" y="4678"/>
                </a:lnTo>
                <a:lnTo>
                  <a:pt x="3247" y="4686"/>
                </a:lnTo>
                <a:lnTo>
                  <a:pt x="3238" y="4678"/>
                </a:lnTo>
                <a:lnTo>
                  <a:pt x="3238" y="4669"/>
                </a:lnTo>
                <a:lnTo>
                  <a:pt x="3238" y="4686"/>
                </a:lnTo>
                <a:lnTo>
                  <a:pt x="3238" y="4695"/>
                </a:lnTo>
                <a:lnTo>
                  <a:pt x="3238" y="4704"/>
                </a:lnTo>
                <a:lnTo>
                  <a:pt x="3247" y="4695"/>
                </a:lnTo>
                <a:lnTo>
                  <a:pt x="3247" y="4704"/>
                </a:lnTo>
                <a:lnTo>
                  <a:pt x="3264" y="4704"/>
                </a:lnTo>
                <a:lnTo>
                  <a:pt x="3282" y="4704"/>
                </a:lnTo>
                <a:lnTo>
                  <a:pt x="3291" y="4704"/>
                </a:lnTo>
                <a:lnTo>
                  <a:pt x="3291" y="4713"/>
                </a:lnTo>
                <a:lnTo>
                  <a:pt x="3300" y="4713"/>
                </a:lnTo>
                <a:lnTo>
                  <a:pt x="3291" y="4713"/>
                </a:lnTo>
                <a:lnTo>
                  <a:pt x="3282" y="4704"/>
                </a:lnTo>
                <a:lnTo>
                  <a:pt x="3264" y="4713"/>
                </a:lnTo>
                <a:lnTo>
                  <a:pt x="3247" y="4713"/>
                </a:lnTo>
                <a:lnTo>
                  <a:pt x="3247" y="4704"/>
                </a:lnTo>
                <a:lnTo>
                  <a:pt x="3247" y="4713"/>
                </a:lnTo>
                <a:lnTo>
                  <a:pt x="3247" y="4739"/>
                </a:lnTo>
                <a:lnTo>
                  <a:pt x="3247" y="4766"/>
                </a:lnTo>
                <a:lnTo>
                  <a:pt x="3247" y="4775"/>
                </a:lnTo>
                <a:lnTo>
                  <a:pt x="3247" y="4784"/>
                </a:lnTo>
                <a:lnTo>
                  <a:pt x="3238" y="4836"/>
                </a:lnTo>
                <a:lnTo>
                  <a:pt x="3238" y="4854"/>
                </a:lnTo>
                <a:lnTo>
                  <a:pt x="3238" y="4863"/>
                </a:lnTo>
                <a:lnTo>
                  <a:pt x="3238" y="4872"/>
                </a:lnTo>
                <a:lnTo>
                  <a:pt x="3238" y="4881"/>
                </a:lnTo>
                <a:lnTo>
                  <a:pt x="3229" y="4907"/>
                </a:lnTo>
                <a:lnTo>
                  <a:pt x="3229" y="4934"/>
                </a:lnTo>
                <a:lnTo>
                  <a:pt x="3229" y="4942"/>
                </a:lnTo>
                <a:lnTo>
                  <a:pt x="3229" y="4951"/>
                </a:lnTo>
                <a:lnTo>
                  <a:pt x="3220" y="4960"/>
                </a:lnTo>
                <a:lnTo>
                  <a:pt x="3229" y="4960"/>
                </a:lnTo>
                <a:lnTo>
                  <a:pt x="3220" y="4969"/>
                </a:lnTo>
                <a:lnTo>
                  <a:pt x="3211" y="4995"/>
                </a:lnTo>
                <a:lnTo>
                  <a:pt x="3203" y="5004"/>
                </a:lnTo>
                <a:lnTo>
                  <a:pt x="3203" y="5013"/>
                </a:lnTo>
                <a:lnTo>
                  <a:pt x="3211" y="5031"/>
                </a:lnTo>
                <a:lnTo>
                  <a:pt x="3211" y="5057"/>
                </a:lnTo>
                <a:lnTo>
                  <a:pt x="3220" y="5075"/>
                </a:lnTo>
                <a:lnTo>
                  <a:pt x="3229" y="5084"/>
                </a:lnTo>
                <a:lnTo>
                  <a:pt x="3229" y="5092"/>
                </a:lnTo>
                <a:lnTo>
                  <a:pt x="3229" y="5101"/>
                </a:lnTo>
                <a:lnTo>
                  <a:pt x="3229" y="5110"/>
                </a:lnTo>
                <a:lnTo>
                  <a:pt x="3238" y="5119"/>
                </a:lnTo>
                <a:lnTo>
                  <a:pt x="3238" y="5137"/>
                </a:lnTo>
                <a:lnTo>
                  <a:pt x="3229" y="5163"/>
                </a:lnTo>
                <a:lnTo>
                  <a:pt x="3229" y="5181"/>
                </a:lnTo>
                <a:lnTo>
                  <a:pt x="3229" y="5189"/>
                </a:lnTo>
                <a:lnTo>
                  <a:pt x="3229" y="5198"/>
                </a:lnTo>
                <a:lnTo>
                  <a:pt x="3220" y="5198"/>
                </a:lnTo>
                <a:lnTo>
                  <a:pt x="3229" y="5198"/>
                </a:lnTo>
                <a:lnTo>
                  <a:pt x="3220" y="5198"/>
                </a:lnTo>
                <a:lnTo>
                  <a:pt x="3220" y="5207"/>
                </a:lnTo>
                <a:lnTo>
                  <a:pt x="3211" y="5216"/>
                </a:lnTo>
                <a:lnTo>
                  <a:pt x="3220" y="5225"/>
                </a:lnTo>
                <a:lnTo>
                  <a:pt x="3220" y="5242"/>
                </a:lnTo>
                <a:lnTo>
                  <a:pt x="3238" y="5251"/>
                </a:lnTo>
                <a:lnTo>
                  <a:pt x="3255" y="5269"/>
                </a:lnTo>
                <a:lnTo>
                  <a:pt x="3255" y="5278"/>
                </a:lnTo>
                <a:lnTo>
                  <a:pt x="3255" y="5295"/>
                </a:lnTo>
                <a:lnTo>
                  <a:pt x="3255" y="5304"/>
                </a:lnTo>
                <a:lnTo>
                  <a:pt x="3255" y="5313"/>
                </a:lnTo>
                <a:lnTo>
                  <a:pt x="3264" y="5340"/>
                </a:lnTo>
                <a:lnTo>
                  <a:pt x="3264" y="5357"/>
                </a:lnTo>
                <a:lnTo>
                  <a:pt x="3282" y="5375"/>
                </a:lnTo>
                <a:lnTo>
                  <a:pt x="3291" y="5384"/>
                </a:lnTo>
                <a:lnTo>
                  <a:pt x="3308" y="5392"/>
                </a:lnTo>
                <a:lnTo>
                  <a:pt x="3308" y="5410"/>
                </a:lnTo>
                <a:lnTo>
                  <a:pt x="3317" y="5410"/>
                </a:lnTo>
                <a:lnTo>
                  <a:pt x="3326" y="5419"/>
                </a:lnTo>
                <a:lnTo>
                  <a:pt x="3317" y="5410"/>
                </a:lnTo>
                <a:lnTo>
                  <a:pt x="3317" y="5428"/>
                </a:lnTo>
                <a:lnTo>
                  <a:pt x="3317" y="5437"/>
                </a:lnTo>
                <a:lnTo>
                  <a:pt x="3317" y="5428"/>
                </a:lnTo>
                <a:lnTo>
                  <a:pt x="3326" y="5428"/>
                </a:lnTo>
                <a:lnTo>
                  <a:pt x="3335" y="5437"/>
                </a:lnTo>
                <a:lnTo>
                  <a:pt x="3344" y="5437"/>
                </a:lnTo>
                <a:lnTo>
                  <a:pt x="3344" y="5445"/>
                </a:lnTo>
                <a:lnTo>
                  <a:pt x="3353" y="5445"/>
                </a:lnTo>
                <a:lnTo>
                  <a:pt x="3353" y="5437"/>
                </a:lnTo>
                <a:lnTo>
                  <a:pt x="3353" y="5419"/>
                </a:lnTo>
                <a:lnTo>
                  <a:pt x="3361" y="5419"/>
                </a:lnTo>
                <a:lnTo>
                  <a:pt x="3370" y="5428"/>
                </a:lnTo>
                <a:lnTo>
                  <a:pt x="3379" y="5428"/>
                </a:lnTo>
                <a:lnTo>
                  <a:pt x="3388" y="5419"/>
                </a:lnTo>
                <a:lnTo>
                  <a:pt x="3397" y="5428"/>
                </a:lnTo>
                <a:lnTo>
                  <a:pt x="3405" y="5428"/>
                </a:lnTo>
                <a:lnTo>
                  <a:pt x="3414" y="5428"/>
                </a:lnTo>
                <a:lnTo>
                  <a:pt x="3423" y="5428"/>
                </a:lnTo>
                <a:lnTo>
                  <a:pt x="3414" y="5428"/>
                </a:lnTo>
                <a:lnTo>
                  <a:pt x="3379" y="5428"/>
                </a:lnTo>
                <a:lnTo>
                  <a:pt x="3370" y="5428"/>
                </a:lnTo>
                <a:lnTo>
                  <a:pt x="3361" y="5437"/>
                </a:lnTo>
                <a:lnTo>
                  <a:pt x="3361" y="5445"/>
                </a:lnTo>
                <a:lnTo>
                  <a:pt x="3370" y="5454"/>
                </a:lnTo>
                <a:lnTo>
                  <a:pt x="3379" y="5463"/>
                </a:lnTo>
                <a:lnTo>
                  <a:pt x="3379" y="5472"/>
                </a:lnTo>
                <a:lnTo>
                  <a:pt x="3388" y="5481"/>
                </a:lnTo>
                <a:lnTo>
                  <a:pt x="3379" y="5481"/>
                </a:lnTo>
                <a:lnTo>
                  <a:pt x="3379" y="5472"/>
                </a:lnTo>
                <a:lnTo>
                  <a:pt x="3370" y="5472"/>
                </a:lnTo>
                <a:lnTo>
                  <a:pt x="3370" y="5463"/>
                </a:lnTo>
                <a:lnTo>
                  <a:pt x="3361" y="5463"/>
                </a:lnTo>
                <a:lnTo>
                  <a:pt x="3361" y="5454"/>
                </a:lnTo>
                <a:lnTo>
                  <a:pt x="3353" y="5445"/>
                </a:lnTo>
                <a:lnTo>
                  <a:pt x="3353" y="5454"/>
                </a:lnTo>
                <a:lnTo>
                  <a:pt x="3353" y="5463"/>
                </a:lnTo>
                <a:lnTo>
                  <a:pt x="3353" y="5472"/>
                </a:lnTo>
                <a:lnTo>
                  <a:pt x="3361" y="5490"/>
                </a:lnTo>
                <a:lnTo>
                  <a:pt x="3361" y="5498"/>
                </a:lnTo>
                <a:lnTo>
                  <a:pt x="3379" y="5516"/>
                </a:lnTo>
                <a:lnTo>
                  <a:pt x="3397" y="5525"/>
                </a:lnTo>
                <a:lnTo>
                  <a:pt x="3405" y="5534"/>
                </a:lnTo>
                <a:lnTo>
                  <a:pt x="3405" y="5543"/>
                </a:lnTo>
                <a:lnTo>
                  <a:pt x="3397" y="5551"/>
                </a:lnTo>
                <a:lnTo>
                  <a:pt x="3397" y="5569"/>
                </a:lnTo>
                <a:lnTo>
                  <a:pt x="3414" y="5587"/>
                </a:lnTo>
                <a:lnTo>
                  <a:pt x="3432" y="5604"/>
                </a:lnTo>
                <a:lnTo>
                  <a:pt x="3432" y="5613"/>
                </a:lnTo>
                <a:lnTo>
                  <a:pt x="3441" y="5622"/>
                </a:lnTo>
                <a:lnTo>
                  <a:pt x="3441" y="5631"/>
                </a:lnTo>
                <a:lnTo>
                  <a:pt x="3450" y="5631"/>
                </a:lnTo>
                <a:lnTo>
                  <a:pt x="3458" y="5648"/>
                </a:lnTo>
                <a:lnTo>
                  <a:pt x="3467" y="5648"/>
                </a:lnTo>
                <a:lnTo>
                  <a:pt x="3476" y="5657"/>
                </a:lnTo>
                <a:lnTo>
                  <a:pt x="3467" y="5657"/>
                </a:lnTo>
                <a:lnTo>
                  <a:pt x="3476" y="5666"/>
                </a:lnTo>
                <a:lnTo>
                  <a:pt x="3485" y="5675"/>
                </a:lnTo>
                <a:lnTo>
                  <a:pt x="3494" y="5675"/>
                </a:lnTo>
                <a:lnTo>
                  <a:pt x="3485" y="5693"/>
                </a:lnTo>
                <a:lnTo>
                  <a:pt x="3494" y="5701"/>
                </a:lnTo>
                <a:lnTo>
                  <a:pt x="3494" y="5710"/>
                </a:lnTo>
                <a:lnTo>
                  <a:pt x="3485" y="5719"/>
                </a:lnTo>
                <a:lnTo>
                  <a:pt x="3494" y="5719"/>
                </a:lnTo>
                <a:lnTo>
                  <a:pt x="3502" y="5728"/>
                </a:lnTo>
                <a:lnTo>
                  <a:pt x="3511" y="5728"/>
                </a:lnTo>
                <a:lnTo>
                  <a:pt x="3520" y="5728"/>
                </a:lnTo>
                <a:lnTo>
                  <a:pt x="3529" y="5728"/>
                </a:lnTo>
                <a:lnTo>
                  <a:pt x="3547" y="5737"/>
                </a:lnTo>
                <a:lnTo>
                  <a:pt x="3555" y="5737"/>
                </a:lnTo>
                <a:lnTo>
                  <a:pt x="3564" y="5737"/>
                </a:lnTo>
                <a:lnTo>
                  <a:pt x="3582" y="5737"/>
                </a:lnTo>
                <a:lnTo>
                  <a:pt x="3591" y="5745"/>
                </a:lnTo>
                <a:lnTo>
                  <a:pt x="3591" y="5754"/>
                </a:lnTo>
                <a:lnTo>
                  <a:pt x="3600" y="5754"/>
                </a:lnTo>
                <a:lnTo>
                  <a:pt x="3626" y="5763"/>
                </a:lnTo>
                <a:lnTo>
                  <a:pt x="3644" y="5763"/>
                </a:lnTo>
                <a:lnTo>
                  <a:pt x="3652" y="5781"/>
                </a:lnTo>
                <a:lnTo>
                  <a:pt x="3652" y="5790"/>
                </a:lnTo>
                <a:lnTo>
                  <a:pt x="3661" y="5790"/>
                </a:lnTo>
                <a:lnTo>
                  <a:pt x="3670" y="5790"/>
                </a:lnTo>
                <a:lnTo>
                  <a:pt x="3679" y="5790"/>
                </a:lnTo>
                <a:lnTo>
                  <a:pt x="3688" y="5798"/>
                </a:lnTo>
                <a:lnTo>
                  <a:pt x="3697" y="5807"/>
                </a:lnTo>
                <a:lnTo>
                  <a:pt x="3723" y="5825"/>
                </a:lnTo>
                <a:lnTo>
                  <a:pt x="3732" y="5843"/>
                </a:lnTo>
                <a:lnTo>
                  <a:pt x="3741" y="5851"/>
                </a:lnTo>
                <a:lnTo>
                  <a:pt x="3741" y="5860"/>
                </a:lnTo>
                <a:lnTo>
                  <a:pt x="3741" y="5869"/>
                </a:lnTo>
                <a:lnTo>
                  <a:pt x="3741" y="5878"/>
                </a:lnTo>
                <a:lnTo>
                  <a:pt x="3750" y="5878"/>
                </a:lnTo>
                <a:lnTo>
                  <a:pt x="3750" y="5887"/>
                </a:lnTo>
                <a:lnTo>
                  <a:pt x="3750" y="5904"/>
                </a:lnTo>
                <a:lnTo>
                  <a:pt x="3758" y="5904"/>
                </a:lnTo>
                <a:lnTo>
                  <a:pt x="3767" y="5913"/>
                </a:lnTo>
                <a:lnTo>
                  <a:pt x="3767" y="5931"/>
                </a:lnTo>
                <a:lnTo>
                  <a:pt x="3785" y="5940"/>
                </a:lnTo>
                <a:lnTo>
                  <a:pt x="3785" y="5948"/>
                </a:lnTo>
                <a:lnTo>
                  <a:pt x="3776" y="5948"/>
                </a:lnTo>
                <a:lnTo>
                  <a:pt x="3785" y="5957"/>
                </a:lnTo>
                <a:lnTo>
                  <a:pt x="3785" y="5966"/>
                </a:lnTo>
                <a:lnTo>
                  <a:pt x="3785" y="5975"/>
                </a:lnTo>
                <a:lnTo>
                  <a:pt x="3794" y="5984"/>
                </a:lnTo>
                <a:lnTo>
                  <a:pt x="3802" y="5993"/>
                </a:lnTo>
                <a:lnTo>
                  <a:pt x="3811" y="6001"/>
                </a:lnTo>
                <a:lnTo>
                  <a:pt x="3811" y="6010"/>
                </a:lnTo>
                <a:lnTo>
                  <a:pt x="3829" y="6028"/>
                </a:lnTo>
                <a:lnTo>
                  <a:pt x="3829" y="6037"/>
                </a:lnTo>
                <a:lnTo>
                  <a:pt x="3829" y="6046"/>
                </a:lnTo>
                <a:lnTo>
                  <a:pt x="3829" y="6054"/>
                </a:lnTo>
                <a:lnTo>
                  <a:pt x="3838" y="6063"/>
                </a:lnTo>
                <a:lnTo>
                  <a:pt x="3847" y="6063"/>
                </a:lnTo>
                <a:lnTo>
                  <a:pt x="3847" y="6081"/>
                </a:lnTo>
                <a:lnTo>
                  <a:pt x="3847" y="6099"/>
                </a:lnTo>
                <a:lnTo>
                  <a:pt x="3855" y="6107"/>
                </a:lnTo>
                <a:lnTo>
                  <a:pt x="3864" y="6116"/>
                </a:lnTo>
                <a:lnTo>
                  <a:pt x="3882" y="6134"/>
                </a:lnTo>
                <a:lnTo>
                  <a:pt x="3891" y="6134"/>
                </a:lnTo>
                <a:lnTo>
                  <a:pt x="3908" y="6143"/>
                </a:lnTo>
                <a:lnTo>
                  <a:pt x="3917" y="6151"/>
                </a:lnTo>
                <a:lnTo>
                  <a:pt x="3926" y="6160"/>
                </a:lnTo>
                <a:lnTo>
                  <a:pt x="3952" y="6196"/>
                </a:lnTo>
                <a:lnTo>
                  <a:pt x="3970" y="6204"/>
                </a:lnTo>
                <a:lnTo>
                  <a:pt x="3970" y="6213"/>
                </a:lnTo>
                <a:lnTo>
                  <a:pt x="3970" y="6231"/>
                </a:lnTo>
                <a:lnTo>
                  <a:pt x="3961" y="6249"/>
                </a:lnTo>
                <a:lnTo>
                  <a:pt x="3961" y="6257"/>
                </a:lnTo>
                <a:lnTo>
                  <a:pt x="3970" y="6257"/>
                </a:lnTo>
                <a:lnTo>
                  <a:pt x="3961" y="6266"/>
                </a:lnTo>
                <a:lnTo>
                  <a:pt x="3970" y="6275"/>
                </a:lnTo>
                <a:lnTo>
                  <a:pt x="3961" y="6275"/>
                </a:lnTo>
                <a:lnTo>
                  <a:pt x="3952" y="6266"/>
                </a:lnTo>
                <a:lnTo>
                  <a:pt x="3952" y="6257"/>
                </a:lnTo>
                <a:lnTo>
                  <a:pt x="3952" y="6266"/>
                </a:lnTo>
                <a:lnTo>
                  <a:pt x="3944" y="6266"/>
                </a:lnTo>
                <a:lnTo>
                  <a:pt x="3935" y="6266"/>
                </a:lnTo>
                <a:lnTo>
                  <a:pt x="3917" y="6266"/>
                </a:lnTo>
                <a:lnTo>
                  <a:pt x="3899" y="6266"/>
                </a:lnTo>
                <a:lnTo>
                  <a:pt x="3908" y="6275"/>
                </a:lnTo>
                <a:lnTo>
                  <a:pt x="3917" y="6275"/>
                </a:lnTo>
                <a:lnTo>
                  <a:pt x="3926" y="6284"/>
                </a:lnTo>
                <a:lnTo>
                  <a:pt x="3935" y="6293"/>
                </a:lnTo>
                <a:lnTo>
                  <a:pt x="3944" y="6302"/>
                </a:lnTo>
                <a:lnTo>
                  <a:pt x="3944" y="6310"/>
                </a:lnTo>
                <a:lnTo>
                  <a:pt x="3952" y="6319"/>
                </a:lnTo>
                <a:lnTo>
                  <a:pt x="3961" y="6319"/>
                </a:lnTo>
                <a:lnTo>
                  <a:pt x="3970" y="6319"/>
                </a:lnTo>
                <a:lnTo>
                  <a:pt x="3979" y="6328"/>
                </a:lnTo>
                <a:lnTo>
                  <a:pt x="3988" y="6337"/>
                </a:lnTo>
                <a:lnTo>
                  <a:pt x="3997" y="6337"/>
                </a:lnTo>
                <a:lnTo>
                  <a:pt x="3997" y="6346"/>
                </a:lnTo>
                <a:lnTo>
                  <a:pt x="4005" y="6354"/>
                </a:lnTo>
                <a:lnTo>
                  <a:pt x="4023" y="6346"/>
                </a:lnTo>
                <a:lnTo>
                  <a:pt x="4032" y="6346"/>
                </a:lnTo>
                <a:lnTo>
                  <a:pt x="4041" y="6337"/>
                </a:lnTo>
                <a:lnTo>
                  <a:pt x="4041" y="6346"/>
                </a:lnTo>
                <a:lnTo>
                  <a:pt x="4041" y="6354"/>
                </a:lnTo>
                <a:lnTo>
                  <a:pt x="4049" y="6363"/>
                </a:lnTo>
                <a:lnTo>
                  <a:pt x="4076" y="6381"/>
                </a:lnTo>
                <a:lnTo>
                  <a:pt x="4085" y="6390"/>
                </a:lnTo>
                <a:lnTo>
                  <a:pt x="4094" y="6390"/>
                </a:lnTo>
                <a:lnTo>
                  <a:pt x="4111" y="6416"/>
                </a:lnTo>
                <a:lnTo>
                  <a:pt x="4120" y="6425"/>
                </a:lnTo>
                <a:lnTo>
                  <a:pt x="4120" y="6434"/>
                </a:lnTo>
                <a:lnTo>
                  <a:pt x="4120" y="6443"/>
                </a:lnTo>
                <a:lnTo>
                  <a:pt x="4120" y="6452"/>
                </a:lnTo>
                <a:lnTo>
                  <a:pt x="4120" y="6460"/>
                </a:lnTo>
                <a:lnTo>
                  <a:pt x="4111" y="6487"/>
                </a:lnTo>
                <a:lnTo>
                  <a:pt x="4120" y="6496"/>
                </a:lnTo>
                <a:lnTo>
                  <a:pt x="4138" y="6513"/>
                </a:lnTo>
                <a:lnTo>
                  <a:pt x="4138" y="6522"/>
                </a:lnTo>
                <a:lnTo>
                  <a:pt x="4147" y="6522"/>
                </a:lnTo>
                <a:lnTo>
                  <a:pt x="4155" y="6531"/>
                </a:lnTo>
                <a:lnTo>
                  <a:pt x="4164" y="6540"/>
                </a:lnTo>
                <a:lnTo>
                  <a:pt x="4199" y="6557"/>
                </a:lnTo>
                <a:lnTo>
                  <a:pt x="4208" y="6566"/>
                </a:lnTo>
                <a:lnTo>
                  <a:pt x="4217" y="6575"/>
                </a:lnTo>
                <a:lnTo>
                  <a:pt x="4226" y="6584"/>
                </a:lnTo>
                <a:lnTo>
                  <a:pt x="4244" y="6593"/>
                </a:lnTo>
                <a:lnTo>
                  <a:pt x="4252" y="6602"/>
                </a:lnTo>
                <a:lnTo>
                  <a:pt x="4252" y="6609"/>
                </a:lnTo>
                <a:lnTo>
                  <a:pt x="4261" y="6618"/>
                </a:lnTo>
                <a:lnTo>
                  <a:pt x="4261" y="6636"/>
                </a:lnTo>
                <a:lnTo>
                  <a:pt x="4270" y="6645"/>
                </a:lnTo>
                <a:lnTo>
                  <a:pt x="4279" y="6654"/>
                </a:lnTo>
                <a:lnTo>
                  <a:pt x="4288" y="6645"/>
                </a:lnTo>
                <a:lnTo>
                  <a:pt x="4296" y="6636"/>
                </a:lnTo>
                <a:lnTo>
                  <a:pt x="4305" y="6627"/>
                </a:lnTo>
                <a:lnTo>
                  <a:pt x="4314" y="6627"/>
                </a:lnTo>
                <a:lnTo>
                  <a:pt x="4314" y="6609"/>
                </a:lnTo>
                <a:lnTo>
                  <a:pt x="4314" y="6602"/>
                </a:lnTo>
                <a:lnTo>
                  <a:pt x="4305" y="6593"/>
                </a:lnTo>
                <a:lnTo>
                  <a:pt x="4296" y="6593"/>
                </a:lnTo>
                <a:lnTo>
                  <a:pt x="4296" y="6584"/>
                </a:lnTo>
                <a:lnTo>
                  <a:pt x="4288" y="6575"/>
                </a:lnTo>
                <a:lnTo>
                  <a:pt x="4288" y="6566"/>
                </a:lnTo>
                <a:lnTo>
                  <a:pt x="4279" y="6557"/>
                </a:lnTo>
                <a:lnTo>
                  <a:pt x="4270" y="6557"/>
                </a:lnTo>
                <a:lnTo>
                  <a:pt x="4270" y="6549"/>
                </a:lnTo>
                <a:lnTo>
                  <a:pt x="4252" y="6540"/>
                </a:lnTo>
                <a:lnTo>
                  <a:pt x="4244" y="6540"/>
                </a:lnTo>
                <a:lnTo>
                  <a:pt x="4252" y="6549"/>
                </a:lnTo>
                <a:lnTo>
                  <a:pt x="4252" y="6557"/>
                </a:lnTo>
                <a:lnTo>
                  <a:pt x="4244" y="6557"/>
                </a:lnTo>
                <a:lnTo>
                  <a:pt x="4244" y="6549"/>
                </a:lnTo>
                <a:lnTo>
                  <a:pt x="4235" y="6549"/>
                </a:lnTo>
                <a:lnTo>
                  <a:pt x="4226" y="6540"/>
                </a:lnTo>
                <a:lnTo>
                  <a:pt x="4217" y="6522"/>
                </a:lnTo>
                <a:lnTo>
                  <a:pt x="4217" y="6513"/>
                </a:lnTo>
                <a:lnTo>
                  <a:pt x="4226" y="6505"/>
                </a:lnTo>
                <a:lnTo>
                  <a:pt x="4217" y="6496"/>
                </a:lnTo>
                <a:lnTo>
                  <a:pt x="4217" y="6487"/>
                </a:lnTo>
                <a:lnTo>
                  <a:pt x="4208" y="6478"/>
                </a:lnTo>
                <a:lnTo>
                  <a:pt x="4199" y="6452"/>
                </a:lnTo>
                <a:lnTo>
                  <a:pt x="4199" y="6443"/>
                </a:lnTo>
                <a:lnTo>
                  <a:pt x="4191" y="6443"/>
                </a:lnTo>
                <a:lnTo>
                  <a:pt x="4173" y="6425"/>
                </a:lnTo>
                <a:lnTo>
                  <a:pt x="4173" y="6416"/>
                </a:lnTo>
                <a:lnTo>
                  <a:pt x="4173" y="6399"/>
                </a:lnTo>
                <a:lnTo>
                  <a:pt x="4164" y="6390"/>
                </a:lnTo>
                <a:lnTo>
                  <a:pt x="4164" y="6381"/>
                </a:lnTo>
                <a:lnTo>
                  <a:pt x="4164" y="6372"/>
                </a:lnTo>
                <a:lnTo>
                  <a:pt x="4155" y="6363"/>
                </a:lnTo>
                <a:lnTo>
                  <a:pt x="4155" y="6354"/>
                </a:lnTo>
                <a:lnTo>
                  <a:pt x="4138" y="6337"/>
                </a:lnTo>
                <a:lnTo>
                  <a:pt x="4138" y="6346"/>
                </a:lnTo>
                <a:lnTo>
                  <a:pt x="4138" y="6354"/>
                </a:lnTo>
                <a:lnTo>
                  <a:pt x="4147" y="6363"/>
                </a:lnTo>
                <a:lnTo>
                  <a:pt x="4138" y="6354"/>
                </a:lnTo>
                <a:lnTo>
                  <a:pt x="4138" y="6346"/>
                </a:lnTo>
                <a:lnTo>
                  <a:pt x="4120" y="6337"/>
                </a:lnTo>
                <a:lnTo>
                  <a:pt x="4120" y="6328"/>
                </a:lnTo>
                <a:lnTo>
                  <a:pt x="4120" y="6319"/>
                </a:lnTo>
                <a:lnTo>
                  <a:pt x="4111" y="6319"/>
                </a:lnTo>
                <a:lnTo>
                  <a:pt x="4102" y="6302"/>
                </a:lnTo>
                <a:lnTo>
                  <a:pt x="4102" y="6293"/>
                </a:lnTo>
                <a:lnTo>
                  <a:pt x="4085" y="6275"/>
                </a:lnTo>
                <a:lnTo>
                  <a:pt x="4067" y="6266"/>
                </a:lnTo>
                <a:lnTo>
                  <a:pt x="4067" y="6257"/>
                </a:lnTo>
                <a:lnTo>
                  <a:pt x="4067" y="6249"/>
                </a:lnTo>
                <a:lnTo>
                  <a:pt x="4067" y="6240"/>
                </a:lnTo>
                <a:lnTo>
                  <a:pt x="4067" y="6231"/>
                </a:lnTo>
                <a:lnTo>
                  <a:pt x="4058" y="6231"/>
                </a:lnTo>
                <a:lnTo>
                  <a:pt x="4058" y="6222"/>
                </a:lnTo>
                <a:lnTo>
                  <a:pt x="4058" y="6213"/>
                </a:lnTo>
                <a:lnTo>
                  <a:pt x="4049" y="6213"/>
                </a:lnTo>
                <a:lnTo>
                  <a:pt x="4041" y="6213"/>
                </a:lnTo>
                <a:lnTo>
                  <a:pt x="4032" y="6187"/>
                </a:lnTo>
                <a:lnTo>
                  <a:pt x="4023" y="6187"/>
                </a:lnTo>
                <a:lnTo>
                  <a:pt x="4023" y="6178"/>
                </a:lnTo>
                <a:lnTo>
                  <a:pt x="4014" y="6178"/>
                </a:lnTo>
                <a:lnTo>
                  <a:pt x="4014" y="6169"/>
                </a:lnTo>
                <a:lnTo>
                  <a:pt x="4014" y="6160"/>
                </a:lnTo>
                <a:lnTo>
                  <a:pt x="3997" y="6143"/>
                </a:lnTo>
                <a:lnTo>
                  <a:pt x="3988" y="6134"/>
                </a:lnTo>
                <a:lnTo>
                  <a:pt x="3970" y="6125"/>
                </a:lnTo>
                <a:lnTo>
                  <a:pt x="3961" y="6116"/>
                </a:lnTo>
                <a:lnTo>
                  <a:pt x="3952" y="6107"/>
                </a:lnTo>
                <a:lnTo>
                  <a:pt x="3952" y="6099"/>
                </a:lnTo>
                <a:lnTo>
                  <a:pt x="3935" y="6090"/>
                </a:lnTo>
                <a:lnTo>
                  <a:pt x="3935" y="6081"/>
                </a:lnTo>
                <a:lnTo>
                  <a:pt x="3926" y="6072"/>
                </a:lnTo>
                <a:lnTo>
                  <a:pt x="3935" y="6054"/>
                </a:lnTo>
                <a:lnTo>
                  <a:pt x="3926" y="6046"/>
                </a:lnTo>
                <a:lnTo>
                  <a:pt x="3926" y="6028"/>
                </a:lnTo>
                <a:lnTo>
                  <a:pt x="3926" y="6019"/>
                </a:lnTo>
                <a:lnTo>
                  <a:pt x="3917" y="6001"/>
                </a:lnTo>
                <a:lnTo>
                  <a:pt x="3917" y="5966"/>
                </a:lnTo>
                <a:lnTo>
                  <a:pt x="3917" y="5957"/>
                </a:lnTo>
                <a:lnTo>
                  <a:pt x="3917" y="5948"/>
                </a:lnTo>
                <a:lnTo>
                  <a:pt x="3908" y="5940"/>
                </a:lnTo>
                <a:lnTo>
                  <a:pt x="3926" y="5948"/>
                </a:lnTo>
                <a:lnTo>
                  <a:pt x="3935" y="5948"/>
                </a:lnTo>
                <a:lnTo>
                  <a:pt x="3961" y="5966"/>
                </a:lnTo>
                <a:lnTo>
                  <a:pt x="3970" y="5975"/>
                </a:lnTo>
                <a:lnTo>
                  <a:pt x="3970" y="5966"/>
                </a:lnTo>
                <a:lnTo>
                  <a:pt x="3979" y="5966"/>
                </a:lnTo>
                <a:lnTo>
                  <a:pt x="3979" y="5957"/>
                </a:lnTo>
                <a:lnTo>
                  <a:pt x="3997" y="5966"/>
                </a:lnTo>
                <a:lnTo>
                  <a:pt x="4005" y="5975"/>
                </a:lnTo>
                <a:lnTo>
                  <a:pt x="4005" y="5984"/>
                </a:lnTo>
                <a:lnTo>
                  <a:pt x="4014" y="5984"/>
                </a:lnTo>
                <a:lnTo>
                  <a:pt x="4032" y="5993"/>
                </a:lnTo>
                <a:lnTo>
                  <a:pt x="4041" y="5993"/>
                </a:lnTo>
                <a:lnTo>
                  <a:pt x="4049" y="6001"/>
                </a:lnTo>
                <a:lnTo>
                  <a:pt x="4049" y="6010"/>
                </a:lnTo>
                <a:lnTo>
                  <a:pt x="4041" y="6001"/>
                </a:lnTo>
                <a:lnTo>
                  <a:pt x="4041" y="6010"/>
                </a:lnTo>
                <a:lnTo>
                  <a:pt x="4041" y="6019"/>
                </a:lnTo>
                <a:lnTo>
                  <a:pt x="4041" y="6028"/>
                </a:lnTo>
                <a:lnTo>
                  <a:pt x="4049" y="6037"/>
                </a:lnTo>
                <a:lnTo>
                  <a:pt x="4058" y="6054"/>
                </a:lnTo>
                <a:lnTo>
                  <a:pt x="4067" y="6072"/>
                </a:lnTo>
                <a:lnTo>
                  <a:pt x="4067" y="6081"/>
                </a:lnTo>
                <a:lnTo>
                  <a:pt x="4067" y="6090"/>
                </a:lnTo>
                <a:lnTo>
                  <a:pt x="4076" y="6099"/>
                </a:lnTo>
                <a:lnTo>
                  <a:pt x="4085" y="6116"/>
                </a:lnTo>
                <a:lnTo>
                  <a:pt x="4094" y="6125"/>
                </a:lnTo>
                <a:lnTo>
                  <a:pt x="4094" y="6134"/>
                </a:lnTo>
                <a:lnTo>
                  <a:pt x="4094" y="6143"/>
                </a:lnTo>
                <a:lnTo>
                  <a:pt x="4102" y="6143"/>
                </a:lnTo>
                <a:lnTo>
                  <a:pt x="4111" y="6151"/>
                </a:lnTo>
                <a:lnTo>
                  <a:pt x="4111" y="6160"/>
                </a:lnTo>
                <a:lnTo>
                  <a:pt x="4111" y="6169"/>
                </a:lnTo>
                <a:lnTo>
                  <a:pt x="4120" y="6178"/>
                </a:lnTo>
                <a:lnTo>
                  <a:pt x="4129" y="6187"/>
                </a:lnTo>
                <a:lnTo>
                  <a:pt x="4129" y="6196"/>
                </a:lnTo>
                <a:lnTo>
                  <a:pt x="4138" y="6196"/>
                </a:lnTo>
                <a:lnTo>
                  <a:pt x="4147" y="6204"/>
                </a:lnTo>
                <a:lnTo>
                  <a:pt x="4147" y="6213"/>
                </a:lnTo>
                <a:lnTo>
                  <a:pt x="4164" y="6222"/>
                </a:lnTo>
                <a:lnTo>
                  <a:pt x="4182" y="6240"/>
                </a:lnTo>
                <a:lnTo>
                  <a:pt x="4191" y="6257"/>
                </a:lnTo>
                <a:lnTo>
                  <a:pt x="4199" y="6257"/>
                </a:lnTo>
                <a:lnTo>
                  <a:pt x="4208" y="6257"/>
                </a:lnTo>
                <a:lnTo>
                  <a:pt x="4217" y="6257"/>
                </a:lnTo>
                <a:lnTo>
                  <a:pt x="4235" y="6266"/>
                </a:lnTo>
                <a:lnTo>
                  <a:pt x="4226" y="6266"/>
                </a:lnTo>
                <a:lnTo>
                  <a:pt x="4226" y="6275"/>
                </a:lnTo>
                <a:lnTo>
                  <a:pt x="4226" y="6284"/>
                </a:lnTo>
                <a:lnTo>
                  <a:pt x="4235" y="6293"/>
                </a:lnTo>
                <a:lnTo>
                  <a:pt x="4235" y="6302"/>
                </a:lnTo>
                <a:lnTo>
                  <a:pt x="4244" y="6310"/>
                </a:lnTo>
                <a:lnTo>
                  <a:pt x="4252" y="6319"/>
                </a:lnTo>
                <a:lnTo>
                  <a:pt x="4279" y="6328"/>
                </a:lnTo>
                <a:lnTo>
                  <a:pt x="4279" y="6337"/>
                </a:lnTo>
                <a:lnTo>
                  <a:pt x="4288" y="6346"/>
                </a:lnTo>
                <a:lnTo>
                  <a:pt x="4288" y="6354"/>
                </a:lnTo>
                <a:lnTo>
                  <a:pt x="4296" y="6354"/>
                </a:lnTo>
                <a:lnTo>
                  <a:pt x="4314" y="6354"/>
                </a:lnTo>
                <a:lnTo>
                  <a:pt x="4323" y="6363"/>
                </a:lnTo>
                <a:lnTo>
                  <a:pt x="4323" y="6372"/>
                </a:lnTo>
                <a:lnTo>
                  <a:pt x="4332" y="6381"/>
                </a:lnTo>
                <a:lnTo>
                  <a:pt x="4341" y="6390"/>
                </a:lnTo>
                <a:lnTo>
                  <a:pt x="4332" y="6390"/>
                </a:lnTo>
                <a:lnTo>
                  <a:pt x="4332" y="6381"/>
                </a:lnTo>
                <a:lnTo>
                  <a:pt x="4323" y="6390"/>
                </a:lnTo>
                <a:lnTo>
                  <a:pt x="4323" y="6399"/>
                </a:lnTo>
                <a:lnTo>
                  <a:pt x="4314" y="6407"/>
                </a:lnTo>
                <a:lnTo>
                  <a:pt x="4314" y="6434"/>
                </a:lnTo>
                <a:lnTo>
                  <a:pt x="4323" y="6434"/>
                </a:lnTo>
                <a:lnTo>
                  <a:pt x="4323" y="6443"/>
                </a:lnTo>
                <a:lnTo>
                  <a:pt x="4332" y="6443"/>
                </a:lnTo>
                <a:lnTo>
                  <a:pt x="4341" y="6443"/>
                </a:lnTo>
                <a:lnTo>
                  <a:pt x="4341" y="6434"/>
                </a:lnTo>
                <a:lnTo>
                  <a:pt x="4349" y="6434"/>
                </a:lnTo>
                <a:lnTo>
                  <a:pt x="4349" y="6443"/>
                </a:lnTo>
                <a:lnTo>
                  <a:pt x="4341" y="6443"/>
                </a:lnTo>
                <a:lnTo>
                  <a:pt x="4341" y="6452"/>
                </a:lnTo>
                <a:lnTo>
                  <a:pt x="4349" y="6443"/>
                </a:lnTo>
                <a:lnTo>
                  <a:pt x="4358" y="6443"/>
                </a:lnTo>
                <a:lnTo>
                  <a:pt x="4367" y="6452"/>
                </a:lnTo>
                <a:lnTo>
                  <a:pt x="4367" y="6460"/>
                </a:lnTo>
                <a:lnTo>
                  <a:pt x="4385" y="6469"/>
                </a:lnTo>
                <a:lnTo>
                  <a:pt x="4394" y="6469"/>
                </a:lnTo>
                <a:lnTo>
                  <a:pt x="4411" y="6478"/>
                </a:lnTo>
                <a:lnTo>
                  <a:pt x="4420" y="6487"/>
                </a:lnTo>
                <a:lnTo>
                  <a:pt x="4411" y="6487"/>
                </a:lnTo>
                <a:lnTo>
                  <a:pt x="4402" y="6487"/>
                </a:lnTo>
                <a:lnTo>
                  <a:pt x="4402" y="6478"/>
                </a:lnTo>
                <a:lnTo>
                  <a:pt x="4402" y="6487"/>
                </a:lnTo>
                <a:lnTo>
                  <a:pt x="4420" y="6505"/>
                </a:lnTo>
                <a:lnTo>
                  <a:pt x="4420" y="6513"/>
                </a:lnTo>
                <a:lnTo>
                  <a:pt x="4429" y="6522"/>
                </a:lnTo>
                <a:lnTo>
                  <a:pt x="4438" y="6522"/>
                </a:lnTo>
                <a:lnTo>
                  <a:pt x="4446" y="6522"/>
                </a:lnTo>
                <a:lnTo>
                  <a:pt x="4455" y="6522"/>
                </a:lnTo>
                <a:lnTo>
                  <a:pt x="4455" y="6531"/>
                </a:lnTo>
                <a:lnTo>
                  <a:pt x="4455" y="6540"/>
                </a:lnTo>
                <a:lnTo>
                  <a:pt x="4438" y="6531"/>
                </a:lnTo>
                <a:lnTo>
                  <a:pt x="4482" y="6566"/>
                </a:lnTo>
                <a:lnTo>
                  <a:pt x="4499" y="6575"/>
                </a:lnTo>
                <a:lnTo>
                  <a:pt x="4508" y="6593"/>
                </a:lnTo>
                <a:lnTo>
                  <a:pt x="4526" y="6609"/>
                </a:lnTo>
                <a:lnTo>
                  <a:pt x="4535" y="6627"/>
                </a:lnTo>
                <a:lnTo>
                  <a:pt x="4552" y="6636"/>
                </a:lnTo>
                <a:lnTo>
                  <a:pt x="4561" y="6654"/>
                </a:lnTo>
                <a:lnTo>
                  <a:pt x="4570" y="6654"/>
                </a:lnTo>
                <a:lnTo>
                  <a:pt x="4579" y="6671"/>
                </a:lnTo>
                <a:lnTo>
                  <a:pt x="4588" y="6689"/>
                </a:lnTo>
                <a:lnTo>
                  <a:pt x="4588" y="6715"/>
                </a:lnTo>
                <a:lnTo>
                  <a:pt x="4596" y="6733"/>
                </a:lnTo>
                <a:lnTo>
                  <a:pt x="4605" y="6742"/>
                </a:lnTo>
                <a:lnTo>
                  <a:pt x="4605" y="6751"/>
                </a:lnTo>
                <a:lnTo>
                  <a:pt x="4623" y="6759"/>
                </a:lnTo>
                <a:lnTo>
                  <a:pt x="4623" y="6768"/>
                </a:lnTo>
                <a:lnTo>
                  <a:pt x="4623" y="6777"/>
                </a:lnTo>
                <a:lnTo>
                  <a:pt x="4623" y="6786"/>
                </a:lnTo>
                <a:lnTo>
                  <a:pt x="4614" y="6795"/>
                </a:lnTo>
                <a:lnTo>
                  <a:pt x="4614" y="6804"/>
                </a:lnTo>
                <a:lnTo>
                  <a:pt x="4605" y="6804"/>
                </a:lnTo>
                <a:lnTo>
                  <a:pt x="4605" y="6812"/>
                </a:lnTo>
                <a:lnTo>
                  <a:pt x="4614" y="6812"/>
                </a:lnTo>
                <a:lnTo>
                  <a:pt x="4623" y="6821"/>
                </a:lnTo>
                <a:lnTo>
                  <a:pt x="4623" y="6830"/>
                </a:lnTo>
                <a:lnTo>
                  <a:pt x="4614" y="6830"/>
                </a:lnTo>
                <a:lnTo>
                  <a:pt x="4596" y="6830"/>
                </a:lnTo>
                <a:lnTo>
                  <a:pt x="4596" y="6839"/>
                </a:lnTo>
                <a:lnTo>
                  <a:pt x="4588" y="6839"/>
                </a:lnTo>
                <a:lnTo>
                  <a:pt x="4596" y="6848"/>
                </a:lnTo>
                <a:lnTo>
                  <a:pt x="4596" y="6857"/>
                </a:lnTo>
                <a:lnTo>
                  <a:pt x="4596" y="6865"/>
                </a:lnTo>
                <a:lnTo>
                  <a:pt x="4605" y="6874"/>
                </a:lnTo>
                <a:lnTo>
                  <a:pt x="4614" y="6892"/>
                </a:lnTo>
                <a:lnTo>
                  <a:pt x="4632" y="6901"/>
                </a:lnTo>
                <a:lnTo>
                  <a:pt x="4632" y="6909"/>
                </a:lnTo>
                <a:lnTo>
                  <a:pt x="4641" y="6927"/>
                </a:lnTo>
                <a:lnTo>
                  <a:pt x="4667" y="6936"/>
                </a:lnTo>
                <a:lnTo>
                  <a:pt x="4685" y="6936"/>
                </a:lnTo>
                <a:lnTo>
                  <a:pt x="4694" y="6945"/>
                </a:lnTo>
                <a:lnTo>
                  <a:pt x="4711" y="6954"/>
                </a:lnTo>
                <a:lnTo>
                  <a:pt x="4720" y="6962"/>
                </a:lnTo>
                <a:lnTo>
                  <a:pt x="4738" y="6971"/>
                </a:lnTo>
                <a:lnTo>
                  <a:pt x="4746" y="6989"/>
                </a:lnTo>
                <a:lnTo>
                  <a:pt x="4755" y="6998"/>
                </a:lnTo>
                <a:lnTo>
                  <a:pt x="4782" y="7007"/>
                </a:lnTo>
                <a:lnTo>
                  <a:pt x="4808" y="7015"/>
                </a:lnTo>
                <a:lnTo>
                  <a:pt x="4817" y="7015"/>
                </a:lnTo>
                <a:lnTo>
                  <a:pt x="4843" y="7024"/>
                </a:lnTo>
                <a:lnTo>
                  <a:pt x="4861" y="7024"/>
                </a:lnTo>
                <a:lnTo>
                  <a:pt x="4870" y="7024"/>
                </a:lnTo>
                <a:lnTo>
                  <a:pt x="4879" y="7033"/>
                </a:lnTo>
                <a:lnTo>
                  <a:pt x="4888" y="7051"/>
                </a:lnTo>
                <a:lnTo>
                  <a:pt x="4896" y="7051"/>
                </a:lnTo>
                <a:lnTo>
                  <a:pt x="4905" y="7060"/>
                </a:lnTo>
                <a:lnTo>
                  <a:pt x="4923" y="7068"/>
                </a:lnTo>
                <a:lnTo>
                  <a:pt x="4932" y="7077"/>
                </a:lnTo>
                <a:lnTo>
                  <a:pt x="4941" y="7086"/>
                </a:lnTo>
                <a:lnTo>
                  <a:pt x="4976" y="7095"/>
                </a:lnTo>
                <a:lnTo>
                  <a:pt x="4985" y="7095"/>
                </a:lnTo>
                <a:lnTo>
                  <a:pt x="5002" y="7104"/>
                </a:lnTo>
                <a:lnTo>
                  <a:pt x="5029" y="7121"/>
                </a:lnTo>
                <a:lnTo>
                  <a:pt x="5055" y="7121"/>
                </a:lnTo>
                <a:lnTo>
                  <a:pt x="5082" y="7130"/>
                </a:lnTo>
                <a:lnTo>
                  <a:pt x="5091" y="7130"/>
                </a:lnTo>
                <a:lnTo>
                  <a:pt x="5099" y="7130"/>
                </a:lnTo>
                <a:lnTo>
                  <a:pt x="5117" y="7148"/>
                </a:lnTo>
                <a:lnTo>
                  <a:pt x="5143" y="7157"/>
                </a:lnTo>
                <a:lnTo>
                  <a:pt x="5170" y="7174"/>
                </a:lnTo>
                <a:lnTo>
                  <a:pt x="5214" y="7183"/>
                </a:lnTo>
                <a:lnTo>
                  <a:pt x="5240" y="7192"/>
                </a:lnTo>
                <a:lnTo>
                  <a:pt x="5267" y="7201"/>
                </a:lnTo>
                <a:lnTo>
                  <a:pt x="5267" y="7192"/>
                </a:lnTo>
                <a:lnTo>
                  <a:pt x="5285" y="7192"/>
                </a:lnTo>
                <a:lnTo>
                  <a:pt x="5320" y="7183"/>
                </a:lnTo>
                <a:lnTo>
                  <a:pt x="5338" y="7174"/>
                </a:lnTo>
                <a:lnTo>
                  <a:pt x="5364" y="7157"/>
                </a:lnTo>
                <a:lnTo>
                  <a:pt x="5382" y="7157"/>
                </a:lnTo>
                <a:lnTo>
                  <a:pt x="5390" y="7157"/>
                </a:lnTo>
                <a:lnTo>
                  <a:pt x="5382" y="7157"/>
                </a:lnTo>
                <a:lnTo>
                  <a:pt x="5373" y="7148"/>
                </a:lnTo>
                <a:lnTo>
                  <a:pt x="5382" y="7148"/>
                </a:lnTo>
                <a:lnTo>
                  <a:pt x="5382" y="7139"/>
                </a:lnTo>
                <a:lnTo>
                  <a:pt x="5390" y="7148"/>
                </a:lnTo>
                <a:lnTo>
                  <a:pt x="5399" y="7148"/>
                </a:lnTo>
                <a:lnTo>
                  <a:pt x="5408" y="7148"/>
                </a:lnTo>
                <a:lnTo>
                  <a:pt x="5399" y="7157"/>
                </a:lnTo>
                <a:lnTo>
                  <a:pt x="5417" y="7157"/>
                </a:lnTo>
                <a:lnTo>
                  <a:pt x="5443" y="7174"/>
                </a:lnTo>
                <a:lnTo>
                  <a:pt x="5443" y="7165"/>
                </a:lnTo>
                <a:lnTo>
                  <a:pt x="5435" y="7165"/>
                </a:lnTo>
                <a:lnTo>
                  <a:pt x="5426" y="7157"/>
                </a:lnTo>
                <a:lnTo>
                  <a:pt x="5417" y="7157"/>
                </a:lnTo>
                <a:lnTo>
                  <a:pt x="5417" y="7148"/>
                </a:lnTo>
                <a:lnTo>
                  <a:pt x="5426" y="7157"/>
                </a:lnTo>
                <a:lnTo>
                  <a:pt x="5435" y="7157"/>
                </a:lnTo>
                <a:lnTo>
                  <a:pt x="5443" y="7165"/>
                </a:lnTo>
                <a:lnTo>
                  <a:pt x="5452" y="7165"/>
                </a:lnTo>
                <a:lnTo>
                  <a:pt x="5470" y="7183"/>
                </a:lnTo>
                <a:lnTo>
                  <a:pt x="5479" y="7192"/>
                </a:lnTo>
                <a:lnTo>
                  <a:pt x="5505" y="7210"/>
                </a:lnTo>
                <a:lnTo>
                  <a:pt x="5523" y="7227"/>
                </a:lnTo>
                <a:lnTo>
                  <a:pt x="5532" y="7227"/>
                </a:lnTo>
                <a:lnTo>
                  <a:pt x="5532" y="7236"/>
                </a:lnTo>
                <a:lnTo>
                  <a:pt x="5558" y="7263"/>
                </a:lnTo>
                <a:lnTo>
                  <a:pt x="5576" y="7280"/>
                </a:lnTo>
                <a:lnTo>
                  <a:pt x="5611" y="7307"/>
                </a:lnTo>
                <a:lnTo>
                  <a:pt x="5620" y="7315"/>
                </a:lnTo>
                <a:lnTo>
                  <a:pt x="5637" y="7324"/>
                </a:lnTo>
                <a:lnTo>
                  <a:pt x="5655" y="7324"/>
                </a:lnTo>
                <a:lnTo>
                  <a:pt x="5699" y="7324"/>
                </a:lnTo>
                <a:lnTo>
                  <a:pt x="5708" y="7333"/>
                </a:lnTo>
                <a:lnTo>
                  <a:pt x="5735" y="7342"/>
                </a:lnTo>
                <a:lnTo>
                  <a:pt x="5743" y="7342"/>
                </a:lnTo>
                <a:lnTo>
                  <a:pt x="5752" y="7351"/>
                </a:lnTo>
                <a:lnTo>
                  <a:pt x="5779" y="7360"/>
                </a:lnTo>
                <a:lnTo>
                  <a:pt x="5796" y="7360"/>
                </a:lnTo>
                <a:lnTo>
                  <a:pt x="5823" y="7377"/>
                </a:lnTo>
                <a:lnTo>
                  <a:pt x="5849" y="7386"/>
                </a:lnTo>
                <a:lnTo>
                  <a:pt x="5849" y="7377"/>
                </a:lnTo>
                <a:lnTo>
                  <a:pt x="5840" y="7377"/>
                </a:lnTo>
                <a:lnTo>
                  <a:pt x="5849" y="7377"/>
                </a:lnTo>
                <a:lnTo>
                  <a:pt x="5858" y="7377"/>
                </a:lnTo>
                <a:lnTo>
                  <a:pt x="5876" y="7386"/>
                </a:lnTo>
                <a:lnTo>
                  <a:pt x="5885" y="7386"/>
                </a:lnTo>
                <a:lnTo>
                  <a:pt x="5893" y="7386"/>
                </a:lnTo>
                <a:lnTo>
                  <a:pt x="5902" y="7377"/>
                </a:lnTo>
                <a:lnTo>
                  <a:pt x="5902" y="7368"/>
                </a:lnTo>
                <a:lnTo>
                  <a:pt x="5911" y="7368"/>
                </a:lnTo>
                <a:lnTo>
                  <a:pt x="5920" y="7368"/>
                </a:lnTo>
                <a:lnTo>
                  <a:pt x="5929" y="7368"/>
                </a:lnTo>
                <a:lnTo>
                  <a:pt x="5929" y="7377"/>
                </a:lnTo>
                <a:lnTo>
                  <a:pt x="5929" y="7386"/>
                </a:lnTo>
                <a:lnTo>
                  <a:pt x="5937" y="7386"/>
                </a:lnTo>
                <a:lnTo>
                  <a:pt x="5937" y="7395"/>
                </a:lnTo>
                <a:lnTo>
                  <a:pt x="5937" y="7404"/>
                </a:lnTo>
                <a:lnTo>
                  <a:pt x="5929" y="7404"/>
                </a:lnTo>
                <a:lnTo>
                  <a:pt x="5929" y="7395"/>
                </a:lnTo>
                <a:lnTo>
                  <a:pt x="5920" y="7395"/>
                </a:lnTo>
                <a:lnTo>
                  <a:pt x="5911" y="7395"/>
                </a:lnTo>
                <a:lnTo>
                  <a:pt x="5911" y="7404"/>
                </a:lnTo>
                <a:lnTo>
                  <a:pt x="5929" y="7413"/>
                </a:lnTo>
                <a:lnTo>
                  <a:pt x="5946" y="7430"/>
                </a:lnTo>
                <a:lnTo>
                  <a:pt x="5955" y="7439"/>
                </a:lnTo>
                <a:lnTo>
                  <a:pt x="5973" y="7448"/>
                </a:lnTo>
                <a:lnTo>
                  <a:pt x="5982" y="7457"/>
                </a:lnTo>
                <a:lnTo>
                  <a:pt x="5990" y="7474"/>
                </a:lnTo>
                <a:lnTo>
                  <a:pt x="5999" y="7492"/>
                </a:lnTo>
                <a:lnTo>
                  <a:pt x="6035" y="7518"/>
                </a:lnTo>
                <a:lnTo>
                  <a:pt x="6052" y="7527"/>
                </a:lnTo>
                <a:lnTo>
                  <a:pt x="6052" y="7536"/>
                </a:lnTo>
                <a:lnTo>
                  <a:pt x="6052" y="7545"/>
                </a:lnTo>
                <a:lnTo>
                  <a:pt x="6043" y="7554"/>
                </a:lnTo>
                <a:lnTo>
                  <a:pt x="6052" y="7554"/>
                </a:lnTo>
                <a:lnTo>
                  <a:pt x="6061" y="7563"/>
                </a:lnTo>
                <a:lnTo>
                  <a:pt x="6061" y="7571"/>
                </a:lnTo>
                <a:lnTo>
                  <a:pt x="6061" y="7580"/>
                </a:lnTo>
                <a:lnTo>
                  <a:pt x="6052" y="7589"/>
                </a:lnTo>
                <a:lnTo>
                  <a:pt x="6043" y="7598"/>
                </a:lnTo>
                <a:lnTo>
                  <a:pt x="6052" y="7607"/>
                </a:lnTo>
                <a:lnTo>
                  <a:pt x="6061" y="7624"/>
                </a:lnTo>
                <a:lnTo>
                  <a:pt x="6087" y="7633"/>
                </a:lnTo>
                <a:lnTo>
                  <a:pt x="6096" y="7642"/>
                </a:lnTo>
                <a:lnTo>
                  <a:pt x="6105" y="7651"/>
                </a:lnTo>
                <a:lnTo>
                  <a:pt x="6105" y="7642"/>
                </a:lnTo>
                <a:lnTo>
                  <a:pt x="6114" y="7633"/>
                </a:lnTo>
                <a:lnTo>
                  <a:pt x="6114" y="7624"/>
                </a:lnTo>
                <a:lnTo>
                  <a:pt x="6096" y="7616"/>
                </a:lnTo>
                <a:lnTo>
                  <a:pt x="6096" y="7607"/>
                </a:lnTo>
                <a:lnTo>
                  <a:pt x="6087" y="7598"/>
                </a:lnTo>
                <a:lnTo>
                  <a:pt x="6096" y="7598"/>
                </a:lnTo>
                <a:lnTo>
                  <a:pt x="6096" y="7607"/>
                </a:lnTo>
                <a:lnTo>
                  <a:pt x="6105" y="7607"/>
                </a:lnTo>
                <a:lnTo>
                  <a:pt x="6132" y="7624"/>
                </a:lnTo>
                <a:lnTo>
                  <a:pt x="6132" y="7633"/>
                </a:lnTo>
                <a:lnTo>
                  <a:pt x="6132" y="7642"/>
                </a:lnTo>
                <a:lnTo>
                  <a:pt x="6140" y="7651"/>
                </a:lnTo>
                <a:lnTo>
                  <a:pt x="6149" y="7651"/>
                </a:lnTo>
                <a:lnTo>
                  <a:pt x="6167" y="7660"/>
                </a:lnTo>
                <a:lnTo>
                  <a:pt x="6176" y="7660"/>
                </a:lnTo>
                <a:lnTo>
                  <a:pt x="6193" y="7668"/>
                </a:lnTo>
                <a:lnTo>
                  <a:pt x="6202" y="7677"/>
                </a:lnTo>
                <a:lnTo>
                  <a:pt x="6211" y="7686"/>
                </a:lnTo>
                <a:lnTo>
                  <a:pt x="6211" y="7695"/>
                </a:lnTo>
                <a:lnTo>
                  <a:pt x="6211" y="7704"/>
                </a:lnTo>
                <a:lnTo>
                  <a:pt x="6211" y="7713"/>
                </a:lnTo>
                <a:lnTo>
                  <a:pt x="6202" y="7721"/>
                </a:lnTo>
                <a:lnTo>
                  <a:pt x="6211" y="7730"/>
                </a:lnTo>
                <a:lnTo>
                  <a:pt x="6220" y="7730"/>
                </a:lnTo>
                <a:lnTo>
                  <a:pt x="6229" y="7739"/>
                </a:lnTo>
                <a:lnTo>
                  <a:pt x="6237" y="7739"/>
                </a:lnTo>
                <a:lnTo>
                  <a:pt x="6237" y="7730"/>
                </a:lnTo>
                <a:lnTo>
                  <a:pt x="6229" y="7721"/>
                </a:lnTo>
                <a:lnTo>
                  <a:pt x="6220" y="7713"/>
                </a:lnTo>
                <a:lnTo>
                  <a:pt x="6229" y="7713"/>
                </a:lnTo>
                <a:lnTo>
                  <a:pt x="6237" y="7713"/>
                </a:lnTo>
                <a:lnTo>
                  <a:pt x="6246" y="7721"/>
                </a:lnTo>
                <a:lnTo>
                  <a:pt x="6246" y="7730"/>
                </a:lnTo>
                <a:lnTo>
                  <a:pt x="6246" y="7739"/>
                </a:lnTo>
                <a:lnTo>
                  <a:pt x="6255" y="7748"/>
                </a:lnTo>
                <a:lnTo>
                  <a:pt x="6264" y="7748"/>
                </a:lnTo>
                <a:lnTo>
                  <a:pt x="6264" y="7757"/>
                </a:lnTo>
                <a:lnTo>
                  <a:pt x="6264" y="7748"/>
                </a:lnTo>
                <a:lnTo>
                  <a:pt x="6273" y="7739"/>
                </a:lnTo>
                <a:lnTo>
                  <a:pt x="6282" y="7739"/>
                </a:lnTo>
                <a:lnTo>
                  <a:pt x="6290" y="7748"/>
                </a:lnTo>
                <a:lnTo>
                  <a:pt x="6299" y="7748"/>
                </a:lnTo>
                <a:lnTo>
                  <a:pt x="6317" y="7739"/>
                </a:lnTo>
                <a:lnTo>
                  <a:pt x="6317" y="7748"/>
                </a:lnTo>
                <a:lnTo>
                  <a:pt x="6326" y="7748"/>
                </a:lnTo>
                <a:lnTo>
                  <a:pt x="6334" y="7748"/>
                </a:lnTo>
                <a:lnTo>
                  <a:pt x="6343" y="7757"/>
                </a:lnTo>
                <a:lnTo>
                  <a:pt x="6352" y="7757"/>
                </a:lnTo>
                <a:lnTo>
                  <a:pt x="6352" y="7766"/>
                </a:lnTo>
                <a:lnTo>
                  <a:pt x="6370" y="7783"/>
                </a:lnTo>
                <a:lnTo>
                  <a:pt x="6379" y="7792"/>
                </a:lnTo>
                <a:lnTo>
                  <a:pt x="6387" y="7792"/>
                </a:lnTo>
                <a:lnTo>
                  <a:pt x="6387" y="7783"/>
                </a:lnTo>
                <a:lnTo>
                  <a:pt x="6396" y="7774"/>
                </a:lnTo>
                <a:lnTo>
                  <a:pt x="6405" y="7783"/>
                </a:lnTo>
                <a:lnTo>
                  <a:pt x="6414" y="7810"/>
                </a:lnTo>
                <a:lnTo>
                  <a:pt x="6414" y="7819"/>
                </a:lnTo>
                <a:lnTo>
                  <a:pt x="6432" y="7819"/>
                </a:lnTo>
                <a:lnTo>
                  <a:pt x="6449" y="7819"/>
                </a:lnTo>
                <a:lnTo>
                  <a:pt x="6449" y="7810"/>
                </a:lnTo>
                <a:lnTo>
                  <a:pt x="6458" y="7810"/>
                </a:lnTo>
                <a:lnTo>
                  <a:pt x="6467" y="7810"/>
                </a:lnTo>
                <a:lnTo>
                  <a:pt x="6476" y="7810"/>
                </a:lnTo>
                <a:lnTo>
                  <a:pt x="6476" y="7801"/>
                </a:lnTo>
                <a:lnTo>
                  <a:pt x="6476" y="7792"/>
                </a:lnTo>
                <a:lnTo>
                  <a:pt x="6458" y="7774"/>
                </a:lnTo>
                <a:lnTo>
                  <a:pt x="6449" y="7766"/>
                </a:lnTo>
                <a:lnTo>
                  <a:pt x="6440" y="7757"/>
                </a:lnTo>
                <a:lnTo>
                  <a:pt x="6440" y="7748"/>
                </a:lnTo>
                <a:lnTo>
                  <a:pt x="6449" y="7748"/>
                </a:lnTo>
                <a:lnTo>
                  <a:pt x="6458" y="7739"/>
                </a:lnTo>
                <a:lnTo>
                  <a:pt x="6467" y="7739"/>
                </a:lnTo>
                <a:lnTo>
                  <a:pt x="6493" y="7721"/>
                </a:lnTo>
                <a:lnTo>
                  <a:pt x="6493" y="7713"/>
                </a:lnTo>
                <a:lnTo>
                  <a:pt x="6502" y="7704"/>
                </a:lnTo>
                <a:lnTo>
                  <a:pt x="6511" y="7695"/>
                </a:lnTo>
                <a:lnTo>
                  <a:pt x="6520" y="7695"/>
                </a:lnTo>
                <a:lnTo>
                  <a:pt x="6529" y="7686"/>
                </a:lnTo>
                <a:lnTo>
                  <a:pt x="6546" y="7695"/>
                </a:lnTo>
                <a:lnTo>
                  <a:pt x="6555" y="7695"/>
                </a:lnTo>
                <a:lnTo>
                  <a:pt x="6564" y="7704"/>
                </a:lnTo>
                <a:lnTo>
                  <a:pt x="6573" y="7713"/>
                </a:lnTo>
                <a:lnTo>
                  <a:pt x="6581" y="7713"/>
                </a:lnTo>
                <a:lnTo>
                  <a:pt x="6590" y="7721"/>
                </a:lnTo>
                <a:lnTo>
                  <a:pt x="6590" y="7730"/>
                </a:lnTo>
                <a:lnTo>
                  <a:pt x="6590" y="7739"/>
                </a:lnTo>
                <a:lnTo>
                  <a:pt x="6599" y="7739"/>
                </a:lnTo>
                <a:lnTo>
                  <a:pt x="6599" y="7730"/>
                </a:lnTo>
                <a:lnTo>
                  <a:pt x="6590" y="7730"/>
                </a:lnTo>
                <a:lnTo>
                  <a:pt x="6599" y="7730"/>
                </a:lnTo>
                <a:lnTo>
                  <a:pt x="6608" y="7730"/>
                </a:lnTo>
                <a:lnTo>
                  <a:pt x="6608" y="7739"/>
                </a:lnTo>
                <a:lnTo>
                  <a:pt x="6608" y="7730"/>
                </a:lnTo>
                <a:lnTo>
                  <a:pt x="6617" y="7730"/>
                </a:lnTo>
                <a:lnTo>
                  <a:pt x="6617" y="7739"/>
                </a:lnTo>
                <a:lnTo>
                  <a:pt x="6626" y="7739"/>
                </a:lnTo>
                <a:lnTo>
                  <a:pt x="6634" y="7748"/>
                </a:lnTo>
                <a:lnTo>
                  <a:pt x="6643" y="7757"/>
                </a:lnTo>
                <a:lnTo>
                  <a:pt x="6634" y="7757"/>
                </a:lnTo>
                <a:lnTo>
                  <a:pt x="6626" y="7748"/>
                </a:lnTo>
                <a:lnTo>
                  <a:pt x="6617" y="7748"/>
                </a:lnTo>
                <a:lnTo>
                  <a:pt x="6617" y="7739"/>
                </a:lnTo>
                <a:lnTo>
                  <a:pt x="6608" y="7739"/>
                </a:lnTo>
                <a:lnTo>
                  <a:pt x="6599" y="7748"/>
                </a:lnTo>
                <a:lnTo>
                  <a:pt x="6608" y="7757"/>
                </a:lnTo>
                <a:lnTo>
                  <a:pt x="6599" y="7757"/>
                </a:lnTo>
                <a:lnTo>
                  <a:pt x="6590" y="7757"/>
                </a:lnTo>
                <a:lnTo>
                  <a:pt x="6599" y="7774"/>
                </a:lnTo>
                <a:lnTo>
                  <a:pt x="6608" y="7801"/>
                </a:lnTo>
                <a:lnTo>
                  <a:pt x="6626" y="7819"/>
                </a:lnTo>
                <a:lnTo>
                  <a:pt x="6634" y="7819"/>
                </a:lnTo>
                <a:lnTo>
                  <a:pt x="6634" y="7827"/>
                </a:lnTo>
                <a:lnTo>
                  <a:pt x="6643" y="7845"/>
                </a:lnTo>
                <a:lnTo>
                  <a:pt x="6652" y="7845"/>
                </a:lnTo>
                <a:lnTo>
                  <a:pt x="6652" y="7854"/>
                </a:lnTo>
                <a:lnTo>
                  <a:pt x="6661" y="7863"/>
                </a:lnTo>
                <a:lnTo>
                  <a:pt x="6670" y="7871"/>
                </a:lnTo>
                <a:lnTo>
                  <a:pt x="6670" y="7889"/>
                </a:lnTo>
                <a:lnTo>
                  <a:pt x="6661" y="7889"/>
                </a:lnTo>
                <a:lnTo>
                  <a:pt x="6661" y="7898"/>
                </a:lnTo>
                <a:lnTo>
                  <a:pt x="6670" y="7916"/>
                </a:lnTo>
                <a:lnTo>
                  <a:pt x="6679" y="7924"/>
                </a:lnTo>
                <a:lnTo>
                  <a:pt x="6670" y="7933"/>
                </a:lnTo>
                <a:lnTo>
                  <a:pt x="6661" y="7942"/>
                </a:lnTo>
                <a:lnTo>
                  <a:pt x="6670" y="7951"/>
                </a:lnTo>
                <a:lnTo>
                  <a:pt x="6670" y="7960"/>
                </a:lnTo>
                <a:lnTo>
                  <a:pt x="6670" y="7969"/>
                </a:lnTo>
                <a:lnTo>
                  <a:pt x="6670" y="7977"/>
                </a:lnTo>
                <a:lnTo>
                  <a:pt x="6670" y="7995"/>
                </a:lnTo>
                <a:lnTo>
                  <a:pt x="6679" y="8004"/>
                </a:lnTo>
                <a:lnTo>
                  <a:pt x="6679" y="8013"/>
                </a:lnTo>
                <a:lnTo>
                  <a:pt x="6670" y="8022"/>
                </a:lnTo>
                <a:lnTo>
                  <a:pt x="6670" y="8030"/>
                </a:lnTo>
                <a:lnTo>
                  <a:pt x="6661" y="8039"/>
                </a:lnTo>
                <a:lnTo>
                  <a:pt x="6670" y="8039"/>
                </a:lnTo>
                <a:lnTo>
                  <a:pt x="6670" y="8048"/>
                </a:lnTo>
                <a:lnTo>
                  <a:pt x="6670" y="8057"/>
                </a:lnTo>
                <a:lnTo>
                  <a:pt x="6670" y="8066"/>
                </a:lnTo>
                <a:lnTo>
                  <a:pt x="6679" y="8057"/>
                </a:lnTo>
                <a:lnTo>
                  <a:pt x="6679" y="8066"/>
                </a:lnTo>
                <a:lnTo>
                  <a:pt x="6687" y="8066"/>
                </a:lnTo>
                <a:lnTo>
                  <a:pt x="6696" y="8066"/>
                </a:lnTo>
                <a:lnTo>
                  <a:pt x="6679" y="8092"/>
                </a:lnTo>
                <a:lnTo>
                  <a:pt x="6670" y="8101"/>
                </a:lnTo>
                <a:lnTo>
                  <a:pt x="6670" y="8110"/>
                </a:lnTo>
                <a:lnTo>
                  <a:pt x="6661" y="8119"/>
                </a:lnTo>
                <a:lnTo>
                  <a:pt x="6652" y="8127"/>
                </a:lnTo>
                <a:lnTo>
                  <a:pt x="6643" y="8127"/>
                </a:lnTo>
                <a:lnTo>
                  <a:pt x="6652" y="8136"/>
                </a:lnTo>
                <a:lnTo>
                  <a:pt x="6652" y="8145"/>
                </a:lnTo>
                <a:lnTo>
                  <a:pt x="6643" y="8145"/>
                </a:lnTo>
                <a:lnTo>
                  <a:pt x="6634" y="8154"/>
                </a:lnTo>
                <a:lnTo>
                  <a:pt x="6626" y="8163"/>
                </a:lnTo>
                <a:lnTo>
                  <a:pt x="6617" y="8172"/>
                </a:lnTo>
                <a:lnTo>
                  <a:pt x="6599" y="8172"/>
                </a:lnTo>
                <a:lnTo>
                  <a:pt x="6590" y="8172"/>
                </a:lnTo>
                <a:lnTo>
                  <a:pt x="6581" y="8172"/>
                </a:lnTo>
                <a:lnTo>
                  <a:pt x="6581" y="8180"/>
                </a:lnTo>
                <a:lnTo>
                  <a:pt x="6581" y="8198"/>
                </a:lnTo>
                <a:lnTo>
                  <a:pt x="6581" y="8207"/>
                </a:lnTo>
                <a:lnTo>
                  <a:pt x="6581" y="8225"/>
                </a:lnTo>
                <a:lnTo>
                  <a:pt x="6564" y="8216"/>
                </a:lnTo>
                <a:lnTo>
                  <a:pt x="6555" y="8225"/>
                </a:lnTo>
                <a:lnTo>
                  <a:pt x="6546" y="8233"/>
                </a:lnTo>
                <a:lnTo>
                  <a:pt x="6555" y="8242"/>
                </a:lnTo>
                <a:lnTo>
                  <a:pt x="6564" y="8242"/>
                </a:lnTo>
                <a:lnTo>
                  <a:pt x="6564" y="8260"/>
                </a:lnTo>
                <a:lnTo>
                  <a:pt x="6555" y="8260"/>
                </a:lnTo>
                <a:lnTo>
                  <a:pt x="6537" y="8269"/>
                </a:lnTo>
                <a:lnTo>
                  <a:pt x="6520" y="8277"/>
                </a:lnTo>
                <a:lnTo>
                  <a:pt x="6502" y="8277"/>
                </a:lnTo>
                <a:lnTo>
                  <a:pt x="6493" y="8277"/>
                </a:lnTo>
                <a:lnTo>
                  <a:pt x="6493" y="8286"/>
                </a:lnTo>
                <a:lnTo>
                  <a:pt x="6484" y="8286"/>
                </a:lnTo>
                <a:lnTo>
                  <a:pt x="6476" y="8286"/>
                </a:lnTo>
                <a:lnTo>
                  <a:pt x="6467" y="8295"/>
                </a:lnTo>
                <a:lnTo>
                  <a:pt x="6476" y="8304"/>
                </a:lnTo>
                <a:lnTo>
                  <a:pt x="6476" y="8322"/>
                </a:lnTo>
                <a:lnTo>
                  <a:pt x="6476" y="8339"/>
                </a:lnTo>
                <a:lnTo>
                  <a:pt x="6467" y="8348"/>
                </a:lnTo>
                <a:lnTo>
                  <a:pt x="6458" y="8357"/>
                </a:lnTo>
                <a:lnTo>
                  <a:pt x="6449" y="8366"/>
                </a:lnTo>
                <a:lnTo>
                  <a:pt x="6440" y="8375"/>
                </a:lnTo>
                <a:lnTo>
                  <a:pt x="6440" y="8383"/>
                </a:lnTo>
                <a:lnTo>
                  <a:pt x="6449" y="8392"/>
                </a:lnTo>
                <a:lnTo>
                  <a:pt x="6458" y="8392"/>
                </a:lnTo>
                <a:lnTo>
                  <a:pt x="6449" y="8401"/>
                </a:lnTo>
                <a:lnTo>
                  <a:pt x="6440" y="8392"/>
                </a:lnTo>
                <a:lnTo>
                  <a:pt x="6440" y="8401"/>
                </a:lnTo>
                <a:lnTo>
                  <a:pt x="6440" y="8410"/>
                </a:lnTo>
                <a:lnTo>
                  <a:pt x="6432" y="8419"/>
                </a:lnTo>
                <a:lnTo>
                  <a:pt x="6414" y="8419"/>
                </a:lnTo>
                <a:lnTo>
                  <a:pt x="6414" y="8427"/>
                </a:lnTo>
                <a:lnTo>
                  <a:pt x="6414" y="8445"/>
                </a:lnTo>
                <a:lnTo>
                  <a:pt x="6414" y="8454"/>
                </a:lnTo>
                <a:lnTo>
                  <a:pt x="6414" y="8472"/>
                </a:lnTo>
                <a:lnTo>
                  <a:pt x="6423" y="8480"/>
                </a:lnTo>
                <a:lnTo>
                  <a:pt x="6423" y="8489"/>
                </a:lnTo>
                <a:lnTo>
                  <a:pt x="6423" y="8507"/>
                </a:lnTo>
                <a:lnTo>
                  <a:pt x="6414" y="8507"/>
                </a:lnTo>
                <a:lnTo>
                  <a:pt x="6405" y="8507"/>
                </a:lnTo>
                <a:lnTo>
                  <a:pt x="6405" y="8516"/>
                </a:lnTo>
                <a:lnTo>
                  <a:pt x="6414" y="8525"/>
                </a:lnTo>
                <a:lnTo>
                  <a:pt x="6423" y="8525"/>
                </a:lnTo>
                <a:lnTo>
                  <a:pt x="6440" y="8542"/>
                </a:lnTo>
                <a:lnTo>
                  <a:pt x="6449" y="8542"/>
                </a:lnTo>
                <a:lnTo>
                  <a:pt x="6458" y="8551"/>
                </a:lnTo>
                <a:lnTo>
                  <a:pt x="6458" y="8542"/>
                </a:lnTo>
                <a:lnTo>
                  <a:pt x="6467" y="8533"/>
                </a:lnTo>
                <a:lnTo>
                  <a:pt x="6476" y="8525"/>
                </a:lnTo>
                <a:lnTo>
                  <a:pt x="6476" y="8542"/>
                </a:lnTo>
                <a:lnTo>
                  <a:pt x="6484" y="8533"/>
                </a:lnTo>
                <a:lnTo>
                  <a:pt x="6484" y="8525"/>
                </a:lnTo>
                <a:lnTo>
                  <a:pt x="6484" y="8507"/>
                </a:lnTo>
                <a:lnTo>
                  <a:pt x="6484" y="8498"/>
                </a:lnTo>
                <a:lnTo>
                  <a:pt x="6493" y="8507"/>
                </a:lnTo>
                <a:lnTo>
                  <a:pt x="6484" y="8507"/>
                </a:lnTo>
                <a:lnTo>
                  <a:pt x="6493" y="8525"/>
                </a:lnTo>
                <a:lnTo>
                  <a:pt x="6493" y="8533"/>
                </a:lnTo>
                <a:lnTo>
                  <a:pt x="6493" y="8542"/>
                </a:lnTo>
                <a:lnTo>
                  <a:pt x="6493" y="8551"/>
                </a:lnTo>
                <a:lnTo>
                  <a:pt x="6484" y="8578"/>
                </a:lnTo>
                <a:lnTo>
                  <a:pt x="6476" y="8578"/>
                </a:lnTo>
                <a:lnTo>
                  <a:pt x="6476" y="8586"/>
                </a:lnTo>
                <a:lnTo>
                  <a:pt x="6467" y="8586"/>
                </a:lnTo>
                <a:lnTo>
                  <a:pt x="6467" y="8595"/>
                </a:lnTo>
                <a:lnTo>
                  <a:pt x="6458" y="8595"/>
                </a:lnTo>
                <a:lnTo>
                  <a:pt x="6449" y="8595"/>
                </a:lnTo>
                <a:lnTo>
                  <a:pt x="6440" y="8604"/>
                </a:lnTo>
                <a:lnTo>
                  <a:pt x="6432" y="8613"/>
                </a:lnTo>
                <a:lnTo>
                  <a:pt x="6423" y="8622"/>
                </a:lnTo>
                <a:lnTo>
                  <a:pt x="6414" y="8630"/>
                </a:lnTo>
                <a:lnTo>
                  <a:pt x="6387" y="8657"/>
                </a:lnTo>
                <a:lnTo>
                  <a:pt x="6379" y="8666"/>
                </a:lnTo>
                <a:lnTo>
                  <a:pt x="6379" y="8692"/>
                </a:lnTo>
                <a:lnTo>
                  <a:pt x="6379" y="8701"/>
                </a:lnTo>
                <a:lnTo>
                  <a:pt x="6387" y="8710"/>
                </a:lnTo>
                <a:lnTo>
                  <a:pt x="6396" y="8719"/>
                </a:lnTo>
                <a:lnTo>
                  <a:pt x="6396" y="8728"/>
                </a:lnTo>
                <a:lnTo>
                  <a:pt x="6387" y="8728"/>
                </a:lnTo>
                <a:lnTo>
                  <a:pt x="6405" y="8754"/>
                </a:lnTo>
                <a:lnTo>
                  <a:pt x="6414" y="8763"/>
                </a:lnTo>
                <a:lnTo>
                  <a:pt x="6414" y="8772"/>
                </a:lnTo>
                <a:lnTo>
                  <a:pt x="6405" y="8781"/>
                </a:lnTo>
                <a:lnTo>
                  <a:pt x="6396" y="8781"/>
                </a:lnTo>
                <a:lnTo>
                  <a:pt x="6387" y="8781"/>
                </a:lnTo>
                <a:lnTo>
                  <a:pt x="6387" y="8789"/>
                </a:lnTo>
                <a:lnTo>
                  <a:pt x="6396" y="8798"/>
                </a:lnTo>
                <a:lnTo>
                  <a:pt x="6414" y="8807"/>
                </a:lnTo>
                <a:lnTo>
                  <a:pt x="6467" y="8833"/>
                </a:lnTo>
                <a:lnTo>
                  <a:pt x="6476" y="8842"/>
                </a:lnTo>
                <a:lnTo>
                  <a:pt x="6484" y="8860"/>
                </a:lnTo>
                <a:lnTo>
                  <a:pt x="6493" y="8869"/>
                </a:lnTo>
                <a:lnTo>
                  <a:pt x="6502" y="8886"/>
                </a:lnTo>
                <a:lnTo>
                  <a:pt x="6511" y="8895"/>
                </a:lnTo>
                <a:lnTo>
                  <a:pt x="6520" y="8922"/>
                </a:lnTo>
                <a:lnTo>
                  <a:pt x="6529" y="8931"/>
                </a:lnTo>
                <a:lnTo>
                  <a:pt x="6537" y="8939"/>
                </a:lnTo>
                <a:lnTo>
                  <a:pt x="6546" y="8948"/>
                </a:lnTo>
                <a:lnTo>
                  <a:pt x="6555" y="8966"/>
                </a:lnTo>
                <a:lnTo>
                  <a:pt x="6564" y="8984"/>
                </a:lnTo>
                <a:lnTo>
                  <a:pt x="6573" y="8992"/>
                </a:lnTo>
                <a:lnTo>
                  <a:pt x="6573" y="9010"/>
                </a:lnTo>
                <a:lnTo>
                  <a:pt x="6581" y="9019"/>
                </a:lnTo>
                <a:lnTo>
                  <a:pt x="6590" y="9036"/>
                </a:lnTo>
                <a:lnTo>
                  <a:pt x="6599" y="9054"/>
                </a:lnTo>
                <a:lnTo>
                  <a:pt x="6608" y="9072"/>
                </a:lnTo>
                <a:lnTo>
                  <a:pt x="6608" y="9089"/>
                </a:lnTo>
                <a:lnTo>
                  <a:pt x="6617" y="9107"/>
                </a:lnTo>
                <a:lnTo>
                  <a:pt x="6643" y="9142"/>
                </a:lnTo>
                <a:lnTo>
                  <a:pt x="6652" y="9160"/>
                </a:lnTo>
                <a:lnTo>
                  <a:pt x="6652" y="9169"/>
                </a:lnTo>
                <a:lnTo>
                  <a:pt x="6652" y="9178"/>
                </a:lnTo>
                <a:lnTo>
                  <a:pt x="6679" y="9195"/>
                </a:lnTo>
                <a:lnTo>
                  <a:pt x="6679" y="9204"/>
                </a:lnTo>
                <a:lnTo>
                  <a:pt x="6687" y="9231"/>
                </a:lnTo>
                <a:lnTo>
                  <a:pt x="6687" y="9239"/>
                </a:lnTo>
                <a:lnTo>
                  <a:pt x="6696" y="9239"/>
                </a:lnTo>
                <a:lnTo>
                  <a:pt x="6696" y="9248"/>
                </a:lnTo>
                <a:lnTo>
                  <a:pt x="6714" y="9257"/>
                </a:lnTo>
                <a:lnTo>
                  <a:pt x="6714" y="9275"/>
                </a:lnTo>
                <a:lnTo>
                  <a:pt x="6723" y="9284"/>
                </a:lnTo>
                <a:lnTo>
                  <a:pt x="6731" y="9292"/>
                </a:lnTo>
                <a:lnTo>
                  <a:pt x="6731" y="9301"/>
                </a:lnTo>
                <a:lnTo>
                  <a:pt x="6740" y="9310"/>
                </a:lnTo>
                <a:lnTo>
                  <a:pt x="6758" y="9337"/>
                </a:lnTo>
                <a:lnTo>
                  <a:pt x="6758" y="9345"/>
                </a:lnTo>
                <a:lnTo>
                  <a:pt x="6749" y="9363"/>
                </a:lnTo>
                <a:lnTo>
                  <a:pt x="6740" y="9372"/>
                </a:lnTo>
                <a:lnTo>
                  <a:pt x="6749" y="9381"/>
                </a:lnTo>
                <a:lnTo>
                  <a:pt x="6749" y="9389"/>
                </a:lnTo>
                <a:lnTo>
                  <a:pt x="6758" y="9398"/>
                </a:lnTo>
                <a:lnTo>
                  <a:pt x="6758" y="9407"/>
                </a:lnTo>
                <a:lnTo>
                  <a:pt x="6767" y="9416"/>
                </a:lnTo>
                <a:lnTo>
                  <a:pt x="6776" y="9425"/>
                </a:lnTo>
                <a:lnTo>
                  <a:pt x="6793" y="9442"/>
                </a:lnTo>
                <a:lnTo>
                  <a:pt x="6802" y="9451"/>
                </a:lnTo>
                <a:lnTo>
                  <a:pt x="6820" y="9460"/>
                </a:lnTo>
                <a:lnTo>
                  <a:pt x="6829" y="9469"/>
                </a:lnTo>
                <a:lnTo>
                  <a:pt x="6829" y="9478"/>
                </a:lnTo>
                <a:lnTo>
                  <a:pt x="6837" y="9487"/>
                </a:lnTo>
                <a:lnTo>
                  <a:pt x="6881" y="9504"/>
                </a:lnTo>
                <a:lnTo>
                  <a:pt x="6890" y="9522"/>
                </a:lnTo>
                <a:lnTo>
                  <a:pt x="6908" y="9522"/>
                </a:lnTo>
                <a:lnTo>
                  <a:pt x="6934" y="9540"/>
                </a:lnTo>
                <a:lnTo>
                  <a:pt x="6934" y="9548"/>
                </a:lnTo>
                <a:lnTo>
                  <a:pt x="6961" y="9557"/>
                </a:lnTo>
                <a:lnTo>
                  <a:pt x="6970" y="9557"/>
                </a:lnTo>
                <a:lnTo>
                  <a:pt x="6996" y="9566"/>
                </a:lnTo>
                <a:lnTo>
                  <a:pt x="7005" y="9575"/>
                </a:lnTo>
                <a:lnTo>
                  <a:pt x="7031" y="9584"/>
                </a:lnTo>
                <a:lnTo>
                  <a:pt x="7040" y="9592"/>
                </a:lnTo>
                <a:lnTo>
                  <a:pt x="7049" y="9592"/>
                </a:lnTo>
                <a:lnTo>
                  <a:pt x="7058" y="9601"/>
                </a:lnTo>
                <a:lnTo>
                  <a:pt x="7067" y="9610"/>
                </a:lnTo>
                <a:lnTo>
                  <a:pt x="7076" y="9619"/>
                </a:lnTo>
                <a:lnTo>
                  <a:pt x="7084" y="9619"/>
                </a:lnTo>
                <a:lnTo>
                  <a:pt x="7102" y="9628"/>
                </a:lnTo>
                <a:lnTo>
                  <a:pt x="7111" y="9637"/>
                </a:lnTo>
                <a:lnTo>
                  <a:pt x="7111" y="9654"/>
                </a:lnTo>
                <a:lnTo>
                  <a:pt x="7137" y="9672"/>
                </a:lnTo>
                <a:lnTo>
                  <a:pt x="7146" y="9672"/>
                </a:lnTo>
                <a:lnTo>
                  <a:pt x="7155" y="9681"/>
                </a:lnTo>
                <a:lnTo>
                  <a:pt x="7173" y="9698"/>
                </a:lnTo>
                <a:lnTo>
                  <a:pt x="7181" y="9707"/>
                </a:lnTo>
                <a:lnTo>
                  <a:pt x="7190" y="9725"/>
                </a:lnTo>
                <a:lnTo>
                  <a:pt x="7190" y="9743"/>
                </a:lnTo>
                <a:lnTo>
                  <a:pt x="7190" y="9778"/>
                </a:lnTo>
                <a:lnTo>
                  <a:pt x="7199" y="9795"/>
                </a:lnTo>
                <a:lnTo>
                  <a:pt x="7199" y="9804"/>
                </a:lnTo>
                <a:lnTo>
                  <a:pt x="7199" y="9813"/>
                </a:lnTo>
                <a:lnTo>
                  <a:pt x="7199" y="9848"/>
                </a:lnTo>
                <a:lnTo>
                  <a:pt x="7199" y="9875"/>
                </a:lnTo>
                <a:lnTo>
                  <a:pt x="7199" y="9884"/>
                </a:lnTo>
                <a:lnTo>
                  <a:pt x="7208" y="9928"/>
                </a:lnTo>
                <a:lnTo>
                  <a:pt x="7208" y="9937"/>
                </a:lnTo>
                <a:lnTo>
                  <a:pt x="7208" y="9946"/>
                </a:lnTo>
                <a:lnTo>
                  <a:pt x="7199" y="9954"/>
                </a:lnTo>
                <a:lnTo>
                  <a:pt x="7199" y="9972"/>
                </a:lnTo>
                <a:lnTo>
                  <a:pt x="7199" y="9981"/>
                </a:lnTo>
                <a:lnTo>
                  <a:pt x="7199" y="9998"/>
                </a:lnTo>
                <a:lnTo>
                  <a:pt x="7190" y="10025"/>
                </a:lnTo>
                <a:lnTo>
                  <a:pt x="7190" y="10051"/>
                </a:lnTo>
                <a:lnTo>
                  <a:pt x="7181" y="10060"/>
                </a:lnTo>
                <a:lnTo>
                  <a:pt x="7173" y="10069"/>
                </a:lnTo>
                <a:lnTo>
                  <a:pt x="7173" y="10078"/>
                </a:lnTo>
                <a:lnTo>
                  <a:pt x="7173" y="10087"/>
                </a:lnTo>
                <a:lnTo>
                  <a:pt x="7173" y="10096"/>
                </a:lnTo>
                <a:lnTo>
                  <a:pt x="7181" y="10104"/>
                </a:lnTo>
                <a:lnTo>
                  <a:pt x="7181" y="10113"/>
                </a:lnTo>
                <a:lnTo>
                  <a:pt x="7173" y="10122"/>
                </a:lnTo>
                <a:lnTo>
                  <a:pt x="7173" y="10131"/>
                </a:lnTo>
                <a:lnTo>
                  <a:pt x="7173" y="10140"/>
                </a:lnTo>
                <a:lnTo>
                  <a:pt x="7173" y="10148"/>
                </a:lnTo>
                <a:lnTo>
                  <a:pt x="7173" y="10166"/>
                </a:lnTo>
                <a:lnTo>
                  <a:pt x="7173" y="10193"/>
                </a:lnTo>
                <a:lnTo>
                  <a:pt x="7173" y="10201"/>
                </a:lnTo>
                <a:lnTo>
                  <a:pt x="7181" y="10228"/>
                </a:lnTo>
                <a:lnTo>
                  <a:pt x="7181" y="10237"/>
                </a:lnTo>
                <a:lnTo>
                  <a:pt x="7173" y="10246"/>
                </a:lnTo>
                <a:lnTo>
                  <a:pt x="7173" y="10254"/>
                </a:lnTo>
                <a:lnTo>
                  <a:pt x="7164" y="10263"/>
                </a:lnTo>
                <a:lnTo>
                  <a:pt x="7164" y="10281"/>
                </a:lnTo>
                <a:lnTo>
                  <a:pt x="7164" y="10290"/>
                </a:lnTo>
                <a:lnTo>
                  <a:pt x="7164" y="10316"/>
                </a:lnTo>
                <a:lnTo>
                  <a:pt x="7164" y="10325"/>
                </a:lnTo>
                <a:lnTo>
                  <a:pt x="7164" y="10343"/>
                </a:lnTo>
                <a:lnTo>
                  <a:pt x="7155" y="10360"/>
                </a:lnTo>
                <a:lnTo>
                  <a:pt x="7155" y="10369"/>
                </a:lnTo>
                <a:lnTo>
                  <a:pt x="7146" y="10387"/>
                </a:lnTo>
                <a:lnTo>
                  <a:pt x="7146" y="10396"/>
                </a:lnTo>
                <a:lnTo>
                  <a:pt x="7146" y="10413"/>
                </a:lnTo>
                <a:lnTo>
                  <a:pt x="7146" y="10422"/>
                </a:lnTo>
                <a:lnTo>
                  <a:pt x="7137" y="10431"/>
                </a:lnTo>
                <a:lnTo>
                  <a:pt x="7128" y="10440"/>
                </a:lnTo>
                <a:lnTo>
                  <a:pt x="7128" y="10457"/>
                </a:lnTo>
                <a:lnTo>
                  <a:pt x="7128" y="10484"/>
                </a:lnTo>
                <a:lnTo>
                  <a:pt x="7120" y="10493"/>
                </a:lnTo>
                <a:lnTo>
                  <a:pt x="7120" y="10502"/>
                </a:lnTo>
                <a:lnTo>
                  <a:pt x="7111" y="10510"/>
                </a:lnTo>
                <a:lnTo>
                  <a:pt x="7102" y="10519"/>
                </a:lnTo>
                <a:lnTo>
                  <a:pt x="7102" y="10528"/>
                </a:lnTo>
                <a:lnTo>
                  <a:pt x="7102" y="10546"/>
                </a:lnTo>
                <a:lnTo>
                  <a:pt x="7111" y="10563"/>
                </a:lnTo>
                <a:lnTo>
                  <a:pt x="7120" y="10581"/>
                </a:lnTo>
                <a:lnTo>
                  <a:pt x="7111" y="10607"/>
                </a:lnTo>
                <a:lnTo>
                  <a:pt x="7111" y="10625"/>
                </a:lnTo>
                <a:lnTo>
                  <a:pt x="7093" y="10634"/>
                </a:lnTo>
                <a:lnTo>
                  <a:pt x="7084" y="10660"/>
                </a:lnTo>
                <a:lnTo>
                  <a:pt x="7084" y="10669"/>
                </a:lnTo>
                <a:lnTo>
                  <a:pt x="7093" y="10687"/>
                </a:lnTo>
                <a:lnTo>
                  <a:pt x="7093" y="10705"/>
                </a:lnTo>
                <a:lnTo>
                  <a:pt x="7093" y="10731"/>
                </a:lnTo>
                <a:lnTo>
                  <a:pt x="7102" y="10757"/>
                </a:lnTo>
                <a:lnTo>
                  <a:pt x="7102" y="10793"/>
                </a:lnTo>
                <a:lnTo>
                  <a:pt x="7111" y="10802"/>
                </a:lnTo>
                <a:lnTo>
                  <a:pt x="7102" y="10819"/>
                </a:lnTo>
                <a:lnTo>
                  <a:pt x="7102" y="10828"/>
                </a:lnTo>
                <a:lnTo>
                  <a:pt x="7093" y="10855"/>
                </a:lnTo>
                <a:lnTo>
                  <a:pt x="7084" y="10863"/>
                </a:lnTo>
                <a:lnTo>
                  <a:pt x="7084" y="10881"/>
                </a:lnTo>
                <a:lnTo>
                  <a:pt x="7084" y="10890"/>
                </a:lnTo>
                <a:lnTo>
                  <a:pt x="7093" y="10899"/>
                </a:lnTo>
                <a:lnTo>
                  <a:pt x="7093" y="10908"/>
                </a:lnTo>
                <a:lnTo>
                  <a:pt x="7076" y="10925"/>
                </a:lnTo>
                <a:lnTo>
                  <a:pt x="7067" y="10934"/>
                </a:lnTo>
                <a:lnTo>
                  <a:pt x="7067" y="10952"/>
                </a:lnTo>
                <a:lnTo>
                  <a:pt x="7067" y="10960"/>
                </a:lnTo>
                <a:lnTo>
                  <a:pt x="7067" y="10969"/>
                </a:lnTo>
                <a:lnTo>
                  <a:pt x="7058" y="10987"/>
                </a:lnTo>
                <a:lnTo>
                  <a:pt x="7049" y="11013"/>
                </a:lnTo>
                <a:lnTo>
                  <a:pt x="7049" y="11031"/>
                </a:lnTo>
                <a:lnTo>
                  <a:pt x="7040" y="11040"/>
                </a:lnTo>
                <a:lnTo>
                  <a:pt x="7031" y="11049"/>
                </a:lnTo>
                <a:lnTo>
                  <a:pt x="7031" y="11058"/>
                </a:lnTo>
                <a:lnTo>
                  <a:pt x="7023" y="11058"/>
                </a:lnTo>
                <a:lnTo>
                  <a:pt x="7023" y="11066"/>
                </a:lnTo>
                <a:lnTo>
                  <a:pt x="7023" y="11084"/>
                </a:lnTo>
                <a:lnTo>
                  <a:pt x="7014" y="11093"/>
                </a:lnTo>
                <a:lnTo>
                  <a:pt x="7005" y="11102"/>
                </a:lnTo>
                <a:lnTo>
                  <a:pt x="7005" y="11137"/>
                </a:lnTo>
                <a:lnTo>
                  <a:pt x="6996" y="11146"/>
                </a:lnTo>
                <a:lnTo>
                  <a:pt x="6987" y="11155"/>
                </a:lnTo>
                <a:lnTo>
                  <a:pt x="6987" y="11163"/>
                </a:lnTo>
                <a:lnTo>
                  <a:pt x="6978" y="11172"/>
                </a:lnTo>
                <a:lnTo>
                  <a:pt x="6978" y="11190"/>
                </a:lnTo>
                <a:lnTo>
                  <a:pt x="6978" y="11199"/>
                </a:lnTo>
                <a:lnTo>
                  <a:pt x="6970" y="11208"/>
                </a:lnTo>
                <a:lnTo>
                  <a:pt x="6961" y="11208"/>
                </a:lnTo>
                <a:lnTo>
                  <a:pt x="6943" y="11199"/>
                </a:lnTo>
                <a:lnTo>
                  <a:pt x="6943" y="11208"/>
                </a:lnTo>
                <a:lnTo>
                  <a:pt x="6943" y="11216"/>
                </a:lnTo>
                <a:lnTo>
                  <a:pt x="6943" y="11225"/>
                </a:lnTo>
                <a:lnTo>
                  <a:pt x="6943" y="11234"/>
                </a:lnTo>
                <a:lnTo>
                  <a:pt x="6943" y="11243"/>
                </a:lnTo>
                <a:lnTo>
                  <a:pt x="6952" y="11261"/>
                </a:lnTo>
                <a:lnTo>
                  <a:pt x="6961" y="11278"/>
                </a:lnTo>
                <a:lnTo>
                  <a:pt x="6952" y="11305"/>
                </a:lnTo>
                <a:lnTo>
                  <a:pt x="6952" y="11313"/>
                </a:lnTo>
                <a:lnTo>
                  <a:pt x="6952" y="11322"/>
                </a:lnTo>
                <a:lnTo>
                  <a:pt x="6978" y="11375"/>
                </a:lnTo>
                <a:lnTo>
                  <a:pt x="6970" y="11393"/>
                </a:lnTo>
                <a:lnTo>
                  <a:pt x="6961" y="11428"/>
                </a:lnTo>
                <a:lnTo>
                  <a:pt x="6952" y="11428"/>
                </a:lnTo>
                <a:lnTo>
                  <a:pt x="6943" y="11437"/>
                </a:lnTo>
                <a:lnTo>
                  <a:pt x="6943" y="11446"/>
                </a:lnTo>
                <a:lnTo>
                  <a:pt x="6934" y="11464"/>
                </a:lnTo>
                <a:lnTo>
                  <a:pt x="6934" y="11481"/>
                </a:lnTo>
                <a:lnTo>
                  <a:pt x="6926" y="11516"/>
                </a:lnTo>
                <a:lnTo>
                  <a:pt x="6917" y="11525"/>
                </a:lnTo>
                <a:lnTo>
                  <a:pt x="6917" y="11543"/>
                </a:lnTo>
                <a:lnTo>
                  <a:pt x="6926" y="11561"/>
                </a:lnTo>
                <a:lnTo>
                  <a:pt x="6926" y="11569"/>
                </a:lnTo>
                <a:lnTo>
                  <a:pt x="6934" y="11578"/>
                </a:lnTo>
                <a:lnTo>
                  <a:pt x="6943" y="11578"/>
                </a:lnTo>
                <a:lnTo>
                  <a:pt x="6943" y="11587"/>
                </a:lnTo>
                <a:lnTo>
                  <a:pt x="6934" y="11587"/>
                </a:lnTo>
                <a:lnTo>
                  <a:pt x="6934" y="11596"/>
                </a:lnTo>
                <a:lnTo>
                  <a:pt x="6943" y="11596"/>
                </a:lnTo>
                <a:lnTo>
                  <a:pt x="6952" y="11596"/>
                </a:lnTo>
                <a:lnTo>
                  <a:pt x="6970" y="11596"/>
                </a:lnTo>
                <a:lnTo>
                  <a:pt x="6978" y="11596"/>
                </a:lnTo>
                <a:lnTo>
                  <a:pt x="6987" y="11578"/>
                </a:lnTo>
                <a:lnTo>
                  <a:pt x="6996" y="11578"/>
                </a:lnTo>
                <a:lnTo>
                  <a:pt x="7005" y="11578"/>
                </a:lnTo>
                <a:lnTo>
                  <a:pt x="7014" y="11587"/>
                </a:lnTo>
                <a:lnTo>
                  <a:pt x="7023" y="11587"/>
                </a:lnTo>
                <a:lnTo>
                  <a:pt x="7031" y="11587"/>
                </a:lnTo>
                <a:lnTo>
                  <a:pt x="7040" y="11578"/>
                </a:lnTo>
                <a:lnTo>
                  <a:pt x="7040" y="11569"/>
                </a:lnTo>
                <a:lnTo>
                  <a:pt x="7040" y="11587"/>
                </a:lnTo>
                <a:lnTo>
                  <a:pt x="7031" y="11596"/>
                </a:lnTo>
                <a:lnTo>
                  <a:pt x="7014" y="11596"/>
                </a:lnTo>
                <a:lnTo>
                  <a:pt x="7005" y="11605"/>
                </a:lnTo>
                <a:lnTo>
                  <a:pt x="7005" y="11614"/>
                </a:lnTo>
                <a:lnTo>
                  <a:pt x="7014" y="11614"/>
                </a:lnTo>
                <a:lnTo>
                  <a:pt x="7023" y="11614"/>
                </a:lnTo>
                <a:lnTo>
                  <a:pt x="7031" y="11614"/>
                </a:lnTo>
                <a:lnTo>
                  <a:pt x="7031" y="11631"/>
                </a:lnTo>
                <a:lnTo>
                  <a:pt x="7031" y="11649"/>
                </a:lnTo>
                <a:lnTo>
                  <a:pt x="7031" y="11658"/>
                </a:lnTo>
                <a:lnTo>
                  <a:pt x="7023" y="11640"/>
                </a:lnTo>
                <a:lnTo>
                  <a:pt x="7023" y="11631"/>
                </a:lnTo>
                <a:lnTo>
                  <a:pt x="7014" y="11640"/>
                </a:lnTo>
                <a:lnTo>
                  <a:pt x="7005" y="11640"/>
                </a:lnTo>
                <a:lnTo>
                  <a:pt x="7014" y="11649"/>
                </a:lnTo>
                <a:lnTo>
                  <a:pt x="7023" y="11658"/>
                </a:lnTo>
                <a:lnTo>
                  <a:pt x="7014" y="11667"/>
                </a:lnTo>
                <a:lnTo>
                  <a:pt x="7005" y="11658"/>
                </a:lnTo>
                <a:lnTo>
                  <a:pt x="7005" y="11675"/>
                </a:lnTo>
                <a:lnTo>
                  <a:pt x="7005" y="11684"/>
                </a:lnTo>
                <a:lnTo>
                  <a:pt x="7005" y="11693"/>
                </a:lnTo>
                <a:lnTo>
                  <a:pt x="7014" y="11702"/>
                </a:lnTo>
                <a:lnTo>
                  <a:pt x="7014" y="11711"/>
                </a:lnTo>
                <a:lnTo>
                  <a:pt x="7005" y="11711"/>
                </a:lnTo>
                <a:lnTo>
                  <a:pt x="6996" y="11719"/>
                </a:lnTo>
                <a:lnTo>
                  <a:pt x="6996" y="11728"/>
                </a:lnTo>
                <a:lnTo>
                  <a:pt x="6987" y="11737"/>
                </a:lnTo>
                <a:lnTo>
                  <a:pt x="6987" y="11746"/>
                </a:lnTo>
                <a:lnTo>
                  <a:pt x="6996" y="11764"/>
                </a:lnTo>
                <a:lnTo>
                  <a:pt x="6987" y="11781"/>
                </a:lnTo>
                <a:lnTo>
                  <a:pt x="6978" y="11781"/>
                </a:lnTo>
                <a:lnTo>
                  <a:pt x="6970" y="11799"/>
                </a:lnTo>
                <a:lnTo>
                  <a:pt x="6970" y="11808"/>
                </a:lnTo>
                <a:lnTo>
                  <a:pt x="6978" y="11817"/>
                </a:lnTo>
                <a:lnTo>
                  <a:pt x="6987" y="11825"/>
                </a:lnTo>
                <a:lnTo>
                  <a:pt x="7005" y="11834"/>
                </a:lnTo>
                <a:lnTo>
                  <a:pt x="7014" y="11834"/>
                </a:lnTo>
                <a:lnTo>
                  <a:pt x="7014" y="11852"/>
                </a:lnTo>
                <a:lnTo>
                  <a:pt x="7014" y="11861"/>
                </a:lnTo>
                <a:lnTo>
                  <a:pt x="6987" y="11878"/>
                </a:lnTo>
                <a:lnTo>
                  <a:pt x="6970" y="11878"/>
                </a:lnTo>
                <a:lnTo>
                  <a:pt x="6961" y="11887"/>
                </a:lnTo>
                <a:lnTo>
                  <a:pt x="6961" y="11896"/>
                </a:lnTo>
                <a:lnTo>
                  <a:pt x="6961" y="11905"/>
                </a:lnTo>
                <a:lnTo>
                  <a:pt x="6978" y="11905"/>
                </a:lnTo>
                <a:lnTo>
                  <a:pt x="6987" y="11914"/>
                </a:lnTo>
                <a:lnTo>
                  <a:pt x="6996" y="11922"/>
                </a:lnTo>
                <a:lnTo>
                  <a:pt x="6978" y="11914"/>
                </a:lnTo>
                <a:lnTo>
                  <a:pt x="6970" y="11914"/>
                </a:lnTo>
                <a:lnTo>
                  <a:pt x="6961" y="11922"/>
                </a:lnTo>
                <a:lnTo>
                  <a:pt x="6952" y="11931"/>
                </a:lnTo>
                <a:lnTo>
                  <a:pt x="6934" y="11931"/>
                </a:lnTo>
                <a:lnTo>
                  <a:pt x="6934" y="11940"/>
                </a:lnTo>
                <a:lnTo>
                  <a:pt x="6934" y="11949"/>
                </a:lnTo>
                <a:lnTo>
                  <a:pt x="6943" y="11949"/>
                </a:lnTo>
                <a:lnTo>
                  <a:pt x="6952" y="11958"/>
                </a:lnTo>
                <a:lnTo>
                  <a:pt x="6952" y="11967"/>
                </a:lnTo>
                <a:lnTo>
                  <a:pt x="6943" y="11975"/>
                </a:lnTo>
                <a:lnTo>
                  <a:pt x="6943" y="11993"/>
                </a:lnTo>
                <a:lnTo>
                  <a:pt x="6943" y="12002"/>
                </a:lnTo>
                <a:lnTo>
                  <a:pt x="6943" y="12011"/>
                </a:lnTo>
                <a:lnTo>
                  <a:pt x="6934" y="12020"/>
                </a:lnTo>
                <a:lnTo>
                  <a:pt x="6926" y="12028"/>
                </a:lnTo>
                <a:lnTo>
                  <a:pt x="6926" y="12020"/>
                </a:lnTo>
                <a:lnTo>
                  <a:pt x="6934" y="12011"/>
                </a:lnTo>
                <a:lnTo>
                  <a:pt x="6943" y="11984"/>
                </a:lnTo>
                <a:lnTo>
                  <a:pt x="6943" y="11975"/>
                </a:lnTo>
                <a:lnTo>
                  <a:pt x="6943" y="11967"/>
                </a:lnTo>
                <a:lnTo>
                  <a:pt x="6934" y="11958"/>
                </a:lnTo>
                <a:lnTo>
                  <a:pt x="6926" y="11958"/>
                </a:lnTo>
                <a:lnTo>
                  <a:pt x="6926" y="11984"/>
                </a:lnTo>
                <a:lnTo>
                  <a:pt x="6917" y="11993"/>
                </a:lnTo>
                <a:lnTo>
                  <a:pt x="6908" y="11993"/>
                </a:lnTo>
                <a:lnTo>
                  <a:pt x="6899" y="12002"/>
                </a:lnTo>
                <a:lnTo>
                  <a:pt x="6890" y="12002"/>
                </a:lnTo>
                <a:lnTo>
                  <a:pt x="6890" y="11993"/>
                </a:lnTo>
                <a:lnTo>
                  <a:pt x="6908" y="11984"/>
                </a:lnTo>
                <a:lnTo>
                  <a:pt x="6917" y="11984"/>
                </a:lnTo>
                <a:lnTo>
                  <a:pt x="6917" y="11975"/>
                </a:lnTo>
                <a:lnTo>
                  <a:pt x="6917" y="11967"/>
                </a:lnTo>
                <a:lnTo>
                  <a:pt x="6917" y="11958"/>
                </a:lnTo>
                <a:lnTo>
                  <a:pt x="6926" y="11940"/>
                </a:lnTo>
                <a:lnTo>
                  <a:pt x="6926" y="11931"/>
                </a:lnTo>
                <a:lnTo>
                  <a:pt x="6934" y="11922"/>
                </a:lnTo>
                <a:lnTo>
                  <a:pt x="6926" y="11922"/>
                </a:lnTo>
                <a:lnTo>
                  <a:pt x="6917" y="11922"/>
                </a:lnTo>
                <a:lnTo>
                  <a:pt x="6908" y="11922"/>
                </a:lnTo>
                <a:lnTo>
                  <a:pt x="6908" y="11931"/>
                </a:lnTo>
                <a:lnTo>
                  <a:pt x="6908" y="11940"/>
                </a:lnTo>
                <a:lnTo>
                  <a:pt x="6908" y="11949"/>
                </a:lnTo>
                <a:lnTo>
                  <a:pt x="6908" y="11958"/>
                </a:lnTo>
                <a:lnTo>
                  <a:pt x="6899" y="11958"/>
                </a:lnTo>
                <a:lnTo>
                  <a:pt x="6890" y="11958"/>
                </a:lnTo>
                <a:lnTo>
                  <a:pt x="6881" y="11958"/>
                </a:lnTo>
                <a:lnTo>
                  <a:pt x="6873" y="11958"/>
                </a:lnTo>
                <a:lnTo>
                  <a:pt x="6864" y="11958"/>
                </a:lnTo>
                <a:lnTo>
                  <a:pt x="6837" y="11967"/>
                </a:lnTo>
                <a:lnTo>
                  <a:pt x="6837" y="11975"/>
                </a:lnTo>
                <a:lnTo>
                  <a:pt x="6846" y="11984"/>
                </a:lnTo>
                <a:lnTo>
                  <a:pt x="6846" y="11993"/>
                </a:lnTo>
                <a:lnTo>
                  <a:pt x="6837" y="12002"/>
                </a:lnTo>
                <a:lnTo>
                  <a:pt x="6829" y="12011"/>
                </a:lnTo>
                <a:lnTo>
                  <a:pt x="6820" y="12020"/>
                </a:lnTo>
                <a:lnTo>
                  <a:pt x="6811" y="12020"/>
                </a:lnTo>
                <a:lnTo>
                  <a:pt x="6793" y="12028"/>
                </a:lnTo>
                <a:lnTo>
                  <a:pt x="6793" y="12037"/>
                </a:lnTo>
                <a:lnTo>
                  <a:pt x="6793" y="12046"/>
                </a:lnTo>
                <a:lnTo>
                  <a:pt x="6802" y="12055"/>
                </a:lnTo>
                <a:lnTo>
                  <a:pt x="6811" y="12064"/>
                </a:lnTo>
                <a:lnTo>
                  <a:pt x="6820" y="12055"/>
                </a:lnTo>
                <a:lnTo>
                  <a:pt x="6811" y="12046"/>
                </a:lnTo>
                <a:lnTo>
                  <a:pt x="6802" y="12046"/>
                </a:lnTo>
                <a:lnTo>
                  <a:pt x="6802" y="12037"/>
                </a:lnTo>
                <a:lnTo>
                  <a:pt x="6811" y="12037"/>
                </a:lnTo>
                <a:lnTo>
                  <a:pt x="6820" y="12037"/>
                </a:lnTo>
                <a:lnTo>
                  <a:pt x="6837" y="12028"/>
                </a:lnTo>
                <a:lnTo>
                  <a:pt x="6846" y="12020"/>
                </a:lnTo>
                <a:lnTo>
                  <a:pt x="6837" y="12037"/>
                </a:lnTo>
                <a:lnTo>
                  <a:pt x="6846" y="12037"/>
                </a:lnTo>
                <a:lnTo>
                  <a:pt x="6846" y="12046"/>
                </a:lnTo>
                <a:lnTo>
                  <a:pt x="6855" y="12046"/>
                </a:lnTo>
                <a:lnTo>
                  <a:pt x="6864" y="12055"/>
                </a:lnTo>
                <a:lnTo>
                  <a:pt x="6881" y="12055"/>
                </a:lnTo>
                <a:lnTo>
                  <a:pt x="6881" y="12046"/>
                </a:lnTo>
                <a:lnTo>
                  <a:pt x="6899" y="12046"/>
                </a:lnTo>
                <a:lnTo>
                  <a:pt x="6899" y="12055"/>
                </a:lnTo>
                <a:lnTo>
                  <a:pt x="6908" y="12064"/>
                </a:lnTo>
                <a:lnTo>
                  <a:pt x="6899" y="12072"/>
                </a:lnTo>
                <a:lnTo>
                  <a:pt x="6908" y="12081"/>
                </a:lnTo>
                <a:lnTo>
                  <a:pt x="6899" y="12090"/>
                </a:lnTo>
                <a:lnTo>
                  <a:pt x="6890" y="12099"/>
                </a:lnTo>
                <a:lnTo>
                  <a:pt x="6881" y="12108"/>
                </a:lnTo>
                <a:lnTo>
                  <a:pt x="6890" y="12117"/>
                </a:lnTo>
                <a:lnTo>
                  <a:pt x="6899" y="12117"/>
                </a:lnTo>
                <a:lnTo>
                  <a:pt x="6908" y="12125"/>
                </a:lnTo>
                <a:lnTo>
                  <a:pt x="6899" y="12134"/>
                </a:lnTo>
                <a:lnTo>
                  <a:pt x="6890" y="12134"/>
                </a:lnTo>
                <a:lnTo>
                  <a:pt x="6890" y="12125"/>
                </a:lnTo>
                <a:lnTo>
                  <a:pt x="6881" y="12125"/>
                </a:lnTo>
                <a:lnTo>
                  <a:pt x="6873" y="12125"/>
                </a:lnTo>
                <a:lnTo>
                  <a:pt x="6873" y="12134"/>
                </a:lnTo>
                <a:lnTo>
                  <a:pt x="6873" y="12143"/>
                </a:lnTo>
                <a:lnTo>
                  <a:pt x="6890" y="12143"/>
                </a:lnTo>
                <a:lnTo>
                  <a:pt x="6890" y="12152"/>
                </a:lnTo>
                <a:lnTo>
                  <a:pt x="6899" y="12161"/>
                </a:lnTo>
                <a:lnTo>
                  <a:pt x="6908" y="12161"/>
                </a:lnTo>
                <a:lnTo>
                  <a:pt x="6926" y="12152"/>
                </a:lnTo>
                <a:lnTo>
                  <a:pt x="6934" y="12134"/>
                </a:lnTo>
                <a:lnTo>
                  <a:pt x="6934" y="12125"/>
                </a:lnTo>
                <a:lnTo>
                  <a:pt x="6943" y="12125"/>
                </a:lnTo>
                <a:lnTo>
                  <a:pt x="6943" y="12152"/>
                </a:lnTo>
                <a:lnTo>
                  <a:pt x="6943" y="12161"/>
                </a:lnTo>
                <a:lnTo>
                  <a:pt x="6952" y="12161"/>
                </a:lnTo>
                <a:lnTo>
                  <a:pt x="6952" y="12170"/>
                </a:lnTo>
                <a:lnTo>
                  <a:pt x="6961" y="12178"/>
                </a:lnTo>
                <a:lnTo>
                  <a:pt x="6952" y="12178"/>
                </a:lnTo>
                <a:lnTo>
                  <a:pt x="6926" y="12170"/>
                </a:lnTo>
                <a:lnTo>
                  <a:pt x="6899" y="12170"/>
                </a:lnTo>
                <a:lnTo>
                  <a:pt x="6890" y="12161"/>
                </a:lnTo>
                <a:lnTo>
                  <a:pt x="6873" y="12161"/>
                </a:lnTo>
                <a:lnTo>
                  <a:pt x="6873" y="12178"/>
                </a:lnTo>
                <a:lnTo>
                  <a:pt x="6873" y="12187"/>
                </a:lnTo>
                <a:lnTo>
                  <a:pt x="6881" y="12196"/>
                </a:lnTo>
                <a:lnTo>
                  <a:pt x="6881" y="12205"/>
                </a:lnTo>
                <a:lnTo>
                  <a:pt x="6890" y="12205"/>
                </a:lnTo>
                <a:lnTo>
                  <a:pt x="6899" y="12205"/>
                </a:lnTo>
                <a:lnTo>
                  <a:pt x="6908" y="12205"/>
                </a:lnTo>
                <a:lnTo>
                  <a:pt x="6917" y="12205"/>
                </a:lnTo>
                <a:lnTo>
                  <a:pt x="6908" y="12205"/>
                </a:lnTo>
                <a:lnTo>
                  <a:pt x="6899" y="12214"/>
                </a:lnTo>
                <a:lnTo>
                  <a:pt x="6890" y="12214"/>
                </a:lnTo>
                <a:lnTo>
                  <a:pt x="6890" y="12240"/>
                </a:lnTo>
                <a:lnTo>
                  <a:pt x="6890" y="12258"/>
                </a:lnTo>
                <a:lnTo>
                  <a:pt x="6890" y="12293"/>
                </a:lnTo>
                <a:lnTo>
                  <a:pt x="6899" y="12302"/>
                </a:lnTo>
                <a:lnTo>
                  <a:pt x="6908" y="12293"/>
                </a:lnTo>
                <a:lnTo>
                  <a:pt x="6908" y="12284"/>
                </a:lnTo>
                <a:lnTo>
                  <a:pt x="6908" y="12275"/>
                </a:lnTo>
                <a:lnTo>
                  <a:pt x="6917" y="12275"/>
                </a:lnTo>
                <a:lnTo>
                  <a:pt x="6917" y="12267"/>
                </a:lnTo>
                <a:lnTo>
                  <a:pt x="6917" y="12258"/>
                </a:lnTo>
                <a:lnTo>
                  <a:pt x="6926" y="12258"/>
                </a:lnTo>
                <a:lnTo>
                  <a:pt x="6917" y="12258"/>
                </a:lnTo>
                <a:lnTo>
                  <a:pt x="6917" y="12267"/>
                </a:lnTo>
                <a:lnTo>
                  <a:pt x="6917" y="12275"/>
                </a:lnTo>
                <a:lnTo>
                  <a:pt x="6917" y="12284"/>
                </a:lnTo>
                <a:lnTo>
                  <a:pt x="6908" y="12293"/>
                </a:lnTo>
                <a:lnTo>
                  <a:pt x="6917" y="12302"/>
                </a:lnTo>
                <a:lnTo>
                  <a:pt x="6926" y="12302"/>
                </a:lnTo>
                <a:lnTo>
                  <a:pt x="6934" y="12311"/>
                </a:lnTo>
                <a:lnTo>
                  <a:pt x="6926" y="12311"/>
                </a:lnTo>
                <a:lnTo>
                  <a:pt x="6908" y="12311"/>
                </a:lnTo>
                <a:lnTo>
                  <a:pt x="6899" y="12311"/>
                </a:lnTo>
                <a:lnTo>
                  <a:pt x="6890" y="12328"/>
                </a:lnTo>
                <a:lnTo>
                  <a:pt x="6908" y="12346"/>
                </a:lnTo>
                <a:lnTo>
                  <a:pt x="6917" y="12346"/>
                </a:lnTo>
                <a:lnTo>
                  <a:pt x="6917" y="12355"/>
                </a:lnTo>
                <a:lnTo>
                  <a:pt x="6890" y="12346"/>
                </a:lnTo>
                <a:lnTo>
                  <a:pt x="6890" y="12355"/>
                </a:lnTo>
                <a:lnTo>
                  <a:pt x="6873" y="12373"/>
                </a:lnTo>
                <a:lnTo>
                  <a:pt x="6881" y="12373"/>
                </a:lnTo>
                <a:lnTo>
                  <a:pt x="6890" y="12381"/>
                </a:lnTo>
                <a:lnTo>
                  <a:pt x="6890" y="12390"/>
                </a:lnTo>
                <a:lnTo>
                  <a:pt x="6899" y="12390"/>
                </a:lnTo>
                <a:lnTo>
                  <a:pt x="6917" y="12399"/>
                </a:lnTo>
                <a:lnTo>
                  <a:pt x="6926" y="12399"/>
                </a:lnTo>
                <a:lnTo>
                  <a:pt x="6908" y="12399"/>
                </a:lnTo>
                <a:lnTo>
                  <a:pt x="6908" y="12408"/>
                </a:lnTo>
                <a:lnTo>
                  <a:pt x="6908" y="12417"/>
                </a:lnTo>
                <a:lnTo>
                  <a:pt x="6917" y="12434"/>
                </a:lnTo>
                <a:lnTo>
                  <a:pt x="6926" y="12426"/>
                </a:lnTo>
                <a:lnTo>
                  <a:pt x="6934" y="12399"/>
                </a:lnTo>
                <a:lnTo>
                  <a:pt x="6943" y="12399"/>
                </a:lnTo>
                <a:lnTo>
                  <a:pt x="6943" y="12408"/>
                </a:lnTo>
                <a:lnTo>
                  <a:pt x="6943" y="12417"/>
                </a:lnTo>
                <a:lnTo>
                  <a:pt x="6934" y="12417"/>
                </a:lnTo>
                <a:lnTo>
                  <a:pt x="6934" y="12434"/>
                </a:lnTo>
                <a:lnTo>
                  <a:pt x="6934" y="12443"/>
                </a:lnTo>
                <a:lnTo>
                  <a:pt x="6926" y="12443"/>
                </a:lnTo>
                <a:lnTo>
                  <a:pt x="6908" y="12426"/>
                </a:lnTo>
                <a:lnTo>
                  <a:pt x="6890" y="12408"/>
                </a:lnTo>
                <a:lnTo>
                  <a:pt x="6890" y="12399"/>
                </a:lnTo>
                <a:lnTo>
                  <a:pt x="6873" y="12390"/>
                </a:lnTo>
                <a:lnTo>
                  <a:pt x="6873" y="12381"/>
                </a:lnTo>
                <a:lnTo>
                  <a:pt x="6864" y="12390"/>
                </a:lnTo>
                <a:lnTo>
                  <a:pt x="6864" y="12399"/>
                </a:lnTo>
                <a:lnTo>
                  <a:pt x="6873" y="12408"/>
                </a:lnTo>
                <a:lnTo>
                  <a:pt x="6864" y="12417"/>
                </a:lnTo>
                <a:lnTo>
                  <a:pt x="6855" y="12417"/>
                </a:lnTo>
                <a:lnTo>
                  <a:pt x="6837" y="12417"/>
                </a:lnTo>
                <a:lnTo>
                  <a:pt x="6837" y="12426"/>
                </a:lnTo>
                <a:lnTo>
                  <a:pt x="6846" y="12434"/>
                </a:lnTo>
                <a:lnTo>
                  <a:pt x="6855" y="12452"/>
                </a:lnTo>
                <a:lnTo>
                  <a:pt x="6864" y="12452"/>
                </a:lnTo>
                <a:lnTo>
                  <a:pt x="6873" y="12461"/>
                </a:lnTo>
                <a:lnTo>
                  <a:pt x="6881" y="12461"/>
                </a:lnTo>
                <a:lnTo>
                  <a:pt x="6890" y="12461"/>
                </a:lnTo>
                <a:lnTo>
                  <a:pt x="6890" y="12470"/>
                </a:lnTo>
                <a:lnTo>
                  <a:pt x="6899" y="12470"/>
                </a:lnTo>
                <a:lnTo>
                  <a:pt x="6908" y="12470"/>
                </a:lnTo>
                <a:lnTo>
                  <a:pt x="6926" y="12470"/>
                </a:lnTo>
                <a:lnTo>
                  <a:pt x="6926" y="12478"/>
                </a:lnTo>
                <a:lnTo>
                  <a:pt x="6926" y="12505"/>
                </a:lnTo>
                <a:lnTo>
                  <a:pt x="6917" y="12505"/>
                </a:lnTo>
                <a:lnTo>
                  <a:pt x="6908" y="12514"/>
                </a:lnTo>
                <a:lnTo>
                  <a:pt x="6917" y="12523"/>
                </a:lnTo>
                <a:lnTo>
                  <a:pt x="6926" y="12523"/>
                </a:lnTo>
                <a:lnTo>
                  <a:pt x="6934" y="12523"/>
                </a:lnTo>
                <a:lnTo>
                  <a:pt x="6943" y="12531"/>
                </a:lnTo>
                <a:lnTo>
                  <a:pt x="6952" y="12540"/>
                </a:lnTo>
                <a:lnTo>
                  <a:pt x="6952" y="12549"/>
                </a:lnTo>
                <a:lnTo>
                  <a:pt x="6961" y="12549"/>
                </a:lnTo>
                <a:lnTo>
                  <a:pt x="6978" y="12540"/>
                </a:lnTo>
                <a:lnTo>
                  <a:pt x="6996" y="12531"/>
                </a:lnTo>
                <a:lnTo>
                  <a:pt x="7023" y="12523"/>
                </a:lnTo>
                <a:lnTo>
                  <a:pt x="7014" y="12514"/>
                </a:lnTo>
                <a:lnTo>
                  <a:pt x="7005" y="12505"/>
                </a:lnTo>
                <a:lnTo>
                  <a:pt x="6987" y="12496"/>
                </a:lnTo>
                <a:lnTo>
                  <a:pt x="6978" y="12496"/>
                </a:lnTo>
                <a:lnTo>
                  <a:pt x="6978" y="12487"/>
                </a:lnTo>
                <a:lnTo>
                  <a:pt x="7005" y="12505"/>
                </a:lnTo>
                <a:lnTo>
                  <a:pt x="7023" y="12514"/>
                </a:lnTo>
                <a:lnTo>
                  <a:pt x="7031" y="12523"/>
                </a:lnTo>
                <a:lnTo>
                  <a:pt x="7031" y="12531"/>
                </a:lnTo>
                <a:lnTo>
                  <a:pt x="7023" y="12531"/>
                </a:lnTo>
                <a:lnTo>
                  <a:pt x="7023" y="12540"/>
                </a:lnTo>
                <a:lnTo>
                  <a:pt x="7023" y="12549"/>
                </a:lnTo>
                <a:lnTo>
                  <a:pt x="7023" y="12558"/>
                </a:lnTo>
                <a:lnTo>
                  <a:pt x="7023" y="12567"/>
                </a:lnTo>
                <a:lnTo>
                  <a:pt x="7023" y="12576"/>
                </a:lnTo>
                <a:lnTo>
                  <a:pt x="7023" y="12584"/>
                </a:lnTo>
                <a:lnTo>
                  <a:pt x="7014" y="12584"/>
                </a:lnTo>
                <a:lnTo>
                  <a:pt x="7014" y="12576"/>
                </a:lnTo>
                <a:lnTo>
                  <a:pt x="7023" y="12567"/>
                </a:lnTo>
                <a:lnTo>
                  <a:pt x="7023" y="12558"/>
                </a:lnTo>
                <a:lnTo>
                  <a:pt x="7014" y="12558"/>
                </a:lnTo>
                <a:lnTo>
                  <a:pt x="7014" y="12549"/>
                </a:lnTo>
                <a:lnTo>
                  <a:pt x="7014" y="12540"/>
                </a:lnTo>
                <a:lnTo>
                  <a:pt x="7005" y="12540"/>
                </a:lnTo>
                <a:lnTo>
                  <a:pt x="6996" y="12549"/>
                </a:lnTo>
                <a:lnTo>
                  <a:pt x="6978" y="12558"/>
                </a:lnTo>
                <a:lnTo>
                  <a:pt x="6970" y="12558"/>
                </a:lnTo>
                <a:lnTo>
                  <a:pt x="6961" y="12558"/>
                </a:lnTo>
                <a:lnTo>
                  <a:pt x="6952" y="12558"/>
                </a:lnTo>
                <a:lnTo>
                  <a:pt x="6943" y="12549"/>
                </a:lnTo>
                <a:lnTo>
                  <a:pt x="6943" y="12558"/>
                </a:lnTo>
                <a:lnTo>
                  <a:pt x="6943" y="12567"/>
                </a:lnTo>
                <a:lnTo>
                  <a:pt x="6934" y="12567"/>
                </a:lnTo>
                <a:lnTo>
                  <a:pt x="6917" y="12558"/>
                </a:lnTo>
                <a:lnTo>
                  <a:pt x="6908" y="12558"/>
                </a:lnTo>
                <a:lnTo>
                  <a:pt x="6899" y="12558"/>
                </a:lnTo>
                <a:lnTo>
                  <a:pt x="6899" y="12567"/>
                </a:lnTo>
                <a:lnTo>
                  <a:pt x="6908" y="12576"/>
                </a:lnTo>
                <a:lnTo>
                  <a:pt x="6908" y="12584"/>
                </a:lnTo>
                <a:lnTo>
                  <a:pt x="6917" y="12584"/>
                </a:lnTo>
                <a:lnTo>
                  <a:pt x="6917" y="12593"/>
                </a:lnTo>
                <a:lnTo>
                  <a:pt x="6917" y="12602"/>
                </a:lnTo>
                <a:lnTo>
                  <a:pt x="6917" y="12611"/>
                </a:lnTo>
                <a:lnTo>
                  <a:pt x="6926" y="12611"/>
                </a:lnTo>
                <a:lnTo>
                  <a:pt x="6943" y="12611"/>
                </a:lnTo>
                <a:lnTo>
                  <a:pt x="6952" y="12611"/>
                </a:lnTo>
                <a:lnTo>
                  <a:pt x="6961" y="12602"/>
                </a:lnTo>
                <a:lnTo>
                  <a:pt x="6970" y="12611"/>
                </a:lnTo>
                <a:lnTo>
                  <a:pt x="6978" y="12602"/>
                </a:lnTo>
                <a:lnTo>
                  <a:pt x="6978" y="12593"/>
                </a:lnTo>
                <a:lnTo>
                  <a:pt x="6987" y="12602"/>
                </a:lnTo>
                <a:lnTo>
                  <a:pt x="6978" y="12602"/>
                </a:lnTo>
                <a:lnTo>
                  <a:pt x="6970" y="12611"/>
                </a:lnTo>
                <a:lnTo>
                  <a:pt x="6970" y="12620"/>
                </a:lnTo>
                <a:lnTo>
                  <a:pt x="6943" y="12629"/>
                </a:lnTo>
                <a:lnTo>
                  <a:pt x="6952" y="12637"/>
                </a:lnTo>
                <a:lnTo>
                  <a:pt x="6961" y="12637"/>
                </a:lnTo>
                <a:lnTo>
                  <a:pt x="6970" y="12646"/>
                </a:lnTo>
                <a:lnTo>
                  <a:pt x="6978" y="12655"/>
                </a:lnTo>
                <a:lnTo>
                  <a:pt x="6987" y="12646"/>
                </a:lnTo>
                <a:lnTo>
                  <a:pt x="6987" y="12637"/>
                </a:lnTo>
                <a:lnTo>
                  <a:pt x="6996" y="12620"/>
                </a:lnTo>
                <a:lnTo>
                  <a:pt x="7005" y="12620"/>
                </a:lnTo>
                <a:lnTo>
                  <a:pt x="7005" y="12611"/>
                </a:lnTo>
                <a:lnTo>
                  <a:pt x="7005" y="12602"/>
                </a:lnTo>
                <a:lnTo>
                  <a:pt x="7014" y="12602"/>
                </a:lnTo>
                <a:lnTo>
                  <a:pt x="7014" y="12593"/>
                </a:lnTo>
                <a:lnTo>
                  <a:pt x="7031" y="12602"/>
                </a:lnTo>
                <a:lnTo>
                  <a:pt x="7031" y="12611"/>
                </a:lnTo>
                <a:lnTo>
                  <a:pt x="7040" y="12602"/>
                </a:lnTo>
                <a:lnTo>
                  <a:pt x="7049" y="12593"/>
                </a:lnTo>
                <a:lnTo>
                  <a:pt x="7076" y="12602"/>
                </a:lnTo>
                <a:lnTo>
                  <a:pt x="7093" y="12602"/>
                </a:lnTo>
                <a:lnTo>
                  <a:pt x="7102" y="12602"/>
                </a:lnTo>
                <a:lnTo>
                  <a:pt x="7102" y="12611"/>
                </a:lnTo>
                <a:lnTo>
                  <a:pt x="7093" y="12611"/>
                </a:lnTo>
                <a:lnTo>
                  <a:pt x="7084" y="12611"/>
                </a:lnTo>
                <a:lnTo>
                  <a:pt x="7067" y="12611"/>
                </a:lnTo>
                <a:lnTo>
                  <a:pt x="7058" y="12611"/>
                </a:lnTo>
                <a:lnTo>
                  <a:pt x="7031" y="12629"/>
                </a:lnTo>
                <a:lnTo>
                  <a:pt x="7023" y="12629"/>
                </a:lnTo>
                <a:lnTo>
                  <a:pt x="7023" y="12620"/>
                </a:lnTo>
                <a:lnTo>
                  <a:pt x="7014" y="12620"/>
                </a:lnTo>
                <a:lnTo>
                  <a:pt x="7005" y="12629"/>
                </a:lnTo>
                <a:lnTo>
                  <a:pt x="6996" y="12629"/>
                </a:lnTo>
                <a:lnTo>
                  <a:pt x="6996" y="12637"/>
                </a:lnTo>
                <a:lnTo>
                  <a:pt x="6996" y="12655"/>
                </a:lnTo>
                <a:lnTo>
                  <a:pt x="6987" y="12664"/>
                </a:lnTo>
                <a:lnTo>
                  <a:pt x="6987" y="12673"/>
                </a:lnTo>
                <a:lnTo>
                  <a:pt x="7014" y="12690"/>
                </a:lnTo>
                <a:lnTo>
                  <a:pt x="7023" y="12690"/>
                </a:lnTo>
                <a:lnTo>
                  <a:pt x="7023" y="12681"/>
                </a:lnTo>
                <a:lnTo>
                  <a:pt x="7031" y="12673"/>
                </a:lnTo>
                <a:lnTo>
                  <a:pt x="7040" y="12655"/>
                </a:lnTo>
                <a:lnTo>
                  <a:pt x="7058" y="12646"/>
                </a:lnTo>
                <a:lnTo>
                  <a:pt x="7076" y="12646"/>
                </a:lnTo>
                <a:lnTo>
                  <a:pt x="7111" y="12620"/>
                </a:lnTo>
                <a:lnTo>
                  <a:pt x="7120" y="12629"/>
                </a:lnTo>
                <a:lnTo>
                  <a:pt x="7128" y="12629"/>
                </a:lnTo>
                <a:lnTo>
                  <a:pt x="7128" y="12637"/>
                </a:lnTo>
                <a:lnTo>
                  <a:pt x="7120" y="12646"/>
                </a:lnTo>
                <a:lnTo>
                  <a:pt x="7111" y="12655"/>
                </a:lnTo>
                <a:lnTo>
                  <a:pt x="7084" y="12664"/>
                </a:lnTo>
                <a:lnTo>
                  <a:pt x="7084" y="12690"/>
                </a:lnTo>
                <a:lnTo>
                  <a:pt x="7076" y="12699"/>
                </a:lnTo>
                <a:lnTo>
                  <a:pt x="7076" y="12690"/>
                </a:lnTo>
                <a:lnTo>
                  <a:pt x="7076" y="12681"/>
                </a:lnTo>
                <a:lnTo>
                  <a:pt x="7076" y="12673"/>
                </a:lnTo>
                <a:lnTo>
                  <a:pt x="7067" y="12664"/>
                </a:lnTo>
                <a:lnTo>
                  <a:pt x="7058" y="12673"/>
                </a:lnTo>
                <a:lnTo>
                  <a:pt x="7049" y="12673"/>
                </a:lnTo>
                <a:lnTo>
                  <a:pt x="7040" y="12673"/>
                </a:lnTo>
                <a:lnTo>
                  <a:pt x="7031" y="12681"/>
                </a:lnTo>
                <a:lnTo>
                  <a:pt x="7040" y="12690"/>
                </a:lnTo>
                <a:lnTo>
                  <a:pt x="7049" y="12708"/>
                </a:lnTo>
                <a:lnTo>
                  <a:pt x="7058" y="12708"/>
                </a:lnTo>
                <a:lnTo>
                  <a:pt x="7076" y="12717"/>
                </a:lnTo>
                <a:lnTo>
                  <a:pt x="7084" y="12726"/>
                </a:lnTo>
                <a:lnTo>
                  <a:pt x="7102" y="12726"/>
                </a:lnTo>
                <a:lnTo>
                  <a:pt x="7120" y="12734"/>
                </a:lnTo>
                <a:lnTo>
                  <a:pt x="7128" y="12726"/>
                </a:lnTo>
                <a:lnTo>
                  <a:pt x="7137" y="12726"/>
                </a:lnTo>
                <a:lnTo>
                  <a:pt x="7146" y="12699"/>
                </a:lnTo>
                <a:lnTo>
                  <a:pt x="7137" y="12690"/>
                </a:lnTo>
                <a:lnTo>
                  <a:pt x="7137" y="12681"/>
                </a:lnTo>
                <a:lnTo>
                  <a:pt x="7146" y="12664"/>
                </a:lnTo>
                <a:lnTo>
                  <a:pt x="7155" y="12637"/>
                </a:lnTo>
                <a:lnTo>
                  <a:pt x="7146" y="12637"/>
                </a:lnTo>
                <a:lnTo>
                  <a:pt x="7155" y="12620"/>
                </a:lnTo>
                <a:lnTo>
                  <a:pt x="7164" y="12620"/>
                </a:lnTo>
                <a:lnTo>
                  <a:pt x="7173" y="12611"/>
                </a:lnTo>
                <a:lnTo>
                  <a:pt x="7181" y="12611"/>
                </a:lnTo>
                <a:lnTo>
                  <a:pt x="7217" y="12593"/>
                </a:lnTo>
                <a:lnTo>
                  <a:pt x="7226" y="12593"/>
                </a:lnTo>
                <a:lnTo>
                  <a:pt x="7243" y="12593"/>
                </a:lnTo>
                <a:lnTo>
                  <a:pt x="7243" y="12584"/>
                </a:lnTo>
                <a:lnTo>
                  <a:pt x="7252" y="12576"/>
                </a:lnTo>
                <a:lnTo>
                  <a:pt x="7270" y="12567"/>
                </a:lnTo>
                <a:lnTo>
                  <a:pt x="7278" y="12567"/>
                </a:lnTo>
                <a:lnTo>
                  <a:pt x="7287" y="12567"/>
                </a:lnTo>
                <a:lnTo>
                  <a:pt x="7323" y="12584"/>
                </a:lnTo>
                <a:lnTo>
                  <a:pt x="7331" y="12576"/>
                </a:lnTo>
                <a:lnTo>
                  <a:pt x="7323" y="12567"/>
                </a:lnTo>
                <a:lnTo>
                  <a:pt x="7305" y="12549"/>
                </a:lnTo>
                <a:lnTo>
                  <a:pt x="7296" y="12514"/>
                </a:lnTo>
                <a:lnTo>
                  <a:pt x="7287" y="12514"/>
                </a:lnTo>
                <a:lnTo>
                  <a:pt x="7270" y="12514"/>
                </a:lnTo>
                <a:lnTo>
                  <a:pt x="7261" y="12505"/>
                </a:lnTo>
                <a:lnTo>
                  <a:pt x="7252" y="12505"/>
                </a:lnTo>
                <a:lnTo>
                  <a:pt x="7261" y="12505"/>
                </a:lnTo>
                <a:lnTo>
                  <a:pt x="7270" y="12505"/>
                </a:lnTo>
                <a:lnTo>
                  <a:pt x="7278" y="12505"/>
                </a:lnTo>
                <a:lnTo>
                  <a:pt x="7287" y="12496"/>
                </a:lnTo>
                <a:lnTo>
                  <a:pt x="7287" y="12487"/>
                </a:lnTo>
                <a:lnTo>
                  <a:pt x="7278" y="12478"/>
                </a:lnTo>
                <a:lnTo>
                  <a:pt x="7278" y="12461"/>
                </a:lnTo>
                <a:lnTo>
                  <a:pt x="7270" y="12443"/>
                </a:lnTo>
                <a:lnTo>
                  <a:pt x="7270" y="12452"/>
                </a:lnTo>
                <a:lnTo>
                  <a:pt x="7261" y="12452"/>
                </a:lnTo>
                <a:lnTo>
                  <a:pt x="7270" y="12443"/>
                </a:lnTo>
                <a:lnTo>
                  <a:pt x="7278" y="12434"/>
                </a:lnTo>
                <a:lnTo>
                  <a:pt x="7278" y="12426"/>
                </a:lnTo>
                <a:lnTo>
                  <a:pt x="7278" y="12408"/>
                </a:lnTo>
                <a:lnTo>
                  <a:pt x="7278" y="12399"/>
                </a:lnTo>
                <a:lnTo>
                  <a:pt x="7287" y="12390"/>
                </a:lnTo>
                <a:lnTo>
                  <a:pt x="7305" y="12381"/>
                </a:lnTo>
                <a:lnTo>
                  <a:pt x="7314" y="12373"/>
                </a:lnTo>
                <a:lnTo>
                  <a:pt x="7323" y="12373"/>
                </a:lnTo>
                <a:lnTo>
                  <a:pt x="7331" y="12364"/>
                </a:lnTo>
                <a:lnTo>
                  <a:pt x="7323" y="12364"/>
                </a:lnTo>
                <a:lnTo>
                  <a:pt x="7323" y="12355"/>
                </a:lnTo>
                <a:lnTo>
                  <a:pt x="7314" y="12355"/>
                </a:lnTo>
                <a:lnTo>
                  <a:pt x="7305" y="12346"/>
                </a:lnTo>
                <a:lnTo>
                  <a:pt x="7287" y="12355"/>
                </a:lnTo>
                <a:lnTo>
                  <a:pt x="7296" y="12346"/>
                </a:lnTo>
                <a:lnTo>
                  <a:pt x="7314" y="12346"/>
                </a:lnTo>
                <a:lnTo>
                  <a:pt x="7314" y="12337"/>
                </a:lnTo>
                <a:lnTo>
                  <a:pt x="7314" y="12328"/>
                </a:lnTo>
                <a:lnTo>
                  <a:pt x="7314" y="12337"/>
                </a:lnTo>
                <a:lnTo>
                  <a:pt x="7323" y="12346"/>
                </a:lnTo>
                <a:lnTo>
                  <a:pt x="7331" y="12355"/>
                </a:lnTo>
                <a:lnTo>
                  <a:pt x="7340" y="12364"/>
                </a:lnTo>
                <a:lnTo>
                  <a:pt x="7349" y="12364"/>
                </a:lnTo>
                <a:lnTo>
                  <a:pt x="7367" y="12346"/>
                </a:lnTo>
                <a:lnTo>
                  <a:pt x="7376" y="12346"/>
                </a:lnTo>
                <a:lnTo>
                  <a:pt x="7376" y="12337"/>
                </a:lnTo>
                <a:lnTo>
                  <a:pt x="7384" y="12284"/>
                </a:lnTo>
                <a:lnTo>
                  <a:pt x="7384" y="12275"/>
                </a:lnTo>
                <a:lnTo>
                  <a:pt x="7402" y="12249"/>
                </a:lnTo>
                <a:lnTo>
                  <a:pt x="7411" y="12240"/>
                </a:lnTo>
                <a:lnTo>
                  <a:pt x="7420" y="12223"/>
                </a:lnTo>
                <a:lnTo>
                  <a:pt x="7428" y="12223"/>
                </a:lnTo>
                <a:lnTo>
                  <a:pt x="7446" y="12214"/>
                </a:lnTo>
                <a:lnTo>
                  <a:pt x="7464" y="12205"/>
                </a:lnTo>
                <a:lnTo>
                  <a:pt x="7481" y="12196"/>
                </a:lnTo>
                <a:lnTo>
                  <a:pt x="7508" y="12170"/>
                </a:lnTo>
                <a:lnTo>
                  <a:pt x="7508" y="12161"/>
                </a:lnTo>
                <a:lnTo>
                  <a:pt x="7517" y="12161"/>
                </a:lnTo>
                <a:lnTo>
                  <a:pt x="7517" y="12152"/>
                </a:lnTo>
                <a:lnTo>
                  <a:pt x="7508" y="12143"/>
                </a:lnTo>
                <a:lnTo>
                  <a:pt x="7499" y="12152"/>
                </a:lnTo>
                <a:lnTo>
                  <a:pt x="7490" y="12152"/>
                </a:lnTo>
                <a:lnTo>
                  <a:pt x="7490" y="12143"/>
                </a:lnTo>
                <a:lnTo>
                  <a:pt x="7499" y="12143"/>
                </a:lnTo>
                <a:lnTo>
                  <a:pt x="7517" y="12134"/>
                </a:lnTo>
                <a:lnTo>
                  <a:pt x="7517" y="12125"/>
                </a:lnTo>
                <a:lnTo>
                  <a:pt x="7525" y="12125"/>
                </a:lnTo>
                <a:lnTo>
                  <a:pt x="7525" y="12099"/>
                </a:lnTo>
                <a:lnTo>
                  <a:pt x="7525" y="12090"/>
                </a:lnTo>
                <a:lnTo>
                  <a:pt x="7517" y="12081"/>
                </a:lnTo>
                <a:lnTo>
                  <a:pt x="7508" y="12081"/>
                </a:lnTo>
                <a:lnTo>
                  <a:pt x="7455" y="12072"/>
                </a:lnTo>
                <a:lnTo>
                  <a:pt x="7446" y="12072"/>
                </a:lnTo>
                <a:lnTo>
                  <a:pt x="7402" y="12028"/>
                </a:lnTo>
                <a:lnTo>
                  <a:pt x="7393" y="12020"/>
                </a:lnTo>
                <a:lnTo>
                  <a:pt x="7393" y="12011"/>
                </a:lnTo>
                <a:lnTo>
                  <a:pt x="7393" y="12002"/>
                </a:lnTo>
                <a:lnTo>
                  <a:pt x="7384" y="11993"/>
                </a:lnTo>
                <a:lnTo>
                  <a:pt x="7384" y="11984"/>
                </a:lnTo>
                <a:lnTo>
                  <a:pt x="7393" y="11975"/>
                </a:lnTo>
                <a:lnTo>
                  <a:pt x="7402" y="11958"/>
                </a:lnTo>
                <a:lnTo>
                  <a:pt x="7411" y="11940"/>
                </a:lnTo>
                <a:lnTo>
                  <a:pt x="7437" y="11905"/>
                </a:lnTo>
                <a:lnTo>
                  <a:pt x="7464" y="11905"/>
                </a:lnTo>
                <a:lnTo>
                  <a:pt x="7464" y="11896"/>
                </a:lnTo>
                <a:lnTo>
                  <a:pt x="7473" y="11896"/>
                </a:lnTo>
                <a:lnTo>
                  <a:pt x="7481" y="11887"/>
                </a:lnTo>
                <a:lnTo>
                  <a:pt x="7490" y="11878"/>
                </a:lnTo>
                <a:lnTo>
                  <a:pt x="7525" y="11887"/>
                </a:lnTo>
                <a:lnTo>
                  <a:pt x="7534" y="11887"/>
                </a:lnTo>
                <a:lnTo>
                  <a:pt x="7534" y="11878"/>
                </a:lnTo>
                <a:lnTo>
                  <a:pt x="7534" y="11870"/>
                </a:lnTo>
                <a:lnTo>
                  <a:pt x="7525" y="11870"/>
                </a:lnTo>
                <a:lnTo>
                  <a:pt x="7534" y="11852"/>
                </a:lnTo>
                <a:lnTo>
                  <a:pt x="7552" y="11834"/>
                </a:lnTo>
                <a:lnTo>
                  <a:pt x="7561" y="11825"/>
                </a:lnTo>
                <a:lnTo>
                  <a:pt x="7561" y="11817"/>
                </a:lnTo>
                <a:lnTo>
                  <a:pt x="7561" y="11808"/>
                </a:lnTo>
                <a:lnTo>
                  <a:pt x="7561" y="11799"/>
                </a:lnTo>
                <a:lnTo>
                  <a:pt x="7561" y="11772"/>
                </a:lnTo>
                <a:lnTo>
                  <a:pt x="7561" y="11764"/>
                </a:lnTo>
                <a:lnTo>
                  <a:pt x="7561" y="11755"/>
                </a:lnTo>
                <a:lnTo>
                  <a:pt x="7570" y="11755"/>
                </a:lnTo>
                <a:lnTo>
                  <a:pt x="7578" y="11728"/>
                </a:lnTo>
                <a:lnTo>
                  <a:pt x="7587" y="11719"/>
                </a:lnTo>
                <a:lnTo>
                  <a:pt x="7605" y="11719"/>
                </a:lnTo>
                <a:lnTo>
                  <a:pt x="7623" y="11711"/>
                </a:lnTo>
                <a:lnTo>
                  <a:pt x="7631" y="11702"/>
                </a:lnTo>
                <a:lnTo>
                  <a:pt x="7623" y="11702"/>
                </a:lnTo>
                <a:lnTo>
                  <a:pt x="7605" y="11693"/>
                </a:lnTo>
                <a:lnTo>
                  <a:pt x="7578" y="11684"/>
                </a:lnTo>
                <a:lnTo>
                  <a:pt x="7578" y="11675"/>
                </a:lnTo>
                <a:lnTo>
                  <a:pt x="7596" y="11675"/>
                </a:lnTo>
                <a:lnTo>
                  <a:pt x="7605" y="11667"/>
                </a:lnTo>
                <a:lnTo>
                  <a:pt x="7614" y="11667"/>
                </a:lnTo>
                <a:lnTo>
                  <a:pt x="7631" y="11667"/>
                </a:lnTo>
                <a:lnTo>
                  <a:pt x="7631" y="11675"/>
                </a:lnTo>
                <a:lnTo>
                  <a:pt x="7640" y="11684"/>
                </a:lnTo>
                <a:lnTo>
                  <a:pt x="7640" y="11693"/>
                </a:lnTo>
                <a:lnTo>
                  <a:pt x="7649" y="11693"/>
                </a:lnTo>
                <a:lnTo>
                  <a:pt x="7675" y="11684"/>
                </a:lnTo>
                <a:lnTo>
                  <a:pt x="7684" y="11675"/>
                </a:lnTo>
                <a:lnTo>
                  <a:pt x="7684" y="11667"/>
                </a:lnTo>
                <a:lnTo>
                  <a:pt x="7684" y="11649"/>
                </a:lnTo>
                <a:lnTo>
                  <a:pt x="7684" y="11640"/>
                </a:lnTo>
                <a:lnTo>
                  <a:pt x="7675" y="11631"/>
                </a:lnTo>
                <a:lnTo>
                  <a:pt x="7667" y="11631"/>
                </a:lnTo>
                <a:lnTo>
                  <a:pt x="7658" y="11631"/>
                </a:lnTo>
                <a:lnTo>
                  <a:pt x="7649" y="11631"/>
                </a:lnTo>
                <a:lnTo>
                  <a:pt x="7640" y="11640"/>
                </a:lnTo>
                <a:lnTo>
                  <a:pt x="7631" y="11640"/>
                </a:lnTo>
                <a:lnTo>
                  <a:pt x="7649" y="11640"/>
                </a:lnTo>
                <a:lnTo>
                  <a:pt x="7649" y="11649"/>
                </a:lnTo>
                <a:lnTo>
                  <a:pt x="7631" y="11658"/>
                </a:lnTo>
                <a:lnTo>
                  <a:pt x="7623" y="11658"/>
                </a:lnTo>
                <a:lnTo>
                  <a:pt x="7614" y="11658"/>
                </a:lnTo>
                <a:lnTo>
                  <a:pt x="7614" y="11649"/>
                </a:lnTo>
                <a:lnTo>
                  <a:pt x="7614" y="11640"/>
                </a:lnTo>
                <a:lnTo>
                  <a:pt x="7605" y="11640"/>
                </a:lnTo>
                <a:lnTo>
                  <a:pt x="7587" y="11631"/>
                </a:lnTo>
                <a:lnTo>
                  <a:pt x="7578" y="11622"/>
                </a:lnTo>
                <a:lnTo>
                  <a:pt x="7578" y="11614"/>
                </a:lnTo>
                <a:lnTo>
                  <a:pt x="7578" y="11596"/>
                </a:lnTo>
                <a:lnTo>
                  <a:pt x="7578" y="11578"/>
                </a:lnTo>
                <a:lnTo>
                  <a:pt x="7570" y="11552"/>
                </a:lnTo>
                <a:lnTo>
                  <a:pt x="7570" y="11534"/>
                </a:lnTo>
                <a:lnTo>
                  <a:pt x="7570" y="11525"/>
                </a:lnTo>
                <a:lnTo>
                  <a:pt x="7570" y="11516"/>
                </a:lnTo>
                <a:lnTo>
                  <a:pt x="7578" y="11516"/>
                </a:lnTo>
                <a:lnTo>
                  <a:pt x="7587" y="11508"/>
                </a:lnTo>
                <a:lnTo>
                  <a:pt x="7596" y="11508"/>
                </a:lnTo>
                <a:lnTo>
                  <a:pt x="7587" y="11516"/>
                </a:lnTo>
                <a:lnTo>
                  <a:pt x="7605" y="11516"/>
                </a:lnTo>
                <a:lnTo>
                  <a:pt x="7623" y="11525"/>
                </a:lnTo>
                <a:lnTo>
                  <a:pt x="7640" y="11534"/>
                </a:lnTo>
                <a:lnTo>
                  <a:pt x="7667" y="11543"/>
                </a:lnTo>
                <a:lnTo>
                  <a:pt x="7684" y="11543"/>
                </a:lnTo>
                <a:lnTo>
                  <a:pt x="7711" y="11543"/>
                </a:lnTo>
                <a:lnTo>
                  <a:pt x="7728" y="11543"/>
                </a:lnTo>
                <a:lnTo>
                  <a:pt x="7737" y="11534"/>
                </a:lnTo>
                <a:lnTo>
                  <a:pt x="7773" y="11516"/>
                </a:lnTo>
                <a:lnTo>
                  <a:pt x="7781" y="11516"/>
                </a:lnTo>
                <a:lnTo>
                  <a:pt x="7781" y="11499"/>
                </a:lnTo>
                <a:lnTo>
                  <a:pt x="7773" y="11481"/>
                </a:lnTo>
                <a:lnTo>
                  <a:pt x="7773" y="11472"/>
                </a:lnTo>
                <a:lnTo>
                  <a:pt x="7773" y="11464"/>
                </a:lnTo>
                <a:lnTo>
                  <a:pt x="7773" y="11437"/>
                </a:lnTo>
                <a:lnTo>
                  <a:pt x="7781" y="11437"/>
                </a:lnTo>
                <a:lnTo>
                  <a:pt x="7781" y="11428"/>
                </a:lnTo>
                <a:lnTo>
                  <a:pt x="7790" y="11428"/>
                </a:lnTo>
                <a:lnTo>
                  <a:pt x="7790" y="11402"/>
                </a:lnTo>
                <a:lnTo>
                  <a:pt x="7790" y="11393"/>
                </a:lnTo>
                <a:lnTo>
                  <a:pt x="7799" y="11384"/>
                </a:lnTo>
                <a:lnTo>
                  <a:pt x="7790" y="11384"/>
                </a:lnTo>
                <a:lnTo>
                  <a:pt x="7781" y="11375"/>
                </a:lnTo>
                <a:lnTo>
                  <a:pt x="7773" y="11366"/>
                </a:lnTo>
                <a:lnTo>
                  <a:pt x="7781" y="11358"/>
                </a:lnTo>
                <a:lnTo>
                  <a:pt x="7773" y="11340"/>
                </a:lnTo>
                <a:lnTo>
                  <a:pt x="7790" y="11340"/>
                </a:lnTo>
                <a:lnTo>
                  <a:pt x="7799" y="11349"/>
                </a:lnTo>
                <a:lnTo>
                  <a:pt x="7808" y="11349"/>
                </a:lnTo>
                <a:lnTo>
                  <a:pt x="7825" y="11358"/>
                </a:lnTo>
                <a:lnTo>
                  <a:pt x="7843" y="11358"/>
                </a:lnTo>
                <a:lnTo>
                  <a:pt x="7870" y="11358"/>
                </a:lnTo>
                <a:lnTo>
                  <a:pt x="7878" y="11358"/>
                </a:lnTo>
                <a:lnTo>
                  <a:pt x="7958" y="11340"/>
                </a:lnTo>
                <a:lnTo>
                  <a:pt x="7967" y="11340"/>
                </a:lnTo>
                <a:lnTo>
                  <a:pt x="8020" y="11331"/>
                </a:lnTo>
                <a:lnTo>
                  <a:pt x="8081" y="11305"/>
                </a:lnTo>
                <a:lnTo>
                  <a:pt x="8117" y="11287"/>
                </a:lnTo>
                <a:lnTo>
                  <a:pt x="8125" y="11278"/>
                </a:lnTo>
                <a:lnTo>
                  <a:pt x="8134" y="11261"/>
                </a:lnTo>
                <a:lnTo>
                  <a:pt x="8143" y="11252"/>
                </a:lnTo>
                <a:lnTo>
                  <a:pt x="8161" y="11225"/>
                </a:lnTo>
                <a:lnTo>
                  <a:pt x="8187" y="11181"/>
                </a:lnTo>
                <a:lnTo>
                  <a:pt x="8196" y="11172"/>
                </a:lnTo>
                <a:lnTo>
                  <a:pt x="8196" y="11163"/>
                </a:lnTo>
                <a:lnTo>
                  <a:pt x="8187" y="11137"/>
                </a:lnTo>
                <a:lnTo>
                  <a:pt x="8187" y="11128"/>
                </a:lnTo>
                <a:lnTo>
                  <a:pt x="8170" y="11128"/>
                </a:lnTo>
                <a:lnTo>
                  <a:pt x="8161" y="11128"/>
                </a:lnTo>
                <a:lnTo>
                  <a:pt x="8152" y="11110"/>
                </a:lnTo>
                <a:lnTo>
                  <a:pt x="8143" y="11102"/>
                </a:lnTo>
                <a:lnTo>
                  <a:pt x="8143" y="11093"/>
                </a:lnTo>
                <a:lnTo>
                  <a:pt x="8143" y="11075"/>
                </a:lnTo>
                <a:lnTo>
                  <a:pt x="8152" y="11058"/>
                </a:lnTo>
                <a:lnTo>
                  <a:pt x="8152" y="11049"/>
                </a:lnTo>
                <a:lnTo>
                  <a:pt x="8143" y="11031"/>
                </a:lnTo>
                <a:lnTo>
                  <a:pt x="8125" y="11022"/>
                </a:lnTo>
                <a:lnTo>
                  <a:pt x="8108" y="11013"/>
                </a:lnTo>
                <a:lnTo>
                  <a:pt x="8072" y="10996"/>
                </a:lnTo>
                <a:lnTo>
                  <a:pt x="8064" y="10978"/>
                </a:lnTo>
                <a:lnTo>
                  <a:pt x="8055" y="10960"/>
                </a:lnTo>
                <a:lnTo>
                  <a:pt x="8064" y="10960"/>
                </a:lnTo>
                <a:lnTo>
                  <a:pt x="8064" y="10952"/>
                </a:lnTo>
                <a:lnTo>
                  <a:pt x="8064" y="10943"/>
                </a:lnTo>
                <a:lnTo>
                  <a:pt x="8064" y="10934"/>
                </a:lnTo>
                <a:lnTo>
                  <a:pt x="8064" y="10925"/>
                </a:lnTo>
                <a:lnTo>
                  <a:pt x="8055" y="10916"/>
                </a:lnTo>
                <a:lnTo>
                  <a:pt x="8055" y="10908"/>
                </a:lnTo>
                <a:lnTo>
                  <a:pt x="8064" y="10881"/>
                </a:lnTo>
                <a:lnTo>
                  <a:pt x="8064" y="10863"/>
                </a:lnTo>
                <a:lnTo>
                  <a:pt x="8072" y="10863"/>
                </a:lnTo>
                <a:lnTo>
                  <a:pt x="8081" y="10855"/>
                </a:lnTo>
                <a:lnTo>
                  <a:pt x="8081" y="10819"/>
                </a:lnTo>
                <a:lnTo>
                  <a:pt x="8081" y="10810"/>
                </a:lnTo>
                <a:lnTo>
                  <a:pt x="8081" y="10819"/>
                </a:lnTo>
                <a:lnTo>
                  <a:pt x="8081" y="10837"/>
                </a:lnTo>
                <a:lnTo>
                  <a:pt x="8090" y="10846"/>
                </a:lnTo>
                <a:lnTo>
                  <a:pt x="8090" y="10855"/>
                </a:lnTo>
                <a:lnTo>
                  <a:pt x="8081" y="10863"/>
                </a:lnTo>
                <a:lnTo>
                  <a:pt x="8072" y="10863"/>
                </a:lnTo>
                <a:lnTo>
                  <a:pt x="8064" y="10872"/>
                </a:lnTo>
                <a:lnTo>
                  <a:pt x="8072" y="10872"/>
                </a:lnTo>
                <a:lnTo>
                  <a:pt x="8064" y="10899"/>
                </a:lnTo>
                <a:lnTo>
                  <a:pt x="8064" y="10916"/>
                </a:lnTo>
                <a:lnTo>
                  <a:pt x="8064" y="10925"/>
                </a:lnTo>
                <a:lnTo>
                  <a:pt x="8081" y="10943"/>
                </a:lnTo>
                <a:lnTo>
                  <a:pt x="8099" y="10960"/>
                </a:lnTo>
                <a:lnTo>
                  <a:pt x="8099" y="10969"/>
                </a:lnTo>
                <a:lnTo>
                  <a:pt x="8108" y="10969"/>
                </a:lnTo>
                <a:lnTo>
                  <a:pt x="8108" y="10978"/>
                </a:lnTo>
                <a:lnTo>
                  <a:pt x="8125" y="10969"/>
                </a:lnTo>
                <a:lnTo>
                  <a:pt x="8152" y="10969"/>
                </a:lnTo>
                <a:lnTo>
                  <a:pt x="8178" y="10996"/>
                </a:lnTo>
                <a:lnTo>
                  <a:pt x="8205" y="11005"/>
                </a:lnTo>
                <a:lnTo>
                  <a:pt x="8214" y="11005"/>
                </a:lnTo>
                <a:lnTo>
                  <a:pt x="8222" y="11013"/>
                </a:lnTo>
                <a:lnTo>
                  <a:pt x="8231" y="11013"/>
                </a:lnTo>
                <a:lnTo>
                  <a:pt x="8249" y="11005"/>
                </a:lnTo>
                <a:lnTo>
                  <a:pt x="8267" y="11005"/>
                </a:lnTo>
                <a:lnTo>
                  <a:pt x="8284" y="11005"/>
                </a:lnTo>
                <a:lnTo>
                  <a:pt x="8293" y="11013"/>
                </a:lnTo>
                <a:lnTo>
                  <a:pt x="8311" y="11013"/>
                </a:lnTo>
                <a:lnTo>
                  <a:pt x="8319" y="11013"/>
                </a:lnTo>
                <a:lnTo>
                  <a:pt x="8364" y="10996"/>
                </a:lnTo>
                <a:lnTo>
                  <a:pt x="8372" y="10996"/>
                </a:lnTo>
                <a:lnTo>
                  <a:pt x="8390" y="10978"/>
                </a:lnTo>
                <a:lnTo>
                  <a:pt x="8408" y="10969"/>
                </a:lnTo>
                <a:lnTo>
                  <a:pt x="8408" y="10960"/>
                </a:lnTo>
                <a:lnTo>
                  <a:pt x="8425" y="10934"/>
                </a:lnTo>
                <a:lnTo>
                  <a:pt x="8425" y="10925"/>
                </a:lnTo>
                <a:lnTo>
                  <a:pt x="8434" y="10916"/>
                </a:lnTo>
                <a:lnTo>
                  <a:pt x="8469" y="10890"/>
                </a:lnTo>
                <a:lnTo>
                  <a:pt x="8478" y="10872"/>
                </a:lnTo>
                <a:lnTo>
                  <a:pt x="8487" y="10863"/>
                </a:lnTo>
                <a:lnTo>
                  <a:pt x="8496" y="10846"/>
                </a:lnTo>
                <a:lnTo>
                  <a:pt x="8514" y="10810"/>
                </a:lnTo>
                <a:lnTo>
                  <a:pt x="8514" y="10802"/>
                </a:lnTo>
                <a:lnTo>
                  <a:pt x="8522" y="10793"/>
                </a:lnTo>
                <a:lnTo>
                  <a:pt x="8522" y="10784"/>
                </a:lnTo>
                <a:lnTo>
                  <a:pt x="8522" y="10766"/>
                </a:lnTo>
                <a:lnTo>
                  <a:pt x="8522" y="10749"/>
                </a:lnTo>
                <a:lnTo>
                  <a:pt x="8531" y="10740"/>
                </a:lnTo>
                <a:lnTo>
                  <a:pt x="8540" y="10731"/>
                </a:lnTo>
                <a:lnTo>
                  <a:pt x="8540" y="10722"/>
                </a:lnTo>
                <a:lnTo>
                  <a:pt x="8558" y="10713"/>
                </a:lnTo>
                <a:lnTo>
                  <a:pt x="8575" y="10705"/>
                </a:lnTo>
                <a:lnTo>
                  <a:pt x="8575" y="10696"/>
                </a:lnTo>
                <a:lnTo>
                  <a:pt x="8575" y="10687"/>
                </a:lnTo>
                <a:lnTo>
                  <a:pt x="8584" y="10678"/>
                </a:lnTo>
                <a:lnTo>
                  <a:pt x="8584" y="10669"/>
                </a:lnTo>
                <a:lnTo>
                  <a:pt x="8584" y="10660"/>
                </a:lnTo>
                <a:lnTo>
                  <a:pt x="8593" y="10652"/>
                </a:lnTo>
                <a:lnTo>
                  <a:pt x="8593" y="10643"/>
                </a:lnTo>
                <a:lnTo>
                  <a:pt x="8584" y="10634"/>
                </a:lnTo>
                <a:lnTo>
                  <a:pt x="8584" y="10625"/>
                </a:lnTo>
                <a:lnTo>
                  <a:pt x="8584" y="10616"/>
                </a:lnTo>
                <a:lnTo>
                  <a:pt x="8593" y="10616"/>
                </a:lnTo>
                <a:lnTo>
                  <a:pt x="8593" y="10625"/>
                </a:lnTo>
                <a:lnTo>
                  <a:pt x="8602" y="10634"/>
                </a:lnTo>
                <a:lnTo>
                  <a:pt x="8611" y="10643"/>
                </a:lnTo>
                <a:lnTo>
                  <a:pt x="8637" y="10634"/>
                </a:lnTo>
                <a:lnTo>
                  <a:pt x="8646" y="10634"/>
                </a:lnTo>
                <a:lnTo>
                  <a:pt x="8637" y="10643"/>
                </a:lnTo>
                <a:lnTo>
                  <a:pt x="8637" y="10652"/>
                </a:lnTo>
                <a:lnTo>
                  <a:pt x="8628" y="10643"/>
                </a:lnTo>
                <a:lnTo>
                  <a:pt x="8628" y="10669"/>
                </a:lnTo>
                <a:lnTo>
                  <a:pt x="8628" y="10678"/>
                </a:lnTo>
                <a:lnTo>
                  <a:pt x="8611" y="10687"/>
                </a:lnTo>
                <a:lnTo>
                  <a:pt x="8611" y="10696"/>
                </a:lnTo>
                <a:lnTo>
                  <a:pt x="8602" y="10696"/>
                </a:lnTo>
                <a:lnTo>
                  <a:pt x="8593" y="10705"/>
                </a:lnTo>
                <a:lnTo>
                  <a:pt x="8593" y="10713"/>
                </a:lnTo>
                <a:lnTo>
                  <a:pt x="8593" y="10722"/>
                </a:lnTo>
                <a:lnTo>
                  <a:pt x="8593" y="10731"/>
                </a:lnTo>
                <a:lnTo>
                  <a:pt x="8575" y="10740"/>
                </a:lnTo>
                <a:lnTo>
                  <a:pt x="8558" y="10757"/>
                </a:lnTo>
                <a:lnTo>
                  <a:pt x="8549" y="10757"/>
                </a:lnTo>
                <a:lnTo>
                  <a:pt x="8540" y="10766"/>
                </a:lnTo>
                <a:lnTo>
                  <a:pt x="8540" y="10757"/>
                </a:lnTo>
                <a:lnTo>
                  <a:pt x="8531" y="10757"/>
                </a:lnTo>
                <a:lnTo>
                  <a:pt x="8531" y="10766"/>
                </a:lnTo>
                <a:lnTo>
                  <a:pt x="8531" y="10775"/>
                </a:lnTo>
                <a:lnTo>
                  <a:pt x="8531" y="10784"/>
                </a:lnTo>
                <a:lnTo>
                  <a:pt x="8540" y="10775"/>
                </a:lnTo>
                <a:lnTo>
                  <a:pt x="8549" y="10766"/>
                </a:lnTo>
                <a:lnTo>
                  <a:pt x="8575" y="10749"/>
                </a:lnTo>
                <a:lnTo>
                  <a:pt x="8602" y="10731"/>
                </a:lnTo>
                <a:lnTo>
                  <a:pt x="8611" y="10713"/>
                </a:lnTo>
                <a:lnTo>
                  <a:pt x="8628" y="10696"/>
                </a:lnTo>
                <a:lnTo>
                  <a:pt x="8637" y="10687"/>
                </a:lnTo>
                <a:lnTo>
                  <a:pt x="8664" y="10643"/>
                </a:lnTo>
                <a:lnTo>
                  <a:pt x="8681" y="10599"/>
                </a:lnTo>
                <a:lnTo>
                  <a:pt x="8699" y="10563"/>
                </a:lnTo>
                <a:lnTo>
                  <a:pt x="8717" y="10537"/>
                </a:lnTo>
                <a:lnTo>
                  <a:pt x="8734" y="10519"/>
                </a:lnTo>
                <a:lnTo>
                  <a:pt x="8752" y="10510"/>
                </a:lnTo>
                <a:lnTo>
                  <a:pt x="8769" y="10502"/>
                </a:lnTo>
                <a:lnTo>
                  <a:pt x="8769" y="10484"/>
                </a:lnTo>
                <a:lnTo>
                  <a:pt x="8778" y="10475"/>
                </a:lnTo>
                <a:lnTo>
                  <a:pt x="8778" y="10466"/>
                </a:lnTo>
                <a:lnTo>
                  <a:pt x="8787" y="10457"/>
                </a:lnTo>
                <a:lnTo>
                  <a:pt x="8787" y="10440"/>
                </a:lnTo>
                <a:lnTo>
                  <a:pt x="8778" y="10413"/>
                </a:lnTo>
                <a:lnTo>
                  <a:pt x="8787" y="10404"/>
                </a:lnTo>
                <a:lnTo>
                  <a:pt x="8787" y="10396"/>
                </a:lnTo>
                <a:lnTo>
                  <a:pt x="8787" y="10387"/>
                </a:lnTo>
                <a:lnTo>
                  <a:pt x="8787" y="10378"/>
                </a:lnTo>
                <a:lnTo>
                  <a:pt x="8787" y="10360"/>
                </a:lnTo>
                <a:lnTo>
                  <a:pt x="8778" y="10351"/>
                </a:lnTo>
                <a:lnTo>
                  <a:pt x="8778" y="10343"/>
                </a:lnTo>
                <a:lnTo>
                  <a:pt x="8778" y="10334"/>
                </a:lnTo>
                <a:lnTo>
                  <a:pt x="8778" y="10325"/>
                </a:lnTo>
                <a:lnTo>
                  <a:pt x="8778" y="10316"/>
                </a:lnTo>
                <a:lnTo>
                  <a:pt x="8787" y="10307"/>
                </a:lnTo>
                <a:lnTo>
                  <a:pt x="8787" y="10290"/>
                </a:lnTo>
                <a:lnTo>
                  <a:pt x="8787" y="10281"/>
                </a:lnTo>
                <a:lnTo>
                  <a:pt x="8778" y="10281"/>
                </a:lnTo>
                <a:lnTo>
                  <a:pt x="8787" y="10281"/>
                </a:lnTo>
                <a:lnTo>
                  <a:pt x="8796" y="10263"/>
                </a:lnTo>
                <a:lnTo>
                  <a:pt x="8796" y="10254"/>
                </a:lnTo>
                <a:lnTo>
                  <a:pt x="8778" y="10254"/>
                </a:lnTo>
                <a:lnTo>
                  <a:pt x="8778" y="10246"/>
                </a:lnTo>
                <a:lnTo>
                  <a:pt x="8778" y="10254"/>
                </a:lnTo>
                <a:lnTo>
                  <a:pt x="8787" y="10254"/>
                </a:lnTo>
                <a:lnTo>
                  <a:pt x="8796" y="10254"/>
                </a:lnTo>
                <a:lnTo>
                  <a:pt x="8796" y="10246"/>
                </a:lnTo>
                <a:lnTo>
                  <a:pt x="8796" y="10237"/>
                </a:lnTo>
                <a:lnTo>
                  <a:pt x="8814" y="10237"/>
                </a:lnTo>
                <a:lnTo>
                  <a:pt x="8814" y="10246"/>
                </a:lnTo>
                <a:lnTo>
                  <a:pt x="8831" y="10237"/>
                </a:lnTo>
                <a:lnTo>
                  <a:pt x="8831" y="10228"/>
                </a:lnTo>
                <a:lnTo>
                  <a:pt x="8840" y="10219"/>
                </a:lnTo>
                <a:lnTo>
                  <a:pt x="8831" y="10219"/>
                </a:lnTo>
                <a:lnTo>
                  <a:pt x="8840" y="10219"/>
                </a:lnTo>
                <a:lnTo>
                  <a:pt x="8840" y="10210"/>
                </a:lnTo>
                <a:lnTo>
                  <a:pt x="8858" y="10201"/>
                </a:lnTo>
                <a:lnTo>
                  <a:pt x="8893" y="10175"/>
                </a:lnTo>
                <a:lnTo>
                  <a:pt x="8911" y="10157"/>
                </a:lnTo>
                <a:lnTo>
                  <a:pt x="8928" y="10148"/>
                </a:lnTo>
                <a:lnTo>
                  <a:pt x="8981" y="10122"/>
                </a:lnTo>
                <a:lnTo>
                  <a:pt x="8990" y="10122"/>
                </a:lnTo>
                <a:lnTo>
                  <a:pt x="8999" y="10122"/>
                </a:lnTo>
                <a:lnTo>
                  <a:pt x="9008" y="10122"/>
                </a:lnTo>
                <a:lnTo>
                  <a:pt x="9016" y="10122"/>
                </a:lnTo>
                <a:lnTo>
                  <a:pt x="9016" y="10113"/>
                </a:lnTo>
                <a:lnTo>
                  <a:pt x="9025" y="10104"/>
                </a:lnTo>
                <a:lnTo>
                  <a:pt x="9034" y="10104"/>
                </a:lnTo>
                <a:lnTo>
                  <a:pt x="9052" y="10087"/>
                </a:lnTo>
                <a:lnTo>
                  <a:pt x="9078" y="10087"/>
                </a:lnTo>
                <a:lnTo>
                  <a:pt x="9078" y="10078"/>
                </a:lnTo>
                <a:lnTo>
                  <a:pt x="9069" y="10069"/>
                </a:lnTo>
                <a:lnTo>
                  <a:pt x="9078" y="10069"/>
                </a:lnTo>
                <a:lnTo>
                  <a:pt x="9096" y="10060"/>
                </a:lnTo>
                <a:lnTo>
                  <a:pt x="9114" y="10060"/>
                </a:lnTo>
                <a:lnTo>
                  <a:pt x="9122" y="10060"/>
                </a:lnTo>
                <a:lnTo>
                  <a:pt x="9131" y="10051"/>
                </a:lnTo>
                <a:lnTo>
                  <a:pt x="9149" y="10060"/>
                </a:lnTo>
                <a:lnTo>
                  <a:pt x="9140" y="10069"/>
                </a:lnTo>
                <a:lnTo>
                  <a:pt x="9131" y="10060"/>
                </a:lnTo>
                <a:lnTo>
                  <a:pt x="9122" y="10069"/>
                </a:lnTo>
                <a:lnTo>
                  <a:pt x="9131" y="10069"/>
                </a:lnTo>
                <a:lnTo>
                  <a:pt x="9140" y="10069"/>
                </a:lnTo>
                <a:lnTo>
                  <a:pt x="9158" y="10069"/>
                </a:lnTo>
                <a:lnTo>
                  <a:pt x="9166" y="10060"/>
                </a:lnTo>
                <a:lnTo>
                  <a:pt x="9184" y="10060"/>
                </a:lnTo>
                <a:lnTo>
                  <a:pt x="9184" y="10051"/>
                </a:lnTo>
                <a:lnTo>
                  <a:pt x="9175" y="10051"/>
                </a:lnTo>
                <a:lnTo>
                  <a:pt x="9175" y="10043"/>
                </a:lnTo>
                <a:lnTo>
                  <a:pt x="9184" y="10043"/>
                </a:lnTo>
                <a:lnTo>
                  <a:pt x="9193" y="10043"/>
                </a:lnTo>
                <a:lnTo>
                  <a:pt x="9193" y="10051"/>
                </a:lnTo>
                <a:lnTo>
                  <a:pt x="9193" y="10060"/>
                </a:lnTo>
                <a:lnTo>
                  <a:pt x="9202" y="10060"/>
                </a:lnTo>
                <a:lnTo>
                  <a:pt x="9211" y="10060"/>
                </a:lnTo>
                <a:lnTo>
                  <a:pt x="9228" y="10060"/>
                </a:lnTo>
                <a:lnTo>
                  <a:pt x="9263" y="10060"/>
                </a:lnTo>
                <a:lnTo>
                  <a:pt x="9272" y="10051"/>
                </a:lnTo>
                <a:lnTo>
                  <a:pt x="9272" y="10043"/>
                </a:lnTo>
                <a:lnTo>
                  <a:pt x="9272" y="10034"/>
                </a:lnTo>
                <a:lnTo>
                  <a:pt x="9290" y="10007"/>
                </a:lnTo>
                <a:lnTo>
                  <a:pt x="9299" y="10007"/>
                </a:lnTo>
                <a:lnTo>
                  <a:pt x="9334" y="9990"/>
                </a:lnTo>
                <a:lnTo>
                  <a:pt x="9343" y="9981"/>
                </a:lnTo>
                <a:lnTo>
                  <a:pt x="9343" y="9954"/>
                </a:lnTo>
                <a:lnTo>
                  <a:pt x="9343" y="9946"/>
                </a:lnTo>
                <a:lnTo>
                  <a:pt x="9343" y="9928"/>
                </a:lnTo>
                <a:lnTo>
                  <a:pt x="9361" y="9910"/>
                </a:lnTo>
                <a:lnTo>
                  <a:pt x="9361" y="9901"/>
                </a:lnTo>
                <a:lnTo>
                  <a:pt x="9361" y="9893"/>
                </a:lnTo>
                <a:lnTo>
                  <a:pt x="9369" y="9893"/>
                </a:lnTo>
                <a:lnTo>
                  <a:pt x="9387" y="9875"/>
                </a:lnTo>
                <a:lnTo>
                  <a:pt x="9396" y="9866"/>
                </a:lnTo>
                <a:lnTo>
                  <a:pt x="9396" y="9857"/>
                </a:lnTo>
                <a:lnTo>
                  <a:pt x="9405" y="9848"/>
                </a:lnTo>
                <a:lnTo>
                  <a:pt x="9405" y="9831"/>
                </a:lnTo>
                <a:lnTo>
                  <a:pt x="9413" y="9813"/>
                </a:lnTo>
                <a:lnTo>
                  <a:pt x="9431" y="9804"/>
                </a:lnTo>
                <a:lnTo>
                  <a:pt x="9431" y="9795"/>
                </a:lnTo>
                <a:lnTo>
                  <a:pt x="9440" y="9787"/>
                </a:lnTo>
                <a:lnTo>
                  <a:pt x="9440" y="9778"/>
                </a:lnTo>
                <a:lnTo>
                  <a:pt x="9440" y="9743"/>
                </a:lnTo>
                <a:lnTo>
                  <a:pt x="9440" y="9725"/>
                </a:lnTo>
                <a:lnTo>
                  <a:pt x="9440" y="9698"/>
                </a:lnTo>
                <a:lnTo>
                  <a:pt x="9458" y="9681"/>
                </a:lnTo>
                <a:lnTo>
                  <a:pt x="9458" y="9672"/>
                </a:lnTo>
                <a:lnTo>
                  <a:pt x="9466" y="9672"/>
                </a:lnTo>
                <a:lnTo>
                  <a:pt x="9475" y="9654"/>
                </a:lnTo>
                <a:lnTo>
                  <a:pt x="9475" y="9628"/>
                </a:lnTo>
                <a:lnTo>
                  <a:pt x="9475" y="9619"/>
                </a:lnTo>
                <a:lnTo>
                  <a:pt x="9475" y="9610"/>
                </a:lnTo>
                <a:lnTo>
                  <a:pt x="9484" y="9584"/>
                </a:lnTo>
                <a:lnTo>
                  <a:pt x="9484" y="9566"/>
                </a:lnTo>
                <a:lnTo>
                  <a:pt x="9493" y="9548"/>
                </a:lnTo>
                <a:lnTo>
                  <a:pt x="9502" y="9522"/>
                </a:lnTo>
                <a:lnTo>
                  <a:pt x="9493" y="9495"/>
                </a:lnTo>
                <a:lnTo>
                  <a:pt x="9493" y="9478"/>
                </a:lnTo>
                <a:lnTo>
                  <a:pt x="9493" y="9451"/>
                </a:lnTo>
                <a:lnTo>
                  <a:pt x="9484" y="9434"/>
                </a:lnTo>
                <a:lnTo>
                  <a:pt x="9493" y="9381"/>
                </a:lnTo>
                <a:lnTo>
                  <a:pt x="9493" y="9389"/>
                </a:lnTo>
                <a:lnTo>
                  <a:pt x="9484" y="9381"/>
                </a:lnTo>
                <a:lnTo>
                  <a:pt x="9484" y="9363"/>
                </a:lnTo>
                <a:lnTo>
                  <a:pt x="9493" y="9354"/>
                </a:lnTo>
                <a:lnTo>
                  <a:pt x="9493" y="9345"/>
                </a:lnTo>
                <a:lnTo>
                  <a:pt x="9484" y="9345"/>
                </a:lnTo>
                <a:lnTo>
                  <a:pt x="9484" y="9354"/>
                </a:lnTo>
                <a:lnTo>
                  <a:pt x="9484" y="9345"/>
                </a:lnTo>
                <a:lnTo>
                  <a:pt x="9493" y="9337"/>
                </a:lnTo>
                <a:lnTo>
                  <a:pt x="9493" y="9328"/>
                </a:lnTo>
                <a:lnTo>
                  <a:pt x="9502" y="9319"/>
                </a:lnTo>
                <a:lnTo>
                  <a:pt x="9502" y="9310"/>
                </a:lnTo>
                <a:lnTo>
                  <a:pt x="9511" y="9301"/>
                </a:lnTo>
                <a:lnTo>
                  <a:pt x="9511" y="9292"/>
                </a:lnTo>
                <a:lnTo>
                  <a:pt x="9502" y="9292"/>
                </a:lnTo>
                <a:lnTo>
                  <a:pt x="9511" y="9292"/>
                </a:lnTo>
                <a:lnTo>
                  <a:pt x="9511" y="9284"/>
                </a:lnTo>
                <a:lnTo>
                  <a:pt x="9511" y="9275"/>
                </a:lnTo>
                <a:lnTo>
                  <a:pt x="9519" y="9284"/>
                </a:lnTo>
                <a:lnTo>
                  <a:pt x="9528" y="9292"/>
                </a:lnTo>
                <a:lnTo>
                  <a:pt x="9528" y="9301"/>
                </a:lnTo>
                <a:lnTo>
                  <a:pt x="9537" y="9301"/>
                </a:lnTo>
                <a:lnTo>
                  <a:pt x="9546" y="9292"/>
                </a:lnTo>
                <a:lnTo>
                  <a:pt x="9563" y="9275"/>
                </a:lnTo>
                <a:lnTo>
                  <a:pt x="9563" y="9266"/>
                </a:lnTo>
                <a:lnTo>
                  <a:pt x="9590" y="9239"/>
                </a:lnTo>
                <a:lnTo>
                  <a:pt x="9608" y="9204"/>
                </a:lnTo>
                <a:lnTo>
                  <a:pt x="9608" y="9195"/>
                </a:lnTo>
                <a:lnTo>
                  <a:pt x="9608" y="9187"/>
                </a:lnTo>
                <a:lnTo>
                  <a:pt x="9608" y="9178"/>
                </a:lnTo>
                <a:lnTo>
                  <a:pt x="9616" y="9178"/>
                </a:lnTo>
                <a:lnTo>
                  <a:pt x="9608" y="9187"/>
                </a:lnTo>
                <a:lnTo>
                  <a:pt x="9616" y="9187"/>
                </a:lnTo>
                <a:lnTo>
                  <a:pt x="9625" y="9169"/>
                </a:lnTo>
                <a:lnTo>
                  <a:pt x="9625" y="9160"/>
                </a:lnTo>
                <a:lnTo>
                  <a:pt x="9634" y="9160"/>
                </a:lnTo>
                <a:lnTo>
                  <a:pt x="9643" y="9142"/>
                </a:lnTo>
                <a:lnTo>
                  <a:pt x="9652" y="9134"/>
                </a:lnTo>
                <a:lnTo>
                  <a:pt x="9660" y="9125"/>
                </a:lnTo>
                <a:lnTo>
                  <a:pt x="9678" y="9116"/>
                </a:lnTo>
                <a:lnTo>
                  <a:pt x="9696" y="9098"/>
                </a:lnTo>
                <a:lnTo>
                  <a:pt x="9705" y="9089"/>
                </a:lnTo>
                <a:lnTo>
                  <a:pt x="9722" y="9072"/>
                </a:lnTo>
                <a:lnTo>
                  <a:pt x="9722" y="9063"/>
                </a:lnTo>
                <a:lnTo>
                  <a:pt x="9731" y="9063"/>
                </a:lnTo>
                <a:lnTo>
                  <a:pt x="9740" y="9054"/>
                </a:lnTo>
                <a:lnTo>
                  <a:pt x="9758" y="9028"/>
                </a:lnTo>
                <a:lnTo>
                  <a:pt x="9775" y="9001"/>
                </a:lnTo>
                <a:lnTo>
                  <a:pt x="9784" y="8966"/>
                </a:lnTo>
                <a:lnTo>
                  <a:pt x="9793" y="8939"/>
                </a:lnTo>
                <a:lnTo>
                  <a:pt x="9793" y="8931"/>
                </a:lnTo>
                <a:lnTo>
                  <a:pt x="9793" y="8922"/>
                </a:lnTo>
                <a:lnTo>
                  <a:pt x="9793" y="8913"/>
                </a:lnTo>
                <a:lnTo>
                  <a:pt x="9793" y="8904"/>
                </a:lnTo>
                <a:lnTo>
                  <a:pt x="9802" y="8895"/>
                </a:lnTo>
                <a:lnTo>
                  <a:pt x="9802" y="8886"/>
                </a:lnTo>
                <a:lnTo>
                  <a:pt x="9793" y="8869"/>
                </a:lnTo>
                <a:close/>
                <a:moveTo>
                  <a:pt x="9493" y="9337"/>
                </a:moveTo>
                <a:lnTo>
                  <a:pt x="9493" y="9345"/>
                </a:lnTo>
                <a:lnTo>
                  <a:pt x="9502" y="9345"/>
                </a:lnTo>
                <a:lnTo>
                  <a:pt x="9502" y="9337"/>
                </a:lnTo>
                <a:close/>
                <a:moveTo>
                  <a:pt x="6881" y="11861"/>
                </a:moveTo>
                <a:lnTo>
                  <a:pt x="6890" y="11870"/>
                </a:lnTo>
                <a:lnTo>
                  <a:pt x="6890" y="11878"/>
                </a:lnTo>
                <a:lnTo>
                  <a:pt x="6899" y="11887"/>
                </a:lnTo>
                <a:lnTo>
                  <a:pt x="6908" y="11896"/>
                </a:lnTo>
                <a:lnTo>
                  <a:pt x="6908" y="11905"/>
                </a:lnTo>
                <a:lnTo>
                  <a:pt x="6908" y="11914"/>
                </a:lnTo>
                <a:lnTo>
                  <a:pt x="6917" y="11914"/>
                </a:lnTo>
                <a:lnTo>
                  <a:pt x="6926" y="11914"/>
                </a:lnTo>
                <a:lnTo>
                  <a:pt x="6934" y="11914"/>
                </a:lnTo>
                <a:lnTo>
                  <a:pt x="6934" y="11905"/>
                </a:lnTo>
                <a:lnTo>
                  <a:pt x="6934" y="11896"/>
                </a:lnTo>
                <a:lnTo>
                  <a:pt x="6934" y="11887"/>
                </a:lnTo>
                <a:lnTo>
                  <a:pt x="6934" y="11878"/>
                </a:lnTo>
                <a:lnTo>
                  <a:pt x="6934" y="11870"/>
                </a:lnTo>
                <a:lnTo>
                  <a:pt x="6926" y="11861"/>
                </a:lnTo>
                <a:lnTo>
                  <a:pt x="6926" y="11852"/>
                </a:lnTo>
                <a:lnTo>
                  <a:pt x="6917" y="11852"/>
                </a:lnTo>
                <a:lnTo>
                  <a:pt x="6917" y="11843"/>
                </a:lnTo>
                <a:lnTo>
                  <a:pt x="6926" y="11834"/>
                </a:lnTo>
                <a:lnTo>
                  <a:pt x="6934" y="11834"/>
                </a:lnTo>
                <a:lnTo>
                  <a:pt x="6943" y="11825"/>
                </a:lnTo>
                <a:lnTo>
                  <a:pt x="6943" y="11817"/>
                </a:lnTo>
                <a:lnTo>
                  <a:pt x="6934" y="11817"/>
                </a:lnTo>
                <a:lnTo>
                  <a:pt x="6926" y="11808"/>
                </a:lnTo>
                <a:lnTo>
                  <a:pt x="6917" y="11808"/>
                </a:lnTo>
                <a:lnTo>
                  <a:pt x="6908" y="11808"/>
                </a:lnTo>
                <a:lnTo>
                  <a:pt x="6908" y="11817"/>
                </a:lnTo>
                <a:lnTo>
                  <a:pt x="6908" y="11825"/>
                </a:lnTo>
                <a:lnTo>
                  <a:pt x="6908" y="11834"/>
                </a:lnTo>
                <a:lnTo>
                  <a:pt x="6899" y="11834"/>
                </a:lnTo>
                <a:lnTo>
                  <a:pt x="6890" y="11834"/>
                </a:lnTo>
                <a:lnTo>
                  <a:pt x="6881" y="11834"/>
                </a:lnTo>
                <a:lnTo>
                  <a:pt x="6881" y="11843"/>
                </a:lnTo>
                <a:lnTo>
                  <a:pt x="6873" y="11852"/>
                </a:lnTo>
                <a:close/>
                <a:moveTo>
                  <a:pt x="6837" y="11878"/>
                </a:moveTo>
                <a:lnTo>
                  <a:pt x="6846" y="11870"/>
                </a:lnTo>
                <a:lnTo>
                  <a:pt x="6837" y="11870"/>
                </a:lnTo>
                <a:close/>
                <a:moveTo>
                  <a:pt x="9713" y="12805"/>
                </a:moveTo>
                <a:lnTo>
                  <a:pt x="9722" y="12796"/>
                </a:lnTo>
                <a:lnTo>
                  <a:pt x="9713" y="12805"/>
                </a:lnTo>
                <a:lnTo>
                  <a:pt x="9705" y="12805"/>
                </a:lnTo>
                <a:lnTo>
                  <a:pt x="9705" y="12796"/>
                </a:lnTo>
                <a:lnTo>
                  <a:pt x="9705" y="12787"/>
                </a:lnTo>
                <a:lnTo>
                  <a:pt x="9696" y="12779"/>
                </a:lnTo>
                <a:lnTo>
                  <a:pt x="9687" y="12770"/>
                </a:lnTo>
                <a:lnTo>
                  <a:pt x="9678" y="12779"/>
                </a:lnTo>
                <a:lnTo>
                  <a:pt x="9669" y="12770"/>
                </a:lnTo>
                <a:lnTo>
                  <a:pt x="9660" y="12770"/>
                </a:lnTo>
                <a:lnTo>
                  <a:pt x="9669" y="12761"/>
                </a:lnTo>
                <a:lnTo>
                  <a:pt x="9660" y="12752"/>
                </a:lnTo>
                <a:lnTo>
                  <a:pt x="9652" y="12752"/>
                </a:lnTo>
                <a:lnTo>
                  <a:pt x="9643" y="12752"/>
                </a:lnTo>
                <a:lnTo>
                  <a:pt x="9634" y="12752"/>
                </a:lnTo>
                <a:lnTo>
                  <a:pt x="9625" y="12752"/>
                </a:lnTo>
                <a:lnTo>
                  <a:pt x="9608" y="12743"/>
                </a:lnTo>
                <a:lnTo>
                  <a:pt x="9599" y="12743"/>
                </a:lnTo>
                <a:lnTo>
                  <a:pt x="9572" y="12743"/>
                </a:lnTo>
                <a:lnTo>
                  <a:pt x="9563" y="12743"/>
                </a:lnTo>
                <a:lnTo>
                  <a:pt x="9572" y="12743"/>
                </a:lnTo>
                <a:lnTo>
                  <a:pt x="9590" y="12752"/>
                </a:lnTo>
                <a:lnTo>
                  <a:pt x="9590" y="12761"/>
                </a:lnTo>
                <a:lnTo>
                  <a:pt x="9599" y="12761"/>
                </a:lnTo>
                <a:lnTo>
                  <a:pt x="9625" y="12770"/>
                </a:lnTo>
                <a:lnTo>
                  <a:pt x="9634" y="12779"/>
                </a:lnTo>
                <a:lnTo>
                  <a:pt x="9643" y="12779"/>
                </a:lnTo>
                <a:lnTo>
                  <a:pt x="9652" y="12779"/>
                </a:lnTo>
                <a:lnTo>
                  <a:pt x="9652" y="12787"/>
                </a:lnTo>
                <a:lnTo>
                  <a:pt x="9660" y="12787"/>
                </a:lnTo>
                <a:lnTo>
                  <a:pt x="9669" y="12796"/>
                </a:lnTo>
                <a:lnTo>
                  <a:pt x="9678" y="12796"/>
                </a:lnTo>
                <a:lnTo>
                  <a:pt x="9678" y="12805"/>
                </a:lnTo>
                <a:lnTo>
                  <a:pt x="9687" y="12814"/>
                </a:lnTo>
                <a:lnTo>
                  <a:pt x="9696" y="12823"/>
                </a:lnTo>
                <a:lnTo>
                  <a:pt x="9705" y="12831"/>
                </a:lnTo>
                <a:lnTo>
                  <a:pt x="9713" y="12831"/>
                </a:lnTo>
                <a:lnTo>
                  <a:pt x="9722" y="12823"/>
                </a:lnTo>
                <a:lnTo>
                  <a:pt x="9713" y="12814"/>
                </a:lnTo>
                <a:close/>
                <a:moveTo>
                  <a:pt x="9114" y="10069"/>
                </a:moveTo>
                <a:lnTo>
                  <a:pt x="9105" y="10069"/>
                </a:lnTo>
                <a:lnTo>
                  <a:pt x="9096" y="10078"/>
                </a:lnTo>
                <a:lnTo>
                  <a:pt x="9105" y="10078"/>
                </a:lnTo>
                <a:lnTo>
                  <a:pt x="9114" y="10078"/>
                </a:lnTo>
                <a:close/>
                <a:moveTo>
                  <a:pt x="9519" y="9301"/>
                </a:moveTo>
                <a:lnTo>
                  <a:pt x="9511" y="9301"/>
                </a:lnTo>
                <a:lnTo>
                  <a:pt x="9511" y="9310"/>
                </a:lnTo>
                <a:lnTo>
                  <a:pt x="9511" y="9319"/>
                </a:lnTo>
                <a:lnTo>
                  <a:pt x="9511" y="9310"/>
                </a:lnTo>
                <a:close/>
                <a:moveTo>
                  <a:pt x="9034" y="10122"/>
                </a:moveTo>
                <a:lnTo>
                  <a:pt x="9025" y="10122"/>
                </a:lnTo>
                <a:lnTo>
                  <a:pt x="9016" y="10131"/>
                </a:lnTo>
                <a:lnTo>
                  <a:pt x="9025" y="10131"/>
                </a:lnTo>
                <a:lnTo>
                  <a:pt x="9034" y="10131"/>
                </a:lnTo>
                <a:close/>
                <a:moveTo>
                  <a:pt x="4526" y="6742"/>
                </a:moveTo>
                <a:lnTo>
                  <a:pt x="4517" y="6742"/>
                </a:lnTo>
                <a:lnTo>
                  <a:pt x="4517" y="6751"/>
                </a:lnTo>
                <a:lnTo>
                  <a:pt x="4526" y="6751"/>
                </a:lnTo>
                <a:close/>
                <a:moveTo>
                  <a:pt x="2100" y="9001"/>
                </a:moveTo>
                <a:lnTo>
                  <a:pt x="2091" y="9001"/>
                </a:lnTo>
                <a:lnTo>
                  <a:pt x="2091" y="9010"/>
                </a:lnTo>
                <a:lnTo>
                  <a:pt x="2100" y="9010"/>
                </a:lnTo>
                <a:close/>
                <a:moveTo>
                  <a:pt x="2135" y="9081"/>
                </a:moveTo>
                <a:lnTo>
                  <a:pt x="2126" y="9081"/>
                </a:lnTo>
                <a:close/>
                <a:moveTo>
                  <a:pt x="2135" y="9063"/>
                </a:moveTo>
                <a:lnTo>
                  <a:pt x="2126" y="9063"/>
                </a:lnTo>
                <a:lnTo>
                  <a:pt x="2126" y="9072"/>
                </a:lnTo>
                <a:lnTo>
                  <a:pt x="2135" y="9072"/>
                </a:lnTo>
                <a:lnTo>
                  <a:pt x="2153" y="9072"/>
                </a:lnTo>
                <a:lnTo>
                  <a:pt x="2153" y="9063"/>
                </a:lnTo>
                <a:close/>
                <a:moveTo>
                  <a:pt x="2056" y="9036"/>
                </a:moveTo>
                <a:lnTo>
                  <a:pt x="2056" y="9045"/>
                </a:lnTo>
                <a:lnTo>
                  <a:pt x="2064" y="9045"/>
                </a:lnTo>
                <a:lnTo>
                  <a:pt x="2064" y="9036"/>
                </a:lnTo>
                <a:close/>
                <a:moveTo>
                  <a:pt x="2020" y="9654"/>
                </a:moveTo>
                <a:lnTo>
                  <a:pt x="2012" y="9663"/>
                </a:lnTo>
                <a:lnTo>
                  <a:pt x="2003" y="9663"/>
                </a:lnTo>
                <a:lnTo>
                  <a:pt x="2003" y="9672"/>
                </a:lnTo>
                <a:lnTo>
                  <a:pt x="2012" y="9672"/>
                </a:lnTo>
                <a:lnTo>
                  <a:pt x="2003" y="9672"/>
                </a:lnTo>
                <a:lnTo>
                  <a:pt x="2003" y="9663"/>
                </a:lnTo>
                <a:lnTo>
                  <a:pt x="2012" y="9663"/>
                </a:lnTo>
                <a:close/>
                <a:moveTo>
                  <a:pt x="2064" y="9001"/>
                </a:moveTo>
                <a:lnTo>
                  <a:pt x="2064" y="8992"/>
                </a:lnTo>
                <a:lnTo>
                  <a:pt x="2047" y="8992"/>
                </a:lnTo>
                <a:lnTo>
                  <a:pt x="2047" y="9001"/>
                </a:lnTo>
                <a:lnTo>
                  <a:pt x="2056" y="9001"/>
                </a:lnTo>
                <a:close/>
                <a:moveTo>
                  <a:pt x="2603" y="3680"/>
                </a:moveTo>
                <a:lnTo>
                  <a:pt x="2594" y="3671"/>
                </a:lnTo>
                <a:lnTo>
                  <a:pt x="2594" y="3680"/>
                </a:lnTo>
                <a:lnTo>
                  <a:pt x="2585" y="3689"/>
                </a:lnTo>
                <a:lnTo>
                  <a:pt x="2585" y="3698"/>
                </a:lnTo>
                <a:lnTo>
                  <a:pt x="2594" y="3698"/>
                </a:lnTo>
                <a:lnTo>
                  <a:pt x="2603" y="3698"/>
                </a:lnTo>
                <a:lnTo>
                  <a:pt x="2611" y="3698"/>
                </a:lnTo>
                <a:lnTo>
                  <a:pt x="2611" y="3689"/>
                </a:lnTo>
                <a:close/>
                <a:moveTo>
                  <a:pt x="2161" y="9116"/>
                </a:moveTo>
                <a:lnTo>
                  <a:pt x="2161" y="9125"/>
                </a:lnTo>
                <a:lnTo>
                  <a:pt x="2170" y="9125"/>
                </a:lnTo>
                <a:lnTo>
                  <a:pt x="2170" y="9116"/>
                </a:lnTo>
                <a:close/>
                <a:moveTo>
                  <a:pt x="2285" y="9698"/>
                </a:moveTo>
                <a:lnTo>
                  <a:pt x="2285" y="9707"/>
                </a:lnTo>
                <a:close/>
                <a:moveTo>
                  <a:pt x="2497" y="3619"/>
                </a:moveTo>
                <a:lnTo>
                  <a:pt x="2514" y="3619"/>
                </a:lnTo>
                <a:lnTo>
                  <a:pt x="2514" y="3610"/>
                </a:lnTo>
                <a:lnTo>
                  <a:pt x="2506" y="3601"/>
                </a:lnTo>
                <a:lnTo>
                  <a:pt x="2514" y="3601"/>
                </a:lnTo>
                <a:lnTo>
                  <a:pt x="2514" y="3592"/>
                </a:lnTo>
                <a:lnTo>
                  <a:pt x="2514" y="3583"/>
                </a:lnTo>
                <a:lnTo>
                  <a:pt x="2506" y="3574"/>
                </a:lnTo>
                <a:lnTo>
                  <a:pt x="2488" y="3557"/>
                </a:lnTo>
                <a:lnTo>
                  <a:pt x="2488" y="3548"/>
                </a:lnTo>
                <a:lnTo>
                  <a:pt x="2488" y="3539"/>
                </a:lnTo>
                <a:lnTo>
                  <a:pt x="2497" y="3539"/>
                </a:lnTo>
                <a:lnTo>
                  <a:pt x="2497" y="3548"/>
                </a:lnTo>
                <a:lnTo>
                  <a:pt x="2497" y="3557"/>
                </a:lnTo>
                <a:lnTo>
                  <a:pt x="2506" y="3566"/>
                </a:lnTo>
                <a:lnTo>
                  <a:pt x="2514" y="3583"/>
                </a:lnTo>
                <a:lnTo>
                  <a:pt x="2523" y="3583"/>
                </a:lnTo>
                <a:lnTo>
                  <a:pt x="2514" y="3574"/>
                </a:lnTo>
                <a:lnTo>
                  <a:pt x="2514" y="3566"/>
                </a:lnTo>
                <a:lnTo>
                  <a:pt x="2514" y="3557"/>
                </a:lnTo>
                <a:lnTo>
                  <a:pt x="2506" y="3548"/>
                </a:lnTo>
                <a:lnTo>
                  <a:pt x="2488" y="3530"/>
                </a:lnTo>
                <a:lnTo>
                  <a:pt x="2479" y="3530"/>
                </a:lnTo>
                <a:lnTo>
                  <a:pt x="2461" y="3530"/>
                </a:lnTo>
                <a:lnTo>
                  <a:pt x="2453" y="3521"/>
                </a:lnTo>
                <a:lnTo>
                  <a:pt x="2444" y="3513"/>
                </a:lnTo>
                <a:lnTo>
                  <a:pt x="2444" y="3504"/>
                </a:lnTo>
                <a:lnTo>
                  <a:pt x="2435" y="3513"/>
                </a:lnTo>
                <a:lnTo>
                  <a:pt x="2444" y="3513"/>
                </a:lnTo>
                <a:lnTo>
                  <a:pt x="2444" y="3521"/>
                </a:lnTo>
                <a:lnTo>
                  <a:pt x="2444" y="3530"/>
                </a:lnTo>
                <a:lnTo>
                  <a:pt x="2453" y="3539"/>
                </a:lnTo>
                <a:lnTo>
                  <a:pt x="2453" y="3548"/>
                </a:lnTo>
                <a:lnTo>
                  <a:pt x="2453" y="3574"/>
                </a:lnTo>
                <a:lnTo>
                  <a:pt x="2461" y="3583"/>
                </a:lnTo>
                <a:lnTo>
                  <a:pt x="2461" y="3592"/>
                </a:lnTo>
                <a:lnTo>
                  <a:pt x="2470" y="3601"/>
                </a:lnTo>
                <a:lnTo>
                  <a:pt x="2470" y="3610"/>
                </a:lnTo>
                <a:lnTo>
                  <a:pt x="2461" y="3627"/>
                </a:lnTo>
                <a:lnTo>
                  <a:pt x="2461" y="3636"/>
                </a:lnTo>
                <a:lnTo>
                  <a:pt x="2461" y="3645"/>
                </a:lnTo>
                <a:lnTo>
                  <a:pt x="2470" y="3645"/>
                </a:lnTo>
                <a:lnTo>
                  <a:pt x="2479" y="3645"/>
                </a:lnTo>
                <a:lnTo>
                  <a:pt x="2488" y="3636"/>
                </a:lnTo>
                <a:close/>
                <a:moveTo>
                  <a:pt x="2461" y="3671"/>
                </a:moveTo>
                <a:lnTo>
                  <a:pt x="2461" y="3663"/>
                </a:lnTo>
                <a:lnTo>
                  <a:pt x="2453" y="3645"/>
                </a:lnTo>
                <a:lnTo>
                  <a:pt x="2444" y="3636"/>
                </a:lnTo>
                <a:lnTo>
                  <a:pt x="2444" y="3627"/>
                </a:lnTo>
                <a:lnTo>
                  <a:pt x="2435" y="3610"/>
                </a:lnTo>
                <a:lnTo>
                  <a:pt x="2426" y="3610"/>
                </a:lnTo>
                <a:lnTo>
                  <a:pt x="2426" y="3601"/>
                </a:lnTo>
                <a:lnTo>
                  <a:pt x="2409" y="3592"/>
                </a:lnTo>
                <a:lnTo>
                  <a:pt x="2400" y="3592"/>
                </a:lnTo>
                <a:lnTo>
                  <a:pt x="2391" y="3610"/>
                </a:lnTo>
                <a:lnTo>
                  <a:pt x="2382" y="3619"/>
                </a:lnTo>
                <a:lnTo>
                  <a:pt x="2373" y="3619"/>
                </a:lnTo>
                <a:lnTo>
                  <a:pt x="2373" y="3627"/>
                </a:lnTo>
                <a:lnTo>
                  <a:pt x="2373" y="3636"/>
                </a:lnTo>
                <a:lnTo>
                  <a:pt x="2373" y="3645"/>
                </a:lnTo>
                <a:lnTo>
                  <a:pt x="2382" y="3645"/>
                </a:lnTo>
                <a:lnTo>
                  <a:pt x="2391" y="3645"/>
                </a:lnTo>
                <a:lnTo>
                  <a:pt x="2400" y="3627"/>
                </a:lnTo>
                <a:lnTo>
                  <a:pt x="2409" y="3627"/>
                </a:lnTo>
                <a:lnTo>
                  <a:pt x="2409" y="3645"/>
                </a:lnTo>
                <a:lnTo>
                  <a:pt x="2417" y="3645"/>
                </a:lnTo>
                <a:lnTo>
                  <a:pt x="2409" y="3654"/>
                </a:lnTo>
                <a:lnTo>
                  <a:pt x="2409" y="3663"/>
                </a:lnTo>
                <a:lnTo>
                  <a:pt x="2409" y="3671"/>
                </a:lnTo>
                <a:lnTo>
                  <a:pt x="2417" y="3671"/>
                </a:lnTo>
                <a:lnTo>
                  <a:pt x="2426" y="3671"/>
                </a:lnTo>
                <a:lnTo>
                  <a:pt x="2426" y="3680"/>
                </a:lnTo>
                <a:lnTo>
                  <a:pt x="2435" y="3689"/>
                </a:lnTo>
                <a:lnTo>
                  <a:pt x="2444" y="3680"/>
                </a:lnTo>
                <a:lnTo>
                  <a:pt x="2444" y="3689"/>
                </a:lnTo>
                <a:lnTo>
                  <a:pt x="2435" y="3689"/>
                </a:lnTo>
                <a:lnTo>
                  <a:pt x="2435" y="3698"/>
                </a:lnTo>
                <a:lnTo>
                  <a:pt x="2435" y="3707"/>
                </a:lnTo>
                <a:lnTo>
                  <a:pt x="2444" y="3724"/>
                </a:lnTo>
                <a:lnTo>
                  <a:pt x="2453" y="3724"/>
                </a:lnTo>
                <a:lnTo>
                  <a:pt x="2453" y="3733"/>
                </a:lnTo>
                <a:lnTo>
                  <a:pt x="2461" y="3733"/>
                </a:lnTo>
                <a:lnTo>
                  <a:pt x="2461" y="3724"/>
                </a:lnTo>
                <a:lnTo>
                  <a:pt x="2461" y="3707"/>
                </a:lnTo>
                <a:lnTo>
                  <a:pt x="2461" y="3698"/>
                </a:lnTo>
                <a:lnTo>
                  <a:pt x="2461" y="3689"/>
                </a:lnTo>
                <a:lnTo>
                  <a:pt x="2461" y="3680"/>
                </a:lnTo>
                <a:close/>
                <a:moveTo>
                  <a:pt x="2488" y="3521"/>
                </a:moveTo>
                <a:lnTo>
                  <a:pt x="2479" y="3513"/>
                </a:lnTo>
                <a:lnTo>
                  <a:pt x="2470" y="3513"/>
                </a:lnTo>
                <a:lnTo>
                  <a:pt x="2461" y="3513"/>
                </a:lnTo>
                <a:lnTo>
                  <a:pt x="2461" y="3521"/>
                </a:lnTo>
                <a:lnTo>
                  <a:pt x="2470" y="3521"/>
                </a:lnTo>
                <a:close/>
                <a:moveTo>
                  <a:pt x="2620" y="3760"/>
                </a:moveTo>
                <a:lnTo>
                  <a:pt x="2629" y="3760"/>
                </a:lnTo>
                <a:lnTo>
                  <a:pt x="2638" y="3760"/>
                </a:lnTo>
                <a:lnTo>
                  <a:pt x="2647" y="3760"/>
                </a:lnTo>
                <a:lnTo>
                  <a:pt x="2647" y="3742"/>
                </a:lnTo>
                <a:lnTo>
                  <a:pt x="2647" y="3733"/>
                </a:lnTo>
                <a:lnTo>
                  <a:pt x="2638" y="3716"/>
                </a:lnTo>
                <a:lnTo>
                  <a:pt x="2629" y="3707"/>
                </a:lnTo>
                <a:lnTo>
                  <a:pt x="2620" y="3716"/>
                </a:lnTo>
                <a:lnTo>
                  <a:pt x="2611" y="3724"/>
                </a:lnTo>
                <a:lnTo>
                  <a:pt x="2611" y="3733"/>
                </a:lnTo>
                <a:lnTo>
                  <a:pt x="2603" y="3733"/>
                </a:lnTo>
                <a:lnTo>
                  <a:pt x="2603" y="3742"/>
                </a:lnTo>
                <a:lnTo>
                  <a:pt x="2603" y="3751"/>
                </a:lnTo>
                <a:lnTo>
                  <a:pt x="2611" y="3751"/>
                </a:lnTo>
                <a:lnTo>
                  <a:pt x="2620" y="3751"/>
                </a:lnTo>
                <a:lnTo>
                  <a:pt x="2629" y="3751"/>
                </a:lnTo>
                <a:close/>
                <a:moveTo>
                  <a:pt x="2329" y="9716"/>
                </a:moveTo>
                <a:lnTo>
                  <a:pt x="2338" y="9725"/>
                </a:lnTo>
                <a:lnTo>
                  <a:pt x="2338" y="9716"/>
                </a:lnTo>
                <a:close/>
                <a:moveTo>
                  <a:pt x="2003" y="9690"/>
                </a:moveTo>
                <a:lnTo>
                  <a:pt x="1994" y="9681"/>
                </a:lnTo>
                <a:lnTo>
                  <a:pt x="1994" y="9690"/>
                </a:lnTo>
                <a:lnTo>
                  <a:pt x="2003" y="9690"/>
                </a:lnTo>
                <a:lnTo>
                  <a:pt x="2003" y="9698"/>
                </a:lnTo>
                <a:close/>
                <a:moveTo>
                  <a:pt x="2391" y="3601"/>
                </a:moveTo>
                <a:lnTo>
                  <a:pt x="2391" y="3583"/>
                </a:lnTo>
                <a:lnTo>
                  <a:pt x="2400" y="3583"/>
                </a:lnTo>
                <a:lnTo>
                  <a:pt x="2417" y="3592"/>
                </a:lnTo>
                <a:lnTo>
                  <a:pt x="2426" y="3592"/>
                </a:lnTo>
                <a:lnTo>
                  <a:pt x="2435" y="3601"/>
                </a:lnTo>
                <a:lnTo>
                  <a:pt x="2444" y="3592"/>
                </a:lnTo>
                <a:lnTo>
                  <a:pt x="2444" y="3583"/>
                </a:lnTo>
                <a:lnTo>
                  <a:pt x="2435" y="3574"/>
                </a:lnTo>
                <a:lnTo>
                  <a:pt x="2417" y="3574"/>
                </a:lnTo>
                <a:lnTo>
                  <a:pt x="2409" y="3566"/>
                </a:lnTo>
                <a:lnTo>
                  <a:pt x="2417" y="3566"/>
                </a:lnTo>
                <a:lnTo>
                  <a:pt x="2426" y="3566"/>
                </a:lnTo>
                <a:lnTo>
                  <a:pt x="2435" y="3566"/>
                </a:lnTo>
                <a:lnTo>
                  <a:pt x="2435" y="3548"/>
                </a:lnTo>
                <a:lnTo>
                  <a:pt x="2435" y="3539"/>
                </a:lnTo>
                <a:lnTo>
                  <a:pt x="2426" y="3530"/>
                </a:lnTo>
                <a:lnTo>
                  <a:pt x="2409" y="3530"/>
                </a:lnTo>
                <a:lnTo>
                  <a:pt x="2400" y="3530"/>
                </a:lnTo>
                <a:lnTo>
                  <a:pt x="2391" y="3548"/>
                </a:lnTo>
                <a:lnTo>
                  <a:pt x="2382" y="3539"/>
                </a:lnTo>
                <a:lnTo>
                  <a:pt x="2391" y="3539"/>
                </a:lnTo>
                <a:lnTo>
                  <a:pt x="2391" y="3530"/>
                </a:lnTo>
                <a:lnTo>
                  <a:pt x="2382" y="3521"/>
                </a:lnTo>
                <a:lnTo>
                  <a:pt x="2373" y="3513"/>
                </a:lnTo>
                <a:lnTo>
                  <a:pt x="2373" y="3521"/>
                </a:lnTo>
                <a:lnTo>
                  <a:pt x="2364" y="3521"/>
                </a:lnTo>
                <a:lnTo>
                  <a:pt x="2356" y="3521"/>
                </a:lnTo>
                <a:lnTo>
                  <a:pt x="2347" y="3530"/>
                </a:lnTo>
                <a:lnTo>
                  <a:pt x="2338" y="3521"/>
                </a:lnTo>
                <a:lnTo>
                  <a:pt x="2329" y="3530"/>
                </a:lnTo>
                <a:lnTo>
                  <a:pt x="2320" y="3530"/>
                </a:lnTo>
                <a:lnTo>
                  <a:pt x="2320" y="3539"/>
                </a:lnTo>
                <a:lnTo>
                  <a:pt x="2320" y="3548"/>
                </a:lnTo>
                <a:lnTo>
                  <a:pt x="2329" y="3557"/>
                </a:lnTo>
                <a:lnTo>
                  <a:pt x="2329" y="3566"/>
                </a:lnTo>
                <a:lnTo>
                  <a:pt x="2356" y="3583"/>
                </a:lnTo>
                <a:lnTo>
                  <a:pt x="2364" y="3592"/>
                </a:lnTo>
                <a:lnTo>
                  <a:pt x="2364" y="3601"/>
                </a:lnTo>
                <a:lnTo>
                  <a:pt x="2382" y="3610"/>
                </a:lnTo>
                <a:close/>
                <a:moveTo>
                  <a:pt x="2170" y="9893"/>
                </a:moveTo>
                <a:lnTo>
                  <a:pt x="2179" y="9893"/>
                </a:lnTo>
                <a:lnTo>
                  <a:pt x="2170" y="9901"/>
                </a:lnTo>
                <a:lnTo>
                  <a:pt x="2179" y="9901"/>
                </a:lnTo>
                <a:lnTo>
                  <a:pt x="2179" y="9893"/>
                </a:lnTo>
                <a:close/>
                <a:moveTo>
                  <a:pt x="2012" y="9707"/>
                </a:moveTo>
                <a:lnTo>
                  <a:pt x="2020" y="9716"/>
                </a:lnTo>
                <a:lnTo>
                  <a:pt x="2020" y="9707"/>
                </a:lnTo>
                <a:close/>
                <a:moveTo>
                  <a:pt x="1473" y="3239"/>
                </a:moveTo>
                <a:lnTo>
                  <a:pt x="1482" y="3239"/>
                </a:lnTo>
                <a:lnTo>
                  <a:pt x="1482" y="3230"/>
                </a:lnTo>
                <a:lnTo>
                  <a:pt x="1473" y="3221"/>
                </a:lnTo>
                <a:lnTo>
                  <a:pt x="1473" y="3230"/>
                </a:lnTo>
                <a:close/>
                <a:moveTo>
                  <a:pt x="1465" y="3318"/>
                </a:moveTo>
                <a:lnTo>
                  <a:pt x="1456" y="3318"/>
                </a:lnTo>
                <a:lnTo>
                  <a:pt x="1473" y="3327"/>
                </a:lnTo>
                <a:lnTo>
                  <a:pt x="1473" y="3318"/>
                </a:lnTo>
                <a:lnTo>
                  <a:pt x="1482" y="3318"/>
                </a:lnTo>
                <a:lnTo>
                  <a:pt x="1473" y="3310"/>
                </a:lnTo>
                <a:close/>
                <a:moveTo>
                  <a:pt x="1385" y="9654"/>
                </a:moveTo>
                <a:lnTo>
                  <a:pt x="1376" y="9645"/>
                </a:lnTo>
                <a:lnTo>
                  <a:pt x="1367" y="9645"/>
                </a:lnTo>
                <a:lnTo>
                  <a:pt x="1359" y="9645"/>
                </a:lnTo>
                <a:lnTo>
                  <a:pt x="1359" y="9654"/>
                </a:lnTo>
                <a:lnTo>
                  <a:pt x="1359" y="9663"/>
                </a:lnTo>
                <a:lnTo>
                  <a:pt x="1367" y="9663"/>
                </a:lnTo>
                <a:lnTo>
                  <a:pt x="1376" y="9663"/>
                </a:lnTo>
                <a:lnTo>
                  <a:pt x="1385" y="9663"/>
                </a:lnTo>
                <a:lnTo>
                  <a:pt x="1385" y="9672"/>
                </a:lnTo>
                <a:lnTo>
                  <a:pt x="1394" y="9672"/>
                </a:lnTo>
                <a:lnTo>
                  <a:pt x="1394" y="9663"/>
                </a:lnTo>
                <a:close/>
                <a:moveTo>
                  <a:pt x="1544" y="3292"/>
                </a:moveTo>
                <a:lnTo>
                  <a:pt x="1535" y="3292"/>
                </a:lnTo>
                <a:lnTo>
                  <a:pt x="1526" y="3310"/>
                </a:lnTo>
                <a:lnTo>
                  <a:pt x="1517" y="3318"/>
                </a:lnTo>
                <a:lnTo>
                  <a:pt x="1509" y="3327"/>
                </a:lnTo>
                <a:lnTo>
                  <a:pt x="1500" y="3336"/>
                </a:lnTo>
                <a:lnTo>
                  <a:pt x="1491" y="3336"/>
                </a:lnTo>
                <a:lnTo>
                  <a:pt x="1491" y="3345"/>
                </a:lnTo>
                <a:lnTo>
                  <a:pt x="1491" y="3354"/>
                </a:lnTo>
                <a:lnTo>
                  <a:pt x="1500" y="3345"/>
                </a:lnTo>
                <a:lnTo>
                  <a:pt x="1509" y="3345"/>
                </a:lnTo>
                <a:lnTo>
                  <a:pt x="1517" y="3336"/>
                </a:lnTo>
                <a:lnTo>
                  <a:pt x="1526" y="3327"/>
                </a:lnTo>
                <a:lnTo>
                  <a:pt x="1526" y="3318"/>
                </a:lnTo>
                <a:lnTo>
                  <a:pt x="1553" y="3301"/>
                </a:lnTo>
                <a:lnTo>
                  <a:pt x="1553" y="3292"/>
                </a:lnTo>
                <a:close/>
                <a:moveTo>
                  <a:pt x="1500" y="3274"/>
                </a:moveTo>
                <a:lnTo>
                  <a:pt x="1500" y="3283"/>
                </a:lnTo>
                <a:lnTo>
                  <a:pt x="1491" y="3274"/>
                </a:lnTo>
                <a:lnTo>
                  <a:pt x="1491" y="3283"/>
                </a:lnTo>
                <a:lnTo>
                  <a:pt x="1491" y="3292"/>
                </a:lnTo>
                <a:lnTo>
                  <a:pt x="1482" y="3292"/>
                </a:lnTo>
                <a:lnTo>
                  <a:pt x="1491" y="3301"/>
                </a:lnTo>
                <a:lnTo>
                  <a:pt x="1491" y="3310"/>
                </a:lnTo>
                <a:lnTo>
                  <a:pt x="1500" y="3310"/>
                </a:lnTo>
                <a:lnTo>
                  <a:pt x="1500" y="3301"/>
                </a:lnTo>
                <a:lnTo>
                  <a:pt x="1500" y="3292"/>
                </a:lnTo>
                <a:lnTo>
                  <a:pt x="1500" y="3283"/>
                </a:lnTo>
                <a:close/>
                <a:moveTo>
                  <a:pt x="1341" y="9637"/>
                </a:moveTo>
                <a:lnTo>
                  <a:pt x="1341" y="9645"/>
                </a:lnTo>
                <a:lnTo>
                  <a:pt x="1350" y="9645"/>
                </a:lnTo>
                <a:close/>
                <a:moveTo>
                  <a:pt x="1226" y="9584"/>
                </a:moveTo>
                <a:lnTo>
                  <a:pt x="1226" y="9575"/>
                </a:lnTo>
                <a:lnTo>
                  <a:pt x="1217" y="9575"/>
                </a:lnTo>
                <a:close/>
                <a:moveTo>
                  <a:pt x="1226" y="9584"/>
                </a:moveTo>
                <a:lnTo>
                  <a:pt x="1226" y="9592"/>
                </a:lnTo>
                <a:lnTo>
                  <a:pt x="1235" y="9592"/>
                </a:lnTo>
                <a:lnTo>
                  <a:pt x="1226" y="9592"/>
                </a:lnTo>
                <a:close/>
                <a:moveTo>
                  <a:pt x="1738" y="3336"/>
                </a:moveTo>
                <a:lnTo>
                  <a:pt x="1729" y="3345"/>
                </a:lnTo>
                <a:lnTo>
                  <a:pt x="1747" y="3336"/>
                </a:lnTo>
                <a:lnTo>
                  <a:pt x="1756" y="3327"/>
                </a:lnTo>
                <a:lnTo>
                  <a:pt x="1747" y="3327"/>
                </a:lnTo>
                <a:close/>
                <a:moveTo>
                  <a:pt x="1800" y="9575"/>
                </a:moveTo>
                <a:lnTo>
                  <a:pt x="1791" y="9575"/>
                </a:lnTo>
                <a:close/>
                <a:moveTo>
                  <a:pt x="1614" y="3283"/>
                </a:moveTo>
                <a:lnTo>
                  <a:pt x="1597" y="3283"/>
                </a:lnTo>
                <a:lnTo>
                  <a:pt x="1597" y="3274"/>
                </a:lnTo>
                <a:lnTo>
                  <a:pt x="1588" y="3274"/>
                </a:lnTo>
                <a:lnTo>
                  <a:pt x="1579" y="3274"/>
                </a:lnTo>
                <a:lnTo>
                  <a:pt x="1579" y="3283"/>
                </a:lnTo>
                <a:lnTo>
                  <a:pt x="1570" y="3283"/>
                </a:lnTo>
                <a:lnTo>
                  <a:pt x="1579" y="3292"/>
                </a:lnTo>
                <a:lnTo>
                  <a:pt x="1579" y="3301"/>
                </a:lnTo>
                <a:lnTo>
                  <a:pt x="1597" y="3292"/>
                </a:lnTo>
                <a:close/>
                <a:moveTo>
                  <a:pt x="1809" y="9575"/>
                </a:moveTo>
                <a:lnTo>
                  <a:pt x="1817" y="9584"/>
                </a:lnTo>
                <a:lnTo>
                  <a:pt x="1817" y="9575"/>
                </a:lnTo>
                <a:close/>
                <a:moveTo>
                  <a:pt x="1879" y="9540"/>
                </a:moveTo>
                <a:lnTo>
                  <a:pt x="1888" y="9531"/>
                </a:lnTo>
                <a:lnTo>
                  <a:pt x="1879" y="9531"/>
                </a:lnTo>
                <a:close/>
                <a:moveTo>
                  <a:pt x="1659" y="9548"/>
                </a:moveTo>
                <a:lnTo>
                  <a:pt x="1659" y="9540"/>
                </a:lnTo>
                <a:lnTo>
                  <a:pt x="1650" y="9540"/>
                </a:lnTo>
                <a:lnTo>
                  <a:pt x="1659" y="9548"/>
                </a:lnTo>
                <a:lnTo>
                  <a:pt x="1659" y="9557"/>
                </a:lnTo>
                <a:lnTo>
                  <a:pt x="1667" y="9557"/>
                </a:lnTo>
                <a:close/>
                <a:moveTo>
                  <a:pt x="1685" y="9513"/>
                </a:moveTo>
                <a:lnTo>
                  <a:pt x="1694" y="9522"/>
                </a:lnTo>
                <a:close/>
                <a:moveTo>
                  <a:pt x="1694" y="3292"/>
                </a:moveTo>
                <a:lnTo>
                  <a:pt x="1694" y="3283"/>
                </a:lnTo>
                <a:lnTo>
                  <a:pt x="1685" y="3283"/>
                </a:lnTo>
                <a:lnTo>
                  <a:pt x="1676" y="3292"/>
                </a:lnTo>
                <a:lnTo>
                  <a:pt x="1685" y="3292"/>
                </a:lnTo>
                <a:close/>
                <a:moveTo>
                  <a:pt x="3291" y="4457"/>
                </a:moveTo>
                <a:lnTo>
                  <a:pt x="3282" y="4448"/>
                </a:lnTo>
                <a:lnTo>
                  <a:pt x="3264" y="4439"/>
                </a:lnTo>
                <a:lnTo>
                  <a:pt x="3264" y="4448"/>
                </a:lnTo>
                <a:lnTo>
                  <a:pt x="3273" y="4457"/>
                </a:lnTo>
                <a:close/>
                <a:moveTo>
                  <a:pt x="3211" y="4492"/>
                </a:moveTo>
                <a:lnTo>
                  <a:pt x="3238" y="4501"/>
                </a:lnTo>
                <a:lnTo>
                  <a:pt x="3247" y="4510"/>
                </a:lnTo>
                <a:lnTo>
                  <a:pt x="3273" y="4510"/>
                </a:lnTo>
                <a:lnTo>
                  <a:pt x="3282" y="4501"/>
                </a:lnTo>
                <a:lnTo>
                  <a:pt x="3291" y="4501"/>
                </a:lnTo>
                <a:lnTo>
                  <a:pt x="3300" y="4501"/>
                </a:lnTo>
                <a:lnTo>
                  <a:pt x="3291" y="4483"/>
                </a:lnTo>
                <a:lnTo>
                  <a:pt x="3291" y="4475"/>
                </a:lnTo>
                <a:lnTo>
                  <a:pt x="3282" y="4475"/>
                </a:lnTo>
                <a:lnTo>
                  <a:pt x="3282" y="4483"/>
                </a:lnTo>
                <a:lnTo>
                  <a:pt x="3273" y="4466"/>
                </a:lnTo>
                <a:lnTo>
                  <a:pt x="3264" y="4448"/>
                </a:lnTo>
                <a:lnTo>
                  <a:pt x="3255" y="4439"/>
                </a:lnTo>
                <a:lnTo>
                  <a:pt x="3247" y="4430"/>
                </a:lnTo>
                <a:lnTo>
                  <a:pt x="3229" y="4422"/>
                </a:lnTo>
                <a:lnTo>
                  <a:pt x="3203" y="4413"/>
                </a:lnTo>
                <a:lnTo>
                  <a:pt x="3194" y="4404"/>
                </a:lnTo>
                <a:lnTo>
                  <a:pt x="3185" y="4395"/>
                </a:lnTo>
                <a:lnTo>
                  <a:pt x="3176" y="4386"/>
                </a:lnTo>
                <a:lnTo>
                  <a:pt x="3176" y="4378"/>
                </a:lnTo>
                <a:lnTo>
                  <a:pt x="3167" y="4369"/>
                </a:lnTo>
                <a:lnTo>
                  <a:pt x="3150" y="4351"/>
                </a:lnTo>
                <a:lnTo>
                  <a:pt x="3150" y="4342"/>
                </a:lnTo>
                <a:lnTo>
                  <a:pt x="3141" y="4325"/>
                </a:lnTo>
                <a:lnTo>
                  <a:pt x="3132" y="4325"/>
                </a:lnTo>
                <a:lnTo>
                  <a:pt x="3132" y="4316"/>
                </a:lnTo>
                <a:lnTo>
                  <a:pt x="3123" y="4316"/>
                </a:lnTo>
                <a:lnTo>
                  <a:pt x="3105" y="4316"/>
                </a:lnTo>
                <a:lnTo>
                  <a:pt x="3079" y="4307"/>
                </a:lnTo>
                <a:lnTo>
                  <a:pt x="3044" y="4307"/>
                </a:lnTo>
                <a:lnTo>
                  <a:pt x="3008" y="4289"/>
                </a:lnTo>
                <a:lnTo>
                  <a:pt x="2973" y="4272"/>
                </a:lnTo>
                <a:lnTo>
                  <a:pt x="2955" y="4272"/>
                </a:lnTo>
                <a:lnTo>
                  <a:pt x="2938" y="4272"/>
                </a:lnTo>
                <a:lnTo>
                  <a:pt x="2929" y="4272"/>
                </a:lnTo>
                <a:lnTo>
                  <a:pt x="2920" y="4280"/>
                </a:lnTo>
                <a:lnTo>
                  <a:pt x="2920" y="4289"/>
                </a:lnTo>
                <a:lnTo>
                  <a:pt x="2929" y="4298"/>
                </a:lnTo>
                <a:lnTo>
                  <a:pt x="2938" y="4298"/>
                </a:lnTo>
                <a:lnTo>
                  <a:pt x="2947" y="4307"/>
                </a:lnTo>
                <a:lnTo>
                  <a:pt x="2955" y="4307"/>
                </a:lnTo>
                <a:lnTo>
                  <a:pt x="2964" y="4298"/>
                </a:lnTo>
                <a:lnTo>
                  <a:pt x="2982" y="4298"/>
                </a:lnTo>
                <a:lnTo>
                  <a:pt x="2991" y="4298"/>
                </a:lnTo>
                <a:lnTo>
                  <a:pt x="2982" y="4298"/>
                </a:lnTo>
                <a:lnTo>
                  <a:pt x="2982" y="4307"/>
                </a:lnTo>
                <a:lnTo>
                  <a:pt x="2982" y="4316"/>
                </a:lnTo>
                <a:lnTo>
                  <a:pt x="2982" y="4307"/>
                </a:lnTo>
                <a:lnTo>
                  <a:pt x="2973" y="4307"/>
                </a:lnTo>
                <a:lnTo>
                  <a:pt x="2964" y="4307"/>
                </a:lnTo>
                <a:lnTo>
                  <a:pt x="2955" y="4307"/>
                </a:lnTo>
                <a:lnTo>
                  <a:pt x="2955" y="4316"/>
                </a:lnTo>
                <a:lnTo>
                  <a:pt x="2955" y="4325"/>
                </a:lnTo>
                <a:lnTo>
                  <a:pt x="2964" y="4325"/>
                </a:lnTo>
                <a:lnTo>
                  <a:pt x="2964" y="4333"/>
                </a:lnTo>
                <a:lnTo>
                  <a:pt x="2955" y="4342"/>
                </a:lnTo>
                <a:lnTo>
                  <a:pt x="2964" y="4342"/>
                </a:lnTo>
                <a:lnTo>
                  <a:pt x="2973" y="4333"/>
                </a:lnTo>
                <a:lnTo>
                  <a:pt x="2991" y="4333"/>
                </a:lnTo>
                <a:lnTo>
                  <a:pt x="2991" y="4342"/>
                </a:lnTo>
                <a:lnTo>
                  <a:pt x="3000" y="4351"/>
                </a:lnTo>
                <a:lnTo>
                  <a:pt x="3000" y="4342"/>
                </a:lnTo>
                <a:lnTo>
                  <a:pt x="3008" y="4342"/>
                </a:lnTo>
                <a:lnTo>
                  <a:pt x="3008" y="4351"/>
                </a:lnTo>
                <a:lnTo>
                  <a:pt x="3008" y="4360"/>
                </a:lnTo>
                <a:lnTo>
                  <a:pt x="3017" y="4360"/>
                </a:lnTo>
                <a:lnTo>
                  <a:pt x="3017" y="4369"/>
                </a:lnTo>
                <a:lnTo>
                  <a:pt x="3026" y="4360"/>
                </a:lnTo>
                <a:lnTo>
                  <a:pt x="3035" y="4360"/>
                </a:lnTo>
                <a:lnTo>
                  <a:pt x="3044" y="4360"/>
                </a:lnTo>
                <a:lnTo>
                  <a:pt x="3053" y="4378"/>
                </a:lnTo>
                <a:lnTo>
                  <a:pt x="3061" y="4378"/>
                </a:lnTo>
                <a:lnTo>
                  <a:pt x="3070" y="4386"/>
                </a:lnTo>
                <a:lnTo>
                  <a:pt x="3088" y="4386"/>
                </a:lnTo>
                <a:lnTo>
                  <a:pt x="3061" y="4386"/>
                </a:lnTo>
                <a:lnTo>
                  <a:pt x="3053" y="4395"/>
                </a:lnTo>
                <a:lnTo>
                  <a:pt x="3053" y="4404"/>
                </a:lnTo>
                <a:lnTo>
                  <a:pt x="3061" y="4413"/>
                </a:lnTo>
                <a:lnTo>
                  <a:pt x="3061" y="4404"/>
                </a:lnTo>
                <a:lnTo>
                  <a:pt x="3070" y="4413"/>
                </a:lnTo>
                <a:lnTo>
                  <a:pt x="3079" y="4413"/>
                </a:lnTo>
                <a:lnTo>
                  <a:pt x="3079" y="4404"/>
                </a:lnTo>
                <a:lnTo>
                  <a:pt x="3088" y="4404"/>
                </a:lnTo>
                <a:lnTo>
                  <a:pt x="3088" y="4413"/>
                </a:lnTo>
                <a:lnTo>
                  <a:pt x="3097" y="4413"/>
                </a:lnTo>
                <a:lnTo>
                  <a:pt x="3097" y="4422"/>
                </a:lnTo>
                <a:lnTo>
                  <a:pt x="3105" y="4422"/>
                </a:lnTo>
                <a:lnTo>
                  <a:pt x="3114" y="4422"/>
                </a:lnTo>
                <a:lnTo>
                  <a:pt x="3114" y="4430"/>
                </a:lnTo>
                <a:lnTo>
                  <a:pt x="3123" y="4430"/>
                </a:lnTo>
                <a:lnTo>
                  <a:pt x="3114" y="4430"/>
                </a:lnTo>
                <a:lnTo>
                  <a:pt x="3105" y="4439"/>
                </a:lnTo>
                <a:lnTo>
                  <a:pt x="3123" y="4448"/>
                </a:lnTo>
                <a:lnTo>
                  <a:pt x="3132" y="4448"/>
                </a:lnTo>
                <a:lnTo>
                  <a:pt x="3132" y="4457"/>
                </a:lnTo>
                <a:lnTo>
                  <a:pt x="3141" y="4448"/>
                </a:lnTo>
                <a:lnTo>
                  <a:pt x="3158" y="4448"/>
                </a:lnTo>
                <a:lnTo>
                  <a:pt x="3176" y="4448"/>
                </a:lnTo>
                <a:lnTo>
                  <a:pt x="3176" y="4439"/>
                </a:lnTo>
                <a:lnTo>
                  <a:pt x="3185" y="4430"/>
                </a:lnTo>
                <a:lnTo>
                  <a:pt x="3185" y="4439"/>
                </a:lnTo>
                <a:lnTo>
                  <a:pt x="3176" y="4448"/>
                </a:lnTo>
                <a:lnTo>
                  <a:pt x="3158" y="4466"/>
                </a:lnTo>
                <a:lnTo>
                  <a:pt x="3158" y="4475"/>
                </a:lnTo>
                <a:lnTo>
                  <a:pt x="3167" y="4475"/>
                </a:lnTo>
                <a:lnTo>
                  <a:pt x="3176" y="4483"/>
                </a:lnTo>
                <a:lnTo>
                  <a:pt x="3194" y="4483"/>
                </a:lnTo>
                <a:close/>
                <a:moveTo>
                  <a:pt x="2947" y="4210"/>
                </a:moveTo>
                <a:lnTo>
                  <a:pt x="2955" y="4210"/>
                </a:lnTo>
                <a:lnTo>
                  <a:pt x="2955" y="4201"/>
                </a:lnTo>
                <a:lnTo>
                  <a:pt x="2947" y="4192"/>
                </a:lnTo>
                <a:lnTo>
                  <a:pt x="2947" y="4183"/>
                </a:lnTo>
                <a:lnTo>
                  <a:pt x="2938" y="4192"/>
                </a:lnTo>
                <a:lnTo>
                  <a:pt x="2938" y="4210"/>
                </a:lnTo>
                <a:close/>
                <a:moveTo>
                  <a:pt x="3158" y="4351"/>
                </a:moveTo>
                <a:lnTo>
                  <a:pt x="3158" y="4342"/>
                </a:lnTo>
                <a:lnTo>
                  <a:pt x="3158" y="4333"/>
                </a:lnTo>
                <a:lnTo>
                  <a:pt x="3167" y="4333"/>
                </a:lnTo>
                <a:lnTo>
                  <a:pt x="3158" y="4325"/>
                </a:lnTo>
                <a:lnTo>
                  <a:pt x="3158" y="4316"/>
                </a:lnTo>
                <a:lnTo>
                  <a:pt x="3150" y="4316"/>
                </a:lnTo>
                <a:lnTo>
                  <a:pt x="3141" y="4316"/>
                </a:lnTo>
                <a:lnTo>
                  <a:pt x="3141" y="4325"/>
                </a:lnTo>
                <a:lnTo>
                  <a:pt x="3150" y="4342"/>
                </a:lnTo>
                <a:close/>
                <a:moveTo>
                  <a:pt x="3088" y="4413"/>
                </a:moveTo>
                <a:lnTo>
                  <a:pt x="3079" y="4413"/>
                </a:lnTo>
                <a:lnTo>
                  <a:pt x="3079" y="4422"/>
                </a:lnTo>
                <a:lnTo>
                  <a:pt x="3088" y="4422"/>
                </a:lnTo>
                <a:close/>
                <a:moveTo>
                  <a:pt x="2929" y="4113"/>
                </a:moveTo>
                <a:lnTo>
                  <a:pt x="2929" y="4104"/>
                </a:lnTo>
                <a:lnTo>
                  <a:pt x="2929" y="4086"/>
                </a:lnTo>
                <a:lnTo>
                  <a:pt x="2929" y="4077"/>
                </a:lnTo>
                <a:lnTo>
                  <a:pt x="2920" y="4077"/>
                </a:lnTo>
                <a:lnTo>
                  <a:pt x="2920" y="4086"/>
                </a:lnTo>
                <a:lnTo>
                  <a:pt x="2920" y="4104"/>
                </a:lnTo>
                <a:lnTo>
                  <a:pt x="2920" y="4113"/>
                </a:lnTo>
                <a:lnTo>
                  <a:pt x="2920" y="4122"/>
                </a:lnTo>
                <a:lnTo>
                  <a:pt x="2920" y="4113"/>
                </a:lnTo>
                <a:close/>
                <a:moveTo>
                  <a:pt x="3167" y="4342"/>
                </a:moveTo>
                <a:lnTo>
                  <a:pt x="3167" y="4351"/>
                </a:lnTo>
                <a:lnTo>
                  <a:pt x="3176" y="4342"/>
                </a:lnTo>
                <a:lnTo>
                  <a:pt x="3176" y="4333"/>
                </a:lnTo>
                <a:lnTo>
                  <a:pt x="3167" y="4333"/>
                </a:lnTo>
                <a:close/>
                <a:moveTo>
                  <a:pt x="3044" y="4378"/>
                </a:moveTo>
                <a:lnTo>
                  <a:pt x="3044" y="4369"/>
                </a:lnTo>
                <a:lnTo>
                  <a:pt x="3035" y="4369"/>
                </a:lnTo>
                <a:lnTo>
                  <a:pt x="3026" y="4369"/>
                </a:lnTo>
                <a:lnTo>
                  <a:pt x="3026" y="4378"/>
                </a:lnTo>
                <a:lnTo>
                  <a:pt x="3035" y="4386"/>
                </a:lnTo>
                <a:lnTo>
                  <a:pt x="3044" y="4386"/>
                </a:lnTo>
                <a:lnTo>
                  <a:pt x="3053" y="4386"/>
                </a:lnTo>
                <a:close/>
                <a:moveTo>
                  <a:pt x="2929" y="10166"/>
                </a:moveTo>
                <a:lnTo>
                  <a:pt x="2920" y="10166"/>
                </a:lnTo>
                <a:lnTo>
                  <a:pt x="2929" y="10166"/>
                </a:lnTo>
                <a:lnTo>
                  <a:pt x="2929" y="10175"/>
                </a:lnTo>
                <a:close/>
                <a:moveTo>
                  <a:pt x="3203" y="4386"/>
                </a:moveTo>
                <a:lnTo>
                  <a:pt x="3211" y="4386"/>
                </a:lnTo>
                <a:lnTo>
                  <a:pt x="3220" y="4395"/>
                </a:lnTo>
                <a:lnTo>
                  <a:pt x="3229" y="4395"/>
                </a:lnTo>
                <a:lnTo>
                  <a:pt x="3220" y="4386"/>
                </a:lnTo>
                <a:lnTo>
                  <a:pt x="3211" y="4378"/>
                </a:lnTo>
                <a:lnTo>
                  <a:pt x="3203" y="4378"/>
                </a:lnTo>
                <a:lnTo>
                  <a:pt x="3194" y="4378"/>
                </a:lnTo>
                <a:close/>
                <a:moveTo>
                  <a:pt x="3529" y="5763"/>
                </a:moveTo>
                <a:lnTo>
                  <a:pt x="3520" y="5763"/>
                </a:lnTo>
                <a:lnTo>
                  <a:pt x="3520" y="5772"/>
                </a:lnTo>
                <a:lnTo>
                  <a:pt x="3529" y="5772"/>
                </a:lnTo>
                <a:lnTo>
                  <a:pt x="3538" y="5772"/>
                </a:lnTo>
                <a:close/>
                <a:moveTo>
                  <a:pt x="2903" y="4051"/>
                </a:moveTo>
                <a:lnTo>
                  <a:pt x="2894" y="4042"/>
                </a:lnTo>
                <a:lnTo>
                  <a:pt x="2885" y="4033"/>
                </a:lnTo>
                <a:lnTo>
                  <a:pt x="2876" y="4033"/>
                </a:lnTo>
                <a:lnTo>
                  <a:pt x="2867" y="4033"/>
                </a:lnTo>
                <a:lnTo>
                  <a:pt x="2867" y="4042"/>
                </a:lnTo>
                <a:lnTo>
                  <a:pt x="2867" y="4051"/>
                </a:lnTo>
                <a:lnTo>
                  <a:pt x="2858" y="4060"/>
                </a:lnTo>
                <a:lnTo>
                  <a:pt x="2867" y="4069"/>
                </a:lnTo>
                <a:lnTo>
                  <a:pt x="2867" y="4077"/>
                </a:lnTo>
                <a:lnTo>
                  <a:pt x="2876" y="4086"/>
                </a:lnTo>
                <a:lnTo>
                  <a:pt x="2885" y="4095"/>
                </a:lnTo>
                <a:lnTo>
                  <a:pt x="2894" y="4086"/>
                </a:lnTo>
                <a:lnTo>
                  <a:pt x="2894" y="4095"/>
                </a:lnTo>
                <a:lnTo>
                  <a:pt x="2894" y="4104"/>
                </a:lnTo>
                <a:lnTo>
                  <a:pt x="2894" y="4113"/>
                </a:lnTo>
                <a:lnTo>
                  <a:pt x="2894" y="4122"/>
                </a:lnTo>
                <a:lnTo>
                  <a:pt x="2903" y="4130"/>
                </a:lnTo>
                <a:lnTo>
                  <a:pt x="2903" y="4122"/>
                </a:lnTo>
                <a:lnTo>
                  <a:pt x="2903" y="4113"/>
                </a:lnTo>
                <a:lnTo>
                  <a:pt x="2911" y="4104"/>
                </a:lnTo>
                <a:lnTo>
                  <a:pt x="2911" y="4095"/>
                </a:lnTo>
                <a:lnTo>
                  <a:pt x="2911" y="4069"/>
                </a:lnTo>
                <a:close/>
                <a:moveTo>
                  <a:pt x="3573" y="5763"/>
                </a:moveTo>
                <a:lnTo>
                  <a:pt x="3564" y="5763"/>
                </a:lnTo>
                <a:lnTo>
                  <a:pt x="3547" y="5763"/>
                </a:lnTo>
                <a:lnTo>
                  <a:pt x="3547" y="5772"/>
                </a:lnTo>
                <a:close/>
                <a:moveTo>
                  <a:pt x="3652" y="5860"/>
                </a:moveTo>
                <a:lnTo>
                  <a:pt x="3644" y="5851"/>
                </a:lnTo>
                <a:lnTo>
                  <a:pt x="3644" y="5843"/>
                </a:lnTo>
                <a:lnTo>
                  <a:pt x="3644" y="5851"/>
                </a:lnTo>
                <a:lnTo>
                  <a:pt x="3652" y="5860"/>
                </a:lnTo>
                <a:lnTo>
                  <a:pt x="3661" y="5860"/>
                </a:lnTo>
                <a:close/>
                <a:moveTo>
                  <a:pt x="3573" y="5825"/>
                </a:moveTo>
                <a:lnTo>
                  <a:pt x="3564" y="5825"/>
                </a:lnTo>
                <a:lnTo>
                  <a:pt x="3573" y="5834"/>
                </a:lnTo>
                <a:lnTo>
                  <a:pt x="3582" y="5834"/>
                </a:lnTo>
                <a:close/>
                <a:moveTo>
                  <a:pt x="3511" y="5763"/>
                </a:moveTo>
                <a:lnTo>
                  <a:pt x="3502" y="5763"/>
                </a:lnTo>
                <a:close/>
                <a:moveTo>
                  <a:pt x="3273" y="4457"/>
                </a:moveTo>
                <a:lnTo>
                  <a:pt x="3282" y="4475"/>
                </a:lnTo>
                <a:lnTo>
                  <a:pt x="3282" y="4466"/>
                </a:lnTo>
                <a:lnTo>
                  <a:pt x="3282" y="4457"/>
                </a:lnTo>
                <a:close/>
                <a:moveTo>
                  <a:pt x="3644" y="5816"/>
                </a:moveTo>
                <a:lnTo>
                  <a:pt x="3652" y="5816"/>
                </a:lnTo>
                <a:lnTo>
                  <a:pt x="3652" y="5825"/>
                </a:lnTo>
                <a:lnTo>
                  <a:pt x="3661" y="5825"/>
                </a:lnTo>
                <a:lnTo>
                  <a:pt x="3661" y="5816"/>
                </a:lnTo>
                <a:lnTo>
                  <a:pt x="3652" y="5816"/>
                </a:lnTo>
                <a:lnTo>
                  <a:pt x="3644" y="5807"/>
                </a:lnTo>
                <a:close/>
                <a:moveTo>
                  <a:pt x="2585" y="3663"/>
                </a:moveTo>
                <a:lnTo>
                  <a:pt x="2585" y="3654"/>
                </a:lnTo>
                <a:lnTo>
                  <a:pt x="2576" y="3654"/>
                </a:lnTo>
                <a:lnTo>
                  <a:pt x="2567" y="3654"/>
                </a:lnTo>
                <a:lnTo>
                  <a:pt x="2558" y="3654"/>
                </a:lnTo>
                <a:lnTo>
                  <a:pt x="2532" y="3645"/>
                </a:lnTo>
                <a:lnTo>
                  <a:pt x="2514" y="3645"/>
                </a:lnTo>
                <a:lnTo>
                  <a:pt x="2506" y="3645"/>
                </a:lnTo>
                <a:lnTo>
                  <a:pt x="2514" y="3654"/>
                </a:lnTo>
                <a:lnTo>
                  <a:pt x="2523" y="3663"/>
                </a:lnTo>
                <a:lnTo>
                  <a:pt x="2532" y="3671"/>
                </a:lnTo>
                <a:lnTo>
                  <a:pt x="2532" y="3680"/>
                </a:lnTo>
                <a:lnTo>
                  <a:pt x="2532" y="3689"/>
                </a:lnTo>
                <a:lnTo>
                  <a:pt x="2532" y="3698"/>
                </a:lnTo>
                <a:lnTo>
                  <a:pt x="2532" y="3707"/>
                </a:lnTo>
                <a:lnTo>
                  <a:pt x="2541" y="3707"/>
                </a:lnTo>
                <a:lnTo>
                  <a:pt x="2550" y="3707"/>
                </a:lnTo>
                <a:lnTo>
                  <a:pt x="2567" y="3707"/>
                </a:lnTo>
                <a:lnTo>
                  <a:pt x="2567" y="3698"/>
                </a:lnTo>
                <a:lnTo>
                  <a:pt x="2567" y="3689"/>
                </a:lnTo>
                <a:lnTo>
                  <a:pt x="2567" y="3680"/>
                </a:lnTo>
                <a:lnTo>
                  <a:pt x="2558" y="3671"/>
                </a:lnTo>
                <a:lnTo>
                  <a:pt x="2567" y="3671"/>
                </a:lnTo>
                <a:lnTo>
                  <a:pt x="2567" y="3680"/>
                </a:lnTo>
                <a:lnTo>
                  <a:pt x="2576" y="3689"/>
                </a:lnTo>
                <a:lnTo>
                  <a:pt x="2585" y="3689"/>
                </a:lnTo>
                <a:lnTo>
                  <a:pt x="2585" y="3680"/>
                </a:lnTo>
                <a:lnTo>
                  <a:pt x="2585" y="3671"/>
                </a:lnTo>
                <a:close/>
                <a:moveTo>
                  <a:pt x="2576" y="3866"/>
                </a:moveTo>
                <a:lnTo>
                  <a:pt x="2576" y="3874"/>
                </a:lnTo>
                <a:lnTo>
                  <a:pt x="2585" y="3883"/>
                </a:lnTo>
                <a:lnTo>
                  <a:pt x="2594" y="3883"/>
                </a:lnTo>
                <a:lnTo>
                  <a:pt x="2603" y="3892"/>
                </a:lnTo>
                <a:lnTo>
                  <a:pt x="2603" y="3883"/>
                </a:lnTo>
                <a:lnTo>
                  <a:pt x="2611" y="3874"/>
                </a:lnTo>
                <a:lnTo>
                  <a:pt x="2611" y="3866"/>
                </a:lnTo>
                <a:lnTo>
                  <a:pt x="2603" y="3866"/>
                </a:lnTo>
                <a:lnTo>
                  <a:pt x="2594" y="3866"/>
                </a:lnTo>
                <a:lnTo>
                  <a:pt x="2585" y="3857"/>
                </a:lnTo>
                <a:lnTo>
                  <a:pt x="2585" y="3848"/>
                </a:lnTo>
                <a:lnTo>
                  <a:pt x="2576" y="3839"/>
                </a:lnTo>
                <a:lnTo>
                  <a:pt x="2558" y="3822"/>
                </a:lnTo>
                <a:lnTo>
                  <a:pt x="2550" y="3830"/>
                </a:lnTo>
                <a:lnTo>
                  <a:pt x="2550" y="3839"/>
                </a:lnTo>
                <a:lnTo>
                  <a:pt x="2558" y="3839"/>
                </a:lnTo>
                <a:lnTo>
                  <a:pt x="2567" y="3848"/>
                </a:lnTo>
                <a:lnTo>
                  <a:pt x="2576" y="3857"/>
                </a:lnTo>
                <a:close/>
                <a:moveTo>
                  <a:pt x="2726" y="3830"/>
                </a:moveTo>
                <a:lnTo>
                  <a:pt x="2726" y="3822"/>
                </a:lnTo>
                <a:lnTo>
                  <a:pt x="2726" y="3804"/>
                </a:lnTo>
                <a:lnTo>
                  <a:pt x="2735" y="3795"/>
                </a:lnTo>
                <a:lnTo>
                  <a:pt x="2735" y="3786"/>
                </a:lnTo>
                <a:lnTo>
                  <a:pt x="2726" y="3786"/>
                </a:lnTo>
                <a:lnTo>
                  <a:pt x="2717" y="3769"/>
                </a:lnTo>
                <a:lnTo>
                  <a:pt x="2708" y="3760"/>
                </a:lnTo>
                <a:lnTo>
                  <a:pt x="2682" y="3769"/>
                </a:lnTo>
                <a:lnTo>
                  <a:pt x="2682" y="3795"/>
                </a:lnTo>
                <a:lnTo>
                  <a:pt x="2673" y="3804"/>
                </a:lnTo>
                <a:lnTo>
                  <a:pt x="2664" y="3813"/>
                </a:lnTo>
                <a:lnTo>
                  <a:pt x="2664" y="3822"/>
                </a:lnTo>
                <a:lnTo>
                  <a:pt x="2664" y="3839"/>
                </a:lnTo>
                <a:lnTo>
                  <a:pt x="2673" y="3839"/>
                </a:lnTo>
                <a:lnTo>
                  <a:pt x="2682" y="3830"/>
                </a:lnTo>
                <a:lnTo>
                  <a:pt x="2691" y="3822"/>
                </a:lnTo>
                <a:lnTo>
                  <a:pt x="2691" y="3813"/>
                </a:lnTo>
                <a:lnTo>
                  <a:pt x="2700" y="3822"/>
                </a:lnTo>
                <a:lnTo>
                  <a:pt x="2691" y="3822"/>
                </a:lnTo>
                <a:lnTo>
                  <a:pt x="2700" y="3830"/>
                </a:lnTo>
                <a:lnTo>
                  <a:pt x="2708" y="3830"/>
                </a:lnTo>
                <a:lnTo>
                  <a:pt x="2708" y="3839"/>
                </a:lnTo>
                <a:lnTo>
                  <a:pt x="2717" y="3839"/>
                </a:lnTo>
                <a:close/>
                <a:moveTo>
                  <a:pt x="2629" y="4042"/>
                </a:moveTo>
                <a:lnTo>
                  <a:pt x="2656" y="4033"/>
                </a:lnTo>
                <a:lnTo>
                  <a:pt x="2656" y="4024"/>
                </a:lnTo>
                <a:lnTo>
                  <a:pt x="2664" y="3998"/>
                </a:lnTo>
                <a:lnTo>
                  <a:pt x="2664" y="3989"/>
                </a:lnTo>
                <a:lnTo>
                  <a:pt x="2664" y="3972"/>
                </a:lnTo>
                <a:lnTo>
                  <a:pt x="2673" y="3963"/>
                </a:lnTo>
                <a:lnTo>
                  <a:pt x="2682" y="3954"/>
                </a:lnTo>
                <a:lnTo>
                  <a:pt x="2682" y="3945"/>
                </a:lnTo>
                <a:lnTo>
                  <a:pt x="2673" y="3945"/>
                </a:lnTo>
                <a:lnTo>
                  <a:pt x="2664" y="3954"/>
                </a:lnTo>
                <a:lnTo>
                  <a:pt x="2656" y="3954"/>
                </a:lnTo>
                <a:lnTo>
                  <a:pt x="2647" y="3954"/>
                </a:lnTo>
                <a:lnTo>
                  <a:pt x="2647" y="3963"/>
                </a:lnTo>
                <a:lnTo>
                  <a:pt x="2647" y="3972"/>
                </a:lnTo>
                <a:lnTo>
                  <a:pt x="2647" y="3980"/>
                </a:lnTo>
                <a:lnTo>
                  <a:pt x="2638" y="3989"/>
                </a:lnTo>
                <a:lnTo>
                  <a:pt x="2620" y="3998"/>
                </a:lnTo>
                <a:lnTo>
                  <a:pt x="2611" y="3998"/>
                </a:lnTo>
                <a:lnTo>
                  <a:pt x="2611" y="3989"/>
                </a:lnTo>
                <a:lnTo>
                  <a:pt x="2638" y="3980"/>
                </a:lnTo>
                <a:lnTo>
                  <a:pt x="2638" y="3972"/>
                </a:lnTo>
                <a:lnTo>
                  <a:pt x="2647" y="3972"/>
                </a:lnTo>
                <a:lnTo>
                  <a:pt x="2647" y="3963"/>
                </a:lnTo>
                <a:lnTo>
                  <a:pt x="2638" y="3954"/>
                </a:lnTo>
                <a:lnTo>
                  <a:pt x="2629" y="3945"/>
                </a:lnTo>
                <a:lnTo>
                  <a:pt x="2611" y="3954"/>
                </a:lnTo>
                <a:lnTo>
                  <a:pt x="2603" y="3945"/>
                </a:lnTo>
                <a:lnTo>
                  <a:pt x="2585" y="3945"/>
                </a:lnTo>
                <a:lnTo>
                  <a:pt x="2576" y="3945"/>
                </a:lnTo>
                <a:lnTo>
                  <a:pt x="2576" y="3963"/>
                </a:lnTo>
                <a:lnTo>
                  <a:pt x="2576" y="3972"/>
                </a:lnTo>
                <a:lnTo>
                  <a:pt x="2576" y="3980"/>
                </a:lnTo>
                <a:lnTo>
                  <a:pt x="2585" y="3998"/>
                </a:lnTo>
                <a:lnTo>
                  <a:pt x="2585" y="4007"/>
                </a:lnTo>
                <a:lnTo>
                  <a:pt x="2594" y="4007"/>
                </a:lnTo>
                <a:lnTo>
                  <a:pt x="2603" y="4016"/>
                </a:lnTo>
                <a:lnTo>
                  <a:pt x="2620" y="4024"/>
                </a:lnTo>
                <a:lnTo>
                  <a:pt x="2611" y="4024"/>
                </a:lnTo>
                <a:lnTo>
                  <a:pt x="2603" y="4024"/>
                </a:lnTo>
                <a:lnTo>
                  <a:pt x="2603" y="4033"/>
                </a:lnTo>
                <a:lnTo>
                  <a:pt x="2620" y="4042"/>
                </a:lnTo>
                <a:close/>
                <a:moveTo>
                  <a:pt x="2700" y="3866"/>
                </a:moveTo>
                <a:lnTo>
                  <a:pt x="2708" y="3866"/>
                </a:lnTo>
                <a:lnTo>
                  <a:pt x="2700" y="3848"/>
                </a:lnTo>
                <a:lnTo>
                  <a:pt x="2700" y="3839"/>
                </a:lnTo>
                <a:lnTo>
                  <a:pt x="2691" y="3830"/>
                </a:lnTo>
                <a:lnTo>
                  <a:pt x="2682" y="3830"/>
                </a:lnTo>
                <a:lnTo>
                  <a:pt x="2682" y="3839"/>
                </a:lnTo>
                <a:lnTo>
                  <a:pt x="2691" y="3848"/>
                </a:lnTo>
                <a:lnTo>
                  <a:pt x="2682" y="3848"/>
                </a:lnTo>
                <a:lnTo>
                  <a:pt x="2682" y="3857"/>
                </a:lnTo>
                <a:lnTo>
                  <a:pt x="2691" y="3857"/>
                </a:lnTo>
                <a:lnTo>
                  <a:pt x="2700" y="3857"/>
                </a:lnTo>
                <a:lnTo>
                  <a:pt x="2691" y="3866"/>
                </a:lnTo>
                <a:close/>
                <a:moveTo>
                  <a:pt x="2550" y="3813"/>
                </a:moveTo>
                <a:lnTo>
                  <a:pt x="2558" y="3804"/>
                </a:lnTo>
                <a:lnTo>
                  <a:pt x="2550" y="3804"/>
                </a:lnTo>
                <a:lnTo>
                  <a:pt x="2541" y="3804"/>
                </a:lnTo>
                <a:lnTo>
                  <a:pt x="2532" y="3804"/>
                </a:lnTo>
                <a:lnTo>
                  <a:pt x="2523" y="3804"/>
                </a:lnTo>
                <a:lnTo>
                  <a:pt x="2532" y="3813"/>
                </a:lnTo>
                <a:lnTo>
                  <a:pt x="2532" y="3830"/>
                </a:lnTo>
                <a:lnTo>
                  <a:pt x="2541" y="3822"/>
                </a:lnTo>
                <a:lnTo>
                  <a:pt x="2550" y="3822"/>
                </a:lnTo>
                <a:close/>
                <a:moveTo>
                  <a:pt x="2576" y="3716"/>
                </a:moveTo>
                <a:lnTo>
                  <a:pt x="2585" y="3724"/>
                </a:lnTo>
                <a:lnTo>
                  <a:pt x="2594" y="3733"/>
                </a:lnTo>
                <a:lnTo>
                  <a:pt x="2603" y="3724"/>
                </a:lnTo>
                <a:lnTo>
                  <a:pt x="2603" y="3716"/>
                </a:lnTo>
                <a:lnTo>
                  <a:pt x="2611" y="3716"/>
                </a:lnTo>
                <a:lnTo>
                  <a:pt x="2611" y="3707"/>
                </a:lnTo>
                <a:lnTo>
                  <a:pt x="2603" y="3707"/>
                </a:lnTo>
                <a:lnTo>
                  <a:pt x="2585" y="3707"/>
                </a:lnTo>
                <a:close/>
                <a:moveTo>
                  <a:pt x="2541" y="3751"/>
                </a:moveTo>
                <a:lnTo>
                  <a:pt x="2550" y="3751"/>
                </a:lnTo>
                <a:lnTo>
                  <a:pt x="2558" y="3751"/>
                </a:lnTo>
                <a:lnTo>
                  <a:pt x="2558" y="3760"/>
                </a:lnTo>
                <a:lnTo>
                  <a:pt x="2567" y="3760"/>
                </a:lnTo>
                <a:lnTo>
                  <a:pt x="2558" y="3769"/>
                </a:lnTo>
                <a:lnTo>
                  <a:pt x="2550" y="3777"/>
                </a:lnTo>
                <a:lnTo>
                  <a:pt x="2541" y="3769"/>
                </a:lnTo>
                <a:lnTo>
                  <a:pt x="2532" y="3777"/>
                </a:lnTo>
                <a:lnTo>
                  <a:pt x="2541" y="3786"/>
                </a:lnTo>
                <a:lnTo>
                  <a:pt x="2550" y="3786"/>
                </a:lnTo>
                <a:lnTo>
                  <a:pt x="2558" y="3795"/>
                </a:lnTo>
                <a:lnTo>
                  <a:pt x="2567" y="3795"/>
                </a:lnTo>
                <a:lnTo>
                  <a:pt x="2576" y="3795"/>
                </a:lnTo>
                <a:lnTo>
                  <a:pt x="2576" y="3804"/>
                </a:lnTo>
                <a:lnTo>
                  <a:pt x="2585" y="3813"/>
                </a:lnTo>
                <a:lnTo>
                  <a:pt x="2585" y="3822"/>
                </a:lnTo>
                <a:lnTo>
                  <a:pt x="2576" y="3822"/>
                </a:lnTo>
                <a:lnTo>
                  <a:pt x="2576" y="3830"/>
                </a:lnTo>
                <a:lnTo>
                  <a:pt x="2585" y="3839"/>
                </a:lnTo>
                <a:lnTo>
                  <a:pt x="2594" y="3857"/>
                </a:lnTo>
                <a:lnTo>
                  <a:pt x="2603" y="3857"/>
                </a:lnTo>
                <a:lnTo>
                  <a:pt x="2603" y="3848"/>
                </a:lnTo>
                <a:lnTo>
                  <a:pt x="2603" y="3839"/>
                </a:lnTo>
                <a:lnTo>
                  <a:pt x="2611" y="3848"/>
                </a:lnTo>
                <a:lnTo>
                  <a:pt x="2611" y="3857"/>
                </a:lnTo>
                <a:lnTo>
                  <a:pt x="2611" y="3866"/>
                </a:lnTo>
                <a:lnTo>
                  <a:pt x="2620" y="3866"/>
                </a:lnTo>
                <a:lnTo>
                  <a:pt x="2629" y="3866"/>
                </a:lnTo>
                <a:lnTo>
                  <a:pt x="2638" y="3874"/>
                </a:lnTo>
                <a:lnTo>
                  <a:pt x="2638" y="3883"/>
                </a:lnTo>
                <a:lnTo>
                  <a:pt x="2647" y="3883"/>
                </a:lnTo>
                <a:lnTo>
                  <a:pt x="2656" y="3883"/>
                </a:lnTo>
                <a:lnTo>
                  <a:pt x="2656" y="3874"/>
                </a:lnTo>
                <a:lnTo>
                  <a:pt x="2656" y="3866"/>
                </a:lnTo>
                <a:lnTo>
                  <a:pt x="2656" y="3857"/>
                </a:lnTo>
                <a:lnTo>
                  <a:pt x="2656" y="3839"/>
                </a:lnTo>
                <a:lnTo>
                  <a:pt x="2656" y="3830"/>
                </a:lnTo>
                <a:lnTo>
                  <a:pt x="2647" y="3839"/>
                </a:lnTo>
                <a:lnTo>
                  <a:pt x="2638" y="3830"/>
                </a:lnTo>
                <a:lnTo>
                  <a:pt x="2647" y="3830"/>
                </a:lnTo>
                <a:lnTo>
                  <a:pt x="2647" y="3822"/>
                </a:lnTo>
                <a:lnTo>
                  <a:pt x="2638" y="3822"/>
                </a:lnTo>
                <a:lnTo>
                  <a:pt x="2638" y="3813"/>
                </a:lnTo>
                <a:lnTo>
                  <a:pt x="2620" y="3804"/>
                </a:lnTo>
                <a:lnTo>
                  <a:pt x="2611" y="3813"/>
                </a:lnTo>
                <a:lnTo>
                  <a:pt x="2611" y="3804"/>
                </a:lnTo>
                <a:lnTo>
                  <a:pt x="2611" y="3795"/>
                </a:lnTo>
                <a:lnTo>
                  <a:pt x="2620" y="3795"/>
                </a:lnTo>
                <a:lnTo>
                  <a:pt x="2629" y="3804"/>
                </a:lnTo>
                <a:lnTo>
                  <a:pt x="2638" y="3813"/>
                </a:lnTo>
                <a:lnTo>
                  <a:pt x="2638" y="3804"/>
                </a:lnTo>
                <a:lnTo>
                  <a:pt x="2629" y="3804"/>
                </a:lnTo>
                <a:lnTo>
                  <a:pt x="2620" y="3786"/>
                </a:lnTo>
                <a:lnTo>
                  <a:pt x="2620" y="3777"/>
                </a:lnTo>
                <a:lnTo>
                  <a:pt x="2611" y="3769"/>
                </a:lnTo>
                <a:lnTo>
                  <a:pt x="2603" y="3751"/>
                </a:lnTo>
                <a:lnTo>
                  <a:pt x="2576" y="3742"/>
                </a:lnTo>
                <a:lnTo>
                  <a:pt x="2576" y="3733"/>
                </a:lnTo>
                <a:lnTo>
                  <a:pt x="2567" y="3724"/>
                </a:lnTo>
                <a:lnTo>
                  <a:pt x="2550" y="3724"/>
                </a:lnTo>
                <a:lnTo>
                  <a:pt x="2541" y="3716"/>
                </a:lnTo>
                <a:lnTo>
                  <a:pt x="2541" y="3724"/>
                </a:lnTo>
                <a:lnTo>
                  <a:pt x="2541" y="3733"/>
                </a:lnTo>
                <a:lnTo>
                  <a:pt x="2541" y="3742"/>
                </a:lnTo>
                <a:lnTo>
                  <a:pt x="2523" y="3751"/>
                </a:lnTo>
                <a:lnTo>
                  <a:pt x="2523" y="3760"/>
                </a:lnTo>
                <a:lnTo>
                  <a:pt x="2532" y="3760"/>
                </a:lnTo>
                <a:close/>
                <a:moveTo>
                  <a:pt x="2523" y="3680"/>
                </a:moveTo>
                <a:lnTo>
                  <a:pt x="2523" y="3671"/>
                </a:lnTo>
                <a:lnTo>
                  <a:pt x="2514" y="3671"/>
                </a:lnTo>
                <a:lnTo>
                  <a:pt x="2506" y="3663"/>
                </a:lnTo>
                <a:lnTo>
                  <a:pt x="2497" y="3654"/>
                </a:lnTo>
                <a:lnTo>
                  <a:pt x="2488" y="3663"/>
                </a:lnTo>
                <a:lnTo>
                  <a:pt x="2479" y="3671"/>
                </a:lnTo>
                <a:lnTo>
                  <a:pt x="2479" y="3680"/>
                </a:lnTo>
                <a:lnTo>
                  <a:pt x="2488" y="3689"/>
                </a:lnTo>
                <a:lnTo>
                  <a:pt x="2488" y="3698"/>
                </a:lnTo>
                <a:lnTo>
                  <a:pt x="2497" y="3698"/>
                </a:lnTo>
                <a:lnTo>
                  <a:pt x="2506" y="3707"/>
                </a:lnTo>
                <a:lnTo>
                  <a:pt x="2497" y="3716"/>
                </a:lnTo>
                <a:lnTo>
                  <a:pt x="2488" y="3733"/>
                </a:lnTo>
                <a:lnTo>
                  <a:pt x="2497" y="3751"/>
                </a:lnTo>
                <a:lnTo>
                  <a:pt x="2506" y="3742"/>
                </a:lnTo>
                <a:lnTo>
                  <a:pt x="2514" y="3742"/>
                </a:lnTo>
                <a:lnTo>
                  <a:pt x="2514" y="3733"/>
                </a:lnTo>
                <a:lnTo>
                  <a:pt x="2514" y="3724"/>
                </a:lnTo>
                <a:lnTo>
                  <a:pt x="2514" y="3716"/>
                </a:lnTo>
                <a:lnTo>
                  <a:pt x="2514" y="3707"/>
                </a:lnTo>
                <a:lnTo>
                  <a:pt x="2514" y="3698"/>
                </a:lnTo>
                <a:lnTo>
                  <a:pt x="2523" y="3689"/>
                </a:lnTo>
                <a:close/>
                <a:moveTo>
                  <a:pt x="2770" y="3972"/>
                </a:moveTo>
                <a:lnTo>
                  <a:pt x="2779" y="3972"/>
                </a:lnTo>
                <a:lnTo>
                  <a:pt x="2779" y="3963"/>
                </a:lnTo>
                <a:lnTo>
                  <a:pt x="2788" y="3963"/>
                </a:lnTo>
                <a:lnTo>
                  <a:pt x="2779" y="3954"/>
                </a:lnTo>
                <a:lnTo>
                  <a:pt x="2770" y="3954"/>
                </a:lnTo>
                <a:lnTo>
                  <a:pt x="2761" y="3954"/>
                </a:lnTo>
                <a:lnTo>
                  <a:pt x="2753" y="3963"/>
                </a:lnTo>
                <a:lnTo>
                  <a:pt x="2753" y="3972"/>
                </a:lnTo>
                <a:lnTo>
                  <a:pt x="2753" y="3963"/>
                </a:lnTo>
                <a:lnTo>
                  <a:pt x="2761" y="3963"/>
                </a:lnTo>
                <a:lnTo>
                  <a:pt x="2761" y="3972"/>
                </a:lnTo>
                <a:close/>
                <a:moveTo>
                  <a:pt x="2717" y="4130"/>
                </a:moveTo>
                <a:lnTo>
                  <a:pt x="2708" y="4130"/>
                </a:lnTo>
                <a:lnTo>
                  <a:pt x="2700" y="4130"/>
                </a:lnTo>
                <a:lnTo>
                  <a:pt x="2708" y="4122"/>
                </a:lnTo>
                <a:lnTo>
                  <a:pt x="2708" y="4113"/>
                </a:lnTo>
                <a:lnTo>
                  <a:pt x="2700" y="4122"/>
                </a:lnTo>
                <a:lnTo>
                  <a:pt x="2700" y="4113"/>
                </a:lnTo>
                <a:lnTo>
                  <a:pt x="2682" y="4104"/>
                </a:lnTo>
                <a:lnTo>
                  <a:pt x="2682" y="4095"/>
                </a:lnTo>
                <a:lnTo>
                  <a:pt x="2691" y="4086"/>
                </a:lnTo>
                <a:lnTo>
                  <a:pt x="2682" y="4086"/>
                </a:lnTo>
                <a:lnTo>
                  <a:pt x="2673" y="4086"/>
                </a:lnTo>
                <a:lnTo>
                  <a:pt x="2664" y="4077"/>
                </a:lnTo>
                <a:lnTo>
                  <a:pt x="2664" y="4069"/>
                </a:lnTo>
                <a:lnTo>
                  <a:pt x="2656" y="4069"/>
                </a:lnTo>
                <a:lnTo>
                  <a:pt x="2664" y="4069"/>
                </a:lnTo>
                <a:lnTo>
                  <a:pt x="2673" y="4069"/>
                </a:lnTo>
                <a:lnTo>
                  <a:pt x="2682" y="4069"/>
                </a:lnTo>
                <a:lnTo>
                  <a:pt x="2682" y="4060"/>
                </a:lnTo>
                <a:lnTo>
                  <a:pt x="2682" y="4051"/>
                </a:lnTo>
                <a:lnTo>
                  <a:pt x="2673" y="4042"/>
                </a:lnTo>
                <a:lnTo>
                  <a:pt x="2664" y="4033"/>
                </a:lnTo>
                <a:lnTo>
                  <a:pt x="2656" y="4042"/>
                </a:lnTo>
                <a:lnTo>
                  <a:pt x="2647" y="4042"/>
                </a:lnTo>
                <a:lnTo>
                  <a:pt x="2629" y="4042"/>
                </a:lnTo>
                <a:lnTo>
                  <a:pt x="2620" y="4042"/>
                </a:lnTo>
                <a:lnTo>
                  <a:pt x="2611" y="4042"/>
                </a:lnTo>
                <a:lnTo>
                  <a:pt x="2620" y="4051"/>
                </a:lnTo>
                <a:lnTo>
                  <a:pt x="2647" y="4060"/>
                </a:lnTo>
                <a:lnTo>
                  <a:pt x="2638" y="4069"/>
                </a:lnTo>
                <a:lnTo>
                  <a:pt x="2647" y="4077"/>
                </a:lnTo>
                <a:lnTo>
                  <a:pt x="2647" y="4086"/>
                </a:lnTo>
                <a:lnTo>
                  <a:pt x="2664" y="4104"/>
                </a:lnTo>
                <a:lnTo>
                  <a:pt x="2682" y="4113"/>
                </a:lnTo>
                <a:lnTo>
                  <a:pt x="2691" y="4122"/>
                </a:lnTo>
                <a:lnTo>
                  <a:pt x="2691" y="4130"/>
                </a:lnTo>
                <a:lnTo>
                  <a:pt x="2700" y="4130"/>
                </a:lnTo>
                <a:lnTo>
                  <a:pt x="2708" y="4139"/>
                </a:lnTo>
                <a:lnTo>
                  <a:pt x="2717" y="4139"/>
                </a:lnTo>
                <a:close/>
                <a:moveTo>
                  <a:pt x="2841" y="4042"/>
                </a:moveTo>
                <a:lnTo>
                  <a:pt x="2841" y="4051"/>
                </a:lnTo>
                <a:lnTo>
                  <a:pt x="2841" y="4060"/>
                </a:lnTo>
                <a:lnTo>
                  <a:pt x="2850" y="4060"/>
                </a:lnTo>
                <a:lnTo>
                  <a:pt x="2850" y="4051"/>
                </a:lnTo>
                <a:close/>
                <a:moveTo>
                  <a:pt x="2858" y="4051"/>
                </a:moveTo>
                <a:lnTo>
                  <a:pt x="2858" y="4033"/>
                </a:lnTo>
                <a:lnTo>
                  <a:pt x="2858" y="4024"/>
                </a:lnTo>
                <a:lnTo>
                  <a:pt x="2858" y="4033"/>
                </a:lnTo>
                <a:lnTo>
                  <a:pt x="2850" y="4042"/>
                </a:lnTo>
                <a:lnTo>
                  <a:pt x="2850" y="4051"/>
                </a:lnTo>
                <a:close/>
                <a:moveTo>
                  <a:pt x="2797" y="4016"/>
                </a:moveTo>
                <a:lnTo>
                  <a:pt x="2788" y="4007"/>
                </a:lnTo>
                <a:lnTo>
                  <a:pt x="2770" y="3998"/>
                </a:lnTo>
                <a:lnTo>
                  <a:pt x="2761" y="4007"/>
                </a:lnTo>
                <a:lnTo>
                  <a:pt x="2770" y="4007"/>
                </a:lnTo>
                <a:lnTo>
                  <a:pt x="2779" y="4016"/>
                </a:lnTo>
                <a:lnTo>
                  <a:pt x="2788" y="4024"/>
                </a:lnTo>
                <a:lnTo>
                  <a:pt x="2806" y="4042"/>
                </a:lnTo>
                <a:lnTo>
                  <a:pt x="2814" y="4042"/>
                </a:lnTo>
                <a:lnTo>
                  <a:pt x="2814" y="4033"/>
                </a:lnTo>
                <a:lnTo>
                  <a:pt x="2823" y="4033"/>
                </a:lnTo>
                <a:lnTo>
                  <a:pt x="2806" y="4016"/>
                </a:lnTo>
                <a:close/>
                <a:moveTo>
                  <a:pt x="2876" y="4095"/>
                </a:moveTo>
                <a:lnTo>
                  <a:pt x="2858" y="4077"/>
                </a:lnTo>
                <a:lnTo>
                  <a:pt x="2858" y="4086"/>
                </a:lnTo>
                <a:lnTo>
                  <a:pt x="2867" y="4095"/>
                </a:lnTo>
                <a:lnTo>
                  <a:pt x="2867" y="4104"/>
                </a:lnTo>
                <a:lnTo>
                  <a:pt x="2876" y="4113"/>
                </a:lnTo>
                <a:lnTo>
                  <a:pt x="2876" y="4104"/>
                </a:lnTo>
                <a:close/>
                <a:moveTo>
                  <a:pt x="2717" y="4148"/>
                </a:moveTo>
                <a:lnTo>
                  <a:pt x="2717" y="4157"/>
                </a:lnTo>
                <a:lnTo>
                  <a:pt x="2726" y="4157"/>
                </a:lnTo>
                <a:lnTo>
                  <a:pt x="2726" y="4166"/>
                </a:lnTo>
                <a:lnTo>
                  <a:pt x="2726" y="4148"/>
                </a:lnTo>
                <a:lnTo>
                  <a:pt x="2717" y="4139"/>
                </a:lnTo>
                <a:close/>
                <a:moveTo>
                  <a:pt x="2744" y="3892"/>
                </a:moveTo>
                <a:lnTo>
                  <a:pt x="2735" y="3892"/>
                </a:lnTo>
                <a:lnTo>
                  <a:pt x="2735" y="3901"/>
                </a:lnTo>
                <a:lnTo>
                  <a:pt x="2735" y="3910"/>
                </a:lnTo>
                <a:lnTo>
                  <a:pt x="2744" y="3901"/>
                </a:lnTo>
                <a:close/>
                <a:moveTo>
                  <a:pt x="8655" y="8216"/>
                </a:moveTo>
                <a:lnTo>
                  <a:pt x="8664" y="8207"/>
                </a:lnTo>
                <a:lnTo>
                  <a:pt x="8655" y="8198"/>
                </a:lnTo>
                <a:lnTo>
                  <a:pt x="8655" y="8189"/>
                </a:lnTo>
                <a:lnTo>
                  <a:pt x="8646" y="8198"/>
                </a:lnTo>
                <a:lnTo>
                  <a:pt x="8646" y="8207"/>
                </a:lnTo>
                <a:lnTo>
                  <a:pt x="8646" y="8216"/>
                </a:lnTo>
                <a:close/>
                <a:moveTo>
                  <a:pt x="24799" y="9751"/>
                </a:moveTo>
                <a:lnTo>
                  <a:pt x="24808" y="9751"/>
                </a:lnTo>
                <a:lnTo>
                  <a:pt x="24799" y="9743"/>
                </a:lnTo>
                <a:lnTo>
                  <a:pt x="24790" y="9734"/>
                </a:lnTo>
                <a:lnTo>
                  <a:pt x="24790" y="9725"/>
                </a:lnTo>
                <a:lnTo>
                  <a:pt x="24781" y="9725"/>
                </a:lnTo>
                <a:lnTo>
                  <a:pt x="24781" y="9734"/>
                </a:lnTo>
                <a:lnTo>
                  <a:pt x="24781" y="9743"/>
                </a:lnTo>
                <a:close/>
                <a:moveTo>
                  <a:pt x="24975" y="7836"/>
                </a:moveTo>
                <a:lnTo>
                  <a:pt x="24984" y="7845"/>
                </a:lnTo>
                <a:lnTo>
                  <a:pt x="24975" y="7836"/>
                </a:lnTo>
                <a:lnTo>
                  <a:pt x="24966" y="7836"/>
                </a:lnTo>
                <a:close/>
                <a:moveTo>
                  <a:pt x="25081" y="4060"/>
                </a:moveTo>
                <a:lnTo>
                  <a:pt x="25072" y="4060"/>
                </a:lnTo>
                <a:lnTo>
                  <a:pt x="25063" y="4060"/>
                </a:lnTo>
                <a:lnTo>
                  <a:pt x="25055" y="4060"/>
                </a:lnTo>
                <a:lnTo>
                  <a:pt x="25037" y="4069"/>
                </a:lnTo>
                <a:lnTo>
                  <a:pt x="25046" y="4069"/>
                </a:lnTo>
                <a:lnTo>
                  <a:pt x="25055" y="4069"/>
                </a:lnTo>
                <a:lnTo>
                  <a:pt x="25055" y="4077"/>
                </a:lnTo>
                <a:lnTo>
                  <a:pt x="25072" y="4086"/>
                </a:lnTo>
                <a:lnTo>
                  <a:pt x="25081" y="4077"/>
                </a:lnTo>
                <a:lnTo>
                  <a:pt x="25090" y="4077"/>
                </a:lnTo>
                <a:lnTo>
                  <a:pt x="25099" y="4077"/>
                </a:lnTo>
                <a:lnTo>
                  <a:pt x="25107" y="4077"/>
                </a:lnTo>
                <a:lnTo>
                  <a:pt x="25090" y="4069"/>
                </a:lnTo>
                <a:close/>
                <a:moveTo>
                  <a:pt x="24843" y="9848"/>
                </a:moveTo>
                <a:lnTo>
                  <a:pt x="24843" y="9840"/>
                </a:lnTo>
                <a:lnTo>
                  <a:pt x="24834" y="9840"/>
                </a:lnTo>
                <a:lnTo>
                  <a:pt x="24834" y="9848"/>
                </a:lnTo>
                <a:close/>
                <a:moveTo>
                  <a:pt x="24816" y="8410"/>
                </a:moveTo>
                <a:lnTo>
                  <a:pt x="24816" y="8419"/>
                </a:lnTo>
                <a:close/>
                <a:moveTo>
                  <a:pt x="24799" y="9795"/>
                </a:moveTo>
                <a:lnTo>
                  <a:pt x="24808" y="9804"/>
                </a:lnTo>
                <a:lnTo>
                  <a:pt x="24816" y="9804"/>
                </a:lnTo>
                <a:lnTo>
                  <a:pt x="24816" y="9795"/>
                </a:lnTo>
                <a:lnTo>
                  <a:pt x="24808" y="9787"/>
                </a:lnTo>
                <a:lnTo>
                  <a:pt x="24808" y="9778"/>
                </a:lnTo>
                <a:lnTo>
                  <a:pt x="24799" y="9778"/>
                </a:lnTo>
                <a:close/>
                <a:moveTo>
                  <a:pt x="24825" y="7916"/>
                </a:moveTo>
                <a:lnTo>
                  <a:pt x="24834" y="7916"/>
                </a:lnTo>
                <a:lnTo>
                  <a:pt x="24825" y="7916"/>
                </a:lnTo>
                <a:lnTo>
                  <a:pt x="24825" y="7924"/>
                </a:lnTo>
                <a:close/>
                <a:moveTo>
                  <a:pt x="25116" y="4122"/>
                </a:moveTo>
                <a:lnTo>
                  <a:pt x="25125" y="4122"/>
                </a:lnTo>
                <a:lnTo>
                  <a:pt x="25125" y="4113"/>
                </a:lnTo>
                <a:lnTo>
                  <a:pt x="25134" y="4113"/>
                </a:lnTo>
                <a:lnTo>
                  <a:pt x="25125" y="4113"/>
                </a:lnTo>
                <a:lnTo>
                  <a:pt x="25116" y="4113"/>
                </a:lnTo>
                <a:lnTo>
                  <a:pt x="25107" y="4113"/>
                </a:lnTo>
                <a:lnTo>
                  <a:pt x="25107" y="4122"/>
                </a:lnTo>
                <a:close/>
                <a:moveTo>
                  <a:pt x="24940" y="7836"/>
                </a:moveTo>
                <a:lnTo>
                  <a:pt x="24949" y="7836"/>
                </a:lnTo>
                <a:lnTo>
                  <a:pt x="24957" y="7836"/>
                </a:lnTo>
                <a:lnTo>
                  <a:pt x="24957" y="7827"/>
                </a:lnTo>
                <a:lnTo>
                  <a:pt x="24940" y="7836"/>
                </a:lnTo>
                <a:lnTo>
                  <a:pt x="24931" y="7827"/>
                </a:lnTo>
                <a:close/>
                <a:moveTo>
                  <a:pt x="25143" y="11508"/>
                </a:moveTo>
                <a:lnTo>
                  <a:pt x="25134" y="11508"/>
                </a:lnTo>
                <a:lnTo>
                  <a:pt x="25134" y="11516"/>
                </a:lnTo>
                <a:lnTo>
                  <a:pt x="25134" y="11525"/>
                </a:lnTo>
                <a:lnTo>
                  <a:pt x="25143" y="11516"/>
                </a:lnTo>
                <a:close/>
                <a:moveTo>
                  <a:pt x="25055" y="8127"/>
                </a:moveTo>
                <a:lnTo>
                  <a:pt x="25063" y="8127"/>
                </a:lnTo>
                <a:close/>
                <a:moveTo>
                  <a:pt x="25469" y="11243"/>
                </a:moveTo>
                <a:lnTo>
                  <a:pt x="25460" y="11234"/>
                </a:lnTo>
                <a:lnTo>
                  <a:pt x="25443" y="11234"/>
                </a:lnTo>
                <a:lnTo>
                  <a:pt x="25434" y="11234"/>
                </a:lnTo>
                <a:lnTo>
                  <a:pt x="25425" y="11243"/>
                </a:lnTo>
                <a:lnTo>
                  <a:pt x="25416" y="11252"/>
                </a:lnTo>
                <a:lnTo>
                  <a:pt x="25407" y="11261"/>
                </a:lnTo>
                <a:lnTo>
                  <a:pt x="25399" y="11269"/>
                </a:lnTo>
                <a:lnTo>
                  <a:pt x="25390" y="11269"/>
                </a:lnTo>
                <a:lnTo>
                  <a:pt x="25381" y="11269"/>
                </a:lnTo>
                <a:lnTo>
                  <a:pt x="25354" y="11261"/>
                </a:lnTo>
                <a:lnTo>
                  <a:pt x="25337" y="11261"/>
                </a:lnTo>
                <a:lnTo>
                  <a:pt x="25319" y="11243"/>
                </a:lnTo>
                <a:lnTo>
                  <a:pt x="25310" y="11243"/>
                </a:lnTo>
                <a:lnTo>
                  <a:pt x="25302" y="11243"/>
                </a:lnTo>
                <a:lnTo>
                  <a:pt x="25302" y="11234"/>
                </a:lnTo>
                <a:lnTo>
                  <a:pt x="25293" y="11234"/>
                </a:lnTo>
                <a:lnTo>
                  <a:pt x="25302" y="11234"/>
                </a:lnTo>
                <a:lnTo>
                  <a:pt x="25293" y="11225"/>
                </a:lnTo>
                <a:lnTo>
                  <a:pt x="25293" y="11208"/>
                </a:lnTo>
                <a:lnTo>
                  <a:pt x="25284" y="11181"/>
                </a:lnTo>
                <a:lnTo>
                  <a:pt x="25284" y="11172"/>
                </a:lnTo>
                <a:lnTo>
                  <a:pt x="25275" y="11172"/>
                </a:lnTo>
                <a:lnTo>
                  <a:pt x="25275" y="11163"/>
                </a:lnTo>
                <a:lnTo>
                  <a:pt x="25257" y="11155"/>
                </a:lnTo>
                <a:lnTo>
                  <a:pt x="25257" y="11146"/>
                </a:lnTo>
                <a:lnTo>
                  <a:pt x="25249" y="11146"/>
                </a:lnTo>
                <a:lnTo>
                  <a:pt x="25249" y="11155"/>
                </a:lnTo>
                <a:lnTo>
                  <a:pt x="25257" y="11155"/>
                </a:lnTo>
                <a:lnTo>
                  <a:pt x="25257" y="11163"/>
                </a:lnTo>
                <a:lnTo>
                  <a:pt x="25257" y="11172"/>
                </a:lnTo>
                <a:lnTo>
                  <a:pt x="25257" y="11190"/>
                </a:lnTo>
                <a:lnTo>
                  <a:pt x="25266" y="11199"/>
                </a:lnTo>
                <a:lnTo>
                  <a:pt x="25257" y="11208"/>
                </a:lnTo>
                <a:lnTo>
                  <a:pt x="25249" y="11208"/>
                </a:lnTo>
                <a:lnTo>
                  <a:pt x="25249" y="11199"/>
                </a:lnTo>
                <a:lnTo>
                  <a:pt x="25249" y="11190"/>
                </a:lnTo>
                <a:lnTo>
                  <a:pt x="25240" y="11190"/>
                </a:lnTo>
                <a:lnTo>
                  <a:pt x="25240" y="11181"/>
                </a:lnTo>
                <a:lnTo>
                  <a:pt x="25222" y="11181"/>
                </a:lnTo>
                <a:lnTo>
                  <a:pt x="25213" y="11172"/>
                </a:lnTo>
                <a:lnTo>
                  <a:pt x="25213" y="11181"/>
                </a:lnTo>
                <a:lnTo>
                  <a:pt x="25213" y="11172"/>
                </a:lnTo>
                <a:lnTo>
                  <a:pt x="25205" y="11172"/>
                </a:lnTo>
                <a:lnTo>
                  <a:pt x="25205" y="11163"/>
                </a:lnTo>
                <a:lnTo>
                  <a:pt x="25205" y="11155"/>
                </a:lnTo>
                <a:lnTo>
                  <a:pt x="25205" y="11146"/>
                </a:lnTo>
                <a:lnTo>
                  <a:pt x="25205" y="11137"/>
                </a:lnTo>
                <a:lnTo>
                  <a:pt x="25205" y="11128"/>
                </a:lnTo>
                <a:lnTo>
                  <a:pt x="25196" y="11110"/>
                </a:lnTo>
                <a:lnTo>
                  <a:pt x="25187" y="11102"/>
                </a:lnTo>
                <a:lnTo>
                  <a:pt x="25187" y="11093"/>
                </a:lnTo>
                <a:lnTo>
                  <a:pt x="25178" y="11084"/>
                </a:lnTo>
                <a:lnTo>
                  <a:pt x="25187" y="11084"/>
                </a:lnTo>
                <a:lnTo>
                  <a:pt x="25187" y="11075"/>
                </a:lnTo>
                <a:lnTo>
                  <a:pt x="25187" y="11066"/>
                </a:lnTo>
                <a:lnTo>
                  <a:pt x="25178" y="11058"/>
                </a:lnTo>
                <a:lnTo>
                  <a:pt x="25178" y="11049"/>
                </a:lnTo>
                <a:lnTo>
                  <a:pt x="25169" y="11040"/>
                </a:lnTo>
                <a:lnTo>
                  <a:pt x="25160" y="11049"/>
                </a:lnTo>
                <a:lnTo>
                  <a:pt x="25160" y="11040"/>
                </a:lnTo>
                <a:lnTo>
                  <a:pt x="25152" y="11040"/>
                </a:lnTo>
                <a:lnTo>
                  <a:pt x="25160" y="11031"/>
                </a:lnTo>
                <a:lnTo>
                  <a:pt x="25152" y="11031"/>
                </a:lnTo>
                <a:lnTo>
                  <a:pt x="25143" y="11022"/>
                </a:lnTo>
                <a:lnTo>
                  <a:pt x="25134" y="11022"/>
                </a:lnTo>
                <a:lnTo>
                  <a:pt x="25125" y="11022"/>
                </a:lnTo>
                <a:lnTo>
                  <a:pt x="25107" y="11013"/>
                </a:lnTo>
                <a:lnTo>
                  <a:pt x="25107" y="11005"/>
                </a:lnTo>
                <a:lnTo>
                  <a:pt x="25099" y="11013"/>
                </a:lnTo>
                <a:lnTo>
                  <a:pt x="25090" y="11013"/>
                </a:lnTo>
                <a:lnTo>
                  <a:pt x="25090" y="11005"/>
                </a:lnTo>
                <a:lnTo>
                  <a:pt x="25081" y="10987"/>
                </a:lnTo>
                <a:lnTo>
                  <a:pt x="25072" y="10987"/>
                </a:lnTo>
                <a:lnTo>
                  <a:pt x="25072" y="10978"/>
                </a:lnTo>
                <a:lnTo>
                  <a:pt x="25081" y="10969"/>
                </a:lnTo>
                <a:lnTo>
                  <a:pt x="25063" y="10969"/>
                </a:lnTo>
                <a:lnTo>
                  <a:pt x="25055" y="10978"/>
                </a:lnTo>
                <a:lnTo>
                  <a:pt x="25063" y="10987"/>
                </a:lnTo>
                <a:lnTo>
                  <a:pt x="25072" y="11005"/>
                </a:lnTo>
                <a:lnTo>
                  <a:pt x="25081" y="11013"/>
                </a:lnTo>
                <a:lnTo>
                  <a:pt x="25090" y="11022"/>
                </a:lnTo>
                <a:lnTo>
                  <a:pt x="25090" y="11031"/>
                </a:lnTo>
                <a:lnTo>
                  <a:pt x="25081" y="11040"/>
                </a:lnTo>
                <a:lnTo>
                  <a:pt x="25090" y="11040"/>
                </a:lnTo>
                <a:lnTo>
                  <a:pt x="25090" y="11049"/>
                </a:lnTo>
                <a:lnTo>
                  <a:pt x="25099" y="11049"/>
                </a:lnTo>
                <a:lnTo>
                  <a:pt x="25099" y="11058"/>
                </a:lnTo>
                <a:lnTo>
                  <a:pt x="25107" y="11058"/>
                </a:lnTo>
                <a:lnTo>
                  <a:pt x="25107" y="11049"/>
                </a:lnTo>
                <a:lnTo>
                  <a:pt x="25116" y="11049"/>
                </a:lnTo>
                <a:lnTo>
                  <a:pt x="25107" y="11058"/>
                </a:lnTo>
                <a:lnTo>
                  <a:pt x="25107" y="11066"/>
                </a:lnTo>
                <a:lnTo>
                  <a:pt x="25143" y="11119"/>
                </a:lnTo>
                <a:lnTo>
                  <a:pt x="25152" y="11128"/>
                </a:lnTo>
                <a:lnTo>
                  <a:pt x="25152" y="11137"/>
                </a:lnTo>
                <a:lnTo>
                  <a:pt x="25160" y="11137"/>
                </a:lnTo>
                <a:lnTo>
                  <a:pt x="25160" y="11128"/>
                </a:lnTo>
                <a:lnTo>
                  <a:pt x="25152" y="11110"/>
                </a:lnTo>
                <a:lnTo>
                  <a:pt x="25143" y="11102"/>
                </a:lnTo>
                <a:lnTo>
                  <a:pt x="25143" y="11093"/>
                </a:lnTo>
                <a:lnTo>
                  <a:pt x="25143" y="11102"/>
                </a:lnTo>
                <a:lnTo>
                  <a:pt x="25152" y="11110"/>
                </a:lnTo>
                <a:lnTo>
                  <a:pt x="25169" y="11119"/>
                </a:lnTo>
                <a:lnTo>
                  <a:pt x="25178" y="11119"/>
                </a:lnTo>
                <a:lnTo>
                  <a:pt x="25178" y="11128"/>
                </a:lnTo>
                <a:lnTo>
                  <a:pt x="25169" y="11128"/>
                </a:lnTo>
                <a:lnTo>
                  <a:pt x="25169" y="11137"/>
                </a:lnTo>
                <a:lnTo>
                  <a:pt x="25178" y="11137"/>
                </a:lnTo>
                <a:lnTo>
                  <a:pt x="25178" y="11146"/>
                </a:lnTo>
                <a:lnTo>
                  <a:pt x="25178" y="11155"/>
                </a:lnTo>
                <a:lnTo>
                  <a:pt x="25169" y="11146"/>
                </a:lnTo>
                <a:lnTo>
                  <a:pt x="25160" y="11146"/>
                </a:lnTo>
                <a:lnTo>
                  <a:pt x="25178" y="11163"/>
                </a:lnTo>
                <a:lnTo>
                  <a:pt x="25178" y="11172"/>
                </a:lnTo>
                <a:lnTo>
                  <a:pt x="25178" y="11181"/>
                </a:lnTo>
                <a:lnTo>
                  <a:pt x="25187" y="11181"/>
                </a:lnTo>
                <a:lnTo>
                  <a:pt x="25196" y="11181"/>
                </a:lnTo>
                <a:lnTo>
                  <a:pt x="25205" y="11181"/>
                </a:lnTo>
                <a:lnTo>
                  <a:pt x="25213" y="11190"/>
                </a:lnTo>
                <a:lnTo>
                  <a:pt x="25205" y="11199"/>
                </a:lnTo>
                <a:lnTo>
                  <a:pt x="25205" y="11208"/>
                </a:lnTo>
                <a:lnTo>
                  <a:pt x="25196" y="11190"/>
                </a:lnTo>
                <a:lnTo>
                  <a:pt x="25187" y="11199"/>
                </a:lnTo>
                <a:lnTo>
                  <a:pt x="25196" y="11208"/>
                </a:lnTo>
                <a:lnTo>
                  <a:pt x="25196" y="11216"/>
                </a:lnTo>
                <a:lnTo>
                  <a:pt x="25205" y="11216"/>
                </a:lnTo>
                <a:lnTo>
                  <a:pt x="25205" y="11225"/>
                </a:lnTo>
                <a:lnTo>
                  <a:pt x="25213" y="11243"/>
                </a:lnTo>
                <a:lnTo>
                  <a:pt x="25213" y="11252"/>
                </a:lnTo>
                <a:lnTo>
                  <a:pt x="25213" y="11261"/>
                </a:lnTo>
                <a:lnTo>
                  <a:pt x="25205" y="11261"/>
                </a:lnTo>
                <a:lnTo>
                  <a:pt x="25213" y="11269"/>
                </a:lnTo>
                <a:lnTo>
                  <a:pt x="25205" y="11278"/>
                </a:lnTo>
                <a:lnTo>
                  <a:pt x="25196" y="11287"/>
                </a:lnTo>
                <a:lnTo>
                  <a:pt x="25196" y="11305"/>
                </a:lnTo>
                <a:lnTo>
                  <a:pt x="25196" y="11322"/>
                </a:lnTo>
                <a:lnTo>
                  <a:pt x="25196" y="11340"/>
                </a:lnTo>
                <a:lnTo>
                  <a:pt x="25187" y="11340"/>
                </a:lnTo>
                <a:lnTo>
                  <a:pt x="25178" y="11349"/>
                </a:lnTo>
                <a:lnTo>
                  <a:pt x="25178" y="11358"/>
                </a:lnTo>
                <a:lnTo>
                  <a:pt x="25169" y="11358"/>
                </a:lnTo>
                <a:lnTo>
                  <a:pt x="25152" y="11358"/>
                </a:lnTo>
                <a:lnTo>
                  <a:pt x="25134" y="11366"/>
                </a:lnTo>
                <a:lnTo>
                  <a:pt x="25134" y="11375"/>
                </a:lnTo>
                <a:lnTo>
                  <a:pt x="25134" y="11384"/>
                </a:lnTo>
                <a:lnTo>
                  <a:pt x="25134" y="11393"/>
                </a:lnTo>
                <a:lnTo>
                  <a:pt x="25143" y="11402"/>
                </a:lnTo>
                <a:lnTo>
                  <a:pt x="25160" y="11402"/>
                </a:lnTo>
                <a:lnTo>
                  <a:pt x="25169" y="11411"/>
                </a:lnTo>
                <a:lnTo>
                  <a:pt x="25178" y="11419"/>
                </a:lnTo>
                <a:lnTo>
                  <a:pt x="25187" y="11428"/>
                </a:lnTo>
                <a:lnTo>
                  <a:pt x="25196" y="11428"/>
                </a:lnTo>
                <a:lnTo>
                  <a:pt x="25205" y="11428"/>
                </a:lnTo>
                <a:lnTo>
                  <a:pt x="25222" y="11437"/>
                </a:lnTo>
                <a:lnTo>
                  <a:pt x="25231" y="11455"/>
                </a:lnTo>
                <a:lnTo>
                  <a:pt x="25240" y="11464"/>
                </a:lnTo>
                <a:lnTo>
                  <a:pt x="25240" y="11490"/>
                </a:lnTo>
                <a:lnTo>
                  <a:pt x="25231" y="11499"/>
                </a:lnTo>
                <a:lnTo>
                  <a:pt x="25222" y="11516"/>
                </a:lnTo>
                <a:lnTo>
                  <a:pt x="25213" y="11534"/>
                </a:lnTo>
                <a:lnTo>
                  <a:pt x="25196" y="11552"/>
                </a:lnTo>
                <a:lnTo>
                  <a:pt x="25196" y="11561"/>
                </a:lnTo>
                <a:lnTo>
                  <a:pt x="25205" y="11561"/>
                </a:lnTo>
                <a:lnTo>
                  <a:pt x="25213" y="11552"/>
                </a:lnTo>
                <a:lnTo>
                  <a:pt x="25205" y="11552"/>
                </a:lnTo>
                <a:lnTo>
                  <a:pt x="25213" y="11552"/>
                </a:lnTo>
                <a:lnTo>
                  <a:pt x="25213" y="11561"/>
                </a:lnTo>
                <a:lnTo>
                  <a:pt x="25213" y="11569"/>
                </a:lnTo>
                <a:lnTo>
                  <a:pt x="25222" y="11561"/>
                </a:lnTo>
                <a:lnTo>
                  <a:pt x="25231" y="11569"/>
                </a:lnTo>
                <a:lnTo>
                  <a:pt x="25240" y="11578"/>
                </a:lnTo>
                <a:lnTo>
                  <a:pt x="25249" y="11578"/>
                </a:lnTo>
                <a:lnTo>
                  <a:pt x="25257" y="11578"/>
                </a:lnTo>
                <a:lnTo>
                  <a:pt x="25275" y="11569"/>
                </a:lnTo>
                <a:lnTo>
                  <a:pt x="25284" y="11561"/>
                </a:lnTo>
                <a:lnTo>
                  <a:pt x="25293" y="11552"/>
                </a:lnTo>
                <a:lnTo>
                  <a:pt x="25302" y="11543"/>
                </a:lnTo>
                <a:lnTo>
                  <a:pt x="25302" y="11534"/>
                </a:lnTo>
                <a:lnTo>
                  <a:pt x="25310" y="11516"/>
                </a:lnTo>
                <a:lnTo>
                  <a:pt x="25319" y="11508"/>
                </a:lnTo>
                <a:lnTo>
                  <a:pt x="25319" y="11499"/>
                </a:lnTo>
                <a:lnTo>
                  <a:pt x="25328" y="11490"/>
                </a:lnTo>
                <a:lnTo>
                  <a:pt x="25337" y="11481"/>
                </a:lnTo>
                <a:lnTo>
                  <a:pt x="25346" y="11464"/>
                </a:lnTo>
                <a:lnTo>
                  <a:pt x="25354" y="11464"/>
                </a:lnTo>
                <a:lnTo>
                  <a:pt x="25354" y="11455"/>
                </a:lnTo>
                <a:lnTo>
                  <a:pt x="25363" y="11437"/>
                </a:lnTo>
                <a:lnTo>
                  <a:pt x="25372" y="11411"/>
                </a:lnTo>
                <a:lnTo>
                  <a:pt x="25363" y="11411"/>
                </a:lnTo>
                <a:lnTo>
                  <a:pt x="25363" y="11402"/>
                </a:lnTo>
                <a:lnTo>
                  <a:pt x="25363" y="11384"/>
                </a:lnTo>
                <a:lnTo>
                  <a:pt x="25372" y="11375"/>
                </a:lnTo>
                <a:lnTo>
                  <a:pt x="25381" y="11375"/>
                </a:lnTo>
                <a:lnTo>
                  <a:pt x="25390" y="11366"/>
                </a:lnTo>
                <a:lnTo>
                  <a:pt x="25399" y="11366"/>
                </a:lnTo>
                <a:lnTo>
                  <a:pt x="25407" y="11366"/>
                </a:lnTo>
                <a:lnTo>
                  <a:pt x="25416" y="11366"/>
                </a:lnTo>
                <a:lnTo>
                  <a:pt x="25425" y="11366"/>
                </a:lnTo>
                <a:lnTo>
                  <a:pt x="25434" y="11375"/>
                </a:lnTo>
                <a:lnTo>
                  <a:pt x="25443" y="11366"/>
                </a:lnTo>
                <a:lnTo>
                  <a:pt x="25434" y="11366"/>
                </a:lnTo>
                <a:lnTo>
                  <a:pt x="25434" y="11358"/>
                </a:lnTo>
                <a:lnTo>
                  <a:pt x="25434" y="11340"/>
                </a:lnTo>
                <a:lnTo>
                  <a:pt x="25443" y="11331"/>
                </a:lnTo>
                <a:lnTo>
                  <a:pt x="25452" y="11331"/>
                </a:lnTo>
                <a:lnTo>
                  <a:pt x="25452" y="11322"/>
                </a:lnTo>
                <a:lnTo>
                  <a:pt x="25460" y="11313"/>
                </a:lnTo>
                <a:lnTo>
                  <a:pt x="25460" y="11305"/>
                </a:lnTo>
                <a:lnTo>
                  <a:pt x="25469" y="11287"/>
                </a:lnTo>
                <a:lnTo>
                  <a:pt x="25469" y="11269"/>
                </a:lnTo>
                <a:lnTo>
                  <a:pt x="25478" y="11261"/>
                </a:lnTo>
                <a:lnTo>
                  <a:pt x="25478" y="11252"/>
                </a:lnTo>
                <a:lnTo>
                  <a:pt x="25478" y="11243"/>
                </a:lnTo>
                <a:close/>
                <a:moveTo>
                  <a:pt x="25090" y="8251"/>
                </a:moveTo>
                <a:lnTo>
                  <a:pt x="25081" y="8251"/>
                </a:lnTo>
                <a:lnTo>
                  <a:pt x="25072" y="8251"/>
                </a:lnTo>
                <a:lnTo>
                  <a:pt x="25081" y="8251"/>
                </a:lnTo>
                <a:close/>
                <a:moveTo>
                  <a:pt x="25072" y="8286"/>
                </a:moveTo>
                <a:lnTo>
                  <a:pt x="25081" y="8286"/>
                </a:lnTo>
                <a:lnTo>
                  <a:pt x="25081" y="8277"/>
                </a:lnTo>
                <a:lnTo>
                  <a:pt x="25072" y="8277"/>
                </a:lnTo>
                <a:lnTo>
                  <a:pt x="25081" y="8277"/>
                </a:lnTo>
                <a:lnTo>
                  <a:pt x="25081" y="8286"/>
                </a:lnTo>
                <a:close/>
                <a:moveTo>
                  <a:pt x="25072" y="8216"/>
                </a:moveTo>
                <a:lnTo>
                  <a:pt x="25072" y="8207"/>
                </a:lnTo>
                <a:close/>
                <a:moveTo>
                  <a:pt x="25072" y="8225"/>
                </a:moveTo>
                <a:lnTo>
                  <a:pt x="25081" y="8225"/>
                </a:lnTo>
                <a:lnTo>
                  <a:pt x="25081" y="8216"/>
                </a:lnTo>
                <a:lnTo>
                  <a:pt x="25072" y="8216"/>
                </a:lnTo>
                <a:close/>
                <a:moveTo>
                  <a:pt x="25063" y="8127"/>
                </a:moveTo>
                <a:lnTo>
                  <a:pt x="25072" y="8119"/>
                </a:lnTo>
                <a:close/>
                <a:moveTo>
                  <a:pt x="24640" y="9504"/>
                </a:moveTo>
                <a:lnTo>
                  <a:pt x="24649" y="9513"/>
                </a:lnTo>
                <a:lnTo>
                  <a:pt x="24649" y="9504"/>
                </a:lnTo>
                <a:close/>
                <a:moveTo>
                  <a:pt x="24649" y="9522"/>
                </a:moveTo>
                <a:lnTo>
                  <a:pt x="24640" y="9540"/>
                </a:lnTo>
                <a:lnTo>
                  <a:pt x="24649" y="9540"/>
                </a:lnTo>
                <a:lnTo>
                  <a:pt x="24658" y="9540"/>
                </a:lnTo>
                <a:lnTo>
                  <a:pt x="24658" y="9548"/>
                </a:lnTo>
                <a:lnTo>
                  <a:pt x="24666" y="9557"/>
                </a:lnTo>
                <a:lnTo>
                  <a:pt x="24666" y="9566"/>
                </a:lnTo>
                <a:lnTo>
                  <a:pt x="24666" y="9575"/>
                </a:lnTo>
                <a:lnTo>
                  <a:pt x="24675" y="9575"/>
                </a:lnTo>
                <a:lnTo>
                  <a:pt x="24675" y="9566"/>
                </a:lnTo>
                <a:lnTo>
                  <a:pt x="24693" y="9566"/>
                </a:lnTo>
                <a:lnTo>
                  <a:pt x="24693" y="9557"/>
                </a:lnTo>
                <a:lnTo>
                  <a:pt x="24684" y="9557"/>
                </a:lnTo>
                <a:lnTo>
                  <a:pt x="24684" y="9548"/>
                </a:lnTo>
                <a:lnTo>
                  <a:pt x="24666" y="9540"/>
                </a:lnTo>
                <a:lnTo>
                  <a:pt x="24658" y="9522"/>
                </a:lnTo>
                <a:close/>
                <a:moveTo>
                  <a:pt x="24658" y="9363"/>
                </a:moveTo>
                <a:lnTo>
                  <a:pt x="24666" y="9372"/>
                </a:lnTo>
                <a:lnTo>
                  <a:pt x="24675" y="9372"/>
                </a:lnTo>
                <a:lnTo>
                  <a:pt x="24675" y="9363"/>
                </a:lnTo>
                <a:lnTo>
                  <a:pt x="24666" y="9363"/>
                </a:lnTo>
                <a:close/>
                <a:moveTo>
                  <a:pt x="24666" y="10034"/>
                </a:moveTo>
                <a:lnTo>
                  <a:pt x="24675" y="10034"/>
                </a:lnTo>
                <a:lnTo>
                  <a:pt x="24675" y="10025"/>
                </a:lnTo>
                <a:lnTo>
                  <a:pt x="24666" y="10025"/>
                </a:lnTo>
                <a:close/>
                <a:moveTo>
                  <a:pt x="24631" y="9901"/>
                </a:moveTo>
                <a:lnTo>
                  <a:pt x="24640" y="9910"/>
                </a:lnTo>
                <a:lnTo>
                  <a:pt x="24649" y="9919"/>
                </a:lnTo>
                <a:lnTo>
                  <a:pt x="24658" y="9919"/>
                </a:lnTo>
                <a:lnTo>
                  <a:pt x="24666" y="9919"/>
                </a:lnTo>
                <a:lnTo>
                  <a:pt x="24666" y="9910"/>
                </a:lnTo>
                <a:lnTo>
                  <a:pt x="24658" y="9901"/>
                </a:lnTo>
                <a:lnTo>
                  <a:pt x="24658" y="9884"/>
                </a:lnTo>
                <a:lnTo>
                  <a:pt x="24649" y="9884"/>
                </a:lnTo>
                <a:lnTo>
                  <a:pt x="24640" y="9884"/>
                </a:lnTo>
                <a:lnTo>
                  <a:pt x="24640" y="9893"/>
                </a:lnTo>
                <a:lnTo>
                  <a:pt x="24649" y="9893"/>
                </a:lnTo>
                <a:lnTo>
                  <a:pt x="24640" y="9901"/>
                </a:lnTo>
                <a:close/>
                <a:moveTo>
                  <a:pt x="24666" y="9389"/>
                </a:moveTo>
                <a:lnTo>
                  <a:pt x="24666" y="9398"/>
                </a:lnTo>
                <a:lnTo>
                  <a:pt x="24675" y="9407"/>
                </a:lnTo>
                <a:lnTo>
                  <a:pt x="24675" y="9398"/>
                </a:lnTo>
                <a:close/>
                <a:moveTo>
                  <a:pt x="24702" y="9954"/>
                </a:moveTo>
                <a:lnTo>
                  <a:pt x="24710" y="9954"/>
                </a:lnTo>
                <a:lnTo>
                  <a:pt x="24719" y="9954"/>
                </a:lnTo>
                <a:lnTo>
                  <a:pt x="24719" y="9946"/>
                </a:lnTo>
                <a:lnTo>
                  <a:pt x="24710" y="9946"/>
                </a:lnTo>
                <a:lnTo>
                  <a:pt x="24702" y="9937"/>
                </a:lnTo>
                <a:lnTo>
                  <a:pt x="24693" y="9937"/>
                </a:lnTo>
                <a:lnTo>
                  <a:pt x="24702" y="9946"/>
                </a:lnTo>
                <a:close/>
                <a:moveTo>
                  <a:pt x="24693" y="9478"/>
                </a:moveTo>
                <a:lnTo>
                  <a:pt x="24684" y="9487"/>
                </a:lnTo>
                <a:lnTo>
                  <a:pt x="24693" y="9495"/>
                </a:lnTo>
                <a:lnTo>
                  <a:pt x="24702" y="9487"/>
                </a:lnTo>
                <a:lnTo>
                  <a:pt x="24710" y="9478"/>
                </a:lnTo>
                <a:close/>
                <a:moveTo>
                  <a:pt x="24702" y="3892"/>
                </a:moveTo>
                <a:lnTo>
                  <a:pt x="24684" y="3883"/>
                </a:lnTo>
                <a:lnTo>
                  <a:pt x="24675" y="3874"/>
                </a:lnTo>
                <a:lnTo>
                  <a:pt x="24666" y="3874"/>
                </a:lnTo>
                <a:lnTo>
                  <a:pt x="24684" y="3892"/>
                </a:lnTo>
                <a:lnTo>
                  <a:pt x="24710" y="3910"/>
                </a:lnTo>
                <a:lnTo>
                  <a:pt x="24710" y="3901"/>
                </a:lnTo>
                <a:close/>
                <a:moveTo>
                  <a:pt x="25160" y="11552"/>
                </a:moveTo>
                <a:lnTo>
                  <a:pt x="25152" y="11552"/>
                </a:lnTo>
                <a:lnTo>
                  <a:pt x="25160" y="11543"/>
                </a:lnTo>
                <a:lnTo>
                  <a:pt x="25169" y="11534"/>
                </a:lnTo>
                <a:lnTo>
                  <a:pt x="25160" y="11534"/>
                </a:lnTo>
                <a:lnTo>
                  <a:pt x="25160" y="11525"/>
                </a:lnTo>
                <a:lnTo>
                  <a:pt x="25152" y="11525"/>
                </a:lnTo>
                <a:lnTo>
                  <a:pt x="25152" y="11534"/>
                </a:lnTo>
                <a:lnTo>
                  <a:pt x="25143" y="11534"/>
                </a:lnTo>
                <a:lnTo>
                  <a:pt x="25143" y="11543"/>
                </a:lnTo>
                <a:lnTo>
                  <a:pt x="25143" y="11552"/>
                </a:lnTo>
                <a:lnTo>
                  <a:pt x="25134" y="11552"/>
                </a:lnTo>
                <a:lnTo>
                  <a:pt x="25134" y="11543"/>
                </a:lnTo>
                <a:lnTo>
                  <a:pt x="25143" y="11534"/>
                </a:lnTo>
                <a:lnTo>
                  <a:pt x="25143" y="11525"/>
                </a:lnTo>
                <a:lnTo>
                  <a:pt x="25152" y="11525"/>
                </a:lnTo>
                <a:lnTo>
                  <a:pt x="25143" y="11525"/>
                </a:lnTo>
                <a:lnTo>
                  <a:pt x="25134" y="11525"/>
                </a:lnTo>
                <a:lnTo>
                  <a:pt x="25125" y="11525"/>
                </a:lnTo>
                <a:lnTo>
                  <a:pt x="25116" y="11534"/>
                </a:lnTo>
                <a:lnTo>
                  <a:pt x="25107" y="11543"/>
                </a:lnTo>
                <a:lnTo>
                  <a:pt x="25099" y="11552"/>
                </a:lnTo>
                <a:lnTo>
                  <a:pt x="25090" y="11552"/>
                </a:lnTo>
                <a:lnTo>
                  <a:pt x="25081" y="11552"/>
                </a:lnTo>
                <a:lnTo>
                  <a:pt x="25081" y="11543"/>
                </a:lnTo>
                <a:lnTo>
                  <a:pt x="25081" y="11534"/>
                </a:lnTo>
                <a:lnTo>
                  <a:pt x="25081" y="11525"/>
                </a:lnTo>
                <a:lnTo>
                  <a:pt x="25072" y="11516"/>
                </a:lnTo>
                <a:lnTo>
                  <a:pt x="25063" y="11516"/>
                </a:lnTo>
                <a:lnTo>
                  <a:pt x="25055" y="11508"/>
                </a:lnTo>
                <a:lnTo>
                  <a:pt x="25055" y="11499"/>
                </a:lnTo>
                <a:lnTo>
                  <a:pt x="25055" y="11490"/>
                </a:lnTo>
                <a:lnTo>
                  <a:pt x="25072" y="11490"/>
                </a:lnTo>
                <a:lnTo>
                  <a:pt x="25063" y="11481"/>
                </a:lnTo>
                <a:lnTo>
                  <a:pt x="25055" y="11481"/>
                </a:lnTo>
                <a:lnTo>
                  <a:pt x="25046" y="11490"/>
                </a:lnTo>
                <a:lnTo>
                  <a:pt x="25037" y="11499"/>
                </a:lnTo>
                <a:lnTo>
                  <a:pt x="25019" y="11508"/>
                </a:lnTo>
                <a:lnTo>
                  <a:pt x="25010" y="11525"/>
                </a:lnTo>
                <a:lnTo>
                  <a:pt x="25010" y="11543"/>
                </a:lnTo>
                <a:lnTo>
                  <a:pt x="25002" y="11569"/>
                </a:lnTo>
                <a:lnTo>
                  <a:pt x="24993" y="11578"/>
                </a:lnTo>
                <a:lnTo>
                  <a:pt x="24984" y="11587"/>
                </a:lnTo>
                <a:lnTo>
                  <a:pt x="24984" y="11596"/>
                </a:lnTo>
                <a:lnTo>
                  <a:pt x="24975" y="11596"/>
                </a:lnTo>
                <a:lnTo>
                  <a:pt x="24966" y="11596"/>
                </a:lnTo>
                <a:lnTo>
                  <a:pt x="24957" y="11614"/>
                </a:lnTo>
                <a:lnTo>
                  <a:pt x="24957" y="11622"/>
                </a:lnTo>
                <a:lnTo>
                  <a:pt x="24949" y="11631"/>
                </a:lnTo>
                <a:lnTo>
                  <a:pt x="24949" y="11640"/>
                </a:lnTo>
                <a:lnTo>
                  <a:pt x="24949" y="11649"/>
                </a:lnTo>
                <a:lnTo>
                  <a:pt x="24949" y="11658"/>
                </a:lnTo>
                <a:lnTo>
                  <a:pt x="24940" y="11658"/>
                </a:lnTo>
                <a:lnTo>
                  <a:pt x="24931" y="11675"/>
                </a:lnTo>
                <a:lnTo>
                  <a:pt x="24931" y="11684"/>
                </a:lnTo>
                <a:lnTo>
                  <a:pt x="24931" y="11693"/>
                </a:lnTo>
                <a:lnTo>
                  <a:pt x="24931" y="11684"/>
                </a:lnTo>
                <a:lnTo>
                  <a:pt x="24922" y="11684"/>
                </a:lnTo>
                <a:lnTo>
                  <a:pt x="24913" y="11693"/>
                </a:lnTo>
                <a:lnTo>
                  <a:pt x="24905" y="11702"/>
                </a:lnTo>
                <a:lnTo>
                  <a:pt x="24905" y="11711"/>
                </a:lnTo>
                <a:lnTo>
                  <a:pt x="24905" y="11702"/>
                </a:lnTo>
                <a:lnTo>
                  <a:pt x="24896" y="11702"/>
                </a:lnTo>
                <a:lnTo>
                  <a:pt x="24896" y="11711"/>
                </a:lnTo>
                <a:lnTo>
                  <a:pt x="24887" y="11711"/>
                </a:lnTo>
                <a:lnTo>
                  <a:pt x="24878" y="11711"/>
                </a:lnTo>
                <a:lnTo>
                  <a:pt x="24878" y="11719"/>
                </a:lnTo>
                <a:lnTo>
                  <a:pt x="24887" y="11719"/>
                </a:lnTo>
                <a:lnTo>
                  <a:pt x="24878" y="11719"/>
                </a:lnTo>
                <a:lnTo>
                  <a:pt x="24869" y="11719"/>
                </a:lnTo>
                <a:lnTo>
                  <a:pt x="24869" y="11728"/>
                </a:lnTo>
                <a:lnTo>
                  <a:pt x="24860" y="11728"/>
                </a:lnTo>
                <a:lnTo>
                  <a:pt x="24852" y="11737"/>
                </a:lnTo>
                <a:lnTo>
                  <a:pt x="24843" y="11746"/>
                </a:lnTo>
                <a:lnTo>
                  <a:pt x="24843" y="11755"/>
                </a:lnTo>
                <a:lnTo>
                  <a:pt x="24834" y="11755"/>
                </a:lnTo>
                <a:lnTo>
                  <a:pt x="24825" y="11755"/>
                </a:lnTo>
                <a:lnTo>
                  <a:pt x="24816" y="11764"/>
                </a:lnTo>
                <a:lnTo>
                  <a:pt x="24808" y="11764"/>
                </a:lnTo>
                <a:lnTo>
                  <a:pt x="24790" y="11772"/>
                </a:lnTo>
                <a:lnTo>
                  <a:pt x="24790" y="11781"/>
                </a:lnTo>
                <a:lnTo>
                  <a:pt x="24790" y="11790"/>
                </a:lnTo>
                <a:lnTo>
                  <a:pt x="24781" y="11781"/>
                </a:lnTo>
                <a:lnTo>
                  <a:pt x="24763" y="11790"/>
                </a:lnTo>
                <a:lnTo>
                  <a:pt x="24755" y="11790"/>
                </a:lnTo>
                <a:lnTo>
                  <a:pt x="24737" y="11799"/>
                </a:lnTo>
                <a:lnTo>
                  <a:pt x="24719" y="11817"/>
                </a:lnTo>
                <a:lnTo>
                  <a:pt x="24710" y="11825"/>
                </a:lnTo>
                <a:lnTo>
                  <a:pt x="24693" y="11843"/>
                </a:lnTo>
                <a:lnTo>
                  <a:pt x="24693" y="11852"/>
                </a:lnTo>
                <a:lnTo>
                  <a:pt x="24702" y="11852"/>
                </a:lnTo>
                <a:lnTo>
                  <a:pt x="24693" y="11852"/>
                </a:lnTo>
                <a:lnTo>
                  <a:pt x="24684" y="11852"/>
                </a:lnTo>
                <a:lnTo>
                  <a:pt x="24675" y="11861"/>
                </a:lnTo>
                <a:lnTo>
                  <a:pt x="24666" y="11861"/>
                </a:lnTo>
                <a:lnTo>
                  <a:pt x="24666" y="11870"/>
                </a:lnTo>
                <a:lnTo>
                  <a:pt x="24666" y="11878"/>
                </a:lnTo>
                <a:lnTo>
                  <a:pt x="24666" y="11870"/>
                </a:lnTo>
                <a:lnTo>
                  <a:pt x="24649" y="11878"/>
                </a:lnTo>
                <a:lnTo>
                  <a:pt x="24649" y="11887"/>
                </a:lnTo>
                <a:lnTo>
                  <a:pt x="24649" y="11896"/>
                </a:lnTo>
                <a:lnTo>
                  <a:pt x="24640" y="11887"/>
                </a:lnTo>
                <a:lnTo>
                  <a:pt x="24631" y="11896"/>
                </a:lnTo>
                <a:lnTo>
                  <a:pt x="24631" y="11905"/>
                </a:lnTo>
                <a:lnTo>
                  <a:pt x="24640" y="11905"/>
                </a:lnTo>
                <a:lnTo>
                  <a:pt x="24649" y="11914"/>
                </a:lnTo>
                <a:lnTo>
                  <a:pt x="24640" y="11914"/>
                </a:lnTo>
                <a:lnTo>
                  <a:pt x="24649" y="11922"/>
                </a:lnTo>
                <a:lnTo>
                  <a:pt x="24640" y="11922"/>
                </a:lnTo>
                <a:lnTo>
                  <a:pt x="24622" y="11914"/>
                </a:lnTo>
                <a:lnTo>
                  <a:pt x="24622" y="11922"/>
                </a:lnTo>
                <a:lnTo>
                  <a:pt x="24631" y="11922"/>
                </a:lnTo>
                <a:lnTo>
                  <a:pt x="24613" y="11922"/>
                </a:lnTo>
                <a:lnTo>
                  <a:pt x="24613" y="11931"/>
                </a:lnTo>
                <a:lnTo>
                  <a:pt x="24622" y="11931"/>
                </a:lnTo>
                <a:lnTo>
                  <a:pt x="24631" y="11931"/>
                </a:lnTo>
                <a:lnTo>
                  <a:pt x="24622" y="11940"/>
                </a:lnTo>
                <a:lnTo>
                  <a:pt x="24622" y="11949"/>
                </a:lnTo>
                <a:lnTo>
                  <a:pt x="24631" y="11949"/>
                </a:lnTo>
                <a:lnTo>
                  <a:pt x="24622" y="11958"/>
                </a:lnTo>
                <a:lnTo>
                  <a:pt x="24596" y="11958"/>
                </a:lnTo>
                <a:lnTo>
                  <a:pt x="24596" y="11967"/>
                </a:lnTo>
                <a:lnTo>
                  <a:pt x="24596" y="11975"/>
                </a:lnTo>
                <a:lnTo>
                  <a:pt x="24605" y="11975"/>
                </a:lnTo>
                <a:lnTo>
                  <a:pt x="24613" y="11967"/>
                </a:lnTo>
                <a:lnTo>
                  <a:pt x="24613" y="11975"/>
                </a:lnTo>
                <a:lnTo>
                  <a:pt x="24605" y="11984"/>
                </a:lnTo>
                <a:lnTo>
                  <a:pt x="24613" y="11984"/>
                </a:lnTo>
                <a:lnTo>
                  <a:pt x="24622" y="11975"/>
                </a:lnTo>
                <a:lnTo>
                  <a:pt x="24631" y="11975"/>
                </a:lnTo>
                <a:lnTo>
                  <a:pt x="24613" y="11984"/>
                </a:lnTo>
                <a:lnTo>
                  <a:pt x="24613" y="11993"/>
                </a:lnTo>
                <a:lnTo>
                  <a:pt x="24622" y="11993"/>
                </a:lnTo>
                <a:lnTo>
                  <a:pt x="24640" y="12002"/>
                </a:lnTo>
                <a:lnTo>
                  <a:pt x="24658" y="12002"/>
                </a:lnTo>
                <a:lnTo>
                  <a:pt x="24666" y="11993"/>
                </a:lnTo>
                <a:lnTo>
                  <a:pt x="24675" y="11993"/>
                </a:lnTo>
                <a:lnTo>
                  <a:pt x="24684" y="11993"/>
                </a:lnTo>
                <a:lnTo>
                  <a:pt x="24693" y="12011"/>
                </a:lnTo>
                <a:lnTo>
                  <a:pt x="24702" y="12011"/>
                </a:lnTo>
                <a:lnTo>
                  <a:pt x="24710" y="12011"/>
                </a:lnTo>
                <a:lnTo>
                  <a:pt x="24719" y="12011"/>
                </a:lnTo>
                <a:lnTo>
                  <a:pt x="24728" y="12011"/>
                </a:lnTo>
                <a:lnTo>
                  <a:pt x="24728" y="12020"/>
                </a:lnTo>
                <a:lnTo>
                  <a:pt x="24728" y="12028"/>
                </a:lnTo>
                <a:lnTo>
                  <a:pt x="24737" y="12028"/>
                </a:lnTo>
                <a:lnTo>
                  <a:pt x="24746" y="12028"/>
                </a:lnTo>
                <a:lnTo>
                  <a:pt x="24755" y="12028"/>
                </a:lnTo>
                <a:lnTo>
                  <a:pt x="24763" y="12028"/>
                </a:lnTo>
                <a:lnTo>
                  <a:pt x="24772" y="12028"/>
                </a:lnTo>
                <a:lnTo>
                  <a:pt x="24781" y="12028"/>
                </a:lnTo>
                <a:lnTo>
                  <a:pt x="24790" y="12037"/>
                </a:lnTo>
                <a:lnTo>
                  <a:pt x="24808" y="12037"/>
                </a:lnTo>
                <a:lnTo>
                  <a:pt x="24834" y="12028"/>
                </a:lnTo>
                <a:lnTo>
                  <a:pt x="24834" y="12020"/>
                </a:lnTo>
                <a:lnTo>
                  <a:pt x="24852" y="12011"/>
                </a:lnTo>
                <a:lnTo>
                  <a:pt x="24869" y="11993"/>
                </a:lnTo>
                <a:lnTo>
                  <a:pt x="24869" y="11984"/>
                </a:lnTo>
                <a:lnTo>
                  <a:pt x="24878" y="11975"/>
                </a:lnTo>
                <a:lnTo>
                  <a:pt x="24887" y="11967"/>
                </a:lnTo>
                <a:lnTo>
                  <a:pt x="24905" y="11967"/>
                </a:lnTo>
                <a:lnTo>
                  <a:pt x="24913" y="11967"/>
                </a:lnTo>
                <a:lnTo>
                  <a:pt x="24913" y="11958"/>
                </a:lnTo>
                <a:lnTo>
                  <a:pt x="24905" y="11958"/>
                </a:lnTo>
                <a:lnTo>
                  <a:pt x="24905" y="11949"/>
                </a:lnTo>
                <a:lnTo>
                  <a:pt x="24913" y="11931"/>
                </a:lnTo>
                <a:lnTo>
                  <a:pt x="24922" y="11922"/>
                </a:lnTo>
                <a:lnTo>
                  <a:pt x="24922" y="11905"/>
                </a:lnTo>
                <a:lnTo>
                  <a:pt x="24922" y="11896"/>
                </a:lnTo>
                <a:lnTo>
                  <a:pt x="24931" y="11887"/>
                </a:lnTo>
                <a:lnTo>
                  <a:pt x="24940" y="11887"/>
                </a:lnTo>
                <a:lnTo>
                  <a:pt x="24931" y="11878"/>
                </a:lnTo>
                <a:lnTo>
                  <a:pt x="24940" y="11878"/>
                </a:lnTo>
                <a:lnTo>
                  <a:pt x="24940" y="11861"/>
                </a:lnTo>
                <a:lnTo>
                  <a:pt x="24940" y="11852"/>
                </a:lnTo>
                <a:lnTo>
                  <a:pt x="24940" y="11843"/>
                </a:lnTo>
                <a:lnTo>
                  <a:pt x="24949" y="11825"/>
                </a:lnTo>
                <a:lnTo>
                  <a:pt x="24949" y="11817"/>
                </a:lnTo>
                <a:lnTo>
                  <a:pt x="24957" y="11817"/>
                </a:lnTo>
                <a:lnTo>
                  <a:pt x="24957" y="11808"/>
                </a:lnTo>
                <a:lnTo>
                  <a:pt x="24966" y="11808"/>
                </a:lnTo>
                <a:lnTo>
                  <a:pt x="24975" y="11808"/>
                </a:lnTo>
                <a:lnTo>
                  <a:pt x="24984" y="11799"/>
                </a:lnTo>
                <a:lnTo>
                  <a:pt x="24993" y="11799"/>
                </a:lnTo>
                <a:lnTo>
                  <a:pt x="25002" y="11790"/>
                </a:lnTo>
                <a:lnTo>
                  <a:pt x="25010" y="11790"/>
                </a:lnTo>
                <a:lnTo>
                  <a:pt x="25010" y="11781"/>
                </a:lnTo>
                <a:lnTo>
                  <a:pt x="25002" y="11772"/>
                </a:lnTo>
                <a:lnTo>
                  <a:pt x="25002" y="11764"/>
                </a:lnTo>
                <a:lnTo>
                  <a:pt x="25010" y="11772"/>
                </a:lnTo>
                <a:lnTo>
                  <a:pt x="25019" y="11781"/>
                </a:lnTo>
                <a:lnTo>
                  <a:pt x="25028" y="11781"/>
                </a:lnTo>
                <a:lnTo>
                  <a:pt x="25028" y="11772"/>
                </a:lnTo>
                <a:lnTo>
                  <a:pt x="25037" y="11772"/>
                </a:lnTo>
                <a:lnTo>
                  <a:pt x="25046" y="11772"/>
                </a:lnTo>
                <a:lnTo>
                  <a:pt x="25037" y="11781"/>
                </a:lnTo>
                <a:lnTo>
                  <a:pt x="25055" y="11781"/>
                </a:lnTo>
                <a:lnTo>
                  <a:pt x="25063" y="11781"/>
                </a:lnTo>
                <a:lnTo>
                  <a:pt x="25072" y="11781"/>
                </a:lnTo>
                <a:lnTo>
                  <a:pt x="25081" y="11781"/>
                </a:lnTo>
                <a:lnTo>
                  <a:pt x="25081" y="11772"/>
                </a:lnTo>
                <a:lnTo>
                  <a:pt x="25081" y="11764"/>
                </a:lnTo>
                <a:lnTo>
                  <a:pt x="25072" y="11764"/>
                </a:lnTo>
                <a:lnTo>
                  <a:pt x="25063" y="11764"/>
                </a:lnTo>
                <a:lnTo>
                  <a:pt x="25055" y="11755"/>
                </a:lnTo>
                <a:lnTo>
                  <a:pt x="25055" y="11746"/>
                </a:lnTo>
                <a:lnTo>
                  <a:pt x="25037" y="11746"/>
                </a:lnTo>
                <a:lnTo>
                  <a:pt x="25046" y="11746"/>
                </a:lnTo>
                <a:lnTo>
                  <a:pt x="25055" y="11737"/>
                </a:lnTo>
                <a:lnTo>
                  <a:pt x="25046" y="11728"/>
                </a:lnTo>
                <a:lnTo>
                  <a:pt x="25055" y="11728"/>
                </a:lnTo>
                <a:lnTo>
                  <a:pt x="25063" y="11719"/>
                </a:lnTo>
                <a:lnTo>
                  <a:pt x="25081" y="11711"/>
                </a:lnTo>
                <a:lnTo>
                  <a:pt x="25090" y="11702"/>
                </a:lnTo>
                <a:lnTo>
                  <a:pt x="25099" y="11693"/>
                </a:lnTo>
                <a:lnTo>
                  <a:pt x="25116" y="11667"/>
                </a:lnTo>
                <a:lnTo>
                  <a:pt x="25116" y="11658"/>
                </a:lnTo>
                <a:lnTo>
                  <a:pt x="25134" y="11640"/>
                </a:lnTo>
                <a:lnTo>
                  <a:pt x="25143" y="11631"/>
                </a:lnTo>
                <a:lnTo>
                  <a:pt x="25143" y="11622"/>
                </a:lnTo>
                <a:lnTo>
                  <a:pt x="25152" y="11614"/>
                </a:lnTo>
                <a:lnTo>
                  <a:pt x="25160" y="11605"/>
                </a:lnTo>
                <a:lnTo>
                  <a:pt x="25169" y="11605"/>
                </a:lnTo>
                <a:lnTo>
                  <a:pt x="25169" y="11596"/>
                </a:lnTo>
                <a:lnTo>
                  <a:pt x="25160" y="11587"/>
                </a:lnTo>
                <a:lnTo>
                  <a:pt x="25152" y="11587"/>
                </a:lnTo>
                <a:lnTo>
                  <a:pt x="25160" y="11578"/>
                </a:lnTo>
                <a:lnTo>
                  <a:pt x="25152" y="11569"/>
                </a:lnTo>
                <a:lnTo>
                  <a:pt x="25152" y="11561"/>
                </a:lnTo>
                <a:lnTo>
                  <a:pt x="25160" y="11561"/>
                </a:lnTo>
                <a:lnTo>
                  <a:pt x="25169" y="11561"/>
                </a:lnTo>
                <a:lnTo>
                  <a:pt x="25169" y="11552"/>
                </a:lnTo>
                <a:lnTo>
                  <a:pt x="25178" y="11543"/>
                </a:lnTo>
                <a:lnTo>
                  <a:pt x="25178" y="11534"/>
                </a:lnTo>
                <a:lnTo>
                  <a:pt x="25169" y="11543"/>
                </a:lnTo>
                <a:close/>
                <a:moveTo>
                  <a:pt x="24719" y="12064"/>
                </a:moveTo>
                <a:lnTo>
                  <a:pt x="24710" y="12064"/>
                </a:lnTo>
                <a:lnTo>
                  <a:pt x="24710" y="12055"/>
                </a:lnTo>
                <a:lnTo>
                  <a:pt x="24719" y="12055"/>
                </a:lnTo>
                <a:lnTo>
                  <a:pt x="24702" y="12037"/>
                </a:lnTo>
                <a:lnTo>
                  <a:pt x="24693" y="12037"/>
                </a:lnTo>
                <a:lnTo>
                  <a:pt x="24693" y="12046"/>
                </a:lnTo>
                <a:lnTo>
                  <a:pt x="24693" y="12064"/>
                </a:lnTo>
                <a:lnTo>
                  <a:pt x="24684" y="12064"/>
                </a:lnTo>
                <a:lnTo>
                  <a:pt x="24684" y="12072"/>
                </a:lnTo>
                <a:lnTo>
                  <a:pt x="24675" y="12072"/>
                </a:lnTo>
                <a:lnTo>
                  <a:pt x="24675" y="12081"/>
                </a:lnTo>
                <a:lnTo>
                  <a:pt x="24675" y="12090"/>
                </a:lnTo>
                <a:lnTo>
                  <a:pt x="24684" y="12090"/>
                </a:lnTo>
                <a:lnTo>
                  <a:pt x="24693" y="12081"/>
                </a:lnTo>
                <a:lnTo>
                  <a:pt x="24702" y="12081"/>
                </a:lnTo>
                <a:lnTo>
                  <a:pt x="24710" y="12081"/>
                </a:lnTo>
                <a:lnTo>
                  <a:pt x="24719" y="12081"/>
                </a:lnTo>
                <a:lnTo>
                  <a:pt x="24728" y="12072"/>
                </a:lnTo>
                <a:lnTo>
                  <a:pt x="24728" y="12064"/>
                </a:lnTo>
                <a:close/>
                <a:moveTo>
                  <a:pt x="24790" y="12593"/>
                </a:moveTo>
                <a:lnTo>
                  <a:pt x="24781" y="12593"/>
                </a:lnTo>
                <a:lnTo>
                  <a:pt x="24790" y="12602"/>
                </a:lnTo>
                <a:lnTo>
                  <a:pt x="24799" y="12602"/>
                </a:lnTo>
                <a:close/>
                <a:moveTo>
                  <a:pt x="24763" y="7819"/>
                </a:moveTo>
                <a:lnTo>
                  <a:pt x="24755" y="7819"/>
                </a:lnTo>
                <a:close/>
                <a:moveTo>
                  <a:pt x="24596" y="11949"/>
                </a:moveTo>
                <a:lnTo>
                  <a:pt x="24605" y="11949"/>
                </a:lnTo>
                <a:lnTo>
                  <a:pt x="24613" y="11949"/>
                </a:lnTo>
                <a:lnTo>
                  <a:pt x="24613" y="11940"/>
                </a:lnTo>
                <a:lnTo>
                  <a:pt x="24605" y="11940"/>
                </a:lnTo>
                <a:close/>
                <a:moveTo>
                  <a:pt x="24631" y="11905"/>
                </a:moveTo>
                <a:lnTo>
                  <a:pt x="24622" y="11905"/>
                </a:lnTo>
                <a:lnTo>
                  <a:pt x="24631" y="11914"/>
                </a:lnTo>
                <a:close/>
                <a:moveTo>
                  <a:pt x="24605" y="9866"/>
                </a:moveTo>
                <a:lnTo>
                  <a:pt x="24605" y="9875"/>
                </a:lnTo>
                <a:lnTo>
                  <a:pt x="24596" y="9884"/>
                </a:lnTo>
                <a:lnTo>
                  <a:pt x="24605" y="9884"/>
                </a:lnTo>
                <a:lnTo>
                  <a:pt x="24605" y="9875"/>
                </a:lnTo>
                <a:close/>
                <a:moveTo>
                  <a:pt x="25187" y="8410"/>
                </a:moveTo>
                <a:lnTo>
                  <a:pt x="25187" y="8401"/>
                </a:lnTo>
                <a:lnTo>
                  <a:pt x="25178" y="8401"/>
                </a:lnTo>
                <a:lnTo>
                  <a:pt x="25178" y="8392"/>
                </a:lnTo>
                <a:lnTo>
                  <a:pt x="25178" y="8401"/>
                </a:lnTo>
                <a:lnTo>
                  <a:pt x="25187" y="8410"/>
                </a:lnTo>
                <a:lnTo>
                  <a:pt x="25178" y="8410"/>
                </a:lnTo>
                <a:close/>
                <a:moveTo>
                  <a:pt x="24569" y="9134"/>
                </a:moveTo>
                <a:lnTo>
                  <a:pt x="24560" y="9134"/>
                </a:lnTo>
                <a:lnTo>
                  <a:pt x="24552" y="9134"/>
                </a:lnTo>
                <a:lnTo>
                  <a:pt x="24552" y="9142"/>
                </a:lnTo>
                <a:lnTo>
                  <a:pt x="24543" y="9142"/>
                </a:lnTo>
                <a:lnTo>
                  <a:pt x="24552" y="9142"/>
                </a:lnTo>
                <a:lnTo>
                  <a:pt x="24552" y="9151"/>
                </a:lnTo>
                <a:lnTo>
                  <a:pt x="24560" y="9142"/>
                </a:lnTo>
                <a:lnTo>
                  <a:pt x="24569" y="9142"/>
                </a:lnTo>
                <a:close/>
                <a:moveTo>
                  <a:pt x="24737" y="9584"/>
                </a:moveTo>
                <a:lnTo>
                  <a:pt x="24728" y="9584"/>
                </a:lnTo>
                <a:lnTo>
                  <a:pt x="24719" y="9575"/>
                </a:lnTo>
                <a:lnTo>
                  <a:pt x="24719" y="9584"/>
                </a:lnTo>
                <a:lnTo>
                  <a:pt x="24719" y="9592"/>
                </a:lnTo>
                <a:lnTo>
                  <a:pt x="24728" y="9592"/>
                </a:lnTo>
                <a:lnTo>
                  <a:pt x="24737" y="9592"/>
                </a:lnTo>
                <a:lnTo>
                  <a:pt x="24746" y="9592"/>
                </a:lnTo>
                <a:lnTo>
                  <a:pt x="24737" y="9592"/>
                </a:lnTo>
                <a:close/>
                <a:moveTo>
                  <a:pt x="20202" y="6804"/>
                </a:moveTo>
                <a:lnTo>
                  <a:pt x="20211" y="6804"/>
                </a:lnTo>
                <a:lnTo>
                  <a:pt x="20211" y="6812"/>
                </a:lnTo>
                <a:lnTo>
                  <a:pt x="20211" y="6804"/>
                </a:lnTo>
                <a:close/>
                <a:moveTo>
                  <a:pt x="20696" y="6645"/>
                </a:moveTo>
                <a:lnTo>
                  <a:pt x="20696" y="6654"/>
                </a:lnTo>
                <a:lnTo>
                  <a:pt x="20705" y="6662"/>
                </a:lnTo>
                <a:lnTo>
                  <a:pt x="20705" y="6654"/>
                </a:lnTo>
                <a:close/>
                <a:moveTo>
                  <a:pt x="20255" y="6804"/>
                </a:moveTo>
                <a:lnTo>
                  <a:pt x="20264" y="6804"/>
                </a:lnTo>
                <a:lnTo>
                  <a:pt x="20264" y="6795"/>
                </a:lnTo>
                <a:lnTo>
                  <a:pt x="20255" y="6795"/>
                </a:lnTo>
                <a:close/>
                <a:moveTo>
                  <a:pt x="21649" y="5560"/>
                </a:moveTo>
                <a:lnTo>
                  <a:pt x="21649" y="5551"/>
                </a:lnTo>
                <a:lnTo>
                  <a:pt x="21640" y="5551"/>
                </a:lnTo>
                <a:lnTo>
                  <a:pt x="21640" y="5560"/>
                </a:lnTo>
                <a:lnTo>
                  <a:pt x="21649" y="5569"/>
                </a:lnTo>
                <a:close/>
                <a:moveTo>
                  <a:pt x="20264" y="6777"/>
                </a:moveTo>
                <a:lnTo>
                  <a:pt x="20255" y="6777"/>
                </a:lnTo>
                <a:lnTo>
                  <a:pt x="20255" y="6786"/>
                </a:lnTo>
                <a:close/>
                <a:moveTo>
                  <a:pt x="21296" y="5957"/>
                </a:moveTo>
                <a:lnTo>
                  <a:pt x="21287" y="5957"/>
                </a:lnTo>
                <a:lnTo>
                  <a:pt x="21287" y="5948"/>
                </a:lnTo>
                <a:lnTo>
                  <a:pt x="21279" y="5948"/>
                </a:lnTo>
                <a:lnTo>
                  <a:pt x="21270" y="5948"/>
                </a:lnTo>
                <a:lnTo>
                  <a:pt x="21279" y="5957"/>
                </a:lnTo>
                <a:lnTo>
                  <a:pt x="21287" y="5966"/>
                </a:lnTo>
                <a:lnTo>
                  <a:pt x="21305" y="5975"/>
                </a:lnTo>
                <a:lnTo>
                  <a:pt x="21314" y="5975"/>
                </a:lnTo>
                <a:lnTo>
                  <a:pt x="21314" y="5966"/>
                </a:lnTo>
                <a:close/>
                <a:moveTo>
                  <a:pt x="21649" y="5463"/>
                </a:moveTo>
                <a:lnTo>
                  <a:pt x="21658" y="5463"/>
                </a:lnTo>
                <a:lnTo>
                  <a:pt x="21658" y="5454"/>
                </a:lnTo>
                <a:lnTo>
                  <a:pt x="21649" y="5445"/>
                </a:lnTo>
                <a:lnTo>
                  <a:pt x="21649" y="5454"/>
                </a:lnTo>
                <a:close/>
                <a:moveTo>
                  <a:pt x="21543" y="5295"/>
                </a:moveTo>
                <a:lnTo>
                  <a:pt x="21534" y="5295"/>
                </a:lnTo>
                <a:lnTo>
                  <a:pt x="21534" y="5304"/>
                </a:lnTo>
                <a:close/>
                <a:moveTo>
                  <a:pt x="20220" y="6804"/>
                </a:moveTo>
                <a:lnTo>
                  <a:pt x="20220" y="6812"/>
                </a:lnTo>
                <a:lnTo>
                  <a:pt x="20229" y="6812"/>
                </a:lnTo>
                <a:lnTo>
                  <a:pt x="20229" y="6804"/>
                </a:lnTo>
                <a:close/>
                <a:moveTo>
                  <a:pt x="19699" y="7651"/>
                </a:moveTo>
                <a:lnTo>
                  <a:pt x="19699" y="7660"/>
                </a:lnTo>
                <a:lnTo>
                  <a:pt x="19708" y="7660"/>
                </a:lnTo>
                <a:lnTo>
                  <a:pt x="19717" y="7651"/>
                </a:lnTo>
                <a:lnTo>
                  <a:pt x="19708" y="7651"/>
                </a:lnTo>
                <a:close/>
                <a:moveTo>
                  <a:pt x="19885" y="7466"/>
                </a:moveTo>
                <a:lnTo>
                  <a:pt x="19876" y="7457"/>
                </a:lnTo>
                <a:lnTo>
                  <a:pt x="19876" y="7466"/>
                </a:lnTo>
                <a:lnTo>
                  <a:pt x="19876" y="7474"/>
                </a:lnTo>
                <a:lnTo>
                  <a:pt x="19885" y="7474"/>
                </a:lnTo>
                <a:close/>
                <a:moveTo>
                  <a:pt x="19893" y="7492"/>
                </a:moveTo>
                <a:lnTo>
                  <a:pt x="19893" y="7501"/>
                </a:lnTo>
                <a:lnTo>
                  <a:pt x="19902" y="7501"/>
                </a:lnTo>
                <a:lnTo>
                  <a:pt x="19902" y="7492"/>
                </a:lnTo>
                <a:close/>
                <a:moveTo>
                  <a:pt x="19708" y="7642"/>
                </a:moveTo>
                <a:lnTo>
                  <a:pt x="19717" y="7642"/>
                </a:lnTo>
                <a:lnTo>
                  <a:pt x="19717" y="7633"/>
                </a:lnTo>
                <a:lnTo>
                  <a:pt x="19708" y="7633"/>
                </a:lnTo>
                <a:close/>
                <a:moveTo>
                  <a:pt x="20008" y="7589"/>
                </a:moveTo>
                <a:lnTo>
                  <a:pt x="19999" y="7589"/>
                </a:lnTo>
                <a:lnTo>
                  <a:pt x="19990" y="7589"/>
                </a:lnTo>
                <a:lnTo>
                  <a:pt x="19990" y="7598"/>
                </a:lnTo>
                <a:lnTo>
                  <a:pt x="19999" y="7598"/>
                </a:lnTo>
                <a:lnTo>
                  <a:pt x="19999" y="7616"/>
                </a:lnTo>
                <a:lnTo>
                  <a:pt x="20008" y="7616"/>
                </a:lnTo>
                <a:lnTo>
                  <a:pt x="20008" y="7607"/>
                </a:lnTo>
                <a:lnTo>
                  <a:pt x="20008" y="7598"/>
                </a:lnTo>
                <a:close/>
                <a:moveTo>
                  <a:pt x="20008" y="8145"/>
                </a:moveTo>
                <a:lnTo>
                  <a:pt x="20017" y="8154"/>
                </a:lnTo>
                <a:lnTo>
                  <a:pt x="20017" y="8145"/>
                </a:lnTo>
                <a:close/>
                <a:moveTo>
                  <a:pt x="19929" y="7518"/>
                </a:moveTo>
                <a:lnTo>
                  <a:pt x="19929" y="7527"/>
                </a:lnTo>
                <a:close/>
                <a:moveTo>
                  <a:pt x="19946" y="7563"/>
                </a:moveTo>
                <a:lnTo>
                  <a:pt x="19946" y="7571"/>
                </a:lnTo>
                <a:lnTo>
                  <a:pt x="19955" y="7563"/>
                </a:lnTo>
                <a:close/>
                <a:moveTo>
                  <a:pt x="22425" y="3848"/>
                </a:moveTo>
                <a:lnTo>
                  <a:pt x="22417" y="3857"/>
                </a:lnTo>
                <a:lnTo>
                  <a:pt x="22408" y="3866"/>
                </a:lnTo>
                <a:lnTo>
                  <a:pt x="22417" y="3866"/>
                </a:lnTo>
                <a:lnTo>
                  <a:pt x="22425" y="3866"/>
                </a:lnTo>
                <a:lnTo>
                  <a:pt x="22434" y="3866"/>
                </a:lnTo>
                <a:lnTo>
                  <a:pt x="22443" y="3848"/>
                </a:lnTo>
                <a:lnTo>
                  <a:pt x="22434" y="3848"/>
                </a:lnTo>
                <a:close/>
                <a:moveTo>
                  <a:pt x="26140" y="8975"/>
                </a:moveTo>
                <a:lnTo>
                  <a:pt x="26140" y="8984"/>
                </a:lnTo>
                <a:close/>
                <a:moveTo>
                  <a:pt x="26157" y="4122"/>
                </a:moveTo>
                <a:lnTo>
                  <a:pt x="26149" y="4122"/>
                </a:lnTo>
                <a:lnTo>
                  <a:pt x="26140" y="4122"/>
                </a:lnTo>
                <a:lnTo>
                  <a:pt x="26131" y="4130"/>
                </a:lnTo>
                <a:lnTo>
                  <a:pt x="26140" y="4130"/>
                </a:lnTo>
                <a:close/>
                <a:moveTo>
                  <a:pt x="26149" y="9337"/>
                </a:moveTo>
                <a:lnTo>
                  <a:pt x="26140" y="9345"/>
                </a:lnTo>
                <a:lnTo>
                  <a:pt x="26131" y="9345"/>
                </a:lnTo>
                <a:lnTo>
                  <a:pt x="26122" y="9345"/>
                </a:lnTo>
                <a:lnTo>
                  <a:pt x="26131" y="9354"/>
                </a:lnTo>
                <a:lnTo>
                  <a:pt x="26140" y="9363"/>
                </a:lnTo>
                <a:lnTo>
                  <a:pt x="26149" y="9363"/>
                </a:lnTo>
                <a:lnTo>
                  <a:pt x="26157" y="9363"/>
                </a:lnTo>
                <a:lnTo>
                  <a:pt x="26166" y="9354"/>
                </a:lnTo>
                <a:lnTo>
                  <a:pt x="26157" y="9345"/>
                </a:lnTo>
                <a:close/>
                <a:moveTo>
                  <a:pt x="26149" y="3292"/>
                </a:moveTo>
                <a:lnTo>
                  <a:pt x="26157" y="3292"/>
                </a:lnTo>
                <a:lnTo>
                  <a:pt x="26149" y="3283"/>
                </a:lnTo>
                <a:lnTo>
                  <a:pt x="26140" y="3283"/>
                </a:lnTo>
                <a:lnTo>
                  <a:pt x="26122" y="3274"/>
                </a:lnTo>
                <a:lnTo>
                  <a:pt x="26113" y="3274"/>
                </a:lnTo>
                <a:lnTo>
                  <a:pt x="26104" y="3257"/>
                </a:lnTo>
                <a:lnTo>
                  <a:pt x="26096" y="3265"/>
                </a:lnTo>
                <a:lnTo>
                  <a:pt x="26096" y="3274"/>
                </a:lnTo>
                <a:lnTo>
                  <a:pt x="26104" y="3274"/>
                </a:lnTo>
                <a:lnTo>
                  <a:pt x="26131" y="3292"/>
                </a:lnTo>
                <a:close/>
                <a:moveTo>
                  <a:pt x="25257" y="11128"/>
                </a:moveTo>
                <a:lnTo>
                  <a:pt x="25257" y="11119"/>
                </a:lnTo>
                <a:lnTo>
                  <a:pt x="25257" y="11110"/>
                </a:lnTo>
                <a:lnTo>
                  <a:pt x="25249" y="11110"/>
                </a:lnTo>
                <a:lnTo>
                  <a:pt x="25249" y="11119"/>
                </a:lnTo>
                <a:close/>
                <a:moveTo>
                  <a:pt x="26096" y="4148"/>
                </a:moveTo>
                <a:lnTo>
                  <a:pt x="26078" y="4148"/>
                </a:lnTo>
                <a:lnTo>
                  <a:pt x="26060" y="4148"/>
                </a:lnTo>
                <a:lnTo>
                  <a:pt x="26051" y="4148"/>
                </a:lnTo>
                <a:lnTo>
                  <a:pt x="26043" y="4148"/>
                </a:lnTo>
                <a:lnTo>
                  <a:pt x="26034" y="4148"/>
                </a:lnTo>
                <a:lnTo>
                  <a:pt x="26043" y="4157"/>
                </a:lnTo>
                <a:lnTo>
                  <a:pt x="26051" y="4148"/>
                </a:lnTo>
                <a:lnTo>
                  <a:pt x="26069" y="4157"/>
                </a:lnTo>
                <a:lnTo>
                  <a:pt x="26078" y="4157"/>
                </a:lnTo>
                <a:lnTo>
                  <a:pt x="26087" y="4148"/>
                </a:lnTo>
                <a:lnTo>
                  <a:pt x="26104" y="4148"/>
                </a:lnTo>
                <a:close/>
                <a:moveTo>
                  <a:pt x="25205" y="8445"/>
                </a:moveTo>
                <a:lnTo>
                  <a:pt x="25205" y="8436"/>
                </a:lnTo>
                <a:close/>
                <a:moveTo>
                  <a:pt x="26166" y="8683"/>
                </a:moveTo>
                <a:lnTo>
                  <a:pt x="26157" y="8683"/>
                </a:lnTo>
                <a:lnTo>
                  <a:pt x="26166" y="8683"/>
                </a:lnTo>
                <a:lnTo>
                  <a:pt x="26157" y="8683"/>
                </a:lnTo>
                <a:close/>
                <a:moveTo>
                  <a:pt x="16232" y="4784"/>
                </a:moveTo>
                <a:lnTo>
                  <a:pt x="16232" y="4775"/>
                </a:lnTo>
                <a:lnTo>
                  <a:pt x="16223" y="4775"/>
                </a:lnTo>
                <a:lnTo>
                  <a:pt x="16223" y="4784"/>
                </a:lnTo>
                <a:close/>
                <a:moveTo>
                  <a:pt x="26184" y="2692"/>
                </a:moveTo>
                <a:lnTo>
                  <a:pt x="26193" y="2692"/>
                </a:lnTo>
                <a:lnTo>
                  <a:pt x="26219" y="2692"/>
                </a:lnTo>
                <a:lnTo>
                  <a:pt x="26237" y="2692"/>
                </a:lnTo>
                <a:lnTo>
                  <a:pt x="26246" y="2692"/>
                </a:lnTo>
                <a:lnTo>
                  <a:pt x="26237" y="2683"/>
                </a:lnTo>
                <a:lnTo>
                  <a:pt x="26228" y="2674"/>
                </a:lnTo>
                <a:lnTo>
                  <a:pt x="26219" y="2665"/>
                </a:lnTo>
                <a:lnTo>
                  <a:pt x="26219" y="2657"/>
                </a:lnTo>
                <a:lnTo>
                  <a:pt x="26237" y="2665"/>
                </a:lnTo>
                <a:lnTo>
                  <a:pt x="26246" y="2674"/>
                </a:lnTo>
                <a:lnTo>
                  <a:pt x="26254" y="2674"/>
                </a:lnTo>
                <a:lnTo>
                  <a:pt x="26272" y="2683"/>
                </a:lnTo>
                <a:lnTo>
                  <a:pt x="26281" y="2674"/>
                </a:lnTo>
                <a:lnTo>
                  <a:pt x="26281" y="2665"/>
                </a:lnTo>
                <a:lnTo>
                  <a:pt x="26281" y="2657"/>
                </a:lnTo>
                <a:lnTo>
                  <a:pt x="26281" y="2648"/>
                </a:lnTo>
                <a:lnTo>
                  <a:pt x="26298" y="2639"/>
                </a:lnTo>
                <a:lnTo>
                  <a:pt x="26316" y="2630"/>
                </a:lnTo>
                <a:lnTo>
                  <a:pt x="26325" y="2630"/>
                </a:lnTo>
                <a:lnTo>
                  <a:pt x="26334" y="2630"/>
                </a:lnTo>
                <a:lnTo>
                  <a:pt x="26343" y="2630"/>
                </a:lnTo>
                <a:lnTo>
                  <a:pt x="26343" y="2612"/>
                </a:lnTo>
                <a:lnTo>
                  <a:pt x="26334" y="2612"/>
                </a:lnTo>
                <a:lnTo>
                  <a:pt x="26307" y="2612"/>
                </a:lnTo>
                <a:lnTo>
                  <a:pt x="26307" y="2604"/>
                </a:lnTo>
                <a:lnTo>
                  <a:pt x="26298" y="2595"/>
                </a:lnTo>
                <a:lnTo>
                  <a:pt x="26290" y="2604"/>
                </a:lnTo>
                <a:lnTo>
                  <a:pt x="26281" y="2604"/>
                </a:lnTo>
                <a:lnTo>
                  <a:pt x="26281" y="2595"/>
                </a:lnTo>
                <a:lnTo>
                  <a:pt x="26290" y="2595"/>
                </a:lnTo>
                <a:lnTo>
                  <a:pt x="26281" y="2586"/>
                </a:lnTo>
                <a:lnTo>
                  <a:pt x="26254" y="2568"/>
                </a:lnTo>
                <a:lnTo>
                  <a:pt x="26237" y="2559"/>
                </a:lnTo>
                <a:lnTo>
                  <a:pt x="26228" y="2551"/>
                </a:lnTo>
                <a:lnTo>
                  <a:pt x="26210" y="2533"/>
                </a:lnTo>
                <a:lnTo>
                  <a:pt x="26193" y="2515"/>
                </a:lnTo>
                <a:lnTo>
                  <a:pt x="26175" y="2515"/>
                </a:lnTo>
                <a:lnTo>
                  <a:pt x="26157" y="2515"/>
                </a:lnTo>
                <a:lnTo>
                  <a:pt x="26140" y="2515"/>
                </a:lnTo>
                <a:lnTo>
                  <a:pt x="26131" y="2506"/>
                </a:lnTo>
                <a:lnTo>
                  <a:pt x="26104" y="2506"/>
                </a:lnTo>
                <a:lnTo>
                  <a:pt x="26131" y="2515"/>
                </a:lnTo>
                <a:lnTo>
                  <a:pt x="26140" y="2515"/>
                </a:lnTo>
                <a:lnTo>
                  <a:pt x="26131" y="2524"/>
                </a:lnTo>
                <a:lnTo>
                  <a:pt x="26104" y="2515"/>
                </a:lnTo>
                <a:lnTo>
                  <a:pt x="26096" y="2515"/>
                </a:lnTo>
                <a:lnTo>
                  <a:pt x="26087" y="2515"/>
                </a:lnTo>
                <a:lnTo>
                  <a:pt x="26087" y="2524"/>
                </a:lnTo>
                <a:lnTo>
                  <a:pt x="26087" y="2533"/>
                </a:lnTo>
                <a:lnTo>
                  <a:pt x="26078" y="2533"/>
                </a:lnTo>
                <a:lnTo>
                  <a:pt x="26078" y="2524"/>
                </a:lnTo>
                <a:lnTo>
                  <a:pt x="26078" y="2515"/>
                </a:lnTo>
                <a:lnTo>
                  <a:pt x="26087" y="2506"/>
                </a:lnTo>
                <a:lnTo>
                  <a:pt x="26096" y="2506"/>
                </a:lnTo>
                <a:lnTo>
                  <a:pt x="26069" y="2498"/>
                </a:lnTo>
                <a:lnTo>
                  <a:pt x="26060" y="2498"/>
                </a:lnTo>
                <a:lnTo>
                  <a:pt x="26051" y="2489"/>
                </a:lnTo>
                <a:lnTo>
                  <a:pt x="26034" y="2498"/>
                </a:lnTo>
                <a:lnTo>
                  <a:pt x="25999" y="2498"/>
                </a:lnTo>
                <a:lnTo>
                  <a:pt x="25990" y="2498"/>
                </a:lnTo>
                <a:lnTo>
                  <a:pt x="25990" y="2506"/>
                </a:lnTo>
                <a:lnTo>
                  <a:pt x="25999" y="2506"/>
                </a:lnTo>
                <a:lnTo>
                  <a:pt x="26007" y="2506"/>
                </a:lnTo>
                <a:lnTo>
                  <a:pt x="26016" y="2515"/>
                </a:lnTo>
                <a:lnTo>
                  <a:pt x="26025" y="2515"/>
                </a:lnTo>
                <a:lnTo>
                  <a:pt x="26025" y="2524"/>
                </a:lnTo>
                <a:lnTo>
                  <a:pt x="26025" y="2533"/>
                </a:lnTo>
                <a:lnTo>
                  <a:pt x="26025" y="2542"/>
                </a:lnTo>
                <a:lnTo>
                  <a:pt x="26025" y="2551"/>
                </a:lnTo>
                <a:lnTo>
                  <a:pt x="26016" y="2551"/>
                </a:lnTo>
                <a:lnTo>
                  <a:pt x="26016" y="2559"/>
                </a:lnTo>
                <a:lnTo>
                  <a:pt x="26025" y="2568"/>
                </a:lnTo>
                <a:lnTo>
                  <a:pt x="26034" y="2568"/>
                </a:lnTo>
                <a:lnTo>
                  <a:pt x="26043" y="2577"/>
                </a:lnTo>
                <a:lnTo>
                  <a:pt x="26043" y="2586"/>
                </a:lnTo>
                <a:lnTo>
                  <a:pt x="26034" y="2595"/>
                </a:lnTo>
                <a:lnTo>
                  <a:pt x="26034" y="2604"/>
                </a:lnTo>
                <a:lnTo>
                  <a:pt x="26025" y="2604"/>
                </a:lnTo>
                <a:lnTo>
                  <a:pt x="26025" y="2586"/>
                </a:lnTo>
                <a:lnTo>
                  <a:pt x="26025" y="2577"/>
                </a:lnTo>
                <a:lnTo>
                  <a:pt x="26016" y="2577"/>
                </a:lnTo>
                <a:lnTo>
                  <a:pt x="26007" y="2586"/>
                </a:lnTo>
                <a:lnTo>
                  <a:pt x="25999" y="2595"/>
                </a:lnTo>
                <a:lnTo>
                  <a:pt x="25999" y="2586"/>
                </a:lnTo>
                <a:lnTo>
                  <a:pt x="25999" y="2577"/>
                </a:lnTo>
                <a:lnTo>
                  <a:pt x="25990" y="2568"/>
                </a:lnTo>
                <a:lnTo>
                  <a:pt x="25981" y="2559"/>
                </a:lnTo>
                <a:lnTo>
                  <a:pt x="25963" y="2559"/>
                </a:lnTo>
                <a:lnTo>
                  <a:pt x="25963" y="2542"/>
                </a:lnTo>
                <a:lnTo>
                  <a:pt x="25972" y="2542"/>
                </a:lnTo>
                <a:lnTo>
                  <a:pt x="25972" y="2524"/>
                </a:lnTo>
                <a:lnTo>
                  <a:pt x="25972" y="2515"/>
                </a:lnTo>
                <a:lnTo>
                  <a:pt x="25963" y="2506"/>
                </a:lnTo>
                <a:lnTo>
                  <a:pt x="25963" y="2498"/>
                </a:lnTo>
                <a:lnTo>
                  <a:pt x="25963" y="2489"/>
                </a:lnTo>
                <a:lnTo>
                  <a:pt x="25963" y="2480"/>
                </a:lnTo>
                <a:lnTo>
                  <a:pt x="25963" y="2471"/>
                </a:lnTo>
                <a:lnTo>
                  <a:pt x="25963" y="2462"/>
                </a:lnTo>
                <a:lnTo>
                  <a:pt x="25954" y="2454"/>
                </a:lnTo>
                <a:lnTo>
                  <a:pt x="25954" y="2462"/>
                </a:lnTo>
                <a:lnTo>
                  <a:pt x="25946" y="2462"/>
                </a:lnTo>
                <a:lnTo>
                  <a:pt x="25928" y="2462"/>
                </a:lnTo>
                <a:lnTo>
                  <a:pt x="25937" y="2454"/>
                </a:lnTo>
                <a:lnTo>
                  <a:pt x="25937" y="2445"/>
                </a:lnTo>
                <a:lnTo>
                  <a:pt x="25937" y="2436"/>
                </a:lnTo>
                <a:lnTo>
                  <a:pt x="25928" y="2427"/>
                </a:lnTo>
                <a:lnTo>
                  <a:pt x="25813" y="2374"/>
                </a:lnTo>
                <a:lnTo>
                  <a:pt x="25796" y="2365"/>
                </a:lnTo>
                <a:lnTo>
                  <a:pt x="25787" y="2356"/>
                </a:lnTo>
                <a:lnTo>
                  <a:pt x="25778" y="2356"/>
                </a:lnTo>
                <a:lnTo>
                  <a:pt x="25769" y="2356"/>
                </a:lnTo>
                <a:lnTo>
                  <a:pt x="25760" y="2356"/>
                </a:lnTo>
                <a:lnTo>
                  <a:pt x="25769" y="2348"/>
                </a:lnTo>
                <a:lnTo>
                  <a:pt x="25760" y="2339"/>
                </a:lnTo>
                <a:lnTo>
                  <a:pt x="25716" y="2312"/>
                </a:lnTo>
                <a:lnTo>
                  <a:pt x="25707" y="2312"/>
                </a:lnTo>
                <a:lnTo>
                  <a:pt x="25716" y="2321"/>
                </a:lnTo>
                <a:lnTo>
                  <a:pt x="25743" y="2339"/>
                </a:lnTo>
                <a:lnTo>
                  <a:pt x="25751" y="2339"/>
                </a:lnTo>
                <a:lnTo>
                  <a:pt x="25743" y="2348"/>
                </a:lnTo>
                <a:lnTo>
                  <a:pt x="25734" y="2348"/>
                </a:lnTo>
                <a:lnTo>
                  <a:pt x="25734" y="2339"/>
                </a:lnTo>
                <a:lnTo>
                  <a:pt x="25725" y="2330"/>
                </a:lnTo>
                <a:lnTo>
                  <a:pt x="25716" y="2330"/>
                </a:lnTo>
                <a:lnTo>
                  <a:pt x="25699" y="2321"/>
                </a:lnTo>
                <a:lnTo>
                  <a:pt x="25681" y="2312"/>
                </a:lnTo>
                <a:lnTo>
                  <a:pt x="25681" y="2303"/>
                </a:lnTo>
                <a:lnTo>
                  <a:pt x="25690" y="2312"/>
                </a:lnTo>
                <a:lnTo>
                  <a:pt x="25699" y="2312"/>
                </a:lnTo>
                <a:lnTo>
                  <a:pt x="25681" y="2303"/>
                </a:lnTo>
                <a:lnTo>
                  <a:pt x="25672" y="2286"/>
                </a:lnTo>
                <a:lnTo>
                  <a:pt x="25646" y="2277"/>
                </a:lnTo>
                <a:lnTo>
                  <a:pt x="25637" y="2277"/>
                </a:lnTo>
                <a:lnTo>
                  <a:pt x="25628" y="2268"/>
                </a:lnTo>
                <a:lnTo>
                  <a:pt x="25619" y="2268"/>
                </a:lnTo>
                <a:lnTo>
                  <a:pt x="25602" y="2268"/>
                </a:lnTo>
                <a:lnTo>
                  <a:pt x="25593" y="2259"/>
                </a:lnTo>
                <a:lnTo>
                  <a:pt x="25593" y="2295"/>
                </a:lnTo>
                <a:lnTo>
                  <a:pt x="25593" y="2259"/>
                </a:lnTo>
                <a:lnTo>
                  <a:pt x="25575" y="2259"/>
                </a:lnTo>
                <a:lnTo>
                  <a:pt x="25531" y="2224"/>
                </a:lnTo>
                <a:lnTo>
                  <a:pt x="25513" y="2215"/>
                </a:lnTo>
                <a:lnTo>
                  <a:pt x="25504" y="2206"/>
                </a:lnTo>
                <a:lnTo>
                  <a:pt x="25478" y="2198"/>
                </a:lnTo>
                <a:lnTo>
                  <a:pt x="25434" y="2198"/>
                </a:lnTo>
                <a:lnTo>
                  <a:pt x="25399" y="2180"/>
                </a:lnTo>
                <a:lnTo>
                  <a:pt x="25363" y="2171"/>
                </a:lnTo>
                <a:lnTo>
                  <a:pt x="25328" y="2153"/>
                </a:lnTo>
                <a:lnTo>
                  <a:pt x="25302" y="2145"/>
                </a:lnTo>
                <a:lnTo>
                  <a:pt x="25293" y="2145"/>
                </a:lnTo>
                <a:lnTo>
                  <a:pt x="25275" y="2136"/>
                </a:lnTo>
                <a:lnTo>
                  <a:pt x="25240" y="2145"/>
                </a:lnTo>
                <a:lnTo>
                  <a:pt x="25205" y="2145"/>
                </a:lnTo>
                <a:lnTo>
                  <a:pt x="25169" y="2145"/>
                </a:lnTo>
                <a:lnTo>
                  <a:pt x="25143" y="2145"/>
                </a:lnTo>
                <a:lnTo>
                  <a:pt x="25125" y="2145"/>
                </a:lnTo>
                <a:lnTo>
                  <a:pt x="25107" y="2136"/>
                </a:lnTo>
                <a:lnTo>
                  <a:pt x="25099" y="2136"/>
                </a:lnTo>
                <a:lnTo>
                  <a:pt x="25099" y="2153"/>
                </a:lnTo>
                <a:lnTo>
                  <a:pt x="25081" y="2145"/>
                </a:lnTo>
                <a:lnTo>
                  <a:pt x="25063" y="2136"/>
                </a:lnTo>
                <a:lnTo>
                  <a:pt x="25046" y="2127"/>
                </a:lnTo>
                <a:lnTo>
                  <a:pt x="25002" y="2127"/>
                </a:lnTo>
                <a:lnTo>
                  <a:pt x="24949" y="2118"/>
                </a:lnTo>
                <a:lnTo>
                  <a:pt x="24913" y="2118"/>
                </a:lnTo>
                <a:lnTo>
                  <a:pt x="24887" y="2109"/>
                </a:lnTo>
                <a:lnTo>
                  <a:pt x="24896" y="2136"/>
                </a:lnTo>
                <a:lnTo>
                  <a:pt x="24887" y="2145"/>
                </a:lnTo>
                <a:lnTo>
                  <a:pt x="24878" y="2162"/>
                </a:lnTo>
                <a:lnTo>
                  <a:pt x="24869" y="2171"/>
                </a:lnTo>
                <a:lnTo>
                  <a:pt x="24869" y="2180"/>
                </a:lnTo>
                <a:lnTo>
                  <a:pt x="24896" y="2180"/>
                </a:lnTo>
                <a:lnTo>
                  <a:pt x="24905" y="2206"/>
                </a:lnTo>
                <a:lnTo>
                  <a:pt x="24922" y="2224"/>
                </a:lnTo>
                <a:lnTo>
                  <a:pt x="24931" y="2242"/>
                </a:lnTo>
                <a:lnTo>
                  <a:pt x="24922" y="2251"/>
                </a:lnTo>
                <a:lnTo>
                  <a:pt x="24896" y="2277"/>
                </a:lnTo>
                <a:lnTo>
                  <a:pt x="24860" y="2286"/>
                </a:lnTo>
                <a:lnTo>
                  <a:pt x="24825" y="2286"/>
                </a:lnTo>
                <a:lnTo>
                  <a:pt x="24808" y="2268"/>
                </a:lnTo>
                <a:lnTo>
                  <a:pt x="24799" y="2251"/>
                </a:lnTo>
                <a:lnTo>
                  <a:pt x="24772" y="2233"/>
                </a:lnTo>
                <a:lnTo>
                  <a:pt x="24746" y="2224"/>
                </a:lnTo>
                <a:lnTo>
                  <a:pt x="24737" y="2224"/>
                </a:lnTo>
                <a:lnTo>
                  <a:pt x="24728" y="2224"/>
                </a:lnTo>
                <a:lnTo>
                  <a:pt x="24719" y="2198"/>
                </a:lnTo>
                <a:lnTo>
                  <a:pt x="24719" y="2180"/>
                </a:lnTo>
                <a:lnTo>
                  <a:pt x="24710" y="2180"/>
                </a:lnTo>
                <a:lnTo>
                  <a:pt x="24702" y="2171"/>
                </a:lnTo>
                <a:lnTo>
                  <a:pt x="24693" y="2162"/>
                </a:lnTo>
                <a:lnTo>
                  <a:pt x="24675" y="2162"/>
                </a:lnTo>
                <a:lnTo>
                  <a:pt x="24640" y="2189"/>
                </a:lnTo>
                <a:lnTo>
                  <a:pt x="24622" y="2189"/>
                </a:lnTo>
                <a:lnTo>
                  <a:pt x="24560" y="2189"/>
                </a:lnTo>
                <a:lnTo>
                  <a:pt x="24543" y="2180"/>
                </a:lnTo>
                <a:lnTo>
                  <a:pt x="24446" y="2180"/>
                </a:lnTo>
                <a:lnTo>
                  <a:pt x="24428" y="2162"/>
                </a:lnTo>
                <a:lnTo>
                  <a:pt x="24410" y="2162"/>
                </a:lnTo>
                <a:lnTo>
                  <a:pt x="24393" y="2162"/>
                </a:lnTo>
                <a:lnTo>
                  <a:pt x="24375" y="2171"/>
                </a:lnTo>
                <a:lnTo>
                  <a:pt x="24358" y="2162"/>
                </a:lnTo>
                <a:lnTo>
                  <a:pt x="24331" y="2171"/>
                </a:lnTo>
                <a:lnTo>
                  <a:pt x="24296" y="2171"/>
                </a:lnTo>
                <a:lnTo>
                  <a:pt x="24278" y="2180"/>
                </a:lnTo>
                <a:lnTo>
                  <a:pt x="24261" y="2189"/>
                </a:lnTo>
                <a:lnTo>
                  <a:pt x="24234" y="2206"/>
                </a:lnTo>
                <a:lnTo>
                  <a:pt x="24225" y="2215"/>
                </a:lnTo>
                <a:lnTo>
                  <a:pt x="24225" y="2233"/>
                </a:lnTo>
                <a:lnTo>
                  <a:pt x="24234" y="2251"/>
                </a:lnTo>
                <a:lnTo>
                  <a:pt x="24234" y="2268"/>
                </a:lnTo>
                <a:lnTo>
                  <a:pt x="24225" y="2277"/>
                </a:lnTo>
                <a:lnTo>
                  <a:pt x="24216" y="2277"/>
                </a:lnTo>
                <a:lnTo>
                  <a:pt x="24208" y="2303"/>
                </a:lnTo>
                <a:lnTo>
                  <a:pt x="24199" y="2312"/>
                </a:lnTo>
                <a:lnTo>
                  <a:pt x="24181" y="2321"/>
                </a:lnTo>
                <a:lnTo>
                  <a:pt x="24190" y="2312"/>
                </a:lnTo>
                <a:lnTo>
                  <a:pt x="24199" y="2303"/>
                </a:lnTo>
                <a:lnTo>
                  <a:pt x="24216" y="2268"/>
                </a:lnTo>
                <a:lnTo>
                  <a:pt x="24216" y="2259"/>
                </a:lnTo>
                <a:lnTo>
                  <a:pt x="24199" y="2251"/>
                </a:lnTo>
                <a:lnTo>
                  <a:pt x="24199" y="2242"/>
                </a:lnTo>
                <a:lnTo>
                  <a:pt x="24190" y="2215"/>
                </a:lnTo>
                <a:lnTo>
                  <a:pt x="24190" y="2198"/>
                </a:lnTo>
                <a:lnTo>
                  <a:pt x="24181" y="2180"/>
                </a:lnTo>
                <a:lnTo>
                  <a:pt x="24172" y="2171"/>
                </a:lnTo>
                <a:lnTo>
                  <a:pt x="24128" y="2162"/>
                </a:lnTo>
                <a:lnTo>
                  <a:pt x="24102" y="2153"/>
                </a:lnTo>
                <a:lnTo>
                  <a:pt x="24102" y="2145"/>
                </a:lnTo>
                <a:lnTo>
                  <a:pt x="24111" y="2127"/>
                </a:lnTo>
                <a:lnTo>
                  <a:pt x="24102" y="2118"/>
                </a:lnTo>
                <a:lnTo>
                  <a:pt x="24111" y="2109"/>
                </a:lnTo>
                <a:lnTo>
                  <a:pt x="24119" y="2101"/>
                </a:lnTo>
                <a:lnTo>
                  <a:pt x="24119" y="2083"/>
                </a:lnTo>
                <a:lnTo>
                  <a:pt x="24119" y="2074"/>
                </a:lnTo>
                <a:lnTo>
                  <a:pt x="24111" y="2056"/>
                </a:lnTo>
                <a:lnTo>
                  <a:pt x="24102" y="2048"/>
                </a:lnTo>
                <a:lnTo>
                  <a:pt x="24102" y="2039"/>
                </a:lnTo>
                <a:lnTo>
                  <a:pt x="24066" y="2021"/>
                </a:lnTo>
                <a:lnTo>
                  <a:pt x="24022" y="2003"/>
                </a:lnTo>
                <a:lnTo>
                  <a:pt x="23978" y="1986"/>
                </a:lnTo>
                <a:lnTo>
                  <a:pt x="23934" y="1986"/>
                </a:lnTo>
                <a:lnTo>
                  <a:pt x="23872" y="1977"/>
                </a:lnTo>
                <a:lnTo>
                  <a:pt x="23819" y="1977"/>
                </a:lnTo>
                <a:lnTo>
                  <a:pt x="23793" y="1986"/>
                </a:lnTo>
                <a:lnTo>
                  <a:pt x="23749" y="1986"/>
                </a:lnTo>
                <a:lnTo>
                  <a:pt x="23705" y="1995"/>
                </a:lnTo>
                <a:lnTo>
                  <a:pt x="23661" y="2012"/>
                </a:lnTo>
                <a:lnTo>
                  <a:pt x="23634" y="2012"/>
                </a:lnTo>
                <a:lnTo>
                  <a:pt x="23590" y="2012"/>
                </a:lnTo>
                <a:lnTo>
                  <a:pt x="23564" y="2012"/>
                </a:lnTo>
                <a:lnTo>
                  <a:pt x="23511" y="1995"/>
                </a:lnTo>
                <a:lnTo>
                  <a:pt x="23528" y="1995"/>
                </a:lnTo>
                <a:lnTo>
                  <a:pt x="23537" y="1995"/>
                </a:lnTo>
                <a:lnTo>
                  <a:pt x="23511" y="1968"/>
                </a:lnTo>
                <a:lnTo>
                  <a:pt x="23502" y="1959"/>
                </a:lnTo>
                <a:lnTo>
                  <a:pt x="23467" y="1942"/>
                </a:lnTo>
                <a:lnTo>
                  <a:pt x="23458" y="1942"/>
                </a:lnTo>
                <a:lnTo>
                  <a:pt x="23440" y="1942"/>
                </a:lnTo>
                <a:lnTo>
                  <a:pt x="23405" y="1959"/>
                </a:lnTo>
                <a:lnTo>
                  <a:pt x="23387" y="1959"/>
                </a:lnTo>
                <a:lnTo>
                  <a:pt x="23414" y="1950"/>
                </a:lnTo>
                <a:lnTo>
                  <a:pt x="23422" y="1942"/>
                </a:lnTo>
                <a:lnTo>
                  <a:pt x="23431" y="1933"/>
                </a:lnTo>
                <a:lnTo>
                  <a:pt x="23431" y="1924"/>
                </a:lnTo>
                <a:lnTo>
                  <a:pt x="23387" y="1924"/>
                </a:lnTo>
                <a:lnTo>
                  <a:pt x="23378" y="1915"/>
                </a:lnTo>
                <a:lnTo>
                  <a:pt x="23369" y="1915"/>
                </a:lnTo>
                <a:lnTo>
                  <a:pt x="23343" y="1906"/>
                </a:lnTo>
                <a:lnTo>
                  <a:pt x="23325" y="1898"/>
                </a:lnTo>
                <a:lnTo>
                  <a:pt x="23308" y="1898"/>
                </a:lnTo>
                <a:lnTo>
                  <a:pt x="23308" y="1889"/>
                </a:lnTo>
                <a:lnTo>
                  <a:pt x="23317" y="1889"/>
                </a:lnTo>
                <a:lnTo>
                  <a:pt x="23334" y="1880"/>
                </a:lnTo>
                <a:lnTo>
                  <a:pt x="23378" y="1880"/>
                </a:lnTo>
                <a:lnTo>
                  <a:pt x="23387" y="1871"/>
                </a:lnTo>
                <a:lnTo>
                  <a:pt x="23387" y="1862"/>
                </a:lnTo>
                <a:lnTo>
                  <a:pt x="23378" y="1862"/>
                </a:lnTo>
                <a:lnTo>
                  <a:pt x="23369" y="1845"/>
                </a:lnTo>
                <a:lnTo>
                  <a:pt x="23343" y="1836"/>
                </a:lnTo>
                <a:lnTo>
                  <a:pt x="23308" y="1827"/>
                </a:lnTo>
                <a:lnTo>
                  <a:pt x="23264" y="1818"/>
                </a:lnTo>
                <a:lnTo>
                  <a:pt x="23193" y="1809"/>
                </a:lnTo>
                <a:lnTo>
                  <a:pt x="23184" y="1809"/>
                </a:lnTo>
                <a:lnTo>
                  <a:pt x="23175" y="1818"/>
                </a:lnTo>
                <a:lnTo>
                  <a:pt x="23158" y="1827"/>
                </a:lnTo>
                <a:lnTo>
                  <a:pt x="23114" y="1871"/>
                </a:lnTo>
                <a:lnTo>
                  <a:pt x="23096" y="1880"/>
                </a:lnTo>
                <a:lnTo>
                  <a:pt x="23078" y="1889"/>
                </a:lnTo>
                <a:lnTo>
                  <a:pt x="23025" y="1898"/>
                </a:lnTo>
                <a:lnTo>
                  <a:pt x="23017" y="1889"/>
                </a:lnTo>
                <a:lnTo>
                  <a:pt x="23025" y="1880"/>
                </a:lnTo>
                <a:lnTo>
                  <a:pt x="23017" y="1871"/>
                </a:lnTo>
                <a:lnTo>
                  <a:pt x="23025" y="1871"/>
                </a:lnTo>
                <a:lnTo>
                  <a:pt x="23034" y="1871"/>
                </a:lnTo>
                <a:lnTo>
                  <a:pt x="23043" y="1871"/>
                </a:lnTo>
                <a:lnTo>
                  <a:pt x="23069" y="1862"/>
                </a:lnTo>
                <a:lnTo>
                  <a:pt x="23069" y="1853"/>
                </a:lnTo>
                <a:lnTo>
                  <a:pt x="23061" y="1845"/>
                </a:lnTo>
                <a:lnTo>
                  <a:pt x="23069" y="1836"/>
                </a:lnTo>
                <a:lnTo>
                  <a:pt x="23069" y="1827"/>
                </a:lnTo>
                <a:lnTo>
                  <a:pt x="23078" y="1827"/>
                </a:lnTo>
                <a:lnTo>
                  <a:pt x="23096" y="1836"/>
                </a:lnTo>
                <a:lnTo>
                  <a:pt x="23105" y="1836"/>
                </a:lnTo>
                <a:lnTo>
                  <a:pt x="23087" y="1862"/>
                </a:lnTo>
                <a:lnTo>
                  <a:pt x="23096" y="1862"/>
                </a:lnTo>
                <a:lnTo>
                  <a:pt x="23122" y="1853"/>
                </a:lnTo>
                <a:lnTo>
                  <a:pt x="23131" y="1845"/>
                </a:lnTo>
                <a:lnTo>
                  <a:pt x="23149" y="1827"/>
                </a:lnTo>
                <a:lnTo>
                  <a:pt x="23149" y="1818"/>
                </a:lnTo>
                <a:lnTo>
                  <a:pt x="23131" y="1818"/>
                </a:lnTo>
                <a:lnTo>
                  <a:pt x="23017" y="1818"/>
                </a:lnTo>
                <a:lnTo>
                  <a:pt x="22972" y="1836"/>
                </a:lnTo>
                <a:lnTo>
                  <a:pt x="22964" y="1827"/>
                </a:lnTo>
                <a:lnTo>
                  <a:pt x="22955" y="1818"/>
                </a:lnTo>
                <a:lnTo>
                  <a:pt x="22972" y="1818"/>
                </a:lnTo>
                <a:lnTo>
                  <a:pt x="22981" y="1818"/>
                </a:lnTo>
                <a:lnTo>
                  <a:pt x="22999" y="1809"/>
                </a:lnTo>
                <a:lnTo>
                  <a:pt x="23008" y="1800"/>
                </a:lnTo>
                <a:lnTo>
                  <a:pt x="23034" y="1800"/>
                </a:lnTo>
                <a:lnTo>
                  <a:pt x="23052" y="1809"/>
                </a:lnTo>
                <a:lnTo>
                  <a:pt x="23105" y="1809"/>
                </a:lnTo>
                <a:lnTo>
                  <a:pt x="23105" y="1800"/>
                </a:lnTo>
                <a:lnTo>
                  <a:pt x="23096" y="1792"/>
                </a:lnTo>
                <a:lnTo>
                  <a:pt x="23069" y="1792"/>
                </a:lnTo>
                <a:lnTo>
                  <a:pt x="23052" y="1783"/>
                </a:lnTo>
                <a:lnTo>
                  <a:pt x="23034" y="1783"/>
                </a:lnTo>
                <a:lnTo>
                  <a:pt x="22981" y="1774"/>
                </a:lnTo>
                <a:lnTo>
                  <a:pt x="22964" y="1765"/>
                </a:lnTo>
                <a:lnTo>
                  <a:pt x="22920" y="1765"/>
                </a:lnTo>
                <a:lnTo>
                  <a:pt x="22911" y="1765"/>
                </a:lnTo>
                <a:lnTo>
                  <a:pt x="22796" y="1756"/>
                </a:lnTo>
                <a:lnTo>
                  <a:pt x="22761" y="1747"/>
                </a:lnTo>
                <a:lnTo>
                  <a:pt x="22743" y="1739"/>
                </a:lnTo>
                <a:lnTo>
                  <a:pt x="22708" y="1730"/>
                </a:lnTo>
                <a:lnTo>
                  <a:pt x="22699" y="1730"/>
                </a:lnTo>
                <a:lnTo>
                  <a:pt x="22699" y="1739"/>
                </a:lnTo>
                <a:lnTo>
                  <a:pt x="22717" y="1756"/>
                </a:lnTo>
                <a:lnTo>
                  <a:pt x="22717" y="1774"/>
                </a:lnTo>
                <a:lnTo>
                  <a:pt x="22725" y="1774"/>
                </a:lnTo>
                <a:lnTo>
                  <a:pt x="22699" y="1783"/>
                </a:lnTo>
                <a:lnTo>
                  <a:pt x="22681" y="1792"/>
                </a:lnTo>
                <a:lnTo>
                  <a:pt x="22620" y="1792"/>
                </a:lnTo>
                <a:lnTo>
                  <a:pt x="22611" y="1792"/>
                </a:lnTo>
                <a:lnTo>
                  <a:pt x="22584" y="1809"/>
                </a:lnTo>
                <a:lnTo>
                  <a:pt x="22584" y="1818"/>
                </a:lnTo>
                <a:lnTo>
                  <a:pt x="22584" y="1836"/>
                </a:lnTo>
                <a:lnTo>
                  <a:pt x="22602" y="1836"/>
                </a:lnTo>
                <a:lnTo>
                  <a:pt x="22611" y="1827"/>
                </a:lnTo>
                <a:lnTo>
                  <a:pt x="22620" y="1827"/>
                </a:lnTo>
                <a:lnTo>
                  <a:pt x="22655" y="1827"/>
                </a:lnTo>
                <a:lnTo>
                  <a:pt x="22664" y="1836"/>
                </a:lnTo>
                <a:lnTo>
                  <a:pt x="22646" y="1836"/>
                </a:lnTo>
                <a:lnTo>
                  <a:pt x="22637" y="1836"/>
                </a:lnTo>
                <a:lnTo>
                  <a:pt x="22620" y="1862"/>
                </a:lnTo>
                <a:lnTo>
                  <a:pt x="22602" y="1862"/>
                </a:lnTo>
                <a:lnTo>
                  <a:pt x="22620" y="1871"/>
                </a:lnTo>
                <a:lnTo>
                  <a:pt x="22628" y="1871"/>
                </a:lnTo>
                <a:lnTo>
                  <a:pt x="22628" y="1898"/>
                </a:lnTo>
                <a:lnTo>
                  <a:pt x="22646" y="1915"/>
                </a:lnTo>
                <a:lnTo>
                  <a:pt x="22646" y="1924"/>
                </a:lnTo>
                <a:lnTo>
                  <a:pt x="22620" y="1924"/>
                </a:lnTo>
                <a:lnTo>
                  <a:pt x="22602" y="1933"/>
                </a:lnTo>
                <a:lnTo>
                  <a:pt x="22593" y="1933"/>
                </a:lnTo>
                <a:lnTo>
                  <a:pt x="22575" y="1915"/>
                </a:lnTo>
                <a:lnTo>
                  <a:pt x="22558" y="1906"/>
                </a:lnTo>
                <a:lnTo>
                  <a:pt x="22549" y="1906"/>
                </a:lnTo>
                <a:lnTo>
                  <a:pt x="22540" y="1915"/>
                </a:lnTo>
                <a:lnTo>
                  <a:pt x="22523" y="1915"/>
                </a:lnTo>
                <a:lnTo>
                  <a:pt x="22514" y="1915"/>
                </a:lnTo>
                <a:lnTo>
                  <a:pt x="22505" y="1924"/>
                </a:lnTo>
                <a:lnTo>
                  <a:pt x="22505" y="1933"/>
                </a:lnTo>
                <a:lnTo>
                  <a:pt x="22496" y="1933"/>
                </a:lnTo>
                <a:lnTo>
                  <a:pt x="22496" y="1942"/>
                </a:lnTo>
                <a:lnTo>
                  <a:pt x="22505" y="1942"/>
                </a:lnTo>
                <a:lnTo>
                  <a:pt x="22523" y="1950"/>
                </a:lnTo>
                <a:lnTo>
                  <a:pt x="22505" y="1950"/>
                </a:lnTo>
                <a:lnTo>
                  <a:pt x="22505" y="1959"/>
                </a:lnTo>
                <a:lnTo>
                  <a:pt x="22487" y="1959"/>
                </a:lnTo>
                <a:lnTo>
                  <a:pt x="22496" y="1968"/>
                </a:lnTo>
                <a:lnTo>
                  <a:pt x="22505" y="1977"/>
                </a:lnTo>
                <a:lnTo>
                  <a:pt x="22496" y="1977"/>
                </a:lnTo>
                <a:lnTo>
                  <a:pt x="22487" y="1968"/>
                </a:lnTo>
                <a:lnTo>
                  <a:pt x="22478" y="1968"/>
                </a:lnTo>
                <a:lnTo>
                  <a:pt x="22461" y="1950"/>
                </a:lnTo>
                <a:lnTo>
                  <a:pt x="22452" y="1942"/>
                </a:lnTo>
                <a:lnTo>
                  <a:pt x="22434" y="1942"/>
                </a:lnTo>
                <a:lnTo>
                  <a:pt x="22381" y="1915"/>
                </a:lnTo>
                <a:lnTo>
                  <a:pt x="22364" y="1906"/>
                </a:lnTo>
                <a:lnTo>
                  <a:pt x="22346" y="1906"/>
                </a:lnTo>
                <a:lnTo>
                  <a:pt x="22320" y="1915"/>
                </a:lnTo>
                <a:lnTo>
                  <a:pt x="22311" y="1924"/>
                </a:lnTo>
                <a:lnTo>
                  <a:pt x="22284" y="1924"/>
                </a:lnTo>
                <a:lnTo>
                  <a:pt x="22267" y="1933"/>
                </a:lnTo>
                <a:lnTo>
                  <a:pt x="22258" y="1942"/>
                </a:lnTo>
                <a:lnTo>
                  <a:pt x="22214" y="1942"/>
                </a:lnTo>
                <a:lnTo>
                  <a:pt x="22187" y="1933"/>
                </a:lnTo>
                <a:lnTo>
                  <a:pt x="22161" y="1924"/>
                </a:lnTo>
                <a:lnTo>
                  <a:pt x="22143" y="1915"/>
                </a:lnTo>
                <a:lnTo>
                  <a:pt x="22126" y="1889"/>
                </a:lnTo>
                <a:lnTo>
                  <a:pt x="22117" y="1889"/>
                </a:lnTo>
                <a:lnTo>
                  <a:pt x="22117" y="1880"/>
                </a:lnTo>
                <a:lnTo>
                  <a:pt x="22108" y="1871"/>
                </a:lnTo>
                <a:lnTo>
                  <a:pt x="22099" y="1871"/>
                </a:lnTo>
                <a:lnTo>
                  <a:pt x="22081" y="1898"/>
                </a:lnTo>
                <a:lnTo>
                  <a:pt x="22073" y="1906"/>
                </a:lnTo>
                <a:lnTo>
                  <a:pt x="22064" y="1933"/>
                </a:lnTo>
                <a:lnTo>
                  <a:pt x="22064" y="1950"/>
                </a:lnTo>
                <a:lnTo>
                  <a:pt x="22064" y="1959"/>
                </a:lnTo>
                <a:lnTo>
                  <a:pt x="22055" y="1968"/>
                </a:lnTo>
                <a:lnTo>
                  <a:pt x="22046" y="1977"/>
                </a:lnTo>
                <a:lnTo>
                  <a:pt x="22028" y="2003"/>
                </a:lnTo>
                <a:lnTo>
                  <a:pt x="22020" y="2021"/>
                </a:lnTo>
                <a:lnTo>
                  <a:pt x="22002" y="2021"/>
                </a:lnTo>
                <a:lnTo>
                  <a:pt x="22002" y="2030"/>
                </a:lnTo>
                <a:lnTo>
                  <a:pt x="21984" y="2030"/>
                </a:lnTo>
                <a:lnTo>
                  <a:pt x="21976" y="2021"/>
                </a:lnTo>
                <a:lnTo>
                  <a:pt x="21976" y="2003"/>
                </a:lnTo>
                <a:lnTo>
                  <a:pt x="21967" y="1995"/>
                </a:lnTo>
                <a:lnTo>
                  <a:pt x="21958" y="2012"/>
                </a:lnTo>
                <a:lnTo>
                  <a:pt x="21949" y="2012"/>
                </a:lnTo>
                <a:lnTo>
                  <a:pt x="21931" y="2003"/>
                </a:lnTo>
                <a:lnTo>
                  <a:pt x="21914" y="1986"/>
                </a:lnTo>
                <a:lnTo>
                  <a:pt x="21896" y="1977"/>
                </a:lnTo>
                <a:lnTo>
                  <a:pt x="21870" y="1942"/>
                </a:lnTo>
                <a:lnTo>
                  <a:pt x="21852" y="1924"/>
                </a:lnTo>
                <a:lnTo>
                  <a:pt x="21852" y="1915"/>
                </a:lnTo>
                <a:lnTo>
                  <a:pt x="21834" y="1915"/>
                </a:lnTo>
                <a:lnTo>
                  <a:pt x="21826" y="1906"/>
                </a:lnTo>
                <a:lnTo>
                  <a:pt x="21834" y="1898"/>
                </a:lnTo>
                <a:lnTo>
                  <a:pt x="21861" y="1889"/>
                </a:lnTo>
                <a:lnTo>
                  <a:pt x="21870" y="1898"/>
                </a:lnTo>
                <a:lnTo>
                  <a:pt x="21861" y="1880"/>
                </a:lnTo>
                <a:lnTo>
                  <a:pt x="21852" y="1871"/>
                </a:lnTo>
                <a:lnTo>
                  <a:pt x="21852" y="1862"/>
                </a:lnTo>
                <a:lnTo>
                  <a:pt x="21852" y="1871"/>
                </a:lnTo>
                <a:lnTo>
                  <a:pt x="21852" y="1880"/>
                </a:lnTo>
                <a:lnTo>
                  <a:pt x="21843" y="1889"/>
                </a:lnTo>
                <a:lnTo>
                  <a:pt x="21834" y="1889"/>
                </a:lnTo>
                <a:lnTo>
                  <a:pt x="21790" y="1845"/>
                </a:lnTo>
                <a:lnTo>
                  <a:pt x="21764" y="1827"/>
                </a:lnTo>
                <a:lnTo>
                  <a:pt x="21755" y="1818"/>
                </a:lnTo>
                <a:lnTo>
                  <a:pt x="21746" y="1800"/>
                </a:lnTo>
                <a:lnTo>
                  <a:pt x="21755" y="1800"/>
                </a:lnTo>
                <a:lnTo>
                  <a:pt x="21781" y="1818"/>
                </a:lnTo>
                <a:lnTo>
                  <a:pt x="21799" y="1827"/>
                </a:lnTo>
                <a:lnTo>
                  <a:pt x="21834" y="1845"/>
                </a:lnTo>
                <a:lnTo>
                  <a:pt x="21861" y="1845"/>
                </a:lnTo>
                <a:lnTo>
                  <a:pt x="21870" y="1836"/>
                </a:lnTo>
                <a:lnTo>
                  <a:pt x="21870" y="1818"/>
                </a:lnTo>
                <a:lnTo>
                  <a:pt x="21861" y="1800"/>
                </a:lnTo>
                <a:lnTo>
                  <a:pt x="21852" y="1792"/>
                </a:lnTo>
                <a:lnTo>
                  <a:pt x="21808" y="1792"/>
                </a:lnTo>
                <a:lnTo>
                  <a:pt x="21799" y="1783"/>
                </a:lnTo>
                <a:lnTo>
                  <a:pt x="21817" y="1783"/>
                </a:lnTo>
                <a:lnTo>
                  <a:pt x="21826" y="1774"/>
                </a:lnTo>
                <a:lnTo>
                  <a:pt x="21852" y="1765"/>
                </a:lnTo>
                <a:lnTo>
                  <a:pt x="21861" y="1756"/>
                </a:lnTo>
                <a:lnTo>
                  <a:pt x="21852" y="1747"/>
                </a:lnTo>
                <a:lnTo>
                  <a:pt x="21843" y="1739"/>
                </a:lnTo>
                <a:lnTo>
                  <a:pt x="21817" y="1739"/>
                </a:lnTo>
                <a:lnTo>
                  <a:pt x="21808" y="1730"/>
                </a:lnTo>
                <a:lnTo>
                  <a:pt x="21817" y="1730"/>
                </a:lnTo>
                <a:lnTo>
                  <a:pt x="21826" y="1721"/>
                </a:lnTo>
                <a:lnTo>
                  <a:pt x="21843" y="1712"/>
                </a:lnTo>
                <a:lnTo>
                  <a:pt x="21843" y="1703"/>
                </a:lnTo>
                <a:lnTo>
                  <a:pt x="21834" y="1703"/>
                </a:lnTo>
                <a:lnTo>
                  <a:pt x="21834" y="1695"/>
                </a:lnTo>
                <a:lnTo>
                  <a:pt x="21817" y="1686"/>
                </a:lnTo>
                <a:lnTo>
                  <a:pt x="21808" y="1686"/>
                </a:lnTo>
                <a:lnTo>
                  <a:pt x="21781" y="1677"/>
                </a:lnTo>
                <a:lnTo>
                  <a:pt x="21790" y="1668"/>
                </a:lnTo>
                <a:lnTo>
                  <a:pt x="21773" y="1668"/>
                </a:lnTo>
                <a:lnTo>
                  <a:pt x="21764" y="1659"/>
                </a:lnTo>
                <a:lnTo>
                  <a:pt x="21746" y="1650"/>
                </a:lnTo>
                <a:lnTo>
                  <a:pt x="21693" y="1642"/>
                </a:lnTo>
                <a:lnTo>
                  <a:pt x="21684" y="1659"/>
                </a:lnTo>
                <a:lnTo>
                  <a:pt x="21658" y="1668"/>
                </a:lnTo>
                <a:lnTo>
                  <a:pt x="21640" y="1659"/>
                </a:lnTo>
                <a:lnTo>
                  <a:pt x="21640" y="1650"/>
                </a:lnTo>
                <a:lnTo>
                  <a:pt x="21640" y="1642"/>
                </a:lnTo>
                <a:lnTo>
                  <a:pt x="21623" y="1642"/>
                </a:lnTo>
                <a:lnTo>
                  <a:pt x="21614" y="1650"/>
                </a:lnTo>
                <a:lnTo>
                  <a:pt x="21605" y="1650"/>
                </a:lnTo>
                <a:lnTo>
                  <a:pt x="21587" y="1659"/>
                </a:lnTo>
                <a:lnTo>
                  <a:pt x="21587" y="1642"/>
                </a:lnTo>
                <a:lnTo>
                  <a:pt x="21534" y="1615"/>
                </a:lnTo>
                <a:lnTo>
                  <a:pt x="21508" y="1615"/>
                </a:lnTo>
                <a:lnTo>
                  <a:pt x="21499" y="1615"/>
                </a:lnTo>
                <a:lnTo>
                  <a:pt x="21473" y="1615"/>
                </a:lnTo>
                <a:lnTo>
                  <a:pt x="21464" y="1624"/>
                </a:lnTo>
                <a:lnTo>
                  <a:pt x="21455" y="1633"/>
                </a:lnTo>
                <a:lnTo>
                  <a:pt x="21437" y="1624"/>
                </a:lnTo>
                <a:lnTo>
                  <a:pt x="21429" y="1624"/>
                </a:lnTo>
                <a:lnTo>
                  <a:pt x="21420" y="1642"/>
                </a:lnTo>
                <a:lnTo>
                  <a:pt x="21420" y="1659"/>
                </a:lnTo>
                <a:lnTo>
                  <a:pt x="21429" y="1659"/>
                </a:lnTo>
                <a:lnTo>
                  <a:pt x="21429" y="1668"/>
                </a:lnTo>
                <a:lnTo>
                  <a:pt x="21437" y="1686"/>
                </a:lnTo>
                <a:lnTo>
                  <a:pt x="21446" y="1695"/>
                </a:lnTo>
                <a:lnTo>
                  <a:pt x="21437" y="1695"/>
                </a:lnTo>
                <a:lnTo>
                  <a:pt x="21429" y="1695"/>
                </a:lnTo>
                <a:lnTo>
                  <a:pt x="21429" y="1703"/>
                </a:lnTo>
                <a:lnTo>
                  <a:pt x="21420" y="1721"/>
                </a:lnTo>
                <a:lnTo>
                  <a:pt x="21411" y="1721"/>
                </a:lnTo>
                <a:lnTo>
                  <a:pt x="21402" y="1721"/>
                </a:lnTo>
                <a:lnTo>
                  <a:pt x="21367" y="1712"/>
                </a:lnTo>
                <a:lnTo>
                  <a:pt x="21358" y="1721"/>
                </a:lnTo>
                <a:lnTo>
                  <a:pt x="21376" y="1730"/>
                </a:lnTo>
                <a:lnTo>
                  <a:pt x="21384" y="1730"/>
                </a:lnTo>
                <a:lnTo>
                  <a:pt x="21376" y="1730"/>
                </a:lnTo>
                <a:lnTo>
                  <a:pt x="21367" y="1739"/>
                </a:lnTo>
                <a:lnTo>
                  <a:pt x="21340" y="1739"/>
                </a:lnTo>
                <a:lnTo>
                  <a:pt x="21331" y="1730"/>
                </a:lnTo>
                <a:lnTo>
                  <a:pt x="21314" y="1721"/>
                </a:lnTo>
                <a:lnTo>
                  <a:pt x="21305" y="1721"/>
                </a:lnTo>
                <a:lnTo>
                  <a:pt x="21279" y="1721"/>
                </a:lnTo>
                <a:lnTo>
                  <a:pt x="21252" y="1730"/>
                </a:lnTo>
                <a:lnTo>
                  <a:pt x="21226" y="1721"/>
                </a:lnTo>
                <a:lnTo>
                  <a:pt x="21173" y="1721"/>
                </a:lnTo>
                <a:lnTo>
                  <a:pt x="21164" y="1721"/>
                </a:lnTo>
                <a:lnTo>
                  <a:pt x="21137" y="1712"/>
                </a:lnTo>
                <a:lnTo>
                  <a:pt x="21102" y="1703"/>
                </a:lnTo>
                <a:lnTo>
                  <a:pt x="21067" y="1686"/>
                </a:lnTo>
                <a:lnTo>
                  <a:pt x="21058" y="1668"/>
                </a:lnTo>
                <a:lnTo>
                  <a:pt x="21067" y="1650"/>
                </a:lnTo>
                <a:lnTo>
                  <a:pt x="21084" y="1650"/>
                </a:lnTo>
                <a:lnTo>
                  <a:pt x="21102" y="1650"/>
                </a:lnTo>
                <a:lnTo>
                  <a:pt x="21102" y="1642"/>
                </a:lnTo>
                <a:lnTo>
                  <a:pt x="21093" y="1642"/>
                </a:lnTo>
                <a:lnTo>
                  <a:pt x="21067" y="1633"/>
                </a:lnTo>
                <a:lnTo>
                  <a:pt x="20979" y="1633"/>
                </a:lnTo>
                <a:lnTo>
                  <a:pt x="20917" y="1624"/>
                </a:lnTo>
                <a:lnTo>
                  <a:pt x="20837" y="1615"/>
                </a:lnTo>
                <a:lnTo>
                  <a:pt x="20793" y="1633"/>
                </a:lnTo>
                <a:lnTo>
                  <a:pt x="20740" y="1633"/>
                </a:lnTo>
                <a:lnTo>
                  <a:pt x="20723" y="1642"/>
                </a:lnTo>
                <a:lnTo>
                  <a:pt x="20705" y="1650"/>
                </a:lnTo>
                <a:lnTo>
                  <a:pt x="20705" y="1659"/>
                </a:lnTo>
                <a:lnTo>
                  <a:pt x="20714" y="1668"/>
                </a:lnTo>
                <a:lnTo>
                  <a:pt x="20723" y="1668"/>
                </a:lnTo>
                <a:lnTo>
                  <a:pt x="20732" y="1668"/>
                </a:lnTo>
                <a:lnTo>
                  <a:pt x="20723" y="1668"/>
                </a:lnTo>
                <a:lnTo>
                  <a:pt x="20723" y="1677"/>
                </a:lnTo>
                <a:lnTo>
                  <a:pt x="20714" y="1677"/>
                </a:lnTo>
                <a:lnTo>
                  <a:pt x="20705" y="1686"/>
                </a:lnTo>
                <a:lnTo>
                  <a:pt x="20705" y="1695"/>
                </a:lnTo>
                <a:lnTo>
                  <a:pt x="20705" y="1712"/>
                </a:lnTo>
                <a:lnTo>
                  <a:pt x="20696" y="1730"/>
                </a:lnTo>
                <a:lnTo>
                  <a:pt x="20687" y="1739"/>
                </a:lnTo>
                <a:lnTo>
                  <a:pt x="20679" y="1747"/>
                </a:lnTo>
                <a:lnTo>
                  <a:pt x="20687" y="1756"/>
                </a:lnTo>
                <a:lnTo>
                  <a:pt x="20696" y="1756"/>
                </a:lnTo>
                <a:lnTo>
                  <a:pt x="20714" y="1765"/>
                </a:lnTo>
                <a:lnTo>
                  <a:pt x="20714" y="1774"/>
                </a:lnTo>
                <a:lnTo>
                  <a:pt x="20687" y="1765"/>
                </a:lnTo>
                <a:lnTo>
                  <a:pt x="20679" y="1756"/>
                </a:lnTo>
                <a:lnTo>
                  <a:pt x="20679" y="1747"/>
                </a:lnTo>
                <a:lnTo>
                  <a:pt x="20670" y="1739"/>
                </a:lnTo>
                <a:lnTo>
                  <a:pt x="20679" y="1730"/>
                </a:lnTo>
                <a:lnTo>
                  <a:pt x="20687" y="1730"/>
                </a:lnTo>
                <a:lnTo>
                  <a:pt x="20696" y="1712"/>
                </a:lnTo>
                <a:lnTo>
                  <a:pt x="20696" y="1695"/>
                </a:lnTo>
                <a:lnTo>
                  <a:pt x="20696" y="1668"/>
                </a:lnTo>
                <a:lnTo>
                  <a:pt x="20687" y="1659"/>
                </a:lnTo>
                <a:lnTo>
                  <a:pt x="20679" y="1650"/>
                </a:lnTo>
                <a:lnTo>
                  <a:pt x="20687" y="1633"/>
                </a:lnTo>
                <a:lnTo>
                  <a:pt x="20696" y="1624"/>
                </a:lnTo>
                <a:lnTo>
                  <a:pt x="20687" y="1615"/>
                </a:lnTo>
                <a:lnTo>
                  <a:pt x="20679" y="1597"/>
                </a:lnTo>
                <a:lnTo>
                  <a:pt x="20670" y="1589"/>
                </a:lnTo>
                <a:lnTo>
                  <a:pt x="20661" y="1580"/>
                </a:lnTo>
                <a:lnTo>
                  <a:pt x="20652" y="1580"/>
                </a:lnTo>
                <a:lnTo>
                  <a:pt x="20661" y="1597"/>
                </a:lnTo>
                <a:lnTo>
                  <a:pt x="20652" y="1606"/>
                </a:lnTo>
                <a:lnTo>
                  <a:pt x="20652" y="1615"/>
                </a:lnTo>
                <a:lnTo>
                  <a:pt x="20617" y="1615"/>
                </a:lnTo>
                <a:lnTo>
                  <a:pt x="20599" y="1615"/>
                </a:lnTo>
                <a:lnTo>
                  <a:pt x="20573" y="1615"/>
                </a:lnTo>
                <a:lnTo>
                  <a:pt x="20546" y="1597"/>
                </a:lnTo>
                <a:lnTo>
                  <a:pt x="20537" y="1589"/>
                </a:lnTo>
                <a:lnTo>
                  <a:pt x="20537" y="1580"/>
                </a:lnTo>
                <a:lnTo>
                  <a:pt x="20546" y="1580"/>
                </a:lnTo>
                <a:lnTo>
                  <a:pt x="20555" y="1571"/>
                </a:lnTo>
                <a:lnTo>
                  <a:pt x="20537" y="1571"/>
                </a:lnTo>
                <a:lnTo>
                  <a:pt x="20529" y="1571"/>
                </a:lnTo>
                <a:lnTo>
                  <a:pt x="20520" y="1589"/>
                </a:lnTo>
                <a:lnTo>
                  <a:pt x="20511" y="1580"/>
                </a:lnTo>
                <a:lnTo>
                  <a:pt x="20458" y="1571"/>
                </a:lnTo>
                <a:lnTo>
                  <a:pt x="20449" y="1580"/>
                </a:lnTo>
                <a:lnTo>
                  <a:pt x="20432" y="1589"/>
                </a:lnTo>
                <a:lnTo>
                  <a:pt x="20423" y="1597"/>
                </a:lnTo>
                <a:lnTo>
                  <a:pt x="20414" y="1606"/>
                </a:lnTo>
                <a:lnTo>
                  <a:pt x="20423" y="1615"/>
                </a:lnTo>
                <a:lnTo>
                  <a:pt x="20449" y="1615"/>
                </a:lnTo>
                <a:lnTo>
                  <a:pt x="20476" y="1615"/>
                </a:lnTo>
                <a:lnTo>
                  <a:pt x="20493" y="1606"/>
                </a:lnTo>
                <a:lnTo>
                  <a:pt x="20502" y="1615"/>
                </a:lnTo>
                <a:lnTo>
                  <a:pt x="20511" y="1615"/>
                </a:lnTo>
                <a:lnTo>
                  <a:pt x="20502" y="1624"/>
                </a:lnTo>
                <a:lnTo>
                  <a:pt x="20476" y="1633"/>
                </a:lnTo>
                <a:lnTo>
                  <a:pt x="20432" y="1650"/>
                </a:lnTo>
                <a:lnTo>
                  <a:pt x="20414" y="1650"/>
                </a:lnTo>
                <a:lnTo>
                  <a:pt x="20396" y="1650"/>
                </a:lnTo>
                <a:lnTo>
                  <a:pt x="20379" y="1659"/>
                </a:lnTo>
                <a:lnTo>
                  <a:pt x="20379" y="1668"/>
                </a:lnTo>
                <a:lnTo>
                  <a:pt x="20335" y="1677"/>
                </a:lnTo>
                <a:lnTo>
                  <a:pt x="20326" y="1677"/>
                </a:lnTo>
                <a:lnTo>
                  <a:pt x="20317" y="1677"/>
                </a:lnTo>
                <a:lnTo>
                  <a:pt x="20308" y="1686"/>
                </a:lnTo>
                <a:lnTo>
                  <a:pt x="20299" y="1686"/>
                </a:lnTo>
                <a:lnTo>
                  <a:pt x="20282" y="1695"/>
                </a:lnTo>
                <a:lnTo>
                  <a:pt x="20246" y="1695"/>
                </a:lnTo>
                <a:lnTo>
                  <a:pt x="20229" y="1695"/>
                </a:lnTo>
                <a:lnTo>
                  <a:pt x="20185" y="1695"/>
                </a:lnTo>
                <a:lnTo>
                  <a:pt x="20176" y="1703"/>
                </a:lnTo>
                <a:lnTo>
                  <a:pt x="20167" y="1712"/>
                </a:lnTo>
                <a:lnTo>
                  <a:pt x="20158" y="1721"/>
                </a:lnTo>
                <a:lnTo>
                  <a:pt x="20158" y="1730"/>
                </a:lnTo>
                <a:lnTo>
                  <a:pt x="20132" y="1739"/>
                </a:lnTo>
                <a:lnTo>
                  <a:pt x="20105" y="1747"/>
                </a:lnTo>
                <a:lnTo>
                  <a:pt x="20088" y="1747"/>
                </a:lnTo>
                <a:lnTo>
                  <a:pt x="20105" y="1739"/>
                </a:lnTo>
                <a:lnTo>
                  <a:pt x="20123" y="1721"/>
                </a:lnTo>
                <a:lnTo>
                  <a:pt x="20167" y="1677"/>
                </a:lnTo>
                <a:lnTo>
                  <a:pt x="20202" y="1668"/>
                </a:lnTo>
                <a:lnTo>
                  <a:pt x="20211" y="1668"/>
                </a:lnTo>
                <a:lnTo>
                  <a:pt x="20238" y="1633"/>
                </a:lnTo>
                <a:lnTo>
                  <a:pt x="20246" y="1633"/>
                </a:lnTo>
                <a:lnTo>
                  <a:pt x="20282" y="1633"/>
                </a:lnTo>
                <a:lnTo>
                  <a:pt x="20308" y="1624"/>
                </a:lnTo>
                <a:lnTo>
                  <a:pt x="20379" y="1571"/>
                </a:lnTo>
                <a:lnTo>
                  <a:pt x="20405" y="1562"/>
                </a:lnTo>
                <a:lnTo>
                  <a:pt x="20432" y="1553"/>
                </a:lnTo>
                <a:lnTo>
                  <a:pt x="20432" y="1544"/>
                </a:lnTo>
                <a:lnTo>
                  <a:pt x="20440" y="1536"/>
                </a:lnTo>
                <a:lnTo>
                  <a:pt x="20432" y="1536"/>
                </a:lnTo>
                <a:lnTo>
                  <a:pt x="20432" y="1527"/>
                </a:lnTo>
                <a:lnTo>
                  <a:pt x="20458" y="1518"/>
                </a:lnTo>
                <a:lnTo>
                  <a:pt x="20467" y="1509"/>
                </a:lnTo>
                <a:lnTo>
                  <a:pt x="20511" y="1500"/>
                </a:lnTo>
                <a:lnTo>
                  <a:pt x="20537" y="1483"/>
                </a:lnTo>
                <a:lnTo>
                  <a:pt x="20582" y="1465"/>
                </a:lnTo>
                <a:lnTo>
                  <a:pt x="20608" y="1456"/>
                </a:lnTo>
                <a:lnTo>
                  <a:pt x="20661" y="1430"/>
                </a:lnTo>
                <a:lnTo>
                  <a:pt x="20705" y="1386"/>
                </a:lnTo>
                <a:lnTo>
                  <a:pt x="20714" y="1359"/>
                </a:lnTo>
                <a:lnTo>
                  <a:pt x="20705" y="1359"/>
                </a:lnTo>
                <a:lnTo>
                  <a:pt x="20687" y="1350"/>
                </a:lnTo>
                <a:lnTo>
                  <a:pt x="20679" y="1341"/>
                </a:lnTo>
                <a:lnTo>
                  <a:pt x="20661" y="1341"/>
                </a:lnTo>
                <a:lnTo>
                  <a:pt x="20643" y="1324"/>
                </a:lnTo>
                <a:lnTo>
                  <a:pt x="20626" y="1306"/>
                </a:lnTo>
                <a:lnTo>
                  <a:pt x="20635" y="1306"/>
                </a:lnTo>
                <a:lnTo>
                  <a:pt x="20670" y="1324"/>
                </a:lnTo>
                <a:lnTo>
                  <a:pt x="20696" y="1333"/>
                </a:lnTo>
                <a:lnTo>
                  <a:pt x="20705" y="1341"/>
                </a:lnTo>
                <a:lnTo>
                  <a:pt x="20696" y="1350"/>
                </a:lnTo>
                <a:lnTo>
                  <a:pt x="20705" y="1341"/>
                </a:lnTo>
                <a:lnTo>
                  <a:pt x="20723" y="1324"/>
                </a:lnTo>
                <a:lnTo>
                  <a:pt x="20732" y="1306"/>
                </a:lnTo>
                <a:lnTo>
                  <a:pt x="20723" y="1289"/>
                </a:lnTo>
                <a:lnTo>
                  <a:pt x="20705" y="1297"/>
                </a:lnTo>
                <a:lnTo>
                  <a:pt x="20696" y="1262"/>
                </a:lnTo>
                <a:lnTo>
                  <a:pt x="20687" y="1253"/>
                </a:lnTo>
                <a:lnTo>
                  <a:pt x="20687" y="1244"/>
                </a:lnTo>
                <a:lnTo>
                  <a:pt x="20670" y="1244"/>
                </a:lnTo>
                <a:lnTo>
                  <a:pt x="20661" y="1244"/>
                </a:lnTo>
                <a:lnTo>
                  <a:pt x="20670" y="1244"/>
                </a:lnTo>
                <a:lnTo>
                  <a:pt x="20679" y="1253"/>
                </a:lnTo>
                <a:lnTo>
                  <a:pt x="20670" y="1262"/>
                </a:lnTo>
                <a:lnTo>
                  <a:pt x="20652" y="1271"/>
                </a:lnTo>
                <a:lnTo>
                  <a:pt x="20635" y="1271"/>
                </a:lnTo>
                <a:lnTo>
                  <a:pt x="20643" y="1271"/>
                </a:lnTo>
                <a:lnTo>
                  <a:pt x="20652" y="1262"/>
                </a:lnTo>
                <a:lnTo>
                  <a:pt x="20643" y="1253"/>
                </a:lnTo>
                <a:lnTo>
                  <a:pt x="20643" y="1244"/>
                </a:lnTo>
                <a:lnTo>
                  <a:pt x="20635" y="1227"/>
                </a:lnTo>
                <a:lnTo>
                  <a:pt x="20617" y="1218"/>
                </a:lnTo>
                <a:lnTo>
                  <a:pt x="20608" y="1218"/>
                </a:lnTo>
                <a:lnTo>
                  <a:pt x="20599" y="1218"/>
                </a:lnTo>
                <a:lnTo>
                  <a:pt x="20582" y="1227"/>
                </a:lnTo>
                <a:lnTo>
                  <a:pt x="20590" y="1218"/>
                </a:lnTo>
                <a:lnTo>
                  <a:pt x="20599" y="1209"/>
                </a:lnTo>
                <a:lnTo>
                  <a:pt x="20582" y="1200"/>
                </a:lnTo>
                <a:lnTo>
                  <a:pt x="20573" y="1191"/>
                </a:lnTo>
                <a:lnTo>
                  <a:pt x="20564" y="1183"/>
                </a:lnTo>
                <a:lnTo>
                  <a:pt x="20546" y="1174"/>
                </a:lnTo>
                <a:lnTo>
                  <a:pt x="20529" y="1174"/>
                </a:lnTo>
                <a:lnTo>
                  <a:pt x="20476" y="1165"/>
                </a:lnTo>
                <a:lnTo>
                  <a:pt x="20440" y="1174"/>
                </a:lnTo>
                <a:lnTo>
                  <a:pt x="20396" y="1165"/>
                </a:lnTo>
                <a:lnTo>
                  <a:pt x="20343" y="1174"/>
                </a:lnTo>
                <a:lnTo>
                  <a:pt x="20326" y="1174"/>
                </a:lnTo>
                <a:lnTo>
                  <a:pt x="20308" y="1165"/>
                </a:lnTo>
                <a:lnTo>
                  <a:pt x="20299" y="1174"/>
                </a:lnTo>
                <a:lnTo>
                  <a:pt x="20290" y="1183"/>
                </a:lnTo>
                <a:lnTo>
                  <a:pt x="20290" y="1191"/>
                </a:lnTo>
                <a:lnTo>
                  <a:pt x="20273" y="1200"/>
                </a:lnTo>
                <a:lnTo>
                  <a:pt x="20264" y="1200"/>
                </a:lnTo>
                <a:lnTo>
                  <a:pt x="20238" y="1200"/>
                </a:lnTo>
                <a:lnTo>
                  <a:pt x="20211" y="1209"/>
                </a:lnTo>
                <a:lnTo>
                  <a:pt x="20202" y="1200"/>
                </a:lnTo>
                <a:lnTo>
                  <a:pt x="20176" y="1200"/>
                </a:lnTo>
                <a:lnTo>
                  <a:pt x="20176" y="1191"/>
                </a:lnTo>
                <a:lnTo>
                  <a:pt x="20185" y="1191"/>
                </a:lnTo>
                <a:lnTo>
                  <a:pt x="20193" y="1191"/>
                </a:lnTo>
                <a:lnTo>
                  <a:pt x="20220" y="1165"/>
                </a:lnTo>
                <a:lnTo>
                  <a:pt x="20238" y="1156"/>
                </a:lnTo>
                <a:lnTo>
                  <a:pt x="20255" y="1139"/>
                </a:lnTo>
                <a:lnTo>
                  <a:pt x="20246" y="1130"/>
                </a:lnTo>
                <a:lnTo>
                  <a:pt x="20220" y="1121"/>
                </a:lnTo>
                <a:lnTo>
                  <a:pt x="20202" y="1121"/>
                </a:lnTo>
                <a:lnTo>
                  <a:pt x="20202" y="1130"/>
                </a:lnTo>
                <a:lnTo>
                  <a:pt x="20176" y="1121"/>
                </a:lnTo>
                <a:lnTo>
                  <a:pt x="20158" y="1121"/>
                </a:lnTo>
                <a:lnTo>
                  <a:pt x="20132" y="1130"/>
                </a:lnTo>
                <a:lnTo>
                  <a:pt x="20123" y="1112"/>
                </a:lnTo>
                <a:lnTo>
                  <a:pt x="20096" y="1112"/>
                </a:lnTo>
                <a:lnTo>
                  <a:pt x="20017" y="1112"/>
                </a:lnTo>
                <a:lnTo>
                  <a:pt x="20026" y="1103"/>
                </a:lnTo>
                <a:lnTo>
                  <a:pt x="20070" y="1103"/>
                </a:lnTo>
                <a:lnTo>
                  <a:pt x="20105" y="1094"/>
                </a:lnTo>
                <a:lnTo>
                  <a:pt x="20132" y="1077"/>
                </a:lnTo>
                <a:lnTo>
                  <a:pt x="20149" y="1068"/>
                </a:lnTo>
                <a:lnTo>
                  <a:pt x="20149" y="1059"/>
                </a:lnTo>
                <a:lnTo>
                  <a:pt x="20140" y="1050"/>
                </a:lnTo>
                <a:lnTo>
                  <a:pt x="20132" y="1041"/>
                </a:lnTo>
                <a:lnTo>
                  <a:pt x="20096" y="1041"/>
                </a:lnTo>
                <a:lnTo>
                  <a:pt x="20070" y="1033"/>
                </a:lnTo>
                <a:lnTo>
                  <a:pt x="20061" y="1024"/>
                </a:lnTo>
                <a:lnTo>
                  <a:pt x="20017" y="1015"/>
                </a:lnTo>
                <a:lnTo>
                  <a:pt x="19999" y="1015"/>
                </a:lnTo>
                <a:lnTo>
                  <a:pt x="19973" y="1033"/>
                </a:lnTo>
                <a:lnTo>
                  <a:pt x="19955" y="1024"/>
                </a:lnTo>
                <a:lnTo>
                  <a:pt x="19938" y="1033"/>
                </a:lnTo>
                <a:lnTo>
                  <a:pt x="19902" y="1050"/>
                </a:lnTo>
                <a:lnTo>
                  <a:pt x="19823" y="1094"/>
                </a:lnTo>
                <a:lnTo>
                  <a:pt x="19805" y="1112"/>
                </a:lnTo>
                <a:lnTo>
                  <a:pt x="19796" y="1121"/>
                </a:lnTo>
                <a:lnTo>
                  <a:pt x="19779" y="1130"/>
                </a:lnTo>
                <a:lnTo>
                  <a:pt x="19770" y="1147"/>
                </a:lnTo>
                <a:lnTo>
                  <a:pt x="19779" y="1156"/>
                </a:lnTo>
                <a:lnTo>
                  <a:pt x="19779" y="1165"/>
                </a:lnTo>
                <a:lnTo>
                  <a:pt x="19788" y="1174"/>
                </a:lnTo>
                <a:lnTo>
                  <a:pt x="19779" y="1191"/>
                </a:lnTo>
                <a:lnTo>
                  <a:pt x="19779" y="1200"/>
                </a:lnTo>
                <a:lnTo>
                  <a:pt x="19796" y="1200"/>
                </a:lnTo>
                <a:lnTo>
                  <a:pt x="19832" y="1209"/>
                </a:lnTo>
                <a:lnTo>
                  <a:pt x="19823" y="1218"/>
                </a:lnTo>
                <a:lnTo>
                  <a:pt x="19805" y="1209"/>
                </a:lnTo>
                <a:lnTo>
                  <a:pt x="19788" y="1209"/>
                </a:lnTo>
                <a:lnTo>
                  <a:pt x="19770" y="1200"/>
                </a:lnTo>
                <a:lnTo>
                  <a:pt x="19735" y="1209"/>
                </a:lnTo>
                <a:lnTo>
                  <a:pt x="19699" y="1209"/>
                </a:lnTo>
                <a:lnTo>
                  <a:pt x="19673" y="1209"/>
                </a:lnTo>
                <a:lnTo>
                  <a:pt x="19629" y="1200"/>
                </a:lnTo>
                <a:lnTo>
                  <a:pt x="19620" y="1209"/>
                </a:lnTo>
                <a:lnTo>
                  <a:pt x="19629" y="1218"/>
                </a:lnTo>
                <a:lnTo>
                  <a:pt x="19638" y="1227"/>
                </a:lnTo>
                <a:lnTo>
                  <a:pt x="19664" y="1236"/>
                </a:lnTo>
                <a:lnTo>
                  <a:pt x="19682" y="1244"/>
                </a:lnTo>
                <a:lnTo>
                  <a:pt x="19691" y="1262"/>
                </a:lnTo>
                <a:lnTo>
                  <a:pt x="19699" y="1289"/>
                </a:lnTo>
                <a:lnTo>
                  <a:pt x="19691" y="1297"/>
                </a:lnTo>
                <a:lnTo>
                  <a:pt x="19682" y="1306"/>
                </a:lnTo>
                <a:lnTo>
                  <a:pt x="19673" y="1315"/>
                </a:lnTo>
                <a:lnTo>
                  <a:pt x="19664" y="1315"/>
                </a:lnTo>
                <a:lnTo>
                  <a:pt x="19682" y="1306"/>
                </a:lnTo>
                <a:lnTo>
                  <a:pt x="19682" y="1289"/>
                </a:lnTo>
                <a:lnTo>
                  <a:pt x="19691" y="1280"/>
                </a:lnTo>
                <a:lnTo>
                  <a:pt x="19682" y="1271"/>
                </a:lnTo>
                <a:lnTo>
                  <a:pt x="19673" y="1262"/>
                </a:lnTo>
                <a:lnTo>
                  <a:pt x="19646" y="1253"/>
                </a:lnTo>
                <a:lnTo>
                  <a:pt x="19629" y="1253"/>
                </a:lnTo>
                <a:lnTo>
                  <a:pt x="19620" y="1244"/>
                </a:lnTo>
                <a:lnTo>
                  <a:pt x="19611" y="1244"/>
                </a:lnTo>
                <a:lnTo>
                  <a:pt x="19585" y="1253"/>
                </a:lnTo>
                <a:lnTo>
                  <a:pt x="19576" y="1253"/>
                </a:lnTo>
                <a:lnTo>
                  <a:pt x="19558" y="1262"/>
                </a:lnTo>
                <a:lnTo>
                  <a:pt x="19558" y="1271"/>
                </a:lnTo>
                <a:lnTo>
                  <a:pt x="19541" y="1271"/>
                </a:lnTo>
                <a:lnTo>
                  <a:pt x="19532" y="1280"/>
                </a:lnTo>
                <a:lnTo>
                  <a:pt x="19523" y="1280"/>
                </a:lnTo>
                <a:lnTo>
                  <a:pt x="19514" y="1280"/>
                </a:lnTo>
                <a:lnTo>
                  <a:pt x="19505" y="1280"/>
                </a:lnTo>
                <a:lnTo>
                  <a:pt x="19479" y="1289"/>
                </a:lnTo>
                <a:lnTo>
                  <a:pt x="19452" y="1297"/>
                </a:lnTo>
                <a:lnTo>
                  <a:pt x="19452" y="1289"/>
                </a:lnTo>
                <a:lnTo>
                  <a:pt x="19461" y="1280"/>
                </a:lnTo>
                <a:lnTo>
                  <a:pt x="19452" y="1280"/>
                </a:lnTo>
                <a:lnTo>
                  <a:pt x="19408" y="1289"/>
                </a:lnTo>
                <a:lnTo>
                  <a:pt x="19391" y="1297"/>
                </a:lnTo>
                <a:lnTo>
                  <a:pt x="19417" y="1280"/>
                </a:lnTo>
                <a:lnTo>
                  <a:pt x="19417" y="1271"/>
                </a:lnTo>
                <a:lnTo>
                  <a:pt x="19408" y="1262"/>
                </a:lnTo>
                <a:lnTo>
                  <a:pt x="19382" y="1262"/>
                </a:lnTo>
                <a:lnTo>
                  <a:pt x="19364" y="1262"/>
                </a:lnTo>
                <a:lnTo>
                  <a:pt x="19346" y="1262"/>
                </a:lnTo>
                <a:lnTo>
                  <a:pt x="19311" y="1262"/>
                </a:lnTo>
                <a:lnTo>
                  <a:pt x="19302" y="1262"/>
                </a:lnTo>
                <a:lnTo>
                  <a:pt x="19294" y="1262"/>
                </a:lnTo>
                <a:lnTo>
                  <a:pt x="19276" y="1262"/>
                </a:lnTo>
                <a:lnTo>
                  <a:pt x="19258" y="1262"/>
                </a:lnTo>
                <a:lnTo>
                  <a:pt x="19241" y="1271"/>
                </a:lnTo>
                <a:lnTo>
                  <a:pt x="19223" y="1262"/>
                </a:lnTo>
                <a:lnTo>
                  <a:pt x="19214" y="1262"/>
                </a:lnTo>
                <a:lnTo>
                  <a:pt x="19205" y="1280"/>
                </a:lnTo>
                <a:lnTo>
                  <a:pt x="19188" y="1271"/>
                </a:lnTo>
                <a:lnTo>
                  <a:pt x="19179" y="1280"/>
                </a:lnTo>
                <a:lnTo>
                  <a:pt x="19188" y="1297"/>
                </a:lnTo>
                <a:lnTo>
                  <a:pt x="19196" y="1297"/>
                </a:lnTo>
                <a:lnTo>
                  <a:pt x="19205" y="1289"/>
                </a:lnTo>
                <a:lnTo>
                  <a:pt x="19223" y="1297"/>
                </a:lnTo>
                <a:lnTo>
                  <a:pt x="19232" y="1289"/>
                </a:lnTo>
                <a:lnTo>
                  <a:pt x="19241" y="1289"/>
                </a:lnTo>
                <a:lnTo>
                  <a:pt x="19276" y="1289"/>
                </a:lnTo>
                <a:lnTo>
                  <a:pt x="19276" y="1297"/>
                </a:lnTo>
                <a:lnTo>
                  <a:pt x="19232" y="1306"/>
                </a:lnTo>
                <a:lnTo>
                  <a:pt x="19161" y="1315"/>
                </a:lnTo>
                <a:lnTo>
                  <a:pt x="19152" y="1315"/>
                </a:lnTo>
                <a:lnTo>
                  <a:pt x="19108" y="1324"/>
                </a:lnTo>
                <a:lnTo>
                  <a:pt x="19082" y="1333"/>
                </a:lnTo>
                <a:lnTo>
                  <a:pt x="19046" y="1333"/>
                </a:lnTo>
                <a:lnTo>
                  <a:pt x="18985" y="1341"/>
                </a:lnTo>
                <a:lnTo>
                  <a:pt x="18941" y="1359"/>
                </a:lnTo>
                <a:lnTo>
                  <a:pt x="18923" y="1359"/>
                </a:lnTo>
                <a:lnTo>
                  <a:pt x="18879" y="1377"/>
                </a:lnTo>
                <a:lnTo>
                  <a:pt x="18861" y="1386"/>
                </a:lnTo>
                <a:lnTo>
                  <a:pt x="18799" y="1412"/>
                </a:lnTo>
                <a:lnTo>
                  <a:pt x="18764" y="1403"/>
                </a:lnTo>
                <a:lnTo>
                  <a:pt x="18755" y="1403"/>
                </a:lnTo>
                <a:lnTo>
                  <a:pt x="18747" y="1412"/>
                </a:lnTo>
                <a:lnTo>
                  <a:pt x="18747" y="1421"/>
                </a:lnTo>
                <a:lnTo>
                  <a:pt x="18764" y="1421"/>
                </a:lnTo>
                <a:lnTo>
                  <a:pt x="18773" y="1421"/>
                </a:lnTo>
                <a:lnTo>
                  <a:pt x="18791" y="1430"/>
                </a:lnTo>
                <a:lnTo>
                  <a:pt x="18782" y="1439"/>
                </a:lnTo>
                <a:lnTo>
                  <a:pt x="18755" y="1465"/>
                </a:lnTo>
                <a:lnTo>
                  <a:pt x="18738" y="1474"/>
                </a:lnTo>
                <a:lnTo>
                  <a:pt x="18729" y="1474"/>
                </a:lnTo>
                <a:lnTo>
                  <a:pt x="18694" y="1456"/>
                </a:lnTo>
                <a:lnTo>
                  <a:pt x="18685" y="1465"/>
                </a:lnTo>
                <a:lnTo>
                  <a:pt x="18685" y="1474"/>
                </a:lnTo>
                <a:lnTo>
                  <a:pt x="18667" y="1465"/>
                </a:lnTo>
                <a:lnTo>
                  <a:pt x="18667" y="1483"/>
                </a:lnTo>
                <a:lnTo>
                  <a:pt x="18685" y="1483"/>
                </a:lnTo>
                <a:lnTo>
                  <a:pt x="18711" y="1492"/>
                </a:lnTo>
                <a:lnTo>
                  <a:pt x="18729" y="1500"/>
                </a:lnTo>
                <a:lnTo>
                  <a:pt x="18747" y="1509"/>
                </a:lnTo>
                <a:lnTo>
                  <a:pt x="18764" y="1518"/>
                </a:lnTo>
                <a:lnTo>
                  <a:pt x="18773" y="1527"/>
                </a:lnTo>
                <a:lnTo>
                  <a:pt x="18747" y="1527"/>
                </a:lnTo>
                <a:lnTo>
                  <a:pt x="18729" y="1518"/>
                </a:lnTo>
                <a:lnTo>
                  <a:pt x="18720" y="1509"/>
                </a:lnTo>
                <a:lnTo>
                  <a:pt x="18711" y="1509"/>
                </a:lnTo>
                <a:lnTo>
                  <a:pt x="18694" y="1518"/>
                </a:lnTo>
                <a:lnTo>
                  <a:pt x="18676" y="1527"/>
                </a:lnTo>
                <a:lnTo>
                  <a:pt x="18694" y="1536"/>
                </a:lnTo>
                <a:lnTo>
                  <a:pt x="18720" y="1544"/>
                </a:lnTo>
                <a:lnTo>
                  <a:pt x="18729" y="1544"/>
                </a:lnTo>
                <a:lnTo>
                  <a:pt x="18764" y="1597"/>
                </a:lnTo>
                <a:lnTo>
                  <a:pt x="18773" y="1597"/>
                </a:lnTo>
                <a:lnTo>
                  <a:pt x="18791" y="1597"/>
                </a:lnTo>
                <a:lnTo>
                  <a:pt x="18791" y="1606"/>
                </a:lnTo>
                <a:lnTo>
                  <a:pt x="18782" y="1615"/>
                </a:lnTo>
                <a:lnTo>
                  <a:pt x="18773" y="1615"/>
                </a:lnTo>
                <a:lnTo>
                  <a:pt x="18764" y="1633"/>
                </a:lnTo>
                <a:lnTo>
                  <a:pt x="18702" y="1642"/>
                </a:lnTo>
                <a:lnTo>
                  <a:pt x="18694" y="1642"/>
                </a:lnTo>
                <a:lnTo>
                  <a:pt x="18685" y="1642"/>
                </a:lnTo>
                <a:lnTo>
                  <a:pt x="18676" y="1650"/>
                </a:lnTo>
                <a:lnTo>
                  <a:pt x="18676" y="1659"/>
                </a:lnTo>
                <a:lnTo>
                  <a:pt x="18676" y="1668"/>
                </a:lnTo>
                <a:lnTo>
                  <a:pt x="18685" y="1677"/>
                </a:lnTo>
                <a:lnTo>
                  <a:pt x="18729" y="1703"/>
                </a:lnTo>
                <a:lnTo>
                  <a:pt x="18720" y="1695"/>
                </a:lnTo>
                <a:lnTo>
                  <a:pt x="18702" y="1695"/>
                </a:lnTo>
                <a:lnTo>
                  <a:pt x="18685" y="1677"/>
                </a:lnTo>
                <a:lnTo>
                  <a:pt x="18667" y="1668"/>
                </a:lnTo>
                <a:lnTo>
                  <a:pt x="18667" y="1659"/>
                </a:lnTo>
                <a:lnTo>
                  <a:pt x="18667" y="1650"/>
                </a:lnTo>
                <a:lnTo>
                  <a:pt x="18685" y="1633"/>
                </a:lnTo>
                <a:lnTo>
                  <a:pt x="18702" y="1633"/>
                </a:lnTo>
                <a:lnTo>
                  <a:pt x="18729" y="1615"/>
                </a:lnTo>
                <a:lnTo>
                  <a:pt x="18755" y="1597"/>
                </a:lnTo>
                <a:lnTo>
                  <a:pt x="18747" y="1597"/>
                </a:lnTo>
                <a:lnTo>
                  <a:pt x="18747" y="1589"/>
                </a:lnTo>
                <a:lnTo>
                  <a:pt x="18720" y="1589"/>
                </a:lnTo>
                <a:lnTo>
                  <a:pt x="18676" y="1597"/>
                </a:lnTo>
                <a:lnTo>
                  <a:pt x="18649" y="1597"/>
                </a:lnTo>
                <a:lnTo>
                  <a:pt x="18641" y="1615"/>
                </a:lnTo>
                <a:lnTo>
                  <a:pt x="18623" y="1615"/>
                </a:lnTo>
                <a:lnTo>
                  <a:pt x="18614" y="1615"/>
                </a:lnTo>
                <a:lnTo>
                  <a:pt x="18588" y="1606"/>
                </a:lnTo>
                <a:lnTo>
                  <a:pt x="18561" y="1615"/>
                </a:lnTo>
                <a:lnTo>
                  <a:pt x="18508" y="1624"/>
                </a:lnTo>
                <a:lnTo>
                  <a:pt x="18500" y="1624"/>
                </a:lnTo>
                <a:lnTo>
                  <a:pt x="18367" y="1624"/>
                </a:lnTo>
                <a:lnTo>
                  <a:pt x="18350" y="1624"/>
                </a:lnTo>
                <a:lnTo>
                  <a:pt x="18279" y="1642"/>
                </a:lnTo>
                <a:lnTo>
                  <a:pt x="18279" y="1650"/>
                </a:lnTo>
                <a:lnTo>
                  <a:pt x="18270" y="1659"/>
                </a:lnTo>
                <a:lnTo>
                  <a:pt x="18270" y="1668"/>
                </a:lnTo>
                <a:lnTo>
                  <a:pt x="18270" y="1677"/>
                </a:lnTo>
                <a:lnTo>
                  <a:pt x="18270" y="1686"/>
                </a:lnTo>
                <a:lnTo>
                  <a:pt x="18270" y="1695"/>
                </a:lnTo>
                <a:lnTo>
                  <a:pt x="18279" y="1703"/>
                </a:lnTo>
                <a:lnTo>
                  <a:pt x="18288" y="1712"/>
                </a:lnTo>
                <a:lnTo>
                  <a:pt x="18297" y="1712"/>
                </a:lnTo>
                <a:lnTo>
                  <a:pt x="18297" y="1730"/>
                </a:lnTo>
                <a:lnTo>
                  <a:pt x="18297" y="1739"/>
                </a:lnTo>
                <a:lnTo>
                  <a:pt x="18288" y="1756"/>
                </a:lnTo>
                <a:lnTo>
                  <a:pt x="18288" y="1765"/>
                </a:lnTo>
                <a:lnTo>
                  <a:pt x="18297" y="1783"/>
                </a:lnTo>
                <a:lnTo>
                  <a:pt x="18297" y="1792"/>
                </a:lnTo>
                <a:lnTo>
                  <a:pt x="18314" y="1800"/>
                </a:lnTo>
                <a:lnTo>
                  <a:pt x="18332" y="1809"/>
                </a:lnTo>
                <a:lnTo>
                  <a:pt x="18358" y="1809"/>
                </a:lnTo>
                <a:lnTo>
                  <a:pt x="18367" y="1809"/>
                </a:lnTo>
                <a:lnTo>
                  <a:pt x="18394" y="1818"/>
                </a:lnTo>
                <a:lnTo>
                  <a:pt x="18402" y="1827"/>
                </a:lnTo>
                <a:lnTo>
                  <a:pt x="18402" y="1845"/>
                </a:lnTo>
                <a:lnTo>
                  <a:pt x="18411" y="1845"/>
                </a:lnTo>
                <a:lnTo>
                  <a:pt x="18429" y="1871"/>
                </a:lnTo>
                <a:lnTo>
                  <a:pt x="18438" y="1871"/>
                </a:lnTo>
                <a:lnTo>
                  <a:pt x="18473" y="1871"/>
                </a:lnTo>
                <a:lnTo>
                  <a:pt x="18482" y="1880"/>
                </a:lnTo>
                <a:lnTo>
                  <a:pt x="18500" y="1898"/>
                </a:lnTo>
                <a:lnTo>
                  <a:pt x="18500" y="1906"/>
                </a:lnTo>
                <a:lnTo>
                  <a:pt x="18500" y="1915"/>
                </a:lnTo>
                <a:lnTo>
                  <a:pt x="18500" y="1924"/>
                </a:lnTo>
                <a:lnTo>
                  <a:pt x="18491" y="1933"/>
                </a:lnTo>
                <a:lnTo>
                  <a:pt x="18482" y="1959"/>
                </a:lnTo>
                <a:lnTo>
                  <a:pt x="18473" y="1977"/>
                </a:lnTo>
                <a:lnTo>
                  <a:pt x="18482" y="1995"/>
                </a:lnTo>
                <a:lnTo>
                  <a:pt x="18500" y="2021"/>
                </a:lnTo>
                <a:lnTo>
                  <a:pt x="18508" y="2039"/>
                </a:lnTo>
                <a:lnTo>
                  <a:pt x="18508" y="2056"/>
                </a:lnTo>
                <a:lnTo>
                  <a:pt x="18508" y="2065"/>
                </a:lnTo>
                <a:lnTo>
                  <a:pt x="18508" y="2074"/>
                </a:lnTo>
                <a:lnTo>
                  <a:pt x="18491" y="2083"/>
                </a:lnTo>
                <a:lnTo>
                  <a:pt x="18482" y="2083"/>
                </a:lnTo>
                <a:lnTo>
                  <a:pt x="18464" y="2092"/>
                </a:lnTo>
                <a:lnTo>
                  <a:pt x="18464" y="2101"/>
                </a:lnTo>
                <a:lnTo>
                  <a:pt x="18464" y="2109"/>
                </a:lnTo>
                <a:lnTo>
                  <a:pt x="18464" y="2118"/>
                </a:lnTo>
                <a:lnTo>
                  <a:pt x="18455" y="2118"/>
                </a:lnTo>
                <a:lnTo>
                  <a:pt x="18447" y="2109"/>
                </a:lnTo>
                <a:lnTo>
                  <a:pt x="18438" y="2109"/>
                </a:lnTo>
                <a:lnTo>
                  <a:pt x="18438" y="2101"/>
                </a:lnTo>
                <a:lnTo>
                  <a:pt x="18438" y="2092"/>
                </a:lnTo>
                <a:lnTo>
                  <a:pt x="18455" y="2074"/>
                </a:lnTo>
                <a:lnTo>
                  <a:pt x="18464" y="2048"/>
                </a:lnTo>
                <a:lnTo>
                  <a:pt x="18464" y="2039"/>
                </a:lnTo>
                <a:lnTo>
                  <a:pt x="18464" y="2021"/>
                </a:lnTo>
                <a:lnTo>
                  <a:pt x="18455" y="2012"/>
                </a:lnTo>
                <a:lnTo>
                  <a:pt x="18447" y="2003"/>
                </a:lnTo>
                <a:lnTo>
                  <a:pt x="18438" y="2003"/>
                </a:lnTo>
                <a:lnTo>
                  <a:pt x="18429" y="2012"/>
                </a:lnTo>
                <a:lnTo>
                  <a:pt x="18420" y="2039"/>
                </a:lnTo>
                <a:lnTo>
                  <a:pt x="18402" y="2056"/>
                </a:lnTo>
                <a:lnTo>
                  <a:pt x="18402" y="2065"/>
                </a:lnTo>
                <a:lnTo>
                  <a:pt x="18402" y="2074"/>
                </a:lnTo>
                <a:lnTo>
                  <a:pt x="18394" y="2056"/>
                </a:lnTo>
                <a:lnTo>
                  <a:pt x="18394" y="2048"/>
                </a:lnTo>
                <a:lnTo>
                  <a:pt x="18402" y="2030"/>
                </a:lnTo>
                <a:lnTo>
                  <a:pt x="18411" y="2021"/>
                </a:lnTo>
                <a:lnTo>
                  <a:pt x="18411" y="2012"/>
                </a:lnTo>
                <a:lnTo>
                  <a:pt x="18402" y="1995"/>
                </a:lnTo>
                <a:lnTo>
                  <a:pt x="18402" y="1986"/>
                </a:lnTo>
                <a:lnTo>
                  <a:pt x="18402" y="1977"/>
                </a:lnTo>
                <a:lnTo>
                  <a:pt x="18411" y="1959"/>
                </a:lnTo>
                <a:lnTo>
                  <a:pt x="18420" y="1950"/>
                </a:lnTo>
                <a:lnTo>
                  <a:pt x="18455" y="1933"/>
                </a:lnTo>
                <a:lnTo>
                  <a:pt x="18464" y="1915"/>
                </a:lnTo>
                <a:lnTo>
                  <a:pt x="18473" y="1915"/>
                </a:lnTo>
                <a:lnTo>
                  <a:pt x="18473" y="1906"/>
                </a:lnTo>
                <a:lnTo>
                  <a:pt x="18464" y="1898"/>
                </a:lnTo>
                <a:lnTo>
                  <a:pt x="18455" y="1889"/>
                </a:lnTo>
                <a:lnTo>
                  <a:pt x="18438" y="1889"/>
                </a:lnTo>
                <a:lnTo>
                  <a:pt x="18429" y="1889"/>
                </a:lnTo>
                <a:lnTo>
                  <a:pt x="18394" y="1898"/>
                </a:lnTo>
                <a:lnTo>
                  <a:pt x="18358" y="1898"/>
                </a:lnTo>
                <a:lnTo>
                  <a:pt x="18350" y="1889"/>
                </a:lnTo>
                <a:lnTo>
                  <a:pt x="18297" y="1862"/>
                </a:lnTo>
                <a:lnTo>
                  <a:pt x="18297" y="1853"/>
                </a:lnTo>
                <a:lnTo>
                  <a:pt x="18297" y="1845"/>
                </a:lnTo>
                <a:lnTo>
                  <a:pt x="18288" y="1845"/>
                </a:lnTo>
                <a:lnTo>
                  <a:pt x="18270" y="1836"/>
                </a:lnTo>
                <a:lnTo>
                  <a:pt x="18235" y="1827"/>
                </a:lnTo>
                <a:lnTo>
                  <a:pt x="18191" y="1809"/>
                </a:lnTo>
                <a:lnTo>
                  <a:pt x="18129" y="1800"/>
                </a:lnTo>
                <a:lnTo>
                  <a:pt x="18111" y="1809"/>
                </a:lnTo>
                <a:lnTo>
                  <a:pt x="18085" y="1809"/>
                </a:lnTo>
                <a:lnTo>
                  <a:pt x="18067" y="1827"/>
                </a:lnTo>
                <a:lnTo>
                  <a:pt x="18050" y="1827"/>
                </a:lnTo>
                <a:lnTo>
                  <a:pt x="18050" y="1836"/>
                </a:lnTo>
                <a:lnTo>
                  <a:pt x="18050" y="1845"/>
                </a:lnTo>
                <a:lnTo>
                  <a:pt x="18076" y="1845"/>
                </a:lnTo>
                <a:lnTo>
                  <a:pt x="18094" y="1845"/>
                </a:lnTo>
                <a:lnTo>
                  <a:pt x="18103" y="1853"/>
                </a:lnTo>
                <a:lnTo>
                  <a:pt x="18111" y="1862"/>
                </a:lnTo>
                <a:lnTo>
                  <a:pt x="18103" y="1871"/>
                </a:lnTo>
                <a:lnTo>
                  <a:pt x="18076" y="1880"/>
                </a:lnTo>
                <a:lnTo>
                  <a:pt x="18058" y="1880"/>
                </a:lnTo>
                <a:lnTo>
                  <a:pt x="18023" y="1853"/>
                </a:lnTo>
                <a:lnTo>
                  <a:pt x="18005" y="1853"/>
                </a:lnTo>
                <a:lnTo>
                  <a:pt x="17970" y="1853"/>
                </a:lnTo>
                <a:lnTo>
                  <a:pt x="17953" y="1871"/>
                </a:lnTo>
                <a:lnTo>
                  <a:pt x="17944" y="1871"/>
                </a:lnTo>
                <a:lnTo>
                  <a:pt x="17953" y="1880"/>
                </a:lnTo>
                <a:lnTo>
                  <a:pt x="17961" y="1898"/>
                </a:lnTo>
                <a:lnTo>
                  <a:pt x="17970" y="1915"/>
                </a:lnTo>
                <a:lnTo>
                  <a:pt x="17979" y="1915"/>
                </a:lnTo>
                <a:lnTo>
                  <a:pt x="18005" y="1933"/>
                </a:lnTo>
                <a:lnTo>
                  <a:pt x="18023" y="1942"/>
                </a:lnTo>
                <a:lnTo>
                  <a:pt x="18050" y="1950"/>
                </a:lnTo>
                <a:lnTo>
                  <a:pt x="18067" y="1950"/>
                </a:lnTo>
                <a:lnTo>
                  <a:pt x="18085" y="1950"/>
                </a:lnTo>
                <a:lnTo>
                  <a:pt x="18103" y="1959"/>
                </a:lnTo>
                <a:lnTo>
                  <a:pt x="18120" y="1986"/>
                </a:lnTo>
                <a:lnTo>
                  <a:pt x="18129" y="1995"/>
                </a:lnTo>
                <a:lnTo>
                  <a:pt x="18138" y="1995"/>
                </a:lnTo>
                <a:lnTo>
                  <a:pt x="18147" y="1995"/>
                </a:lnTo>
                <a:lnTo>
                  <a:pt x="18155" y="1995"/>
                </a:lnTo>
                <a:lnTo>
                  <a:pt x="18173" y="1995"/>
                </a:lnTo>
                <a:lnTo>
                  <a:pt x="18164" y="2003"/>
                </a:lnTo>
                <a:lnTo>
                  <a:pt x="18155" y="2003"/>
                </a:lnTo>
                <a:lnTo>
                  <a:pt x="18129" y="2003"/>
                </a:lnTo>
                <a:lnTo>
                  <a:pt x="18111" y="2003"/>
                </a:lnTo>
                <a:lnTo>
                  <a:pt x="18094" y="1995"/>
                </a:lnTo>
                <a:lnTo>
                  <a:pt x="18058" y="1968"/>
                </a:lnTo>
                <a:lnTo>
                  <a:pt x="18014" y="1968"/>
                </a:lnTo>
                <a:lnTo>
                  <a:pt x="18014" y="1977"/>
                </a:lnTo>
                <a:lnTo>
                  <a:pt x="17997" y="1968"/>
                </a:lnTo>
                <a:lnTo>
                  <a:pt x="17953" y="1968"/>
                </a:lnTo>
                <a:lnTo>
                  <a:pt x="17926" y="1959"/>
                </a:lnTo>
                <a:lnTo>
                  <a:pt x="17891" y="1950"/>
                </a:lnTo>
                <a:lnTo>
                  <a:pt x="17891" y="1942"/>
                </a:lnTo>
                <a:lnTo>
                  <a:pt x="17891" y="1933"/>
                </a:lnTo>
                <a:lnTo>
                  <a:pt x="17900" y="1924"/>
                </a:lnTo>
                <a:lnTo>
                  <a:pt x="17908" y="1924"/>
                </a:lnTo>
                <a:lnTo>
                  <a:pt x="17908" y="1906"/>
                </a:lnTo>
                <a:lnTo>
                  <a:pt x="17891" y="1880"/>
                </a:lnTo>
                <a:lnTo>
                  <a:pt x="17891" y="1862"/>
                </a:lnTo>
                <a:lnTo>
                  <a:pt x="17900" y="1862"/>
                </a:lnTo>
                <a:lnTo>
                  <a:pt x="17908" y="1836"/>
                </a:lnTo>
                <a:lnTo>
                  <a:pt x="17917" y="1827"/>
                </a:lnTo>
                <a:lnTo>
                  <a:pt x="17926" y="1818"/>
                </a:lnTo>
                <a:lnTo>
                  <a:pt x="17917" y="1809"/>
                </a:lnTo>
                <a:lnTo>
                  <a:pt x="17917" y="1792"/>
                </a:lnTo>
                <a:lnTo>
                  <a:pt x="17917" y="1783"/>
                </a:lnTo>
                <a:lnTo>
                  <a:pt x="17917" y="1774"/>
                </a:lnTo>
                <a:lnTo>
                  <a:pt x="17908" y="1765"/>
                </a:lnTo>
                <a:lnTo>
                  <a:pt x="17900" y="1747"/>
                </a:lnTo>
                <a:lnTo>
                  <a:pt x="17882" y="1739"/>
                </a:lnTo>
                <a:lnTo>
                  <a:pt x="17864" y="1739"/>
                </a:lnTo>
                <a:lnTo>
                  <a:pt x="17855" y="1747"/>
                </a:lnTo>
                <a:lnTo>
                  <a:pt x="17864" y="1756"/>
                </a:lnTo>
                <a:lnTo>
                  <a:pt x="17873" y="1774"/>
                </a:lnTo>
                <a:lnTo>
                  <a:pt x="17873" y="1783"/>
                </a:lnTo>
                <a:lnTo>
                  <a:pt x="17873" y="1800"/>
                </a:lnTo>
                <a:lnTo>
                  <a:pt x="17873" y="1818"/>
                </a:lnTo>
                <a:lnTo>
                  <a:pt x="17873" y="1827"/>
                </a:lnTo>
                <a:lnTo>
                  <a:pt x="17873" y="1836"/>
                </a:lnTo>
                <a:lnTo>
                  <a:pt x="17855" y="1845"/>
                </a:lnTo>
                <a:lnTo>
                  <a:pt x="17829" y="1862"/>
                </a:lnTo>
                <a:lnTo>
                  <a:pt x="17820" y="1862"/>
                </a:lnTo>
                <a:lnTo>
                  <a:pt x="17794" y="1871"/>
                </a:lnTo>
                <a:lnTo>
                  <a:pt x="17776" y="1880"/>
                </a:lnTo>
                <a:lnTo>
                  <a:pt x="17732" y="1933"/>
                </a:lnTo>
                <a:lnTo>
                  <a:pt x="17732" y="1942"/>
                </a:lnTo>
                <a:lnTo>
                  <a:pt x="17750" y="1950"/>
                </a:lnTo>
                <a:lnTo>
                  <a:pt x="17758" y="1959"/>
                </a:lnTo>
                <a:lnTo>
                  <a:pt x="17767" y="1968"/>
                </a:lnTo>
                <a:lnTo>
                  <a:pt x="17776" y="1986"/>
                </a:lnTo>
                <a:lnTo>
                  <a:pt x="17820" y="2039"/>
                </a:lnTo>
                <a:lnTo>
                  <a:pt x="17820" y="2048"/>
                </a:lnTo>
                <a:lnTo>
                  <a:pt x="17811" y="2065"/>
                </a:lnTo>
                <a:lnTo>
                  <a:pt x="17794" y="2092"/>
                </a:lnTo>
                <a:lnTo>
                  <a:pt x="17785" y="2101"/>
                </a:lnTo>
                <a:lnTo>
                  <a:pt x="17767" y="2153"/>
                </a:lnTo>
                <a:lnTo>
                  <a:pt x="17767" y="2162"/>
                </a:lnTo>
                <a:lnTo>
                  <a:pt x="17776" y="2180"/>
                </a:lnTo>
                <a:lnTo>
                  <a:pt x="17785" y="2189"/>
                </a:lnTo>
                <a:lnTo>
                  <a:pt x="17785" y="2206"/>
                </a:lnTo>
                <a:lnTo>
                  <a:pt x="17776" y="2233"/>
                </a:lnTo>
                <a:lnTo>
                  <a:pt x="17785" y="2242"/>
                </a:lnTo>
                <a:lnTo>
                  <a:pt x="17794" y="2242"/>
                </a:lnTo>
                <a:lnTo>
                  <a:pt x="17820" y="2242"/>
                </a:lnTo>
                <a:lnTo>
                  <a:pt x="17855" y="2242"/>
                </a:lnTo>
                <a:lnTo>
                  <a:pt x="17873" y="2242"/>
                </a:lnTo>
                <a:lnTo>
                  <a:pt x="17900" y="2224"/>
                </a:lnTo>
                <a:lnTo>
                  <a:pt x="17908" y="2224"/>
                </a:lnTo>
                <a:lnTo>
                  <a:pt x="17944" y="2224"/>
                </a:lnTo>
                <a:lnTo>
                  <a:pt x="17988" y="2242"/>
                </a:lnTo>
                <a:lnTo>
                  <a:pt x="18041" y="2259"/>
                </a:lnTo>
                <a:lnTo>
                  <a:pt x="18050" y="2268"/>
                </a:lnTo>
                <a:lnTo>
                  <a:pt x="18067" y="2268"/>
                </a:lnTo>
                <a:lnTo>
                  <a:pt x="18076" y="2303"/>
                </a:lnTo>
                <a:lnTo>
                  <a:pt x="18085" y="2321"/>
                </a:lnTo>
                <a:lnTo>
                  <a:pt x="18085" y="2339"/>
                </a:lnTo>
                <a:lnTo>
                  <a:pt x="18094" y="2356"/>
                </a:lnTo>
                <a:lnTo>
                  <a:pt x="18085" y="2356"/>
                </a:lnTo>
                <a:lnTo>
                  <a:pt x="18076" y="2356"/>
                </a:lnTo>
                <a:lnTo>
                  <a:pt x="18067" y="2365"/>
                </a:lnTo>
                <a:lnTo>
                  <a:pt x="18058" y="2383"/>
                </a:lnTo>
                <a:lnTo>
                  <a:pt x="18058" y="2401"/>
                </a:lnTo>
                <a:lnTo>
                  <a:pt x="18058" y="2418"/>
                </a:lnTo>
                <a:lnTo>
                  <a:pt x="18103" y="2427"/>
                </a:lnTo>
                <a:lnTo>
                  <a:pt x="18129" y="2427"/>
                </a:lnTo>
                <a:lnTo>
                  <a:pt x="18155" y="2436"/>
                </a:lnTo>
                <a:lnTo>
                  <a:pt x="18138" y="2436"/>
                </a:lnTo>
                <a:lnTo>
                  <a:pt x="18094" y="2445"/>
                </a:lnTo>
                <a:lnTo>
                  <a:pt x="18076" y="2436"/>
                </a:lnTo>
                <a:lnTo>
                  <a:pt x="18067" y="2436"/>
                </a:lnTo>
                <a:lnTo>
                  <a:pt x="18058" y="2427"/>
                </a:lnTo>
                <a:lnTo>
                  <a:pt x="18050" y="2427"/>
                </a:lnTo>
                <a:lnTo>
                  <a:pt x="18041" y="2418"/>
                </a:lnTo>
                <a:lnTo>
                  <a:pt x="18032" y="2409"/>
                </a:lnTo>
                <a:lnTo>
                  <a:pt x="18032" y="2392"/>
                </a:lnTo>
                <a:lnTo>
                  <a:pt x="18032" y="2348"/>
                </a:lnTo>
                <a:lnTo>
                  <a:pt x="18032" y="2330"/>
                </a:lnTo>
                <a:lnTo>
                  <a:pt x="18023" y="2312"/>
                </a:lnTo>
                <a:lnTo>
                  <a:pt x="17997" y="2286"/>
                </a:lnTo>
                <a:lnTo>
                  <a:pt x="17988" y="2268"/>
                </a:lnTo>
                <a:lnTo>
                  <a:pt x="17979" y="2259"/>
                </a:lnTo>
                <a:lnTo>
                  <a:pt x="17970" y="2259"/>
                </a:lnTo>
                <a:lnTo>
                  <a:pt x="17953" y="2259"/>
                </a:lnTo>
                <a:lnTo>
                  <a:pt x="17917" y="2268"/>
                </a:lnTo>
                <a:lnTo>
                  <a:pt x="17882" y="2277"/>
                </a:lnTo>
                <a:lnTo>
                  <a:pt x="17838" y="2286"/>
                </a:lnTo>
                <a:lnTo>
                  <a:pt x="17829" y="2303"/>
                </a:lnTo>
                <a:lnTo>
                  <a:pt x="17829" y="2330"/>
                </a:lnTo>
                <a:lnTo>
                  <a:pt x="17838" y="2348"/>
                </a:lnTo>
                <a:lnTo>
                  <a:pt x="17847" y="2356"/>
                </a:lnTo>
                <a:lnTo>
                  <a:pt x="17855" y="2374"/>
                </a:lnTo>
                <a:lnTo>
                  <a:pt x="17855" y="2383"/>
                </a:lnTo>
                <a:lnTo>
                  <a:pt x="17855" y="2401"/>
                </a:lnTo>
                <a:lnTo>
                  <a:pt x="17855" y="2418"/>
                </a:lnTo>
                <a:lnTo>
                  <a:pt x="17847" y="2427"/>
                </a:lnTo>
                <a:lnTo>
                  <a:pt x="17803" y="2462"/>
                </a:lnTo>
                <a:lnTo>
                  <a:pt x="17794" y="2471"/>
                </a:lnTo>
                <a:lnTo>
                  <a:pt x="17785" y="2498"/>
                </a:lnTo>
                <a:lnTo>
                  <a:pt x="17785" y="2515"/>
                </a:lnTo>
                <a:lnTo>
                  <a:pt x="17758" y="2524"/>
                </a:lnTo>
                <a:lnTo>
                  <a:pt x="17750" y="2533"/>
                </a:lnTo>
                <a:lnTo>
                  <a:pt x="17679" y="2568"/>
                </a:lnTo>
                <a:lnTo>
                  <a:pt x="17670" y="2595"/>
                </a:lnTo>
                <a:lnTo>
                  <a:pt x="17653" y="2604"/>
                </a:lnTo>
                <a:lnTo>
                  <a:pt x="17644" y="2604"/>
                </a:lnTo>
                <a:lnTo>
                  <a:pt x="17617" y="2595"/>
                </a:lnTo>
                <a:lnTo>
                  <a:pt x="17600" y="2586"/>
                </a:lnTo>
                <a:lnTo>
                  <a:pt x="17591" y="2586"/>
                </a:lnTo>
                <a:lnTo>
                  <a:pt x="17529" y="2595"/>
                </a:lnTo>
                <a:lnTo>
                  <a:pt x="17503" y="2586"/>
                </a:lnTo>
                <a:lnTo>
                  <a:pt x="17476" y="2577"/>
                </a:lnTo>
                <a:lnTo>
                  <a:pt x="17458" y="2568"/>
                </a:lnTo>
                <a:lnTo>
                  <a:pt x="17441" y="2559"/>
                </a:lnTo>
                <a:lnTo>
                  <a:pt x="17432" y="2542"/>
                </a:lnTo>
                <a:lnTo>
                  <a:pt x="17432" y="2533"/>
                </a:lnTo>
                <a:lnTo>
                  <a:pt x="17441" y="2533"/>
                </a:lnTo>
                <a:lnTo>
                  <a:pt x="17485" y="2533"/>
                </a:lnTo>
                <a:lnTo>
                  <a:pt x="17494" y="2533"/>
                </a:lnTo>
                <a:lnTo>
                  <a:pt x="17503" y="2533"/>
                </a:lnTo>
                <a:lnTo>
                  <a:pt x="17511" y="2542"/>
                </a:lnTo>
                <a:lnTo>
                  <a:pt x="17520" y="2551"/>
                </a:lnTo>
                <a:lnTo>
                  <a:pt x="17538" y="2551"/>
                </a:lnTo>
                <a:lnTo>
                  <a:pt x="17547" y="2542"/>
                </a:lnTo>
                <a:lnTo>
                  <a:pt x="17556" y="2542"/>
                </a:lnTo>
                <a:lnTo>
                  <a:pt x="17547" y="2551"/>
                </a:lnTo>
                <a:lnTo>
                  <a:pt x="17538" y="2551"/>
                </a:lnTo>
                <a:lnTo>
                  <a:pt x="17529" y="2551"/>
                </a:lnTo>
                <a:lnTo>
                  <a:pt x="17529" y="2559"/>
                </a:lnTo>
                <a:lnTo>
                  <a:pt x="17547" y="2568"/>
                </a:lnTo>
                <a:lnTo>
                  <a:pt x="17556" y="2568"/>
                </a:lnTo>
                <a:lnTo>
                  <a:pt x="17573" y="2568"/>
                </a:lnTo>
                <a:lnTo>
                  <a:pt x="17582" y="2559"/>
                </a:lnTo>
                <a:lnTo>
                  <a:pt x="17600" y="2551"/>
                </a:lnTo>
                <a:lnTo>
                  <a:pt x="17617" y="2551"/>
                </a:lnTo>
                <a:lnTo>
                  <a:pt x="17617" y="2542"/>
                </a:lnTo>
                <a:lnTo>
                  <a:pt x="17608" y="2524"/>
                </a:lnTo>
                <a:lnTo>
                  <a:pt x="17600" y="2515"/>
                </a:lnTo>
                <a:lnTo>
                  <a:pt x="17626" y="2515"/>
                </a:lnTo>
                <a:lnTo>
                  <a:pt x="17635" y="2506"/>
                </a:lnTo>
                <a:lnTo>
                  <a:pt x="17697" y="2436"/>
                </a:lnTo>
                <a:lnTo>
                  <a:pt x="17723" y="2427"/>
                </a:lnTo>
                <a:lnTo>
                  <a:pt x="17732" y="2418"/>
                </a:lnTo>
                <a:lnTo>
                  <a:pt x="17732" y="2401"/>
                </a:lnTo>
                <a:lnTo>
                  <a:pt x="17732" y="2392"/>
                </a:lnTo>
                <a:lnTo>
                  <a:pt x="17732" y="2374"/>
                </a:lnTo>
                <a:lnTo>
                  <a:pt x="17732" y="2365"/>
                </a:lnTo>
                <a:lnTo>
                  <a:pt x="17741" y="2348"/>
                </a:lnTo>
                <a:lnTo>
                  <a:pt x="17758" y="2330"/>
                </a:lnTo>
                <a:lnTo>
                  <a:pt x="17767" y="2321"/>
                </a:lnTo>
                <a:lnTo>
                  <a:pt x="17767" y="2312"/>
                </a:lnTo>
                <a:lnTo>
                  <a:pt x="17741" y="2295"/>
                </a:lnTo>
                <a:lnTo>
                  <a:pt x="17705" y="2286"/>
                </a:lnTo>
                <a:lnTo>
                  <a:pt x="17697" y="2277"/>
                </a:lnTo>
                <a:lnTo>
                  <a:pt x="17688" y="2259"/>
                </a:lnTo>
                <a:lnTo>
                  <a:pt x="17688" y="2251"/>
                </a:lnTo>
                <a:lnTo>
                  <a:pt x="17688" y="2242"/>
                </a:lnTo>
                <a:lnTo>
                  <a:pt x="17688" y="2206"/>
                </a:lnTo>
                <a:lnTo>
                  <a:pt x="17697" y="2198"/>
                </a:lnTo>
                <a:lnTo>
                  <a:pt x="17697" y="2153"/>
                </a:lnTo>
                <a:lnTo>
                  <a:pt x="17688" y="2101"/>
                </a:lnTo>
                <a:lnTo>
                  <a:pt x="17688" y="2092"/>
                </a:lnTo>
                <a:lnTo>
                  <a:pt x="17688" y="2083"/>
                </a:lnTo>
                <a:lnTo>
                  <a:pt x="17697" y="2074"/>
                </a:lnTo>
                <a:lnTo>
                  <a:pt x="17697" y="2065"/>
                </a:lnTo>
                <a:lnTo>
                  <a:pt x="17705" y="2021"/>
                </a:lnTo>
                <a:lnTo>
                  <a:pt x="17705" y="1995"/>
                </a:lnTo>
                <a:lnTo>
                  <a:pt x="17688" y="1977"/>
                </a:lnTo>
                <a:lnTo>
                  <a:pt x="17653" y="1950"/>
                </a:lnTo>
                <a:lnTo>
                  <a:pt x="17644" y="1933"/>
                </a:lnTo>
                <a:lnTo>
                  <a:pt x="17644" y="1924"/>
                </a:lnTo>
                <a:lnTo>
                  <a:pt x="17661" y="1915"/>
                </a:lnTo>
                <a:lnTo>
                  <a:pt x="17670" y="1898"/>
                </a:lnTo>
                <a:lnTo>
                  <a:pt x="17679" y="1880"/>
                </a:lnTo>
                <a:lnTo>
                  <a:pt x="17688" y="1853"/>
                </a:lnTo>
                <a:lnTo>
                  <a:pt x="17697" y="1845"/>
                </a:lnTo>
                <a:lnTo>
                  <a:pt x="17705" y="1809"/>
                </a:lnTo>
                <a:lnTo>
                  <a:pt x="17705" y="1792"/>
                </a:lnTo>
                <a:lnTo>
                  <a:pt x="17705" y="1765"/>
                </a:lnTo>
                <a:lnTo>
                  <a:pt x="17697" y="1756"/>
                </a:lnTo>
                <a:lnTo>
                  <a:pt x="17679" y="1747"/>
                </a:lnTo>
                <a:lnTo>
                  <a:pt x="17653" y="1739"/>
                </a:lnTo>
                <a:lnTo>
                  <a:pt x="17644" y="1747"/>
                </a:lnTo>
                <a:lnTo>
                  <a:pt x="17617" y="1730"/>
                </a:lnTo>
                <a:lnTo>
                  <a:pt x="17608" y="1730"/>
                </a:lnTo>
                <a:lnTo>
                  <a:pt x="17547" y="1730"/>
                </a:lnTo>
                <a:lnTo>
                  <a:pt x="17511" y="1730"/>
                </a:lnTo>
                <a:lnTo>
                  <a:pt x="17494" y="1739"/>
                </a:lnTo>
                <a:lnTo>
                  <a:pt x="17485" y="1739"/>
                </a:lnTo>
                <a:lnTo>
                  <a:pt x="17476" y="1730"/>
                </a:lnTo>
                <a:lnTo>
                  <a:pt x="17485" y="1721"/>
                </a:lnTo>
                <a:lnTo>
                  <a:pt x="17476" y="1721"/>
                </a:lnTo>
                <a:lnTo>
                  <a:pt x="17458" y="1721"/>
                </a:lnTo>
                <a:lnTo>
                  <a:pt x="17432" y="1765"/>
                </a:lnTo>
                <a:lnTo>
                  <a:pt x="17414" y="1800"/>
                </a:lnTo>
                <a:lnTo>
                  <a:pt x="17397" y="1853"/>
                </a:lnTo>
                <a:lnTo>
                  <a:pt x="17388" y="1880"/>
                </a:lnTo>
                <a:lnTo>
                  <a:pt x="17379" y="1898"/>
                </a:lnTo>
                <a:lnTo>
                  <a:pt x="17353" y="1924"/>
                </a:lnTo>
                <a:lnTo>
                  <a:pt x="17326" y="1942"/>
                </a:lnTo>
                <a:lnTo>
                  <a:pt x="17300" y="1950"/>
                </a:lnTo>
                <a:lnTo>
                  <a:pt x="17273" y="1959"/>
                </a:lnTo>
                <a:lnTo>
                  <a:pt x="17264" y="1977"/>
                </a:lnTo>
                <a:lnTo>
                  <a:pt x="17256" y="1986"/>
                </a:lnTo>
                <a:lnTo>
                  <a:pt x="17273" y="1986"/>
                </a:lnTo>
                <a:lnTo>
                  <a:pt x="17264" y="1995"/>
                </a:lnTo>
                <a:lnTo>
                  <a:pt x="17256" y="2003"/>
                </a:lnTo>
                <a:lnTo>
                  <a:pt x="17256" y="2012"/>
                </a:lnTo>
                <a:lnTo>
                  <a:pt x="17264" y="2021"/>
                </a:lnTo>
                <a:lnTo>
                  <a:pt x="17273" y="2021"/>
                </a:lnTo>
                <a:lnTo>
                  <a:pt x="17291" y="2012"/>
                </a:lnTo>
                <a:lnTo>
                  <a:pt x="17300" y="2021"/>
                </a:lnTo>
                <a:lnTo>
                  <a:pt x="17300" y="2030"/>
                </a:lnTo>
                <a:lnTo>
                  <a:pt x="17300" y="2065"/>
                </a:lnTo>
                <a:lnTo>
                  <a:pt x="17291" y="2092"/>
                </a:lnTo>
                <a:lnTo>
                  <a:pt x="17291" y="2101"/>
                </a:lnTo>
                <a:lnTo>
                  <a:pt x="17300" y="2101"/>
                </a:lnTo>
                <a:lnTo>
                  <a:pt x="17300" y="2109"/>
                </a:lnTo>
                <a:lnTo>
                  <a:pt x="17291" y="2127"/>
                </a:lnTo>
                <a:lnTo>
                  <a:pt x="17273" y="2127"/>
                </a:lnTo>
                <a:lnTo>
                  <a:pt x="17273" y="2145"/>
                </a:lnTo>
                <a:lnTo>
                  <a:pt x="17264" y="2162"/>
                </a:lnTo>
                <a:lnTo>
                  <a:pt x="17264" y="2171"/>
                </a:lnTo>
                <a:lnTo>
                  <a:pt x="17273" y="2180"/>
                </a:lnTo>
                <a:lnTo>
                  <a:pt x="17273" y="2189"/>
                </a:lnTo>
                <a:lnTo>
                  <a:pt x="17273" y="2180"/>
                </a:lnTo>
                <a:lnTo>
                  <a:pt x="17282" y="2171"/>
                </a:lnTo>
                <a:lnTo>
                  <a:pt x="17291" y="2171"/>
                </a:lnTo>
                <a:lnTo>
                  <a:pt x="17326" y="2180"/>
                </a:lnTo>
                <a:lnTo>
                  <a:pt x="17335" y="2189"/>
                </a:lnTo>
                <a:lnTo>
                  <a:pt x="17353" y="2198"/>
                </a:lnTo>
                <a:lnTo>
                  <a:pt x="17361" y="2206"/>
                </a:lnTo>
                <a:lnTo>
                  <a:pt x="17361" y="2224"/>
                </a:lnTo>
                <a:lnTo>
                  <a:pt x="17379" y="2251"/>
                </a:lnTo>
                <a:lnTo>
                  <a:pt x="17397" y="2259"/>
                </a:lnTo>
                <a:lnTo>
                  <a:pt x="17406" y="2268"/>
                </a:lnTo>
                <a:lnTo>
                  <a:pt x="17414" y="2268"/>
                </a:lnTo>
                <a:lnTo>
                  <a:pt x="17423" y="2259"/>
                </a:lnTo>
                <a:lnTo>
                  <a:pt x="17441" y="2268"/>
                </a:lnTo>
                <a:lnTo>
                  <a:pt x="17432" y="2277"/>
                </a:lnTo>
                <a:lnTo>
                  <a:pt x="17414" y="2312"/>
                </a:lnTo>
                <a:lnTo>
                  <a:pt x="17397" y="2339"/>
                </a:lnTo>
                <a:lnTo>
                  <a:pt x="17379" y="2348"/>
                </a:lnTo>
                <a:lnTo>
                  <a:pt x="17370" y="2330"/>
                </a:lnTo>
                <a:lnTo>
                  <a:pt x="17335" y="2321"/>
                </a:lnTo>
                <a:lnTo>
                  <a:pt x="17326" y="2312"/>
                </a:lnTo>
                <a:lnTo>
                  <a:pt x="17291" y="2286"/>
                </a:lnTo>
                <a:lnTo>
                  <a:pt x="17282" y="2277"/>
                </a:lnTo>
                <a:lnTo>
                  <a:pt x="17264" y="2268"/>
                </a:lnTo>
                <a:lnTo>
                  <a:pt x="17238" y="2268"/>
                </a:lnTo>
                <a:lnTo>
                  <a:pt x="17211" y="2251"/>
                </a:lnTo>
                <a:lnTo>
                  <a:pt x="17194" y="2251"/>
                </a:lnTo>
                <a:lnTo>
                  <a:pt x="17185" y="2242"/>
                </a:lnTo>
                <a:lnTo>
                  <a:pt x="17176" y="2233"/>
                </a:lnTo>
                <a:lnTo>
                  <a:pt x="17159" y="2233"/>
                </a:lnTo>
                <a:lnTo>
                  <a:pt x="17141" y="2224"/>
                </a:lnTo>
                <a:lnTo>
                  <a:pt x="17123" y="2224"/>
                </a:lnTo>
                <a:lnTo>
                  <a:pt x="17132" y="2215"/>
                </a:lnTo>
                <a:lnTo>
                  <a:pt x="17106" y="2198"/>
                </a:lnTo>
                <a:lnTo>
                  <a:pt x="17079" y="2189"/>
                </a:lnTo>
                <a:lnTo>
                  <a:pt x="17017" y="2171"/>
                </a:lnTo>
                <a:lnTo>
                  <a:pt x="16964" y="2162"/>
                </a:lnTo>
                <a:lnTo>
                  <a:pt x="16894" y="2162"/>
                </a:lnTo>
                <a:lnTo>
                  <a:pt x="16841" y="2145"/>
                </a:lnTo>
                <a:lnTo>
                  <a:pt x="16832" y="2145"/>
                </a:lnTo>
                <a:lnTo>
                  <a:pt x="16823" y="2153"/>
                </a:lnTo>
                <a:lnTo>
                  <a:pt x="16806" y="2171"/>
                </a:lnTo>
                <a:lnTo>
                  <a:pt x="16788" y="2171"/>
                </a:lnTo>
                <a:lnTo>
                  <a:pt x="16779" y="2180"/>
                </a:lnTo>
                <a:lnTo>
                  <a:pt x="16788" y="2198"/>
                </a:lnTo>
                <a:lnTo>
                  <a:pt x="16814" y="2242"/>
                </a:lnTo>
                <a:lnTo>
                  <a:pt x="16832" y="2242"/>
                </a:lnTo>
                <a:lnTo>
                  <a:pt x="16832" y="2259"/>
                </a:lnTo>
                <a:lnTo>
                  <a:pt x="16823" y="2268"/>
                </a:lnTo>
                <a:lnTo>
                  <a:pt x="16814" y="2286"/>
                </a:lnTo>
                <a:lnTo>
                  <a:pt x="16806" y="2295"/>
                </a:lnTo>
                <a:lnTo>
                  <a:pt x="16779" y="2295"/>
                </a:lnTo>
                <a:lnTo>
                  <a:pt x="16762" y="2295"/>
                </a:lnTo>
                <a:lnTo>
                  <a:pt x="16762" y="2312"/>
                </a:lnTo>
                <a:lnTo>
                  <a:pt x="16762" y="2321"/>
                </a:lnTo>
                <a:lnTo>
                  <a:pt x="16762" y="2330"/>
                </a:lnTo>
                <a:lnTo>
                  <a:pt x="16753" y="2339"/>
                </a:lnTo>
                <a:lnTo>
                  <a:pt x="16744" y="2339"/>
                </a:lnTo>
                <a:lnTo>
                  <a:pt x="16735" y="2339"/>
                </a:lnTo>
                <a:lnTo>
                  <a:pt x="16717" y="2339"/>
                </a:lnTo>
                <a:lnTo>
                  <a:pt x="16700" y="2330"/>
                </a:lnTo>
                <a:lnTo>
                  <a:pt x="16700" y="2303"/>
                </a:lnTo>
                <a:lnTo>
                  <a:pt x="16709" y="2295"/>
                </a:lnTo>
                <a:lnTo>
                  <a:pt x="16717" y="2295"/>
                </a:lnTo>
                <a:lnTo>
                  <a:pt x="16709" y="2277"/>
                </a:lnTo>
                <a:lnTo>
                  <a:pt x="16700" y="2268"/>
                </a:lnTo>
                <a:lnTo>
                  <a:pt x="16700" y="2259"/>
                </a:lnTo>
                <a:lnTo>
                  <a:pt x="16691" y="2259"/>
                </a:lnTo>
                <a:lnTo>
                  <a:pt x="16647" y="2268"/>
                </a:lnTo>
                <a:lnTo>
                  <a:pt x="16638" y="2277"/>
                </a:lnTo>
                <a:lnTo>
                  <a:pt x="16629" y="2268"/>
                </a:lnTo>
                <a:lnTo>
                  <a:pt x="16576" y="2303"/>
                </a:lnTo>
                <a:lnTo>
                  <a:pt x="16559" y="2312"/>
                </a:lnTo>
                <a:lnTo>
                  <a:pt x="16541" y="2312"/>
                </a:lnTo>
                <a:lnTo>
                  <a:pt x="16523" y="2303"/>
                </a:lnTo>
                <a:lnTo>
                  <a:pt x="16497" y="2303"/>
                </a:lnTo>
                <a:lnTo>
                  <a:pt x="16479" y="2303"/>
                </a:lnTo>
                <a:lnTo>
                  <a:pt x="16470" y="2303"/>
                </a:lnTo>
                <a:lnTo>
                  <a:pt x="16453" y="2312"/>
                </a:lnTo>
                <a:lnTo>
                  <a:pt x="16426" y="2312"/>
                </a:lnTo>
                <a:lnTo>
                  <a:pt x="16409" y="2321"/>
                </a:lnTo>
                <a:lnTo>
                  <a:pt x="16391" y="2339"/>
                </a:lnTo>
                <a:lnTo>
                  <a:pt x="16391" y="2356"/>
                </a:lnTo>
                <a:lnTo>
                  <a:pt x="16382" y="2365"/>
                </a:lnTo>
                <a:lnTo>
                  <a:pt x="16364" y="2348"/>
                </a:lnTo>
                <a:lnTo>
                  <a:pt x="16356" y="2348"/>
                </a:lnTo>
                <a:lnTo>
                  <a:pt x="16347" y="2348"/>
                </a:lnTo>
                <a:lnTo>
                  <a:pt x="16329" y="2356"/>
                </a:lnTo>
                <a:lnTo>
                  <a:pt x="16320" y="2356"/>
                </a:lnTo>
                <a:lnTo>
                  <a:pt x="16294" y="2356"/>
                </a:lnTo>
                <a:lnTo>
                  <a:pt x="16285" y="2356"/>
                </a:lnTo>
                <a:lnTo>
                  <a:pt x="16276" y="2348"/>
                </a:lnTo>
                <a:lnTo>
                  <a:pt x="16276" y="2339"/>
                </a:lnTo>
                <a:lnTo>
                  <a:pt x="16294" y="2339"/>
                </a:lnTo>
                <a:lnTo>
                  <a:pt x="16303" y="2330"/>
                </a:lnTo>
                <a:lnTo>
                  <a:pt x="16312" y="2339"/>
                </a:lnTo>
                <a:lnTo>
                  <a:pt x="16320" y="2330"/>
                </a:lnTo>
                <a:lnTo>
                  <a:pt x="16320" y="2321"/>
                </a:lnTo>
                <a:lnTo>
                  <a:pt x="16312" y="2303"/>
                </a:lnTo>
                <a:lnTo>
                  <a:pt x="16312" y="2295"/>
                </a:lnTo>
                <a:lnTo>
                  <a:pt x="16320" y="2286"/>
                </a:lnTo>
                <a:lnTo>
                  <a:pt x="16320" y="2277"/>
                </a:lnTo>
                <a:lnTo>
                  <a:pt x="16312" y="2268"/>
                </a:lnTo>
                <a:lnTo>
                  <a:pt x="16320" y="2268"/>
                </a:lnTo>
                <a:lnTo>
                  <a:pt x="16356" y="2259"/>
                </a:lnTo>
                <a:lnTo>
                  <a:pt x="16364" y="2259"/>
                </a:lnTo>
                <a:lnTo>
                  <a:pt x="16338" y="2259"/>
                </a:lnTo>
                <a:lnTo>
                  <a:pt x="16312" y="2259"/>
                </a:lnTo>
                <a:lnTo>
                  <a:pt x="16285" y="2268"/>
                </a:lnTo>
                <a:lnTo>
                  <a:pt x="16232" y="2295"/>
                </a:lnTo>
                <a:lnTo>
                  <a:pt x="16206" y="2312"/>
                </a:lnTo>
                <a:lnTo>
                  <a:pt x="16215" y="2303"/>
                </a:lnTo>
                <a:lnTo>
                  <a:pt x="16223" y="2312"/>
                </a:lnTo>
                <a:lnTo>
                  <a:pt x="16223" y="2321"/>
                </a:lnTo>
                <a:lnTo>
                  <a:pt x="16232" y="2321"/>
                </a:lnTo>
                <a:lnTo>
                  <a:pt x="16232" y="2330"/>
                </a:lnTo>
                <a:lnTo>
                  <a:pt x="16215" y="2339"/>
                </a:lnTo>
                <a:lnTo>
                  <a:pt x="16206" y="2339"/>
                </a:lnTo>
                <a:lnTo>
                  <a:pt x="16197" y="2339"/>
                </a:lnTo>
                <a:lnTo>
                  <a:pt x="16197" y="2330"/>
                </a:lnTo>
                <a:lnTo>
                  <a:pt x="16188" y="2321"/>
                </a:lnTo>
                <a:lnTo>
                  <a:pt x="16179" y="2312"/>
                </a:lnTo>
                <a:lnTo>
                  <a:pt x="16179" y="2321"/>
                </a:lnTo>
                <a:lnTo>
                  <a:pt x="16153" y="2321"/>
                </a:lnTo>
                <a:lnTo>
                  <a:pt x="16126" y="2339"/>
                </a:lnTo>
                <a:lnTo>
                  <a:pt x="16109" y="2339"/>
                </a:lnTo>
                <a:lnTo>
                  <a:pt x="16091" y="2339"/>
                </a:lnTo>
                <a:lnTo>
                  <a:pt x="16082" y="2348"/>
                </a:lnTo>
                <a:lnTo>
                  <a:pt x="16065" y="2356"/>
                </a:lnTo>
                <a:lnTo>
                  <a:pt x="16047" y="2365"/>
                </a:lnTo>
                <a:lnTo>
                  <a:pt x="16029" y="2374"/>
                </a:lnTo>
                <a:lnTo>
                  <a:pt x="15967" y="2401"/>
                </a:lnTo>
                <a:lnTo>
                  <a:pt x="15959" y="2401"/>
                </a:lnTo>
                <a:lnTo>
                  <a:pt x="15950" y="2401"/>
                </a:lnTo>
                <a:lnTo>
                  <a:pt x="15941" y="2401"/>
                </a:lnTo>
                <a:lnTo>
                  <a:pt x="15932" y="2401"/>
                </a:lnTo>
                <a:lnTo>
                  <a:pt x="15941" y="2409"/>
                </a:lnTo>
                <a:lnTo>
                  <a:pt x="15950" y="2418"/>
                </a:lnTo>
                <a:lnTo>
                  <a:pt x="15950" y="2427"/>
                </a:lnTo>
                <a:lnTo>
                  <a:pt x="15932" y="2427"/>
                </a:lnTo>
                <a:lnTo>
                  <a:pt x="15906" y="2427"/>
                </a:lnTo>
                <a:lnTo>
                  <a:pt x="15879" y="2436"/>
                </a:lnTo>
                <a:lnTo>
                  <a:pt x="15879" y="2445"/>
                </a:lnTo>
                <a:lnTo>
                  <a:pt x="15879" y="2454"/>
                </a:lnTo>
                <a:lnTo>
                  <a:pt x="15870" y="2462"/>
                </a:lnTo>
                <a:lnTo>
                  <a:pt x="15870" y="2480"/>
                </a:lnTo>
                <a:lnTo>
                  <a:pt x="15862" y="2506"/>
                </a:lnTo>
                <a:lnTo>
                  <a:pt x="15862" y="2515"/>
                </a:lnTo>
                <a:lnTo>
                  <a:pt x="15844" y="2515"/>
                </a:lnTo>
                <a:lnTo>
                  <a:pt x="15791" y="2533"/>
                </a:lnTo>
                <a:lnTo>
                  <a:pt x="15782" y="2533"/>
                </a:lnTo>
                <a:lnTo>
                  <a:pt x="15773" y="2533"/>
                </a:lnTo>
                <a:lnTo>
                  <a:pt x="15756" y="2533"/>
                </a:lnTo>
                <a:lnTo>
                  <a:pt x="15747" y="2533"/>
                </a:lnTo>
                <a:lnTo>
                  <a:pt x="15738" y="2533"/>
                </a:lnTo>
                <a:lnTo>
                  <a:pt x="15729" y="2524"/>
                </a:lnTo>
                <a:lnTo>
                  <a:pt x="15720" y="2515"/>
                </a:lnTo>
                <a:lnTo>
                  <a:pt x="15703" y="2489"/>
                </a:lnTo>
                <a:lnTo>
                  <a:pt x="15676" y="2471"/>
                </a:lnTo>
                <a:lnTo>
                  <a:pt x="15659" y="2471"/>
                </a:lnTo>
                <a:lnTo>
                  <a:pt x="15659" y="2462"/>
                </a:lnTo>
                <a:lnTo>
                  <a:pt x="15659" y="2454"/>
                </a:lnTo>
                <a:lnTo>
                  <a:pt x="15694" y="2427"/>
                </a:lnTo>
                <a:lnTo>
                  <a:pt x="15703" y="2418"/>
                </a:lnTo>
                <a:lnTo>
                  <a:pt x="15747" y="2409"/>
                </a:lnTo>
                <a:lnTo>
                  <a:pt x="15773" y="2409"/>
                </a:lnTo>
                <a:lnTo>
                  <a:pt x="15791" y="2401"/>
                </a:lnTo>
                <a:lnTo>
                  <a:pt x="15791" y="2392"/>
                </a:lnTo>
                <a:lnTo>
                  <a:pt x="15773" y="2374"/>
                </a:lnTo>
                <a:lnTo>
                  <a:pt x="15747" y="2348"/>
                </a:lnTo>
                <a:lnTo>
                  <a:pt x="15729" y="2321"/>
                </a:lnTo>
                <a:lnTo>
                  <a:pt x="15703" y="2312"/>
                </a:lnTo>
                <a:lnTo>
                  <a:pt x="15668" y="2312"/>
                </a:lnTo>
                <a:lnTo>
                  <a:pt x="15606" y="2312"/>
                </a:lnTo>
                <a:lnTo>
                  <a:pt x="15597" y="2312"/>
                </a:lnTo>
                <a:lnTo>
                  <a:pt x="15553" y="2295"/>
                </a:lnTo>
                <a:lnTo>
                  <a:pt x="15544" y="2295"/>
                </a:lnTo>
                <a:lnTo>
                  <a:pt x="15544" y="2303"/>
                </a:lnTo>
                <a:lnTo>
                  <a:pt x="15544" y="2312"/>
                </a:lnTo>
                <a:lnTo>
                  <a:pt x="15606" y="2348"/>
                </a:lnTo>
                <a:lnTo>
                  <a:pt x="15606" y="2356"/>
                </a:lnTo>
                <a:lnTo>
                  <a:pt x="15606" y="2365"/>
                </a:lnTo>
                <a:lnTo>
                  <a:pt x="15606" y="2374"/>
                </a:lnTo>
                <a:lnTo>
                  <a:pt x="15606" y="2383"/>
                </a:lnTo>
                <a:lnTo>
                  <a:pt x="15597" y="2427"/>
                </a:lnTo>
                <a:lnTo>
                  <a:pt x="15579" y="2454"/>
                </a:lnTo>
                <a:lnTo>
                  <a:pt x="15579" y="2471"/>
                </a:lnTo>
                <a:lnTo>
                  <a:pt x="15579" y="2480"/>
                </a:lnTo>
                <a:lnTo>
                  <a:pt x="15579" y="2489"/>
                </a:lnTo>
                <a:lnTo>
                  <a:pt x="15597" y="2489"/>
                </a:lnTo>
                <a:lnTo>
                  <a:pt x="15615" y="2498"/>
                </a:lnTo>
                <a:lnTo>
                  <a:pt x="15623" y="2506"/>
                </a:lnTo>
                <a:lnTo>
                  <a:pt x="15623" y="2515"/>
                </a:lnTo>
                <a:lnTo>
                  <a:pt x="15623" y="2533"/>
                </a:lnTo>
                <a:lnTo>
                  <a:pt x="15623" y="2551"/>
                </a:lnTo>
                <a:lnTo>
                  <a:pt x="15615" y="2577"/>
                </a:lnTo>
                <a:lnTo>
                  <a:pt x="15606" y="2586"/>
                </a:lnTo>
                <a:lnTo>
                  <a:pt x="15597" y="2604"/>
                </a:lnTo>
                <a:lnTo>
                  <a:pt x="15606" y="2621"/>
                </a:lnTo>
                <a:lnTo>
                  <a:pt x="15597" y="2630"/>
                </a:lnTo>
                <a:lnTo>
                  <a:pt x="15588" y="2630"/>
                </a:lnTo>
                <a:lnTo>
                  <a:pt x="15588" y="2621"/>
                </a:lnTo>
                <a:lnTo>
                  <a:pt x="15579" y="2612"/>
                </a:lnTo>
                <a:lnTo>
                  <a:pt x="15570" y="2612"/>
                </a:lnTo>
                <a:lnTo>
                  <a:pt x="15562" y="2612"/>
                </a:lnTo>
                <a:lnTo>
                  <a:pt x="15562" y="2621"/>
                </a:lnTo>
                <a:lnTo>
                  <a:pt x="15562" y="2612"/>
                </a:lnTo>
                <a:lnTo>
                  <a:pt x="15562" y="2604"/>
                </a:lnTo>
                <a:lnTo>
                  <a:pt x="15562" y="2595"/>
                </a:lnTo>
                <a:lnTo>
                  <a:pt x="15535" y="2586"/>
                </a:lnTo>
                <a:lnTo>
                  <a:pt x="15518" y="2586"/>
                </a:lnTo>
                <a:lnTo>
                  <a:pt x="15500" y="2586"/>
                </a:lnTo>
                <a:lnTo>
                  <a:pt x="15491" y="2586"/>
                </a:lnTo>
                <a:lnTo>
                  <a:pt x="15473" y="2577"/>
                </a:lnTo>
                <a:lnTo>
                  <a:pt x="15465" y="2568"/>
                </a:lnTo>
                <a:lnTo>
                  <a:pt x="15456" y="2568"/>
                </a:lnTo>
                <a:lnTo>
                  <a:pt x="15447" y="2577"/>
                </a:lnTo>
                <a:lnTo>
                  <a:pt x="15429" y="2604"/>
                </a:lnTo>
                <a:lnTo>
                  <a:pt x="15403" y="2621"/>
                </a:lnTo>
                <a:lnTo>
                  <a:pt x="15376" y="2630"/>
                </a:lnTo>
                <a:lnTo>
                  <a:pt x="15350" y="2639"/>
                </a:lnTo>
                <a:lnTo>
                  <a:pt x="15332" y="2657"/>
                </a:lnTo>
                <a:lnTo>
                  <a:pt x="15323" y="2665"/>
                </a:lnTo>
                <a:lnTo>
                  <a:pt x="15279" y="2683"/>
                </a:lnTo>
                <a:lnTo>
                  <a:pt x="15279" y="2692"/>
                </a:lnTo>
                <a:lnTo>
                  <a:pt x="15279" y="2701"/>
                </a:lnTo>
                <a:lnTo>
                  <a:pt x="15279" y="2709"/>
                </a:lnTo>
                <a:lnTo>
                  <a:pt x="15288" y="2727"/>
                </a:lnTo>
                <a:lnTo>
                  <a:pt x="15306" y="2745"/>
                </a:lnTo>
                <a:lnTo>
                  <a:pt x="15315" y="2754"/>
                </a:lnTo>
                <a:lnTo>
                  <a:pt x="15323" y="2771"/>
                </a:lnTo>
                <a:lnTo>
                  <a:pt x="15332" y="2780"/>
                </a:lnTo>
                <a:lnTo>
                  <a:pt x="15323" y="2780"/>
                </a:lnTo>
                <a:lnTo>
                  <a:pt x="15315" y="2780"/>
                </a:lnTo>
                <a:lnTo>
                  <a:pt x="15306" y="2780"/>
                </a:lnTo>
                <a:lnTo>
                  <a:pt x="15288" y="2789"/>
                </a:lnTo>
                <a:lnTo>
                  <a:pt x="15288" y="2798"/>
                </a:lnTo>
                <a:lnTo>
                  <a:pt x="15279" y="2807"/>
                </a:lnTo>
                <a:lnTo>
                  <a:pt x="15262" y="2807"/>
                </a:lnTo>
                <a:lnTo>
                  <a:pt x="15226" y="2789"/>
                </a:lnTo>
                <a:lnTo>
                  <a:pt x="15191" y="2780"/>
                </a:lnTo>
                <a:lnTo>
                  <a:pt x="15182" y="2771"/>
                </a:lnTo>
                <a:lnTo>
                  <a:pt x="15165" y="2771"/>
                </a:lnTo>
                <a:lnTo>
                  <a:pt x="15156" y="2771"/>
                </a:lnTo>
                <a:lnTo>
                  <a:pt x="15147" y="2771"/>
                </a:lnTo>
                <a:lnTo>
                  <a:pt x="15112" y="2745"/>
                </a:lnTo>
                <a:lnTo>
                  <a:pt x="15085" y="2727"/>
                </a:lnTo>
                <a:lnTo>
                  <a:pt x="15076" y="2727"/>
                </a:lnTo>
                <a:lnTo>
                  <a:pt x="15068" y="2736"/>
                </a:lnTo>
                <a:lnTo>
                  <a:pt x="15059" y="2754"/>
                </a:lnTo>
                <a:lnTo>
                  <a:pt x="15050" y="2762"/>
                </a:lnTo>
                <a:lnTo>
                  <a:pt x="15041" y="2762"/>
                </a:lnTo>
                <a:lnTo>
                  <a:pt x="15041" y="2771"/>
                </a:lnTo>
                <a:lnTo>
                  <a:pt x="15050" y="2780"/>
                </a:lnTo>
                <a:lnTo>
                  <a:pt x="15059" y="2789"/>
                </a:lnTo>
                <a:lnTo>
                  <a:pt x="15076" y="2815"/>
                </a:lnTo>
                <a:lnTo>
                  <a:pt x="15094" y="2824"/>
                </a:lnTo>
                <a:lnTo>
                  <a:pt x="15094" y="2833"/>
                </a:lnTo>
                <a:lnTo>
                  <a:pt x="15112" y="2833"/>
                </a:lnTo>
                <a:lnTo>
                  <a:pt x="15129" y="2824"/>
                </a:lnTo>
                <a:lnTo>
                  <a:pt x="15138" y="2833"/>
                </a:lnTo>
                <a:lnTo>
                  <a:pt x="15147" y="2833"/>
                </a:lnTo>
                <a:lnTo>
                  <a:pt x="15147" y="2851"/>
                </a:lnTo>
                <a:lnTo>
                  <a:pt x="15156" y="2860"/>
                </a:lnTo>
                <a:lnTo>
                  <a:pt x="15156" y="2868"/>
                </a:lnTo>
                <a:lnTo>
                  <a:pt x="15147" y="2877"/>
                </a:lnTo>
                <a:lnTo>
                  <a:pt x="15121" y="2886"/>
                </a:lnTo>
                <a:lnTo>
                  <a:pt x="15112" y="2895"/>
                </a:lnTo>
                <a:lnTo>
                  <a:pt x="15103" y="2895"/>
                </a:lnTo>
                <a:lnTo>
                  <a:pt x="15076" y="2886"/>
                </a:lnTo>
                <a:lnTo>
                  <a:pt x="15059" y="2877"/>
                </a:lnTo>
                <a:lnTo>
                  <a:pt x="15032" y="2877"/>
                </a:lnTo>
                <a:lnTo>
                  <a:pt x="15023" y="2868"/>
                </a:lnTo>
                <a:lnTo>
                  <a:pt x="15015" y="2851"/>
                </a:lnTo>
                <a:lnTo>
                  <a:pt x="14988" y="2833"/>
                </a:lnTo>
                <a:lnTo>
                  <a:pt x="14979" y="2833"/>
                </a:lnTo>
                <a:lnTo>
                  <a:pt x="14962" y="2833"/>
                </a:lnTo>
                <a:lnTo>
                  <a:pt x="14953" y="2833"/>
                </a:lnTo>
                <a:lnTo>
                  <a:pt x="14935" y="2824"/>
                </a:lnTo>
                <a:lnTo>
                  <a:pt x="14918" y="2807"/>
                </a:lnTo>
                <a:lnTo>
                  <a:pt x="14918" y="2789"/>
                </a:lnTo>
                <a:lnTo>
                  <a:pt x="14926" y="2789"/>
                </a:lnTo>
                <a:lnTo>
                  <a:pt x="14926" y="2780"/>
                </a:lnTo>
                <a:lnTo>
                  <a:pt x="14918" y="2780"/>
                </a:lnTo>
                <a:lnTo>
                  <a:pt x="14918" y="2762"/>
                </a:lnTo>
                <a:lnTo>
                  <a:pt x="14918" y="2754"/>
                </a:lnTo>
                <a:lnTo>
                  <a:pt x="14909" y="2736"/>
                </a:lnTo>
                <a:lnTo>
                  <a:pt x="14891" y="2718"/>
                </a:lnTo>
                <a:lnTo>
                  <a:pt x="14882" y="2709"/>
                </a:lnTo>
                <a:lnTo>
                  <a:pt x="14900" y="2701"/>
                </a:lnTo>
                <a:lnTo>
                  <a:pt x="14900" y="2692"/>
                </a:lnTo>
                <a:lnTo>
                  <a:pt x="14909" y="2674"/>
                </a:lnTo>
                <a:lnTo>
                  <a:pt x="14909" y="2665"/>
                </a:lnTo>
                <a:lnTo>
                  <a:pt x="14918" y="2665"/>
                </a:lnTo>
                <a:lnTo>
                  <a:pt x="14918" y="2657"/>
                </a:lnTo>
                <a:lnTo>
                  <a:pt x="14918" y="2648"/>
                </a:lnTo>
                <a:lnTo>
                  <a:pt x="14909" y="2639"/>
                </a:lnTo>
                <a:lnTo>
                  <a:pt x="14882" y="2621"/>
                </a:lnTo>
                <a:lnTo>
                  <a:pt x="14865" y="2604"/>
                </a:lnTo>
                <a:lnTo>
                  <a:pt x="14821" y="2595"/>
                </a:lnTo>
                <a:lnTo>
                  <a:pt x="14812" y="2595"/>
                </a:lnTo>
                <a:lnTo>
                  <a:pt x="14821" y="2595"/>
                </a:lnTo>
                <a:lnTo>
                  <a:pt x="14829" y="2586"/>
                </a:lnTo>
                <a:lnTo>
                  <a:pt x="14829" y="2577"/>
                </a:lnTo>
                <a:lnTo>
                  <a:pt x="14821" y="2577"/>
                </a:lnTo>
                <a:lnTo>
                  <a:pt x="14812" y="2577"/>
                </a:lnTo>
                <a:lnTo>
                  <a:pt x="14803" y="2568"/>
                </a:lnTo>
                <a:lnTo>
                  <a:pt x="14794" y="2559"/>
                </a:lnTo>
                <a:lnTo>
                  <a:pt x="14803" y="2559"/>
                </a:lnTo>
                <a:lnTo>
                  <a:pt x="14794" y="2551"/>
                </a:lnTo>
                <a:lnTo>
                  <a:pt x="14776" y="2551"/>
                </a:lnTo>
                <a:lnTo>
                  <a:pt x="14776" y="2542"/>
                </a:lnTo>
                <a:lnTo>
                  <a:pt x="14759" y="2533"/>
                </a:lnTo>
                <a:lnTo>
                  <a:pt x="14741" y="2524"/>
                </a:lnTo>
                <a:lnTo>
                  <a:pt x="14750" y="2506"/>
                </a:lnTo>
                <a:lnTo>
                  <a:pt x="14732" y="2506"/>
                </a:lnTo>
                <a:lnTo>
                  <a:pt x="14724" y="2498"/>
                </a:lnTo>
                <a:lnTo>
                  <a:pt x="14706" y="2498"/>
                </a:lnTo>
                <a:lnTo>
                  <a:pt x="14697" y="2489"/>
                </a:lnTo>
                <a:lnTo>
                  <a:pt x="14741" y="2489"/>
                </a:lnTo>
                <a:lnTo>
                  <a:pt x="14776" y="2498"/>
                </a:lnTo>
                <a:lnTo>
                  <a:pt x="14776" y="2506"/>
                </a:lnTo>
                <a:lnTo>
                  <a:pt x="14768" y="2506"/>
                </a:lnTo>
                <a:lnTo>
                  <a:pt x="14785" y="2524"/>
                </a:lnTo>
                <a:lnTo>
                  <a:pt x="14794" y="2533"/>
                </a:lnTo>
                <a:lnTo>
                  <a:pt x="14821" y="2542"/>
                </a:lnTo>
                <a:lnTo>
                  <a:pt x="14829" y="2542"/>
                </a:lnTo>
                <a:lnTo>
                  <a:pt x="14838" y="2542"/>
                </a:lnTo>
                <a:lnTo>
                  <a:pt x="14847" y="2551"/>
                </a:lnTo>
                <a:lnTo>
                  <a:pt x="14865" y="2551"/>
                </a:lnTo>
                <a:lnTo>
                  <a:pt x="14891" y="2551"/>
                </a:lnTo>
                <a:lnTo>
                  <a:pt x="14891" y="2559"/>
                </a:lnTo>
                <a:lnTo>
                  <a:pt x="14882" y="2559"/>
                </a:lnTo>
                <a:lnTo>
                  <a:pt x="14891" y="2568"/>
                </a:lnTo>
                <a:lnTo>
                  <a:pt x="14900" y="2568"/>
                </a:lnTo>
                <a:lnTo>
                  <a:pt x="14918" y="2559"/>
                </a:lnTo>
                <a:lnTo>
                  <a:pt x="14953" y="2577"/>
                </a:lnTo>
                <a:lnTo>
                  <a:pt x="14971" y="2586"/>
                </a:lnTo>
                <a:lnTo>
                  <a:pt x="15032" y="2595"/>
                </a:lnTo>
                <a:lnTo>
                  <a:pt x="15059" y="2595"/>
                </a:lnTo>
                <a:lnTo>
                  <a:pt x="15076" y="2604"/>
                </a:lnTo>
                <a:lnTo>
                  <a:pt x="15094" y="2604"/>
                </a:lnTo>
                <a:lnTo>
                  <a:pt x="15121" y="2621"/>
                </a:lnTo>
                <a:lnTo>
                  <a:pt x="15147" y="2621"/>
                </a:lnTo>
                <a:lnTo>
                  <a:pt x="15182" y="2630"/>
                </a:lnTo>
                <a:lnTo>
                  <a:pt x="15200" y="2621"/>
                </a:lnTo>
                <a:lnTo>
                  <a:pt x="15244" y="2621"/>
                </a:lnTo>
                <a:lnTo>
                  <a:pt x="15306" y="2595"/>
                </a:lnTo>
                <a:lnTo>
                  <a:pt x="15332" y="2577"/>
                </a:lnTo>
                <a:lnTo>
                  <a:pt x="15385" y="2533"/>
                </a:lnTo>
                <a:lnTo>
                  <a:pt x="15394" y="2524"/>
                </a:lnTo>
                <a:lnTo>
                  <a:pt x="15394" y="2498"/>
                </a:lnTo>
                <a:lnTo>
                  <a:pt x="15394" y="2489"/>
                </a:lnTo>
                <a:lnTo>
                  <a:pt x="15394" y="2480"/>
                </a:lnTo>
                <a:lnTo>
                  <a:pt x="15376" y="2480"/>
                </a:lnTo>
                <a:lnTo>
                  <a:pt x="15376" y="2462"/>
                </a:lnTo>
                <a:lnTo>
                  <a:pt x="15376" y="2454"/>
                </a:lnTo>
                <a:lnTo>
                  <a:pt x="15368" y="2418"/>
                </a:lnTo>
                <a:lnTo>
                  <a:pt x="15350" y="2418"/>
                </a:lnTo>
                <a:lnTo>
                  <a:pt x="15341" y="2418"/>
                </a:lnTo>
                <a:lnTo>
                  <a:pt x="15332" y="2409"/>
                </a:lnTo>
                <a:lnTo>
                  <a:pt x="15323" y="2409"/>
                </a:lnTo>
                <a:lnTo>
                  <a:pt x="15315" y="2392"/>
                </a:lnTo>
                <a:lnTo>
                  <a:pt x="15297" y="2383"/>
                </a:lnTo>
                <a:lnTo>
                  <a:pt x="15288" y="2374"/>
                </a:lnTo>
                <a:lnTo>
                  <a:pt x="15279" y="2365"/>
                </a:lnTo>
                <a:lnTo>
                  <a:pt x="15279" y="2374"/>
                </a:lnTo>
                <a:lnTo>
                  <a:pt x="15288" y="2374"/>
                </a:lnTo>
                <a:lnTo>
                  <a:pt x="15262" y="2374"/>
                </a:lnTo>
                <a:lnTo>
                  <a:pt x="15209" y="2348"/>
                </a:lnTo>
                <a:lnTo>
                  <a:pt x="15200" y="2339"/>
                </a:lnTo>
                <a:lnTo>
                  <a:pt x="15200" y="2348"/>
                </a:lnTo>
                <a:lnTo>
                  <a:pt x="15182" y="2339"/>
                </a:lnTo>
                <a:lnTo>
                  <a:pt x="15173" y="2330"/>
                </a:lnTo>
                <a:lnTo>
                  <a:pt x="15129" y="2295"/>
                </a:lnTo>
                <a:lnTo>
                  <a:pt x="15050" y="2259"/>
                </a:lnTo>
                <a:lnTo>
                  <a:pt x="14997" y="2233"/>
                </a:lnTo>
                <a:lnTo>
                  <a:pt x="14953" y="2224"/>
                </a:lnTo>
                <a:lnTo>
                  <a:pt x="14944" y="2224"/>
                </a:lnTo>
                <a:lnTo>
                  <a:pt x="14926" y="2233"/>
                </a:lnTo>
                <a:lnTo>
                  <a:pt x="14918" y="2224"/>
                </a:lnTo>
                <a:lnTo>
                  <a:pt x="14882" y="2215"/>
                </a:lnTo>
                <a:lnTo>
                  <a:pt x="14874" y="2215"/>
                </a:lnTo>
                <a:lnTo>
                  <a:pt x="14829" y="2215"/>
                </a:lnTo>
                <a:lnTo>
                  <a:pt x="14829" y="2224"/>
                </a:lnTo>
                <a:lnTo>
                  <a:pt x="14812" y="2242"/>
                </a:lnTo>
                <a:lnTo>
                  <a:pt x="14803" y="2242"/>
                </a:lnTo>
                <a:lnTo>
                  <a:pt x="14794" y="2251"/>
                </a:lnTo>
                <a:lnTo>
                  <a:pt x="14794" y="2242"/>
                </a:lnTo>
                <a:lnTo>
                  <a:pt x="14803" y="2242"/>
                </a:lnTo>
                <a:lnTo>
                  <a:pt x="14812" y="2224"/>
                </a:lnTo>
                <a:lnTo>
                  <a:pt x="14812" y="2215"/>
                </a:lnTo>
                <a:lnTo>
                  <a:pt x="14821" y="2206"/>
                </a:lnTo>
                <a:lnTo>
                  <a:pt x="14812" y="2206"/>
                </a:lnTo>
                <a:lnTo>
                  <a:pt x="14812" y="2198"/>
                </a:lnTo>
                <a:lnTo>
                  <a:pt x="14803" y="2206"/>
                </a:lnTo>
                <a:lnTo>
                  <a:pt x="14785" y="2206"/>
                </a:lnTo>
                <a:lnTo>
                  <a:pt x="14776" y="2206"/>
                </a:lnTo>
                <a:lnTo>
                  <a:pt x="14785" y="2198"/>
                </a:lnTo>
                <a:lnTo>
                  <a:pt x="14776" y="2198"/>
                </a:lnTo>
                <a:lnTo>
                  <a:pt x="14759" y="2198"/>
                </a:lnTo>
                <a:lnTo>
                  <a:pt x="14741" y="2198"/>
                </a:lnTo>
                <a:lnTo>
                  <a:pt x="14732" y="2189"/>
                </a:lnTo>
                <a:lnTo>
                  <a:pt x="14724" y="2180"/>
                </a:lnTo>
                <a:lnTo>
                  <a:pt x="14715" y="2171"/>
                </a:lnTo>
                <a:lnTo>
                  <a:pt x="14724" y="2171"/>
                </a:lnTo>
                <a:lnTo>
                  <a:pt x="14768" y="2180"/>
                </a:lnTo>
                <a:lnTo>
                  <a:pt x="14776" y="2180"/>
                </a:lnTo>
                <a:lnTo>
                  <a:pt x="14785" y="2180"/>
                </a:lnTo>
                <a:lnTo>
                  <a:pt x="14785" y="2171"/>
                </a:lnTo>
                <a:lnTo>
                  <a:pt x="14785" y="2162"/>
                </a:lnTo>
                <a:lnTo>
                  <a:pt x="14776" y="2162"/>
                </a:lnTo>
                <a:lnTo>
                  <a:pt x="14750" y="2153"/>
                </a:lnTo>
                <a:lnTo>
                  <a:pt x="14741" y="2145"/>
                </a:lnTo>
                <a:lnTo>
                  <a:pt x="14706" y="2136"/>
                </a:lnTo>
                <a:lnTo>
                  <a:pt x="14715" y="2145"/>
                </a:lnTo>
                <a:lnTo>
                  <a:pt x="14706" y="2153"/>
                </a:lnTo>
                <a:lnTo>
                  <a:pt x="14697" y="2153"/>
                </a:lnTo>
                <a:lnTo>
                  <a:pt x="14688" y="2162"/>
                </a:lnTo>
                <a:lnTo>
                  <a:pt x="14679" y="2171"/>
                </a:lnTo>
                <a:lnTo>
                  <a:pt x="14671" y="2171"/>
                </a:lnTo>
                <a:lnTo>
                  <a:pt x="14635" y="2153"/>
                </a:lnTo>
                <a:lnTo>
                  <a:pt x="14626" y="2153"/>
                </a:lnTo>
                <a:lnTo>
                  <a:pt x="14618" y="2153"/>
                </a:lnTo>
                <a:lnTo>
                  <a:pt x="14609" y="2153"/>
                </a:lnTo>
                <a:lnTo>
                  <a:pt x="14600" y="2153"/>
                </a:lnTo>
                <a:lnTo>
                  <a:pt x="14591" y="2162"/>
                </a:lnTo>
                <a:lnTo>
                  <a:pt x="14591" y="2145"/>
                </a:lnTo>
                <a:lnTo>
                  <a:pt x="14582" y="2145"/>
                </a:lnTo>
                <a:lnTo>
                  <a:pt x="14574" y="2145"/>
                </a:lnTo>
                <a:lnTo>
                  <a:pt x="14574" y="2162"/>
                </a:lnTo>
                <a:lnTo>
                  <a:pt x="14565" y="2162"/>
                </a:lnTo>
                <a:lnTo>
                  <a:pt x="14547" y="2162"/>
                </a:lnTo>
                <a:lnTo>
                  <a:pt x="14538" y="2162"/>
                </a:lnTo>
                <a:lnTo>
                  <a:pt x="14538" y="2153"/>
                </a:lnTo>
                <a:lnTo>
                  <a:pt x="14538" y="2145"/>
                </a:lnTo>
                <a:lnTo>
                  <a:pt x="14538" y="2136"/>
                </a:lnTo>
                <a:lnTo>
                  <a:pt x="14529" y="2127"/>
                </a:lnTo>
                <a:lnTo>
                  <a:pt x="14477" y="2118"/>
                </a:lnTo>
                <a:lnTo>
                  <a:pt x="14477" y="2109"/>
                </a:lnTo>
                <a:lnTo>
                  <a:pt x="14556" y="2118"/>
                </a:lnTo>
                <a:lnTo>
                  <a:pt x="14582" y="2109"/>
                </a:lnTo>
                <a:lnTo>
                  <a:pt x="14600" y="2101"/>
                </a:lnTo>
                <a:lnTo>
                  <a:pt x="14635" y="2092"/>
                </a:lnTo>
                <a:lnTo>
                  <a:pt x="14635" y="2083"/>
                </a:lnTo>
                <a:lnTo>
                  <a:pt x="14626" y="2074"/>
                </a:lnTo>
                <a:lnTo>
                  <a:pt x="14609" y="2056"/>
                </a:lnTo>
                <a:lnTo>
                  <a:pt x="14591" y="2056"/>
                </a:lnTo>
                <a:lnTo>
                  <a:pt x="14574" y="2056"/>
                </a:lnTo>
                <a:lnTo>
                  <a:pt x="14582" y="2048"/>
                </a:lnTo>
                <a:lnTo>
                  <a:pt x="14565" y="2030"/>
                </a:lnTo>
                <a:lnTo>
                  <a:pt x="14556" y="2039"/>
                </a:lnTo>
                <a:lnTo>
                  <a:pt x="14547" y="2039"/>
                </a:lnTo>
                <a:lnTo>
                  <a:pt x="14538" y="2039"/>
                </a:lnTo>
                <a:lnTo>
                  <a:pt x="14538" y="2030"/>
                </a:lnTo>
                <a:lnTo>
                  <a:pt x="14521" y="2030"/>
                </a:lnTo>
                <a:lnTo>
                  <a:pt x="14512" y="2030"/>
                </a:lnTo>
                <a:lnTo>
                  <a:pt x="14503" y="2021"/>
                </a:lnTo>
                <a:lnTo>
                  <a:pt x="14494" y="2012"/>
                </a:lnTo>
                <a:lnTo>
                  <a:pt x="14477" y="2012"/>
                </a:lnTo>
                <a:lnTo>
                  <a:pt x="14468" y="2012"/>
                </a:lnTo>
                <a:lnTo>
                  <a:pt x="14459" y="2030"/>
                </a:lnTo>
                <a:lnTo>
                  <a:pt x="14450" y="2048"/>
                </a:lnTo>
                <a:lnTo>
                  <a:pt x="14450" y="2056"/>
                </a:lnTo>
                <a:lnTo>
                  <a:pt x="14441" y="2065"/>
                </a:lnTo>
                <a:lnTo>
                  <a:pt x="14432" y="2074"/>
                </a:lnTo>
                <a:lnTo>
                  <a:pt x="14432" y="2092"/>
                </a:lnTo>
                <a:lnTo>
                  <a:pt x="14424" y="2092"/>
                </a:lnTo>
                <a:lnTo>
                  <a:pt x="14424" y="2083"/>
                </a:lnTo>
                <a:lnTo>
                  <a:pt x="14432" y="2065"/>
                </a:lnTo>
                <a:lnTo>
                  <a:pt x="14432" y="2048"/>
                </a:lnTo>
                <a:lnTo>
                  <a:pt x="14432" y="2039"/>
                </a:lnTo>
                <a:lnTo>
                  <a:pt x="14432" y="2030"/>
                </a:lnTo>
                <a:lnTo>
                  <a:pt x="14415" y="2039"/>
                </a:lnTo>
                <a:lnTo>
                  <a:pt x="14406" y="2039"/>
                </a:lnTo>
                <a:lnTo>
                  <a:pt x="14415" y="2030"/>
                </a:lnTo>
                <a:lnTo>
                  <a:pt x="14432" y="2021"/>
                </a:lnTo>
                <a:lnTo>
                  <a:pt x="14441" y="2021"/>
                </a:lnTo>
                <a:lnTo>
                  <a:pt x="14441" y="2012"/>
                </a:lnTo>
                <a:lnTo>
                  <a:pt x="14441" y="1995"/>
                </a:lnTo>
                <a:lnTo>
                  <a:pt x="14424" y="1986"/>
                </a:lnTo>
                <a:lnTo>
                  <a:pt x="14397" y="1986"/>
                </a:lnTo>
                <a:lnTo>
                  <a:pt x="14388" y="1986"/>
                </a:lnTo>
                <a:lnTo>
                  <a:pt x="14362" y="1995"/>
                </a:lnTo>
                <a:lnTo>
                  <a:pt x="14362" y="2003"/>
                </a:lnTo>
                <a:lnTo>
                  <a:pt x="14379" y="2021"/>
                </a:lnTo>
                <a:lnTo>
                  <a:pt x="14362" y="2021"/>
                </a:lnTo>
                <a:lnTo>
                  <a:pt x="14353" y="2030"/>
                </a:lnTo>
                <a:lnTo>
                  <a:pt x="14353" y="2039"/>
                </a:lnTo>
                <a:lnTo>
                  <a:pt x="14344" y="2048"/>
                </a:lnTo>
                <a:lnTo>
                  <a:pt x="14344" y="2056"/>
                </a:lnTo>
                <a:lnTo>
                  <a:pt x="14318" y="2074"/>
                </a:lnTo>
                <a:lnTo>
                  <a:pt x="14309" y="2074"/>
                </a:lnTo>
                <a:lnTo>
                  <a:pt x="14309" y="2065"/>
                </a:lnTo>
                <a:lnTo>
                  <a:pt x="14309" y="2056"/>
                </a:lnTo>
                <a:lnTo>
                  <a:pt x="14318" y="2056"/>
                </a:lnTo>
                <a:lnTo>
                  <a:pt x="14318" y="2039"/>
                </a:lnTo>
                <a:lnTo>
                  <a:pt x="14309" y="2039"/>
                </a:lnTo>
                <a:lnTo>
                  <a:pt x="14318" y="2030"/>
                </a:lnTo>
                <a:lnTo>
                  <a:pt x="14318" y="2012"/>
                </a:lnTo>
                <a:lnTo>
                  <a:pt x="14318" y="2003"/>
                </a:lnTo>
                <a:lnTo>
                  <a:pt x="14309" y="2003"/>
                </a:lnTo>
                <a:lnTo>
                  <a:pt x="14282" y="2021"/>
                </a:lnTo>
                <a:lnTo>
                  <a:pt x="14265" y="2048"/>
                </a:lnTo>
                <a:lnTo>
                  <a:pt x="14229" y="2083"/>
                </a:lnTo>
                <a:lnTo>
                  <a:pt x="14229" y="2092"/>
                </a:lnTo>
                <a:lnTo>
                  <a:pt x="14212" y="2109"/>
                </a:lnTo>
                <a:lnTo>
                  <a:pt x="14194" y="2109"/>
                </a:lnTo>
                <a:lnTo>
                  <a:pt x="14194" y="2101"/>
                </a:lnTo>
                <a:lnTo>
                  <a:pt x="14203" y="2083"/>
                </a:lnTo>
                <a:lnTo>
                  <a:pt x="14212" y="2065"/>
                </a:lnTo>
                <a:lnTo>
                  <a:pt x="14212" y="2056"/>
                </a:lnTo>
                <a:lnTo>
                  <a:pt x="14229" y="2039"/>
                </a:lnTo>
                <a:lnTo>
                  <a:pt x="14247" y="2021"/>
                </a:lnTo>
                <a:lnTo>
                  <a:pt x="14256" y="2021"/>
                </a:lnTo>
                <a:lnTo>
                  <a:pt x="14247" y="2012"/>
                </a:lnTo>
                <a:lnTo>
                  <a:pt x="14238" y="2012"/>
                </a:lnTo>
                <a:lnTo>
                  <a:pt x="14238" y="2003"/>
                </a:lnTo>
                <a:lnTo>
                  <a:pt x="14229" y="2003"/>
                </a:lnTo>
                <a:lnTo>
                  <a:pt x="14221" y="2012"/>
                </a:lnTo>
                <a:lnTo>
                  <a:pt x="14212" y="2012"/>
                </a:lnTo>
                <a:lnTo>
                  <a:pt x="14203" y="2012"/>
                </a:lnTo>
                <a:lnTo>
                  <a:pt x="14194" y="2003"/>
                </a:lnTo>
                <a:lnTo>
                  <a:pt x="14185" y="1995"/>
                </a:lnTo>
                <a:lnTo>
                  <a:pt x="14177" y="1995"/>
                </a:lnTo>
                <a:lnTo>
                  <a:pt x="14168" y="1995"/>
                </a:lnTo>
                <a:lnTo>
                  <a:pt x="14150" y="2012"/>
                </a:lnTo>
                <a:lnTo>
                  <a:pt x="14141" y="2021"/>
                </a:lnTo>
                <a:lnTo>
                  <a:pt x="14150" y="2030"/>
                </a:lnTo>
                <a:lnTo>
                  <a:pt x="14150" y="2039"/>
                </a:lnTo>
                <a:lnTo>
                  <a:pt x="14141" y="2039"/>
                </a:lnTo>
                <a:lnTo>
                  <a:pt x="14124" y="2065"/>
                </a:lnTo>
                <a:lnTo>
                  <a:pt x="14115" y="2065"/>
                </a:lnTo>
                <a:lnTo>
                  <a:pt x="14097" y="2074"/>
                </a:lnTo>
                <a:lnTo>
                  <a:pt x="14080" y="2092"/>
                </a:lnTo>
                <a:lnTo>
                  <a:pt x="14071" y="2101"/>
                </a:lnTo>
                <a:lnTo>
                  <a:pt x="14071" y="2109"/>
                </a:lnTo>
                <a:lnTo>
                  <a:pt x="14071" y="2118"/>
                </a:lnTo>
                <a:lnTo>
                  <a:pt x="14080" y="2127"/>
                </a:lnTo>
                <a:lnTo>
                  <a:pt x="14071" y="2127"/>
                </a:lnTo>
                <a:lnTo>
                  <a:pt x="14062" y="2127"/>
                </a:lnTo>
                <a:lnTo>
                  <a:pt x="14053" y="2109"/>
                </a:lnTo>
                <a:lnTo>
                  <a:pt x="14044" y="2092"/>
                </a:lnTo>
                <a:lnTo>
                  <a:pt x="14044" y="2083"/>
                </a:lnTo>
                <a:lnTo>
                  <a:pt x="14035" y="2083"/>
                </a:lnTo>
                <a:lnTo>
                  <a:pt x="14027" y="2074"/>
                </a:lnTo>
                <a:lnTo>
                  <a:pt x="14009" y="2083"/>
                </a:lnTo>
                <a:lnTo>
                  <a:pt x="14000" y="2092"/>
                </a:lnTo>
                <a:lnTo>
                  <a:pt x="13991" y="2083"/>
                </a:lnTo>
                <a:lnTo>
                  <a:pt x="13974" y="2092"/>
                </a:lnTo>
                <a:lnTo>
                  <a:pt x="13956" y="2101"/>
                </a:lnTo>
                <a:lnTo>
                  <a:pt x="13938" y="2092"/>
                </a:lnTo>
                <a:lnTo>
                  <a:pt x="13930" y="2101"/>
                </a:lnTo>
                <a:lnTo>
                  <a:pt x="13947" y="2118"/>
                </a:lnTo>
                <a:lnTo>
                  <a:pt x="13956" y="2118"/>
                </a:lnTo>
                <a:lnTo>
                  <a:pt x="13965" y="2127"/>
                </a:lnTo>
                <a:lnTo>
                  <a:pt x="13974" y="2145"/>
                </a:lnTo>
                <a:lnTo>
                  <a:pt x="13965" y="2153"/>
                </a:lnTo>
                <a:lnTo>
                  <a:pt x="13956" y="2145"/>
                </a:lnTo>
                <a:lnTo>
                  <a:pt x="13947" y="2136"/>
                </a:lnTo>
                <a:lnTo>
                  <a:pt x="13930" y="2127"/>
                </a:lnTo>
                <a:lnTo>
                  <a:pt x="13921" y="2127"/>
                </a:lnTo>
                <a:lnTo>
                  <a:pt x="13912" y="2145"/>
                </a:lnTo>
                <a:lnTo>
                  <a:pt x="13903" y="2145"/>
                </a:lnTo>
                <a:lnTo>
                  <a:pt x="13894" y="2136"/>
                </a:lnTo>
                <a:lnTo>
                  <a:pt x="13885" y="2136"/>
                </a:lnTo>
                <a:lnTo>
                  <a:pt x="13877" y="2136"/>
                </a:lnTo>
                <a:lnTo>
                  <a:pt x="13868" y="2145"/>
                </a:lnTo>
                <a:lnTo>
                  <a:pt x="13868" y="2171"/>
                </a:lnTo>
                <a:lnTo>
                  <a:pt x="13877" y="2180"/>
                </a:lnTo>
                <a:lnTo>
                  <a:pt x="13885" y="2189"/>
                </a:lnTo>
                <a:lnTo>
                  <a:pt x="13859" y="2189"/>
                </a:lnTo>
                <a:lnTo>
                  <a:pt x="13841" y="2206"/>
                </a:lnTo>
                <a:lnTo>
                  <a:pt x="13832" y="2215"/>
                </a:lnTo>
                <a:lnTo>
                  <a:pt x="13850" y="2189"/>
                </a:lnTo>
                <a:lnTo>
                  <a:pt x="13850" y="2180"/>
                </a:lnTo>
                <a:lnTo>
                  <a:pt x="13850" y="2171"/>
                </a:lnTo>
                <a:lnTo>
                  <a:pt x="13859" y="2145"/>
                </a:lnTo>
                <a:lnTo>
                  <a:pt x="13850" y="2136"/>
                </a:lnTo>
                <a:lnTo>
                  <a:pt x="13841" y="2136"/>
                </a:lnTo>
                <a:lnTo>
                  <a:pt x="13841" y="2145"/>
                </a:lnTo>
                <a:lnTo>
                  <a:pt x="13832" y="2145"/>
                </a:lnTo>
                <a:lnTo>
                  <a:pt x="13824" y="2153"/>
                </a:lnTo>
                <a:lnTo>
                  <a:pt x="13815" y="2162"/>
                </a:lnTo>
                <a:lnTo>
                  <a:pt x="13806" y="2189"/>
                </a:lnTo>
                <a:lnTo>
                  <a:pt x="13797" y="2206"/>
                </a:lnTo>
                <a:lnTo>
                  <a:pt x="13797" y="2189"/>
                </a:lnTo>
                <a:lnTo>
                  <a:pt x="13806" y="2180"/>
                </a:lnTo>
                <a:lnTo>
                  <a:pt x="13806" y="2153"/>
                </a:lnTo>
                <a:lnTo>
                  <a:pt x="13771" y="2162"/>
                </a:lnTo>
                <a:lnTo>
                  <a:pt x="13753" y="2171"/>
                </a:lnTo>
                <a:lnTo>
                  <a:pt x="13753" y="2180"/>
                </a:lnTo>
                <a:lnTo>
                  <a:pt x="13753" y="2189"/>
                </a:lnTo>
                <a:lnTo>
                  <a:pt x="13744" y="2189"/>
                </a:lnTo>
                <a:lnTo>
                  <a:pt x="13735" y="2189"/>
                </a:lnTo>
                <a:lnTo>
                  <a:pt x="13727" y="2189"/>
                </a:lnTo>
                <a:lnTo>
                  <a:pt x="13727" y="2198"/>
                </a:lnTo>
                <a:lnTo>
                  <a:pt x="13735" y="2206"/>
                </a:lnTo>
                <a:lnTo>
                  <a:pt x="13744" y="2215"/>
                </a:lnTo>
                <a:lnTo>
                  <a:pt x="13727" y="2215"/>
                </a:lnTo>
                <a:lnTo>
                  <a:pt x="13718" y="2206"/>
                </a:lnTo>
                <a:lnTo>
                  <a:pt x="13709" y="2198"/>
                </a:lnTo>
                <a:lnTo>
                  <a:pt x="13700" y="2198"/>
                </a:lnTo>
                <a:lnTo>
                  <a:pt x="13691" y="2198"/>
                </a:lnTo>
                <a:lnTo>
                  <a:pt x="13682" y="2215"/>
                </a:lnTo>
                <a:lnTo>
                  <a:pt x="13682" y="2224"/>
                </a:lnTo>
                <a:lnTo>
                  <a:pt x="13691" y="2233"/>
                </a:lnTo>
                <a:lnTo>
                  <a:pt x="13691" y="2242"/>
                </a:lnTo>
                <a:lnTo>
                  <a:pt x="13656" y="2242"/>
                </a:lnTo>
                <a:lnTo>
                  <a:pt x="13647" y="2259"/>
                </a:lnTo>
                <a:lnTo>
                  <a:pt x="13638" y="2277"/>
                </a:lnTo>
                <a:lnTo>
                  <a:pt x="13638" y="2286"/>
                </a:lnTo>
                <a:lnTo>
                  <a:pt x="13612" y="2295"/>
                </a:lnTo>
                <a:lnTo>
                  <a:pt x="13594" y="2295"/>
                </a:lnTo>
                <a:lnTo>
                  <a:pt x="13577" y="2303"/>
                </a:lnTo>
                <a:lnTo>
                  <a:pt x="13577" y="2312"/>
                </a:lnTo>
                <a:lnTo>
                  <a:pt x="13568" y="2321"/>
                </a:lnTo>
                <a:lnTo>
                  <a:pt x="13577" y="2330"/>
                </a:lnTo>
                <a:lnTo>
                  <a:pt x="13621" y="2330"/>
                </a:lnTo>
                <a:lnTo>
                  <a:pt x="13638" y="2321"/>
                </a:lnTo>
                <a:lnTo>
                  <a:pt x="13647" y="2330"/>
                </a:lnTo>
                <a:lnTo>
                  <a:pt x="13638" y="2330"/>
                </a:lnTo>
                <a:lnTo>
                  <a:pt x="13630" y="2330"/>
                </a:lnTo>
                <a:lnTo>
                  <a:pt x="13612" y="2339"/>
                </a:lnTo>
                <a:lnTo>
                  <a:pt x="13603" y="2339"/>
                </a:lnTo>
                <a:lnTo>
                  <a:pt x="13594" y="2339"/>
                </a:lnTo>
                <a:lnTo>
                  <a:pt x="13577" y="2330"/>
                </a:lnTo>
                <a:lnTo>
                  <a:pt x="13559" y="2339"/>
                </a:lnTo>
                <a:lnTo>
                  <a:pt x="13550" y="2348"/>
                </a:lnTo>
                <a:lnTo>
                  <a:pt x="13550" y="2365"/>
                </a:lnTo>
                <a:lnTo>
                  <a:pt x="13559" y="2374"/>
                </a:lnTo>
                <a:lnTo>
                  <a:pt x="13559" y="2383"/>
                </a:lnTo>
                <a:lnTo>
                  <a:pt x="13550" y="2383"/>
                </a:lnTo>
                <a:lnTo>
                  <a:pt x="13559" y="2401"/>
                </a:lnTo>
                <a:lnTo>
                  <a:pt x="13550" y="2401"/>
                </a:lnTo>
                <a:lnTo>
                  <a:pt x="13541" y="2383"/>
                </a:lnTo>
                <a:lnTo>
                  <a:pt x="13541" y="2356"/>
                </a:lnTo>
                <a:lnTo>
                  <a:pt x="13533" y="2356"/>
                </a:lnTo>
                <a:lnTo>
                  <a:pt x="13524" y="2365"/>
                </a:lnTo>
                <a:lnTo>
                  <a:pt x="13506" y="2365"/>
                </a:lnTo>
                <a:lnTo>
                  <a:pt x="13497" y="2374"/>
                </a:lnTo>
                <a:lnTo>
                  <a:pt x="13480" y="2374"/>
                </a:lnTo>
                <a:lnTo>
                  <a:pt x="13480" y="2383"/>
                </a:lnTo>
                <a:lnTo>
                  <a:pt x="13488" y="2383"/>
                </a:lnTo>
                <a:lnTo>
                  <a:pt x="13506" y="2383"/>
                </a:lnTo>
                <a:lnTo>
                  <a:pt x="13506" y="2392"/>
                </a:lnTo>
                <a:lnTo>
                  <a:pt x="13497" y="2392"/>
                </a:lnTo>
                <a:lnTo>
                  <a:pt x="13488" y="2392"/>
                </a:lnTo>
                <a:lnTo>
                  <a:pt x="13480" y="2392"/>
                </a:lnTo>
                <a:lnTo>
                  <a:pt x="13471" y="2392"/>
                </a:lnTo>
                <a:lnTo>
                  <a:pt x="13462" y="2392"/>
                </a:lnTo>
                <a:lnTo>
                  <a:pt x="13444" y="2409"/>
                </a:lnTo>
                <a:lnTo>
                  <a:pt x="13444" y="2418"/>
                </a:lnTo>
                <a:lnTo>
                  <a:pt x="13444" y="2427"/>
                </a:lnTo>
                <a:lnTo>
                  <a:pt x="13453" y="2427"/>
                </a:lnTo>
                <a:lnTo>
                  <a:pt x="13462" y="2427"/>
                </a:lnTo>
                <a:lnTo>
                  <a:pt x="13480" y="2418"/>
                </a:lnTo>
                <a:lnTo>
                  <a:pt x="13488" y="2418"/>
                </a:lnTo>
                <a:lnTo>
                  <a:pt x="13480" y="2418"/>
                </a:lnTo>
                <a:lnTo>
                  <a:pt x="13480" y="2427"/>
                </a:lnTo>
                <a:lnTo>
                  <a:pt x="13480" y="2436"/>
                </a:lnTo>
                <a:lnTo>
                  <a:pt x="13488" y="2445"/>
                </a:lnTo>
                <a:lnTo>
                  <a:pt x="13497" y="2445"/>
                </a:lnTo>
                <a:lnTo>
                  <a:pt x="13506" y="2445"/>
                </a:lnTo>
                <a:lnTo>
                  <a:pt x="13506" y="2454"/>
                </a:lnTo>
                <a:lnTo>
                  <a:pt x="13506" y="2471"/>
                </a:lnTo>
                <a:lnTo>
                  <a:pt x="13497" y="2471"/>
                </a:lnTo>
                <a:lnTo>
                  <a:pt x="13497" y="2454"/>
                </a:lnTo>
                <a:lnTo>
                  <a:pt x="13488" y="2454"/>
                </a:lnTo>
                <a:lnTo>
                  <a:pt x="13480" y="2454"/>
                </a:lnTo>
                <a:lnTo>
                  <a:pt x="13471" y="2445"/>
                </a:lnTo>
                <a:lnTo>
                  <a:pt x="13453" y="2436"/>
                </a:lnTo>
                <a:lnTo>
                  <a:pt x="13444" y="2445"/>
                </a:lnTo>
                <a:lnTo>
                  <a:pt x="13427" y="2462"/>
                </a:lnTo>
                <a:lnTo>
                  <a:pt x="13427" y="2471"/>
                </a:lnTo>
                <a:lnTo>
                  <a:pt x="13418" y="2471"/>
                </a:lnTo>
                <a:lnTo>
                  <a:pt x="13418" y="2480"/>
                </a:lnTo>
                <a:lnTo>
                  <a:pt x="13427" y="2480"/>
                </a:lnTo>
                <a:lnTo>
                  <a:pt x="13444" y="2480"/>
                </a:lnTo>
                <a:lnTo>
                  <a:pt x="13480" y="2480"/>
                </a:lnTo>
                <a:lnTo>
                  <a:pt x="13488" y="2480"/>
                </a:lnTo>
                <a:lnTo>
                  <a:pt x="13488" y="2489"/>
                </a:lnTo>
                <a:lnTo>
                  <a:pt x="13444" y="2489"/>
                </a:lnTo>
                <a:lnTo>
                  <a:pt x="13427" y="2489"/>
                </a:lnTo>
                <a:lnTo>
                  <a:pt x="13418" y="2489"/>
                </a:lnTo>
                <a:lnTo>
                  <a:pt x="13409" y="2489"/>
                </a:lnTo>
                <a:lnTo>
                  <a:pt x="13400" y="2498"/>
                </a:lnTo>
                <a:lnTo>
                  <a:pt x="13391" y="2498"/>
                </a:lnTo>
                <a:lnTo>
                  <a:pt x="13374" y="2515"/>
                </a:lnTo>
                <a:lnTo>
                  <a:pt x="13365" y="2515"/>
                </a:lnTo>
                <a:lnTo>
                  <a:pt x="13356" y="2524"/>
                </a:lnTo>
                <a:lnTo>
                  <a:pt x="13365" y="2533"/>
                </a:lnTo>
                <a:lnTo>
                  <a:pt x="13383" y="2533"/>
                </a:lnTo>
                <a:lnTo>
                  <a:pt x="13374" y="2542"/>
                </a:lnTo>
                <a:lnTo>
                  <a:pt x="13356" y="2533"/>
                </a:lnTo>
                <a:lnTo>
                  <a:pt x="13347" y="2542"/>
                </a:lnTo>
                <a:lnTo>
                  <a:pt x="13338" y="2551"/>
                </a:lnTo>
                <a:lnTo>
                  <a:pt x="13330" y="2559"/>
                </a:lnTo>
                <a:lnTo>
                  <a:pt x="13330" y="2568"/>
                </a:lnTo>
                <a:lnTo>
                  <a:pt x="13321" y="2568"/>
                </a:lnTo>
                <a:lnTo>
                  <a:pt x="13321" y="2577"/>
                </a:lnTo>
                <a:lnTo>
                  <a:pt x="13321" y="2604"/>
                </a:lnTo>
                <a:lnTo>
                  <a:pt x="13338" y="2604"/>
                </a:lnTo>
                <a:lnTo>
                  <a:pt x="13347" y="2604"/>
                </a:lnTo>
                <a:lnTo>
                  <a:pt x="13365" y="2604"/>
                </a:lnTo>
                <a:lnTo>
                  <a:pt x="13383" y="2595"/>
                </a:lnTo>
                <a:lnTo>
                  <a:pt x="13391" y="2595"/>
                </a:lnTo>
                <a:lnTo>
                  <a:pt x="13383" y="2604"/>
                </a:lnTo>
                <a:lnTo>
                  <a:pt x="13365" y="2604"/>
                </a:lnTo>
                <a:lnTo>
                  <a:pt x="13365" y="2612"/>
                </a:lnTo>
                <a:lnTo>
                  <a:pt x="13338" y="2612"/>
                </a:lnTo>
                <a:lnTo>
                  <a:pt x="13294" y="2621"/>
                </a:lnTo>
                <a:lnTo>
                  <a:pt x="13312" y="2630"/>
                </a:lnTo>
                <a:lnTo>
                  <a:pt x="13312" y="2639"/>
                </a:lnTo>
                <a:lnTo>
                  <a:pt x="13303" y="2639"/>
                </a:lnTo>
                <a:lnTo>
                  <a:pt x="13285" y="2648"/>
                </a:lnTo>
                <a:lnTo>
                  <a:pt x="13285" y="2657"/>
                </a:lnTo>
                <a:lnTo>
                  <a:pt x="13268" y="2683"/>
                </a:lnTo>
                <a:lnTo>
                  <a:pt x="13259" y="2683"/>
                </a:lnTo>
                <a:lnTo>
                  <a:pt x="13250" y="2692"/>
                </a:lnTo>
                <a:lnTo>
                  <a:pt x="13250" y="2709"/>
                </a:lnTo>
                <a:lnTo>
                  <a:pt x="13250" y="2718"/>
                </a:lnTo>
                <a:lnTo>
                  <a:pt x="13250" y="2727"/>
                </a:lnTo>
                <a:lnTo>
                  <a:pt x="13259" y="2727"/>
                </a:lnTo>
                <a:lnTo>
                  <a:pt x="13268" y="2727"/>
                </a:lnTo>
                <a:lnTo>
                  <a:pt x="13268" y="2736"/>
                </a:lnTo>
                <a:lnTo>
                  <a:pt x="13277" y="2727"/>
                </a:lnTo>
                <a:lnTo>
                  <a:pt x="13294" y="2727"/>
                </a:lnTo>
                <a:lnTo>
                  <a:pt x="13303" y="2718"/>
                </a:lnTo>
                <a:lnTo>
                  <a:pt x="13294" y="2727"/>
                </a:lnTo>
                <a:lnTo>
                  <a:pt x="13277" y="2745"/>
                </a:lnTo>
                <a:lnTo>
                  <a:pt x="13259" y="2745"/>
                </a:lnTo>
                <a:lnTo>
                  <a:pt x="13259" y="2736"/>
                </a:lnTo>
                <a:lnTo>
                  <a:pt x="13250" y="2736"/>
                </a:lnTo>
                <a:lnTo>
                  <a:pt x="13198" y="2754"/>
                </a:lnTo>
                <a:lnTo>
                  <a:pt x="13189" y="2762"/>
                </a:lnTo>
                <a:lnTo>
                  <a:pt x="13189" y="2771"/>
                </a:lnTo>
                <a:lnTo>
                  <a:pt x="13189" y="2780"/>
                </a:lnTo>
                <a:lnTo>
                  <a:pt x="13198" y="2780"/>
                </a:lnTo>
                <a:lnTo>
                  <a:pt x="13207" y="2780"/>
                </a:lnTo>
                <a:lnTo>
                  <a:pt x="13215" y="2780"/>
                </a:lnTo>
                <a:lnTo>
                  <a:pt x="13207" y="2789"/>
                </a:lnTo>
                <a:lnTo>
                  <a:pt x="13189" y="2789"/>
                </a:lnTo>
                <a:lnTo>
                  <a:pt x="13181" y="2789"/>
                </a:lnTo>
                <a:lnTo>
                  <a:pt x="13172" y="2798"/>
                </a:lnTo>
                <a:lnTo>
                  <a:pt x="13163" y="2807"/>
                </a:lnTo>
                <a:lnTo>
                  <a:pt x="13154" y="2815"/>
                </a:lnTo>
                <a:lnTo>
                  <a:pt x="13137" y="2824"/>
                </a:lnTo>
                <a:lnTo>
                  <a:pt x="13110" y="2851"/>
                </a:lnTo>
                <a:lnTo>
                  <a:pt x="13092" y="2860"/>
                </a:lnTo>
                <a:lnTo>
                  <a:pt x="13092" y="2877"/>
                </a:lnTo>
                <a:lnTo>
                  <a:pt x="13084" y="2886"/>
                </a:lnTo>
                <a:lnTo>
                  <a:pt x="13075" y="2886"/>
                </a:lnTo>
                <a:lnTo>
                  <a:pt x="13066" y="2895"/>
                </a:lnTo>
                <a:lnTo>
                  <a:pt x="13057" y="2904"/>
                </a:lnTo>
                <a:lnTo>
                  <a:pt x="13066" y="2912"/>
                </a:lnTo>
                <a:lnTo>
                  <a:pt x="13075" y="2912"/>
                </a:lnTo>
                <a:lnTo>
                  <a:pt x="13084" y="2921"/>
                </a:lnTo>
                <a:lnTo>
                  <a:pt x="13084" y="2930"/>
                </a:lnTo>
                <a:lnTo>
                  <a:pt x="13101" y="2930"/>
                </a:lnTo>
                <a:lnTo>
                  <a:pt x="13119" y="2921"/>
                </a:lnTo>
                <a:lnTo>
                  <a:pt x="13163" y="2904"/>
                </a:lnTo>
                <a:lnTo>
                  <a:pt x="13172" y="2895"/>
                </a:lnTo>
                <a:lnTo>
                  <a:pt x="13163" y="2886"/>
                </a:lnTo>
                <a:lnTo>
                  <a:pt x="13172" y="2877"/>
                </a:lnTo>
                <a:lnTo>
                  <a:pt x="13181" y="2868"/>
                </a:lnTo>
                <a:lnTo>
                  <a:pt x="13189" y="2868"/>
                </a:lnTo>
                <a:lnTo>
                  <a:pt x="13198" y="2868"/>
                </a:lnTo>
                <a:lnTo>
                  <a:pt x="13198" y="2877"/>
                </a:lnTo>
                <a:lnTo>
                  <a:pt x="13189" y="2877"/>
                </a:lnTo>
                <a:lnTo>
                  <a:pt x="13181" y="2886"/>
                </a:lnTo>
                <a:lnTo>
                  <a:pt x="13189" y="2886"/>
                </a:lnTo>
                <a:lnTo>
                  <a:pt x="13189" y="2895"/>
                </a:lnTo>
                <a:lnTo>
                  <a:pt x="13181" y="2904"/>
                </a:lnTo>
                <a:lnTo>
                  <a:pt x="13172" y="2904"/>
                </a:lnTo>
                <a:lnTo>
                  <a:pt x="13163" y="2912"/>
                </a:lnTo>
                <a:lnTo>
                  <a:pt x="13154" y="2912"/>
                </a:lnTo>
                <a:lnTo>
                  <a:pt x="13145" y="2921"/>
                </a:lnTo>
                <a:lnTo>
                  <a:pt x="13145" y="2930"/>
                </a:lnTo>
                <a:lnTo>
                  <a:pt x="13145" y="2939"/>
                </a:lnTo>
                <a:lnTo>
                  <a:pt x="13137" y="2939"/>
                </a:lnTo>
                <a:lnTo>
                  <a:pt x="13119" y="2939"/>
                </a:lnTo>
                <a:lnTo>
                  <a:pt x="13110" y="2939"/>
                </a:lnTo>
                <a:lnTo>
                  <a:pt x="13101" y="2939"/>
                </a:lnTo>
                <a:lnTo>
                  <a:pt x="13092" y="2948"/>
                </a:lnTo>
                <a:lnTo>
                  <a:pt x="13092" y="2930"/>
                </a:lnTo>
                <a:lnTo>
                  <a:pt x="13084" y="2930"/>
                </a:lnTo>
                <a:lnTo>
                  <a:pt x="13075" y="2921"/>
                </a:lnTo>
                <a:lnTo>
                  <a:pt x="13066" y="2921"/>
                </a:lnTo>
                <a:lnTo>
                  <a:pt x="13057" y="2921"/>
                </a:lnTo>
                <a:lnTo>
                  <a:pt x="13039" y="2921"/>
                </a:lnTo>
                <a:lnTo>
                  <a:pt x="13031" y="2939"/>
                </a:lnTo>
                <a:lnTo>
                  <a:pt x="13022" y="2939"/>
                </a:lnTo>
                <a:lnTo>
                  <a:pt x="13022" y="2930"/>
                </a:lnTo>
                <a:lnTo>
                  <a:pt x="13031" y="2921"/>
                </a:lnTo>
                <a:lnTo>
                  <a:pt x="13004" y="2912"/>
                </a:lnTo>
                <a:lnTo>
                  <a:pt x="12995" y="2921"/>
                </a:lnTo>
                <a:lnTo>
                  <a:pt x="12987" y="2921"/>
                </a:lnTo>
                <a:lnTo>
                  <a:pt x="12978" y="2930"/>
                </a:lnTo>
                <a:lnTo>
                  <a:pt x="12969" y="2930"/>
                </a:lnTo>
                <a:lnTo>
                  <a:pt x="12978" y="2939"/>
                </a:lnTo>
                <a:lnTo>
                  <a:pt x="12987" y="2939"/>
                </a:lnTo>
                <a:lnTo>
                  <a:pt x="12995" y="2948"/>
                </a:lnTo>
                <a:lnTo>
                  <a:pt x="12987" y="2957"/>
                </a:lnTo>
                <a:lnTo>
                  <a:pt x="12969" y="2957"/>
                </a:lnTo>
                <a:lnTo>
                  <a:pt x="12960" y="2965"/>
                </a:lnTo>
                <a:lnTo>
                  <a:pt x="12960" y="2974"/>
                </a:lnTo>
                <a:lnTo>
                  <a:pt x="12960" y="2983"/>
                </a:lnTo>
                <a:lnTo>
                  <a:pt x="12969" y="2983"/>
                </a:lnTo>
                <a:lnTo>
                  <a:pt x="12987" y="3001"/>
                </a:lnTo>
                <a:lnTo>
                  <a:pt x="12995" y="3010"/>
                </a:lnTo>
                <a:lnTo>
                  <a:pt x="12969" y="2992"/>
                </a:lnTo>
                <a:lnTo>
                  <a:pt x="12960" y="2992"/>
                </a:lnTo>
                <a:lnTo>
                  <a:pt x="12951" y="2983"/>
                </a:lnTo>
                <a:lnTo>
                  <a:pt x="12934" y="2974"/>
                </a:lnTo>
                <a:lnTo>
                  <a:pt x="12925" y="2974"/>
                </a:lnTo>
                <a:lnTo>
                  <a:pt x="12916" y="2974"/>
                </a:lnTo>
                <a:lnTo>
                  <a:pt x="12898" y="2983"/>
                </a:lnTo>
                <a:lnTo>
                  <a:pt x="12872" y="2992"/>
                </a:lnTo>
                <a:lnTo>
                  <a:pt x="12872" y="3001"/>
                </a:lnTo>
                <a:lnTo>
                  <a:pt x="12863" y="3001"/>
                </a:lnTo>
                <a:lnTo>
                  <a:pt x="12854" y="3018"/>
                </a:lnTo>
                <a:lnTo>
                  <a:pt x="12854" y="3027"/>
                </a:lnTo>
                <a:lnTo>
                  <a:pt x="12872" y="3018"/>
                </a:lnTo>
                <a:lnTo>
                  <a:pt x="12881" y="3018"/>
                </a:lnTo>
                <a:lnTo>
                  <a:pt x="12889" y="3018"/>
                </a:lnTo>
                <a:lnTo>
                  <a:pt x="12898" y="3027"/>
                </a:lnTo>
                <a:lnTo>
                  <a:pt x="12951" y="3018"/>
                </a:lnTo>
                <a:lnTo>
                  <a:pt x="12934" y="3018"/>
                </a:lnTo>
                <a:lnTo>
                  <a:pt x="12916" y="3027"/>
                </a:lnTo>
                <a:lnTo>
                  <a:pt x="12907" y="3027"/>
                </a:lnTo>
                <a:lnTo>
                  <a:pt x="12907" y="3036"/>
                </a:lnTo>
                <a:lnTo>
                  <a:pt x="12925" y="3036"/>
                </a:lnTo>
                <a:lnTo>
                  <a:pt x="12916" y="3045"/>
                </a:lnTo>
                <a:lnTo>
                  <a:pt x="12907" y="3045"/>
                </a:lnTo>
                <a:lnTo>
                  <a:pt x="12889" y="3036"/>
                </a:lnTo>
                <a:lnTo>
                  <a:pt x="12872" y="3036"/>
                </a:lnTo>
                <a:lnTo>
                  <a:pt x="12854" y="3027"/>
                </a:lnTo>
                <a:lnTo>
                  <a:pt x="12845" y="3036"/>
                </a:lnTo>
                <a:lnTo>
                  <a:pt x="12828" y="3036"/>
                </a:lnTo>
                <a:lnTo>
                  <a:pt x="12819" y="3036"/>
                </a:lnTo>
                <a:lnTo>
                  <a:pt x="12819" y="3045"/>
                </a:lnTo>
                <a:lnTo>
                  <a:pt x="12810" y="3054"/>
                </a:lnTo>
                <a:lnTo>
                  <a:pt x="12819" y="3054"/>
                </a:lnTo>
                <a:lnTo>
                  <a:pt x="12837" y="3054"/>
                </a:lnTo>
                <a:lnTo>
                  <a:pt x="12845" y="3054"/>
                </a:lnTo>
                <a:lnTo>
                  <a:pt x="12810" y="3063"/>
                </a:lnTo>
                <a:lnTo>
                  <a:pt x="12801" y="3063"/>
                </a:lnTo>
                <a:lnTo>
                  <a:pt x="12801" y="3054"/>
                </a:lnTo>
                <a:lnTo>
                  <a:pt x="12792" y="3054"/>
                </a:lnTo>
                <a:lnTo>
                  <a:pt x="12784" y="3063"/>
                </a:lnTo>
                <a:lnTo>
                  <a:pt x="12775" y="3063"/>
                </a:lnTo>
                <a:lnTo>
                  <a:pt x="12766" y="3071"/>
                </a:lnTo>
                <a:lnTo>
                  <a:pt x="12757" y="3080"/>
                </a:lnTo>
                <a:lnTo>
                  <a:pt x="12748" y="3089"/>
                </a:lnTo>
                <a:lnTo>
                  <a:pt x="12740" y="3080"/>
                </a:lnTo>
                <a:lnTo>
                  <a:pt x="12740" y="3089"/>
                </a:lnTo>
                <a:lnTo>
                  <a:pt x="12731" y="3098"/>
                </a:lnTo>
                <a:lnTo>
                  <a:pt x="12740" y="3107"/>
                </a:lnTo>
                <a:lnTo>
                  <a:pt x="12748" y="3115"/>
                </a:lnTo>
                <a:lnTo>
                  <a:pt x="12757" y="3107"/>
                </a:lnTo>
                <a:lnTo>
                  <a:pt x="12775" y="3115"/>
                </a:lnTo>
                <a:lnTo>
                  <a:pt x="12810" y="3124"/>
                </a:lnTo>
                <a:lnTo>
                  <a:pt x="12828" y="3124"/>
                </a:lnTo>
                <a:lnTo>
                  <a:pt x="12845" y="3115"/>
                </a:lnTo>
                <a:lnTo>
                  <a:pt x="12854" y="3115"/>
                </a:lnTo>
                <a:lnTo>
                  <a:pt x="12837" y="3124"/>
                </a:lnTo>
                <a:lnTo>
                  <a:pt x="12801" y="3124"/>
                </a:lnTo>
                <a:lnTo>
                  <a:pt x="12784" y="3124"/>
                </a:lnTo>
                <a:lnTo>
                  <a:pt x="12757" y="3115"/>
                </a:lnTo>
                <a:lnTo>
                  <a:pt x="12731" y="3115"/>
                </a:lnTo>
                <a:lnTo>
                  <a:pt x="12722" y="3115"/>
                </a:lnTo>
                <a:lnTo>
                  <a:pt x="12722" y="3124"/>
                </a:lnTo>
                <a:lnTo>
                  <a:pt x="12722" y="3133"/>
                </a:lnTo>
                <a:lnTo>
                  <a:pt x="12722" y="3142"/>
                </a:lnTo>
                <a:lnTo>
                  <a:pt x="12731" y="3151"/>
                </a:lnTo>
                <a:lnTo>
                  <a:pt x="12740" y="3160"/>
                </a:lnTo>
                <a:lnTo>
                  <a:pt x="12748" y="3160"/>
                </a:lnTo>
                <a:lnTo>
                  <a:pt x="12748" y="3168"/>
                </a:lnTo>
                <a:lnTo>
                  <a:pt x="12740" y="3168"/>
                </a:lnTo>
                <a:lnTo>
                  <a:pt x="12722" y="3168"/>
                </a:lnTo>
                <a:lnTo>
                  <a:pt x="12722" y="3177"/>
                </a:lnTo>
                <a:lnTo>
                  <a:pt x="12731" y="3186"/>
                </a:lnTo>
                <a:lnTo>
                  <a:pt x="12731" y="3195"/>
                </a:lnTo>
                <a:lnTo>
                  <a:pt x="12748" y="3204"/>
                </a:lnTo>
                <a:lnTo>
                  <a:pt x="12757" y="3204"/>
                </a:lnTo>
                <a:lnTo>
                  <a:pt x="12775" y="3204"/>
                </a:lnTo>
                <a:lnTo>
                  <a:pt x="12801" y="3195"/>
                </a:lnTo>
                <a:lnTo>
                  <a:pt x="12828" y="3204"/>
                </a:lnTo>
                <a:lnTo>
                  <a:pt x="12837" y="3204"/>
                </a:lnTo>
                <a:lnTo>
                  <a:pt x="12837" y="3186"/>
                </a:lnTo>
                <a:lnTo>
                  <a:pt x="12845" y="3186"/>
                </a:lnTo>
                <a:lnTo>
                  <a:pt x="12845" y="3195"/>
                </a:lnTo>
                <a:lnTo>
                  <a:pt x="12854" y="3195"/>
                </a:lnTo>
                <a:lnTo>
                  <a:pt x="12872" y="3195"/>
                </a:lnTo>
                <a:lnTo>
                  <a:pt x="12889" y="3195"/>
                </a:lnTo>
                <a:lnTo>
                  <a:pt x="12898" y="3195"/>
                </a:lnTo>
                <a:lnTo>
                  <a:pt x="12889" y="3186"/>
                </a:lnTo>
                <a:lnTo>
                  <a:pt x="12898" y="3177"/>
                </a:lnTo>
                <a:lnTo>
                  <a:pt x="12907" y="3168"/>
                </a:lnTo>
                <a:lnTo>
                  <a:pt x="12898" y="3186"/>
                </a:lnTo>
                <a:lnTo>
                  <a:pt x="12898" y="3195"/>
                </a:lnTo>
                <a:lnTo>
                  <a:pt x="12916" y="3195"/>
                </a:lnTo>
                <a:lnTo>
                  <a:pt x="12872" y="3204"/>
                </a:lnTo>
                <a:lnTo>
                  <a:pt x="12872" y="3213"/>
                </a:lnTo>
                <a:lnTo>
                  <a:pt x="12881" y="3221"/>
                </a:lnTo>
                <a:lnTo>
                  <a:pt x="12872" y="3221"/>
                </a:lnTo>
                <a:lnTo>
                  <a:pt x="12872" y="3213"/>
                </a:lnTo>
                <a:lnTo>
                  <a:pt x="12863" y="3204"/>
                </a:lnTo>
                <a:lnTo>
                  <a:pt x="12854" y="3204"/>
                </a:lnTo>
                <a:lnTo>
                  <a:pt x="12845" y="3204"/>
                </a:lnTo>
                <a:lnTo>
                  <a:pt x="12828" y="3204"/>
                </a:lnTo>
                <a:lnTo>
                  <a:pt x="12819" y="3204"/>
                </a:lnTo>
                <a:lnTo>
                  <a:pt x="12801" y="3204"/>
                </a:lnTo>
                <a:lnTo>
                  <a:pt x="12766" y="3213"/>
                </a:lnTo>
                <a:lnTo>
                  <a:pt x="12748" y="3213"/>
                </a:lnTo>
                <a:lnTo>
                  <a:pt x="12740" y="3213"/>
                </a:lnTo>
                <a:lnTo>
                  <a:pt x="12731" y="3213"/>
                </a:lnTo>
                <a:lnTo>
                  <a:pt x="12722" y="3213"/>
                </a:lnTo>
                <a:lnTo>
                  <a:pt x="12731" y="3221"/>
                </a:lnTo>
                <a:lnTo>
                  <a:pt x="12722" y="3230"/>
                </a:lnTo>
                <a:lnTo>
                  <a:pt x="12731" y="3248"/>
                </a:lnTo>
                <a:lnTo>
                  <a:pt x="12731" y="3257"/>
                </a:lnTo>
                <a:lnTo>
                  <a:pt x="12740" y="3265"/>
                </a:lnTo>
                <a:lnTo>
                  <a:pt x="12757" y="3257"/>
                </a:lnTo>
                <a:lnTo>
                  <a:pt x="12766" y="3248"/>
                </a:lnTo>
                <a:lnTo>
                  <a:pt x="12775" y="3248"/>
                </a:lnTo>
                <a:lnTo>
                  <a:pt x="12766" y="3257"/>
                </a:lnTo>
                <a:lnTo>
                  <a:pt x="12740" y="3274"/>
                </a:lnTo>
                <a:lnTo>
                  <a:pt x="12740" y="3292"/>
                </a:lnTo>
                <a:lnTo>
                  <a:pt x="12748" y="3301"/>
                </a:lnTo>
                <a:lnTo>
                  <a:pt x="12757" y="3310"/>
                </a:lnTo>
                <a:lnTo>
                  <a:pt x="12766" y="3310"/>
                </a:lnTo>
                <a:lnTo>
                  <a:pt x="12775" y="3310"/>
                </a:lnTo>
                <a:lnTo>
                  <a:pt x="12775" y="3318"/>
                </a:lnTo>
                <a:lnTo>
                  <a:pt x="12766" y="3318"/>
                </a:lnTo>
                <a:lnTo>
                  <a:pt x="12757" y="3318"/>
                </a:lnTo>
                <a:lnTo>
                  <a:pt x="12748" y="3318"/>
                </a:lnTo>
                <a:lnTo>
                  <a:pt x="12740" y="3318"/>
                </a:lnTo>
                <a:lnTo>
                  <a:pt x="12740" y="3327"/>
                </a:lnTo>
                <a:lnTo>
                  <a:pt x="12740" y="3336"/>
                </a:lnTo>
                <a:lnTo>
                  <a:pt x="12731" y="3345"/>
                </a:lnTo>
                <a:lnTo>
                  <a:pt x="12731" y="3354"/>
                </a:lnTo>
                <a:lnTo>
                  <a:pt x="12731" y="3363"/>
                </a:lnTo>
                <a:lnTo>
                  <a:pt x="12740" y="3371"/>
                </a:lnTo>
                <a:lnTo>
                  <a:pt x="12740" y="3363"/>
                </a:lnTo>
                <a:lnTo>
                  <a:pt x="12748" y="3363"/>
                </a:lnTo>
                <a:lnTo>
                  <a:pt x="12748" y="3354"/>
                </a:lnTo>
                <a:lnTo>
                  <a:pt x="12766" y="3345"/>
                </a:lnTo>
                <a:lnTo>
                  <a:pt x="12766" y="3336"/>
                </a:lnTo>
                <a:lnTo>
                  <a:pt x="12775" y="3327"/>
                </a:lnTo>
                <a:lnTo>
                  <a:pt x="12784" y="3327"/>
                </a:lnTo>
                <a:lnTo>
                  <a:pt x="12792" y="3318"/>
                </a:lnTo>
                <a:lnTo>
                  <a:pt x="12792" y="3310"/>
                </a:lnTo>
                <a:lnTo>
                  <a:pt x="12792" y="3301"/>
                </a:lnTo>
                <a:lnTo>
                  <a:pt x="12810" y="3292"/>
                </a:lnTo>
                <a:lnTo>
                  <a:pt x="12828" y="3283"/>
                </a:lnTo>
                <a:lnTo>
                  <a:pt x="12854" y="3274"/>
                </a:lnTo>
                <a:lnTo>
                  <a:pt x="12872" y="3274"/>
                </a:lnTo>
                <a:lnTo>
                  <a:pt x="12854" y="3274"/>
                </a:lnTo>
                <a:lnTo>
                  <a:pt x="12854" y="3283"/>
                </a:lnTo>
                <a:lnTo>
                  <a:pt x="12845" y="3283"/>
                </a:lnTo>
                <a:lnTo>
                  <a:pt x="12837" y="3310"/>
                </a:lnTo>
                <a:lnTo>
                  <a:pt x="12837" y="3301"/>
                </a:lnTo>
                <a:lnTo>
                  <a:pt x="12845" y="3292"/>
                </a:lnTo>
                <a:lnTo>
                  <a:pt x="12837" y="3283"/>
                </a:lnTo>
                <a:lnTo>
                  <a:pt x="12828" y="3292"/>
                </a:lnTo>
                <a:lnTo>
                  <a:pt x="12810" y="3301"/>
                </a:lnTo>
                <a:lnTo>
                  <a:pt x="12810" y="3310"/>
                </a:lnTo>
                <a:lnTo>
                  <a:pt x="12801" y="3318"/>
                </a:lnTo>
                <a:lnTo>
                  <a:pt x="12801" y="3327"/>
                </a:lnTo>
                <a:lnTo>
                  <a:pt x="12784" y="3336"/>
                </a:lnTo>
                <a:lnTo>
                  <a:pt x="12775" y="3345"/>
                </a:lnTo>
                <a:lnTo>
                  <a:pt x="12784" y="3345"/>
                </a:lnTo>
                <a:lnTo>
                  <a:pt x="12784" y="3354"/>
                </a:lnTo>
                <a:lnTo>
                  <a:pt x="12792" y="3345"/>
                </a:lnTo>
                <a:lnTo>
                  <a:pt x="12801" y="3345"/>
                </a:lnTo>
                <a:lnTo>
                  <a:pt x="12810" y="3345"/>
                </a:lnTo>
                <a:lnTo>
                  <a:pt x="12819" y="3345"/>
                </a:lnTo>
                <a:lnTo>
                  <a:pt x="12801" y="3354"/>
                </a:lnTo>
                <a:lnTo>
                  <a:pt x="12792" y="3354"/>
                </a:lnTo>
                <a:lnTo>
                  <a:pt x="12784" y="3363"/>
                </a:lnTo>
                <a:lnTo>
                  <a:pt x="12766" y="3363"/>
                </a:lnTo>
                <a:lnTo>
                  <a:pt x="12757" y="3363"/>
                </a:lnTo>
                <a:lnTo>
                  <a:pt x="12748" y="3371"/>
                </a:lnTo>
                <a:lnTo>
                  <a:pt x="12740" y="3371"/>
                </a:lnTo>
                <a:lnTo>
                  <a:pt x="12740" y="3389"/>
                </a:lnTo>
                <a:lnTo>
                  <a:pt x="12731" y="3416"/>
                </a:lnTo>
                <a:lnTo>
                  <a:pt x="12740" y="3416"/>
                </a:lnTo>
                <a:lnTo>
                  <a:pt x="12748" y="3416"/>
                </a:lnTo>
                <a:lnTo>
                  <a:pt x="12757" y="3416"/>
                </a:lnTo>
                <a:lnTo>
                  <a:pt x="12766" y="3407"/>
                </a:lnTo>
                <a:lnTo>
                  <a:pt x="12775" y="3407"/>
                </a:lnTo>
                <a:lnTo>
                  <a:pt x="12775" y="3398"/>
                </a:lnTo>
                <a:lnTo>
                  <a:pt x="12784" y="3398"/>
                </a:lnTo>
                <a:lnTo>
                  <a:pt x="12801" y="3389"/>
                </a:lnTo>
                <a:lnTo>
                  <a:pt x="12810" y="3380"/>
                </a:lnTo>
                <a:lnTo>
                  <a:pt x="12819" y="3380"/>
                </a:lnTo>
                <a:lnTo>
                  <a:pt x="12828" y="3380"/>
                </a:lnTo>
                <a:lnTo>
                  <a:pt x="12819" y="3380"/>
                </a:lnTo>
                <a:lnTo>
                  <a:pt x="12810" y="3389"/>
                </a:lnTo>
                <a:lnTo>
                  <a:pt x="12801" y="3398"/>
                </a:lnTo>
                <a:lnTo>
                  <a:pt x="12792" y="3407"/>
                </a:lnTo>
                <a:lnTo>
                  <a:pt x="12792" y="3416"/>
                </a:lnTo>
                <a:lnTo>
                  <a:pt x="12792" y="3424"/>
                </a:lnTo>
                <a:lnTo>
                  <a:pt x="12792" y="3433"/>
                </a:lnTo>
                <a:lnTo>
                  <a:pt x="12801" y="3442"/>
                </a:lnTo>
                <a:lnTo>
                  <a:pt x="12810" y="3442"/>
                </a:lnTo>
                <a:lnTo>
                  <a:pt x="12819" y="3433"/>
                </a:lnTo>
                <a:lnTo>
                  <a:pt x="12828" y="3433"/>
                </a:lnTo>
                <a:lnTo>
                  <a:pt x="12819" y="3442"/>
                </a:lnTo>
                <a:lnTo>
                  <a:pt x="12810" y="3451"/>
                </a:lnTo>
                <a:lnTo>
                  <a:pt x="12792" y="3442"/>
                </a:lnTo>
                <a:lnTo>
                  <a:pt x="12766" y="3433"/>
                </a:lnTo>
                <a:lnTo>
                  <a:pt x="12766" y="3442"/>
                </a:lnTo>
                <a:lnTo>
                  <a:pt x="12766" y="3460"/>
                </a:lnTo>
                <a:lnTo>
                  <a:pt x="12766" y="3468"/>
                </a:lnTo>
                <a:lnTo>
                  <a:pt x="12766" y="3477"/>
                </a:lnTo>
                <a:lnTo>
                  <a:pt x="12775" y="3486"/>
                </a:lnTo>
                <a:lnTo>
                  <a:pt x="12801" y="3495"/>
                </a:lnTo>
                <a:lnTo>
                  <a:pt x="12801" y="3504"/>
                </a:lnTo>
                <a:lnTo>
                  <a:pt x="12828" y="3513"/>
                </a:lnTo>
                <a:lnTo>
                  <a:pt x="12837" y="3513"/>
                </a:lnTo>
                <a:lnTo>
                  <a:pt x="12845" y="3513"/>
                </a:lnTo>
                <a:lnTo>
                  <a:pt x="12845" y="3521"/>
                </a:lnTo>
                <a:lnTo>
                  <a:pt x="12837" y="3530"/>
                </a:lnTo>
                <a:lnTo>
                  <a:pt x="12845" y="3530"/>
                </a:lnTo>
                <a:lnTo>
                  <a:pt x="12854" y="3539"/>
                </a:lnTo>
                <a:lnTo>
                  <a:pt x="12854" y="3530"/>
                </a:lnTo>
                <a:lnTo>
                  <a:pt x="12863" y="3530"/>
                </a:lnTo>
                <a:lnTo>
                  <a:pt x="12863" y="3539"/>
                </a:lnTo>
                <a:lnTo>
                  <a:pt x="12872" y="3539"/>
                </a:lnTo>
                <a:lnTo>
                  <a:pt x="12889" y="3539"/>
                </a:lnTo>
                <a:lnTo>
                  <a:pt x="12907" y="3539"/>
                </a:lnTo>
                <a:lnTo>
                  <a:pt x="12934" y="3539"/>
                </a:lnTo>
                <a:lnTo>
                  <a:pt x="12951" y="3530"/>
                </a:lnTo>
                <a:lnTo>
                  <a:pt x="12960" y="3530"/>
                </a:lnTo>
                <a:lnTo>
                  <a:pt x="12969" y="3521"/>
                </a:lnTo>
                <a:lnTo>
                  <a:pt x="12987" y="3513"/>
                </a:lnTo>
                <a:lnTo>
                  <a:pt x="13013" y="3486"/>
                </a:lnTo>
                <a:lnTo>
                  <a:pt x="13031" y="3468"/>
                </a:lnTo>
                <a:lnTo>
                  <a:pt x="13039" y="3468"/>
                </a:lnTo>
                <a:lnTo>
                  <a:pt x="13048" y="3460"/>
                </a:lnTo>
                <a:lnTo>
                  <a:pt x="13039" y="3451"/>
                </a:lnTo>
                <a:lnTo>
                  <a:pt x="13057" y="3442"/>
                </a:lnTo>
                <a:lnTo>
                  <a:pt x="13066" y="3442"/>
                </a:lnTo>
                <a:lnTo>
                  <a:pt x="13075" y="3433"/>
                </a:lnTo>
                <a:lnTo>
                  <a:pt x="13066" y="3433"/>
                </a:lnTo>
                <a:lnTo>
                  <a:pt x="13057" y="3424"/>
                </a:lnTo>
                <a:lnTo>
                  <a:pt x="13066" y="3424"/>
                </a:lnTo>
                <a:lnTo>
                  <a:pt x="13075" y="3433"/>
                </a:lnTo>
                <a:lnTo>
                  <a:pt x="13084" y="3442"/>
                </a:lnTo>
                <a:lnTo>
                  <a:pt x="13092" y="3442"/>
                </a:lnTo>
                <a:lnTo>
                  <a:pt x="13101" y="3433"/>
                </a:lnTo>
                <a:lnTo>
                  <a:pt x="13110" y="3433"/>
                </a:lnTo>
                <a:lnTo>
                  <a:pt x="13128" y="3407"/>
                </a:lnTo>
                <a:lnTo>
                  <a:pt x="13128" y="3398"/>
                </a:lnTo>
                <a:lnTo>
                  <a:pt x="13128" y="3389"/>
                </a:lnTo>
                <a:lnTo>
                  <a:pt x="13119" y="3389"/>
                </a:lnTo>
                <a:lnTo>
                  <a:pt x="13119" y="3380"/>
                </a:lnTo>
                <a:lnTo>
                  <a:pt x="13128" y="3380"/>
                </a:lnTo>
                <a:lnTo>
                  <a:pt x="13137" y="3371"/>
                </a:lnTo>
                <a:lnTo>
                  <a:pt x="13137" y="3363"/>
                </a:lnTo>
                <a:lnTo>
                  <a:pt x="13137" y="3354"/>
                </a:lnTo>
                <a:lnTo>
                  <a:pt x="13137" y="3363"/>
                </a:lnTo>
                <a:lnTo>
                  <a:pt x="13137" y="3371"/>
                </a:lnTo>
                <a:lnTo>
                  <a:pt x="13137" y="3389"/>
                </a:lnTo>
                <a:lnTo>
                  <a:pt x="13137" y="3398"/>
                </a:lnTo>
                <a:lnTo>
                  <a:pt x="13145" y="3407"/>
                </a:lnTo>
                <a:lnTo>
                  <a:pt x="13154" y="3416"/>
                </a:lnTo>
                <a:lnTo>
                  <a:pt x="13163" y="3416"/>
                </a:lnTo>
                <a:lnTo>
                  <a:pt x="13172" y="3424"/>
                </a:lnTo>
                <a:lnTo>
                  <a:pt x="13189" y="3424"/>
                </a:lnTo>
                <a:lnTo>
                  <a:pt x="13198" y="3433"/>
                </a:lnTo>
                <a:lnTo>
                  <a:pt x="13189" y="3424"/>
                </a:lnTo>
                <a:lnTo>
                  <a:pt x="13181" y="3424"/>
                </a:lnTo>
                <a:lnTo>
                  <a:pt x="13181" y="3433"/>
                </a:lnTo>
                <a:lnTo>
                  <a:pt x="13181" y="3442"/>
                </a:lnTo>
                <a:lnTo>
                  <a:pt x="13181" y="3451"/>
                </a:lnTo>
                <a:lnTo>
                  <a:pt x="13181" y="3468"/>
                </a:lnTo>
                <a:lnTo>
                  <a:pt x="13189" y="3495"/>
                </a:lnTo>
                <a:lnTo>
                  <a:pt x="13181" y="3495"/>
                </a:lnTo>
                <a:lnTo>
                  <a:pt x="13181" y="3504"/>
                </a:lnTo>
                <a:lnTo>
                  <a:pt x="13189" y="3504"/>
                </a:lnTo>
                <a:lnTo>
                  <a:pt x="13198" y="3504"/>
                </a:lnTo>
                <a:lnTo>
                  <a:pt x="13198" y="3530"/>
                </a:lnTo>
                <a:lnTo>
                  <a:pt x="13207" y="3548"/>
                </a:lnTo>
                <a:lnTo>
                  <a:pt x="13215" y="3548"/>
                </a:lnTo>
                <a:lnTo>
                  <a:pt x="13215" y="3566"/>
                </a:lnTo>
                <a:lnTo>
                  <a:pt x="13224" y="3574"/>
                </a:lnTo>
                <a:lnTo>
                  <a:pt x="13233" y="3574"/>
                </a:lnTo>
                <a:lnTo>
                  <a:pt x="13233" y="3583"/>
                </a:lnTo>
                <a:lnTo>
                  <a:pt x="13233" y="3592"/>
                </a:lnTo>
                <a:lnTo>
                  <a:pt x="13233" y="3610"/>
                </a:lnTo>
                <a:lnTo>
                  <a:pt x="13241" y="3601"/>
                </a:lnTo>
                <a:lnTo>
                  <a:pt x="13250" y="3627"/>
                </a:lnTo>
                <a:lnTo>
                  <a:pt x="13268" y="3663"/>
                </a:lnTo>
                <a:lnTo>
                  <a:pt x="13277" y="3671"/>
                </a:lnTo>
                <a:lnTo>
                  <a:pt x="13294" y="3689"/>
                </a:lnTo>
                <a:lnTo>
                  <a:pt x="13303" y="3689"/>
                </a:lnTo>
                <a:lnTo>
                  <a:pt x="13303" y="3698"/>
                </a:lnTo>
                <a:lnTo>
                  <a:pt x="13303" y="3707"/>
                </a:lnTo>
                <a:lnTo>
                  <a:pt x="13294" y="3707"/>
                </a:lnTo>
                <a:lnTo>
                  <a:pt x="13285" y="3707"/>
                </a:lnTo>
                <a:lnTo>
                  <a:pt x="13285" y="3716"/>
                </a:lnTo>
                <a:lnTo>
                  <a:pt x="13294" y="3716"/>
                </a:lnTo>
                <a:lnTo>
                  <a:pt x="13294" y="3724"/>
                </a:lnTo>
                <a:lnTo>
                  <a:pt x="13294" y="3733"/>
                </a:lnTo>
                <a:lnTo>
                  <a:pt x="13277" y="3724"/>
                </a:lnTo>
                <a:lnTo>
                  <a:pt x="13277" y="3733"/>
                </a:lnTo>
                <a:lnTo>
                  <a:pt x="13285" y="3742"/>
                </a:lnTo>
                <a:lnTo>
                  <a:pt x="13303" y="3769"/>
                </a:lnTo>
                <a:lnTo>
                  <a:pt x="13312" y="3777"/>
                </a:lnTo>
                <a:lnTo>
                  <a:pt x="13312" y="3786"/>
                </a:lnTo>
                <a:lnTo>
                  <a:pt x="13312" y="3795"/>
                </a:lnTo>
                <a:lnTo>
                  <a:pt x="13312" y="3804"/>
                </a:lnTo>
                <a:lnTo>
                  <a:pt x="13303" y="3813"/>
                </a:lnTo>
                <a:lnTo>
                  <a:pt x="13338" y="3822"/>
                </a:lnTo>
                <a:lnTo>
                  <a:pt x="13374" y="3813"/>
                </a:lnTo>
                <a:lnTo>
                  <a:pt x="13391" y="3822"/>
                </a:lnTo>
                <a:lnTo>
                  <a:pt x="13400" y="3813"/>
                </a:lnTo>
                <a:lnTo>
                  <a:pt x="13409" y="3804"/>
                </a:lnTo>
                <a:lnTo>
                  <a:pt x="13409" y="3795"/>
                </a:lnTo>
                <a:lnTo>
                  <a:pt x="13400" y="3786"/>
                </a:lnTo>
                <a:lnTo>
                  <a:pt x="13400" y="3769"/>
                </a:lnTo>
                <a:lnTo>
                  <a:pt x="13409" y="3769"/>
                </a:lnTo>
                <a:lnTo>
                  <a:pt x="13418" y="3760"/>
                </a:lnTo>
                <a:lnTo>
                  <a:pt x="13418" y="3751"/>
                </a:lnTo>
                <a:lnTo>
                  <a:pt x="13427" y="3751"/>
                </a:lnTo>
                <a:lnTo>
                  <a:pt x="13435" y="3751"/>
                </a:lnTo>
                <a:lnTo>
                  <a:pt x="13444" y="3751"/>
                </a:lnTo>
                <a:lnTo>
                  <a:pt x="13435" y="3742"/>
                </a:lnTo>
                <a:lnTo>
                  <a:pt x="13444" y="3742"/>
                </a:lnTo>
                <a:lnTo>
                  <a:pt x="13462" y="3733"/>
                </a:lnTo>
                <a:lnTo>
                  <a:pt x="13480" y="3742"/>
                </a:lnTo>
                <a:lnTo>
                  <a:pt x="13497" y="3733"/>
                </a:lnTo>
                <a:lnTo>
                  <a:pt x="13506" y="3733"/>
                </a:lnTo>
                <a:lnTo>
                  <a:pt x="13515" y="3742"/>
                </a:lnTo>
                <a:lnTo>
                  <a:pt x="13524" y="3742"/>
                </a:lnTo>
                <a:lnTo>
                  <a:pt x="13524" y="3733"/>
                </a:lnTo>
                <a:lnTo>
                  <a:pt x="13533" y="3733"/>
                </a:lnTo>
                <a:lnTo>
                  <a:pt x="13541" y="3707"/>
                </a:lnTo>
                <a:lnTo>
                  <a:pt x="13550" y="3689"/>
                </a:lnTo>
                <a:lnTo>
                  <a:pt x="13559" y="3680"/>
                </a:lnTo>
                <a:lnTo>
                  <a:pt x="13559" y="3671"/>
                </a:lnTo>
                <a:lnTo>
                  <a:pt x="13568" y="3654"/>
                </a:lnTo>
                <a:lnTo>
                  <a:pt x="13568" y="3645"/>
                </a:lnTo>
                <a:lnTo>
                  <a:pt x="13568" y="3636"/>
                </a:lnTo>
                <a:lnTo>
                  <a:pt x="13568" y="3627"/>
                </a:lnTo>
                <a:lnTo>
                  <a:pt x="13568" y="3619"/>
                </a:lnTo>
                <a:lnTo>
                  <a:pt x="13577" y="3601"/>
                </a:lnTo>
                <a:lnTo>
                  <a:pt x="13577" y="3592"/>
                </a:lnTo>
                <a:lnTo>
                  <a:pt x="13577" y="3583"/>
                </a:lnTo>
                <a:lnTo>
                  <a:pt x="13577" y="3566"/>
                </a:lnTo>
                <a:lnTo>
                  <a:pt x="13577" y="3557"/>
                </a:lnTo>
                <a:lnTo>
                  <a:pt x="13585" y="3557"/>
                </a:lnTo>
                <a:lnTo>
                  <a:pt x="13585" y="3530"/>
                </a:lnTo>
                <a:lnTo>
                  <a:pt x="13585" y="3521"/>
                </a:lnTo>
                <a:lnTo>
                  <a:pt x="13585" y="3513"/>
                </a:lnTo>
                <a:lnTo>
                  <a:pt x="13577" y="3495"/>
                </a:lnTo>
                <a:lnTo>
                  <a:pt x="13594" y="3495"/>
                </a:lnTo>
                <a:lnTo>
                  <a:pt x="13603" y="3495"/>
                </a:lnTo>
                <a:lnTo>
                  <a:pt x="13594" y="3486"/>
                </a:lnTo>
                <a:lnTo>
                  <a:pt x="13585" y="3477"/>
                </a:lnTo>
                <a:lnTo>
                  <a:pt x="13568" y="3477"/>
                </a:lnTo>
                <a:lnTo>
                  <a:pt x="13559" y="3477"/>
                </a:lnTo>
                <a:lnTo>
                  <a:pt x="13550" y="3477"/>
                </a:lnTo>
                <a:lnTo>
                  <a:pt x="13559" y="3477"/>
                </a:lnTo>
                <a:lnTo>
                  <a:pt x="13577" y="3477"/>
                </a:lnTo>
                <a:lnTo>
                  <a:pt x="13603" y="3477"/>
                </a:lnTo>
                <a:lnTo>
                  <a:pt x="13612" y="3468"/>
                </a:lnTo>
                <a:lnTo>
                  <a:pt x="13630" y="3460"/>
                </a:lnTo>
                <a:lnTo>
                  <a:pt x="13638" y="3451"/>
                </a:lnTo>
                <a:lnTo>
                  <a:pt x="13656" y="3442"/>
                </a:lnTo>
                <a:lnTo>
                  <a:pt x="13665" y="3442"/>
                </a:lnTo>
                <a:lnTo>
                  <a:pt x="13682" y="3433"/>
                </a:lnTo>
                <a:lnTo>
                  <a:pt x="13691" y="3433"/>
                </a:lnTo>
                <a:lnTo>
                  <a:pt x="13700" y="3424"/>
                </a:lnTo>
                <a:lnTo>
                  <a:pt x="13709" y="3416"/>
                </a:lnTo>
                <a:lnTo>
                  <a:pt x="13709" y="3407"/>
                </a:lnTo>
                <a:lnTo>
                  <a:pt x="13718" y="3407"/>
                </a:lnTo>
                <a:lnTo>
                  <a:pt x="13727" y="3398"/>
                </a:lnTo>
                <a:lnTo>
                  <a:pt x="13718" y="3398"/>
                </a:lnTo>
                <a:lnTo>
                  <a:pt x="13718" y="3389"/>
                </a:lnTo>
                <a:lnTo>
                  <a:pt x="13718" y="3398"/>
                </a:lnTo>
                <a:lnTo>
                  <a:pt x="13709" y="3398"/>
                </a:lnTo>
                <a:lnTo>
                  <a:pt x="13700" y="3398"/>
                </a:lnTo>
                <a:lnTo>
                  <a:pt x="13691" y="3398"/>
                </a:lnTo>
                <a:lnTo>
                  <a:pt x="13691" y="3407"/>
                </a:lnTo>
                <a:lnTo>
                  <a:pt x="13682" y="3398"/>
                </a:lnTo>
                <a:lnTo>
                  <a:pt x="13674" y="3398"/>
                </a:lnTo>
                <a:lnTo>
                  <a:pt x="13691" y="3389"/>
                </a:lnTo>
                <a:lnTo>
                  <a:pt x="13700" y="3389"/>
                </a:lnTo>
                <a:lnTo>
                  <a:pt x="13709" y="3389"/>
                </a:lnTo>
                <a:lnTo>
                  <a:pt x="13709" y="3380"/>
                </a:lnTo>
                <a:lnTo>
                  <a:pt x="13727" y="3371"/>
                </a:lnTo>
                <a:lnTo>
                  <a:pt x="13735" y="3363"/>
                </a:lnTo>
                <a:lnTo>
                  <a:pt x="13744" y="3354"/>
                </a:lnTo>
                <a:lnTo>
                  <a:pt x="13753" y="3354"/>
                </a:lnTo>
                <a:lnTo>
                  <a:pt x="13753" y="3345"/>
                </a:lnTo>
                <a:lnTo>
                  <a:pt x="13744" y="3336"/>
                </a:lnTo>
                <a:lnTo>
                  <a:pt x="13744" y="3327"/>
                </a:lnTo>
                <a:lnTo>
                  <a:pt x="13735" y="3318"/>
                </a:lnTo>
                <a:lnTo>
                  <a:pt x="13727" y="3318"/>
                </a:lnTo>
                <a:lnTo>
                  <a:pt x="13718" y="3310"/>
                </a:lnTo>
                <a:lnTo>
                  <a:pt x="13718" y="3301"/>
                </a:lnTo>
                <a:lnTo>
                  <a:pt x="13709" y="3292"/>
                </a:lnTo>
                <a:lnTo>
                  <a:pt x="13700" y="3292"/>
                </a:lnTo>
                <a:lnTo>
                  <a:pt x="13691" y="3283"/>
                </a:lnTo>
                <a:lnTo>
                  <a:pt x="13682" y="3274"/>
                </a:lnTo>
                <a:lnTo>
                  <a:pt x="13674" y="3265"/>
                </a:lnTo>
                <a:lnTo>
                  <a:pt x="13665" y="3265"/>
                </a:lnTo>
                <a:lnTo>
                  <a:pt x="13656" y="3265"/>
                </a:lnTo>
                <a:lnTo>
                  <a:pt x="13647" y="3257"/>
                </a:lnTo>
                <a:lnTo>
                  <a:pt x="13638" y="3257"/>
                </a:lnTo>
                <a:lnTo>
                  <a:pt x="13630" y="3257"/>
                </a:lnTo>
                <a:lnTo>
                  <a:pt x="13621" y="3248"/>
                </a:lnTo>
                <a:lnTo>
                  <a:pt x="13630" y="3239"/>
                </a:lnTo>
                <a:lnTo>
                  <a:pt x="13621" y="3221"/>
                </a:lnTo>
                <a:lnTo>
                  <a:pt x="13621" y="3204"/>
                </a:lnTo>
                <a:lnTo>
                  <a:pt x="13621" y="3186"/>
                </a:lnTo>
                <a:lnTo>
                  <a:pt x="13621" y="3177"/>
                </a:lnTo>
                <a:lnTo>
                  <a:pt x="13621" y="3168"/>
                </a:lnTo>
                <a:lnTo>
                  <a:pt x="13621" y="3160"/>
                </a:lnTo>
                <a:lnTo>
                  <a:pt x="13612" y="3151"/>
                </a:lnTo>
                <a:lnTo>
                  <a:pt x="13621" y="3142"/>
                </a:lnTo>
                <a:lnTo>
                  <a:pt x="13621" y="3133"/>
                </a:lnTo>
                <a:lnTo>
                  <a:pt x="13630" y="3142"/>
                </a:lnTo>
                <a:lnTo>
                  <a:pt x="13638" y="3142"/>
                </a:lnTo>
                <a:lnTo>
                  <a:pt x="13638" y="3133"/>
                </a:lnTo>
                <a:lnTo>
                  <a:pt x="13638" y="3115"/>
                </a:lnTo>
                <a:lnTo>
                  <a:pt x="13638" y="3107"/>
                </a:lnTo>
                <a:lnTo>
                  <a:pt x="13638" y="3098"/>
                </a:lnTo>
                <a:lnTo>
                  <a:pt x="13647" y="3089"/>
                </a:lnTo>
                <a:lnTo>
                  <a:pt x="13647" y="3080"/>
                </a:lnTo>
                <a:lnTo>
                  <a:pt x="13656" y="3080"/>
                </a:lnTo>
                <a:lnTo>
                  <a:pt x="13647" y="3071"/>
                </a:lnTo>
                <a:lnTo>
                  <a:pt x="13638" y="3063"/>
                </a:lnTo>
                <a:lnTo>
                  <a:pt x="13630" y="3054"/>
                </a:lnTo>
                <a:lnTo>
                  <a:pt x="13638" y="3054"/>
                </a:lnTo>
                <a:lnTo>
                  <a:pt x="13638" y="3045"/>
                </a:lnTo>
                <a:lnTo>
                  <a:pt x="13647" y="3054"/>
                </a:lnTo>
                <a:lnTo>
                  <a:pt x="13656" y="3054"/>
                </a:lnTo>
                <a:lnTo>
                  <a:pt x="13656" y="3045"/>
                </a:lnTo>
                <a:lnTo>
                  <a:pt x="13665" y="3045"/>
                </a:lnTo>
                <a:lnTo>
                  <a:pt x="13674" y="3036"/>
                </a:lnTo>
                <a:lnTo>
                  <a:pt x="13682" y="3036"/>
                </a:lnTo>
                <a:lnTo>
                  <a:pt x="13674" y="3027"/>
                </a:lnTo>
                <a:lnTo>
                  <a:pt x="13674" y="3018"/>
                </a:lnTo>
                <a:lnTo>
                  <a:pt x="13674" y="3010"/>
                </a:lnTo>
                <a:lnTo>
                  <a:pt x="13674" y="3001"/>
                </a:lnTo>
                <a:lnTo>
                  <a:pt x="13674" y="3010"/>
                </a:lnTo>
                <a:lnTo>
                  <a:pt x="13682" y="3010"/>
                </a:lnTo>
                <a:lnTo>
                  <a:pt x="13691" y="3018"/>
                </a:lnTo>
                <a:lnTo>
                  <a:pt x="13700" y="3010"/>
                </a:lnTo>
                <a:lnTo>
                  <a:pt x="13718" y="3001"/>
                </a:lnTo>
                <a:lnTo>
                  <a:pt x="13718" y="2992"/>
                </a:lnTo>
                <a:lnTo>
                  <a:pt x="13700" y="2992"/>
                </a:lnTo>
                <a:lnTo>
                  <a:pt x="13709" y="2983"/>
                </a:lnTo>
                <a:lnTo>
                  <a:pt x="13718" y="2983"/>
                </a:lnTo>
                <a:lnTo>
                  <a:pt x="13727" y="2974"/>
                </a:lnTo>
                <a:lnTo>
                  <a:pt x="13727" y="2965"/>
                </a:lnTo>
                <a:lnTo>
                  <a:pt x="13735" y="2965"/>
                </a:lnTo>
                <a:lnTo>
                  <a:pt x="13744" y="2965"/>
                </a:lnTo>
                <a:lnTo>
                  <a:pt x="13735" y="2965"/>
                </a:lnTo>
                <a:lnTo>
                  <a:pt x="13744" y="2957"/>
                </a:lnTo>
                <a:lnTo>
                  <a:pt x="13753" y="2965"/>
                </a:lnTo>
                <a:lnTo>
                  <a:pt x="13771" y="2948"/>
                </a:lnTo>
                <a:lnTo>
                  <a:pt x="13771" y="2939"/>
                </a:lnTo>
                <a:lnTo>
                  <a:pt x="13780" y="2930"/>
                </a:lnTo>
                <a:lnTo>
                  <a:pt x="13788" y="2939"/>
                </a:lnTo>
                <a:lnTo>
                  <a:pt x="13788" y="2930"/>
                </a:lnTo>
                <a:lnTo>
                  <a:pt x="13797" y="2930"/>
                </a:lnTo>
                <a:lnTo>
                  <a:pt x="13806" y="2939"/>
                </a:lnTo>
                <a:lnTo>
                  <a:pt x="13815" y="2930"/>
                </a:lnTo>
                <a:lnTo>
                  <a:pt x="13824" y="2921"/>
                </a:lnTo>
                <a:lnTo>
                  <a:pt x="13841" y="2912"/>
                </a:lnTo>
                <a:lnTo>
                  <a:pt x="13850" y="2904"/>
                </a:lnTo>
                <a:lnTo>
                  <a:pt x="13859" y="2904"/>
                </a:lnTo>
                <a:lnTo>
                  <a:pt x="13877" y="2895"/>
                </a:lnTo>
                <a:lnTo>
                  <a:pt x="13885" y="2886"/>
                </a:lnTo>
                <a:lnTo>
                  <a:pt x="13903" y="2851"/>
                </a:lnTo>
                <a:lnTo>
                  <a:pt x="13921" y="2842"/>
                </a:lnTo>
                <a:lnTo>
                  <a:pt x="13938" y="2824"/>
                </a:lnTo>
                <a:lnTo>
                  <a:pt x="13938" y="2815"/>
                </a:lnTo>
                <a:lnTo>
                  <a:pt x="13930" y="2807"/>
                </a:lnTo>
                <a:lnTo>
                  <a:pt x="13921" y="2798"/>
                </a:lnTo>
                <a:lnTo>
                  <a:pt x="13921" y="2789"/>
                </a:lnTo>
                <a:lnTo>
                  <a:pt x="13912" y="2780"/>
                </a:lnTo>
                <a:lnTo>
                  <a:pt x="13912" y="2771"/>
                </a:lnTo>
                <a:lnTo>
                  <a:pt x="13921" y="2762"/>
                </a:lnTo>
                <a:lnTo>
                  <a:pt x="13930" y="2754"/>
                </a:lnTo>
                <a:lnTo>
                  <a:pt x="13938" y="2736"/>
                </a:lnTo>
                <a:lnTo>
                  <a:pt x="13947" y="2736"/>
                </a:lnTo>
                <a:lnTo>
                  <a:pt x="13938" y="2727"/>
                </a:lnTo>
                <a:lnTo>
                  <a:pt x="13930" y="2718"/>
                </a:lnTo>
                <a:lnTo>
                  <a:pt x="13938" y="2727"/>
                </a:lnTo>
                <a:lnTo>
                  <a:pt x="13947" y="2727"/>
                </a:lnTo>
                <a:lnTo>
                  <a:pt x="13947" y="2718"/>
                </a:lnTo>
                <a:lnTo>
                  <a:pt x="13938" y="2718"/>
                </a:lnTo>
                <a:lnTo>
                  <a:pt x="13938" y="2709"/>
                </a:lnTo>
                <a:lnTo>
                  <a:pt x="13947" y="2709"/>
                </a:lnTo>
                <a:lnTo>
                  <a:pt x="13965" y="2701"/>
                </a:lnTo>
                <a:lnTo>
                  <a:pt x="13974" y="2701"/>
                </a:lnTo>
                <a:lnTo>
                  <a:pt x="13965" y="2692"/>
                </a:lnTo>
                <a:lnTo>
                  <a:pt x="13982" y="2692"/>
                </a:lnTo>
                <a:lnTo>
                  <a:pt x="13982" y="2683"/>
                </a:lnTo>
                <a:lnTo>
                  <a:pt x="13991" y="2683"/>
                </a:lnTo>
                <a:lnTo>
                  <a:pt x="13991" y="2665"/>
                </a:lnTo>
                <a:lnTo>
                  <a:pt x="14000" y="2657"/>
                </a:lnTo>
                <a:lnTo>
                  <a:pt x="14000" y="2648"/>
                </a:lnTo>
                <a:lnTo>
                  <a:pt x="14009" y="2648"/>
                </a:lnTo>
                <a:lnTo>
                  <a:pt x="14018" y="2657"/>
                </a:lnTo>
                <a:lnTo>
                  <a:pt x="14027" y="2648"/>
                </a:lnTo>
                <a:lnTo>
                  <a:pt x="14044" y="2657"/>
                </a:lnTo>
                <a:lnTo>
                  <a:pt x="14053" y="2665"/>
                </a:lnTo>
                <a:lnTo>
                  <a:pt x="14062" y="2665"/>
                </a:lnTo>
                <a:lnTo>
                  <a:pt x="14062" y="2657"/>
                </a:lnTo>
                <a:lnTo>
                  <a:pt x="14080" y="2657"/>
                </a:lnTo>
                <a:lnTo>
                  <a:pt x="14088" y="2657"/>
                </a:lnTo>
                <a:lnTo>
                  <a:pt x="14097" y="2657"/>
                </a:lnTo>
                <a:lnTo>
                  <a:pt x="14115" y="2657"/>
                </a:lnTo>
                <a:lnTo>
                  <a:pt x="14132" y="2657"/>
                </a:lnTo>
                <a:lnTo>
                  <a:pt x="14141" y="2657"/>
                </a:lnTo>
                <a:lnTo>
                  <a:pt x="14150" y="2657"/>
                </a:lnTo>
                <a:lnTo>
                  <a:pt x="14159" y="2657"/>
                </a:lnTo>
                <a:lnTo>
                  <a:pt x="14168" y="2648"/>
                </a:lnTo>
                <a:lnTo>
                  <a:pt x="14168" y="2657"/>
                </a:lnTo>
                <a:lnTo>
                  <a:pt x="14168" y="2665"/>
                </a:lnTo>
                <a:lnTo>
                  <a:pt x="14168" y="2674"/>
                </a:lnTo>
                <a:lnTo>
                  <a:pt x="14177" y="2674"/>
                </a:lnTo>
                <a:lnTo>
                  <a:pt x="14185" y="2674"/>
                </a:lnTo>
                <a:lnTo>
                  <a:pt x="14212" y="2692"/>
                </a:lnTo>
                <a:lnTo>
                  <a:pt x="14221" y="2701"/>
                </a:lnTo>
                <a:lnTo>
                  <a:pt x="14221" y="2709"/>
                </a:lnTo>
                <a:lnTo>
                  <a:pt x="14221" y="2727"/>
                </a:lnTo>
                <a:lnTo>
                  <a:pt x="14212" y="2736"/>
                </a:lnTo>
                <a:lnTo>
                  <a:pt x="14221" y="2745"/>
                </a:lnTo>
                <a:lnTo>
                  <a:pt x="14221" y="2754"/>
                </a:lnTo>
                <a:lnTo>
                  <a:pt x="14212" y="2754"/>
                </a:lnTo>
                <a:lnTo>
                  <a:pt x="14212" y="2762"/>
                </a:lnTo>
                <a:lnTo>
                  <a:pt x="14212" y="2771"/>
                </a:lnTo>
                <a:lnTo>
                  <a:pt x="14203" y="2771"/>
                </a:lnTo>
                <a:lnTo>
                  <a:pt x="14194" y="2771"/>
                </a:lnTo>
                <a:lnTo>
                  <a:pt x="14177" y="2771"/>
                </a:lnTo>
                <a:lnTo>
                  <a:pt x="14168" y="2780"/>
                </a:lnTo>
                <a:lnTo>
                  <a:pt x="14159" y="2780"/>
                </a:lnTo>
                <a:lnTo>
                  <a:pt x="14159" y="2789"/>
                </a:lnTo>
                <a:lnTo>
                  <a:pt x="14150" y="2789"/>
                </a:lnTo>
                <a:lnTo>
                  <a:pt x="14141" y="2815"/>
                </a:lnTo>
                <a:lnTo>
                  <a:pt x="14124" y="2824"/>
                </a:lnTo>
                <a:lnTo>
                  <a:pt x="14115" y="2842"/>
                </a:lnTo>
                <a:lnTo>
                  <a:pt x="14097" y="2860"/>
                </a:lnTo>
                <a:lnTo>
                  <a:pt x="14088" y="2868"/>
                </a:lnTo>
                <a:lnTo>
                  <a:pt x="14080" y="2868"/>
                </a:lnTo>
                <a:lnTo>
                  <a:pt x="14062" y="2886"/>
                </a:lnTo>
                <a:lnTo>
                  <a:pt x="14053" y="2886"/>
                </a:lnTo>
                <a:lnTo>
                  <a:pt x="14044" y="2895"/>
                </a:lnTo>
                <a:lnTo>
                  <a:pt x="14027" y="2912"/>
                </a:lnTo>
                <a:lnTo>
                  <a:pt x="14009" y="2912"/>
                </a:lnTo>
                <a:lnTo>
                  <a:pt x="14009" y="2921"/>
                </a:lnTo>
                <a:lnTo>
                  <a:pt x="14000" y="2930"/>
                </a:lnTo>
                <a:lnTo>
                  <a:pt x="14000" y="2939"/>
                </a:lnTo>
                <a:lnTo>
                  <a:pt x="13991" y="2939"/>
                </a:lnTo>
                <a:lnTo>
                  <a:pt x="13991" y="2948"/>
                </a:lnTo>
                <a:lnTo>
                  <a:pt x="14000" y="2948"/>
                </a:lnTo>
                <a:lnTo>
                  <a:pt x="14000" y="2957"/>
                </a:lnTo>
                <a:lnTo>
                  <a:pt x="13982" y="2965"/>
                </a:lnTo>
                <a:lnTo>
                  <a:pt x="13965" y="2965"/>
                </a:lnTo>
                <a:lnTo>
                  <a:pt x="13956" y="2965"/>
                </a:lnTo>
                <a:lnTo>
                  <a:pt x="13938" y="2965"/>
                </a:lnTo>
                <a:lnTo>
                  <a:pt x="13938" y="2974"/>
                </a:lnTo>
                <a:lnTo>
                  <a:pt x="13947" y="2983"/>
                </a:lnTo>
                <a:lnTo>
                  <a:pt x="13938" y="2983"/>
                </a:lnTo>
                <a:lnTo>
                  <a:pt x="13938" y="2992"/>
                </a:lnTo>
                <a:lnTo>
                  <a:pt x="13912" y="3010"/>
                </a:lnTo>
                <a:lnTo>
                  <a:pt x="13912" y="3018"/>
                </a:lnTo>
                <a:lnTo>
                  <a:pt x="13912" y="3027"/>
                </a:lnTo>
                <a:lnTo>
                  <a:pt x="13912" y="3036"/>
                </a:lnTo>
                <a:lnTo>
                  <a:pt x="13912" y="3045"/>
                </a:lnTo>
                <a:lnTo>
                  <a:pt x="13912" y="3054"/>
                </a:lnTo>
                <a:lnTo>
                  <a:pt x="13921" y="3063"/>
                </a:lnTo>
                <a:lnTo>
                  <a:pt x="13930" y="3071"/>
                </a:lnTo>
                <a:lnTo>
                  <a:pt x="13930" y="3080"/>
                </a:lnTo>
                <a:lnTo>
                  <a:pt x="13921" y="3089"/>
                </a:lnTo>
                <a:lnTo>
                  <a:pt x="13921" y="3107"/>
                </a:lnTo>
                <a:lnTo>
                  <a:pt x="13930" y="3115"/>
                </a:lnTo>
                <a:lnTo>
                  <a:pt x="13938" y="3124"/>
                </a:lnTo>
                <a:lnTo>
                  <a:pt x="13938" y="3142"/>
                </a:lnTo>
                <a:lnTo>
                  <a:pt x="13947" y="3151"/>
                </a:lnTo>
                <a:lnTo>
                  <a:pt x="13938" y="3151"/>
                </a:lnTo>
                <a:lnTo>
                  <a:pt x="13938" y="3160"/>
                </a:lnTo>
                <a:lnTo>
                  <a:pt x="13938" y="3168"/>
                </a:lnTo>
                <a:lnTo>
                  <a:pt x="13938" y="3186"/>
                </a:lnTo>
                <a:lnTo>
                  <a:pt x="13938" y="3195"/>
                </a:lnTo>
                <a:lnTo>
                  <a:pt x="13930" y="3204"/>
                </a:lnTo>
                <a:lnTo>
                  <a:pt x="13930" y="3213"/>
                </a:lnTo>
                <a:lnTo>
                  <a:pt x="13930" y="3221"/>
                </a:lnTo>
                <a:lnTo>
                  <a:pt x="13930" y="3230"/>
                </a:lnTo>
                <a:lnTo>
                  <a:pt x="13930" y="3239"/>
                </a:lnTo>
                <a:lnTo>
                  <a:pt x="13930" y="3248"/>
                </a:lnTo>
                <a:lnTo>
                  <a:pt x="13930" y="3257"/>
                </a:lnTo>
                <a:lnTo>
                  <a:pt x="13930" y="3265"/>
                </a:lnTo>
                <a:lnTo>
                  <a:pt x="13938" y="3265"/>
                </a:lnTo>
                <a:lnTo>
                  <a:pt x="13947" y="3265"/>
                </a:lnTo>
                <a:lnTo>
                  <a:pt x="13956" y="3265"/>
                </a:lnTo>
                <a:lnTo>
                  <a:pt x="13965" y="3274"/>
                </a:lnTo>
                <a:lnTo>
                  <a:pt x="13991" y="3283"/>
                </a:lnTo>
                <a:lnTo>
                  <a:pt x="14009" y="3283"/>
                </a:lnTo>
                <a:lnTo>
                  <a:pt x="14018" y="3283"/>
                </a:lnTo>
                <a:lnTo>
                  <a:pt x="14018" y="3292"/>
                </a:lnTo>
                <a:lnTo>
                  <a:pt x="14009" y="3301"/>
                </a:lnTo>
                <a:lnTo>
                  <a:pt x="14018" y="3301"/>
                </a:lnTo>
                <a:lnTo>
                  <a:pt x="14009" y="3310"/>
                </a:lnTo>
                <a:lnTo>
                  <a:pt x="14009" y="3318"/>
                </a:lnTo>
                <a:lnTo>
                  <a:pt x="14009" y="3327"/>
                </a:lnTo>
                <a:lnTo>
                  <a:pt x="14018" y="3327"/>
                </a:lnTo>
                <a:lnTo>
                  <a:pt x="14027" y="3327"/>
                </a:lnTo>
                <a:lnTo>
                  <a:pt x="14027" y="3318"/>
                </a:lnTo>
                <a:lnTo>
                  <a:pt x="14035" y="3318"/>
                </a:lnTo>
                <a:lnTo>
                  <a:pt x="14035" y="3310"/>
                </a:lnTo>
                <a:lnTo>
                  <a:pt x="14035" y="3301"/>
                </a:lnTo>
                <a:lnTo>
                  <a:pt x="14044" y="3301"/>
                </a:lnTo>
                <a:lnTo>
                  <a:pt x="14044" y="3318"/>
                </a:lnTo>
                <a:lnTo>
                  <a:pt x="14053" y="3318"/>
                </a:lnTo>
                <a:lnTo>
                  <a:pt x="14062" y="3327"/>
                </a:lnTo>
                <a:lnTo>
                  <a:pt x="14053" y="3336"/>
                </a:lnTo>
                <a:lnTo>
                  <a:pt x="14044" y="3345"/>
                </a:lnTo>
                <a:lnTo>
                  <a:pt x="14053" y="3345"/>
                </a:lnTo>
                <a:lnTo>
                  <a:pt x="14062" y="3345"/>
                </a:lnTo>
                <a:lnTo>
                  <a:pt x="14071" y="3336"/>
                </a:lnTo>
                <a:lnTo>
                  <a:pt x="14080" y="3327"/>
                </a:lnTo>
                <a:lnTo>
                  <a:pt x="14088" y="3327"/>
                </a:lnTo>
                <a:lnTo>
                  <a:pt x="14097" y="3327"/>
                </a:lnTo>
                <a:lnTo>
                  <a:pt x="14124" y="3327"/>
                </a:lnTo>
                <a:lnTo>
                  <a:pt x="14150" y="3327"/>
                </a:lnTo>
                <a:lnTo>
                  <a:pt x="14159" y="3318"/>
                </a:lnTo>
                <a:lnTo>
                  <a:pt x="14168" y="3318"/>
                </a:lnTo>
                <a:lnTo>
                  <a:pt x="14185" y="3310"/>
                </a:lnTo>
                <a:lnTo>
                  <a:pt x="14194" y="3310"/>
                </a:lnTo>
                <a:lnTo>
                  <a:pt x="14203" y="3310"/>
                </a:lnTo>
                <a:lnTo>
                  <a:pt x="14212" y="3301"/>
                </a:lnTo>
                <a:lnTo>
                  <a:pt x="14229" y="3301"/>
                </a:lnTo>
                <a:lnTo>
                  <a:pt x="14238" y="3292"/>
                </a:lnTo>
                <a:lnTo>
                  <a:pt x="14247" y="3292"/>
                </a:lnTo>
                <a:lnTo>
                  <a:pt x="14247" y="3301"/>
                </a:lnTo>
                <a:lnTo>
                  <a:pt x="14256" y="3292"/>
                </a:lnTo>
                <a:lnTo>
                  <a:pt x="14265" y="3292"/>
                </a:lnTo>
                <a:lnTo>
                  <a:pt x="14274" y="3292"/>
                </a:lnTo>
                <a:lnTo>
                  <a:pt x="14274" y="3283"/>
                </a:lnTo>
                <a:lnTo>
                  <a:pt x="14265" y="3283"/>
                </a:lnTo>
                <a:lnTo>
                  <a:pt x="14265" y="3274"/>
                </a:lnTo>
                <a:lnTo>
                  <a:pt x="14274" y="3274"/>
                </a:lnTo>
                <a:lnTo>
                  <a:pt x="14282" y="3283"/>
                </a:lnTo>
                <a:lnTo>
                  <a:pt x="14300" y="3283"/>
                </a:lnTo>
                <a:lnTo>
                  <a:pt x="14300" y="3274"/>
                </a:lnTo>
                <a:lnTo>
                  <a:pt x="14309" y="3265"/>
                </a:lnTo>
                <a:lnTo>
                  <a:pt x="14309" y="3257"/>
                </a:lnTo>
                <a:lnTo>
                  <a:pt x="14309" y="3265"/>
                </a:lnTo>
                <a:lnTo>
                  <a:pt x="14309" y="3274"/>
                </a:lnTo>
                <a:lnTo>
                  <a:pt x="14309" y="3283"/>
                </a:lnTo>
                <a:lnTo>
                  <a:pt x="14318" y="3274"/>
                </a:lnTo>
                <a:lnTo>
                  <a:pt x="14335" y="3274"/>
                </a:lnTo>
                <a:lnTo>
                  <a:pt x="14344" y="3265"/>
                </a:lnTo>
                <a:lnTo>
                  <a:pt x="14353" y="3265"/>
                </a:lnTo>
                <a:lnTo>
                  <a:pt x="14362" y="3265"/>
                </a:lnTo>
                <a:lnTo>
                  <a:pt x="14379" y="3274"/>
                </a:lnTo>
                <a:lnTo>
                  <a:pt x="14388" y="3274"/>
                </a:lnTo>
                <a:lnTo>
                  <a:pt x="14397" y="3265"/>
                </a:lnTo>
                <a:lnTo>
                  <a:pt x="14432" y="3265"/>
                </a:lnTo>
                <a:lnTo>
                  <a:pt x="14450" y="3257"/>
                </a:lnTo>
                <a:lnTo>
                  <a:pt x="14459" y="3257"/>
                </a:lnTo>
                <a:lnTo>
                  <a:pt x="14459" y="3265"/>
                </a:lnTo>
                <a:lnTo>
                  <a:pt x="14459" y="3274"/>
                </a:lnTo>
                <a:lnTo>
                  <a:pt x="14450" y="3265"/>
                </a:lnTo>
                <a:lnTo>
                  <a:pt x="14450" y="3274"/>
                </a:lnTo>
                <a:lnTo>
                  <a:pt x="14459" y="3283"/>
                </a:lnTo>
                <a:lnTo>
                  <a:pt x="14477" y="3292"/>
                </a:lnTo>
                <a:lnTo>
                  <a:pt x="14494" y="3310"/>
                </a:lnTo>
                <a:lnTo>
                  <a:pt x="14512" y="3310"/>
                </a:lnTo>
                <a:lnTo>
                  <a:pt x="14529" y="3310"/>
                </a:lnTo>
                <a:lnTo>
                  <a:pt x="14538" y="3310"/>
                </a:lnTo>
                <a:lnTo>
                  <a:pt x="14556" y="3318"/>
                </a:lnTo>
                <a:lnTo>
                  <a:pt x="14565" y="3327"/>
                </a:lnTo>
                <a:lnTo>
                  <a:pt x="14574" y="3336"/>
                </a:lnTo>
                <a:lnTo>
                  <a:pt x="14574" y="3345"/>
                </a:lnTo>
                <a:lnTo>
                  <a:pt x="14538" y="3336"/>
                </a:lnTo>
                <a:lnTo>
                  <a:pt x="14503" y="3327"/>
                </a:lnTo>
                <a:lnTo>
                  <a:pt x="14494" y="3336"/>
                </a:lnTo>
                <a:lnTo>
                  <a:pt x="14485" y="3336"/>
                </a:lnTo>
                <a:lnTo>
                  <a:pt x="14485" y="3345"/>
                </a:lnTo>
                <a:lnTo>
                  <a:pt x="14477" y="3345"/>
                </a:lnTo>
                <a:lnTo>
                  <a:pt x="14468" y="3345"/>
                </a:lnTo>
                <a:lnTo>
                  <a:pt x="14459" y="3345"/>
                </a:lnTo>
                <a:lnTo>
                  <a:pt x="14450" y="3345"/>
                </a:lnTo>
                <a:lnTo>
                  <a:pt x="14450" y="3354"/>
                </a:lnTo>
                <a:lnTo>
                  <a:pt x="14441" y="3363"/>
                </a:lnTo>
                <a:lnTo>
                  <a:pt x="14432" y="3354"/>
                </a:lnTo>
                <a:lnTo>
                  <a:pt x="14424" y="3354"/>
                </a:lnTo>
                <a:lnTo>
                  <a:pt x="14415" y="3354"/>
                </a:lnTo>
                <a:lnTo>
                  <a:pt x="14415" y="3363"/>
                </a:lnTo>
                <a:lnTo>
                  <a:pt x="14424" y="3380"/>
                </a:lnTo>
                <a:lnTo>
                  <a:pt x="14415" y="3380"/>
                </a:lnTo>
                <a:lnTo>
                  <a:pt x="14415" y="3389"/>
                </a:lnTo>
                <a:lnTo>
                  <a:pt x="14406" y="3389"/>
                </a:lnTo>
                <a:lnTo>
                  <a:pt x="14371" y="3389"/>
                </a:lnTo>
                <a:lnTo>
                  <a:pt x="14335" y="3389"/>
                </a:lnTo>
                <a:lnTo>
                  <a:pt x="14327" y="3389"/>
                </a:lnTo>
                <a:lnTo>
                  <a:pt x="14318" y="3380"/>
                </a:lnTo>
                <a:lnTo>
                  <a:pt x="14300" y="3380"/>
                </a:lnTo>
                <a:lnTo>
                  <a:pt x="14256" y="3371"/>
                </a:lnTo>
                <a:lnTo>
                  <a:pt x="14238" y="3371"/>
                </a:lnTo>
                <a:lnTo>
                  <a:pt x="14229" y="3371"/>
                </a:lnTo>
                <a:lnTo>
                  <a:pt x="14229" y="3380"/>
                </a:lnTo>
                <a:lnTo>
                  <a:pt x="14185" y="3380"/>
                </a:lnTo>
                <a:lnTo>
                  <a:pt x="14168" y="3389"/>
                </a:lnTo>
                <a:lnTo>
                  <a:pt x="14150" y="3389"/>
                </a:lnTo>
                <a:lnTo>
                  <a:pt x="14132" y="3398"/>
                </a:lnTo>
                <a:lnTo>
                  <a:pt x="14124" y="3398"/>
                </a:lnTo>
                <a:lnTo>
                  <a:pt x="14124" y="3407"/>
                </a:lnTo>
                <a:lnTo>
                  <a:pt x="14106" y="3407"/>
                </a:lnTo>
                <a:lnTo>
                  <a:pt x="14097" y="3407"/>
                </a:lnTo>
                <a:lnTo>
                  <a:pt x="14080" y="3416"/>
                </a:lnTo>
                <a:lnTo>
                  <a:pt x="14088" y="3424"/>
                </a:lnTo>
                <a:lnTo>
                  <a:pt x="14080" y="3433"/>
                </a:lnTo>
                <a:lnTo>
                  <a:pt x="14088" y="3433"/>
                </a:lnTo>
                <a:lnTo>
                  <a:pt x="14080" y="3442"/>
                </a:lnTo>
                <a:lnTo>
                  <a:pt x="14088" y="3460"/>
                </a:lnTo>
                <a:lnTo>
                  <a:pt x="14097" y="3460"/>
                </a:lnTo>
                <a:lnTo>
                  <a:pt x="14088" y="3468"/>
                </a:lnTo>
                <a:lnTo>
                  <a:pt x="14088" y="3477"/>
                </a:lnTo>
                <a:lnTo>
                  <a:pt x="14088" y="3486"/>
                </a:lnTo>
                <a:lnTo>
                  <a:pt x="14097" y="3486"/>
                </a:lnTo>
                <a:lnTo>
                  <a:pt x="14097" y="3495"/>
                </a:lnTo>
                <a:lnTo>
                  <a:pt x="14106" y="3504"/>
                </a:lnTo>
                <a:lnTo>
                  <a:pt x="14124" y="3513"/>
                </a:lnTo>
                <a:lnTo>
                  <a:pt x="14132" y="3513"/>
                </a:lnTo>
                <a:lnTo>
                  <a:pt x="14141" y="3513"/>
                </a:lnTo>
                <a:lnTo>
                  <a:pt x="14150" y="3504"/>
                </a:lnTo>
                <a:lnTo>
                  <a:pt x="14159" y="3504"/>
                </a:lnTo>
                <a:lnTo>
                  <a:pt x="14159" y="3513"/>
                </a:lnTo>
                <a:lnTo>
                  <a:pt x="14159" y="3530"/>
                </a:lnTo>
                <a:lnTo>
                  <a:pt x="14141" y="3557"/>
                </a:lnTo>
                <a:lnTo>
                  <a:pt x="14141" y="3566"/>
                </a:lnTo>
                <a:lnTo>
                  <a:pt x="14150" y="3583"/>
                </a:lnTo>
                <a:lnTo>
                  <a:pt x="14150" y="3619"/>
                </a:lnTo>
                <a:lnTo>
                  <a:pt x="14150" y="3627"/>
                </a:lnTo>
                <a:lnTo>
                  <a:pt x="14141" y="3636"/>
                </a:lnTo>
                <a:lnTo>
                  <a:pt x="14124" y="3645"/>
                </a:lnTo>
                <a:lnTo>
                  <a:pt x="14115" y="3654"/>
                </a:lnTo>
                <a:lnTo>
                  <a:pt x="14097" y="3654"/>
                </a:lnTo>
                <a:lnTo>
                  <a:pt x="14071" y="3645"/>
                </a:lnTo>
                <a:lnTo>
                  <a:pt x="14062" y="3619"/>
                </a:lnTo>
                <a:lnTo>
                  <a:pt x="14053" y="3610"/>
                </a:lnTo>
                <a:lnTo>
                  <a:pt x="14018" y="3583"/>
                </a:lnTo>
                <a:lnTo>
                  <a:pt x="14018" y="3574"/>
                </a:lnTo>
                <a:lnTo>
                  <a:pt x="13991" y="3583"/>
                </a:lnTo>
                <a:lnTo>
                  <a:pt x="13974" y="3583"/>
                </a:lnTo>
                <a:lnTo>
                  <a:pt x="13956" y="3592"/>
                </a:lnTo>
                <a:lnTo>
                  <a:pt x="13938" y="3619"/>
                </a:lnTo>
                <a:lnTo>
                  <a:pt x="13930" y="3627"/>
                </a:lnTo>
                <a:lnTo>
                  <a:pt x="13930" y="3636"/>
                </a:lnTo>
                <a:lnTo>
                  <a:pt x="13930" y="3645"/>
                </a:lnTo>
                <a:lnTo>
                  <a:pt x="13921" y="3654"/>
                </a:lnTo>
                <a:lnTo>
                  <a:pt x="13903" y="3671"/>
                </a:lnTo>
                <a:lnTo>
                  <a:pt x="13903" y="3689"/>
                </a:lnTo>
                <a:lnTo>
                  <a:pt x="13903" y="3724"/>
                </a:lnTo>
                <a:lnTo>
                  <a:pt x="13903" y="3751"/>
                </a:lnTo>
                <a:lnTo>
                  <a:pt x="13903" y="3777"/>
                </a:lnTo>
                <a:lnTo>
                  <a:pt x="13912" y="3795"/>
                </a:lnTo>
                <a:lnTo>
                  <a:pt x="13921" y="3813"/>
                </a:lnTo>
                <a:lnTo>
                  <a:pt x="13912" y="3822"/>
                </a:lnTo>
                <a:lnTo>
                  <a:pt x="13921" y="3830"/>
                </a:lnTo>
                <a:lnTo>
                  <a:pt x="13921" y="3848"/>
                </a:lnTo>
                <a:lnTo>
                  <a:pt x="13912" y="3866"/>
                </a:lnTo>
                <a:lnTo>
                  <a:pt x="13903" y="3866"/>
                </a:lnTo>
                <a:lnTo>
                  <a:pt x="13894" y="3866"/>
                </a:lnTo>
                <a:lnTo>
                  <a:pt x="13885" y="3866"/>
                </a:lnTo>
                <a:lnTo>
                  <a:pt x="13877" y="3866"/>
                </a:lnTo>
                <a:lnTo>
                  <a:pt x="13868" y="3857"/>
                </a:lnTo>
                <a:lnTo>
                  <a:pt x="13894" y="3839"/>
                </a:lnTo>
                <a:lnTo>
                  <a:pt x="13903" y="3822"/>
                </a:lnTo>
                <a:lnTo>
                  <a:pt x="13912" y="3804"/>
                </a:lnTo>
                <a:lnTo>
                  <a:pt x="13912" y="3795"/>
                </a:lnTo>
                <a:lnTo>
                  <a:pt x="13903" y="3795"/>
                </a:lnTo>
                <a:lnTo>
                  <a:pt x="13903" y="3813"/>
                </a:lnTo>
                <a:lnTo>
                  <a:pt x="13894" y="3830"/>
                </a:lnTo>
                <a:lnTo>
                  <a:pt x="13885" y="3830"/>
                </a:lnTo>
                <a:lnTo>
                  <a:pt x="13877" y="3848"/>
                </a:lnTo>
                <a:lnTo>
                  <a:pt x="13868" y="3857"/>
                </a:lnTo>
                <a:lnTo>
                  <a:pt x="13859" y="3866"/>
                </a:lnTo>
                <a:lnTo>
                  <a:pt x="13832" y="3866"/>
                </a:lnTo>
                <a:lnTo>
                  <a:pt x="13824" y="3866"/>
                </a:lnTo>
                <a:lnTo>
                  <a:pt x="13824" y="3874"/>
                </a:lnTo>
                <a:lnTo>
                  <a:pt x="13824" y="3883"/>
                </a:lnTo>
                <a:lnTo>
                  <a:pt x="13815" y="3892"/>
                </a:lnTo>
                <a:lnTo>
                  <a:pt x="13806" y="3901"/>
                </a:lnTo>
                <a:lnTo>
                  <a:pt x="13797" y="3910"/>
                </a:lnTo>
                <a:lnTo>
                  <a:pt x="13797" y="3919"/>
                </a:lnTo>
                <a:lnTo>
                  <a:pt x="13780" y="3919"/>
                </a:lnTo>
                <a:lnTo>
                  <a:pt x="13753" y="3927"/>
                </a:lnTo>
                <a:lnTo>
                  <a:pt x="13744" y="3919"/>
                </a:lnTo>
                <a:lnTo>
                  <a:pt x="13727" y="3919"/>
                </a:lnTo>
                <a:lnTo>
                  <a:pt x="13727" y="3910"/>
                </a:lnTo>
                <a:lnTo>
                  <a:pt x="13709" y="3883"/>
                </a:lnTo>
                <a:lnTo>
                  <a:pt x="13718" y="3883"/>
                </a:lnTo>
                <a:lnTo>
                  <a:pt x="13727" y="3892"/>
                </a:lnTo>
                <a:lnTo>
                  <a:pt x="13735" y="3892"/>
                </a:lnTo>
                <a:lnTo>
                  <a:pt x="13718" y="3883"/>
                </a:lnTo>
                <a:lnTo>
                  <a:pt x="13700" y="3874"/>
                </a:lnTo>
                <a:lnTo>
                  <a:pt x="13682" y="3874"/>
                </a:lnTo>
                <a:lnTo>
                  <a:pt x="13665" y="3874"/>
                </a:lnTo>
                <a:lnTo>
                  <a:pt x="13630" y="3883"/>
                </a:lnTo>
                <a:lnTo>
                  <a:pt x="13603" y="3892"/>
                </a:lnTo>
                <a:lnTo>
                  <a:pt x="13594" y="3901"/>
                </a:lnTo>
                <a:lnTo>
                  <a:pt x="13577" y="3901"/>
                </a:lnTo>
                <a:lnTo>
                  <a:pt x="13559" y="3919"/>
                </a:lnTo>
                <a:lnTo>
                  <a:pt x="13550" y="3919"/>
                </a:lnTo>
                <a:lnTo>
                  <a:pt x="13550" y="3927"/>
                </a:lnTo>
                <a:lnTo>
                  <a:pt x="13533" y="3936"/>
                </a:lnTo>
                <a:lnTo>
                  <a:pt x="13524" y="3936"/>
                </a:lnTo>
                <a:lnTo>
                  <a:pt x="13480" y="3945"/>
                </a:lnTo>
                <a:lnTo>
                  <a:pt x="13435" y="3954"/>
                </a:lnTo>
                <a:lnTo>
                  <a:pt x="13418" y="3963"/>
                </a:lnTo>
                <a:lnTo>
                  <a:pt x="13400" y="3963"/>
                </a:lnTo>
                <a:lnTo>
                  <a:pt x="13391" y="3954"/>
                </a:lnTo>
                <a:lnTo>
                  <a:pt x="13374" y="3945"/>
                </a:lnTo>
                <a:lnTo>
                  <a:pt x="13374" y="3954"/>
                </a:lnTo>
                <a:lnTo>
                  <a:pt x="13383" y="3963"/>
                </a:lnTo>
                <a:lnTo>
                  <a:pt x="13383" y="3972"/>
                </a:lnTo>
                <a:lnTo>
                  <a:pt x="13391" y="3972"/>
                </a:lnTo>
                <a:lnTo>
                  <a:pt x="13400" y="3972"/>
                </a:lnTo>
                <a:lnTo>
                  <a:pt x="13409" y="3972"/>
                </a:lnTo>
                <a:lnTo>
                  <a:pt x="13427" y="3980"/>
                </a:lnTo>
                <a:lnTo>
                  <a:pt x="13427" y="3989"/>
                </a:lnTo>
                <a:lnTo>
                  <a:pt x="13427" y="3998"/>
                </a:lnTo>
                <a:lnTo>
                  <a:pt x="13418" y="3989"/>
                </a:lnTo>
                <a:lnTo>
                  <a:pt x="13400" y="3989"/>
                </a:lnTo>
                <a:lnTo>
                  <a:pt x="13391" y="3980"/>
                </a:lnTo>
                <a:lnTo>
                  <a:pt x="13383" y="3980"/>
                </a:lnTo>
                <a:lnTo>
                  <a:pt x="13374" y="3972"/>
                </a:lnTo>
                <a:lnTo>
                  <a:pt x="13374" y="3954"/>
                </a:lnTo>
                <a:lnTo>
                  <a:pt x="13365" y="3945"/>
                </a:lnTo>
                <a:lnTo>
                  <a:pt x="13347" y="3945"/>
                </a:lnTo>
                <a:lnTo>
                  <a:pt x="13321" y="3927"/>
                </a:lnTo>
                <a:lnTo>
                  <a:pt x="13312" y="3919"/>
                </a:lnTo>
                <a:lnTo>
                  <a:pt x="13303" y="3919"/>
                </a:lnTo>
                <a:lnTo>
                  <a:pt x="13294" y="3910"/>
                </a:lnTo>
                <a:lnTo>
                  <a:pt x="13285" y="3910"/>
                </a:lnTo>
                <a:lnTo>
                  <a:pt x="13268" y="3927"/>
                </a:lnTo>
                <a:lnTo>
                  <a:pt x="13259" y="3927"/>
                </a:lnTo>
                <a:lnTo>
                  <a:pt x="13250" y="3936"/>
                </a:lnTo>
                <a:lnTo>
                  <a:pt x="13250" y="3945"/>
                </a:lnTo>
                <a:lnTo>
                  <a:pt x="13224" y="3945"/>
                </a:lnTo>
                <a:lnTo>
                  <a:pt x="13215" y="3945"/>
                </a:lnTo>
                <a:lnTo>
                  <a:pt x="13198" y="3963"/>
                </a:lnTo>
                <a:lnTo>
                  <a:pt x="13172" y="3954"/>
                </a:lnTo>
                <a:lnTo>
                  <a:pt x="13163" y="3963"/>
                </a:lnTo>
                <a:lnTo>
                  <a:pt x="13154" y="3954"/>
                </a:lnTo>
                <a:lnTo>
                  <a:pt x="13163" y="3945"/>
                </a:lnTo>
                <a:lnTo>
                  <a:pt x="13172" y="3927"/>
                </a:lnTo>
                <a:lnTo>
                  <a:pt x="13163" y="3919"/>
                </a:lnTo>
                <a:lnTo>
                  <a:pt x="13145" y="3927"/>
                </a:lnTo>
                <a:lnTo>
                  <a:pt x="13119" y="3919"/>
                </a:lnTo>
                <a:lnTo>
                  <a:pt x="13110" y="3919"/>
                </a:lnTo>
                <a:lnTo>
                  <a:pt x="13101" y="3910"/>
                </a:lnTo>
                <a:lnTo>
                  <a:pt x="13084" y="3910"/>
                </a:lnTo>
                <a:lnTo>
                  <a:pt x="13092" y="3910"/>
                </a:lnTo>
                <a:lnTo>
                  <a:pt x="13092" y="3901"/>
                </a:lnTo>
                <a:lnTo>
                  <a:pt x="13092" y="3892"/>
                </a:lnTo>
                <a:lnTo>
                  <a:pt x="13092" y="3883"/>
                </a:lnTo>
                <a:lnTo>
                  <a:pt x="13084" y="3883"/>
                </a:lnTo>
                <a:lnTo>
                  <a:pt x="13075" y="3874"/>
                </a:lnTo>
                <a:lnTo>
                  <a:pt x="13075" y="3866"/>
                </a:lnTo>
                <a:lnTo>
                  <a:pt x="13075" y="3857"/>
                </a:lnTo>
                <a:lnTo>
                  <a:pt x="13066" y="3857"/>
                </a:lnTo>
                <a:lnTo>
                  <a:pt x="13057" y="3857"/>
                </a:lnTo>
                <a:lnTo>
                  <a:pt x="13057" y="3848"/>
                </a:lnTo>
                <a:lnTo>
                  <a:pt x="13066" y="3839"/>
                </a:lnTo>
                <a:lnTo>
                  <a:pt x="13066" y="3830"/>
                </a:lnTo>
                <a:lnTo>
                  <a:pt x="13066" y="3822"/>
                </a:lnTo>
                <a:lnTo>
                  <a:pt x="13066" y="3813"/>
                </a:lnTo>
                <a:lnTo>
                  <a:pt x="13066" y="3804"/>
                </a:lnTo>
                <a:lnTo>
                  <a:pt x="13075" y="3795"/>
                </a:lnTo>
                <a:lnTo>
                  <a:pt x="13084" y="3786"/>
                </a:lnTo>
                <a:lnTo>
                  <a:pt x="13092" y="3786"/>
                </a:lnTo>
                <a:lnTo>
                  <a:pt x="13092" y="3777"/>
                </a:lnTo>
                <a:lnTo>
                  <a:pt x="13084" y="3769"/>
                </a:lnTo>
                <a:lnTo>
                  <a:pt x="13092" y="3769"/>
                </a:lnTo>
                <a:lnTo>
                  <a:pt x="13101" y="3769"/>
                </a:lnTo>
                <a:lnTo>
                  <a:pt x="13110" y="3769"/>
                </a:lnTo>
                <a:lnTo>
                  <a:pt x="13110" y="3751"/>
                </a:lnTo>
                <a:lnTo>
                  <a:pt x="13119" y="3733"/>
                </a:lnTo>
                <a:lnTo>
                  <a:pt x="13119" y="3724"/>
                </a:lnTo>
                <a:lnTo>
                  <a:pt x="13128" y="3724"/>
                </a:lnTo>
                <a:lnTo>
                  <a:pt x="13137" y="3733"/>
                </a:lnTo>
                <a:lnTo>
                  <a:pt x="13145" y="3733"/>
                </a:lnTo>
                <a:lnTo>
                  <a:pt x="13154" y="3724"/>
                </a:lnTo>
                <a:lnTo>
                  <a:pt x="13163" y="3716"/>
                </a:lnTo>
                <a:lnTo>
                  <a:pt x="13163" y="3707"/>
                </a:lnTo>
                <a:lnTo>
                  <a:pt x="13154" y="3707"/>
                </a:lnTo>
                <a:lnTo>
                  <a:pt x="13154" y="3698"/>
                </a:lnTo>
                <a:lnTo>
                  <a:pt x="13128" y="3698"/>
                </a:lnTo>
                <a:lnTo>
                  <a:pt x="13119" y="3698"/>
                </a:lnTo>
                <a:lnTo>
                  <a:pt x="13110" y="3689"/>
                </a:lnTo>
                <a:lnTo>
                  <a:pt x="13119" y="3671"/>
                </a:lnTo>
                <a:lnTo>
                  <a:pt x="13110" y="3671"/>
                </a:lnTo>
                <a:lnTo>
                  <a:pt x="13119" y="3654"/>
                </a:lnTo>
                <a:lnTo>
                  <a:pt x="13119" y="3645"/>
                </a:lnTo>
                <a:lnTo>
                  <a:pt x="13128" y="3636"/>
                </a:lnTo>
                <a:lnTo>
                  <a:pt x="13128" y="3627"/>
                </a:lnTo>
                <a:lnTo>
                  <a:pt x="13128" y="3610"/>
                </a:lnTo>
                <a:lnTo>
                  <a:pt x="13137" y="3601"/>
                </a:lnTo>
                <a:lnTo>
                  <a:pt x="13128" y="3592"/>
                </a:lnTo>
                <a:lnTo>
                  <a:pt x="13128" y="3583"/>
                </a:lnTo>
                <a:lnTo>
                  <a:pt x="13137" y="3574"/>
                </a:lnTo>
                <a:lnTo>
                  <a:pt x="13128" y="3574"/>
                </a:lnTo>
                <a:lnTo>
                  <a:pt x="13110" y="3583"/>
                </a:lnTo>
                <a:lnTo>
                  <a:pt x="13092" y="3592"/>
                </a:lnTo>
                <a:lnTo>
                  <a:pt x="13084" y="3601"/>
                </a:lnTo>
                <a:lnTo>
                  <a:pt x="13057" y="3627"/>
                </a:lnTo>
                <a:lnTo>
                  <a:pt x="13048" y="3636"/>
                </a:lnTo>
                <a:lnTo>
                  <a:pt x="13039" y="3636"/>
                </a:lnTo>
                <a:lnTo>
                  <a:pt x="13022" y="3636"/>
                </a:lnTo>
                <a:lnTo>
                  <a:pt x="13013" y="3636"/>
                </a:lnTo>
                <a:lnTo>
                  <a:pt x="13004" y="3636"/>
                </a:lnTo>
                <a:lnTo>
                  <a:pt x="12995" y="3636"/>
                </a:lnTo>
                <a:lnTo>
                  <a:pt x="12978" y="3654"/>
                </a:lnTo>
                <a:lnTo>
                  <a:pt x="12969" y="3663"/>
                </a:lnTo>
                <a:lnTo>
                  <a:pt x="12969" y="3671"/>
                </a:lnTo>
                <a:lnTo>
                  <a:pt x="12969" y="3680"/>
                </a:lnTo>
                <a:lnTo>
                  <a:pt x="12978" y="3689"/>
                </a:lnTo>
                <a:lnTo>
                  <a:pt x="12987" y="3680"/>
                </a:lnTo>
                <a:lnTo>
                  <a:pt x="13004" y="3680"/>
                </a:lnTo>
                <a:lnTo>
                  <a:pt x="13013" y="3663"/>
                </a:lnTo>
                <a:lnTo>
                  <a:pt x="13022" y="3645"/>
                </a:lnTo>
                <a:lnTo>
                  <a:pt x="13031" y="3645"/>
                </a:lnTo>
                <a:lnTo>
                  <a:pt x="13039" y="3645"/>
                </a:lnTo>
                <a:lnTo>
                  <a:pt x="13031" y="3671"/>
                </a:lnTo>
                <a:lnTo>
                  <a:pt x="13031" y="3680"/>
                </a:lnTo>
                <a:lnTo>
                  <a:pt x="13022" y="3671"/>
                </a:lnTo>
                <a:lnTo>
                  <a:pt x="13013" y="3680"/>
                </a:lnTo>
                <a:lnTo>
                  <a:pt x="13004" y="3689"/>
                </a:lnTo>
                <a:lnTo>
                  <a:pt x="12995" y="3698"/>
                </a:lnTo>
                <a:lnTo>
                  <a:pt x="12995" y="3707"/>
                </a:lnTo>
                <a:lnTo>
                  <a:pt x="12987" y="3698"/>
                </a:lnTo>
                <a:lnTo>
                  <a:pt x="12978" y="3698"/>
                </a:lnTo>
                <a:lnTo>
                  <a:pt x="12969" y="3689"/>
                </a:lnTo>
                <a:lnTo>
                  <a:pt x="12960" y="3689"/>
                </a:lnTo>
                <a:lnTo>
                  <a:pt x="12951" y="3724"/>
                </a:lnTo>
                <a:lnTo>
                  <a:pt x="12951" y="3742"/>
                </a:lnTo>
                <a:lnTo>
                  <a:pt x="12960" y="3760"/>
                </a:lnTo>
                <a:lnTo>
                  <a:pt x="12960" y="3769"/>
                </a:lnTo>
                <a:lnTo>
                  <a:pt x="12951" y="3795"/>
                </a:lnTo>
                <a:lnTo>
                  <a:pt x="12969" y="3804"/>
                </a:lnTo>
                <a:lnTo>
                  <a:pt x="12995" y="3813"/>
                </a:lnTo>
                <a:lnTo>
                  <a:pt x="12995" y="3822"/>
                </a:lnTo>
                <a:lnTo>
                  <a:pt x="12995" y="3839"/>
                </a:lnTo>
                <a:lnTo>
                  <a:pt x="12987" y="3848"/>
                </a:lnTo>
                <a:lnTo>
                  <a:pt x="12995" y="3857"/>
                </a:lnTo>
                <a:lnTo>
                  <a:pt x="12995" y="3883"/>
                </a:lnTo>
                <a:lnTo>
                  <a:pt x="13004" y="3892"/>
                </a:lnTo>
                <a:lnTo>
                  <a:pt x="13013" y="3901"/>
                </a:lnTo>
                <a:lnTo>
                  <a:pt x="13013" y="3910"/>
                </a:lnTo>
                <a:lnTo>
                  <a:pt x="13004" y="3919"/>
                </a:lnTo>
                <a:lnTo>
                  <a:pt x="12995" y="3919"/>
                </a:lnTo>
                <a:lnTo>
                  <a:pt x="12995" y="3927"/>
                </a:lnTo>
                <a:lnTo>
                  <a:pt x="13004" y="3927"/>
                </a:lnTo>
                <a:lnTo>
                  <a:pt x="13013" y="3936"/>
                </a:lnTo>
                <a:lnTo>
                  <a:pt x="13013" y="3963"/>
                </a:lnTo>
                <a:lnTo>
                  <a:pt x="13022" y="3963"/>
                </a:lnTo>
                <a:lnTo>
                  <a:pt x="13022" y="3972"/>
                </a:lnTo>
                <a:lnTo>
                  <a:pt x="13039" y="3972"/>
                </a:lnTo>
                <a:lnTo>
                  <a:pt x="13066" y="3998"/>
                </a:lnTo>
                <a:lnTo>
                  <a:pt x="13075" y="4007"/>
                </a:lnTo>
                <a:lnTo>
                  <a:pt x="13066" y="4007"/>
                </a:lnTo>
                <a:lnTo>
                  <a:pt x="13066" y="3998"/>
                </a:lnTo>
                <a:lnTo>
                  <a:pt x="13039" y="3980"/>
                </a:lnTo>
                <a:lnTo>
                  <a:pt x="13031" y="3972"/>
                </a:lnTo>
                <a:lnTo>
                  <a:pt x="13013" y="3972"/>
                </a:lnTo>
                <a:lnTo>
                  <a:pt x="12995" y="3972"/>
                </a:lnTo>
                <a:lnTo>
                  <a:pt x="12987" y="3972"/>
                </a:lnTo>
                <a:lnTo>
                  <a:pt x="12987" y="3980"/>
                </a:lnTo>
                <a:lnTo>
                  <a:pt x="12987" y="3989"/>
                </a:lnTo>
                <a:lnTo>
                  <a:pt x="12987" y="4007"/>
                </a:lnTo>
                <a:lnTo>
                  <a:pt x="12987" y="4016"/>
                </a:lnTo>
                <a:lnTo>
                  <a:pt x="12978" y="4007"/>
                </a:lnTo>
                <a:lnTo>
                  <a:pt x="12969" y="3998"/>
                </a:lnTo>
                <a:lnTo>
                  <a:pt x="12969" y="4007"/>
                </a:lnTo>
                <a:lnTo>
                  <a:pt x="12960" y="4016"/>
                </a:lnTo>
                <a:lnTo>
                  <a:pt x="12951" y="4016"/>
                </a:lnTo>
                <a:lnTo>
                  <a:pt x="12960" y="4007"/>
                </a:lnTo>
                <a:lnTo>
                  <a:pt x="12942" y="3989"/>
                </a:lnTo>
                <a:lnTo>
                  <a:pt x="12916" y="3989"/>
                </a:lnTo>
                <a:lnTo>
                  <a:pt x="12889" y="3989"/>
                </a:lnTo>
                <a:lnTo>
                  <a:pt x="12889" y="3998"/>
                </a:lnTo>
                <a:lnTo>
                  <a:pt x="12881" y="4007"/>
                </a:lnTo>
                <a:lnTo>
                  <a:pt x="12881" y="4016"/>
                </a:lnTo>
                <a:lnTo>
                  <a:pt x="12881" y="4024"/>
                </a:lnTo>
                <a:lnTo>
                  <a:pt x="12889" y="4033"/>
                </a:lnTo>
                <a:lnTo>
                  <a:pt x="12881" y="4033"/>
                </a:lnTo>
                <a:lnTo>
                  <a:pt x="12872" y="4024"/>
                </a:lnTo>
                <a:lnTo>
                  <a:pt x="12863" y="4024"/>
                </a:lnTo>
                <a:lnTo>
                  <a:pt x="12863" y="4016"/>
                </a:lnTo>
                <a:lnTo>
                  <a:pt x="12837" y="4016"/>
                </a:lnTo>
                <a:lnTo>
                  <a:pt x="12828" y="4016"/>
                </a:lnTo>
                <a:lnTo>
                  <a:pt x="12801" y="4016"/>
                </a:lnTo>
                <a:lnTo>
                  <a:pt x="12792" y="4024"/>
                </a:lnTo>
                <a:lnTo>
                  <a:pt x="12766" y="4033"/>
                </a:lnTo>
                <a:lnTo>
                  <a:pt x="12757" y="4042"/>
                </a:lnTo>
                <a:lnTo>
                  <a:pt x="12748" y="4051"/>
                </a:lnTo>
                <a:lnTo>
                  <a:pt x="12731" y="4060"/>
                </a:lnTo>
                <a:lnTo>
                  <a:pt x="12713" y="4069"/>
                </a:lnTo>
                <a:lnTo>
                  <a:pt x="12704" y="4069"/>
                </a:lnTo>
                <a:lnTo>
                  <a:pt x="12704" y="4077"/>
                </a:lnTo>
                <a:lnTo>
                  <a:pt x="12695" y="4113"/>
                </a:lnTo>
                <a:lnTo>
                  <a:pt x="12687" y="4130"/>
                </a:lnTo>
                <a:lnTo>
                  <a:pt x="12678" y="4139"/>
                </a:lnTo>
                <a:lnTo>
                  <a:pt x="12669" y="4148"/>
                </a:lnTo>
                <a:lnTo>
                  <a:pt x="12660" y="4157"/>
                </a:lnTo>
                <a:lnTo>
                  <a:pt x="12651" y="4166"/>
                </a:lnTo>
                <a:lnTo>
                  <a:pt x="12651" y="4175"/>
                </a:lnTo>
                <a:lnTo>
                  <a:pt x="12660" y="4192"/>
                </a:lnTo>
                <a:lnTo>
                  <a:pt x="12669" y="4192"/>
                </a:lnTo>
                <a:lnTo>
                  <a:pt x="12651" y="4201"/>
                </a:lnTo>
                <a:lnTo>
                  <a:pt x="12660" y="4201"/>
                </a:lnTo>
                <a:lnTo>
                  <a:pt x="12669" y="4201"/>
                </a:lnTo>
                <a:lnTo>
                  <a:pt x="12669" y="4210"/>
                </a:lnTo>
                <a:lnTo>
                  <a:pt x="12660" y="4210"/>
                </a:lnTo>
                <a:lnTo>
                  <a:pt x="12642" y="4201"/>
                </a:lnTo>
                <a:lnTo>
                  <a:pt x="12634" y="4201"/>
                </a:lnTo>
                <a:lnTo>
                  <a:pt x="12616" y="4201"/>
                </a:lnTo>
                <a:lnTo>
                  <a:pt x="12607" y="4201"/>
                </a:lnTo>
                <a:lnTo>
                  <a:pt x="12616" y="4210"/>
                </a:lnTo>
                <a:lnTo>
                  <a:pt x="12625" y="4210"/>
                </a:lnTo>
                <a:lnTo>
                  <a:pt x="12634" y="4210"/>
                </a:lnTo>
                <a:lnTo>
                  <a:pt x="12642" y="4219"/>
                </a:lnTo>
                <a:lnTo>
                  <a:pt x="12651" y="4210"/>
                </a:lnTo>
                <a:lnTo>
                  <a:pt x="12660" y="4219"/>
                </a:lnTo>
                <a:lnTo>
                  <a:pt x="12669" y="4219"/>
                </a:lnTo>
                <a:lnTo>
                  <a:pt x="12660" y="4219"/>
                </a:lnTo>
                <a:lnTo>
                  <a:pt x="12651" y="4219"/>
                </a:lnTo>
                <a:lnTo>
                  <a:pt x="12642" y="4219"/>
                </a:lnTo>
                <a:lnTo>
                  <a:pt x="12634" y="4219"/>
                </a:lnTo>
                <a:lnTo>
                  <a:pt x="12625" y="4219"/>
                </a:lnTo>
                <a:lnTo>
                  <a:pt x="12607" y="4219"/>
                </a:lnTo>
                <a:lnTo>
                  <a:pt x="12598" y="4219"/>
                </a:lnTo>
                <a:lnTo>
                  <a:pt x="12572" y="4227"/>
                </a:lnTo>
                <a:lnTo>
                  <a:pt x="12545" y="4245"/>
                </a:lnTo>
                <a:lnTo>
                  <a:pt x="12537" y="4245"/>
                </a:lnTo>
                <a:lnTo>
                  <a:pt x="12501" y="4254"/>
                </a:lnTo>
                <a:lnTo>
                  <a:pt x="12484" y="4263"/>
                </a:lnTo>
                <a:lnTo>
                  <a:pt x="12475" y="4272"/>
                </a:lnTo>
                <a:lnTo>
                  <a:pt x="12475" y="4280"/>
                </a:lnTo>
                <a:lnTo>
                  <a:pt x="12475" y="4325"/>
                </a:lnTo>
                <a:lnTo>
                  <a:pt x="12475" y="4333"/>
                </a:lnTo>
                <a:lnTo>
                  <a:pt x="12466" y="4333"/>
                </a:lnTo>
                <a:lnTo>
                  <a:pt x="12457" y="4342"/>
                </a:lnTo>
                <a:lnTo>
                  <a:pt x="12448" y="4351"/>
                </a:lnTo>
                <a:lnTo>
                  <a:pt x="12422" y="4360"/>
                </a:lnTo>
                <a:lnTo>
                  <a:pt x="12404" y="4369"/>
                </a:lnTo>
                <a:lnTo>
                  <a:pt x="12369" y="4378"/>
                </a:lnTo>
                <a:lnTo>
                  <a:pt x="12369" y="4386"/>
                </a:lnTo>
                <a:lnTo>
                  <a:pt x="12369" y="4395"/>
                </a:lnTo>
                <a:lnTo>
                  <a:pt x="12378" y="4404"/>
                </a:lnTo>
                <a:lnTo>
                  <a:pt x="12387" y="4404"/>
                </a:lnTo>
                <a:lnTo>
                  <a:pt x="12369" y="4413"/>
                </a:lnTo>
                <a:lnTo>
                  <a:pt x="12360" y="4413"/>
                </a:lnTo>
                <a:lnTo>
                  <a:pt x="12342" y="4422"/>
                </a:lnTo>
                <a:lnTo>
                  <a:pt x="12316" y="4413"/>
                </a:lnTo>
                <a:lnTo>
                  <a:pt x="12298" y="4413"/>
                </a:lnTo>
                <a:lnTo>
                  <a:pt x="12290" y="4413"/>
                </a:lnTo>
                <a:lnTo>
                  <a:pt x="12272" y="4413"/>
                </a:lnTo>
                <a:lnTo>
                  <a:pt x="12272" y="4404"/>
                </a:lnTo>
                <a:lnTo>
                  <a:pt x="12263" y="4404"/>
                </a:lnTo>
                <a:lnTo>
                  <a:pt x="12263" y="4395"/>
                </a:lnTo>
                <a:lnTo>
                  <a:pt x="12263" y="4386"/>
                </a:lnTo>
                <a:lnTo>
                  <a:pt x="12254" y="4378"/>
                </a:lnTo>
                <a:lnTo>
                  <a:pt x="12245" y="4386"/>
                </a:lnTo>
                <a:lnTo>
                  <a:pt x="12237" y="4386"/>
                </a:lnTo>
                <a:lnTo>
                  <a:pt x="12219" y="4386"/>
                </a:lnTo>
                <a:lnTo>
                  <a:pt x="12219" y="4395"/>
                </a:lnTo>
                <a:lnTo>
                  <a:pt x="12228" y="4404"/>
                </a:lnTo>
                <a:lnTo>
                  <a:pt x="12237" y="4422"/>
                </a:lnTo>
                <a:lnTo>
                  <a:pt x="12245" y="4430"/>
                </a:lnTo>
                <a:lnTo>
                  <a:pt x="12245" y="4466"/>
                </a:lnTo>
                <a:lnTo>
                  <a:pt x="12245" y="4475"/>
                </a:lnTo>
                <a:lnTo>
                  <a:pt x="12254" y="4483"/>
                </a:lnTo>
                <a:lnTo>
                  <a:pt x="12228" y="4483"/>
                </a:lnTo>
                <a:lnTo>
                  <a:pt x="12219" y="4475"/>
                </a:lnTo>
                <a:lnTo>
                  <a:pt x="12210" y="4483"/>
                </a:lnTo>
                <a:lnTo>
                  <a:pt x="12201" y="4483"/>
                </a:lnTo>
                <a:lnTo>
                  <a:pt x="12175" y="4483"/>
                </a:lnTo>
                <a:lnTo>
                  <a:pt x="12157" y="4492"/>
                </a:lnTo>
                <a:lnTo>
                  <a:pt x="12148" y="4483"/>
                </a:lnTo>
                <a:lnTo>
                  <a:pt x="12140" y="4466"/>
                </a:lnTo>
                <a:lnTo>
                  <a:pt x="12122" y="4466"/>
                </a:lnTo>
                <a:lnTo>
                  <a:pt x="12104" y="4466"/>
                </a:lnTo>
                <a:lnTo>
                  <a:pt x="12095" y="4466"/>
                </a:lnTo>
                <a:lnTo>
                  <a:pt x="12087" y="4475"/>
                </a:lnTo>
                <a:lnTo>
                  <a:pt x="12078" y="4475"/>
                </a:lnTo>
                <a:lnTo>
                  <a:pt x="12060" y="4475"/>
                </a:lnTo>
                <a:lnTo>
                  <a:pt x="12025" y="4483"/>
                </a:lnTo>
                <a:lnTo>
                  <a:pt x="12007" y="4492"/>
                </a:lnTo>
                <a:lnTo>
                  <a:pt x="12007" y="4501"/>
                </a:lnTo>
                <a:lnTo>
                  <a:pt x="12007" y="4510"/>
                </a:lnTo>
                <a:lnTo>
                  <a:pt x="12025" y="4510"/>
                </a:lnTo>
                <a:lnTo>
                  <a:pt x="12034" y="4510"/>
                </a:lnTo>
                <a:lnTo>
                  <a:pt x="12043" y="4510"/>
                </a:lnTo>
                <a:lnTo>
                  <a:pt x="12034" y="4519"/>
                </a:lnTo>
                <a:lnTo>
                  <a:pt x="12025" y="4510"/>
                </a:lnTo>
                <a:lnTo>
                  <a:pt x="12025" y="4519"/>
                </a:lnTo>
                <a:lnTo>
                  <a:pt x="12034" y="4519"/>
                </a:lnTo>
                <a:lnTo>
                  <a:pt x="12043" y="4528"/>
                </a:lnTo>
                <a:lnTo>
                  <a:pt x="12034" y="4528"/>
                </a:lnTo>
                <a:lnTo>
                  <a:pt x="12025" y="4536"/>
                </a:lnTo>
                <a:lnTo>
                  <a:pt x="12016" y="4536"/>
                </a:lnTo>
                <a:lnTo>
                  <a:pt x="12034" y="4545"/>
                </a:lnTo>
                <a:lnTo>
                  <a:pt x="12034" y="4554"/>
                </a:lnTo>
                <a:lnTo>
                  <a:pt x="12043" y="4563"/>
                </a:lnTo>
                <a:lnTo>
                  <a:pt x="12051" y="4563"/>
                </a:lnTo>
                <a:lnTo>
                  <a:pt x="12060" y="4554"/>
                </a:lnTo>
                <a:lnTo>
                  <a:pt x="12069" y="4554"/>
                </a:lnTo>
                <a:lnTo>
                  <a:pt x="12104" y="4563"/>
                </a:lnTo>
                <a:lnTo>
                  <a:pt x="12104" y="4572"/>
                </a:lnTo>
                <a:lnTo>
                  <a:pt x="12113" y="4572"/>
                </a:lnTo>
                <a:lnTo>
                  <a:pt x="12122" y="4572"/>
                </a:lnTo>
                <a:lnTo>
                  <a:pt x="12131" y="4581"/>
                </a:lnTo>
                <a:lnTo>
                  <a:pt x="12140" y="4581"/>
                </a:lnTo>
                <a:lnTo>
                  <a:pt x="12148" y="4581"/>
                </a:lnTo>
                <a:lnTo>
                  <a:pt x="12157" y="4581"/>
                </a:lnTo>
                <a:lnTo>
                  <a:pt x="12148" y="4589"/>
                </a:lnTo>
                <a:lnTo>
                  <a:pt x="12157" y="4589"/>
                </a:lnTo>
                <a:lnTo>
                  <a:pt x="12166" y="4589"/>
                </a:lnTo>
                <a:lnTo>
                  <a:pt x="12175" y="4589"/>
                </a:lnTo>
                <a:lnTo>
                  <a:pt x="12184" y="4589"/>
                </a:lnTo>
                <a:lnTo>
                  <a:pt x="12175" y="4598"/>
                </a:lnTo>
                <a:lnTo>
                  <a:pt x="12175" y="4607"/>
                </a:lnTo>
                <a:lnTo>
                  <a:pt x="12184" y="4607"/>
                </a:lnTo>
                <a:lnTo>
                  <a:pt x="12210" y="4607"/>
                </a:lnTo>
                <a:lnTo>
                  <a:pt x="12228" y="4616"/>
                </a:lnTo>
                <a:lnTo>
                  <a:pt x="12219" y="4607"/>
                </a:lnTo>
                <a:lnTo>
                  <a:pt x="12210" y="4607"/>
                </a:lnTo>
                <a:lnTo>
                  <a:pt x="12201" y="4607"/>
                </a:lnTo>
                <a:lnTo>
                  <a:pt x="12201" y="4616"/>
                </a:lnTo>
                <a:lnTo>
                  <a:pt x="12193" y="4616"/>
                </a:lnTo>
                <a:lnTo>
                  <a:pt x="12201" y="4625"/>
                </a:lnTo>
                <a:lnTo>
                  <a:pt x="12210" y="4633"/>
                </a:lnTo>
                <a:lnTo>
                  <a:pt x="12201" y="4642"/>
                </a:lnTo>
                <a:lnTo>
                  <a:pt x="12201" y="4651"/>
                </a:lnTo>
                <a:lnTo>
                  <a:pt x="12210" y="4651"/>
                </a:lnTo>
                <a:lnTo>
                  <a:pt x="12219" y="4660"/>
                </a:lnTo>
                <a:lnTo>
                  <a:pt x="12228" y="4678"/>
                </a:lnTo>
                <a:lnTo>
                  <a:pt x="12254" y="4695"/>
                </a:lnTo>
                <a:lnTo>
                  <a:pt x="12263" y="4695"/>
                </a:lnTo>
                <a:lnTo>
                  <a:pt x="12272" y="4695"/>
                </a:lnTo>
                <a:lnTo>
                  <a:pt x="12272" y="4704"/>
                </a:lnTo>
                <a:lnTo>
                  <a:pt x="12281" y="4731"/>
                </a:lnTo>
                <a:lnTo>
                  <a:pt x="12281" y="4748"/>
                </a:lnTo>
                <a:lnTo>
                  <a:pt x="12272" y="4748"/>
                </a:lnTo>
                <a:lnTo>
                  <a:pt x="12272" y="4757"/>
                </a:lnTo>
                <a:lnTo>
                  <a:pt x="12290" y="4766"/>
                </a:lnTo>
                <a:lnTo>
                  <a:pt x="12298" y="4775"/>
                </a:lnTo>
                <a:lnTo>
                  <a:pt x="12307" y="4784"/>
                </a:lnTo>
                <a:lnTo>
                  <a:pt x="12307" y="4810"/>
                </a:lnTo>
                <a:lnTo>
                  <a:pt x="12316" y="4810"/>
                </a:lnTo>
                <a:lnTo>
                  <a:pt x="12316" y="4819"/>
                </a:lnTo>
                <a:lnTo>
                  <a:pt x="12307" y="4810"/>
                </a:lnTo>
                <a:lnTo>
                  <a:pt x="12298" y="4792"/>
                </a:lnTo>
                <a:lnTo>
                  <a:pt x="12298" y="4784"/>
                </a:lnTo>
                <a:lnTo>
                  <a:pt x="12290" y="4775"/>
                </a:lnTo>
                <a:lnTo>
                  <a:pt x="12281" y="4766"/>
                </a:lnTo>
                <a:lnTo>
                  <a:pt x="12272" y="4784"/>
                </a:lnTo>
                <a:lnTo>
                  <a:pt x="12272" y="4801"/>
                </a:lnTo>
                <a:lnTo>
                  <a:pt x="12263" y="4845"/>
                </a:lnTo>
                <a:lnTo>
                  <a:pt x="12272" y="4845"/>
                </a:lnTo>
                <a:lnTo>
                  <a:pt x="12272" y="4836"/>
                </a:lnTo>
                <a:lnTo>
                  <a:pt x="12281" y="4845"/>
                </a:lnTo>
                <a:lnTo>
                  <a:pt x="12272" y="4845"/>
                </a:lnTo>
                <a:lnTo>
                  <a:pt x="12263" y="4854"/>
                </a:lnTo>
                <a:lnTo>
                  <a:pt x="12263" y="4907"/>
                </a:lnTo>
                <a:lnTo>
                  <a:pt x="12245" y="4951"/>
                </a:lnTo>
                <a:lnTo>
                  <a:pt x="12237" y="4960"/>
                </a:lnTo>
                <a:lnTo>
                  <a:pt x="12228" y="4960"/>
                </a:lnTo>
                <a:lnTo>
                  <a:pt x="12219" y="4960"/>
                </a:lnTo>
                <a:lnTo>
                  <a:pt x="12210" y="4969"/>
                </a:lnTo>
                <a:lnTo>
                  <a:pt x="12193" y="4969"/>
                </a:lnTo>
                <a:lnTo>
                  <a:pt x="12184" y="4969"/>
                </a:lnTo>
                <a:lnTo>
                  <a:pt x="12166" y="4960"/>
                </a:lnTo>
                <a:lnTo>
                  <a:pt x="12148" y="4960"/>
                </a:lnTo>
                <a:lnTo>
                  <a:pt x="12140" y="4960"/>
                </a:lnTo>
                <a:lnTo>
                  <a:pt x="12131" y="4969"/>
                </a:lnTo>
                <a:lnTo>
                  <a:pt x="12104" y="4960"/>
                </a:lnTo>
                <a:lnTo>
                  <a:pt x="12095" y="4951"/>
                </a:lnTo>
                <a:lnTo>
                  <a:pt x="12078" y="4951"/>
                </a:lnTo>
                <a:lnTo>
                  <a:pt x="12069" y="4951"/>
                </a:lnTo>
                <a:lnTo>
                  <a:pt x="12060" y="4960"/>
                </a:lnTo>
                <a:lnTo>
                  <a:pt x="12043" y="4960"/>
                </a:lnTo>
                <a:lnTo>
                  <a:pt x="12025" y="4960"/>
                </a:lnTo>
                <a:lnTo>
                  <a:pt x="11981" y="4951"/>
                </a:lnTo>
                <a:lnTo>
                  <a:pt x="11963" y="4951"/>
                </a:lnTo>
                <a:lnTo>
                  <a:pt x="11945" y="4942"/>
                </a:lnTo>
                <a:lnTo>
                  <a:pt x="11928" y="4942"/>
                </a:lnTo>
                <a:lnTo>
                  <a:pt x="11910" y="4942"/>
                </a:lnTo>
                <a:lnTo>
                  <a:pt x="11901" y="4942"/>
                </a:lnTo>
                <a:lnTo>
                  <a:pt x="11884" y="4942"/>
                </a:lnTo>
                <a:lnTo>
                  <a:pt x="11875" y="4942"/>
                </a:lnTo>
                <a:lnTo>
                  <a:pt x="11848" y="4942"/>
                </a:lnTo>
                <a:lnTo>
                  <a:pt x="11840" y="4951"/>
                </a:lnTo>
                <a:lnTo>
                  <a:pt x="11822" y="4942"/>
                </a:lnTo>
                <a:lnTo>
                  <a:pt x="11813" y="4934"/>
                </a:lnTo>
                <a:lnTo>
                  <a:pt x="11804" y="4934"/>
                </a:lnTo>
                <a:lnTo>
                  <a:pt x="11796" y="4934"/>
                </a:lnTo>
                <a:lnTo>
                  <a:pt x="11778" y="4934"/>
                </a:lnTo>
                <a:lnTo>
                  <a:pt x="11769" y="4934"/>
                </a:lnTo>
                <a:lnTo>
                  <a:pt x="11760" y="4942"/>
                </a:lnTo>
                <a:lnTo>
                  <a:pt x="11751" y="4942"/>
                </a:lnTo>
                <a:lnTo>
                  <a:pt x="11751" y="4951"/>
                </a:lnTo>
                <a:lnTo>
                  <a:pt x="11751" y="4960"/>
                </a:lnTo>
                <a:lnTo>
                  <a:pt x="11743" y="4960"/>
                </a:lnTo>
                <a:lnTo>
                  <a:pt x="11734" y="4969"/>
                </a:lnTo>
                <a:lnTo>
                  <a:pt x="11725" y="4969"/>
                </a:lnTo>
                <a:lnTo>
                  <a:pt x="11707" y="4969"/>
                </a:lnTo>
                <a:lnTo>
                  <a:pt x="11698" y="4978"/>
                </a:lnTo>
                <a:lnTo>
                  <a:pt x="11690" y="4978"/>
                </a:lnTo>
                <a:lnTo>
                  <a:pt x="11681" y="4986"/>
                </a:lnTo>
                <a:lnTo>
                  <a:pt x="11681" y="4995"/>
                </a:lnTo>
                <a:lnTo>
                  <a:pt x="11681" y="5004"/>
                </a:lnTo>
                <a:lnTo>
                  <a:pt x="11690" y="5013"/>
                </a:lnTo>
                <a:lnTo>
                  <a:pt x="11698" y="5013"/>
                </a:lnTo>
                <a:lnTo>
                  <a:pt x="11698" y="5022"/>
                </a:lnTo>
                <a:lnTo>
                  <a:pt x="11690" y="5031"/>
                </a:lnTo>
                <a:lnTo>
                  <a:pt x="11698" y="5031"/>
                </a:lnTo>
                <a:lnTo>
                  <a:pt x="11707" y="5031"/>
                </a:lnTo>
                <a:lnTo>
                  <a:pt x="11707" y="5039"/>
                </a:lnTo>
                <a:lnTo>
                  <a:pt x="11707" y="5048"/>
                </a:lnTo>
                <a:lnTo>
                  <a:pt x="11716" y="5048"/>
                </a:lnTo>
                <a:lnTo>
                  <a:pt x="11716" y="5057"/>
                </a:lnTo>
                <a:lnTo>
                  <a:pt x="11707" y="5057"/>
                </a:lnTo>
                <a:lnTo>
                  <a:pt x="11716" y="5057"/>
                </a:lnTo>
                <a:lnTo>
                  <a:pt x="11716" y="5066"/>
                </a:lnTo>
                <a:lnTo>
                  <a:pt x="11707" y="5075"/>
                </a:lnTo>
                <a:lnTo>
                  <a:pt x="11707" y="5092"/>
                </a:lnTo>
                <a:lnTo>
                  <a:pt x="11716" y="5092"/>
                </a:lnTo>
                <a:lnTo>
                  <a:pt x="11707" y="5101"/>
                </a:lnTo>
                <a:lnTo>
                  <a:pt x="11707" y="5110"/>
                </a:lnTo>
                <a:lnTo>
                  <a:pt x="11716" y="5110"/>
                </a:lnTo>
                <a:lnTo>
                  <a:pt x="11707" y="5119"/>
                </a:lnTo>
                <a:lnTo>
                  <a:pt x="11707" y="5128"/>
                </a:lnTo>
                <a:lnTo>
                  <a:pt x="11716" y="5145"/>
                </a:lnTo>
                <a:lnTo>
                  <a:pt x="11716" y="5163"/>
                </a:lnTo>
                <a:lnTo>
                  <a:pt x="11725" y="5163"/>
                </a:lnTo>
                <a:lnTo>
                  <a:pt x="11725" y="5172"/>
                </a:lnTo>
                <a:lnTo>
                  <a:pt x="11716" y="5181"/>
                </a:lnTo>
                <a:lnTo>
                  <a:pt x="11716" y="5198"/>
                </a:lnTo>
                <a:lnTo>
                  <a:pt x="11716" y="5207"/>
                </a:lnTo>
                <a:lnTo>
                  <a:pt x="11707" y="5242"/>
                </a:lnTo>
                <a:lnTo>
                  <a:pt x="11707" y="5251"/>
                </a:lnTo>
                <a:lnTo>
                  <a:pt x="11698" y="5278"/>
                </a:lnTo>
                <a:lnTo>
                  <a:pt x="11690" y="5304"/>
                </a:lnTo>
                <a:lnTo>
                  <a:pt x="11681" y="5313"/>
                </a:lnTo>
                <a:lnTo>
                  <a:pt x="11672" y="5313"/>
                </a:lnTo>
                <a:lnTo>
                  <a:pt x="11672" y="5322"/>
                </a:lnTo>
                <a:lnTo>
                  <a:pt x="11663" y="5340"/>
                </a:lnTo>
                <a:lnTo>
                  <a:pt x="11663" y="5348"/>
                </a:lnTo>
                <a:lnTo>
                  <a:pt x="11663" y="5357"/>
                </a:lnTo>
                <a:lnTo>
                  <a:pt x="11663" y="5366"/>
                </a:lnTo>
                <a:lnTo>
                  <a:pt x="11663" y="5375"/>
                </a:lnTo>
                <a:lnTo>
                  <a:pt x="11672" y="5375"/>
                </a:lnTo>
                <a:lnTo>
                  <a:pt x="11681" y="5375"/>
                </a:lnTo>
                <a:lnTo>
                  <a:pt x="11690" y="5366"/>
                </a:lnTo>
                <a:lnTo>
                  <a:pt x="11690" y="5357"/>
                </a:lnTo>
                <a:lnTo>
                  <a:pt x="11698" y="5348"/>
                </a:lnTo>
                <a:lnTo>
                  <a:pt x="11707" y="5340"/>
                </a:lnTo>
                <a:lnTo>
                  <a:pt x="11698" y="5348"/>
                </a:lnTo>
                <a:lnTo>
                  <a:pt x="11698" y="5357"/>
                </a:lnTo>
                <a:lnTo>
                  <a:pt x="11698" y="5366"/>
                </a:lnTo>
                <a:lnTo>
                  <a:pt x="11690" y="5375"/>
                </a:lnTo>
                <a:lnTo>
                  <a:pt x="11681" y="5375"/>
                </a:lnTo>
                <a:lnTo>
                  <a:pt x="11681" y="5384"/>
                </a:lnTo>
                <a:lnTo>
                  <a:pt x="11681" y="5392"/>
                </a:lnTo>
                <a:lnTo>
                  <a:pt x="11690" y="5392"/>
                </a:lnTo>
                <a:lnTo>
                  <a:pt x="11698" y="5392"/>
                </a:lnTo>
                <a:lnTo>
                  <a:pt x="11707" y="5392"/>
                </a:lnTo>
                <a:lnTo>
                  <a:pt x="11716" y="5392"/>
                </a:lnTo>
                <a:lnTo>
                  <a:pt x="11725" y="5392"/>
                </a:lnTo>
                <a:lnTo>
                  <a:pt x="11707" y="5392"/>
                </a:lnTo>
                <a:lnTo>
                  <a:pt x="11707" y="5410"/>
                </a:lnTo>
                <a:lnTo>
                  <a:pt x="11707" y="5419"/>
                </a:lnTo>
                <a:lnTo>
                  <a:pt x="11707" y="5437"/>
                </a:lnTo>
                <a:lnTo>
                  <a:pt x="11707" y="5445"/>
                </a:lnTo>
                <a:lnTo>
                  <a:pt x="11707" y="5454"/>
                </a:lnTo>
                <a:lnTo>
                  <a:pt x="11707" y="5463"/>
                </a:lnTo>
                <a:lnTo>
                  <a:pt x="11707" y="5481"/>
                </a:lnTo>
                <a:lnTo>
                  <a:pt x="11698" y="5507"/>
                </a:lnTo>
                <a:lnTo>
                  <a:pt x="11698" y="5516"/>
                </a:lnTo>
                <a:lnTo>
                  <a:pt x="11707" y="5507"/>
                </a:lnTo>
                <a:lnTo>
                  <a:pt x="11716" y="5507"/>
                </a:lnTo>
                <a:lnTo>
                  <a:pt x="11725" y="5507"/>
                </a:lnTo>
                <a:lnTo>
                  <a:pt x="11734" y="5507"/>
                </a:lnTo>
                <a:lnTo>
                  <a:pt x="11760" y="5507"/>
                </a:lnTo>
                <a:lnTo>
                  <a:pt x="11778" y="5516"/>
                </a:lnTo>
                <a:lnTo>
                  <a:pt x="11804" y="5507"/>
                </a:lnTo>
                <a:lnTo>
                  <a:pt x="11813" y="5498"/>
                </a:lnTo>
                <a:lnTo>
                  <a:pt x="11831" y="5498"/>
                </a:lnTo>
                <a:lnTo>
                  <a:pt x="11848" y="5498"/>
                </a:lnTo>
                <a:lnTo>
                  <a:pt x="11857" y="5490"/>
                </a:lnTo>
                <a:lnTo>
                  <a:pt x="11857" y="5498"/>
                </a:lnTo>
                <a:lnTo>
                  <a:pt x="11848" y="5498"/>
                </a:lnTo>
                <a:lnTo>
                  <a:pt x="11884" y="5525"/>
                </a:lnTo>
                <a:lnTo>
                  <a:pt x="11884" y="5534"/>
                </a:lnTo>
                <a:lnTo>
                  <a:pt x="11893" y="5525"/>
                </a:lnTo>
                <a:lnTo>
                  <a:pt x="11901" y="5525"/>
                </a:lnTo>
                <a:lnTo>
                  <a:pt x="11893" y="5534"/>
                </a:lnTo>
                <a:lnTo>
                  <a:pt x="11884" y="5543"/>
                </a:lnTo>
                <a:lnTo>
                  <a:pt x="11893" y="5551"/>
                </a:lnTo>
                <a:lnTo>
                  <a:pt x="11901" y="5551"/>
                </a:lnTo>
                <a:lnTo>
                  <a:pt x="11901" y="5560"/>
                </a:lnTo>
                <a:lnTo>
                  <a:pt x="11901" y="5569"/>
                </a:lnTo>
                <a:lnTo>
                  <a:pt x="11910" y="5587"/>
                </a:lnTo>
                <a:lnTo>
                  <a:pt x="11919" y="5587"/>
                </a:lnTo>
                <a:lnTo>
                  <a:pt x="11928" y="5595"/>
                </a:lnTo>
                <a:lnTo>
                  <a:pt x="11945" y="5595"/>
                </a:lnTo>
                <a:lnTo>
                  <a:pt x="11954" y="5595"/>
                </a:lnTo>
                <a:lnTo>
                  <a:pt x="11954" y="5587"/>
                </a:lnTo>
                <a:lnTo>
                  <a:pt x="11963" y="5587"/>
                </a:lnTo>
                <a:lnTo>
                  <a:pt x="11963" y="5578"/>
                </a:lnTo>
                <a:lnTo>
                  <a:pt x="11972" y="5569"/>
                </a:lnTo>
                <a:lnTo>
                  <a:pt x="11981" y="5569"/>
                </a:lnTo>
                <a:lnTo>
                  <a:pt x="11998" y="5560"/>
                </a:lnTo>
                <a:lnTo>
                  <a:pt x="12016" y="5560"/>
                </a:lnTo>
                <a:lnTo>
                  <a:pt x="12025" y="5551"/>
                </a:lnTo>
                <a:lnTo>
                  <a:pt x="12034" y="5543"/>
                </a:lnTo>
                <a:lnTo>
                  <a:pt x="12078" y="5534"/>
                </a:lnTo>
                <a:lnTo>
                  <a:pt x="12095" y="5543"/>
                </a:lnTo>
                <a:lnTo>
                  <a:pt x="12104" y="5543"/>
                </a:lnTo>
                <a:lnTo>
                  <a:pt x="12122" y="5534"/>
                </a:lnTo>
                <a:lnTo>
                  <a:pt x="12148" y="5543"/>
                </a:lnTo>
                <a:lnTo>
                  <a:pt x="12157" y="5543"/>
                </a:lnTo>
                <a:lnTo>
                  <a:pt x="12166" y="5534"/>
                </a:lnTo>
                <a:lnTo>
                  <a:pt x="12175" y="5534"/>
                </a:lnTo>
                <a:lnTo>
                  <a:pt x="12193" y="5534"/>
                </a:lnTo>
                <a:lnTo>
                  <a:pt x="12201" y="5543"/>
                </a:lnTo>
                <a:lnTo>
                  <a:pt x="12201" y="5534"/>
                </a:lnTo>
                <a:lnTo>
                  <a:pt x="12219" y="5525"/>
                </a:lnTo>
                <a:lnTo>
                  <a:pt x="12228" y="5498"/>
                </a:lnTo>
                <a:lnTo>
                  <a:pt x="12237" y="5481"/>
                </a:lnTo>
                <a:lnTo>
                  <a:pt x="12263" y="5472"/>
                </a:lnTo>
                <a:lnTo>
                  <a:pt x="12290" y="5472"/>
                </a:lnTo>
                <a:lnTo>
                  <a:pt x="12298" y="5472"/>
                </a:lnTo>
                <a:lnTo>
                  <a:pt x="12298" y="5463"/>
                </a:lnTo>
                <a:lnTo>
                  <a:pt x="12307" y="5463"/>
                </a:lnTo>
                <a:lnTo>
                  <a:pt x="12298" y="5454"/>
                </a:lnTo>
                <a:lnTo>
                  <a:pt x="12298" y="5445"/>
                </a:lnTo>
                <a:lnTo>
                  <a:pt x="12307" y="5445"/>
                </a:lnTo>
                <a:lnTo>
                  <a:pt x="12307" y="5437"/>
                </a:lnTo>
                <a:lnTo>
                  <a:pt x="12307" y="5419"/>
                </a:lnTo>
                <a:lnTo>
                  <a:pt x="12316" y="5419"/>
                </a:lnTo>
                <a:lnTo>
                  <a:pt x="12316" y="5401"/>
                </a:lnTo>
                <a:lnTo>
                  <a:pt x="12334" y="5392"/>
                </a:lnTo>
                <a:lnTo>
                  <a:pt x="12351" y="5384"/>
                </a:lnTo>
                <a:lnTo>
                  <a:pt x="12369" y="5375"/>
                </a:lnTo>
                <a:lnTo>
                  <a:pt x="12369" y="5366"/>
                </a:lnTo>
                <a:lnTo>
                  <a:pt x="12351" y="5357"/>
                </a:lnTo>
                <a:lnTo>
                  <a:pt x="12351" y="5348"/>
                </a:lnTo>
                <a:lnTo>
                  <a:pt x="12342" y="5340"/>
                </a:lnTo>
                <a:lnTo>
                  <a:pt x="12334" y="5313"/>
                </a:lnTo>
                <a:lnTo>
                  <a:pt x="12334" y="5304"/>
                </a:lnTo>
                <a:lnTo>
                  <a:pt x="12351" y="5269"/>
                </a:lnTo>
                <a:lnTo>
                  <a:pt x="12360" y="5260"/>
                </a:lnTo>
                <a:lnTo>
                  <a:pt x="12369" y="5251"/>
                </a:lnTo>
                <a:lnTo>
                  <a:pt x="12387" y="5234"/>
                </a:lnTo>
                <a:lnTo>
                  <a:pt x="12404" y="5207"/>
                </a:lnTo>
                <a:lnTo>
                  <a:pt x="12413" y="5207"/>
                </a:lnTo>
                <a:lnTo>
                  <a:pt x="12422" y="5198"/>
                </a:lnTo>
                <a:lnTo>
                  <a:pt x="12413" y="5189"/>
                </a:lnTo>
                <a:lnTo>
                  <a:pt x="12422" y="5181"/>
                </a:lnTo>
                <a:lnTo>
                  <a:pt x="12431" y="5172"/>
                </a:lnTo>
                <a:lnTo>
                  <a:pt x="12448" y="5163"/>
                </a:lnTo>
                <a:lnTo>
                  <a:pt x="12475" y="5154"/>
                </a:lnTo>
                <a:lnTo>
                  <a:pt x="12510" y="5145"/>
                </a:lnTo>
                <a:lnTo>
                  <a:pt x="12519" y="5145"/>
                </a:lnTo>
                <a:lnTo>
                  <a:pt x="12528" y="5137"/>
                </a:lnTo>
                <a:lnTo>
                  <a:pt x="12581" y="5110"/>
                </a:lnTo>
                <a:lnTo>
                  <a:pt x="12590" y="5101"/>
                </a:lnTo>
                <a:lnTo>
                  <a:pt x="12598" y="5092"/>
                </a:lnTo>
                <a:lnTo>
                  <a:pt x="12598" y="5084"/>
                </a:lnTo>
                <a:lnTo>
                  <a:pt x="12598" y="5075"/>
                </a:lnTo>
                <a:lnTo>
                  <a:pt x="12590" y="5075"/>
                </a:lnTo>
                <a:lnTo>
                  <a:pt x="12590" y="5066"/>
                </a:lnTo>
                <a:lnTo>
                  <a:pt x="12598" y="5066"/>
                </a:lnTo>
                <a:lnTo>
                  <a:pt x="12598" y="5057"/>
                </a:lnTo>
                <a:lnTo>
                  <a:pt x="12590" y="5048"/>
                </a:lnTo>
                <a:lnTo>
                  <a:pt x="12581" y="5031"/>
                </a:lnTo>
                <a:lnTo>
                  <a:pt x="12581" y="5013"/>
                </a:lnTo>
                <a:lnTo>
                  <a:pt x="12581" y="5004"/>
                </a:lnTo>
                <a:lnTo>
                  <a:pt x="12590" y="4986"/>
                </a:lnTo>
                <a:lnTo>
                  <a:pt x="12598" y="4978"/>
                </a:lnTo>
                <a:lnTo>
                  <a:pt x="12634" y="4960"/>
                </a:lnTo>
                <a:lnTo>
                  <a:pt x="12642" y="4951"/>
                </a:lnTo>
                <a:lnTo>
                  <a:pt x="12660" y="4942"/>
                </a:lnTo>
                <a:lnTo>
                  <a:pt x="12660" y="4951"/>
                </a:lnTo>
                <a:lnTo>
                  <a:pt x="12669" y="4951"/>
                </a:lnTo>
                <a:lnTo>
                  <a:pt x="12678" y="4960"/>
                </a:lnTo>
                <a:lnTo>
                  <a:pt x="12695" y="4960"/>
                </a:lnTo>
                <a:lnTo>
                  <a:pt x="12704" y="4969"/>
                </a:lnTo>
                <a:lnTo>
                  <a:pt x="12713" y="4960"/>
                </a:lnTo>
                <a:lnTo>
                  <a:pt x="12722" y="4960"/>
                </a:lnTo>
                <a:lnTo>
                  <a:pt x="12731" y="4960"/>
                </a:lnTo>
                <a:lnTo>
                  <a:pt x="12731" y="4969"/>
                </a:lnTo>
                <a:lnTo>
                  <a:pt x="12740" y="4969"/>
                </a:lnTo>
                <a:lnTo>
                  <a:pt x="12748" y="4969"/>
                </a:lnTo>
                <a:lnTo>
                  <a:pt x="12757" y="4978"/>
                </a:lnTo>
                <a:lnTo>
                  <a:pt x="12775" y="4986"/>
                </a:lnTo>
                <a:lnTo>
                  <a:pt x="12784" y="4986"/>
                </a:lnTo>
                <a:lnTo>
                  <a:pt x="12801" y="4986"/>
                </a:lnTo>
                <a:lnTo>
                  <a:pt x="12810" y="4995"/>
                </a:lnTo>
                <a:lnTo>
                  <a:pt x="12819" y="4986"/>
                </a:lnTo>
                <a:lnTo>
                  <a:pt x="12837" y="4986"/>
                </a:lnTo>
                <a:lnTo>
                  <a:pt x="12837" y="4978"/>
                </a:lnTo>
                <a:lnTo>
                  <a:pt x="12845" y="4978"/>
                </a:lnTo>
                <a:lnTo>
                  <a:pt x="12845" y="4969"/>
                </a:lnTo>
                <a:lnTo>
                  <a:pt x="12854" y="4969"/>
                </a:lnTo>
                <a:lnTo>
                  <a:pt x="12863" y="4960"/>
                </a:lnTo>
                <a:lnTo>
                  <a:pt x="12889" y="4942"/>
                </a:lnTo>
                <a:lnTo>
                  <a:pt x="12889" y="4934"/>
                </a:lnTo>
                <a:lnTo>
                  <a:pt x="12907" y="4934"/>
                </a:lnTo>
                <a:lnTo>
                  <a:pt x="12925" y="4925"/>
                </a:lnTo>
                <a:lnTo>
                  <a:pt x="12942" y="4916"/>
                </a:lnTo>
                <a:lnTo>
                  <a:pt x="12951" y="4916"/>
                </a:lnTo>
                <a:lnTo>
                  <a:pt x="12969" y="4898"/>
                </a:lnTo>
                <a:lnTo>
                  <a:pt x="12987" y="4881"/>
                </a:lnTo>
                <a:lnTo>
                  <a:pt x="13004" y="4872"/>
                </a:lnTo>
                <a:lnTo>
                  <a:pt x="13013" y="4872"/>
                </a:lnTo>
                <a:lnTo>
                  <a:pt x="13031" y="4881"/>
                </a:lnTo>
                <a:lnTo>
                  <a:pt x="13039" y="4881"/>
                </a:lnTo>
                <a:lnTo>
                  <a:pt x="13075" y="4898"/>
                </a:lnTo>
                <a:lnTo>
                  <a:pt x="13092" y="4907"/>
                </a:lnTo>
                <a:lnTo>
                  <a:pt x="13110" y="4916"/>
                </a:lnTo>
                <a:lnTo>
                  <a:pt x="13110" y="4925"/>
                </a:lnTo>
                <a:lnTo>
                  <a:pt x="13119" y="4951"/>
                </a:lnTo>
                <a:lnTo>
                  <a:pt x="13128" y="4969"/>
                </a:lnTo>
                <a:lnTo>
                  <a:pt x="13128" y="4978"/>
                </a:lnTo>
                <a:lnTo>
                  <a:pt x="13128" y="4986"/>
                </a:lnTo>
                <a:lnTo>
                  <a:pt x="13128" y="4995"/>
                </a:lnTo>
                <a:lnTo>
                  <a:pt x="13128" y="5004"/>
                </a:lnTo>
                <a:lnTo>
                  <a:pt x="13137" y="5004"/>
                </a:lnTo>
                <a:lnTo>
                  <a:pt x="13145" y="5004"/>
                </a:lnTo>
                <a:lnTo>
                  <a:pt x="13145" y="5013"/>
                </a:lnTo>
                <a:lnTo>
                  <a:pt x="13154" y="5013"/>
                </a:lnTo>
                <a:lnTo>
                  <a:pt x="13163" y="5022"/>
                </a:lnTo>
                <a:lnTo>
                  <a:pt x="13181" y="5039"/>
                </a:lnTo>
                <a:lnTo>
                  <a:pt x="13181" y="5048"/>
                </a:lnTo>
                <a:lnTo>
                  <a:pt x="13172" y="5048"/>
                </a:lnTo>
                <a:lnTo>
                  <a:pt x="13181" y="5048"/>
                </a:lnTo>
                <a:lnTo>
                  <a:pt x="13189" y="5048"/>
                </a:lnTo>
                <a:lnTo>
                  <a:pt x="13207" y="5057"/>
                </a:lnTo>
                <a:lnTo>
                  <a:pt x="13215" y="5057"/>
                </a:lnTo>
                <a:lnTo>
                  <a:pt x="13224" y="5084"/>
                </a:lnTo>
                <a:lnTo>
                  <a:pt x="13241" y="5092"/>
                </a:lnTo>
                <a:lnTo>
                  <a:pt x="13250" y="5101"/>
                </a:lnTo>
                <a:lnTo>
                  <a:pt x="13285" y="5137"/>
                </a:lnTo>
                <a:lnTo>
                  <a:pt x="13303" y="5137"/>
                </a:lnTo>
                <a:lnTo>
                  <a:pt x="13312" y="5145"/>
                </a:lnTo>
                <a:lnTo>
                  <a:pt x="13312" y="5154"/>
                </a:lnTo>
                <a:lnTo>
                  <a:pt x="13321" y="5154"/>
                </a:lnTo>
                <a:lnTo>
                  <a:pt x="13330" y="5154"/>
                </a:lnTo>
                <a:lnTo>
                  <a:pt x="13330" y="5145"/>
                </a:lnTo>
                <a:lnTo>
                  <a:pt x="13338" y="5154"/>
                </a:lnTo>
                <a:lnTo>
                  <a:pt x="13356" y="5154"/>
                </a:lnTo>
                <a:lnTo>
                  <a:pt x="13365" y="5154"/>
                </a:lnTo>
                <a:lnTo>
                  <a:pt x="13374" y="5163"/>
                </a:lnTo>
                <a:lnTo>
                  <a:pt x="13391" y="5189"/>
                </a:lnTo>
                <a:lnTo>
                  <a:pt x="13400" y="5189"/>
                </a:lnTo>
                <a:lnTo>
                  <a:pt x="13409" y="5189"/>
                </a:lnTo>
                <a:lnTo>
                  <a:pt x="13418" y="5198"/>
                </a:lnTo>
                <a:lnTo>
                  <a:pt x="13409" y="5207"/>
                </a:lnTo>
                <a:lnTo>
                  <a:pt x="13418" y="5207"/>
                </a:lnTo>
                <a:lnTo>
                  <a:pt x="13427" y="5207"/>
                </a:lnTo>
                <a:lnTo>
                  <a:pt x="13444" y="5207"/>
                </a:lnTo>
                <a:lnTo>
                  <a:pt x="13453" y="5216"/>
                </a:lnTo>
                <a:lnTo>
                  <a:pt x="13453" y="5225"/>
                </a:lnTo>
                <a:lnTo>
                  <a:pt x="13462" y="5225"/>
                </a:lnTo>
                <a:lnTo>
                  <a:pt x="13453" y="5234"/>
                </a:lnTo>
                <a:lnTo>
                  <a:pt x="13453" y="5242"/>
                </a:lnTo>
                <a:lnTo>
                  <a:pt x="13480" y="5251"/>
                </a:lnTo>
                <a:lnTo>
                  <a:pt x="13488" y="5260"/>
                </a:lnTo>
                <a:lnTo>
                  <a:pt x="13506" y="5260"/>
                </a:lnTo>
                <a:lnTo>
                  <a:pt x="13515" y="5269"/>
                </a:lnTo>
                <a:lnTo>
                  <a:pt x="13524" y="5295"/>
                </a:lnTo>
                <a:lnTo>
                  <a:pt x="13533" y="5313"/>
                </a:lnTo>
                <a:lnTo>
                  <a:pt x="13541" y="5340"/>
                </a:lnTo>
                <a:lnTo>
                  <a:pt x="13541" y="5348"/>
                </a:lnTo>
                <a:lnTo>
                  <a:pt x="13550" y="5348"/>
                </a:lnTo>
                <a:lnTo>
                  <a:pt x="13550" y="5366"/>
                </a:lnTo>
                <a:lnTo>
                  <a:pt x="13541" y="5366"/>
                </a:lnTo>
                <a:lnTo>
                  <a:pt x="13533" y="5375"/>
                </a:lnTo>
                <a:lnTo>
                  <a:pt x="13524" y="5375"/>
                </a:lnTo>
                <a:lnTo>
                  <a:pt x="13524" y="5384"/>
                </a:lnTo>
                <a:lnTo>
                  <a:pt x="13524" y="5392"/>
                </a:lnTo>
                <a:lnTo>
                  <a:pt x="13524" y="5410"/>
                </a:lnTo>
                <a:lnTo>
                  <a:pt x="13515" y="5410"/>
                </a:lnTo>
                <a:lnTo>
                  <a:pt x="13506" y="5419"/>
                </a:lnTo>
                <a:lnTo>
                  <a:pt x="13506" y="5428"/>
                </a:lnTo>
                <a:lnTo>
                  <a:pt x="13515" y="5437"/>
                </a:lnTo>
                <a:lnTo>
                  <a:pt x="13541" y="5437"/>
                </a:lnTo>
                <a:lnTo>
                  <a:pt x="13541" y="5428"/>
                </a:lnTo>
                <a:lnTo>
                  <a:pt x="13550" y="5410"/>
                </a:lnTo>
                <a:lnTo>
                  <a:pt x="13577" y="5401"/>
                </a:lnTo>
                <a:lnTo>
                  <a:pt x="13577" y="5392"/>
                </a:lnTo>
                <a:lnTo>
                  <a:pt x="13577" y="5375"/>
                </a:lnTo>
                <a:lnTo>
                  <a:pt x="13577" y="5366"/>
                </a:lnTo>
                <a:lnTo>
                  <a:pt x="13585" y="5357"/>
                </a:lnTo>
                <a:lnTo>
                  <a:pt x="13603" y="5348"/>
                </a:lnTo>
                <a:lnTo>
                  <a:pt x="13612" y="5357"/>
                </a:lnTo>
                <a:lnTo>
                  <a:pt x="13621" y="5348"/>
                </a:lnTo>
                <a:lnTo>
                  <a:pt x="13612" y="5340"/>
                </a:lnTo>
                <a:lnTo>
                  <a:pt x="13612" y="5313"/>
                </a:lnTo>
                <a:lnTo>
                  <a:pt x="13603" y="5304"/>
                </a:lnTo>
                <a:lnTo>
                  <a:pt x="13594" y="5295"/>
                </a:lnTo>
                <a:lnTo>
                  <a:pt x="13577" y="5295"/>
                </a:lnTo>
                <a:lnTo>
                  <a:pt x="13568" y="5287"/>
                </a:lnTo>
                <a:lnTo>
                  <a:pt x="13568" y="5269"/>
                </a:lnTo>
                <a:lnTo>
                  <a:pt x="13585" y="5251"/>
                </a:lnTo>
                <a:lnTo>
                  <a:pt x="13594" y="5234"/>
                </a:lnTo>
                <a:lnTo>
                  <a:pt x="13603" y="5225"/>
                </a:lnTo>
                <a:lnTo>
                  <a:pt x="13612" y="5216"/>
                </a:lnTo>
                <a:lnTo>
                  <a:pt x="13621" y="5216"/>
                </a:lnTo>
                <a:lnTo>
                  <a:pt x="13621" y="5225"/>
                </a:lnTo>
                <a:lnTo>
                  <a:pt x="13630" y="5225"/>
                </a:lnTo>
                <a:lnTo>
                  <a:pt x="13638" y="5234"/>
                </a:lnTo>
                <a:lnTo>
                  <a:pt x="13674" y="5234"/>
                </a:lnTo>
                <a:lnTo>
                  <a:pt x="13682" y="5269"/>
                </a:lnTo>
                <a:lnTo>
                  <a:pt x="13700" y="5278"/>
                </a:lnTo>
                <a:lnTo>
                  <a:pt x="13709" y="5278"/>
                </a:lnTo>
                <a:lnTo>
                  <a:pt x="13709" y="5269"/>
                </a:lnTo>
                <a:lnTo>
                  <a:pt x="13709" y="5260"/>
                </a:lnTo>
                <a:lnTo>
                  <a:pt x="13718" y="5251"/>
                </a:lnTo>
                <a:lnTo>
                  <a:pt x="13718" y="5242"/>
                </a:lnTo>
                <a:lnTo>
                  <a:pt x="13700" y="5225"/>
                </a:lnTo>
                <a:lnTo>
                  <a:pt x="13682" y="5216"/>
                </a:lnTo>
                <a:lnTo>
                  <a:pt x="13674" y="5207"/>
                </a:lnTo>
                <a:lnTo>
                  <a:pt x="13638" y="5189"/>
                </a:lnTo>
                <a:lnTo>
                  <a:pt x="13630" y="5181"/>
                </a:lnTo>
                <a:lnTo>
                  <a:pt x="13612" y="5172"/>
                </a:lnTo>
                <a:lnTo>
                  <a:pt x="13577" y="5154"/>
                </a:lnTo>
                <a:lnTo>
                  <a:pt x="13533" y="5137"/>
                </a:lnTo>
                <a:lnTo>
                  <a:pt x="13524" y="5128"/>
                </a:lnTo>
                <a:lnTo>
                  <a:pt x="13524" y="5119"/>
                </a:lnTo>
                <a:lnTo>
                  <a:pt x="13533" y="5110"/>
                </a:lnTo>
                <a:lnTo>
                  <a:pt x="13541" y="5110"/>
                </a:lnTo>
                <a:lnTo>
                  <a:pt x="13550" y="5101"/>
                </a:lnTo>
                <a:lnTo>
                  <a:pt x="13541" y="5092"/>
                </a:lnTo>
                <a:lnTo>
                  <a:pt x="13533" y="5092"/>
                </a:lnTo>
                <a:lnTo>
                  <a:pt x="13488" y="5092"/>
                </a:lnTo>
                <a:lnTo>
                  <a:pt x="13471" y="5092"/>
                </a:lnTo>
                <a:lnTo>
                  <a:pt x="13453" y="5084"/>
                </a:lnTo>
                <a:lnTo>
                  <a:pt x="13427" y="5066"/>
                </a:lnTo>
                <a:lnTo>
                  <a:pt x="13400" y="5039"/>
                </a:lnTo>
                <a:lnTo>
                  <a:pt x="13383" y="5022"/>
                </a:lnTo>
                <a:lnTo>
                  <a:pt x="13383" y="5013"/>
                </a:lnTo>
                <a:lnTo>
                  <a:pt x="13374" y="4978"/>
                </a:lnTo>
                <a:lnTo>
                  <a:pt x="13365" y="4960"/>
                </a:lnTo>
                <a:lnTo>
                  <a:pt x="13356" y="4951"/>
                </a:lnTo>
                <a:lnTo>
                  <a:pt x="13347" y="4942"/>
                </a:lnTo>
                <a:lnTo>
                  <a:pt x="13338" y="4934"/>
                </a:lnTo>
                <a:lnTo>
                  <a:pt x="13303" y="4916"/>
                </a:lnTo>
                <a:lnTo>
                  <a:pt x="13285" y="4907"/>
                </a:lnTo>
                <a:lnTo>
                  <a:pt x="13277" y="4898"/>
                </a:lnTo>
                <a:lnTo>
                  <a:pt x="13268" y="4889"/>
                </a:lnTo>
                <a:lnTo>
                  <a:pt x="13259" y="4872"/>
                </a:lnTo>
                <a:lnTo>
                  <a:pt x="13259" y="4845"/>
                </a:lnTo>
                <a:lnTo>
                  <a:pt x="13259" y="4836"/>
                </a:lnTo>
                <a:lnTo>
                  <a:pt x="13268" y="4836"/>
                </a:lnTo>
                <a:lnTo>
                  <a:pt x="13277" y="4836"/>
                </a:lnTo>
                <a:lnTo>
                  <a:pt x="13277" y="4828"/>
                </a:lnTo>
                <a:lnTo>
                  <a:pt x="13277" y="4819"/>
                </a:lnTo>
                <a:lnTo>
                  <a:pt x="13268" y="4819"/>
                </a:lnTo>
                <a:lnTo>
                  <a:pt x="13259" y="4801"/>
                </a:lnTo>
                <a:lnTo>
                  <a:pt x="13259" y="4792"/>
                </a:lnTo>
                <a:lnTo>
                  <a:pt x="13259" y="4784"/>
                </a:lnTo>
                <a:lnTo>
                  <a:pt x="13259" y="4775"/>
                </a:lnTo>
                <a:lnTo>
                  <a:pt x="13268" y="4775"/>
                </a:lnTo>
                <a:lnTo>
                  <a:pt x="13277" y="4766"/>
                </a:lnTo>
                <a:lnTo>
                  <a:pt x="13268" y="4775"/>
                </a:lnTo>
                <a:lnTo>
                  <a:pt x="13277" y="4775"/>
                </a:lnTo>
                <a:lnTo>
                  <a:pt x="13285" y="4775"/>
                </a:lnTo>
                <a:lnTo>
                  <a:pt x="13294" y="4766"/>
                </a:lnTo>
                <a:lnTo>
                  <a:pt x="13303" y="4766"/>
                </a:lnTo>
                <a:lnTo>
                  <a:pt x="13312" y="4757"/>
                </a:lnTo>
                <a:lnTo>
                  <a:pt x="13321" y="4757"/>
                </a:lnTo>
                <a:lnTo>
                  <a:pt x="13321" y="4748"/>
                </a:lnTo>
                <a:lnTo>
                  <a:pt x="13330" y="4748"/>
                </a:lnTo>
                <a:lnTo>
                  <a:pt x="13347" y="4757"/>
                </a:lnTo>
                <a:lnTo>
                  <a:pt x="13356" y="4748"/>
                </a:lnTo>
                <a:lnTo>
                  <a:pt x="13374" y="4757"/>
                </a:lnTo>
                <a:lnTo>
                  <a:pt x="13365" y="4766"/>
                </a:lnTo>
                <a:lnTo>
                  <a:pt x="13356" y="4766"/>
                </a:lnTo>
                <a:lnTo>
                  <a:pt x="13356" y="4775"/>
                </a:lnTo>
                <a:lnTo>
                  <a:pt x="13347" y="4775"/>
                </a:lnTo>
                <a:lnTo>
                  <a:pt x="13356" y="4801"/>
                </a:lnTo>
                <a:lnTo>
                  <a:pt x="13356" y="4810"/>
                </a:lnTo>
                <a:lnTo>
                  <a:pt x="13365" y="4819"/>
                </a:lnTo>
                <a:lnTo>
                  <a:pt x="13374" y="4836"/>
                </a:lnTo>
                <a:lnTo>
                  <a:pt x="13383" y="4836"/>
                </a:lnTo>
                <a:lnTo>
                  <a:pt x="13391" y="4828"/>
                </a:lnTo>
                <a:lnTo>
                  <a:pt x="13391" y="4819"/>
                </a:lnTo>
                <a:lnTo>
                  <a:pt x="13400" y="4801"/>
                </a:lnTo>
                <a:lnTo>
                  <a:pt x="13409" y="4792"/>
                </a:lnTo>
                <a:lnTo>
                  <a:pt x="13409" y="4784"/>
                </a:lnTo>
                <a:lnTo>
                  <a:pt x="13418" y="4784"/>
                </a:lnTo>
                <a:lnTo>
                  <a:pt x="13427" y="4792"/>
                </a:lnTo>
                <a:lnTo>
                  <a:pt x="13435" y="4801"/>
                </a:lnTo>
                <a:lnTo>
                  <a:pt x="13453" y="4810"/>
                </a:lnTo>
                <a:lnTo>
                  <a:pt x="13453" y="4819"/>
                </a:lnTo>
                <a:lnTo>
                  <a:pt x="13453" y="4836"/>
                </a:lnTo>
                <a:lnTo>
                  <a:pt x="13453" y="4845"/>
                </a:lnTo>
                <a:lnTo>
                  <a:pt x="13462" y="4854"/>
                </a:lnTo>
                <a:lnTo>
                  <a:pt x="13480" y="4872"/>
                </a:lnTo>
                <a:lnTo>
                  <a:pt x="13488" y="4881"/>
                </a:lnTo>
                <a:lnTo>
                  <a:pt x="13497" y="4881"/>
                </a:lnTo>
                <a:lnTo>
                  <a:pt x="13488" y="4881"/>
                </a:lnTo>
                <a:lnTo>
                  <a:pt x="13480" y="4881"/>
                </a:lnTo>
                <a:lnTo>
                  <a:pt x="13471" y="4881"/>
                </a:lnTo>
                <a:lnTo>
                  <a:pt x="13471" y="4889"/>
                </a:lnTo>
                <a:lnTo>
                  <a:pt x="13497" y="4916"/>
                </a:lnTo>
                <a:lnTo>
                  <a:pt x="13506" y="4925"/>
                </a:lnTo>
                <a:lnTo>
                  <a:pt x="13524" y="4934"/>
                </a:lnTo>
                <a:lnTo>
                  <a:pt x="13533" y="4942"/>
                </a:lnTo>
                <a:lnTo>
                  <a:pt x="13533" y="4951"/>
                </a:lnTo>
                <a:lnTo>
                  <a:pt x="13541" y="4951"/>
                </a:lnTo>
                <a:lnTo>
                  <a:pt x="13550" y="4951"/>
                </a:lnTo>
                <a:lnTo>
                  <a:pt x="13559" y="4951"/>
                </a:lnTo>
                <a:lnTo>
                  <a:pt x="13577" y="4960"/>
                </a:lnTo>
                <a:lnTo>
                  <a:pt x="13603" y="4960"/>
                </a:lnTo>
                <a:lnTo>
                  <a:pt x="13612" y="4978"/>
                </a:lnTo>
                <a:lnTo>
                  <a:pt x="13630" y="4986"/>
                </a:lnTo>
                <a:lnTo>
                  <a:pt x="13647" y="5004"/>
                </a:lnTo>
                <a:lnTo>
                  <a:pt x="13656" y="5004"/>
                </a:lnTo>
                <a:lnTo>
                  <a:pt x="13656" y="5013"/>
                </a:lnTo>
                <a:lnTo>
                  <a:pt x="13621" y="4995"/>
                </a:lnTo>
                <a:lnTo>
                  <a:pt x="13612" y="4995"/>
                </a:lnTo>
                <a:lnTo>
                  <a:pt x="13630" y="5004"/>
                </a:lnTo>
                <a:lnTo>
                  <a:pt x="13647" y="5013"/>
                </a:lnTo>
                <a:lnTo>
                  <a:pt x="13665" y="5013"/>
                </a:lnTo>
                <a:lnTo>
                  <a:pt x="13691" y="5031"/>
                </a:lnTo>
                <a:lnTo>
                  <a:pt x="13700" y="5039"/>
                </a:lnTo>
                <a:lnTo>
                  <a:pt x="13718" y="5048"/>
                </a:lnTo>
                <a:lnTo>
                  <a:pt x="13727" y="5048"/>
                </a:lnTo>
                <a:lnTo>
                  <a:pt x="13727" y="5057"/>
                </a:lnTo>
                <a:lnTo>
                  <a:pt x="13744" y="5066"/>
                </a:lnTo>
                <a:lnTo>
                  <a:pt x="13762" y="5084"/>
                </a:lnTo>
                <a:lnTo>
                  <a:pt x="13771" y="5092"/>
                </a:lnTo>
                <a:lnTo>
                  <a:pt x="13780" y="5101"/>
                </a:lnTo>
                <a:lnTo>
                  <a:pt x="13788" y="5101"/>
                </a:lnTo>
                <a:lnTo>
                  <a:pt x="13797" y="5101"/>
                </a:lnTo>
                <a:lnTo>
                  <a:pt x="13797" y="5119"/>
                </a:lnTo>
                <a:lnTo>
                  <a:pt x="13788" y="5128"/>
                </a:lnTo>
                <a:lnTo>
                  <a:pt x="13788" y="5137"/>
                </a:lnTo>
                <a:lnTo>
                  <a:pt x="13788" y="5145"/>
                </a:lnTo>
                <a:lnTo>
                  <a:pt x="13788" y="5154"/>
                </a:lnTo>
                <a:lnTo>
                  <a:pt x="13788" y="5163"/>
                </a:lnTo>
                <a:lnTo>
                  <a:pt x="13788" y="5181"/>
                </a:lnTo>
                <a:lnTo>
                  <a:pt x="13780" y="5189"/>
                </a:lnTo>
                <a:lnTo>
                  <a:pt x="13780" y="5207"/>
                </a:lnTo>
                <a:lnTo>
                  <a:pt x="13788" y="5216"/>
                </a:lnTo>
                <a:lnTo>
                  <a:pt x="13788" y="5225"/>
                </a:lnTo>
                <a:lnTo>
                  <a:pt x="13780" y="5225"/>
                </a:lnTo>
                <a:lnTo>
                  <a:pt x="13780" y="5234"/>
                </a:lnTo>
                <a:lnTo>
                  <a:pt x="13788" y="5242"/>
                </a:lnTo>
                <a:lnTo>
                  <a:pt x="13815" y="5260"/>
                </a:lnTo>
                <a:lnTo>
                  <a:pt x="13824" y="5269"/>
                </a:lnTo>
                <a:lnTo>
                  <a:pt x="13824" y="5278"/>
                </a:lnTo>
                <a:lnTo>
                  <a:pt x="13824" y="5287"/>
                </a:lnTo>
                <a:lnTo>
                  <a:pt x="13832" y="5295"/>
                </a:lnTo>
                <a:lnTo>
                  <a:pt x="13841" y="5304"/>
                </a:lnTo>
                <a:lnTo>
                  <a:pt x="13850" y="5322"/>
                </a:lnTo>
                <a:lnTo>
                  <a:pt x="13859" y="5322"/>
                </a:lnTo>
                <a:lnTo>
                  <a:pt x="13868" y="5331"/>
                </a:lnTo>
                <a:lnTo>
                  <a:pt x="13877" y="5340"/>
                </a:lnTo>
                <a:lnTo>
                  <a:pt x="13877" y="5348"/>
                </a:lnTo>
                <a:lnTo>
                  <a:pt x="13885" y="5348"/>
                </a:lnTo>
                <a:lnTo>
                  <a:pt x="13894" y="5348"/>
                </a:lnTo>
                <a:lnTo>
                  <a:pt x="13903" y="5348"/>
                </a:lnTo>
                <a:lnTo>
                  <a:pt x="13912" y="5348"/>
                </a:lnTo>
                <a:lnTo>
                  <a:pt x="13912" y="5357"/>
                </a:lnTo>
                <a:lnTo>
                  <a:pt x="13903" y="5357"/>
                </a:lnTo>
                <a:lnTo>
                  <a:pt x="13894" y="5348"/>
                </a:lnTo>
                <a:lnTo>
                  <a:pt x="13885" y="5357"/>
                </a:lnTo>
                <a:lnTo>
                  <a:pt x="13885" y="5366"/>
                </a:lnTo>
                <a:lnTo>
                  <a:pt x="13894" y="5366"/>
                </a:lnTo>
                <a:lnTo>
                  <a:pt x="13903" y="5375"/>
                </a:lnTo>
                <a:lnTo>
                  <a:pt x="13903" y="5392"/>
                </a:lnTo>
                <a:lnTo>
                  <a:pt x="13912" y="5401"/>
                </a:lnTo>
                <a:lnTo>
                  <a:pt x="13921" y="5401"/>
                </a:lnTo>
                <a:lnTo>
                  <a:pt x="13921" y="5392"/>
                </a:lnTo>
                <a:lnTo>
                  <a:pt x="13930" y="5392"/>
                </a:lnTo>
                <a:lnTo>
                  <a:pt x="13930" y="5401"/>
                </a:lnTo>
                <a:lnTo>
                  <a:pt x="13938" y="5401"/>
                </a:lnTo>
                <a:lnTo>
                  <a:pt x="13947" y="5401"/>
                </a:lnTo>
                <a:lnTo>
                  <a:pt x="13956" y="5401"/>
                </a:lnTo>
                <a:lnTo>
                  <a:pt x="13974" y="5401"/>
                </a:lnTo>
                <a:lnTo>
                  <a:pt x="13991" y="5401"/>
                </a:lnTo>
                <a:lnTo>
                  <a:pt x="14000" y="5401"/>
                </a:lnTo>
                <a:lnTo>
                  <a:pt x="14009" y="5392"/>
                </a:lnTo>
                <a:lnTo>
                  <a:pt x="14018" y="5401"/>
                </a:lnTo>
                <a:lnTo>
                  <a:pt x="14027" y="5410"/>
                </a:lnTo>
                <a:lnTo>
                  <a:pt x="14035" y="5410"/>
                </a:lnTo>
                <a:lnTo>
                  <a:pt x="14044" y="5419"/>
                </a:lnTo>
                <a:lnTo>
                  <a:pt x="14044" y="5410"/>
                </a:lnTo>
                <a:lnTo>
                  <a:pt x="14053" y="5419"/>
                </a:lnTo>
                <a:lnTo>
                  <a:pt x="14062" y="5419"/>
                </a:lnTo>
                <a:lnTo>
                  <a:pt x="14062" y="5428"/>
                </a:lnTo>
                <a:lnTo>
                  <a:pt x="14053" y="5428"/>
                </a:lnTo>
                <a:lnTo>
                  <a:pt x="14044" y="5428"/>
                </a:lnTo>
                <a:lnTo>
                  <a:pt x="14035" y="5428"/>
                </a:lnTo>
                <a:lnTo>
                  <a:pt x="14044" y="5428"/>
                </a:lnTo>
                <a:lnTo>
                  <a:pt x="14044" y="5437"/>
                </a:lnTo>
                <a:lnTo>
                  <a:pt x="14035" y="5437"/>
                </a:lnTo>
                <a:lnTo>
                  <a:pt x="14027" y="5428"/>
                </a:lnTo>
                <a:lnTo>
                  <a:pt x="14018" y="5419"/>
                </a:lnTo>
                <a:lnTo>
                  <a:pt x="13991" y="5419"/>
                </a:lnTo>
                <a:lnTo>
                  <a:pt x="13974" y="5401"/>
                </a:lnTo>
                <a:lnTo>
                  <a:pt x="13965" y="5401"/>
                </a:lnTo>
                <a:lnTo>
                  <a:pt x="13956" y="5410"/>
                </a:lnTo>
                <a:lnTo>
                  <a:pt x="13947" y="5419"/>
                </a:lnTo>
                <a:lnTo>
                  <a:pt x="13938" y="5419"/>
                </a:lnTo>
                <a:lnTo>
                  <a:pt x="13930" y="5419"/>
                </a:lnTo>
                <a:lnTo>
                  <a:pt x="13921" y="5428"/>
                </a:lnTo>
                <a:lnTo>
                  <a:pt x="13912" y="5437"/>
                </a:lnTo>
                <a:lnTo>
                  <a:pt x="13912" y="5445"/>
                </a:lnTo>
                <a:lnTo>
                  <a:pt x="13921" y="5454"/>
                </a:lnTo>
                <a:lnTo>
                  <a:pt x="13921" y="5463"/>
                </a:lnTo>
                <a:lnTo>
                  <a:pt x="13930" y="5463"/>
                </a:lnTo>
                <a:lnTo>
                  <a:pt x="13938" y="5472"/>
                </a:lnTo>
                <a:lnTo>
                  <a:pt x="13947" y="5481"/>
                </a:lnTo>
                <a:lnTo>
                  <a:pt x="13947" y="5490"/>
                </a:lnTo>
                <a:lnTo>
                  <a:pt x="13947" y="5498"/>
                </a:lnTo>
                <a:lnTo>
                  <a:pt x="13947" y="5507"/>
                </a:lnTo>
                <a:lnTo>
                  <a:pt x="13956" y="5525"/>
                </a:lnTo>
                <a:lnTo>
                  <a:pt x="13965" y="5543"/>
                </a:lnTo>
                <a:lnTo>
                  <a:pt x="13965" y="5534"/>
                </a:lnTo>
                <a:lnTo>
                  <a:pt x="13974" y="5525"/>
                </a:lnTo>
                <a:lnTo>
                  <a:pt x="13974" y="5516"/>
                </a:lnTo>
                <a:lnTo>
                  <a:pt x="13982" y="5516"/>
                </a:lnTo>
                <a:lnTo>
                  <a:pt x="13982" y="5525"/>
                </a:lnTo>
                <a:lnTo>
                  <a:pt x="13991" y="5525"/>
                </a:lnTo>
                <a:lnTo>
                  <a:pt x="14000" y="5543"/>
                </a:lnTo>
                <a:lnTo>
                  <a:pt x="14000" y="5551"/>
                </a:lnTo>
                <a:lnTo>
                  <a:pt x="14000" y="5560"/>
                </a:lnTo>
                <a:lnTo>
                  <a:pt x="14009" y="5560"/>
                </a:lnTo>
                <a:lnTo>
                  <a:pt x="14009" y="5551"/>
                </a:lnTo>
                <a:lnTo>
                  <a:pt x="14018" y="5534"/>
                </a:lnTo>
                <a:lnTo>
                  <a:pt x="14027" y="5534"/>
                </a:lnTo>
                <a:lnTo>
                  <a:pt x="14035" y="5534"/>
                </a:lnTo>
                <a:lnTo>
                  <a:pt x="14035" y="5543"/>
                </a:lnTo>
                <a:lnTo>
                  <a:pt x="14044" y="5560"/>
                </a:lnTo>
                <a:lnTo>
                  <a:pt x="14053" y="5560"/>
                </a:lnTo>
                <a:lnTo>
                  <a:pt x="14062" y="5560"/>
                </a:lnTo>
                <a:lnTo>
                  <a:pt x="14053" y="5551"/>
                </a:lnTo>
                <a:lnTo>
                  <a:pt x="14053" y="5534"/>
                </a:lnTo>
                <a:lnTo>
                  <a:pt x="14044" y="5516"/>
                </a:lnTo>
                <a:lnTo>
                  <a:pt x="14035" y="5490"/>
                </a:lnTo>
                <a:lnTo>
                  <a:pt x="14027" y="5481"/>
                </a:lnTo>
                <a:lnTo>
                  <a:pt x="14027" y="5472"/>
                </a:lnTo>
                <a:lnTo>
                  <a:pt x="14035" y="5472"/>
                </a:lnTo>
                <a:lnTo>
                  <a:pt x="14044" y="5472"/>
                </a:lnTo>
                <a:lnTo>
                  <a:pt x="14044" y="5481"/>
                </a:lnTo>
                <a:lnTo>
                  <a:pt x="14053" y="5481"/>
                </a:lnTo>
                <a:lnTo>
                  <a:pt x="14053" y="5490"/>
                </a:lnTo>
                <a:lnTo>
                  <a:pt x="14062" y="5490"/>
                </a:lnTo>
                <a:lnTo>
                  <a:pt x="14080" y="5481"/>
                </a:lnTo>
                <a:lnTo>
                  <a:pt x="14080" y="5472"/>
                </a:lnTo>
                <a:lnTo>
                  <a:pt x="14071" y="5463"/>
                </a:lnTo>
                <a:lnTo>
                  <a:pt x="14062" y="5463"/>
                </a:lnTo>
                <a:lnTo>
                  <a:pt x="14062" y="5454"/>
                </a:lnTo>
                <a:lnTo>
                  <a:pt x="14053" y="5445"/>
                </a:lnTo>
                <a:lnTo>
                  <a:pt x="14053" y="5437"/>
                </a:lnTo>
                <a:lnTo>
                  <a:pt x="14062" y="5437"/>
                </a:lnTo>
                <a:lnTo>
                  <a:pt x="14080" y="5437"/>
                </a:lnTo>
                <a:lnTo>
                  <a:pt x="14088" y="5428"/>
                </a:lnTo>
                <a:lnTo>
                  <a:pt x="14097" y="5445"/>
                </a:lnTo>
                <a:lnTo>
                  <a:pt x="14115" y="5454"/>
                </a:lnTo>
                <a:lnTo>
                  <a:pt x="14115" y="5463"/>
                </a:lnTo>
                <a:lnTo>
                  <a:pt x="14124" y="5463"/>
                </a:lnTo>
                <a:lnTo>
                  <a:pt x="14124" y="5454"/>
                </a:lnTo>
                <a:lnTo>
                  <a:pt x="14124" y="5445"/>
                </a:lnTo>
                <a:lnTo>
                  <a:pt x="14124" y="5437"/>
                </a:lnTo>
                <a:lnTo>
                  <a:pt x="14124" y="5419"/>
                </a:lnTo>
                <a:lnTo>
                  <a:pt x="14124" y="5410"/>
                </a:lnTo>
                <a:lnTo>
                  <a:pt x="14115" y="5410"/>
                </a:lnTo>
                <a:lnTo>
                  <a:pt x="14106" y="5401"/>
                </a:lnTo>
                <a:lnTo>
                  <a:pt x="14097" y="5401"/>
                </a:lnTo>
                <a:lnTo>
                  <a:pt x="14088" y="5392"/>
                </a:lnTo>
                <a:lnTo>
                  <a:pt x="14071" y="5384"/>
                </a:lnTo>
                <a:lnTo>
                  <a:pt x="14062" y="5375"/>
                </a:lnTo>
                <a:lnTo>
                  <a:pt x="14053" y="5366"/>
                </a:lnTo>
                <a:lnTo>
                  <a:pt x="14027" y="5366"/>
                </a:lnTo>
                <a:lnTo>
                  <a:pt x="14027" y="5357"/>
                </a:lnTo>
                <a:lnTo>
                  <a:pt x="14018" y="5357"/>
                </a:lnTo>
                <a:lnTo>
                  <a:pt x="14027" y="5357"/>
                </a:lnTo>
                <a:lnTo>
                  <a:pt x="14035" y="5357"/>
                </a:lnTo>
                <a:lnTo>
                  <a:pt x="14044" y="5348"/>
                </a:lnTo>
                <a:lnTo>
                  <a:pt x="14053" y="5340"/>
                </a:lnTo>
                <a:lnTo>
                  <a:pt x="14044" y="5348"/>
                </a:lnTo>
                <a:lnTo>
                  <a:pt x="14044" y="5340"/>
                </a:lnTo>
                <a:lnTo>
                  <a:pt x="14035" y="5331"/>
                </a:lnTo>
                <a:lnTo>
                  <a:pt x="14035" y="5322"/>
                </a:lnTo>
                <a:lnTo>
                  <a:pt x="14044" y="5322"/>
                </a:lnTo>
                <a:lnTo>
                  <a:pt x="14062" y="5322"/>
                </a:lnTo>
                <a:lnTo>
                  <a:pt x="14062" y="5331"/>
                </a:lnTo>
                <a:lnTo>
                  <a:pt x="14053" y="5340"/>
                </a:lnTo>
                <a:lnTo>
                  <a:pt x="14062" y="5340"/>
                </a:lnTo>
                <a:lnTo>
                  <a:pt x="14071" y="5331"/>
                </a:lnTo>
                <a:lnTo>
                  <a:pt x="14071" y="5322"/>
                </a:lnTo>
                <a:lnTo>
                  <a:pt x="14062" y="5313"/>
                </a:lnTo>
                <a:lnTo>
                  <a:pt x="14053" y="5304"/>
                </a:lnTo>
                <a:lnTo>
                  <a:pt x="14044" y="5295"/>
                </a:lnTo>
                <a:lnTo>
                  <a:pt x="14035" y="5278"/>
                </a:lnTo>
                <a:lnTo>
                  <a:pt x="14018" y="5260"/>
                </a:lnTo>
                <a:lnTo>
                  <a:pt x="14018" y="5251"/>
                </a:lnTo>
                <a:lnTo>
                  <a:pt x="14018" y="5234"/>
                </a:lnTo>
                <a:lnTo>
                  <a:pt x="14018" y="5225"/>
                </a:lnTo>
                <a:lnTo>
                  <a:pt x="14018" y="5216"/>
                </a:lnTo>
                <a:lnTo>
                  <a:pt x="14027" y="5216"/>
                </a:lnTo>
                <a:lnTo>
                  <a:pt x="14035" y="5207"/>
                </a:lnTo>
                <a:lnTo>
                  <a:pt x="14044" y="5207"/>
                </a:lnTo>
                <a:lnTo>
                  <a:pt x="14035" y="5216"/>
                </a:lnTo>
                <a:lnTo>
                  <a:pt x="14044" y="5225"/>
                </a:lnTo>
                <a:lnTo>
                  <a:pt x="14053" y="5234"/>
                </a:lnTo>
                <a:lnTo>
                  <a:pt x="14071" y="5242"/>
                </a:lnTo>
                <a:lnTo>
                  <a:pt x="14071" y="5251"/>
                </a:lnTo>
                <a:lnTo>
                  <a:pt x="14080" y="5260"/>
                </a:lnTo>
                <a:lnTo>
                  <a:pt x="14097" y="5269"/>
                </a:lnTo>
                <a:lnTo>
                  <a:pt x="14080" y="5251"/>
                </a:lnTo>
                <a:lnTo>
                  <a:pt x="14080" y="5242"/>
                </a:lnTo>
                <a:lnTo>
                  <a:pt x="14097" y="5242"/>
                </a:lnTo>
                <a:lnTo>
                  <a:pt x="14106" y="5260"/>
                </a:lnTo>
                <a:lnTo>
                  <a:pt x="14115" y="5260"/>
                </a:lnTo>
                <a:lnTo>
                  <a:pt x="14124" y="5260"/>
                </a:lnTo>
                <a:lnTo>
                  <a:pt x="14115" y="5251"/>
                </a:lnTo>
                <a:lnTo>
                  <a:pt x="14106" y="5242"/>
                </a:lnTo>
                <a:lnTo>
                  <a:pt x="14097" y="5234"/>
                </a:lnTo>
                <a:lnTo>
                  <a:pt x="14106" y="5234"/>
                </a:lnTo>
                <a:lnTo>
                  <a:pt x="14115" y="5234"/>
                </a:lnTo>
                <a:lnTo>
                  <a:pt x="14124" y="5234"/>
                </a:lnTo>
                <a:lnTo>
                  <a:pt x="14132" y="5234"/>
                </a:lnTo>
                <a:lnTo>
                  <a:pt x="14141" y="5242"/>
                </a:lnTo>
                <a:lnTo>
                  <a:pt x="14150" y="5251"/>
                </a:lnTo>
                <a:lnTo>
                  <a:pt x="14141" y="5242"/>
                </a:lnTo>
                <a:lnTo>
                  <a:pt x="14132" y="5234"/>
                </a:lnTo>
                <a:lnTo>
                  <a:pt x="14124" y="5225"/>
                </a:lnTo>
                <a:lnTo>
                  <a:pt x="14115" y="5225"/>
                </a:lnTo>
                <a:lnTo>
                  <a:pt x="14106" y="5216"/>
                </a:lnTo>
                <a:lnTo>
                  <a:pt x="14115" y="5216"/>
                </a:lnTo>
                <a:lnTo>
                  <a:pt x="14106" y="5207"/>
                </a:lnTo>
                <a:lnTo>
                  <a:pt x="14106" y="5198"/>
                </a:lnTo>
                <a:lnTo>
                  <a:pt x="14115" y="5198"/>
                </a:lnTo>
                <a:lnTo>
                  <a:pt x="14124" y="5198"/>
                </a:lnTo>
                <a:lnTo>
                  <a:pt x="14141" y="5189"/>
                </a:lnTo>
                <a:lnTo>
                  <a:pt x="14150" y="5181"/>
                </a:lnTo>
                <a:lnTo>
                  <a:pt x="14159" y="5181"/>
                </a:lnTo>
                <a:lnTo>
                  <a:pt x="14168" y="5189"/>
                </a:lnTo>
                <a:lnTo>
                  <a:pt x="14177" y="5189"/>
                </a:lnTo>
                <a:lnTo>
                  <a:pt x="14194" y="5181"/>
                </a:lnTo>
                <a:lnTo>
                  <a:pt x="14203" y="5172"/>
                </a:lnTo>
                <a:lnTo>
                  <a:pt x="14212" y="5181"/>
                </a:lnTo>
                <a:lnTo>
                  <a:pt x="14221" y="5181"/>
                </a:lnTo>
                <a:lnTo>
                  <a:pt x="14229" y="5181"/>
                </a:lnTo>
                <a:lnTo>
                  <a:pt x="14256" y="5189"/>
                </a:lnTo>
                <a:lnTo>
                  <a:pt x="14265" y="5198"/>
                </a:lnTo>
                <a:lnTo>
                  <a:pt x="14274" y="5198"/>
                </a:lnTo>
                <a:lnTo>
                  <a:pt x="14274" y="5207"/>
                </a:lnTo>
                <a:lnTo>
                  <a:pt x="14282" y="5207"/>
                </a:lnTo>
                <a:lnTo>
                  <a:pt x="14291" y="5207"/>
                </a:lnTo>
                <a:lnTo>
                  <a:pt x="14309" y="5207"/>
                </a:lnTo>
                <a:lnTo>
                  <a:pt x="14327" y="5207"/>
                </a:lnTo>
                <a:lnTo>
                  <a:pt x="14318" y="5216"/>
                </a:lnTo>
                <a:lnTo>
                  <a:pt x="14300" y="5225"/>
                </a:lnTo>
                <a:lnTo>
                  <a:pt x="14291" y="5225"/>
                </a:lnTo>
                <a:lnTo>
                  <a:pt x="14282" y="5234"/>
                </a:lnTo>
                <a:lnTo>
                  <a:pt x="14282" y="5242"/>
                </a:lnTo>
                <a:lnTo>
                  <a:pt x="14291" y="5242"/>
                </a:lnTo>
                <a:lnTo>
                  <a:pt x="14282" y="5251"/>
                </a:lnTo>
                <a:lnTo>
                  <a:pt x="14291" y="5251"/>
                </a:lnTo>
                <a:lnTo>
                  <a:pt x="14300" y="5242"/>
                </a:lnTo>
                <a:lnTo>
                  <a:pt x="14327" y="5216"/>
                </a:lnTo>
                <a:lnTo>
                  <a:pt x="14335" y="5216"/>
                </a:lnTo>
                <a:lnTo>
                  <a:pt x="14362" y="5198"/>
                </a:lnTo>
                <a:lnTo>
                  <a:pt x="14371" y="5189"/>
                </a:lnTo>
                <a:lnTo>
                  <a:pt x="14379" y="5181"/>
                </a:lnTo>
                <a:lnTo>
                  <a:pt x="14397" y="5172"/>
                </a:lnTo>
                <a:lnTo>
                  <a:pt x="14406" y="5172"/>
                </a:lnTo>
                <a:lnTo>
                  <a:pt x="14424" y="5172"/>
                </a:lnTo>
                <a:lnTo>
                  <a:pt x="14424" y="5163"/>
                </a:lnTo>
                <a:lnTo>
                  <a:pt x="14432" y="5172"/>
                </a:lnTo>
                <a:lnTo>
                  <a:pt x="14477" y="5181"/>
                </a:lnTo>
                <a:lnTo>
                  <a:pt x="14485" y="5172"/>
                </a:lnTo>
                <a:lnTo>
                  <a:pt x="14494" y="5163"/>
                </a:lnTo>
                <a:lnTo>
                  <a:pt x="14494" y="5154"/>
                </a:lnTo>
                <a:lnTo>
                  <a:pt x="14485" y="5154"/>
                </a:lnTo>
                <a:lnTo>
                  <a:pt x="14441" y="5137"/>
                </a:lnTo>
                <a:lnTo>
                  <a:pt x="14432" y="5128"/>
                </a:lnTo>
                <a:lnTo>
                  <a:pt x="14415" y="5110"/>
                </a:lnTo>
                <a:lnTo>
                  <a:pt x="14415" y="5101"/>
                </a:lnTo>
                <a:lnTo>
                  <a:pt x="14415" y="5092"/>
                </a:lnTo>
                <a:lnTo>
                  <a:pt x="14415" y="5084"/>
                </a:lnTo>
                <a:lnTo>
                  <a:pt x="14406" y="5066"/>
                </a:lnTo>
                <a:lnTo>
                  <a:pt x="14397" y="5057"/>
                </a:lnTo>
                <a:lnTo>
                  <a:pt x="14388" y="5048"/>
                </a:lnTo>
                <a:lnTo>
                  <a:pt x="14379" y="5048"/>
                </a:lnTo>
                <a:lnTo>
                  <a:pt x="14397" y="5022"/>
                </a:lnTo>
                <a:lnTo>
                  <a:pt x="14406" y="5022"/>
                </a:lnTo>
                <a:lnTo>
                  <a:pt x="14406" y="4995"/>
                </a:lnTo>
                <a:lnTo>
                  <a:pt x="14406" y="4978"/>
                </a:lnTo>
                <a:lnTo>
                  <a:pt x="14415" y="4978"/>
                </a:lnTo>
                <a:lnTo>
                  <a:pt x="14424" y="4960"/>
                </a:lnTo>
                <a:lnTo>
                  <a:pt x="14441" y="4960"/>
                </a:lnTo>
                <a:lnTo>
                  <a:pt x="14450" y="4960"/>
                </a:lnTo>
                <a:lnTo>
                  <a:pt x="14459" y="4951"/>
                </a:lnTo>
                <a:lnTo>
                  <a:pt x="14459" y="4934"/>
                </a:lnTo>
                <a:lnTo>
                  <a:pt x="14459" y="4925"/>
                </a:lnTo>
                <a:lnTo>
                  <a:pt x="14468" y="4907"/>
                </a:lnTo>
                <a:lnTo>
                  <a:pt x="14459" y="4881"/>
                </a:lnTo>
                <a:lnTo>
                  <a:pt x="14468" y="4872"/>
                </a:lnTo>
                <a:lnTo>
                  <a:pt x="14477" y="4863"/>
                </a:lnTo>
                <a:lnTo>
                  <a:pt x="14477" y="4854"/>
                </a:lnTo>
                <a:lnTo>
                  <a:pt x="14477" y="4845"/>
                </a:lnTo>
                <a:lnTo>
                  <a:pt x="14485" y="4836"/>
                </a:lnTo>
                <a:lnTo>
                  <a:pt x="14477" y="4828"/>
                </a:lnTo>
                <a:lnTo>
                  <a:pt x="14485" y="4819"/>
                </a:lnTo>
                <a:lnTo>
                  <a:pt x="14494" y="4819"/>
                </a:lnTo>
                <a:lnTo>
                  <a:pt x="14494" y="4828"/>
                </a:lnTo>
                <a:lnTo>
                  <a:pt x="14494" y="4836"/>
                </a:lnTo>
                <a:lnTo>
                  <a:pt x="14529" y="4836"/>
                </a:lnTo>
                <a:lnTo>
                  <a:pt x="14529" y="4828"/>
                </a:lnTo>
                <a:lnTo>
                  <a:pt x="14538" y="4819"/>
                </a:lnTo>
                <a:lnTo>
                  <a:pt x="14538" y="4801"/>
                </a:lnTo>
                <a:lnTo>
                  <a:pt x="14538" y="4792"/>
                </a:lnTo>
                <a:lnTo>
                  <a:pt x="14538" y="4784"/>
                </a:lnTo>
                <a:lnTo>
                  <a:pt x="14538" y="4766"/>
                </a:lnTo>
                <a:lnTo>
                  <a:pt x="14529" y="4766"/>
                </a:lnTo>
                <a:lnTo>
                  <a:pt x="14529" y="4757"/>
                </a:lnTo>
                <a:lnTo>
                  <a:pt x="14538" y="4757"/>
                </a:lnTo>
                <a:lnTo>
                  <a:pt x="14538" y="4748"/>
                </a:lnTo>
                <a:lnTo>
                  <a:pt x="14547" y="4748"/>
                </a:lnTo>
                <a:lnTo>
                  <a:pt x="14556" y="4748"/>
                </a:lnTo>
                <a:lnTo>
                  <a:pt x="14565" y="4748"/>
                </a:lnTo>
                <a:lnTo>
                  <a:pt x="14574" y="4739"/>
                </a:lnTo>
                <a:lnTo>
                  <a:pt x="14582" y="4739"/>
                </a:lnTo>
                <a:lnTo>
                  <a:pt x="14600" y="4722"/>
                </a:lnTo>
                <a:lnTo>
                  <a:pt x="14609" y="4704"/>
                </a:lnTo>
                <a:lnTo>
                  <a:pt x="14609" y="4695"/>
                </a:lnTo>
                <a:lnTo>
                  <a:pt x="14618" y="4695"/>
                </a:lnTo>
                <a:lnTo>
                  <a:pt x="14618" y="4686"/>
                </a:lnTo>
                <a:lnTo>
                  <a:pt x="14618" y="4678"/>
                </a:lnTo>
                <a:lnTo>
                  <a:pt x="14644" y="4669"/>
                </a:lnTo>
                <a:lnTo>
                  <a:pt x="14662" y="4669"/>
                </a:lnTo>
                <a:lnTo>
                  <a:pt x="14671" y="4660"/>
                </a:lnTo>
                <a:lnTo>
                  <a:pt x="14679" y="4660"/>
                </a:lnTo>
                <a:lnTo>
                  <a:pt x="14671" y="4669"/>
                </a:lnTo>
                <a:lnTo>
                  <a:pt x="14688" y="4669"/>
                </a:lnTo>
                <a:lnTo>
                  <a:pt x="14697" y="4669"/>
                </a:lnTo>
                <a:lnTo>
                  <a:pt x="14706" y="4660"/>
                </a:lnTo>
                <a:lnTo>
                  <a:pt x="14706" y="4642"/>
                </a:lnTo>
                <a:lnTo>
                  <a:pt x="14697" y="4633"/>
                </a:lnTo>
                <a:lnTo>
                  <a:pt x="14697" y="4625"/>
                </a:lnTo>
                <a:lnTo>
                  <a:pt x="14688" y="4616"/>
                </a:lnTo>
                <a:lnTo>
                  <a:pt x="14697" y="4625"/>
                </a:lnTo>
                <a:lnTo>
                  <a:pt x="14706" y="4633"/>
                </a:lnTo>
                <a:lnTo>
                  <a:pt x="14706" y="4651"/>
                </a:lnTo>
                <a:lnTo>
                  <a:pt x="14706" y="4660"/>
                </a:lnTo>
                <a:lnTo>
                  <a:pt x="14715" y="4669"/>
                </a:lnTo>
                <a:lnTo>
                  <a:pt x="14732" y="4678"/>
                </a:lnTo>
                <a:lnTo>
                  <a:pt x="14750" y="4669"/>
                </a:lnTo>
                <a:lnTo>
                  <a:pt x="14741" y="4678"/>
                </a:lnTo>
                <a:lnTo>
                  <a:pt x="14732" y="4686"/>
                </a:lnTo>
                <a:lnTo>
                  <a:pt x="14715" y="4678"/>
                </a:lnTo>
                <a:lnTo>
                  <a:pt x="14697" y="4678"/>
                </a:lnTo>
                <a:lnTo>
                  <a:pt x="14688" y="4678"/>
                </a:lnTo>
                <a:lnTo>
                  <a:pt x="14679" y="4678"/>
                </a:lnTo>
                <a:lnTo>
                  <a:pt x="14688" y="4686"/>
                </a:lnTo>
                <a:lnTo>
                  <a:pt x="14697" y="4686"/>
                </a:lnTo>
                <a:lnTo>
                  <a:pt x="14706" y="4686"/>
                </a:lnTo>
                <a:lnTo>
                  <a:pt x="14706" y="4695"/>
                </a:lnTo>
                <a:lnTo>
                  <a:pt x="14697" y="4695"/>
                </a:lnTo>
                <a:lnTo>
                  <a:pt x="14697" y="4704"/>
                </a:lnTo>
                <a:lnTo>
                  <a:pt x="14706" y="4704"/>
                </a:lnTo>
                <a:lnTo>
                  <a:pt x="14715" y="4704"/>
                </a:lnTo>
                <a:lnTo>
                  <a:pt x="14732" y="4713"/>
                </a:lnTo>
                <a:lnTo>
                  <a:pt x="14741" y="4722"/>
                </a:lnTo>
                <a:lnTo>
                  <a:pt x="14768" y="4713"/>
                </a:lnTo>
                <a:lnTo>
                  <a:pt x="14776" y="4713"/>
                </a:lnTo>
                <a:lnTo>
                  <a:pt x="14794" y="4713"/>
                </a:lnTo>
                <a:lnTo>
                  <a:pt x="14803" y="4713"/>
                </a:lnTo>
                <a:lnTo>
                  <a:pt x="14812" y="4722"/>
                </a:lnTo>
                <a:lnTo>
                  <a:pt x="14821" y="4722"/>
                </a:lnTo>
                <a:lnTo>
                  <a:pt x="14829" y="4722"/>
                </a:lnTo>
                <a:lnTo>
                  <a:pt x="14829" y="4731"/>
                </a:lnTo>
                <a:lnTo>
                  <a:pt x="14821" y="4739"/>
                </a:lnTo>
                <a:lnTo>
                  <a:pt x="14803" y="4748"/>
                </a:lnTo>
                <a:lnTo>
                  <a:pt x="14794" y="4748"/>
                </a:lnTo>
                <a:lnTo>
                  <a:pt x="14768" y="4766"/>
                </a:lnTo>
                <a:lnTo>
                  <a:pt x="14750" y="4784"/>
                </a:lnTo>
                <a:lnTo>
                  <a:pt x="14750" y="4792"/>
                </a:lnTo>
                <a:lnTo>
                  <a:pt x="14768" y="4784"/>
                </a:lnTo>
                <a:lnTo>
                  <a:pt x="14776" y="4784"/>
                </a:lnTo>
                <a:lnTo>
                  <a:pt x="14794" y="4801"/>
                </a:lnTo>
                <a:lnTo>
                  <a:pt x="14803" y="4801"/>
                </a:lnTo>
                <a:lnTo>
                  <a:pt x="14812" y="4801"/>
                </a:lnTo>
                <a:lnTo>
                  <a:pt x="14821" y="4810"/>
                </a:lnTo>
                <a:lnTo>
                  <a:pt x="14829" y="4819"/>
                </a:lnTo>
                <a:lnTo>
                  <a:pt x="14829" y="4828"/>
                </a:lnTo>
                <a:lnTo>
                  <a:pt x="14821" y="4845"/>
                </a:lnTo>
                <a:lnTo>
                  <a:pt x="14821" y="4854"/>
                </a:lnTo>
                <a:lnTo>
                  <a:pt x="14812" y="4863"/>
                </a:lnTo>
                <a:lnTo>
                  <a:pt x="14829" y="4872"/>
                </a:lnTo>
                <a:lnTo>
                  <a:pt x="14838" y="4872"/>
                </a:lnTo>
                <a:lnTo>
                  <a:pt x="14847" y="4872"/>
                </a:lnTo>
                <a:lnTo>
                  <a:pt x="14865" y="4872"/>
                </a:lnTo>
                <a:lnTo>
                  <a:pt x="14874" y="4863"/>
                </a:lnTo>
                <a:lnTo>
                  <a:pt x="14891" y="4845"/>
                </a:lnTo>
                <a:lnTo>
                  <a:pt x="14909" y="4836"/>
                </a:lnTo>
                <a:lnTo>
                  <a:pt x="14918" y="4836"/>
                </a:lnTo>
                <a:lnTo>
                  <a:pt x="14935" y="4836"/>
                </a:lnTo>
                <a:lnTo>
                  <a:pt x="14944" y="4828"/>
                </a:lnTo>
                <a:lnTo>
                  <a:pt x="14953" y="4819"/>
                </a:lnTo>
                <a:lnTo>
                  <a:pt x="14962" y="4810"/>
                </a:lnTo>
                <a:lnTo>
                  <a:pt x="14971" y="4810"/>
                </a:lnTo>
                <a:lnTo>
                  <a:pt x="14979" y="4810"/>
                </a:lnTo>
                <a:lnTo>
                  <a:pt x="14988" y="4810"/>
                </a:lnTo>
                <a:lnTo>
                  <a:pt x="14988" y="4819"/>
                </a:lnTo>
                <a:lnTo>
                  <a:pt x="14997" y="4819"/>
                </a:lnTo>
                <a:lnTo>
                  <a:pt x="15006" y="4819"/>
                </a:lnTo>
                <a:lnTo>
                  <a:pt x="15023" y="4819"/>
                </a:lnTo>
                <a:lnTo>
                  <a:pt x="15032" y="4810"/>
                </a:lnTo>
                <a:lnTo>
                  <a:pt x="15032" y="4801"/>
                </a:lnTo>
                <a:lnTo>
                  <a:pt x="15041" y="4792"/>
                </a:lnTo>
                <a:lnTo>
                  <a:pt x="15041" y="4784"/>
                </a:lnTo>
                <a:lnTo>
                  <a:pt x="15032" y="4775"/>
                </a:lnTo>
                <a:lnTo>
                  <a:pt x="15023" y="4775"/>
                </a:lnTo>
                <a:lnTo>
                  <a:pt x="15015" y="4775"/>
                </a:lnTo>
                <a:lnTo>
                  <a:pt x="15006" y="4784"/>
                </a:lnTo>
                <a:lnTo>
                  <a:pt x="14988" y="4784"/>
                </a:lnTo>
                <a:lnTo>
                  <a:pt x="14971" y="4792"/>
                </a:lnTo>
                <a:lnTo>
                  <a:pt x="14962" y="4792"/>
                </a:lnTo>
                <a:lnTo>
                  <a:pt x="14953" y="4784"/>
                </a:lnTo>
                <a:lnTo>
                  <a:pt x="14953" y="4775"/>
                </a:lnTo>
                <a:lnTo>
                  <a:pt x="14935" y="4757"/>
                </a:lnTo>
                <a:lnTo>
                  <a:pt x="14926" y="4739"/>
                </a:lnTo>
                <a:lnTo>
                  <a:pt x="14918" y="4731"/>
                </a:lnTo>
                <a:lnTo>
                  <a:pt x="14918" y="4722"/>
                </a:lnTo>
                <a:lnTo>
                  <a:pt x="14918" y="4713"/>
                </a:lnTo>
                <a:lnTo>
                  <a:pt x="14926" y="4704"/>
                </a:lnTo>
                <a:lnTo>
                  <a:pt x="14935" y="4704"/>
                </a:lnTo>
                <a:lnTo>
                  <a:pt x="14944" y="4686"/>
                </a:lnTo>
                <a:lnTo>
                  <a:pt x="14953" y="4695"/>
                </a:lnTo>
                <a:lnTo>
                  <a:pt x="14953" y="4704"/>
                </a:lnTo>
                <a:lnTo>
                  <a:pt x="14944" y="4704"/>
                </a:lnTo>
                <a:lnTo>
                  <a:pt x="14926" y="4722"/>
                </a:lnTo>
                <a:lnTo>
                  <a:pt x="14935" y="4722"/>
                </a:lnTo>
                <a:lnTo>
                  <a:pt x="14935" y="4713"/>
                </a:lnTo>
                <a:lnTo>
                  <a:pt x="14944" y="4713"/>
                </a:lnTo>
                <a:lnTo>
                  <a:pt x="14962" y="4695"/>
                </a:lnTo>
                <a:lnTo>
                  <a:pt x="14988" y="4669"/>
                </a:lnTo>
                <a:lnTo>
                  <a:pt x="15006" y="4669"/>
                </a:lnTo>
                <a:lnTo>
                  <a:pt x="15015" y="4669"/>
                </a:lnTo>
                <a:lnTo>
                  <a:pt x="15023" y="4669"/>
                </a:lnTo>
                <a:lnTo>
                  <a:pt x="15032" y="4660"/>
                </a:lnTo>
                <a:lnTo>
                  <a:pt x="15041" y="4660"/>
                </a:lnTo>
                <a:lnTo>
                  <a:pt x="15050" y="4660"/>
                </a:lnTo>
                <a:lnTo>
                  <a:pt x="15059" y="4660"/>
                </a:lnTo>
                <a:lnTo>
                  <a:pt x="15068" y="4651"/>
                </a:lnTo>
                <a:lnTo>
                  <a:pt x="15076" y="4642"/>
                </a:lnTo>
                <a:lnTo>
                  <a:pt x="15094" y="4642"/>
                </a:lnTo>
                <a:lnTo>
                  <a:pt x="15103" y="4642"/>
                </a:lnTo>
                <a:lnTo>
                  <a:pt x="15121" y="4625"/>
                </a:lnTo>
                <a:lnTo>
                  <a:pt x="15138" y="4625"/>
                </a:lnTo>
                <a:lnTo>
                  <a:pt x="15165" y="4625"/>
                </a:lnTo>
                <a:lnTo>
                  <a:pt x="15182" y="4616"/>
                </a:lnTo>
                <a:lnTo>
                  <a:pt x="15191" y="4616"/>
                </a:lnTo>
                <a:lnTo>
                  <a:pt x="15209" y="4607"/>
                </a:lnTo>
                <a:lnTo>
                  <a:pt x="15200" y="4616"/>
                </a:lnTo>
                <a:lnTo>
                  <a:pt x="15191" y="4625"/>
                </a:lnTo>
                <a:lnTo>
                  <a:pt x="15200" y="4625"/>
                </a:lnTo>
                <a:lnTo>
                  <a:pt x="15218" y="4616"/>
                </a:lnTo>
                <a:lnTo>
                  <a:pt x="15226" y="4607"/>
                </a:lnTo>
                <a:lnTo>
                  <a:pt x="15235" y="4607"/>
                </a:lnTo>
                <a:lnTo>
                  <a:pt x="15244" y="4616"/>
                </a:lnTo>
                <a:lnTo>
                  <a:pt x="15244" y="4625"/>
                </a:lnTo>
                <a:lnTo>
                  <a:pt x="15244" y="4633"/>
                </a:lnTo>
                <a:lnTo>
                  <a:pt x="15235" y="4633"/>
                </a:lnTo>
                <a:lnTo>
                  <a:pt x="15209" y="4642"/>
                </a:lnTo>
                <a:lnTo>
                  <a:pt x="15200" y="4651"/>
                </a:lnTo>
                <a:lnTo>
                  <a:pt x="15182" y="4651"/>
                </a:lnTo>
                <a:lnTo>
                  <a:pt x="15182" y="4660"/>
                </a:lnTo>
                <a:lnTo>
                  <a:pt x="15191" y="4669"/>
                </a:lnTo>
                <a:lnTo>
                  <a:pt x="15173" y="4669"/>
                </a:lnTo>
                <a:lnTo>
                  <a:pt x="15165" y="4660"/>
                </a:lnTo>
                <a:lnTo>
                  <a:pt x="15147" y="4669"/>
                </a:lnTo>
                <a:lnTo>
                  <a:pt x="15138" y="4669"/>
                </a:lnTo>
                <a:lnTo>
                  <a:pt x="15129" y="4669"/>
                </a:lnTo>
                <a:lnTo>
                  <a:pt x="15138" y="4678"/>
                </a:lnTo>
                <a:lnTo>
                  <a:pt x="15147" y="4686"/>
                </a:lnTo>
                <a:lnTo>
                  <a:pt x="15147" y="4695"/>
                </a:lnTo>
                <a:lnTo>
                  <a:pt x="15156" y="4695"/>
                </a:lnTo>
                <a:lnTo>
                  <a:pt x="15173" y="4704"/>
                </a:lnTo>
                <a:lnTo>
                  <a:pt x="15182" y="4722"/>
                </a:lnTo>
                <a:lnTo>
                  <a:pt x="15173" y="4722"/>
                </a:lnTo>
                <a:lnTo>
                  <a:pt x="15165" y="4722"/>
                </a:lnTo>
                <a:lnTo>
                  <a:pt x="15156" y="4731"/>
                </a:lnTo>
                <a:lnTo>
                  <a:pt x="15156" y="4722"/>
                </a:lnTo>
                <a:lnTo>
                  <a:pt x="15147" y="4722"/>
                </a:lnTo>
                <a:lnTo>
                  <a:pt x="15147" y="4731"/>
                </a:lnTo>
                <a:lnTo>
                  <a:pt x="15138" y="4748"/>
                </a:lnTo>
                <a:lnTo>
                  <a:pt x="15129" y="4757"/>
                </a:lnTo>
                <a:lnTo>
                  <a:pt x="15121" y="4766"/>
                </a:lnTo>
                <a:lnTo>
                  <a:pt x="15121" y="4775"/>
                </a:lnTo>
                <a:lnTo>
                  <a:pt x="15129" y="4775"/>
                </a:lnTo>
                <a:lnTo>
                  <a:pt x="15129" y="4784"/>
                </a:lnTo>
                <a:lnTo>
                  <a:pt x="15121" y="4784"/>
                </a:lnTo>
                <a:lnTo>
                  <a:pt x="15094" y="4792"/>
                </a:lnTo>
                <a:lnTo>
                  <a:pt x="15085" y="4792"/>
                </a:lnTo>
                <a:lnTo>
                  <a:pt x="15076" y="4784"/>
                </a:lnTo>
                <a:lnTo>
                  <a:pt x="15068" y="4784"/>
                </a:lnTo>
                <a:lnTo>
                  <a:pt x="15059" y="4784"/>
                </a:lnTo>
                <a:lnTo>
                  <a:pt x="15076" y="4792"/>
                </a:lnTo>
                <a:lnTo>
                  <a:pt x="15068" y="4792"/>
                </a:lnTo>
                <a:lnTo>
                  <a:pt x="15050" y="4801"/>
                </a:lnTo>
                <a:lnTo>
                  <a:pt x="15050" y="4810"/>
                </a:lnTo>
                <a:lnTo>
                  <a:pt x="15076" y="4810"/>
                </a:lnTo>
                <a:lnTo>
                  <a:pt x="15094" y="4819"/>
                </a:lnTo>
                <a:lnTo>
                  <a:pt x="15094" y="4828"/>
                </a:lnTo>
                <a:lnTo>
                  <a:pt x="15103" y="4836"/>
                </a:lnTo>
                <a:lnTo>
                  <a:pt x="15103" y="4845"/>
                </a:lnTo>
                <a:lnTo>
                  <a:pt x="15112" y="4845"/>
                </a:lnTo>
                <a:lnTo>
                  <a:pt x="15121" y="4845"/>
                </a:lnTo>
                <a:lnTo>
                  <a:pt x="15129" y="4845"/>
                </a:lnTo>
                <a:lnTo>
                  <a:pt x="15138" y="4845"/>
                </a:lnTo>
                <a:lnTo>
                  <a:pt x="15165" y="4872"/>
                </a:lnTo>
                <a:lnTo>
                  <a:pt x="15173" y="4872"/>
                </a:lnTo>
                <a:lnTo>
                  <a:pt x="15200" y="4881"/>
                </a:lnTo>
                <a:lnTo>
                  <a:pt x="15244" y="4916"/>
                </a:lnTo>
                <a:lnTo>
                  <a:pt x="15262" y="4934"/>
                </a:lnTo>
                <a:lnTo>
                  <a:pt x="15288" y="4960"/>
                </a:lnTo>
                <a:lnTo>
                  <a:pt x="15297" y="4960"/>
                </a:lnTo>
                <a:lnTo>
                  <a:pt x="15315" y="4969"/>
                </a:lnTo>
                <a:lnTo>
                  <a:pt x="15332" y="4986"/>
                </a:lnTo>
                <a:lnTo>
                  <a:pt x="15359" y="4995"/>
                </a:lnTo>
                <a:lnTo>
                  <a:pt x="15376" y="5004"/>
                </a:lnTo>
                <a:lnTo>
                  <a:pt x="15376" y="5013"/>
                </a:lnTo>
                <a:lnTo>
                  <a:pt x="15403" y="5022"/>
                </a:lnTo>
                <a:lnTo>
                  <a:pt x="15403" y="5031"/>
                </a:lnTo>
                <a:lnTo>
                  <a:pt x="15412" y="5048"/>
                </a:lnTo>
                <a:lnTo>
                  <a:pt x="15421" y="5075"/>
                </a:lnTo>
                <a:lnTo>
                  <a:pt x="15429" y="5092"/>
                </a:lnTo>
                <a:lnTo>
                  <a:pt x="15429" y="5101"/>
                </a:lnTo>
                <a:lnTo>
                  <a:pt x="15421" y="5110"/>
                </a:lnTo>
                <a:lnTo>
                  <a:pt x="15412" y="5128"/>
                </a:lnTo>
                <a:lnTo>
                  <a:pt x="15403" y="5137"/>
                </a:lnTo>
                <a:lnTo>
                  <a:pt x="15376" y="5154"/>
                </a:lnTo>
                <a:lnTo>
                  <a:pt x="15368" y="5154"/>
                </a:lnTo>
                <a:lnTo>
                  <a:pt x="15359" y="5154"/>
                </a:lnTo>
                <a:lnTo>
                  <a:pt x="15350" y="5163"/>
                </a:lnTo>
                <a:lnTo>
                  <a:pt x="15315" y="5181"/>
                </a:lnTo>
                <a:lnTo>
                  <a:pt x="15306" y="5181"/>
                </a:lnTo>
                <a:lnTo>
                  <a:pt x="15297" y="5172"/>
                </a:lnTo>
                <a:lnTo>
                  <a:pt x="15288" y="5181"/>
                </a:lnTo>
                <a:lnTo>
                  <a:pt x="15279" y="5172"/>
                </a:lnTo>
                <a:lnTo>
                  <a:pt x="15253" y="5163"/>
                </a:lnTo>
                <a:lnTo>
                  <a:pt x="15209" y="5172"/>
                </a:lnTo>
                <a:lnTo>
                  <a:pt x="15191" y="5181"/>
                </a:lnTo>
                <a:lnTo>
                  <a:pt x="15182" y="5181"/>
                </a:lnTo>
                <a:lnTo>
                  <a:pt x="15147" y="5172"/>
                </a:lnTo>
                <a:lnTo>
                  <a:pt x="15129" y="5163"/>
                </a:lnTo>
                <a:lnTo>
                  <a:pt x="15112" y="5163"/>
                </a:lnTo>
                <a:lnTo>
                  <a:pt x="15085" y="5154"/>
                </a:lnTo>
                <a:lnTo>
                  <a:pt x="15076" y="5154"/>
                </a:lnTo>
                <a:lnTo>
                  <a:pt x="15059" y="5145"/>
                </a:lnTo>
                <a:lnTo>
                  <a:pt x="15050" y="5145"/>
                </a:lnTo>
                <a:lnTo>
                  <a:pt x="15041" y="5154"/>
                </a:lnTo>
                <a:lnTo>
                  <a:pt x="15032" y="5154"/>
                </a:lnTo>
                <a:lnTo>
                  <a:pt x="15023" y="5145"/>
                </a:lnTo>
                <a:lnTo>
                  <a:pt x="15015" y="5137"/>
                </a:lnTo>
                <a:lnTo>
                  <a:pt x="15006" y="5119"/>
                </a:lnTo>
                <a:lnTo>
                  <a:pt x="15006" y="5110"/>
                </a:lnTo>
                <a:lnTo>
                  <a:pt x="14997" y="5110"/>
                </a:lnTo>
                <a:lnTo>
                  <a:pt x="14971" y="5119"/>
                </a:lnTo>
                <a:lnTo>
                  <a:pt x="14953" y="5110"/>
                </a:lnTo>
                <a:lnTo>
                  <a:pt x="14944" y="5101"/>
                </a:lnTo>
                <a:lnTo>
                  <a:pt x="14935" y="5092"/>
                </a:lnTo>
                <a:lnTo>
                  <a:pt x="14944" y="5084"/>
                </a:lnTo>
                <a:lnTo>
                  <a:pt x="14926" y="5084"/>
                </a:lnTo>
                <a:lnTo>
                  <a:pt x="14909" y="5092"/>
                </a:lnTo>
                <a:lnTo>
                  <a:pt x="14874" y="5092"/>
                </a:lnTo>
                <a:lnTo>
                  <a:pt x="14812" y="5084"/>
                </a:lnTo>
                <a:lnTo>
                  <a:pt x="14803" y="5084"/>
                </a:lnTo>
                <a:lnTo>
                  <a:pt x="14776" y="5092"/>
                </a:lnTo>
                <a:lnTo>
                  <a:pt x="14750" y="5101"/>
                </a:lnTo>
                <a:lnTo>
                  <a:pt x="14732" y="5110"/>
                </a:lnTo>
                <a:lnTo>
                  <a:pt x="14715" y="5119"/>
                </a:lnTo>
                <a:lnTo>
                  <a:pt x="14671" y="5145"/>
                </a:lnTo>
                <a:lnTo>
                  <a:pt x="14662" y="5163"/>
                </a:lnTo>
                <a:lnTo>
                  <a:pt x="14653" y="5163"/>
                </a:lnTo>
                <a:lnTo>
                  <a:pt x="14618" y="5163"/>
                </a:lnTo>
                <a:lnTo>
                  <a:pt x="14591" y="5154"/>
                </a:lnTo>
                <a:lnTo>
                  <a:pt x="14556" y="5163"/>
                </a:lnTo>
                <a:lnTo>
                  <a:pt x="14512" y="5154"/>
                </a:lnTo>
                <a:lnTo>
                  <a:pt x="14503" y="5154"/>
                </a:lnTo>
                <a:lnTo>
                  <a:pt x="14494" y="5163"/>
                </a:lnTo>
                <a:lnTo>
                  <a:pt x="14494" y="5172"/>
                </a:lnTo>
                <a:lnTo>
                  <a:pt x="14494" y="5181"/>
                </a:lnTo>
                <a:lnTo>
                  <a:pt x="14512" y="5189"/>
                </a:lnTo>
                <a:lnTo>
                  <a:pt x="14547" y="5198"/>
                </a:lnTo>
                <a:lnTo>
                  <a:pt x="14529" y="5198"/>
                </a:lnTo>
                <a:lnTo>
                  <a:pt x="14494" y="5207"/>
                </a:lnTo>
                <a:lnTo>
                  <a:pt x="14485" y="5207"/>
                </a:lnTo>
                <a:lnTo>
                  <a:pt x="14477" y="5216"/>
                </a:lnTo>
                <a:lnTo>
                  <a:pt x="14485" y="5225"/>
                </a:lnTo>
                <a:lnTo>
                  <a:pt x="14494" y="5225"/>
                </a:lnTo>
                <a:lnTo>
                  <a:pt x="14485" y="5225"/>
                </a:lnTo>
                <a:lnTo>
                  <a:pt x="14468" y="5225"/>
                </a:lnTo>
                <a:lnTo>
                  <a:pt x="14459" y="5225"/>
                </a:lnTo>
                <a:lnTo>
                  <a:pt x="14432" y="5225"/>
                </a:lnTo>
                <a:lnTo>
                  <a:pt x="14415" y="5225"/>
                </a:lnTo>
                <a:lnTo>
                  <a:pt x="14406" y="5225"/>
                </a:lnTo>
                <a:lnTo>
                  <a:pt x="14415" y="5225"/>
                </a:lnTo>
                <a:lnTo>
                  <a:pt x="14415" y="5216"/>
                </a:lnTo>
                <a:lnTo>
                  <a:pt x="14406" y="5216"/>
                </a:lnTo>
                <a:lnTo>
                  <a:pt x="14397" y="5216"/>
                </a:lnTo>
                <a:lnTo>
                  <a:pt x="14406" y="5225"/>
                </a:lnTo>
                <a:lnTo>
                  <a:pt x="14397" y="5234"/>
                </a:lnTo>
                <a:lnTo>
                  <a:pt x="14379" y="5234"/>
                </a:lnTo>
                <a:lnTo>
                  <a:pt x="14362" y="5225"/>
                </a:lnTo>
                <a:lnTo>
                  <a:pt x="14353" y="5225"/>
                </a:lnTo>
                <a:lnTo>
                  <a:pt x="14344" y="5225"/>
                </a:lnTo>
                <a:lnTo>
                  <a:pt x="14327" y="5225"/>
                </a:lnTo>
                <a:lnTo>
                  <a:pt x="14300" y="5242"/>
                </a:lnTo>
                <a:lnTo>
                  <a:pt x="14291" y="5260"/>
                </a:lnTo>
                <a:lnTo>
                  <a:pt x="14282" y="5260"/>
                </a:lnTo>
                <a:lnTo>
                  <a:pt x="14282" y="5269"/>
                </a:lnTo>
                <a:lnTo>
                  <a:pt x="14282" y="5287"/>
                </a:lnTo>
                <a:lnTo>
                  <a:pt x="14274" y="5295"/>
                </a:lnTo>
                <a:lnTo>
                  <a:pt x="14274" y="5304"/>
                </a:lnTo>
                <a:lnTo>
                  <a:pt x="14291" y="5304"/>
                </a:lnTo>
                <a:lnTo>
                  <a:pt x="14300" y="5304"/>
                </a:lnTo>
                <a:lnTo>
                  <a:pt x="14327" y="5295"/>
                </a:lnTo>
                <a:lnTo>
                  <a:pt x="14335" y="5304"/>
                </a:lnTo>
                <a:lnTo>
                  <a:pt x="14327" y="5313"/>
                </a:lnTo>
                <a:lnTo>
                  <a:pt x="14318" y="5322"/>
                </a:lnTo>
                <a:lnTo>
                  <a:pt x="14327" y="5340"/>
                </a:lnTo>
                <a:lnTo>
                  <a:pt x="14327" y="5348"/>
                </a:lnTo>
                <a:lnTo>
                  <a:pt x="14335" y="5357"/>
                </a:lnTo>
                <a:lnTo>
                  <a:pt x="14344" y="5357"/>
                </a:lnTo>
                <a:lnTo>
                  <a:pt x="14335" y="5366"/>
                </a:lnTo>
                <a:lnTo>
                  <a:pt x="14327" y="5366"/>
                </a:lnTo>
                <a:lnTo>
                  <a:pt x="14327" y="5375"/>
                </a:lnTo>
                <a:lnTo>
                  <a:pt x="14327" y="5384"/>
                </a:lnTo>
                <a:lnTo>
                  <a:pt x="14335" y="5392"/>
                </a:lnTo>
                <a:lnTo>
                  <a:pt x="14353" y="5392"/>
                </a:lnTo>
                <a:lnTo>
                  <a:pt x="14353" y="5401"/>
                </a:lnTo>
                <a:lnTo>
                  <a:pt x="14335" y="5401"/>
                </a:lnTo>
                <a:lnTo>
                  <a:pt x="14327" y="5401"/>
                </a:lnTo>
                <a:lnTo>
                  <a:pt x="14318" y="5392"/>
                </a:lnTo>
                <a:lnTo>
                  <a:pt x="14318" y="5401"/>
                </a:lnTo>
                <a:lnTo>
                  <a:pt x="14309" y="5392"/>
                </a:lnTo>
                <a:lnTo>
                  <a:pt x="14309" y="5384"/>
                </a:lnTo>
                <a:lnTo>
                  <a:pt x="14309" y="5375"/>
                </a:lnTo>
                <a:lnTo>
                  <a:pt x="14300" y="5375"/>
                </a:lnTo>
                <a:lnTo>
                  <a:pt x="14300" y="5384"/>
                </a:lnTo>
                <a:lnTo>
                  <a:pt x="14291" y="5384"/>
                </a:lnTo>
                <a:lnTo>
                  <a:pt x="14300" y="5392"/>
                </a:lnTo>
                <a:lnTo>
                  <a:pt x="14300" y="5401"/>
                </a:lnTo>
                <a:lnTo>
                  <a:pt x="14291" y="5401"/>
                </a:lnTo>
                <a:lnTo>
                  <a:pt x="14291" y="5410"/>
                </a:lnTo>
                <a:lnTo>
                  <a:pt x="14300" y="5410"/>
                </a:lnTo>
                <a:lnTo>
                  <a:pt x="14309" y="5419"/>
                </a:lnTo>
                <a:lnTo>
                  <a:pt x="14318" y="5419"/>
                </a:lnTo>
                <a:lnTo>
                  <a:pt x="14327" y="5419"/>
                </a:lnTo>
                <a:lnTo>
                  <a:pt x="14335" y="5428"/>
                </a:lnTo>
                <a:lnTo>
                  <a:pt x="14353" y="5437"/>
                </a:lnTo>
                <a:lnTo>
                  <a:pt x="14362" y="5437"/>
                </a:lnTo>
                <a:lnTo>
                  <a:pt x="14362" y="5445"/>
                </a:lnTo>
                <a:lnTo>
                  <a:pt x="14362" y="5454"/>
                </a:lnTo>
                <a:lnTo>
                  <a:pt x="14344" y="5463"/>
                </a:lnTo>
                <a:lnTo>
                  <a:pt x="14353" y="5463"/>
                </a:lnTo>
                <a:lnTo>
                  <a:pt x="14353" y="5472"/>
                </a:lnTo>
                <a:lnTo>
                  <a:pt x="14362" y="5481"/>
                </a:lnTo>
                <a:lnTo>
                  <a:pt x="14362" y="5490"/>
                </a:lnTo>
                <a:lnTo>
                  <a:pt x="14371" y="5490"/>
                </a:lnTo>
                <a:lnTo>
                  <a:pt x="14379" y="5498"/>
                </a:lnTo>
                <a:lnTo>
                  <a:pt x="14379" y="5507"/>
                </a:lnTo>
                <a:lnTo>
                  <a:pt x="14371" y="5507"/>
                </a:lnTo>
                <a:lnTo>
                  <a:pt x="14362" y="5507"/>
                </a:lnTo>
                <a:lnTo>
                  <a:pt x="14362" y="5516"/>
                </a:lnTo>
                <a:lnTo>
                  <a:pt x="14371" y="5516"/>
                </a:lnTo>
                <a:lnTo>
                  <a:pt x="14388" y="5516"/>
                </a:lnTo>
                <a:lnTo>
                  <a:pt x="14424" y="5516"/>
                </a:lnTo>
                <a:lnTo>
                  <a:pt x="14432" y="5516"/>
                </a:lnTo>
                <a:lnTo>
                  <a:pt x="14424" y="5525"/>
                </a:lnTo>
                <a:lnTo>
                  <a:pt x="14415" y="5534"/>
                </a:lnTo>
                <a:lnTo>
                  <a:pt x="14406" y="5534"/>
                </a:lnTo>
                <a:lnTo>
                  <a:pt x="14388" y="5534"/>
                </a:lnTo>
                <a:lnTo>
                  <a:pt x="14379" y="5534"/>
                </a:lnTo>
                <a:lnTo>
                  <a:pt x="14379" y="5543"/>
                </a:lnTo>
                <a:lnTo>
                  <a:pt x="14371" y="5543"/>
                </a:lnTo>
                <a:lnTo>
                  <a:pt x="14379" y="5543"/>
                </a:lnTo>
                <a:lnTo>
                  <a:pt x="14388" y="5543"/>
                </a:lnTo>
                <a:lnTo>
                  <a:pt x="14397" y="5543"/>
                </a:lnTo>
                <a:lnTo>
                  <a:pt x="14424" y="5534"/>
                </a:lnTo>
                <a:lnTo>
                  <a:pt x="14415" y="5543"/>
                </a:lnTo>
                <a:lnTo>
                  <a:pt x="14415" y="5551"/>
                </a:lnTo>
                <a:lnTo>
                  <a:pt x="14424" y="5543"/>
                </a:lnTo>
                <a:lnTo>
                  <a:pt x="14432" y="5543"/>
                </a:lnTo>
                <a:lnTo>
                  <a:pt x="14441" y="5534"/>
                </a:lnTo>
                <a:lnTo>
                  <a:pt x="14450" y="5534"/>
                </a:lnTo>
                <a:lnTo>
                  <a:pt x="14468" y="5543"/>
                </a:lnTo>
                <a:lnTo>
                  <a:pt x="14477" y="5543"/>
                </a:lnTo>
                <a:lnTo>
                  <a:pt x="14485" y="5543"/>
                </a:lnTo>
                <a:lnTo>
                  <a:pt x="14494" y="5543"/>
                </a:lnTo>
                <a:lnTo>
                  <a:pt x="14494" y="5551"/>
                </a:lnTo>
                <a:lnTo>
                  <a:pt x="14494" y="5560"/>
                </a:lnTo>
                <a:lnTo>
                  <a:pt x="14503" y="5569"/>
                </a:lnTo>
                <a:lnTo>
                  <a:pt x="14503" y="5578"/>
                </a:lnTo>
                <a:lnTo>
                  <a:pt x="14512" y="5578"/>
                </a:lnTo>
                <a:lnTo>
                  <a:pt x="14538" y="5587"/>
                </a:lnTo>
                <a:lnTo>
                  <a:pt x="14547" y="5587"/>
                </a:lnTo>
                <a:lnTo>
                  <a:pt x="14565" y="5578"/>
                </a:lnTo>
                <a:lnTo>
                  <a:pt x="14582" y="5578"/>
                </a:lnTo>
                <a:lnTo>
                  <a:pt x="14591" y="5578"/>
                </a:lnTo>
                <a:lnTo>
                  <a:pt x="14600" y="5578"/>
                </a:lnTo>
                <a:lnTo>
                  <a:pt x="14600" y="5560"/>
                </a:lnTo>
                <a:lnTo>
                  <a:pt x="14609" y="5534"/>
                </a:lnTo>
                <a:lnTo>
                  <a:pt x="14609" y="5525"/>
                </a:lnTo>
                <a:lnTo>
                  <a:pt x="14635" y="5534"/>
                </a:lnTo>
                <a:lnTo>
                  <a:pt x="14653" y="5534"/>
                </a:lnTo>
                <a:lnTo>
                  <a:pt x="14662" y="5534"/>
                </a:lnTo>
                <a:lnTo>
                  <a:pt x="14697" y="5551"/>
                </a:lnTo>
                <a:lnTo>
                  <a:pt x="14715" y="5560"/>
                </a:lnTo>
                <a:lnTo>
                  <a:pt x="14732" y="5578"/>
                </a:lnTo>
                <a:lnTo>
                  <a:pt x="14741" y="5587"/>
                </a:lnTo>
                <a:lnTo>
                  <a:pt x="14750" y="5595"/>
                </a:lnTo>
                <a:lnTo>
                  <a:pt x="14768" y="5595"/>
                </a:lnTo>
                <a:lnTo>
                  <a:pt x="14776" y="5595"/>
                </a:lnTo>
                <a:lnTo>
                  <a:pt x="14794" y="5595"/>
                </a:lnTo>
                <a:lnTo>
                  <a:pt x="14812" y="5587"/>
                </a:lnTo>
                <a:lnTo>
                  <a:pt x="14821" y="5587"/>
                </a:lnTo>
                <a:lnTo>
                  <a:pt x="14829" y="5587"/>
                </a:lnTo>
                <a:lnTo>
                  <a:pt x="14856" y="5578"/>
                </a:lnTo>
                <a:lnTo>
                  <a:pt x="14856" y="5569"/>
                </a:lnTo>
                <a:lnTo>
                  <a:pt x="14882" y="5551"/>
                </a:lnTo>
                <a:lnTo>
                  <a:pt x="14900" y="5534"/>
                </a:lnTo>
                <a:lnTo>
                  <a:pt x="14909" y="5534"/>
                </a:lnTo>
                <a:lnTo>
                  <a:pt x="14918" y="5534"/>
                </a:lnTo>
                <a:lnTo>
                  <a:pt x="14926" y="5543"/>
                </a:lnTo>
                <a:lnTo>
                  <a:pt x="14944" y="5551"/>
                </a:lnTo>
                <a:lnTo>
                  <a:pt x="14962" y="5551"/>
                </a:lnTo>
                <a:lnTo>
                  <a:pt x="14971" y="5551"/>
                </a:lnTo>
                <a:lnTo>
                  <a:pt x="14979" y="5543"/>
                </a:lnTo>
                <a:lnTo>
                  <a:pt x="14979" y="5534"/>
                </a:lnTo>
                <a:lnTo>
                  <a:pt x="14988" y="5534"/>
                </a:lnTo>
                <a:lnTo>
                  <a:pt x="14997" y="5534"/>
                </a:lnTo>
                <a:lnTo>
                  <a:pt x="15006" y="5525"/>
                </a:lnTo>
                <a:lnTo>
                  <a:pt x="15015" y="5534"/>
                </a:lnTo>
                <a:lnTo>
                  <a:pt x="15015" y="5543"/>
                </a:lnTo>
                <a:lnTo>
                  <a:pt x="15006" y="5560"/>
                </a:lnTo>
                <a:lnTo>
                  <a:pt x="14997" y="5569"/>
                </a:lnTo>
                <a:lnTo>
                  <a:pt x="14988" y="5578"/>
                </a:lnTo>
                <a:lnTo>
                  <a:pt x="14997" y="5587"/>
                </a:lnTo>
                <a:lnTo>
                  <a:pt x="14997" y="5604"/>
                </a:lnTo>
                <a:lnTo>
                  <a:pt x="14988" y="5613"/>
                </a:lnTo>
                <a:lnTo>
                  <a:pt x="14988" y="5640"/>
                </a:lnTo>
                <a:lnTo>
                  <a:pt x="14997" y="5648"/>
                </a:lnTo>
                <a:lnTo>
                  <a:pt x="14997" y="5657"/>
                </a:lnTo>
                <a:lnTo>
                  <a:pt x="14997" y="5666"/>
                </a:lnTo>
                <a:lnTo>
                  <a:pt x="14997" y="5684"/>
                </a:lnTo>
                <a:lnTo>
                  <a:pt x="14997" y="5693"/>
                </a:lnTo>
                <a:lnTo>
                  <a:pt x="14997" y="5719"/>
                </a:lnTo>
                <a:lnTo>
                  <a:pt x="15006" y="5719"/>
                </a:lnTo>
                <a:lnTo>
                  <a:pt x="14997" y="5728"/>
                </a:lnTo>
                <a:lnTo>
                  <a:pt x="14988" y="5728"/>
                </a:lnTo>
                <a:lnTo>
                  <a:pt x="14979" y="5745"/>
                </a:lnTo>
                <a:lnTo>
                  <a:pt x="14971" y="5763"/>
                </a:lnTo>
                <a:lnTo>
                  <a:pt x="14971" y="5781"/>
                </a:lnTo>
                <a:lnTo>
                  <a:pt x="14953" y="5807"/>
                </a:lnTo>
                <a:lnTo>
                  <a:pt x="14944" y="5816"/>
                </a:lnTo>
                <a:lnTo>
                  <a:pt x="14944" y="5825"/>
                </a:lnTo>
                <a:lnTo>
                  <a:pt x="14944" y="5834"/>
                </a:lnTo>
                <a:lnTo>
                  <a:pt x="14935" y="5843"/>
                </a:lnTo>
                <a:lnTo>
                  <a:pt x="14935" y="5851"/>
                </a:lnTo>
                <a:lnTo>
                  <a:pt x="14926" y="5860"/>
                </a:lnTo>
                <a:lnTo>
                  <a:pt x="14926" y="5878"/>
                </a:lnTo>
                <a:lnTo>
                  <a:pt x="14918" y="5913"/>
                </a:lnTo>
                <a:lnTo>
                  <a:pt x="14909" y="5940"/>
                </a:lnTo>
                <a:lnTo>
                  <a:pt x="14891" y="5966"/>
                </a:lnTo>
                <a:lnTo>
                  <a:pt x="14882" y="5975"/>
                </a:lnTo>
                <a:lnTo>
                  <a:pt x="14874" y="5984"/>
                </a:lnTo>
                <a:lnTo>
                  <a:pt x="14865" y="5984"/>
                </a:lnTo>
                <a:lnTo>
                  <a:pt x="14847" y="5993"/>
                </a:lnTo>
                <a:lnTo>
                  <a:pt x="14829" y="6001"/>
                </a:lnTo>
                <a:lnTo>
                  <a:pt x="14812" y="6001"/>
                </a:lnTo>
                <a:lnTo>
                  <a:pt x="14794" y="6001"/>
                </a:lnTo>
                <a:lnTo>
                  <a:pt x="14776" y="6001"/>
                </a:lnTo>
                <a:lnTo>
                  <a:pt x="14768" y="6001"/>
                </a:lnTo>
                <a:lnTo>
                  <a:pt x="14759" y="6001"/>
                </a:lnTo>
                <a:lnTo>
                  <a:pt x="14750" y="6010"/>
                </a:lnTo>
                <a:lnTo>
                  <a:pt x="14750" y="6001"/>
                </a:lnTo>
                <a:lnTo>
                  <a:pt x="14732" y="5993"/>
                </a:lnTo>
                <a:lnTo>
                  <a:pt x="14724" y="5984"/>
                </a:lnTo>
                <a:lnTo>
                  <a:pt x="14724" y="5993"/>
                </a:lnTo>
                <a:lnTo>
                  <a:pt x="14732" y="5993"/>
                </a:lnTo>
                <a:lnTo>
                  <a:pt x="14724" y="6001"/>
                </a:lnTo>
                <a:lnTo>
                  <a:pt x="14715" y="6001"/>
                </a:lnTo>
                <a:lnTo>
                  <a:pt x="14706" y="5993"/>
                </a:lnTo>
                <a:lnTo>
                  <a:pt x="14688" y="5984"/>
                </a:lnTo>
                <a:lnTo>
                  <a:pt x="14697" y="5975"/>
                </a:lnTo>
                <a:lnTo>
                  <a:pt x="14715" y="5984"/>
                </a:lnTo>
                <a:lnTo>
                  <a:pt x="14706" y="5975"/>
                </a:lnTo>
                <a:lnTo>
                  <a:pt x="14697" y="5966"/>
                </a:lnTo>
                <a:lnTo>
                  <a:pt x="14679" y="5975"/>
                </a:lnTo>
                <a:lnTo>
                  <a:pt x="14671" y="5975"/>
                </a:lnTo>
                <a:lnTo>
                  <a:pt x="14653" y="5966"/>
                </a:lnTo>
                <a:lnTo>
                  <a:pt x="14644" y="5966"/>
                </a:lnTo>
                <a:lnTo>
                  <a:pt x="14635" y="5966"/>
                </a:lnTo>
                <a:lnTo>
                  <a:pt x="14635" y="5975"/>
                </a:lnTo>
                <a:lnTo>
                  <a:pt x="14626" y="5975"/>
                </a:lnTo>
                <a:lnTo>
                  <a:pt x="14618" y="5975"/>
                </a:lnTo>
                <a:lnTo>
                  <a:pt x="14600" y="5975"/>
                </a:lnTo>
                <a:lnTo>
                  <a:pt x="14626" y="5966"/>
                </a:lnTo>
                <a:lnTo>
                  <a:pt x="14600" y="5975"/>
                </a:lnTo>
                <a:lnTo>
                  <a:pt x="14591" y="5975"/>
                </a:lnTo>
                <a:lnTo>
                  <a:pt x="14582" y="5984"/>
                </a:lnTo>
                <a:lnTo>
                  <a:pt x="14582" y="5993"/>
                </a:lnTo>
                <a:lnTo>
                  <a:pt x="14574" y="5993"/>
                </a:lnTo>
                <a:lnTo>
                  <a:pt x="14565" y="5993"/>
                </a:lnTo>
                <a:lnTo>
                  <a:pt x="14556" y="5993"/>
                </a:lnTo>
                <a:lnTo>
                  <a:pt x="14529" y="6010"/>
                </a:lnTo>
                <a:lnTo>
                  <a:pt x="14521" y="6019"/>
                </a:lnTo>
                <a:lnTo>
                  <a:pt x="14512" y="6019"/>
                </a:lnTo>
                <a:lnTo>
                  <a:pt x="14503" y="6028"/>
                </a:lnTo>
                <a:lnTo>
                  <a:pt x="14494" y="6028"/>
                </a:lnTo>
                <a:lnTo>
                  <a:pt x="14485" y="6019"/>
                </a:lnTo>
                <a:lnTo>
                  <a:pt x="14477" y="6019"/>
                </a:lnTo>
                <a:lnTo>
                  <a:pt x="14450" y="6010"/>
                </a:lnTo>
                <a:lnTo>
                  <a:pt x="14415" y="6001"/>
                </a:lnTo>
                <a:lnTo>
                  <a:pt x="14406" y="5993"/>
                </a:lnTo>
                <a:lnTo>
                  <a:pt x="14388" y="5993"/>
                </a:lnTo>
                <a:lnTo>
                  <a:pt x="14379" y="5993"/>
                </a:lnTo>
                <a:lnTo>
                  <a:pt x="14362" y="5984"/>
                </a:lnTo>
                <a:lnTo>
                  <a:pt x="14327" y="5975"/>
                </a:lnTo>
                <a:lnTo>
                  <a:pt x="14300" y="5966"/>
                </a:lnTo>
                <a:lnTo>
                  <a:pt x="14256" y="5957"/>
                </a:lnTo>
                <a:lnTo>
                  <a:pt x="14221" y="5966"/>
                </a:lnTo>
                <a:lnTo>
                  <a:pt x="14212" y="5966"/>
                </a:lnTo>
                <a:lnTo>
                  <a:pt x="14203" y="5957"/>
                </a:lnTo>
                <a:lnTo>
                  <a:pt x="14194" y="5940"/>
                </a:lnTo>
                <a:lnTo>
                  <a:pt x="14194" y="5931"/>
                </a:lnTo>
                <a:lnTo>
                  <a:pt x="14185" y="5931"/>
                </a:lnTo>
                <a:lnTo>
                  <a:pt x="14168" y="5931"/>
                </a:lnTo>
                <a:lnTo>
                  <a:pt x="14159" y="5931"/>
                </a:lnTo>
                <a:lnTo>
                  <a:pt x="14132" y="5931"/>
                </a:lnTo>
                <a:lnTo>
                  <a:pt x="14124" y="5931"/>
                </a:lnTo>
                <a:lnTo>
                  <a:pt x="14115" y="5922"/>
                </a:lnTo>
                <a:lnTo>
                  <a:pt x="14106" y="5922"/>
                </a:lnTo>
                <a:lnTo>
                  <a:pt x="14071" y="5913"/>
                </a:lnTo>
                <a:lnTo>
                  <a:pt x="14053" y="5904"/>
                </a:lnTo>
                <a:lnTo>
                  <a:pt x="14053" y="5896"/>
                </a:lnTo>
                <a:lnTo>
                  <a:pt x="14053" y="5878"/>
                </a:lnTo>
                <a:lnTo>
                  <a:pt x="14044" y="5878"/>
                </a:lnTo>
                <a:lnTo>
                  <a:pt x="14027" y="5869"/>
                </a:lnTo>
                <a:lnTo>
                  <a:pt x="14009" y="5869"/>
                </a:lnTo>
                <a:lnTo>
                  <a:pt x="14000" y="5860"/>
                </a:lnTo>
                <a:lnTo>
                  <a:pt x="13991" y="5860"/>
                </a:lnTo>
                <a:lnTo>
                  <a:pt x="13965" y="5860"/>
                </a:lnTo>
                <a:lnTo>
                  <a:pt x="13956" y="5851"/>
                </a:lnTo>
                <a:lnTo>
                  <a:pt x="13947" y="5851"/>
                </a:lnTo>
                <a:lnTo>
                  <a:pt x="13930" y="5869"/>
                </a:lnTo>
                <a:lnTo>
                  <a:pt x="13921" y="5869"/>
                </a:lnTo>
                <a:lnTo>
                  <a:pt x="13903" y="5869"/>
                </a:lnTo>
                <a:lnTo>
                  <a:pt x="13877" y="5887"/>
                </a:lnTo>
                <a:lnTo>
                  <a:pt x="13850" y="5896"/>
                </a:lnTo>
                <a:lnTo>
                  <a:pt x="13832" y="5913"/>
                </a:lnTo>
                <a:lnTo>
                  <a:pt x="13832" y="5922"/>
                </a:lnTo>
                <a:lnTo>
                  <a:pt x="13824" y="5931"/>
                </a:lnTo>
                <a:lnTo>
                  <a:pt x="13824" y="5948"/>
                </a:lnTo>
                <a:lnTo>
                  <a:pt x="13824" y="5966"/>
                </a:lnTo>
                <a:lnTo>
                  <a:pt x="13832" y="5975"/>
                </a:lnTo>
                <a:lnTo>
                  <a:pt x="13832" y="5984"/>
                </a:lnTo>
                <a:lnTo>
                  <a:pt x="13841" y="5993"/>
                </a:lnTo>
                <a:lnTo>
                  <a:pt x="13841" y="6001"/>
                </a:lnTo>
                <a:lnTo>
                  <a:pt x="13832" y="6010"/>
                </a:lnTo>
                <a:lnTo>
                  <a:pt x="13824" y="6028"/>
                </a:lnTo>
                <a:lnTo>
                  <a:pt x="13806" y="6054"/>
                </a:lnTo>
                <a:lnTo>
                  <a:pt x="13797" y="6054"/>
                </a:lnTo>
                <a:lnTo>
                  <a:pt x="13771" y="6072"/>
                </a:lnTo>
                <a:lnTo>
                  <a:pt x="13762" y="6072"/>
                </a:lnTo>
                <a:lnTo>
                  <a:pt x="13753" y="6072"/>
                </a:lnTo>
                <a:lnTo>
                  <a:pt x="13727" y="6054"/>
                </a:lnTo>
                <a:lnTo>
                  <a:pt x="13691" y="6028"/>
                </a:lnTo>
                <a:lnTo>
                  <a:pt x="13674" y="6028"/>
                </a:lnTo>
                <a:lnTo>
                  <a:pt x="13665" y="6019"/>
                </a:lnTo>
                <a:lnTo>
                  <a:pt x="13630" y="6001"/>
                </a:lnTo>
                <a:lnTo>
                  <a:pt x="13594" y="5993"/>
                </a:lnTo>
                <a:lnTo>
                  <a:pt x="13568" y="5993"/>
                </a:lnTo>
                <a:lnTo>
                  <a:pt x="13541" y="5993"/>
                </a:lnTo>
                <a:lnTo>
                  <a:pt x="13524" y="5984"/>
                </a:lnTo>
                <a:lnTo>
                  <a:pt x="13515" y="5975"/>
                </a:lnTo>
                <a:lnTo>
                  <a:pt x="13506" y="5966"/>
                </a:lnTo>
                <a:lnTo>
                  <a:pt x="13497" y="5957"/>
                </a:lnTo>
                <a:lnTo>
                  <a:pt x="13488" y="5948"/>
                </a:lnTo>
                <a:lnTo>
                  <a:pt x="13488" y="5931"/>
                </a:lnTo>
                <a:lnTo>
                  <a:pt x="13488" y="5922"/>
                </a:lnTo>
                <a:lnTo>
                  <a:pt x="13480" y="5904"/>
                </a:lnTo>
                <a:lnTo>
                  <a:pt x="13471" y="5896"/>
                </a:lnTo>
                <a:lnTo>
                  <a:pt x="13427" y="5887"/>
                </a:lnTo>
                <a:lnTo>
                  <a:pt x="13418" y="5887"/>
                </a:lnTo>
                <a:lnTo>
                  <a:pt x="13400" y="5878"/>
                </a:lnTo>
                <a:lnTo>
                  <a:pt x="13400" y="5869"/>
                </a:lnTo>
                <a:lnTo>
                  <a:pt x="13374" y="5869"/>
                </a:lnTo>
                <a:lnTo>
                  <a:pt x="13356" y="5869"/>
                </a:lnTo>
                <a:lnTo>
                  <a:pt x="13356" y="5860"/>
                </a:lnTo>
                <a:lnTo>
                  <a:pt x="13330" y="5860"/>
                </a:lnTo>
                <a:lnTo>
                  <a:pt x="13321" y="5860"/>
                </a:lnTo>
                <a:lnTo>
                  <a:pt x="13294" y="5869"/>
                </a:lnTo>
                <a:lnTo>
                  <a:pt x="13268" y="5860"/>
                </a:lnTo>
                <a:lnTo>
                  <a:pt x="13259" y="5860"/>
                </a:lnTo>
                <a:lnTo>
                  <a:pt x="13224" y="5843"/>
                </a:lnTo>
                <a:lnTo>
                  <a:pt x="13215" y="5843"/>
                </a:lnTo>
                <a:lnTo>
                  <a:pt x="13207" y="5834"/>
                </a:lnTo>
                <a:lnTo>
                  <a:pt x="13198" y="5834"/>
                </a:lnTo>
                <a:lnTo>
                  <a:pt x="13189" y="5834"/>
                </a:lnTo>
                <a:lnTo>
                  <a:pt x="13181" y="5834"/>
                </a:lnTo>
                <a:lnTo>
                  <a:pt x="13181" y="5825"/>
                </a:lnTo>
                <a:lnTo>
                  <a:pt x="13189" y="5825"/>
                </a:lnTo>
                <a:lnTo>
                  <a:pt x="13181" y="5816"/>
                </a:lnTo>
                <a:lnTo>
                  <a:pt x="13172" y="5807"/>
                </a:lnTo>
                <a:lnTo>
                  <a:pt x="13163" y="5798"/>
                </a:lnTo>
                <a:lnTo>
                  <a:pt x="13163" y="5807"/>
                </a:lnTo>
                <a:lnTo>
                  <a:pt x="13154" y="5807"/>
                </a:lnTo>
                <a:lnTo>
                  <a:pt x="13145" y="5807"/>
                </a:lnTo>
                <a:lnTo>
                  <a:pt x="13145" y="5798"/>
                </a:lnTo>
                <a:lnTo>
                  <a:pt x="13145" y="5790"/>
                </a:lnTo>
                <a:lnTo>
                  <a:pt x="13128" y="5798"/>
                </a:lnTo>
                <a:lnTo>
                  <a:pt x="13119" y="5790"/>
                </a:lnTo>
                <a:lnTo>
                  <a:pt x="13101" y="5781"/>
                </a:lnTo>
                <a:lnTo>
                  <a:pt x="13092" y="5763"/>
                </a:lnTo>
                <a:lnTo>
                  <a:pt x="13092" y="5754"/>
                </a:lnTo>
                <a:lnTo>
                  <a:pt x="13101" y="5745"/>
                </a:lnTo>
                <a:lnTo>
                  <a:pt x="13110" y="5737"/>
                </a:lnTo>
                <a:lnTo>
                  <a:pt x="13137" y="5719"/>
                </a:lnTo>
                <a:lnTo>
                  <a:pt x="13145" y="5710"/>
                </a:lnTo>
                <a:lnTo>
                  <a:pt x="13154" y="5693"/>
                </a:lnTo>
                <a:lnTo>
                  <a:pt x="13163" y="5684"/>
                </a:lnTo>
                <a:lnTo>
                  <a:pt x="13172" y="5666"/>
                </a:lnTo>
                <a:lnTo>
                  <a:pt x="13172" y="5657"/>
                </a:lnTo>
                <a:lnTo>
                  <a:pt x="13172" y="5648"/>
                </a:lnTo>
                <a:lnTo>
                  <a:pt x="13163" y="5640"/>
                </a:lnTo>
                <a:lnTo>
                  <a:pt x="13163" y="5631"/>
                </a:lnTo>
                <a:lnTo>
                  <a:pt x="13154" y="5622"/>
                </a:lnTo>
                <a:lnTo>
                  <a:pt x="13145" y="5622"/>
                </a:lnTo>
                <a:lnTo>
                  <a:pt x="13137" y="5613"/>
                </a:lnTo>
                <a:lnTo>
                  <a:pt x="13128" y="5595"/>
                </a:lnTo>
                <a:lnTo>
                  <a:pt x="13128" y="5587"/>
                </a:lnTo>
                <a:lnTo>
                  <a:pt x="13128" y="5578"/>
                </a:lnTo>
                <a:lnTo>
                  <a:pt x="13137" y="5569"/>
                </a:lnTo>
                <a:lnTo>
                  <a:pt x="13154" y="5560"/>
                </a:lnTo>
                <a:lnTo>
                  <a:pt x="13163" y="5543"/>
                </a:lnTo>
                <a:lnTo>
                  <a:pt x="13172" y="5534"/>
                </a:lnTo>
                <a:lnTo>
                  <a:pt x="13172" y="5525"/>
                </a:lnTo>
                <a:lnTo>
                  <a:pt x="13172" y="5516"/>
                </a:lnTo>
                <a:lnTo>
                  <a:pt x="13172" y="5507"/>
                </a:lnTo>
                <a:lnTo>
                  <a:pt x="13163" y="5516"/>
                </a:lnTo>
                <a:lnTo>
                  <a:pt x="13145" y="5525"/>
                </a:lnTo>
                <a:lnTo>
                  <a:pt x="13137" y="5525"/>
                </a:lnTo>
                <a:lnTo>
                  <a:pt x="13128" y="5534"/>
                </a:lnTo>
                <a:lnTo>
                  <a:pt x="13119" y="5543"/>
                </a:lnTo>
                <a:lnTo>
                  <a:pt x="13110" y="5534"/>
                </a:lnTo>
                <a:lnTo>
                  <a:pt x="13119" y="5525"/>
                </a:lnTo>
                <a:lnTo>
                  <a:pt x="13110" y="5516"/>
                </a:lnTo>
                <a:lnTo>
                  <a:pt x="13110" y="5498"/>
                </a:lnTo>
                <a:lnTo>
                  <a:pt x="13101" y="5498"/>
                </a:lnTo>
                <a:lnTo>
                  <a:pt x="13092" y="5498"/>
                </a:lnTo>
                <a:lnTo>
                  <a:pt x="13084" y="5498"/>
                </a:lnTo>
                <a:lnTo>
                  <a:pt x="13084" y="5507"/>
                </a:lnTo>
                <a:lnTo>
                  <a:pt x="13075" y="5498"/>
                </a:lnTo>
                <a:lnTo>
                  <a:pt x="13084" y="5498"/>
                </a:lnTo>
                <a:lnTo>
                  <a:pt x="13084" y="5490"/>
                </a:lnTo>
                <a:lnTo>
                  <a:pt x="13075" y="5490"/>
                </a:lnTo>
                <a:lnTo>
                  <a:pt x="13066" y="5490"/>
                </a:lnTo>
                <a:lnTo>
                  <a:pt x="13031" y="5498"/>
                </a:lnTo>
                <a:lnTo>
                  <a:pt x="13022" y="5507"/>
                </a:lnTo>
                <a:lnTo>
                  <a:pt x="13004" y="5516"/>
                </a:lnTo>
                <a:lnTo>
                  <a:pt x="12987" y="5525"/>
                </a:lnTo>
                <a:lnTo>
                  <a:pt x="12951" y="5525"/>
                </a:lnTo>
                <a:lnTo>
                  <a:pt x="12942" y="5525"/>
                </a:lnTo>
                <a:lnTo>
                  <a:pt x="12934" y="5525"/>
                </a:lnTo>
                <a:lnTo>
                  <a:pt x="12916" y="5516"/>
                </a:lnTo>
                <a:lnTo>
                  <a:pt x="12907" y="5516"/>
                </a:lnTo>
                <a:lnTo>
                  <a:pt x="12889" y="5507"/>
                </a:lnTo>
                <a:lnTo>
                  <a:pt x="12889" y="5516"/>
                </a:lnTo>
                <a:lnTo>
                  <a:pt x="12881" y="5525"/>
                </a:lnTo>
                <a:lnTo>
                  <a:pt x="12863" y="5525"/>
                </a:lnTo>
                <a:lnTo>
                  <a:pt x="12845" y="5516"/>
                </a:lnTo>
                <a:lnTo>
                  <a:pt x="12837" y="5507"/>
                </a:lnTo>
                <a:lnTo>
                  <a:pt x="12819" y="5516"/>
                </a:lnTo>
                <a:lnTo>
                  <a:pt x="12819" y="5525"/>
                </a:lnTo>
                <a:lnTo>
                  <a:pt x="12801" y="5525"/>
                </a:lnTo>
                <a:lnTo>
                  <a:pt x="12775" y="5534"/>
                </a:lnTo>
                <a:lnTo>
                  <a:pt x="12757" y="5543"/>
                </a:lnTo>
                <a:lnTo>
                  <a:pt x="12748" y="5543"/>
                </a:lnTo>
                <a:lnTo>
                  <a:pt x="12740" y="5543"/>
                </a:lnTo>
                <a:lnTo>
                  <a:pt x="12722" y="5534"/>
                </a:lnTo>
                <a:lnTo>
                  <a:pt x="12713" y="5525"/>
                </a:lnTo>
                <a:lnTo>
                  <a:pt x="12704" y="5525"/>
                </a:lnTo>
                <a:lnTo>
                  <a:pt x="12634" y="5525"/>
                </a:lnTo>
                <a:lnTo>
                  <a:pt x="12616" y="5534"/>
                </a:lnTo>
                <a:lnTo>
                  <a:pt x="12581" y="5534"/>
                </a:lnTo>
                <a:lnTo>
                  <a:pt x="12563" y="5543"/>
                </a:lnTo>
                <a:lnTo>
                  <a:pt x="12545" y="5551"/>
                </a:lnTo>
                <a:lnTo>
                  <a:pt x="12528" y="5551"/>
                </a:lnTo>
                <a:lnTo>
                  <a:pt x="12501" y="5551"/>
                </a:lnTo>
                <a:lnTo>
                  <a:pt x="12448" y="5560"/>
                </a:lnTo>
                <a:lnTo>
                  <a:pt x="12431" y="5560"/>
                </a:lnTo>
                <a:lnTo>
                  <a:pt x="12413" y="5569"/>
                </a:lnTo>
                <a:lnTo>
                  <a:pt x="12395" y="5578"/>
                </a:lnTo>
                <a:lnTo>
                  <a:pt x="12378" y="5587"/>
                </a:lnTo>
                <a:lnTo>
                  <a:pt x="12369" y="5595"/>
                </a:lnTo>
                <a:lnTo>
                  <a:pt x="12360" y="5613"/>
                </a:lnTo>
                <a:lnTo>
                  <a:pt x="12351" y="5613"/>
                </a:lnTo>
                <a:lnTo>
                  <a:pt x="12342" y="5613"/>
                </a:lnTo>
                <a:lnTo>
                  <a:pt x="12334" y="5613"/>
                </a:lnTo>
                <a:lnTo>
                  <a:pt x="12325" y="5613"/>
                </a:lnTo>
                <a:lnTo>
                  <a:pt x="12290" y="5631"/>
                </a:lnTo>
                <a:lnTo>
                  <a:pt x="12281" y="5640"/>
                </a:lnTo>
                <a:lnTo>
                  <a:pt x="12272" y="5640"/>
                </a:lnTo>
                <a:lnTo>
                  <a:pt x="12263" y="5657"/>
                </a:lnTo>
                <a:lnTo>
                  <a:pt x="12245" y="5657"/>
                </a:lnTo>
                <a:lnTo>
                  <a:pt x="12237" y="5666"/>
                </a:lnTo>
                <a:lnTo>
                  <a:pt x="12219" y="5675"/>
                </a:lnTo>
                <a:lnTo>
                  <a:pt x="12210" y="5675"/>
                </a:lnTo>
                <a:lnTo>
                  <a:pt x="12193" y="5675"/>
                </a:lnTo>
                <a:lnTo>
                  <a:pt x="12184" y="5675"/>
                </a:lnTo>
                <a:lnTo>
                  <a:pt x="12166" y="5675"/>
                </a:lnTo>
                <a:lnTo>
                  <a:pt x="12157" y="5675"/>
                </a:lnTo>
                <a:lnTo>
                  <a:pt x="12148" y="5675"/>
                </a:lnTo>
                <a:lnTo>
                  <a:pt x="12148" y="5666"/>
                </a:lnTo>
                <a:lnTo>
                  <a:pt x="12140" y="5657"/>
                </a:lnTo>
                <a:lnTo>
                  <a:pt x="12140" y="5648"/>
                </a:lnTo>
                <a:lnTo>
                  <a:pt x="12131" y="5657"/>
                </a:lnTo>
                <a:lnTo>
                  <a:pt x="12122" y="5666"/>
                </a:lnTo>
                <a:lnTo>
                  <a:pt x="12104" y="5666"/>
                </a:lnTo>
                <a:lnTo>
                  <a:pt x="12095" y="5666"/>
                </a:lnTo>
                <a:lnTo>
                  <a:pt x="12087" y="5657"/>
                </a:lnTo>
                <a:lnTo>
                  <a:pt x="12078" y="5666"/>
                </a:lnTo>
                <a:lnTo>
                  <a:pt x="12069" y="5666"/>
                </a:lnTo>
                <a:lnTo>
                  <a:pt x="12043" y="5675"/>
                </a:lnTo>
                <a:lnTo>
                  <a:pt x="12016" y="5666"/>
                </a:lnTo>
                <a:lnTo>
                  <a:pt x="11998" y="5657"/>
                </a:lnTo>
                <a:lnTo>
                  <a:pt x="11981" y="5648"/>
                </a:lnTo>
                <a:lnTo>
                  <a:pt x="11972" y="5631"/>
                </a:lnTo>
                <a:lnTo>
                  <a:pt x="11963" y="5622"/>
                </a:lnTo>
                <a:lnTo>
                  <a:pt x="11963" y="5613"/>
                </a:lnTo>
                <a:lnTo>
                  <a:pt x="11972" y="5613"/>
                </a:lnTo>
                <a:lnTo>
                  <a:pt x="11963" y="5604"/>
                </a:lnTo>
                <a:lnTo>
                  <a:pt x="11954" y="5613"/>
                </a:lnTo>
                <a:lnTo>
                  <a:pt x="11945" y="5613"/>
                </a:lnTo>
                <a:lnTo>
                  <a:pt x="11937" y="5613"/>
                </a:lnTo>
                <a:lnTo>
                  <a:pt x="11919" y="5622"/>
                </a:lnTo>
                <a:lnTo>
                  <a:pt x="11919" y="5631"/>
                </a:lnTo>
                <a:lnTo>
                  <a:pt x="11893" y="5701"/>
                </a:lnTo>
                <a:lnTo>
                  <a:pt x="11857" y="5754"/>
                </a:lnTo>
                <a:lnTo>
                  <a:pt x="11848" y="5772"/>
                </a:lnTo>
                <a:lnTo>
                  <a:pt x="11831" y="5781"/>
                </a:lnTo>
                <a:lnTo>
                  <a:pt x="11804" y="5798"/>
                </a:lnTo>
                <a:lnTo>
                  <a:pt x="11751" y="5816"/>
                </a:lnTo>
                <a:lnTo>
                  <a:pt x="11734" y="5825"/>
                </a:lnTo>
                <a:lnTo>
                  <a:pt x="11725" y="5834"/>
                </a:lnTo>
                <a:lnTo>
                  <a:pt x="11707" y="5851"/>
                </a:lnTo>
                <a:lnTo>
                  <a:pt x="11681" y="5887"/>
                </a:lnTo>
                <a:lnTo>
                  <a:pt x="11672" y="5913"/>
                </a:lnTo>
                <a:lnTo>
                  <a:pt x="11672" y="5922"/>
                </a:lnTo>
                <a:lnTo>
                  <a:pt x="11646" y="5957"/>
                </a:lnTo>
                <a:lnTo>
                  <a:pt x="11637" y="5975"/>
                </a:lnTo>
                <a:lnTo>
                  <a:pt x="11637" y="6010"/>
                </a:lnTo>
                <a:lnTo>
                  <a:pt x="11637" y="6028"/>
                </a:lnTo>
                <a:lnTo>
                  <a:pt x="11628" y="6037"/>
                </a:lnTo>
                <a:lnTo>
                  <a:pt x="11637" y="6037"/>
                </a:lnTo>
                <a:lnTo>
                  <a:pt x="11637" y="6046"/>
                </a:lnTo>
                <a:lnTo>
                  <a:pt x="11646" y="6054"/>
                </a:lnTo>
                <a:lnTo>
                  <a:pt x="11654" y="6063"/>
                </a:lnTo>
                <a:lnTo>
                  <a:pt x="11646" y="6081"/>
                </a:lnTo>
                <a:lnTo>
                  <a:pt x="11646" y="6099"/>
                </a:lnTo>
                <a:lnTo>
                  <a:pt x="11637" y="6107"/>
                </a:lnTo>
                <a:lnTo>
                  <a:pt x="11619" y="6125"/>
                </a:lnTo>
                <a:lnTo>
                  <a:pt x="11610" y="6143"/>
                </a:lnTo>
                <a:lnTo>
                  <a:pt x="11584" y="6169"/>
                </a:lnTo>
                <a:lnTo>
                  <a:pt x="11575" y="6178"/>
                </a:lnTo>
                <a:lnTo>
                  <a:pt x="11540" y="6196"/>
                </a:lnTo>
                <a:lnTo>
                  <a:pt x="11531" y="6213"/>
                </a:lnTo>
                <a:lnTo>
                  <a:pt x="11513" y="6222"/>
                </a:lnTo>
                <a:lnTo>
                  <a:pt x="11504" y="6231"/>
                </a:lnTo>
                <a:lnTo>
                  <a:pt x="11478" y="6240"/>
                </a:lnTo>
                <a:lnTo>
                  <a:pt x="11443" y="6249"/>
                </a:lnTo>
                <a:lnTo>
                  <a:pt x="11416" y="6249"/>
                </a:lnTo>
                <a:lnTo>
                  <a:pt x="11407" y="6257"/>
                </a:lnTo>
                <a:lnTo>
                  <a:pt x="11399" y="6266"/>
                </a:lnTo>
                <a:lnTo>
                  <a:pt x="11390" y="6275"/>
                </a:lnTo>
                <a:lnTo>
                  <a:pt x="11381" y="6293"/>
                </a:lnTo>
                <a:lnTo>
                  <a:pt x="11372" y="6319"/>
                </a:lnTo>
                <a:lnTo>
                  <a:pt x="11363" y="6337"/>
                </a:lnTo>
                <a:lnTo>
                  <a:pt x="11363" y="6354"/>
                </a:lnTo>
                <a:lnTo>
                  <a:pt x="11354" y="6354"/>
                </a:lnTo>
                <a:lnTo>
                  <a:pt x="11328" y="6372"/>
                </a:lnTo>
                <a:lnTo>
                  <a:pt x="11319" y="6372"/>
                </a:lnTo>
                <a:lnTo>
                  <a:pt x="11301" y="6390"/>
                </a:lnTo>
                <a:lnTo>
                  <a:pt x="11293" y="6399"/>
                </a:lnTo>
                <a:lnTo>
                  <a:pt x="11293" y="6416"/>
                </a:lnTo>
                <a:lnTo>
                  <a:pt x="11284" y="6425"/>
                </a:lnTo>
                <a:lnTo>
                  <a:pt x="11275" y="6443"/>
                </a:lnTo>
                <a:lnTo>
                  <a:pt x="11266" y="6452"/>
                </a:lnTo>
                <a:lnTo>
                  <a:pt x="11266" y="6469"/>
                </a:lnTo>
                <a:lnTo>
                  <a:pt x="11266" y="6496"/>
                </a:lnTo>
                <a:lnTo>
                  <a:pt x="11266" y="6505"/>
                </a:lnTo>
                <a:lnTo>
                  <a:pt x="11249" y="6522"/>
                </a:lnTo>
                <a:lnTo>
                  <a:pt x="11240" y="6531"/>
                </a:lnTo>
                <a:lnTo>
                  <a:pt x="11213" y="6557"/>
                </a:lnTo>
                <a:lnTo>
                  <a:pt x="11196" y="6566"/>
                </a:lnTo>
                <a:lnTo>
                  <a:pt x="11187" y="6575"/>
                </a:lnTo>
                <a:lnTo>
                  <a:pt x="11187" y="6584"/>
                </a:lnTo>
                <a:lnTo>
                  <a:pt x="11187" y="6593"/>
                </a:lnTo>
                <a:lnTo>
                  <a:pt x="11187" y="6584"/>
                </a:lnTo>
                <a:lnTo>
                  <a:pt x="11196" y="6584"/>
                </a:lnTo>
                <a:lnTo>
                  <a:pt x="11196" y="6575"/>
                </a:lnTo>
                <a:lnTo>
                  <a:pt x="11196" y="6584"/>
                </a:lnTo>
                <a:lnTo>
                  <a:pt x="11187" y="6602"/>
                </a:lnTo>
                <a:lnTo>
                  <a:pt x="11178" y="6609"/>
                </a:lnTo>
                <a:lnTo>
                  <a:pt x="11169" y="6627"/>
                </a:lnTo>
                <a:lnTo>
                  <a:pt x="11169" y="6636"/>
                </a:lnTo>
                <a:lnTo>
                  <a:pt x="11169" y="6645"/>
                </a:lnTo>
                <a:lnTo>
                  <a:pt x="11160" y="6654"/>
                </a:lnTo>
                <a:lnTo>
                  <a:pt x="11151" y="6671"/>
                </a:lnTo>
                <a:lnTo>
                  <a:pt x="11143" y="6689"/>
                </a:lnTo>
                <a:lnTo>
                  <a:pt x="11134" y="6698"/>
                </a:lnTo>
                <a:lnTo>
                  <a:pt x="11125" y="6706"/>
                </a:lnTo>
                <a:lnTo>
                  <a:pt x="11116" y="6724"/>
                </a:lnTo>
                <a:lnTo>
                  <a:pt x="11107" y="6768"/>
                </a:lnTo>
                <a:lnTo>
                  <a:pt x="11099" y="6804"/>
                </a:lnTo>
                <a:lnTo>
                  <a:pt x="11107" y="6812"/>
                </a:lnTo>
                <a:lnTo>
                  <a:pt x="11107" y="6795"/>
                </a:lnTo>
                <a:lnTo>
                  <a:pt x="11107" y="6786"/>
                </a:lnTo>
                <a:lnTo>
                  <a:pt x="11116" y="6786"/>
                </a:lnTo>
                <a:lnTo>
                  <a:pt x="11125" y="6812"/>
                </a:lnTo>
                <a:lnTo>
                  <a:pt x="11134" y="6821"/>
                </a:lnTo>
                <a:lnTo>
                  <a:pt x="11143" y="6821"/>
                </a:lnTo>
                <a:lnTo>
                  <a:pt x="11143" y="6812"/>
                </a:lnTo>
                <a:lnTo>
                  <a:pt x="11143" y="6821"/>
                </a:lnTo>
                <a:lnTo>
                  <a:pt x="11151" y="6821"/>
                </a:lnTo>
                <a:lnTo>
                  <a:pt x="11160" y="6839"/>
                </a:lnTo>
                <a:lnTo>
                  <a:pt x="11169" y="6857"/>
                </a:lnTo>
                <a:lnTo>
                  <a:pt x="11160" y="6857"/>
                </a:lnTo>
                <a:lnTo>
                  <a:pt x="11160" y="6874"/>
                </a:lnTo>
                <a:lnTo>
                  <a:pt x="11160" y="6883"/>
                </a:lnTo>
                <a:lnTo>
                  <a:pt x="11151" y="6909"/>
                </a:lnTo>
                <a:lnTo>
                  <a:pt x="11160" y="6909"/>
                </a:lnTo>
                <a:lnTo>
                  <a:pt x="11151" y="6918"/>
                </a:lnTo>
                <a:lnTo>
                  <a:pt x="11143" y="6918"/>
                </a:lnTo>
                <a:lnTo>
                  <a:pt x="11143" y="6927"/>
                </a:lnTo>
                <a:lnTo>
                  <a:pt x="11160" y="6936"/>
                </a:lnTo>
                <a:lnTo>
                  <a:pt x="11169" y="6945"/>
                </a:lnTo>
                <a:lnTo>
                  <a:pt x="11169" y="6971"/>
                </a:lnTo>
                <a:lnTo>
                  <a:pt x="11178" y="6980"/>
                </a:lnTo>
                <a:lnTo>
                  <a:pt x="11178" y="7007"/>
                </a:lnTo>
                <a:lnTo>
                  <a:pt x="11178" y="7033"/>
                </a:lnTo>
                <a:lnTo>
                  <a:pt x="11178" y="7060"/>
                </a:lnTo>
                <a:lnTo>
                  <a:pt x="11169" y="7086"/>
                </a:lnTo>
                <a:lnTo>
                  <a:pt x="11160" y="7104"/>
                </a:lnTo>
                <a:lnTo>
                  <a:pt x="11151" y="7130"/>
                </a:lnTo>
                <a:lnTo>
                  <a:pt x="11143" y="7139"/>
                </a:lnTo>
                <a:lnTo>
                  <a:pt x="11143" y="7148"/>
                </a:lnTo>
                <a:lnTo>
                  <a:pt x="11143" y="7183"/>
                </a:lnTo>
                <a:lnTo>
                  <a:pt x="11143" y="7192"/>
                </a:lnTo>
                <a:lnTo>
                  <a:pt x="11116" y="7227"/>
                </a:lnTo>
                <a:lnTo>
                  <a:pt x="11099" y="7254"/>
                </a:lnTo>
                <a:lnTo>
                  <a:pt x="11081" y="7263"/>
                </a:lnTo>
                <a:lnTo>
                  <a:pt x="11072" y="7263"/>
                </a:lnTo>
                <a:lnTo>
                  <a:pt x="11072" y="7271"/>
                </a:lnTo>
                <a:lnTo>
                  <a:pt x="11081" y="7271"/>
                </a:lnTo>
                <a:lnTo>
                  <a:pt x="11090" y="7271"/>
                </a:lnTo>
                <a:lnTo>
                  <a:pt x="11099" y="7271"/>
                </a:lnTo>
                <a:lnTo>
                  <a:pt x="11099" y="7289"/>
                </a:lnTo>
                <a:lnTo>
                  <a:pt x="11107" y="7289"/>
                </a:lnTo>
                <a:lnTo>
                  <a:pt x="11116" y="7307"/>
                </a:lnTo>
                <a:lnTo>
                  <a:pt x="11125" y="7315"/>
                </a:lnTo>
                <a:lnTo>
                  <a:pt x="11125" y="7324"/>
                </a:lnTo>
                <a:lnTo>
                  <a:pt x="11134" y="7315"/>
                </a:lnTo>
                <a:lnTo>
                  <a:pt x="11134" y="7324"/>
                </a:lnTo>
                <a:lnTo>
                  <a:pt x="11125" y="7324"/>
                </a:lnTo>
                <a:lnTo>
                  <a:pt x="11125" y="7333"/>
                </a:lnTo>
                <a:lnTo>
                  <a:pt x="11134" y="7342"/>
                </a:lnTo>
                <a:lnTo>
                  <a:pt x="11143" y="7342"/>
                </a:lnTo>
                <a:lnTo>
                  <a:pt x="11143" y="7351"/>
                </a:lnTo>
                <a:lnTo>
                  <a:pt x="11143" y="7360"/>
                </a:lnTo>
                <a:lnTo>
                  <a:pt x="11151" y="7368"/>
                </a:lnTo>
                <a:lnTo>
                  <a:pt x="11169" y="7360"/>
                </a:lnTo>
                <a:lnTo>
                  <a:pt x="11196" y="7360"/>
                </a:lnTo>
                <a:lnTo>
                  <a:pt x="11213" y="7360"/>
                </a:lnTo>
                <a:lnTo>
                  <a:pt x="11222" y="7360"/>
                </a:lnTo>
                <a:lnTo>
                  <a:pt x="11213" y="7360"/>
                </a:lnTo>
                <a:lnTo>
                  <a:pt x="11196" y="7368"/>
                </a:lnTo>
                <a:lnTo>
                  <a:pt x="11187" y="7368"/>
                </a:lnTo>
                <a:lnTo>
                  <a:pt x="11169" y="7368"/>
                </a:lnTo>
                <a:lnTo>
                  <a:pt x="11169" y="7377"/>
                </a:lnTo>
                <a:lnTo>
                  <a:pt x="11160" y="7377"/>
                </a:lnTo>
                <a:lnTo>
                  <a:pt x="11151" y="7377"/>
                </a:lnTo>
                <a:lnTo>
                  <a:pt x="11143" y="7377"/>
                </a:lnTo>
                <a:lnTo>
                  <a:pt x="11134" y="7368"/>
                </a:lnTo>
                <a:lnTo>
                  <a:pt x="11134" y="7360"/>
                </a:lnTo>
                <a:lnTo>
                  <a:pt x="11125" y="7368"/>
                </a:lnTo>
                <a:lnTo>
                  <a:pt x="11125" y="7386"/>
                </a:lnTo>
                <a:lnTo>
                  <a:pt x="11125" y="7395"/>
                </a:lnTo>
                <a:lnTo>
                  <a:pt x="11125" y="7404"/>
                </a:lnTo>
                <a:lnTo>
                  <a:pt x="11125" y="7421"/>
                </a:lnTo>
                <a:lnTo>
                  <a:pt x="11125" y="7430"/>
                </a:lnTo>
                <a:lnTo>
                  <a:pt x="11134" y="7421"/>
                </a:lnTo>
                <a:lnTo>
                  <a:pt x="11143" y="7421"/>
                </a:lnTo>
                <a:lnTo>
                  <a:pt x="11151" y="7421"/>
                </a:lnTo>
                <a:lnTo>
                  <a:pt x="11151" y="7430"/>
                </a:lnTo>
                <a:lnTo>
                  <a:pt x="11143" y="7430"/>
                </a:lnTo>
                <a:lnTo>
                  <a:pt x="11143" y="7421"/>
                </a:lnTo>
                <a:lnTo>
                  <a:pt x="11134" y="7430"/>
                </a:lnTo>
                <a:lnTo>
                  <a:pt x="11125" y="7430"/>
                </a:lnTo>
                <a:lnTo>
                  <a:pt x="11125" y="7439"/>
                </a:lnTo>
                <a:lnTo>
                  <a:pt x="11125" y="7448"/>
                </a:lnTo>
                <a:lnTo>
                  <a:pt x="11151" y="7457"/>
                </a:lnTo>
                <a:lnTo>
                  <a:pt x="11160" y="7457"/>
                </a:lnTo>
                <a:lnTo>
                  <a:pt x="11160" y="7466"/>
                </a:lnTo>
                <a:lnTo>
                  <a:pt x="11160" y="7474"/>
                </a:lnTo>
                <a:lnTo>
                  <a:pt x="11169" y="7474"/>
                </a:lnTo>
                <a:lnTo>
                  <a:pt x="11187" y="7474"/>
                </a:lnTo>
                <a:lnTo>
                  <a:pt x="11187" y="7483"/>
                </a:lnTo>
                <a:lnTo>
                  <a:pt x="11196" y="7492"/>
                </a:lnTo>
                <a:lnTo>
                  <a:pt x="11204" y="7483"/>
                </a:lnTo>
                <a:lnTo>
                  <a:pt x="11213" y="7474"/>
                </a:lnTo>
                <a:lnTo>
                  <a:pt x="11222" y="7474"/>
                </a:lnTo>
                <a:lnTo>
                  <a:pt x="11240" y="7474"/>
                </a:lnTo>
                <a:lnTo>
                  <a:pt x="11249" y="7474"/>
                </a:lnTo>
                <a:lnTo>
                  <a:pt x="11240" y="7483"/>
                </a:lnTo>
                <a:lnTo>
                  <a:pt x="11222" y="7483"/>
                </a:lnTo>
                <a:lnTo>
                  <a:pt x="11222" y="7492"/>
                </a:lnTo>
                <a:lnTo>
                  <a:pt x="11222" y="7501"/>
                </a:lnTo>
                <a:lnTo>
                  <a:pt x="11231" y="7501"/>
                </a:lnTo>
                <a:lnTo>
                  <a:pt x="11231" y="7492"/>
                </a:lnTo>
                <a:lnTo>
                  <a:pt x="11240" y="7492"/>
                </a:lnTo>
                <a:lnTo>
                  <a:pt x="11249" y="7492"/>
                </a:lnTo>
                <a:lnTo>
                  <a:pt x="11249" y="7501"/>
                </a:lnTo>
                <a:lnTo>
                  <a:pt x="11240" y="7501"/>
                </a:lnTo>
                <a:lnTo>
                  <a:pt x="11222" y="7510"/>
                </a:lnTo>
                <a:lnTo>
                  <a:pt x="11222" y="7518"/>
                </a:lnTo>
                <a:lnTo>
                  <a:pt x="11231" y="7518"/>
                </a:lnTo>
                <a:lnTo>
                  <a:pt x="11222" y="7518"/>
                </a:lnTo>
                <a:lnTo>
                  <a:pt x="11222" y="7527"/>
                </a:lnTo>
                <a:lnTo>
                  <a:pt x="11231" y="7536"/>
                </a:lnTo>
                <a:lnTo>
                  <a:pt x="11240" y="7536"/>
                </a:lnTo>
                <a:lnTo>
                  <a:pt x="11240" y="7545"/>
                </a:lnTo>
                <a:lnTo>
                  <a:pt x="11249" y="7536"/>
                </a:lnTo>
                <a:lnTo>
                  <a:pt x="11249" y="7545"/>
                </a:lnTo>
                <a:lnTo>
                  <a:pt x="11249" y="7554"/>
                </a:lnTo>
                <a:lnTo>
                  <a:pt x="11257" y="7563"/>
                </a:lnTo>
                <a:lnTo>
                  <a:pt x="11257" y="7545"/>
                </a:lnTo>
                <a:lnTo>
                  <a:pt x="11266" y="7545"/>
                </a:lnTo>
                <a:lnTo>
                  <a:pt x="11275" y="7554"/>
                </a:lnTo>
                <a:lnTo>
                  <a:pt x="11275" y="7563"/>
                </a:lnTo>
                <a:lnTo>
                  <a:pt x="11275" y="7571"/>
                </a:lnTo>
                <a:lnTo>
                  <a:pt x="11284" y="7563"/>
                </a:lnTo>
                <a:lnTo>
                  <a:pt x="11284" y="7571"/>
                </a:lnTo>
                <a:lnTo>
                  <a:pt x="11284" y="7580"/>
                </a:lnTo>
                <a:lnTo>
                  <a:pt x="11301" y="7598"/>
                </a:lnTo>
                <a:lnTo>
                  <a:pt x="11319" y="7607"/>
                </a:lnTo>
                <a:lnTo>
                  <a:pt x="11328" y="7607"/>
                </a:lnTo>
                <a:lnTo>
                  <a:pt x="11328" y="7616"/>
                </a:lnTo>
                <a:lnTo>
                  <a:pt x="11328" y="7624"/>
                </a:lnTo>
                <a:lnTo>
                  <a:pt x="11346" y="7624"/>
                </a:lnTo>
                <a:lnTo>
                  <a:pt x="11354" y="7624"/>
                </a:lnTo>
                <a:lnTo>
                  <a:pt x="11354" y="7633"/>
                </a:lnTo>
                <a:lnTo>
                  <a:pt x="11354" y="7642"/>
                </a:lnTo>
                <a:lnTo>
                  <a:pt x="11354" y="7651"/>
                </a:lnTo>
                <a:lnTo>
                  <a:pt x="11363" y="7651"/>
                </a:lnTo>
                <a:lnTo>
                  <a:pt x="11372" y="7660"/>
                </a:lnTo>
                <a:lnTo>
                  <a:pt x="11372" y="7668"/>
                </a:lnTo>
                <a:lnTo>
                  <a:pt x="11381" y="7677"/>
                </a:lnTo>
                <a:lnTo>
                  <a:pt x="11381" y="7686"/>
                </a:lnTo>
                <a:lnTo>
                  <a:pt x="11381" y="7695"/>
                </a:lnTo>
                <a:lnTo>
                  <a:pt x="11390" y="7704"/>
                </a:lnTo>
                <a:lnTo>
                  <a:pt x="11399" y="7704"/>
                </a:lnTo>
                <a:lnTo>
                  <a:pt x="11390" y="7704"/>
                </a:lnTo>
                <a:lnTo>
                  <a:pt x="11390" y="7713"/>
                </a:lnTo>
                <a:lnTo>
                  <a:pt x="11390" y="7721"/>
                </a:lnTo>
                <a:lnTo>
                  <a:pt x="11399" y="7721"/>
                </a:lnTo>
                <a:lnTo>
                  <a:pt x="11407" y="7721"/>
                </a:lnTo>
                <a:lnTo>
                  <a:pt x="11399" y="7730"/>
                </a:lnTo>
                <a:lnTo>
                  <a:pt x="11390" y="7730"/>
                </a:lnTo>
                <a:lnTo>
                  <a:pt x="11381" y="7730"/>
                </a:lnTo>
                <a:lnTo>
                  <a:pt x="11390" y="7739"/>
                </a:lnTo>
                <a:lnTo>
                  <a:pt x="11390" y="7748"/>
                </a:lnTo>
                <a:lnTo>
                  <a:pt x="11399" y="7748"/>
                </a:lnTo>
                <a:lnTo>
                  <a:pt x="11407" y="7757"/>
                </a:lnTo>
                <a:lnTo>
                  <a:pt x="11407" y="7766"/>
                </a:lnTo>
                <a:lnTo>
                  <a:pt x="11407" y="7774"/>
                </a:lnTo>
                <a:lnTo>
                  <a:pt x="11416" y="7783"/>
                </a:lnTo>
                <a:lnTo>
                  <a:pt x="11425" y="7783"/>
                </a:lnTo>
                <a:lnTo>
                  <a:pt x="11434" y="7783"/>
                </a:lnTo>
                <a:lnTo>
                  <a:pt x="11443" y="7783"/>
                </a:lnTo>
                <a:lnTo>
                  <a:pt x="11434" y="7792"/>
                </a:lnTo>
                <a:lnTo>
                  <a:pt x="11443" y="7801"/>
                </a:lnTo>
                <a:lnTo>
                  <a:pt x="11443" y="7810"/>
                </a:lnTo>
                <a:lnTo>
                  <a:pt x="11451" y="7810"/>
                </a:lnTo>
                <a:lnTo>
                  <a:pt x="11478" y="7827"/>
                </a:lnTo>
                <a:lnTo>
                  <a:pt x="11496" y="7836"/>
                </a:lnTo>
                <a:lnTo>
                  <a:pt x="11513" y="7845"/>
                </a:lnTo>
                <a:lnTo>
                  <a:pt x="11531" y="7863"/>
                </a:lnTo>
                <a:lnTo>
                  <a:pt x="11548" y="7871"/>
                </a:lnTo>
                <a:lnTo>
                  <a:pt x="11557" y="7880"/>
                </a:lnTo>
                <a:lnTo>
                  <a:pt x="11566" y="7889"/>
                </a:lnTo>
                <a:lnTo>
                  <a:pt x="11575" y="7889"/>
                </a:lnTo>
                <a:lnTo>
                  <a:pt x="11575" y="7898"/>
                </a:lnTo>
                <a:lnTo>
                  <a:pt x="11593" y="7898"/>
                </a:lnTo>
                <a:lnTo>
                  <a:pt x="11601" y="7907"/>
                </a:lnTo>
                <a:lnTo>
                  <a:pt x="11646" y="7951"/>
                </a:lnTo>
                <a:lnTo>
                  <a:pt x="11672" y="7969"/>
                </a:lnTo>
                <a:lnTo>
                  <a:pt x="11690" y="7977"/>
                </a:lnTo>
                <a:lnTo>
                  <a:pt x="11751" y="8013"/>
                </a:lnTo>
                <a:lnTo>
                  <a:pt x="11769" y="8022"/>
                </a:lnTo>
                <a:lnTo>
                  <a:pt x="11796" y="8030"/>
                </a:lnTo>
                <a:lnTo>
                  <a:pt x="11804" y="8030"/>
                </a:lnTo>
                <a:lnTo>
                  <a:pt x="11813" y="8030"/>
                </a:lnTo>
                <a:lnTo>
                  <a:pt x="11822" y="8022"/>
                </a:lnTo>
                <a:lnTo>
                  <a:pt x="11840" y="8022"/>
                </a:lnTo>
                <a:lnTo>
                  <a:pt x="11848" y="8013"/>
                </a:lnTo>
                <a:lnTo>
                  <a:pt x="11857" y="8013"/>
                </a:lnTo>
                <a:lnTo>
                  <a:pt x="11875" y="8004"/>
                </a:lnTo>
                <a:lnTo>
                  <a:pt x="11910" y="7986"/>
                </a:lnTo>
                <a:lnTo>
                  <a:pt x="11919" y="7986"/>
                </a:lnTo>
                <a:lnTo>
                  <a:pt x="11945" y="7977"/>
                </a:lnTo>
                <a:lnTo>
                  <a:pt x="11990" y="7977"/>
                </a:lnTo>
                <a:lnTo>
                  <a:pt x="11981" y="7977"/>
                </a:lnTo>
                <a:lnTo>
                  <a:pt x="11972" y="7977"/>
                </a:lnTo>
                <a:lnTo>
                  <a:pt x="11963" y="7977"/>
                </a:lnTo>
                <a:lnTo>
                  <a:pt x="11963" y="7969"/>
                </a:lnTo>
                <a:lnTo>
                  <a:pt x="11972" y="7969"/>
                </a:lnTo>
                <a:lnTo>
                  <a:pt x="11990" y="7969"/>
                </a:lnTo>
                <a:lnTo>
                  <a:pt x="11990" y="7977"/>
                </a:lnTo>
                <a:lnTo>
                  <a:pt x="11998" y="7977"/>
                </a:lnTo>
                <a:lnTo>
                  <a:pt x="12016" y="7977"/>
                </a:lnTo>
                <a:lnTo>
                  <a:pt x="12060" y="7969"/>
                </a:lnTo>
                <a:lnTo>
                  <a:pt x="12051" y="7969"/>
                </a:lnTo>
                <a:lnTo>
                  <a:pt x="12016" y="7969"/>
                </a:lnTo>
                <a:lnTo>
                  <a:pt x="12025" y="7969"/>
                </a:lnTo>
                <a:lnTo>
                  <a:pt x="12034" y="7960"/>
                </a:lnTo>
                <a:lnTo>
                  <a:pt x="12051" y="7960"/>
                </a:lnTo>
                <a:lnTo>
                  <a:pt x="12069" y="7969"/>
                </a:lnTo>
                <a:lnTo>
                  <a:pt x="12113" y="7977"/>
                </a:lnTo>
                <a:lnTo>
                  <a:pt x="12122" y="7960"/>
                </a:lnTo>
                <a:lnTo>
                  <a:pt x="12122" y="7969"/>
                </a:lnTo>
                <a:lnTo>
                  <a:pt x="12131" y="7977"/>
                </a:lnTo>
                <a:lnTo>
                  <a:pt x="12140" y="7977"/>
                </a:lnTo>
                <a:lnTo>
                  <a:pt x="12131" y="7977"/>
                </a:lnTo>
                <a:lnTo>
                  <a:pt x="12122" y="7977"/>
                </a:lnTo>
                <a:lnTo>
                  <a:pt x="12131" y="7977"/>
                </a:lnTo>
                <a:lnTo>
                  <a:pt x="12140" y="7986"/>
                </a:lnTo>
                <a:lnTo>
                  <a:pt x="12157" y="7986"/>
                </a:lnTo>
                <a:lnTo>
                  <a:pt x="12184" y="7995"/>
                </a:lnTo>
                <a:lnTo>
                  <a:pt x="12193" y="7995"/>
                </a:lnTo>
                <a:lnTo>
                  <a:pt x="12201" y="8004"/>
                </a:lnTo>
                <a:lnTo>
                  <a:pt x="12210" y="8004"/>
                </a:lnTo>
                <a:lnTo>
                  <a:pt x="12228" y="7995"/>
                </a:lnTo>
                <a:lnTo>
                  <a:pt x="12237" y="7986"/>
                </a:lnTo>
                <a:lnTo>
                  <a:pt x="12245" y="7986"/>
                </a:lnTo>
                <a:lnTo>
                  <a:pt x="12281" y="7969"/>
                </a:lnTo>
                <a:lnTo>
                  <a:pt x="12298" y="7969"/>
                </a:lnTo>
                <a:lnTo>
                  <a:pt x="12307" y="7960"/>
                </a:lnTo>
                <a:lnTo>
                  <a:pt x="12325" y="7960"/>
                </a:lnTo>
                <a:lnTo>
                  <a:pt x="12334" y="7951"/>
                </a:lnTo>
                <a:lnTo>
                  <a:pt x="12351" y="7942"/>
                </a:lnTo>
                <a:lnTo>
                  <a:pt x="12378" y="7933"/>
                </a:lnTo>
                <a:lnTo>
                  <a:pt x="12404" y="7933"/>
                </a:lnTo>
                <a:lnTo>
                  <a:pt x="12413" y="7933"/>
                </a:lnTo>
                <a:lnTo>
                  <a:pt x="12431" y="7924"/>
                </a:lnTo>
                <a:lnTo>
                  <a:pt x="12431" y="7916"/>
                </a:lnTo>
                <a:lnTo>
                  <a:pt x="12440" y="7907"/>
                </a:lnTo>
                <a:lnTo>
                  <a:pt x="12448" y="7907"/>
                </a:lnTo>
                <a:lnTo>
                  <a:pt x="12457" y="7898"/>
                </a:lnTo>
                <a:lnTo>
                  <a:pt x="12475" y="7898"/>
                </a:lnTo>
                <a:lnTo>
                  <a:pt x="12492" y="7889"/>
                </a:lnTo>
                <a:lnTo>
                  <a:pt x="12528" y="7889"/>
                </a:lnTo>
                <a:lnTo>
                  <a:pt x="12554" y="7889"/>
                </a:lnTo>
                <a:lnTo>
                  <a:pt x="12563" y="7889"/>
                </a:lnTo>
                <a:lnTo>
                  <a:pt x="12607" y="7880"/>
                </a:lnTo>
                <a:lnTo>
                  <a:pt x="12607" y="7871"/>
                </a:lnTo>
                <a:lnTo>
                  <a:pt x="12616" y="7871"/>
                </a:lnTo>
                <a:lnTo>
                  <a:pt x="12634" y="7871"/>
                </a:lnTo>
                <a:lnTo>
                  <a:pt x="12616" y="7880"/>
                </a:lnTo>
                <a:lnTo>
                  <a:pt x="12607" y="7880"/>
                </a:lnTo>
                <a:lnTo>
                  <a:pt x="12616" y="7880"/>
                </a:lnTo>
                <a:lnTo>
                  <a:pt x="12660" y="7880"/>
                </a:lnTo>
                <a:lnTo>
                  <a:pt x="12687" y="7889"/>
                </a:lnTo>
                <a:lnTo>
                  <a:pt x="12695" y="7898"/>
                </a:lnTo>
                <a:lnTo>
                  <a:pt x="12713" y="7907"/>
                </a:lnTo>
                <a:lnTo>
                  <a:pt x="12731" y="7924"/>
                </a:lnTo>
                <a:lnTo>
                  <a:pt x="12731" y="7933"/>
                </a:lnTo>
                <a:lnTo>
                  <a:pt x="12731" y="7942"/>
                </a:lnTo>
                <a:lnTo>
                  <a:pt x="12740" y="7942"/>
                </a:lnTo>
                <a:lnTo>
                  <a:pt x="12748" y="7942"/>
                </a:lnTo>
                <a:lnTo>
                  <a:pt x="12748" y="7933"/>
                </a:lnTo>
                <a:lnTo>
                  <a:pt x="12748" y="7942"/>
                </a:lnTo>
                <a:lnTo>
                  <a:pt x="12757" y="7942"/>
                </a:lnTo>
                <a:lnTo>
                  <a:pt x="12748" y="7942"/>
                </a:lnTo>
                <a:lnTo>
                  <a:pt x="12740" y="7942"/>
                </a:lnTo>
                <a:lnTo>
                  <a:pt x="12740" y="7951"/>
                </a:lnTo>
                <a:lnTo>
                  <a:pt x="12757" y="7960"/>
                </a:lnTo>
                <a:lnTo>
                  <a:pt x="12766" y="7951"/>
                </a:lnTo>
                <a:lnTo>
                  <a:pt x="12766" y="7960"/>
                </a:lnTo>
                <a:lnTo>
                  <a:pt x="12757" y="7960"/>
                </a:lnTo>
                <a:lnTo>
                  <a:pt x="12748" y="7960"/>
                </a:lnTo>
                <a:lnTo>
                  <a:pt x="12748" y="7969"/>
                </a:lnTo>
                <a:lnTo>
                  <a:pt x="12757" y="7969"/>
                </a:lnTo>
                <a:lnTo>
                  <a:pt x="12757" y="7977"/>
                </a:lnTo>
                <a:lnTo>
                  <a:pt x="12757" y="7986"/>
                </a:lnTo>
                <a:lnTo>
                  <a:pt x="12766" y="7995"/>
                </a:lnTo>
                <a:lnTo>
                  <a:pt x="12766" y="8004"/>
                </a:lnTo>
                <a:lnTo>
                  <a:pt x="12766" y="8013"/>
                </a:lnTo>
                <a:lnTo>
                  <a:pt x="12784" y="8022"/>
                </a:lnTo>
                <a:lnTo>
                  <a:pt x="12792" y="8030"/>
                </a:lnTo>
                <a:lnTo>
                  <a:pt x="12801" y="8039"/>
                </a:lnTo>
                <a:lnTo>
                  <a:pt x="12810" y="8039"/>
                </a:lnTo>
                <a:lnTo>
                  <a:pt x="12819" y="8030"/>
                </a:lnTo>
                <a:lnTo>
                  <a:pt x="12819" y="8039"/>
                </a:lnTo>
                <a:lnTo>
                  <a:pt x="12837" y="8030"/>
                </a:lnTo>
                <a:lnTo>
                  <a:pt x="12845" y="8022"/>
                </a:lnTo>
                <a:lnTo>
                  <a:pt x="12845" y="8030"/>
                </a:lnTo>
                <a:lnTo>
                  <a:pt x="12854" y="8030"/>
                </a:lnTo>
                <a:lnTo>
                  <a:pt x="12863" y="8030"/>
                </a:lnTo>
                <a:lnTo>
                  <a:pt x="12854" y="8022"/>
                </a:lnTo>
                <a:lnTo>
                  <a:pt x="12854" y="8013"/>
                </a:lnTo>
                <a:lnTo>
                  <a:pt x="12854" y="8004"/>
                </a:lnTo>
                <a:lnTo>
                  <a:pt x="12863" y="8013"/>
                </a:lnTo>
                <a:lnTo>
                  <a:pt x="12863" y="8022"/>
                </a:lnTo>
                <a:lnTo>
                  <a:pt x="12863" y="8030"/>
                </a:lnTo>
                <a:lnTo>
                  <a:pt x="12872" y="8030"/>
                </a:lnTo>
                <a:lnTo>
                  <a:pt x="12881" y="8022"/>
                </a:lnTo>
                <a:lnTo>
                  <a:pt x="12881" y="8013"/>
                </a:lnTo>
                <a:lnTo>
                  <a:pt x="12881" y="8004"/>
                </a:lnTo>
                <a:lnTo>
                  <a:pt x="12881" y="8013"/>
                </a:lnTo>
                <a:lnTo>
                  <a:pt x="12889" y="8013"/>
                </a:lnTo>
                <a:lnTo>
                  <a:pt x="12889" y="8022"/>
                </a:lnTo>
                <a:lnTo>
                  <a:pt x="12907" y="8022"/>
                </a:lnTo>
                <a:lnTo>
                  <a:pt x="12907" y="8013"/>
                </a:lnTo>
                <a:lnTo>
                  <a:pt x="12916" y="8022"/>
                </a:lnTo>
                <a:lnTo>
                  <a:pt x="12934" y="8022"/>
                </a:lnTo>
                <a:lnTo>
                  <a:pt x="12951" y="8022"/>
                </a:lnTo>
                <a:lnTo>
                  <a:pt x="12969" y="8022"/>
                </a:lnTo>
                <a:lnTo>
                  <a:pt x="12969" y="8013"/>
                </a:lnTo>
                <a:lnTo>
                  <a:pt x="12960" y="7995"/>
                </a:lnTo>
                <a:lnTo>
                  <a:pt x="12969" y="7995"/>
                </a:lnTo>
                <a:lnTo>
                  <a:pt x="12978" y="7995"/>
                </a:lnTo>
                <a:lnTo>
                  <a:pt x="12978" y="8004"/>
                </a:lnTo>
                <a:lnTo>
                  <a:pt x="12987" y="8004"/>
                </a:lnTo>
                <a:lnTo>
                  <a:pt x="12987" y="8013"/>
                </a:lnTo>
                <a:lnTo>
                  <a:pt x="12987" y="8022"/>
                </a:lnTo>
                <a:lnTo>
                  <a:pt x="12995" y="8022"/>
                </a:lnTo>
                <a:lnTo>
                  <a:pt x="12995" y="8013"/>
                </a:lnTo>
                <a:lnTo>
                  <a:pt x="13004" y="8013"/>
                </a:lnTo>
                <a:lnTo>
                  <a:pt x="13013" y="8013"/>
                </a:lnTo>
                <a:lnTo>
                  <a:pt x="13013" y="8022"/>
                </a:lnTo>
                <a:lnTo>
                  <a:pt x="13013" y="8030"/>
                </a:lnTo>
                <a:lnTo>
                  <a:pt x="13013" y="8039"/>
                </a:lnTo>
                <a:lnTo>
                  <a:pt x="13022" y="8039"/>
                </a:lnTo>
                <a:lnTo>
                  <a:pt x="13022" y="8048"/>
                </a:lnTo>
                <a:lnTo>
                  <a:pt x="13031" y="8057"/>
                </a:lnTo>
                <a:lnTo>
                  <a:pt x="13039" y="8057"/>
                </a:lnTo>
                <a:lnTo>
                  <a:pt x="13039" y="8066"/>
                </a:lnTo>
                <a:lnTo>
                  <a:pt x="13048" y="8066"/>
                </a:lnTo>
                <a:lnTo>
                  <a:pt x="13057" y="8066"/>
                </a:lnTo>
                <a:lnTo>
                  <a:pt x="13057" y="8057"/>
                </a:lnTo>
                <a:lnTo>
                  <a:pt x="13066" y="8057"/>
                </a:lnTo>
                <a:lnTo>
                  <a:pt x="13066" y="8066"/>
                </a:lnTo>
                <a:lnTo>
                  <a:pt x="13075" y="8066"/>
                </a:lnTo>
                <a:lnTo>
                  <a:pt x="13066" y="8066"/>
                </a:lnTo>
                <a:lnTo>
                  <a:pt x="13066" y="8074"/>
                </a:lnTo>
                <a:lnTo>
                  <a:pt x="13057" y="8074"/>
                </a:lnTo>
                <a:lnTo>
                  <a:pt x="13066" y="8083"/>
                </a:lnTo>
                <a:lnTo>
                  <a:pt x="13075" y="8083"/>
                </a:lnTo>
                <a:lnTo>
                  <a:pt x="13066" y="8092"/>
                </a:lnTo>
                <a:lnTo>
                  <a:pt x="13084" y="8110"/>
                </a:lnTo>
                <a:lnTo>
                  <a:pt x="13084" y="8119"/>
                </a:lnTo>
                <a:lnTo>
                  <a:pt x="13092" y="8127"/>
                </a:lnTo>
                <a:lnTo>
                  <a:pt x="13084" y="8136"/>
                </a:lnTo>
                <a:lnTo>
                  <a:pt x="13084" y="8154"/>
                </a:lnTo>
                <a:lnTo>
                  <a:pt x="13084" y="8163"/>
                </a:lnTo>
                <a:lnTo>
                  <a:pt x="13075" y="8180"/>
                </a:lnTo>
                <a:lnTo>
                  <a:pt x="13075" y="8198"/>
                </a:lnTo>
                <a:lnTo>
                  <a:pt x="13075" y="8207"/>
                </a:lnTo>
                <a:lnTo>
                  <a:pt x="13075" y="8225"/>
                </a:lnTo>
                <a:lnTo>
                  <a:pt x="13066" y="8233"/>
                </a:lnTo>
                <a:lnTo>
                  <a:pt x="13066" y="8242"/>
                </a:lnTo>
                <a:lnTo>
                  <a:pt x="13057" y="8242"/>
                </a:lnTo>
                <a:lnTo>
                  <a:pt x="13048" y="8260"/>
                </a:lnTo>
                <a:lnTo>
                  <a:pt x="13048" y="8269"/>
                </a:lnTo>
                <a:lnTo>
                  <a:pt x="13057" y="8269"/>
                </a:lnTo>
                <a:lnTo>
                  <a:pt x="13066" y="8277"/>
                </a:lnTo>
                <a:lnTo>
                  <a:pt x="13066" y="8295"/>
                </a:lnTo>
                <a:lnTo>
                  <a:pt x="13066" y="8304"/>
                </a:lnTo>
                <a:lnTo>
                  <a:pt x="13066" y="8313"/>
                </a:lnTo>
                <a:lnTo>
                  <a:pt x="13057" y="8304"/>
                </a:lnTo>
                <a:lnTo>
                  <a:pt x="13039" y="8304"/>
                </a:lnTo>
                <a:lnTo>
                  <a:pt x="13039" y="8313"/>
                </a:lnTo>
                <a:lnTo>
                  <a:pt x="13048" y="8313"/>
                </a:lnTo>
                <a:lnTo>
                  <a:pt x="13057" y="8322"/>
                </a:lnTo>
                <a:lnTo>
                  <a:pt x="13057" y="8330"/>
                </a:lnTo>
                <a:lnTo>
                  <a:pt x="13075" y="8339"/>
                </a:lnTo>
                <a:lnTo>
                  <a:pt x="13092" y="8339"/>
                </a:lnTo>
                <a:lnTo>
                  <a:pt x="13075" y="8339"/>
                </a:lnTo>
                <a:lnTo>
                  <a:pt x="13075" y="8348"/>
                </a:lnTo>
                <a:lnTo>
                  <a:pt x="13066" y="8339"/>
                </a:lnTo>
                <a:lnTo>
                  <a:pt x="13057" y="8339"/>
                </a:lnTo>
                <a:lnTo>
                  <a:pt x="13048" y="8339"/>
                </a:lnTo>
                <a:lnTo>
                  <a:pt x="13048" y="8330"/>
                </a:lnTo>
                <a:lnTo>
                  <a:pt x="13039" y="8330"/>
                </a:lnTo>
                <a:lnTo>
                  <a:pt x="13039" y="8339"/>
                </a:lnTo>
                <a:lnTo>
                  <a:pt x="13048" y="8357"/>
                </a:lnTo>
                <a:lnTo>
                  <a:pt x="13039" y="8375"/>
                </a:lnTo>
                <a:lnTo>
                  <a:pt x="13031" y="8392"/>
                </a:lnTo>
                <a:lnTo>
                  <a:pt x="13022" y="8401"/>
                </a:lnTo>
                <a:lnTo>
                  <a:pt x="13013" y="8401"/>
                </a:lnTo>
                <a:lnTo>
                  <a:pt x="13004" y="8401"/>
                </a:lnTo>
                <a:lnTo>
                  <a:pt x="13004" y="8392"/>
                </a:lnTo>
                <a:lnTo>
                  <a:pt x="12995" y="8392"/>
                </a:lnTo>
                <a:lnTo>
                  <a:pt x="13004" y="8419"/>
                </a:lnTo>
                <a:lnTo>
                  <a:pt x="13013" y="8419"/>
                </a:lnTo>
                <a:lnTo>
                  <a:pt x="13013" y="8427"/>
                </a:lnTo>
                <a:lnTo>
                  <a:pt x="13022" y="8445"/>
                </a:lnTo>
                <a:lnTo>
                  <a:pt x="13031" y="8454"/>
                </a:lnTo>
                <a:lnTo>
                  <a:pt x="13039" y="8454"/>
                </a:lnTo>
                <a:lnTo>
                  <a:pt x="13039" y="8445"/>
                </a:lnTo>
                <a:lnTo>
                  <a:pt x="13048" y="8445"/>
                </a:lnTo>
                <a:lnTo>
                  <a:pt x="13039" y="8463"/>
                </a:lnTo>
                <a:lnTo>
                  <a:pt x="13048" y="8463"/>
                </a:lnTo>
                <a:lnTo>
                  <a:pt x="13057" y="8463"/>
                </a:lnTo>
                <a:lnTo>
                  <a:pt x="13057" y="8472"/>
                </a:lnTo>
                <a:lnTo>
                  <a:pt x="13048" y="8472"/>
                </a:lnTo>
                <a:lnTo>
                  <a:pt x="13039" y="8472"/>
                </a:lnTo>
                <a:lnTo>
                  <a:pt x="13022" y="8445"/>
                </a:lnTo>
                <a:lnTo>
                  <a:pt x="13022" y="8454"/>
                </a:lnTo>
                <a:lnTo>
                  <a:pt x="13031" y="8463"/>
                </a:lnTo>
                <a:lnTo>
                  <a:pt x="13039" y="8480"/>
                </a:lnTo>
                <a:lnTo>
                  <a:pt x="13048" y="8480"/>
                </a:lnTo>
                <a:lnTo>
                  <a:pt x="13057" y="8489"/>
                </a:lnTo>
                <a:lnTo>
                  <a:pt x="13057" y="8498"/>
                </a:lnTo>
                <a:lnTo>
                  <a:pt x="13048" y="8489"/>
                </a:lnTo>
                <a:lnTo>
                  <a:pt x="13039" y="8489"/>
                </a:lnTo>
                <a:lnTo>
                  <a:pt x="13048" y="8498"/>
                </a:lnTo>
                <a:lnTo>
                  <a:pt x="13057" y="8507"/>
                </a:lnTo>
                <a:lnTo>
                  <a:pt x="13066" y="8516"/>
                </a:lnTo>
                <a:lnTo>
                  <a:pt x="13066" y="8525"/>
                </a:lnTo>
                <a:lnTo>
                  <a:pt x="13075" y="8525"/>
                </a:lnTo>
                <a:lnTo>
                  <a:pt x="13084" y="8533"/>
                </a:lnTo>
                <a:lnTo>
                  <a:pt x="13092" y="8533"/>
                </a:lnTo>
                <a:lnTo>
                  <a:pt x="13101" y="8533"/>
                </a:lnTo>
                <a:lnTo>
                  <a:pt x="13092" y="8542"/>
                </a:lnTo>
                <a:lnTo>
                  <a:pt x="13075" y="8533"/>
                </a:lnTo>
                <a:lnTo>
                  <a:pt x="13092" y="8551"/>
                </a:lnTo>
                <a:lnTo>
                  <a:pt x="13119" y="8569"/>
                </a:lnTo>
                <a:lnTo>
                  <a:pt x="13137" y="8586"/>
                </a:lnTo>
                <a:lnTo>
                  <a:pt x="13137" y="8595"/>
                </a:lnTo>
                <a:lnTo>
                  <a:pt x="13154" y="8613"/>
                </a:lnTo>
                <a:lnTo>
                  <a:pt x="13163" y="8622"/>
                </a:lnTo>
                <a:lnTo>
                  <a:pt x="13172" y="8630"/>
                </a:lnTo>
                <a:lnTo>
                  <a:pt x="13172" y="8639"/>
                </a:lnTo>
                <a:lnTo>
                  <a:pt x="13189" y="8657"/>
                </a:lnTo>
                <a:lnTo>
                  <a:pt x="13198" y="8657"/>
                </a:lnTo>
                <a:lnTo>
                  <a:pt x="13215" y="8675"/>
                </a:lnTo>
                <a:lnTo>
                  <a:pt x="13224" y="8683"/>
                </a:lnTo>
                <a:lnTo>
                  <a:pt x="13224" y="8692"/>
                </a:lnTo>
                <a:lnTo>
                  <a:pt x="13224" y="8701"/>
                </a:lnTo>
                <a:lnTo>
                  <a:pt x="13233" y="8710"/>
                </a:lnTo>
                <a:lnTo>
                  <a:pt x="13241" y="8719"/>
                </a:lnTo>
                <a:lnTo>
                  <a:pt x="13250" y="8728"/>
                </a:lnTo>
                <a:lnTo>
                  <a:pt x="13250" y="8736"/>
                </a:lnTo>
                <a:lnTo>
                  <a:pt x="13250" y="8754"/>
                </a:lnTo>
                <a:lnTo>
                  <a:pt x="13250" y="8763"/>
                </a:lnTo>
                <a:lnTo>
                  <a:pt x="13250" y="8772"/>
                </a:lnTo>
                <a:lnTo>
                  <a:pt x="13259" y="8772"/>
                </a:lnTo>
                <a:lnTo>
                  <a:pt x="13259" y="8781"/>
                </a:lnTo>
                <a:lnTo>
                  <a:pt x="13268" y="8789"/>
                </a:lnTo>
                <a:lnTo>
                  <a:pt x="13277" y="8789"/>
                </a:lnTo>
                <a:lnTo>
                  <a:pt x="13285" y="8789"/>
                </a:lnTo>
                <a:lnTo>
                  <a:pt x="13294" y="8781"/>
                </a:lnTo>
                <a:lnTo>
                  <a:pt x="13303" y="8781"/>
                </a:lnTo>
                <a:lnTo>
                  <a:pt x="13312" y="8781"/>
                </a:lnTo>
                <a:lnTo>
                  <a:pt x="13321" y="8781"/>
                </a:lnTo>
                <a:lnTo>
                  <a:pt x="13312" y="8781"/>
                </a:lnTo>
                <a:lnTo>
                  <a:pt x="13294" y="8789"/>
                </a:lnTo>
                <a:lnTo>
                  <a:pt x="13277" y="8789"/>
                </a:lnTo>
                <a:lnTo>
                  <a:pt x="13268" y="8798"/>
                </a:lnTo>
                <a:lnTo>
                  <a:pt x="13259" y="8798"/>
                </a:lnTo>
                <a:lnTo>
                  <a:pt x="13268" y="8807"/>
                </a:lnTo>
                <a:lnTo>
                  <a:pt x="13268" y="8816"/>
                </a:lnTo>
                <a:lnTo>
                  <a:pt x="13277" y="8833"/>
                </a:lnTo>
                <a:lnTo>
                  <a:pt x="13303" y="8860"/>
                </a:lnTo>
                <a:lnTo>
                  <a:pt x="13303" y="8878"/>
                </a:lnTo>
                <a:lnTo>
                  <a:pt x="13321" y="8922"/>
                </a:lnTo>
                <a:lnTo>
                  <a:pt x="13338" y="8966"/>
                </a:lnTo>
                <a:lnTo>
                  <a:pt x="13338" y="8975"/>
                </a:lnTo>
                <a:lnTo>
                  <a:pt x="13338" y="8984"/>
                </a:lnTo>
                <a:lnTo>
                  <a:pt x="13321" y="9010"/>
                </a:lnTo>
                <a:lnTo>
                  <a:pt x="13312" y="9010"/>
                </a:lnTo>
                <a:lnTo>
                  <a:pt x="13321" y="9001"/>
                </a:lnTo>
                <a:lnTo>
                  <a:pt x="13312" y="9001"/>
                </a:lnTo>
                <a:lnTo>
                  <a:pt x="13312" y="9010"/>
                </a:lnTo>
                <a:lnTo>
                  <a:pt x="13321" y="9028"/>
                </a:lnTo>
                <a:lnTo>
                  <a:pt x="13321" y="9036"/>
                </a:lnTo>
                <a:lnTo>
                  <a:pt x="13330" y="9054"/>
                </a:lnTo>
                <a:lnTo>
                  <a:pt x="13330" y="9063"/>
                </a:lnTo>
                <a:lnTo>
                  <a:pt x="13330" y="9072"/>
                </a:lnTo>
                <a:lnTo>
                  <a:pt x="13338" y="9081"/>
                </a:lnTo>
                <a:lnTo>
                  <a:pt x="13347" y="9107"/>
                </a:lnTo>
                <a:lnTo>
                  <a:pt x="13356" y="9116"/>
                </a:lnTo>
                <a:lnTo>
                  <a:pt x="13356" y="9125"/>
                </a:lnTo>
                <a:lnTo>
                  <a:pt x="13365" y="9134"/>
                </a:lnTo>
                <a:lnTo>
                  <a:pt x="13365" y="9142"/>
                </a:lnTo>
                <a:lnTo>
                  <a:pt x="13374" y="9151"/>
                </a:lnTo>
                <a:lnTo>
                  <a:pt x="13374" y="9160"/>
                </a:lnTo>
                <a:lnTo>
                  <a:pt x="13374" y="9195"/>
                </a:lnTo>
                <a:lnTo>
                  <a:pt x="13374" y="9222"/>
                </a:lnTo>
                <a:lnTo>
                  <a:pt x="13365" y="9239"/>
                </a:lnTo>
                <a:lnTo>
                  <a:pt x="13356" y="9257"/>
                </a:lnTo>
                <a:lnTo>
                  <a:pt x="13347" y="9275"/>
                </a:lnTo>
                <a:lnTo>
                  <a:pt x="13321" y="9284"/>
                </a:lnTo>
                <a:lnTo>
                  <a:pt x="13312" y="9292"/>
                </a:lnTo>
                <a:lnTo>
                  <a:pt x="13303" y="9310"/>
                </a:lnTo>
                <a:lnTo>
                  <a:pt x="13277" y="9337"/>
                </a:lnTo>
                <a:lnTo>
                  <a:pt x="13277" y="9363"/>
                </a:lnTo>
                <a:lnTo>
                  <a:pt x="13268" y="9381"/>
                </a:lnTo>
                <a:lnTo>
                  <a:pt x="13259" y="9425"/>
                </a:lnTo>
                <a:lnTo>
                  <a:pt x="13241" y="9478"/>
                </a:lnTo>
                <a:lnTo>
                  <a:pt x="13241" y="9495"/>
                </a:lnTo>
                <a:lnTo>
                  <a:pt x="13233" y="9504"/>
                </a:lnTo>
                <a:lnTo>
                  <a:pt x="13233" y="9513"/>
                </a:lnTo>
                <a:lnTo>
                  <a:pt x="13224" y="9513"/>
                </a:lnTo>
                <a:lnTo>
                  <a:pt x="13224" y="9522"/>
                </a:lnTo>
                <a:lnTo>
                  <a:pt x="13224" y="9531"/>
                </a:lnTo>
                <a:lnTo>
                  <a:pt x="13224" y="9566"/>
                </a:lnTo>
                <a:lnTo>
                  <a:pt x="13224" y="9584"/>
                </a:lnTo>
                <a:lnTo>
                  <a:pt x="13224" y="9592"/>
                </a:lnTo>
                <a:lnTo>
                  <a:pt x="13224" y="9628"/>
                </a:lnTo>
                <a:lnTo>
                  <a:pt x="13215" y="9637"/>
                </a:lnTo>
                <a:lnTo>
                  <a:pt x="13215" y="9663"/>
                </a:lnTo>
                <a:lnTo>
                  <a:pt x="13224" y="9681"/>
                </a:lnTo>
                <a:lnTo>
                  <a:pt x="13233" y="9698"/>
                </a:lnTo>
                <a:lnTo>
                  <a:pt x="13241" y="9716"/>
                </a:lnTo>
                <a:lnTo>
                  <a:pt x="13250" y="9725"/>
                </a:lnTo>
                <a:lnTo>
                  <a:pt x="13259" y="9734"/>
                </a:lnTo>
                <a:lnTo>
                  <a:pt x="13277" y="9751"/>
                </a:lnTo>
                <a:lnTo>
                  <a:pt x="13312" y="9831"/>
                </a:lnTo>
                <a:lnTo>
                  <a:pt x="13321" y="9848"/>
                </a:lnTo>
                <a:lnTo>
                  <a:pt x="13330" y="9875"/>
                </a:lnTo>
                <a:lnTo>
                  <a:pt x="13347" y="9901"/>
                </a:lnTo>
                <a:lnTo>
                  <a:pt x="13374" y="9946"/>
                </a:lnTo>
                <a:lnTo>
                  <a:pt x="13374" y="9954"/>
                </a:lnTo>
                <a:lnTo>
                  <a:pt x="13383" y="9963"/>
                </a:lnTo>
                <a:lnTo>
                  <a:pt x="13409" y="9998"/>
                </a:lnTo>
                <a:lnTo>
                  <a:pt x="13418" y="10016"/>
                </a:lnTo>
                <a:lnTo>
                  <a:pt x="13427" y="10043"/>
                </a:lnTo>
                <a:lnTo>
                  <a:pt x="13427" y="10051"/>
                </a:lnTo>
                <a:lnTo>
                  <a:pt x="13418" y="10051"/>
                </a:lnTo>
                <a:lnTo>
                  <a:pt x="13418" y="10060"/>
                </a:lnTo>
                <a:lnTo>
                  <a:pt x="13418" y="10069"/>
                </a:lnTo>
                <a:lnTo>
                  <a:pt x="13418" y="10087"/>
                </a:lnTo>
                <a:lnTo>
                  <a:pt x="13418" y="10096"/>
                </a:lnTo>
                <a:lnTo>
                  <a:pt x="13427" y="10113"/>
                </a:lnTo>
                <a:lnTo>
                  <a:pt x="13418" y="10140"/>
                </a:lnTo>
                <a:lnTo>
                  <a:pt x="13427" y="10157"/>
                </a:lnTo>
                <a:lnTo>
                  <a:pt x="13435" y="10184"/>
                </a:lnTo>
                <a:lnTo>
                  <a:pt x="13444" y="10201"/>
                </a:lnTo>
                <a:lnTo>
                  <a:pt x="13444" y="10219"/>
                </a:lnTo>
                <a:lnTo>
                  <a:pt x="13444" y="10237"/>
                </a:lnTo>
                <a:lnTo>
                  <a:pt x="13444" y="10246"/>
                </a:lnTo>
                <a:lnTo>
                  <a:pt x="13453" y="10254"/>
                </a:lnTo>
                <a:lnTo>
                  <a:pt x="13444" y="10272"/>
                </a:lnTo>
                <a:lnTo>
                  <a:pt x="13453" y="10290"/>
                </a:lnTo>
                <a:lnTo>
                  <a:pt x="13453" y="10316"/>
                </a:lnTo>
                <a:lnTo>
                  <a:pt x="13471" y="10325"/>
                </a:lnTo>
                <a:lnTo>
                  <a:pt x="13471" y="10334"/>
                </a:lnTo>
                <a:lnTo>
                  <a:pt x="13471" y="10343"/>
                </a:lnTo>
                <a:lnTo>
                  <a:pt x="13471" y="10360"/>
                </a:lnTo>
                <a:lnTo>
                  <a:pt x="13480" y="10369"/>
                </a:lnTo>
                <a:lnTo>
                  <a:pt x="13480" y="10396"/>
                </a:lnTo>
                <a:lnTo>
                  <a:pt x="13488" y="10404"/>
                </a:lnTo>
                <a:lnTo>
                  <a:pt x="13515" y="10449"/>
                </a:lnTo>
                <a:lnTo>
                  <a:pt x="13524" y="10466"/>
                </a:lnTo>
                <a:lnTo>
                  <a:pt x="13533" y="10466"/>
                </a:lnTo>
                <a:lnTo>
                  <a:pt x="13559" y="10493"/>
                </a:lnTo>
                <a:lnTo>
                  <a:pt x="13568" y="10502"/>
                </a:lnTo>
                <a:lnTo>
                  <a:pt x="13585" y="10528"/>
                </a:lnTo>
                <a:lnTo>
                  <a:pt x="13603" y="10563"/>
                </a:lnTo>
                <a:lnTo>
                  <a:pt x="13621" y="10616"/>
                </a:lnTo>
                <a:lnTo>
                  <a:pt x="13630" y="10643"/>
                </a:lnTo>
                <a:lnTo>
                  <a:pt x="13656" y="10696"/>
                </a:lnTo>
                <a:lnTo>
                  <a:pt x="13674" y="10722"/>
                </a:lnTo>
                <a:lnTo>
                  <a:pt x="13691" y="10749"/>
                </a:lnTo>
                <a:lnTo>
                  <a:pt x="13700" y="10784"/>
                </a:lnTo>
                <a:lnTo>
                  <a:pt x="13700" y="10793"/>
                </a:lnTo>
                <a:lnTo>
                  <a:pt x="13700" y="10810"/>
                </a:lnTo>
                <a:lnTo>
                  <a:pt x="13700" y="10828"/>
                </a:lnTo>
                <a:lnTo>
                  <a:pt x="13691" y="10837"/>
                </a:lnTo>
                <a:lnTo>
                  <a:pt x="13682" y="10837"/>
                </a:lnTo>
                <a:lnTo>
                  <a:pt x="13674" y="10828"/>
                </a:lnTo>
                <a:lnTo>
                  <a:pt x="13674" y="10837"/>
                </a:lnTo>
                <a:lnTo>
                  <a:pt x="13665" y="10837"/>
                </a:lnTo>
                <a:lnTo>
                  <a:pt x="13674" y="10855"/>
                </a:lnTo>
                <a:lnTo>
                  <a:pt x="13682" y="10863"/>
                </a:lnTo>
                <a:lnTo>
                  <a:pt x="13682" y="10872"/>
                </a:lnTo>
                <a:lnTo>
                  <a:pt x="13691" y="10881"/>
                </a:lnTo>
                <a:lnTo>
                  <a:pt x="13700" y="10890"/>
                </a:lnTo>
                <a:lnTo>
                  <a:pt x="13700" y="10899"/>
                </a:lnTo>
                <a:lnTo>
                  <a:pt x="13709" y="10916"/>
                </a:lnTo>
                <a:lnTo>
                  <a:pt x="13718" y="10916"/>
                </a:lnTo>
                <a:lnTo>
                  <a:pt x="13718" y="10925"/>
                </a:lnTo>
                <a:lnTo>
                  <a:pt x="13709" y="10934"/>
                </a:lnTo>
                <a:lnTo>
                  <a:pt x="13700" y="10943"/>
                </a:lnTo>
                <a:lnTo>
                  <a:pt x="13709" y="10952"/>
                </a:lnTo>
                <a:lnTo>
                  <a:pt x="13709" y="10960"/>
                </a:lnTo>
                <a:lnTo>
                  <a:pt x="13718" y="10969"/>
                </a:lnTo>
                <a:lnTo>
                  <a:pt x="13718" y="10952"/>
                </a:lnTo>
                <a:lnTo>
                  <a:pt x="13718" y="10943"/>
                </a:lnTo>
                <a:lnTo>
                  <a:pt x="13727" y="10943"/>
                </a:lnTo>
                <a:lnTo>
                  <a:pt x="13735" y="10943"/>
                </a:lnTo>
                <a:lnTo>
                  <a:pt x="13744" y="10952"/>
                </a:lnTo>
                <a:lnTo>
                  <a:pt x="13744" y="10960"/>
                </a:lnTo>
                <a:lnTo>
                  <a:pt x="13744" y="10969"/>
                </a:lnTo>
                <a:lnTo>
                  <a:pt x="13753" y="10960"/>
                </a:lnTo>
                <a:lnTo>
                  <a:pt x="13762" y="10969"/>
                </a:lnTo>
                <a:lnTo>
                  <a:pt x="13771" y="10969"/>
                </a:lnTo>
                <a:lnTo>
                  <a:pt x="13780" y="10978"/>
                </a:lnTo>
                <a:lnTo>
                  <a:pt x="13780" y="10987"/>
                </a:lnTo>
                <a:lnTo>
                  <a:pt x="13797" y="10996"/>
                </a:lnTo>
                <a:lnTo>
                  <a:pt x="13815" y="10996"/>
                </a:lnTo>
                <a:lnTo>
                  <a:pt x="13824" y="11005"/>
                </a:lnTo>
                <a:lnTo>
                  <a:pt x="13832" y="11005"/>
                </a:lnTo>
                <a:lnTo>
                  <a:pt x="13859" y="10978"/>
                </a:lnTo>
                <a:lnTo>
                  <a:pt x="13868" y="10978"/>
                </a:lnTo>
                <a:lnTo>
                  <a:pt x="13885" y="10969"/>
                </a:lnTo>
                <a:lnTo>
                  <a:pt x="13894" y="10969"/>
                </a:lnTo>
                <a:lnTo>
                  <a:pt x="13903" y="10969"/>
                </a:lnTo>
                <a:lnTo>
                  <a:pt x="13921" y="10969"/>
                </a:lnTo>
                <a:lnTo>
                  <a:pt x="13930" y="10969"/>
                </a:lnTo>
                <a:lnTo>
                  <a:pt x="13938" y="10969"/>
                </a:lnTo>
                <a:lnTo>
                  <a:pt x="13956" y="10969"/>
                </a:lnTo>
                <a:lnTo>
                  <a:pt x="13991" y="10943"/>
                </a:lnTo>
                <a:lnTo>
                  <a:pt x="14000" y="10943"/>
                </a:lnTo>
                <a:lnTo>
                  <a:pt x="14018" y="10934"/>
                </a:lnTo>
                <a:lnTo>
                  <a:pt x="14027" y="10934"/>
                </a:lnTo>
                <a:lnTo>
                  <a:pt x="14044" y="10943"/>
                </a:lnTo>
                <a:lnTo>
                  <a:pt x="14071" y="10943"/>
                </a:lnTo>
                <a:lnTo>
                  <a:pt x="14088" y="10934"/>
                </a:lnTo>
                <a:lnTo>
                  <a:pt x="14097" y="10934"/>
                </a:lnTo>
                <a:lnTo>
                  <a:pt x="14132" y="10943"/>
                </a:lnTo>
                <a:lnTo>
                  <a:pt x="14168" y="10952"/>
                </a:lnTo>
                <a:lnTo>
                  <a:pt x="14185" y="10952"/>
                </a:lnTo>
                <a:lnTo>
                  <a:pt x="14185" y="10943"/>
                </a:lnTo>
                <a:lnTo>
                  <a:pt x="14194" y="10934"/>
                </a:lnTo>
                <a:lnTo>
                  <a:pt x="14203" y="10934"/>
                </a:lnTo>
                <a:lnTo>
                  <a:pt x="14229" y="10943"/>
                </a:lnTo>
                <a:lnTo>
                  <a:pt x="14238" y="10943"/>
                </a:lnTo>
                <a:lnTo>
                  <a:pt x="14238" y="10934"/>
                </a:lnTo>
                <a:lnTo>
                  <a:pt x="14238" y="10925"/>
                </a:lnTo>
                <a:lnTo>
                  <a:pt x="14256" y="10916"/>
                </a:lnTo>
                <a:lnTo>
                  <a:pt x="14265" y="10916"/>
                </a:lnTo>
                <a:lnTo>
                  <a:pt x="14300" y="10916"/>
                </a:lnTo>
                <a:lnTo>
                  <a:pt x="14309" y="10916"/>
                </a:lnTo>
                <a:lnTo>
                  <a:pt x="14344" y="10899"/>
                </a:lnTo>
                <a:lnTo>
                  <a:pt x="14371" y="10881"/>
                </a:lnTo>
                <a:lnTo>
                  <a:pt x="14397" y="10863"/>
                </a:lnTo>
                <a:lnTo>
                  <a:pt x="14406" y="10855"/>
                </a:lnTo>
                <a:lnTo>
                  <a:pt x="14432" y="10837"/>
                </a:lnTo>
                <a:lnTo>
                  <a:pt x="14450" y="10819"/>
                </a:lnTo>
                <a:lnTo>
                  <a:pt x="14477" y="10793"/>
                </a:lnTo>
                <a:lnTo>
                  <a:pt x="14494" y="10775"/>
                </a:lnTo>
                <a:lnTo>
                  <a:pt x="14521" y="10749"/>
                </a:lnTo>
                <a:lnTo>
                  <a:pt x="14538" y="10731"/>
                </a:lnTo>
                <a:lnTo>
                  <a:pt x="14547" y="10722"/>
                </a:lnTo>
                <a:lnTo>
                  <a:pt x="14556" y="10722"/>
                </a:lnTo>
                <a:lnTo>
                  <a:pt x="14582" y="10687"/>
                </a:lnTo>
                <a:lnTo>
                  <a:pt x="14600" y="10669"/>
                </a:lnTo>
                <a:lnTo>
                  <a:pt x="14609" y="10643"/>
                </a:lnTo>
                <a:lnTo>
                  <a:pt x="14626" y="10616"/>
                </a:lnTo>
                <a:lnTo>
                  <a:pt x="14635" y="10607"/>
                </a:lnTo>
                <a:lnTo>
                  <a:pt x="14644" y="10581"/>
                </a:lnTo>
                <a:lnTo>
                  <a:pt x="14662" y="10563"/>
                </a:lnTo>
                <a:lnTo>
                  <a:pt x="14697" y="10528"/>
                </a:lnTo>
                <a:lnTo>
                  <a:pt x="14706" y="10519"/>
                </a:lnTo>
                <a:lnTo>
                  <a:pt x="14715" y="10519"/>
                </a:lnTo>
                <a:lnTo>
                  <a:pt x="14732" y="10502"/>
                </a:lnTo>
                <a:lnTo>
                  <a:pt x="14732" y="10493"/>
                </a:lnTo>
                <a:lnTo>
                  <a:pt x="14750" y="10466"/>
                </a:lnTo>
                <a:lnTo>
                  <a:pt x="14759" y="10422"/>
                </a:lnTo>
                <a:lnTo>
                  <a:pt x="14759" y="10404"/>
                </a:lnTo>
                <a:lnTo>
                  <a:pt x="14768" y="10378"/>
                </a:lnTo>
                <a:lnTo>
                  <a:pt x="14776" y="10360"/>
                </a:lnTo>
                <a:lnTo>
                  <a:pt x="14776" y="10316"/>
                </a:lnTo>
                <a:lnTo>
                  <a:pt x="14776" y="10299"/>
                </a:lnTo>
                <a:lnTo>
                  <a:pt x="14776" y="10307"/>
                </a:lnTo>
                <a:lnTo>
                  <a:pt x="14768" y="10316"/>
                </a:lnTo>
                <a:lnTo>
                  <a:pt x="14768" y="10307"/>
                </a:lnTo>
                <a:lnTo>
                  <a:pt x="14759" y="10307"/>
                </a:lnTo>
                <a:lnTo>
                  <a:pt x="14759" y="10299"/>
                </a:lnTo>
                <a:lnTo>
                  <a:pt x="14750" y="10299"/>
                </a:lnTo>
                <a:lnTo>
                  <a:pt x="14759" y="10290"/>
                </a:lnTo>
                <a:lnTo>
                  <a:pt x="14759" y="10281"/>
                </a:lnTo>
                <a:lnTo>
                  <a:pt x="14768" y="10263"/>
                </a:lnTo>
                <a:lnTo>
                  <a:pt x="14776" y="10254"/>
                </a:lnTo>
                <a:lnTo>
                  <a:pt x="14812" y="10237"/>
                </a:lnTo>
                <a:lnTo>
                  <a:pt x="14821" y="10228"/>
                </a:lnTo>
                <a:lnTo>
                  <a:pt x="14847" y="10219"/>
                </a:lnTo>
                <a:lnTo>
                  <a:pt x="14900" y="10201"/>
                </a:lnTo>
                <a:lnTo>
                  <a:pt x="14926" y="10193"/>
                </a:lnTo>
                <a:lnTo>
                  <a:pt x="14944" y="10184"/>
                </a:lnTo>
                <a:lnTo>
                  <a:pt x="14944" y="10175"/>
                </a:lnTo>
                <a:lnTo>
                  <a:pt x="14962" y="10148"/>
                </a:lnTo>
                <a:lnTo>
                  <a:pt x="14962" y="10140"/>
                </a:lnTo>
                <a:lnTo>
                  <a:pt x="14971" y="10122"/>
                </a:lnTo>
                <a:lnTo>
                  <a:pt x="14962" y="10122"/>
                </a:lnTo>
                <a:lnTo>
                  <a:pt x="14962" y="10131"/>
                </a:lnTo>
                <a:lnTo>
                  <a:pt x="14962" y="10122"/>
                </a:lnTo>
                <a:lnTo>
                  <a:pt x="14953" y="10122"/>
                </a:lnTo>
                <a:lnTo>
                  <a:pt x="14962" y="10113"/>
                </a:lnTo>
                <a:lnTo>
                  <a:pt x="14962" y="10078"/>
                </a:lnTo>
                <a:lnTo>
                  <a:pt x="14971" y="10060"/>
                </a:lnTo>
                <a:lnTo>
                  <a:pt x="14971" y="10043"/>
                </a:lnTo>
                <a:lnTo>
                  <a:pt x="14962" y="10034"/>
                </a:lnTo>
                <a:lnTo>
                  <a:pt x="14971" y="10016"/>
                </a:lnTo>
                <a:lnTo>
                  <a:pt x="14971" y="10007"/>
                </a:lnTo>
                <a:lnTo>
                  <a:pt x="14971" y="9998"/>
                </a:lnTo>
                <a:lnTo>
                  <a:pt x="14962" y="9998"/>
                </a:lnTo>
                <a:lnTo>
                  <a:pt x="14962" y="9990"/>
                </a:lnTo>
                <a:lnTo>
                  <a:pt x="14962" y="9998"/>
                </a:lnTo>
                <a:lnTo>
                  <a:pt x="14962" y="10007"/>
                </a:lnTo>
                <a:lnTo>
                  <a:pt x="14962" y="10016"/>
                </a:lnTo>
                <a:lnTo>
                  <a:pt x="14953" y="10016"/>
                </a:lnTo>
                <a:lnTo>
                  <a:pt x="14953" y="10007"/>
                </a:lnTo>
                <a:lnTo>
                  <a:pt x="14953" y="9990"/>
                </a:lnTo>
                <a:lnTo>
                  <a:pt x="14953" y="9963"/>
                </a:lnTo>
                <a:lnTo>
                  <a:pt x="14953" y="9954"/>
                </a:lnTo>
                <a:lnTo>
                  <a:pt x="14935" y="9937"/>
                </a:lnTo>
                <a:lnTo>
                  <a:pt x="14935" y="9919"/>
                </a:lnTo>
                <a:lnTo>
                  <a:pt x="14926" y="9893"/>
                </a:lnTo>
                <a:lnTo>
                  <a:pt x="14918" y="9884"/>
                </a:lnTo>
                <a:lnTo>
                  <a:pt x="14909" y="9875"/>
                </a:lnTo>
                <a:lnTo>
                  <a:pt x="14909" y="9866"/>
                </a:lnTo>
                <a:lnTo>
                  <a:pt x="14909" y="9840"/>
                </a:lnTo>
                <a:lnTo>
                  <a:pt x="14909" y="9831"/>
                </a:lnTo>
                <a:lnTo>
                  <a:pt x="14909" y="9822"/>
                </a:lnTo>
                <a:lnTo>
                  <a:pt x="14909" y="9813"/>
                </a:lnTo>
                <a:lnTo>
                  <a:pt x="14900" y="9813"/>
                </a:lnTo>
                <a:lnTo>
                  <a:pt x="14909" y="9813"/>
                </a:lnTo>
                <a:lnTo>
                  <a:pt x="14918" y="9822"/>
                </a:lnTo>
                <a:lnTo>
                  <a:pt x="14926" y="9822"/>
                </a:lnTo>
                <a:lnTo>
                  <a:pt x="14953" y="9795"/>
                </a:lnTo>
                <a:lnTo>
                  <a:pt x="14979" y="9769"/>
                </a:lnTo>
                <a:lnTo>
                  <a:pt x="14988" y="9751"/>
                </a:lnTo>
                <a:lnTo>
                  <a:pt x="15006" y="9751"/>
                </a:lnTo>
                <a:lnTo>
                  <a:pt x="15015" y="9743"/>
                </a:lnTo>
                <a:lnTo>
                  <a:pt x="15023" y="9743"/>
                </a:lnTo>
                <a:lnTo>
                  <a:pt x="15023" y="9734"/>
                </a:lnTo>
                <a:lnTo>
                  <a:pt x="15023" y="9743"/>
                </a:lnTo>
                <a:lnTo>
                  <a:pt x="15032" y="9743"/>
                </a:lnTo>
                <a:lnTo>
                  <a:pt x="15032" y="9734"/>
                </a:lnTo>
                <a:lnTo>
                  <a:pt x="15041" y="9725"/>
                </a:lnTo>
                <a:lnTo>
                  <a:pt x="15041" y="9716"/>
                </a:lnTo>
                <a:lnTo>
                  <a:pt x="15059" y="9707"/>
                </a:lnTo>
                <a:lnTo>
                  <a:pt x="15068" y="9690"/>
                </a:lnTo>
                <a:lnTo>
                  <a:pt x="15076" y="9681"/>
                </a:lnTo>
                <a:lnTo>
                  <a:pt x="15076" y="9672"/>
                </a:lnTo>
                <a:lnTo>
                  <a:pt x="15094" y="9663"/>
                </a:lnTo>
                <a:lnTo>
                  <a:pt x="15112" y="9645"/>
                </a:lnTo>
                <a:lnTo>
                  <a:pt x="15138" y="9637"/>
                </a:lnTo>
                <a:lnTo>
                  <a:pt x="15156" y="9628"/>
                </a:lnTo>
                <a:lnTo>
                  <a:pt x="15165" y="9628"/>
                </a:lnTo>
                <a:lnTo>
                  <a:pt x="15182" y="9619"/>
                </a:lnTo>
                <a:lnTo>
                  <a:pt x="15200" y="9610"/>
                </a:lnTo>
                <a:lnTo>
                  <a:pt x="15209" y="9610"/>
                </a:lnTo>
                <a:lnTo>
                  <a:pt x="15218" y="9610"/>
                </a:lnTo>
                <a:lnTo>
                  <a:pt x="15218" y="9601"/>
                </a:lnTo>
                <a:lnTo>
                  <a:pt x="15226" y="9601"/>
                </a:lnTo>
                <a:lnTo>
                  <a:pt x="15235" y="9592"/>
                </a:lnTo>
                <a:lnTo>
                  <a:pt x="15244" y="9592"/>
                </a:lnTo>
                <a:lnTo>
                  <a:pt x="15271" y="9575"/>
                </a:lnTo>
                <a:lnTo>
                  <a:pt x="15279" y="9566"/>
                </a:lnTo>
                <a:lnTo>
                  <a:pt x="15288" y="9566"/>
                </a:lnTo>
                <a:lnTo>
                  <a:pt x="15279" y="9548"/>
                </a:lnTo>
                <a:lnTo>
                  <a:pt x="15288" y="9548"/>
                </a:lnTo>
                <a:lnTo>
                  <a:pt x="15297" y="9548"/>
                </a:lnTo>
                <a:lnTo>
                  <a:pt x="15306" y="9531"/>
                </a:lnTo>
                <a:lnTo>
                  <a:pt x="15315" y="9522"/>
                </a:lnTo>
                <a:lnTo>
                  <a:pt x="15323" y="9513"/>
                </a:lnTo>
                <a:lnTo>
                  <a:pt x="15341" y="9487"/>
                </a:lnTo>
                <a:lnTo>
                  <a:pt x="15341" y="9478"/>
                </a:lnTo>
                <a:lnTo>
                  <a:pt x="15341" y="9469"/>
                </a:lnTo>
                <a:lnTo>
                  <a:pt x="15341" y="9460"/>
                </a:lnTo>
                <a:lnTo>
                  <a:pt x="15350" y="9460"/>
                </a:lnTo>
                <a:lnTo>
                  <a:pt x="15350" y="9451"/>
                </a:lnTo>
                <a:lnTo>
                  <a:pt x="15350" y="9442"/>
                </a:lnTo>
                <a:lnTo>
                  <a:pt x="15359" y="9442"/>
                </a:lnTo>
                <a:lnTo>
                  <a:pt x="15359" y="9434"/>
                </a:lnTo>
                <a:lnTo>
                  <a:pt x="15359" y="9425"/>
                </a:lnTo>
                <a:lnTo>
                  <a:pt x="15359" y="9416"/>
                </a:lnTo>
                <a:lnTo>
                  <a:pt x="15350" y="9416"/>
                </a:lnTo>
                <a:lnTo>
                  <a:pt x="15341" y="9425"/>
                </a:lnTo>
                <a:lnTo>
                  <a:pt x="15341" y="9416"/>
                </a:lnTo>
                <a:lnTo>
                  <a:pt x="15341" y="9407"/>
                </a:lnTo>
                <a:lnTo>
                  <a:pt x="15350" y="9398"/>
                </a:lnTo>
                <a:lnTo>
                  <a:pt x="15341" y="9398"/>
                </a:lnTo>
                <a:lnTo>
                  <a:pt x="15341" y="9389"/>
                </a:lnTo>
                <a:lnTo>
                  <a:pt x="15341" y="9372"/>
                </a:lnTo>
                <a:lnTo>
                  <a:pt x="15341" y="9354"/>
                </a:lnTo>
                <a:lnTo>
                  <a:pt x="15341" y="9345"/>
                </a:lnTo>
                <a:lnTo>
                  <a:pt x="15341" y="9337"/>
                </a:lnTo>
                <a:lnTo>
                  <a:pt x="15341" y="9328"/>
                </a:lnTo>
                <a:lnTo>
                  <a:pt x="15341" y="9319"/>
                </a:lnTo>
                <a:lnTo>
                  <a:pt x="15341" y="9310"/>
                </a:lnTo>
                <a:lnTo>
                  <a:pt x="15341" y="9301"/>
                </a:lnTo>
                <a:lnTo>
                  <a:pt x="15332" y="9301"/>
                </a:lnTo>
                <a:lnTo>
                  <a:pt x="15341" y="9292"/>
                </a:lnTo>
                <a:lnTo>
                  <a:pt x="15341" y="9275"/>
                </a:lnTo>
                <a:lnTo>
                  <a:pt x="15332" y="9266"/>
                </a:lnTo>
                <a:lnTo>
                  <a:pt x="15332" y="9257"/>
                </a:lnTo>
                <a:lnTo>
                  <a:pt x="15332" y="9239"/>
                </a:lnTo>
                <a:lnTo>
                  <a:pt x="15332" y="9231"/>
                </a:lnTo>
                <a:lnTo>
                  <a:pt x="15332" y="9222"/>
                </a:lnTo>
                <a:lnTo>
                  <a:pt x="15332" y="9204"/>
                </a:lnTo>
                <a:lnTo>
                  <a:pt x="15332" y="9195"/>
                </a:lnTo>
                <a:lnTo>
                  <a:pt x="15323" y="9187"/>
                </a:lnTo>
                <a:lnTo>
                  <a:pt x="15332" y="9178"/>
                </a:lnTo>
                <a:lnTo>
                  <a:pt x="15332" y="9169"/>
                </a:lnTo>
                <a:lnTo>
                  <a:pt x="15341" y="9160"/>
                </a:lnTo>
                <a:lnTo>
                  <a:pt x="15332" y="9160"/>
                </a:lnTo>
                <a:lnTo>
                  <a:pt x="15332" y="9151"/>
                </a:lnTo>
                <a:lnTo>
                  <a:pt x="15341" y="9142"/>
                </a:lnTo>
                <a:lnTo>
                  <a:pt x="15332" y="9142"/>
                </a:lnTo>
                <a:lnTo>
                  <a:pt x="15341" y="9134"/>
                </a:lnTo>
                <a:lnTo>
                  <a:pt x="15332" y="9125"/>
                </a:lnTo>
                <a:lnTo>
                  <a:pt x="15332" y="9116"/>
                </a:lnTo>
                <a:lnTo>
                  <a:pt x="15323" y="9107"/>
                </a:lnTo>
                <a:lnTo>
                  <a:pt x="15315" y="9098"/>
                </a:lnTo>
                <a:lnTo>
                  <a:pt x="15306" y="9098"/>
                </a:lnTo>
                <a:lnTo>
                  <a:pt x="15297" y="9098"/>
                </a:lnTo>
                <a:lnTo>
                  <a:pt x="15297" y="9089"/>
                </a:lnTo>
                <a:lnTo>
                  <a:pt x="15288" y="9089"/>
                </a:lnTo>
                <a:lnTo>
                  <a:pt x="15279" y="9081"/>
                </a:lnTo>
                <a:lnTo>
                  <a:pt x="15279" y="9072"/>
                </a:lnTo>
                <a:lnTo>
                  <a:pt x="15279" y="9063"/>
                </a:lnTo>
                <a:lnTo>
                  <a:pt x="15271" y="9054"/>
                </a:lnTo>
                <a:lnTo>
                  <a:pt x="15271" y="9036"/>
                </a:lnTo>
                <a:lnTo>
                  <a:pt x="15271" y="9028"/>
                </a:lnTo>
                <a:lnTo>
                  <a:pt x="15253" y="9010"/>
                </a:lnTo>
                <a:lnTo>
                  <a:pt x="15262" y="9001"/>
                </a:lnTo>
                <a:lnTo>
                  <a:pt x="15253" y="8992"/>
                </a:lnTo>
                <a:lnTo>
                  <a:pt x="15244" y="8966"/>
                </a:lnTo>
                <a:lnTo>
                  <a:pt x="15253" y="8957"/>
                </a:lnTo>
                <a:lnTo>
                  <a:pt x="15253" y="8939"/>
                </a:lnTo>
                <a:lnTo>
                  <a:pt x="15253" y="8922"/>
                </a:lnTo>
                <a:lnTo>
                  <a:pt x="15244" y="8922"/>
                </a:lnTo>
                <a:lnTo>
                  <a:pt x="15244" y="8904"/>
                </a:lnTo>
                <a:lnTo>
                  <a:pt x="15253" y="8886"/>
                </a:lnTo>
                <a:lnTo>
                  <a:pt x="15253" y="8878"/>
                </a:lnTo>
                <a:lnTo>
                  <a:pt x="15262" y="8869"/>
                </a:lnTo>
                <a:lnTo>
                  <a:pt x="15262" y="8851"/>
                </a:lnTo>
                <a:lnTo>
                  <a:pt x="15244" y="8851"/>
                </a:lnTo>
                <a:lnTo>
                  <a:pt x="15244" y="8842"/>
                </a:lnTo>
                <a:lnTo>
                  <a:pt x="15235" y="8833"/>
                </a:lnTo>
                <a:lnTo>
                  <a:pt x="15226" y="8825"/>
                </a:lnTo>
                <a:lnTo>
                  <a:pt x="15218" y="8816"/>
                </a:lnTo>
                <a:lnTo>
                  <a:pt x="15209" y="8807"/>
                </a:lnTo>
                <a:lnTo>
                  <a:pt x="15209" y="8798"/>
                </a:lnTo>
                <a:lnTo>
                  <a:pt x="15209" y="8781"/>
                </a:lnTo>
                <a:lnTo>
                  <a:pt x="15218" y="8763"/>
                </a:lnTo>
                <a:lnTo>
                  <a:pt x="15226" y="8754"/>
                </a:lnTo>
                <a:lnTo>
                  <a:pt x="15226" y="8736"/>
                </a:lnTo>
                <a:lnTo>
                  <a:pt x="15226" y="8728"/>
                </a:lnTo>
                <a:lnTo>
                  <a:pt x="15235" y="8719"/>
                </a:lnTo>
                <a:lnTo>
                  <a:pt x="15235" y="8701"/>
                </a:lnTo>
                <a:lnTo>
                  <a:pt x="15244" y="8692"/>
                </a:lnTo>
                <a:lnTo>
                  <a:pt x="15253" y="8692"/>
                </a:lnTo>
                <a:lnTo>
                  <a:pt x="15262" y="8675"/>
                </a:lnTo>
                <a:lnTo>
                  <a:pt x="15271" y="8657"/>
                </a:lnTo>
                <a:lnTo>
                  <a:pt x="15271" y="8648"/>
                </a:lnTo>
                <a:lnTo>
                  <a:pt x="15279" y="8639"/>
                </a:lnTo>
                <a:lnTo>
                  <a:pt x="15288" y="8630"/>
                </a:lnTo>
                <a:lnTo>
                  <a:pt x="15288" y="8613"/>
                </a:lnTo>
                <a:lnTo>
                  <a:pt x="15288" y="8604"/>
                </a:lnTo>
                <a:lnTo>
                  <a:pt x="15297" y="8595"/>
                </a:lnTo>
                <a:lnTo>
                  <a:pt x="15306" y="8586"/>
                </a:lnTo>
                <a:lnTo>
                  <a:pt x="15315" y="8569"/>
                </a:lnTo>
                <a:lnTo>
                  <a:pt x="15315" y="8560"/>
                </a:lnTo>
                <a:lnTo>
                  <a:pt x="15315" y="8551"/>
                </a:lnTo>
                <a:lnTo>
                  <a:pt x="15315" y="8542"/>
                </a:lnTo>
                <a:lnTo>
                  <a:pt x="15323" y="8542"/>
                </a:lnTo>
                <a:lnTo>
                  <a:pt x="15341" y="8533"/>
                </a:lnTo>
                <a:lnTo>
                  <a:pt x="15359" y="8525"/>
                </a:lnTo>
                <a:lnTo>
                  <a:pt x="15368" y="8516"/>
                </a:lnTo>
                <a:lnTo>
                  <a:pt x="15368" y="8507"/>
                </a:lnTo>
                <a:lnTo>
                  <a:pt x="15359" y="8498"/>
                </a:lnTo>
                <a:lnTo>
                  <a:pt x="15368" y="8498"/>
                </a:lnTo>
                <a:lnTo>
                  <a:pt x="15368" y="8489"/>
                </a:lnTo>
                <a:lnTo>
                  <a:pt x="15376" y="8498"/>
                </a:lnTo>
                <a:lnTo>
                  <a:pt x="15394" y="8489"/>
                </a:lnTo>
                <a:lnTo>
                  <a:pt x="15403" y="8489"/>
                </a:lnTo>
                <a:lnTo>
                  <a:pt x="15412" y="8472"/>
                </a:lnTo>
                <a:lnTo>
                  <a:pt x="15421" y="8463"/>
                </a:lnTo>
                <a:lnTo>
                  <a:pt x="15421" y="8454"/>
                </a:lnTo>
                <a:lnTo>
                  <a:pt x="15429" y="8436"/>
                </a:lnTo>
                <a:lnTo>
                  <a:pt x="15438" y="8436"/>
                </a:lnTo>
                <a:lnTo>
                  <a:pt x="15438" y="8427"/>
                </a:lnTo>
                <a:lnTo>
                  <a:pt x="15447" y="8419"/>
                </a:lnTo>
                <a:lnTo>
                  <a:pt x="15456" y="8410"/>
                </a:lnTo>
                <a:lnTo>
                  <a:pt x="15465" y="8401"/>
                </a:lnTo>
                <a:lnTo>
                  <a:pt x="15473" y="8392"/>
                </a:lnTo>
                <a:lnTo>
                  <a:pt x="15482" y="8383"/>
                </a:lnTo>
                <a:lnTo>
                  <a:pt x="15482" y="8375"/>
                </a:lnTo>
                <a:lnTo>
                  <a:pt x="15491" y="8366"/>
                </a:lnTo>
                <a:lnTo>
                  <a:pt x="15500" y="8366"/>
                </a:lnTo>
                <a:lnTo>
                  <a:pt x="15553" y="8304"/>
                </a:lnTo>
                <a:lnTo>
                  <a:pt x="15570" y="8286"/>
                </a:lnTo>
                <a:lnTo>
                  <a:pt x="15597" y="8269"/>
                </a:lnTo>
                <a:lnTo>
                  <a:pt x="15615" y="8251"/>
                </a:lnTo>
                <a:lnTo>
                  <a:pt x="15659" y="8216"/>
                </a:lnTo>
                <a:lnTo>
                  <a:pt x="15729" y="8180"/>
                </a:lnTo>
                <a:lnTo>
                  <a:pt x="15738" y="8172"/>
                </a:lnTo>
                <a:lnTo>
                  <a:pt x="15800" y="8110"/>
                </a:lnTo>
                <a:lnTo>
                  <a:pt x="15853" y="8057"/>
                </a:lnTo>
                <a:lnTo>
                  <a:pt x="15879" y="8022"/>
                </a:lnTo>
                <a:lnTo>
                  <a:pt x="15906" y="7986"/>
                </a:lnTo>
                <a:lnTo>
                  <a:pt x="15932" y="7951"/>
                </a:lnTo>
                <a:lnTo>
                  <a:pt x="15959" y="7898"/>
                </a:lnTo>
                <a:lnTo>
                  <a:pt x="15967" y="7880"/>
                </a:lnTo>
                <a:lnTo>
                  <a:pt x="15976" y="7854"/>
                </a:lnTo>
                <a:lnTo>
                  <a:pt x="15985" y="7836"/>
                </a:lnTo>
                <a:lnTo>
                  <a:pt x="16003" y="7819"/>
                </a:lnTo>
                <a:lnTo>
                  <a:pt x="16012" y="7801"/>
                </a:lnTo>
                <a:lnTo>
                  <a:pt x="16012" y="7792"/>
                </a:lnTo>
                <a:lnTo>
                  <a:pt x="16020" y="7766"/>
                </a:lnTo>
                <a:lnTo>
                  <a:pt x="16038" y="7748"/>
                </a:lnTo>
                <a:lnTo>
                  <a:pt x="16056" y="7730"/>
                </a:lnTo>
                <a:lnTo>
                  <a:pt x="16056" y="7721"/>
                </a:lnTo>
                <a:lnTo>
                  <a:pt x="16065" y="7704"/>
                </a:lnTo>
                <a:lnTo>
                  <a:pt x="16082" y="7686"/>
                </a:lnTo>
                <a:lnTo>
                  <a:pt x="16082" y="7677"/>
                </a:lnTo>
                <a:lnTo>
                  <a:pt x="16091" y="7660"/>
                </a:lnTo>
                <a:lnTo>
                  <a:pt x="16091" y="7642"/>
                </a:lnTo>
                <a:lnTo>
                  <a:pt x="16100" y="7624"/>
                </a:lnTo>
                <a:lnTo>
                  <a:pt x="16100" y="7598"/>
                </a:lnTo>
                <a:lnTo>
                  <a:pt x="16109" y="7589"/>
                </a:lnTo>
                <a:lnTo>
                  <a:pt x="16117" y="7589"/>
                </a:lnTo>
                <a:lnTo>
                  <a:pt x="16126" y="7589"/>
                </a:lnTo>
                <a:lnTo>
                  <a:pt x="16135" y="7589"/>
                </a:lnTo>
                <a:lnTo>
                  <a:pt x="16135" y="7580"/>
                </a:lnTo>
                <a:lnTo>
                  <a:pt x="16126" y="7580"/>
                </a:lnTo>
                <a:lnTo>
                  <a:pt x="16117" y="7580"/>
                </a:lnTo>
                <a:lnTo>
                  <a:pt x="16109" y="7589"/>
                </a:lnTo>
                <a:lnTo>
                  <a:pt x="16109" y="7580"/>
                </a:lnTo>
                <a:lnTo>
                  <a:pt x="16117" y="7580"/>
                </a:lnTo>
                <a:lnTo>
                  <a:pt x="16117" y="7571"/>
                </a:lnTo>
                <a:lnTo>
                  <a:pt x="16117" y="7536"/>
                </a:lnTo>
                <a:lnTo>
                  <a:pt x="16109" y="7518"/>
                </a:lnTo>
                <a:lnTo>
                  <a:pt x="16117" y="7510"/>
                </a:lnTo>
                <a:lnTo>
                  <a:pt x="16117" y="7492"/>
                </a:lnTo>
                <a:lnTo>
                  <a:pt x="16126" y="7492"/>
                </a:lnTo>
                <a:lnTo>
                  <a:pt x="16126" y="7483"/>
                </a:lnTo>
                <a:lnTo>
                  <a:pt x="16117" y="7483"/>
                </a:lnTo>
                <a:lnTo>
                  <a:pt x="16091" y="7474"/>
                </a:lnTo>
                <a:lnTo>
                  <a:pt x="16082" y="7474"/>
                </a:lnTo>
                <a:lnTo>
                  <a:pt x="16073" y="7483"/>
                </a:lnTo>
                <a:lnTo>
                  <a:pt x="16065" y="7492"/>
                </a:lnTo>
                <a:lnTo>
                  <a:pt x="16038" y="7510"/>
                </a:lnTo>
                <a:lnTo>
                  <a:pt x="16003" y="7510"/>
                </a:lnTo>
                <a:lnTo>
                  <a:pt x="15985" y="7518"/>
                </a:lnTo>
                <a:lnTo>
                  <a:pt x="15967" y="7527"/>
                </a:lnTo>
                <a:lnTo>
                  <a:pt x="15950" y="7527"/>
                </a:lnTo>
                <a:lnTo>
                  <a:pt x="15932" y="7518"/>
                </a:lnTo>
                <a:lnTo>
                  <a:pt x="15923" y="7518"/>
                </a:lnTo>
                <a:lnTo>
                  <a:pt x="15915" y="7527"/>
                </a:lnTo>
                <a:lnTo>
                  <a:pt x="15888" y="7536"/>
                </a:lnTo>
                <a:lnTo>
                  <a:pt x="15862" y="7536"/>
                </a:lnTo>
                <a:lnTo>
                  <a:pt x="15844" y="7527"/>
                </a:lnTo>
                <a:lnTo>
                  <a:pt x="15826" y="7536"/>
                </a:lnTo>
                <a:lnTo>
                  <a:pt x="15809" y="7554"/>
                </a:lnTo>
                <a:lnTo>
                  <a:pt x="15782" y="7563"/>
                </a:lnTo>
                <a:lnTo>
                  <a:pt x="15773" y="7563"/>
                </a:lnTo>
                <a:lnTo>
                  <a:pt x="15756" y="7563"/>
                </a:lnTo>
                <a:lnTo>
                  <a:pt x="15738" y="7563"/>
                </a:lnTo>
                <a:lnTo>
                  <a:pt x="15720" y="7554"/>
                </a:lnTo>
                <a:lnTo>
                  <a:pt x="15712" y="7563"/>
                </a:lnTo>
                <a:lnTo>
                  <a:pt x="15685" y="7571"/>
                </a:lnTo>
                <a:lnTo>
                  <a:pt x="15659" y="7589"/>
                </a:lnTo>
                <a:lnTo>
                  <a:pt x="15623" y="7589"/>
                </a:lnTo>
                <a:lnTo>
                  <a:pt x="15615" y="7580"/>
                </a:lnTo>
                <a:lnTo>
                  <a:pt x="15606" y="7580"/>
                </a:lnTo>
                <a:lnTo>
                  <a:pt x="15579" y="7563"/>
                </a:lnTo>
                <a:lnTo>
                  <a:pt x="15562" y="7545"/>
                </a:lnTo>
                <a:lnTo>
                  <a:pt x="15553" y="7518"/>
                </a:lnTo>
                <a:lnTo>
                  <a:pt x="15535" y="7510"/>
                </a:lnTo>
                <a:lnTo>
                  <a:pt x="15526" y="7501"/>
                </a:lnTo>
                <a:lnTo>
                  <a:pt x="15518" y="7501"/>
                </a:lnTo>
                <a:lnTo>
                  <a:pt x="15509" y="7501"/>
                </a:lnTo>
                <a:lnTo>
                  <a:pt x="15500" y="7501"/>
                </a:lnTo>
                <a:lnTo>
                  <a:pt x="15491" y="7510"/>
                </a:lnTo>
                <a:lnTo>
                  <a:pt x="15482" y="7510"/>
                </a:lnTo>
                <a:lnTo>
                  <a:pt x="15482" y="7501"/>
                </a:lnTo>
                <a:lnTo>
                  <a:pt x="15491" y="7501"/>
                </a:lnTo>
                <a:lnTo>
                  <a:pt x="15500" y="7492"/>
                </a:lnTo>
                <a:lnTo>
                  <a:pt x="15518" y="7483"/>
                </a:lnTo>
                <a:lnTo>
                  <a:pt x="15535" y="7474"/>
                </a:lnTo>
                <a:lnTo>
                  <a:pt x="15544" y="7466"/>
                </a:lnTo>
                <a:lnTo>
                  <a:pt x="15544" y="7457"/>
                </a:lnTo>
                <a:lnTo>
                  <a:pt x="15544" y="7439"/>
                </a:lnTo>
                <a:lnTo>
                  <a:pt x="15526" y="7421"/>
                </a:lnTo>
                <a:lnTo>
                  <a:pt x="15526" y="7413"/>
                </a:lnTo>
                <a:lnTo>
                  <a:pt x="15518" y="7404"/>
                </a:lnTo>
                <a:lnTo>
                  <a:pt x="15518" y="7413"/>
                </a:lnTo>
                <a:lnTo>
                  <a:pt x="15500" y="7404"/>
                </a:lnTo>
                <a:lnTo>
                  <a:pt x="15500" y="7395"/>
                </a:lnTo>
                <a:lnTo>
                  <a:pt x="15482" y="7377"/>
                </a:lnTo>
                <a:lnTo>
                  <a:pt x="15473" y="7377"/>
                </a:lnTo>
                <a:lnTo>
                  <a:pt x="15473" y="7368"/>
                </a:lnTo>
                <a:lnTo>
                  <a:pt x="15465" y="7351"/>
                </a:lnTo>
                <a:lnTo>
                  <a:pt x="15421" y="7324"/>
                </a:lnTo>
                <a:lnTo>
                  <a:pt x="15403" y="7307"/>
                </a:lnTo>
                <a:lnTo>
                  <a:pt x="15385" y="7271"/>
                </a:lnTo>
                <a:lnTo>
                  <a:pt x="15359" y="7263"/>
                </a:lnTo>
                <a:lnTo>
                  <a:pt x="15341" y="7254"/>
                </a:lnTo>
                <a:lnTo>
                  <a:pt x="15332" y="7254"/>
                </a:lnTo>
                <a:lnTo>
                  <a:pt x="15323" y="7245"/>
                </a:lnTo>
                <a:lnTo>
                  <a:pt x="15315" y="7245"/>
                </a:lnTo>
                <a:lnTo>
                  <a:pt x="15306" y="7236"/>
                </a:lnTo>
                <a:lnTo>
                  <a:pt x="15306" y="7227"/>
                </a:lnTo>
                <a:lnTo>
                  <a:pt x="15297" y="7218"/>
                </a:lnTo>
                <a:lnTo>
                  <a:pt x="15288" y="7210"/>
                </a:lnTo>
                <a:lnTo>
                  <a:pt x="15279" y="7218"/>
                </a:lnTo>
                <a:lnTo>
                  <a:pt x="15279" y="7227"/>
                </a:lnTo>
                <a:lnTo>
                  <a:pt x="15288" y="7236"/>
                </a:lnTo>
                <a:lnTo>
                  <a:pt x="15279" y="7236"/>
                </a:lnTo>
                <a:lnTo>
                  <a:pt x="15279" y="7227"/>
                </a:lnTo>
                <a:lnTo>
                  <a:pt x="15271" y="7210"/>
                </a:lnTo>
                <a:lnTo>
                  <a:pt x="15262" y="7210"/>
                </a:lnTo>
                <a:lnTo>
                  <a:pt x="15253" y="7192"/>
                </a:lnTo>
                <a:lnTo>
                  <a:pt x="15244" y="7174"/>
                </a:lnTo>
                <a:lnTo>
                  <a:pt x="15244" y="7157"/>
                </a:lnTo>
                <a:lnTo>
                  <a:pt x="15235" y="7121"/>
                </a:lnTo>
                <a:lnTo>
                  <a:pt x="15226" y="7095"/>
                </a:lnTo>
                <a:lnTo>
                  <a:pt x="15218" y="7068"/>
                </a:lnTo>
                <a:lnTo>
                  <a:pt x="15191" y="7024"/>
                </a:lnTo>
                <a:lnTo>
                  <a:pt x="15191" y="7015"/>
                </a:lnTo>
                <a:lnTo>
                  <a:pt x="15173" y="7007"/>
                </a:lnTo>
                <a:lnTo>
                  <a:pt x="15173" y="6998"/>
                </a:lnTo>
                <a:lnTo>
                  <a:pt x="15165" y="6998"/>
                </a:lnTo>
                <a:lnTo>
                  <a:pt x="15165" y="7007"/>
                </a:lnTo>
                <a:lnTo>
                  <a:pt x="15156" y="6998"/>
                </a:lnTo>
                <a:lnTo>
                  <a:pt x="15156" y="6989"/>
                </a:lnTo>
                <a:lnTo>
                  <a:pt x="15147" y="6980"/>
                </a:lnTo>
                <a:lnTo>
                  <a:pt x="15129" y="6971"/>
                </a:lnTo>
                <a:lnTo>
                  <a:pt x="15121" y="6971"/>
                </a:lnTo>
                <a:lnTo>
                  <a:pt x="15112" y="6962"/>
                </a:lnTo>
                <a:lnTo>
                  <a:pt x="15103" y="6936"/>
                </a:lnTo>
                <a:lnTo>
                  <a:pt x="15094" y="6901"/>
                </a:lnTo>
                <a:lnTo>
                  <a:pt x="15094" y="6883"/>
                </a:lnTo>
                <a:lnTo>
                  <a:pt x="15094" y="6865"/>
                </a:lnTo>
                <a:lnTo>
                  <a:pt x="15094" y="6839"/>
                </a:lnTo>
                <a:lnTo>
                  <a:pt x="15094" y="6830"/>
                </a:lnTo>
                <a:lnTo>
                  <a:pt x="15085" y="6812"/>
                </a:lnTo>
                <a:lnTo>
                  <a:pt x="15085" y="6804"/>
                </a:lnTo>
                <a:lnTo>
                  <a:pt x="15085" y="6795"/>
                </a:lnTo>
                <a:lnTo>
                  <a:pt x="15085" y="6786"/>
                </a:lnTo>
                <a:lnTo>
                  <a:pt x="15094" y="6786"/>
                </a:lnTo>
                <a:lnTo>
                  <a:pt x="15094" y="6795"/>
                </a:lnTo>
                <a:lnTo>
                  <a:pt x="15094" y="6786"/>
                </a:lnTo>
                <a:lnTo>
                  <a:pt x="15094" y="6777"/>
                </a:lnTo>
                <a:lnTo>
                  <a:pt x="15085" y="6768"/>
                </a:lnTo>
                <a:lnTo>
                  <a:pt x="15068" y="6751"/>
                </a:lnTo>
                <a:lnTo>
                  <a:pt x="15068" y="6733"/>
                </a:lnTo>
                <a:lnTo>
                  <a:pt x="15068" y="6715"/>
                </a:lnTo>
                <a:lnTo>
                  <a:pt x="15068" y="6706"/>
                </a:lnTo>
                <a:lnTo>
                  <a:pt x="15032" y="6689"/>
                </a:lnTo>
                <a:lnTo>
                  <a:pt x="15023" y="6671"/>
                </a:lnTo>
                <a:lnTo>
                  <a:pt x="14997" y="6662"/>
                </a:lnTo>
                <a:lnTo>
                  <a:pt x="14988" y="6654"/>
                </a:lnTo>
                <a:lnTo>
                  <a:pt x="14979" y="6645"/>
                </a:lnTo>
                <a:lnTo>
                  <a:pt x="14971" y="6618"/>
                </a:lnTo>
                <a:lnTo>
                  <a:pt x="14971" y="6609"/>
                </a:lnTo>
                <a:lnTo>
                  <a:pt x="14971" y="6584"/>
                </a:lnTo>
                <a:lnTo>
                  <a:pt x="14971" y="6575"/>
                </a:lnTo>
                <a:lnTo>
                  <a:pt x="14971" y="6566"/>
                </a:lnTo>
                <a:lnTo>
                  <a:pt x="14979" y="6566"/>
                </a:lnTo>
                <a:lnTo>
                  <a:pt x="14988" y="6566"/>
                </a:lnTo>
                <a:lnTo>
                  <a:pt x="14979" y="6557"/>
                </a:lnTo>
                <a:lnTo>
                  <a:pt x="14962" y="6549"/>
                </a:lnTo>
                <a:lnTo>
                  <a:pt x="14962" y="6540"/>
                </a:lnTo>
                <a:lnTo>
                  <a:pt x="14944" y="6531"/>
                </a:lnTo>
                <a:lnTo>
                  <a:pt x="14918" y="6478"/>
                </a:lnTo>
                <a:lnTo>
                  <a:pt x="14909" y="6452"/>
                </a:lnTo>
                <a:lnTo>
                  <a:pt x="14900" y="6434"/>
                </a:lnTo>
                <a:lnTo>
                  <a:pt x="14882" y="6407"/>
                </a:lnTo>
                <a:lnTo>
                  <a:pt x="14856" y="6363"/>
                </a:lnTo>
                <a:lnTo>
                  <a:pt x="14856" y="6354"/>
                </a:lnTo>
                <a:lnTo>
                  <a:pt x="14847" y="6328"/>
                </a:lnTo>
                <a:lnTo>
                  <a:pt x="14847" y="6319"/>
                </a:lnTo>
                <a:lnTo>
                  <a:pt x="14838" y="6310"/>
                </a:lnTo>
                <a:lnTo>
                  <a:pt x="14838" y="6302"/>
                </a:lnTo>
                <a:lnTo>
                  <a:pt x="14829" y="6293"/>
                </a:lnTo>
                <a:lnTo>
                  <a:pt x="14821" y="6284"/>
                </a:lnTo>
                <a:lnTo>
                  <a:pt x="14821" y="6275"/>
                </a:lnTo>
                <a:lnTo>
                  <a:pt x="14821" y="6257"/>
                </a:lnTo>
                <a:lnTo>
                  <a:pt x="14812" y="6249"/>
                </a:lnTo>
                <a:lnTo>
                  <a:pt x="14794" y="6231"/>
                </a:lnTo>
                <a:lnTo>
                  <a:pt x="14785" y="6213"/>
                </a:lnTo>
                <a:lnTo>
                  <a:pt x="14776" y="6204"/>
                </a:lnTo>
                <a:lnTo>
                  <a:pt x="14768" y="6196"/>
                </a:lnTo>
                <a:lnTo>
                  <a:pt x="14768" y="6187"/>
                </a:lnTo>
                <a:lnTo>
                  <a:pt x="14759" y="6178"/>
                </a:lnTo>
                <a:lnTo>
                  <a:pt x="14759" y="6169"/>
                </a:lnTo>
                <a:lnTo>
                  <a:pt x="14759" y="6160"/>
                </a:lnTo>
                <a:lnTo>
                  <a:pt x="14750" y="6143"/>
                </a:lnTo>
                <a:lnTo>
                  <a:pt x="14741" y="6125"/>
                </a:lnTo>
                <a:lnTo>
                  <a:pt x="14732" y="6125"/>
                </a:lnTo>
                <a:lnTo>
                  <a:pt x="14741" y="6116"/>
                </a:lnTo>
                <a:lnTo>
                  <a:pt x="14741" y="6107"/>
                </a:lnTo>
                <a:lnTo>
                  <a:pt x="14741" y="6099"/>
                </a:lnTo>
                <a:lnTo>
                  <a:pt x="14750" y="6090"/>
                </a:lnTo>
                <a:lnTo>
                  <a:pt x="14759" y="6107"/>
                </a:lnTo>
                <a:lnTo>
                  <a:pt x="14759" y="6134"/>
                </a:lnTo>
                <a:lnTo>
                  <a:pt x="14768" y="6134"/>
                </a:lnTo>
                <a:lnTo>
                  <a:pt x="14768" y="6143"/>
                </a:lnTo>
                <a:lnTo>
                  <a:pt x="14776" y="6151"/>
                </a:lnTo>
                <a:lnTo>
                  <a:pt x="14785" y="6169"/>
                </a:lnTo>
                <a:lnTo>
                  <a:pt x="14794" y="6178"/>
                </a:lnTo>
                <a:lnTo>
                  <a:pt x="14794" y="6187"/>
                </a:lnTo>
                <a:lnTo>
                  <a:pt x="14794" y="6196"/>
                </a:lnTo>
                <a:lnTo>
                  <a:pt x="14803" y="6204"/>
                </a:lnTo>
                <a:lnTo>
                  <a:pt x="14812" y="6222"/>
                </a:lnTo>
                <a:lnTo>
                  <a:pt x="14829" y="6231"/>
                </a:lnTo>
                <a:lnTo>
                  <a:pt x="14838" y="6249"/>
                </a:lnTo>
                <a:lnTo>
                  <a:pt x="14856" y="6266"/>
                </a:lnTo>
                <a:lnTo>
                  <a:pt x="14874" y="6266"/>
                </a:lnTo>
                <a:lnTo>
                  <a:pt x="14882" y="6257"/>
                </a:lnTo>
                <a:lnTo>
                  <a:pt x="14882" y="6249"/>
                </a:lnTo>
                <a:lnTo>
                  <a:pt x="14891" y="6240"/>
                </a:lnTo>
                <a:lnTo>
                  <a:pt x="14891" y="6222"/>
                </a:lnTo>
                <a:lnTo>
                  <a:pt x="14900" y="6187"/>
                </a:lnTo>
                <a:lnTo>
                  <a:pt x="14909" y="6151"/>
                </a:lnTo>
                <a:lnTo>
                  <a:pt x="14918" y="6134"/>
                </a:lnTo>
                <a:lnTo>
                  <a:pt x="14926" y="6134"/>
                </a:lnTo>
                <a:lnTo>
                  <a:pt x="14926" y="6125"/>
                </a:lnTo>
                <a:lnTo>
                  <a:pt x="14926" y="6134"/>
                </a:lnTo>
                <a:lnTo>
                  <a:pt x="14926" y="6143"/>
                </a:lnTo>
                <a:lnTo>
                  <a:pt x="14918" y="6196"/>
                </a:lnTo>
                <a:lnTo>
                  <a:pt x="14918" y="6213"/>
                </a:lnTo>
                <a:lnTo>
                  <a:pt x="14909" y="6231"/>
                </a:lnTo>
                <a:lnTo>
                  <a:pt x="14900" y="6240"/>
                </a:lnTo>
                <a:lnTo>
                  <a:pt x="14900" y="6249"/>
                </a:lnTo>
                <a:lnTo>
                  <a:pt x="14909" y="6240"/>
                </a:lnTo>
                <a:lnTo>
                  <a:pt x="14918" y="6240"/>
                </a:lnTo>
                <a:lnTo>
                  <a:pt x="14935" y="6249"/>
                </a:lnTo>
                <a:lnTo>
                  <a:pt x="14944" y="6249"/>
                </a:lnTo>
                <a:lnTo>
                  <a:pt x="14962" y="6275"/>
                </a:lnTo>
                <a:lnTo>
                  <a:pt x="14971" y="6293"/>
                </a:lnTo>
                <a:lnTo>
                  <a:pt x="14988" y="6310"/>
                </a:lnTo>
                <a:lnTo>
                  <a:pt x="14988" y="6328"/>
                </a:lnTo>
                <a:lnTo>
                  <a:pt x="15006" y="6337"/>
                </a:lnTo>
                <a:lnTo>
                  <a:pt x="15006" y="6346"/>
                </a:lnTo>
                <a:lnTo>
                  <a:pt x="15023" y="6363"/>
                </a:lnTo>
                <a:lnTo>
                  <a:pt x="15041" y="6399"/>
                </a:lnTo>
                <a:lnTo>
                  <a:pt x="15050" y="6407"/>
                </a:lnTo>
                <a:lnTo>
                  <a:pt x="15059" y="6416"/>
                </a:lnTo>
                <a:lnTo>
                  <a:pt x="15059" y="6425"/>
                </a:lnTo>
                <a:lnTo>
                  <a:pt x="15068" y="6434"/>
                </a:lnTo>
                <a:lnTo>
                  <a:pt x="15085" y="6460"/>
                </a:lnTo>
                <a:lnTo>
                  <a:pt x="15094" y="6478"/>
                </a:lnTo>
                <a:lnTo>
                  <a:pt x="15094" y="6487"/>
                </a:lnTo>
                <a:lnTo>
                  <a:pt x="15094" y="6496"/>
                </a:lnTo>
                <a:lnTo>
                  <a:pt x="15094" y="6505"/>
                </a:lnTo>
                <a:lnTo>
                  <a:pt x="15103" y="6513"/>
                </a:lnTo>
                <a:lnTo>
                  <a:pt x="15112" y="6531"/>
                </a:lnTo>
                <a:lnTo>
                  <a:pt x="15121" y="6540"/>
                </a:lnTo>
                <a:lnTo>
                  <a:pt x="15129" y="6540"/>
                </a:lnTo>
                <a:lnTo>
                  <a:pt x="15138" y="6549"/>
                </a:lnTo>
                <a:lnTo>
                  <a:pt x="15147" y="6549"/>
                </a:lnTo>
                <a:lnTo>
                  <a:pt x="15147" y="6557"/>
                </a:lnTo>
                <a:lnTo>
                  <a:pt x="15156" y="6557"/>
                </a:lnTo>
                <a:lnTo>
                  <a:pt x="15173" y="6575"/>
                </a:lnTo>
                <a:lnTo>
                  <a:pt x="15182" y="6584"/>
                </a:lnTo>
                <a:lnTo>
                  <a:pt x="15191" y="6602"/>
                </a:lnTo>
                <a:lnTo>
                  <a:pt x="15200" y="6618"/>
                </a:lnTo>
                <a:lnTo>
                  <a:pt x="15209" y="6627"/>
                </a:lnTo>
                <a:lnTo>
                  <a:pt x="15209" y="6636"/>
                </a:lnTo>
                <a:lnTo>
                  <a:pt x="15209" y="6645"/>
                </a:lnTo>
                <a:lnTo>
                  <a:pt x="15218" y="6654"/>
                </a:lnTo>
                <a:lnTo>
                  <a:pt x="15226" y="6662"/>
                </a:lnTo>
                <a:lnTo>
                  <a:pt x="15226" y="6671"/>
                </a:lnTo>
                <a:lnTo>
                  <a:pt x="15226" y="6689"/>
                </a:lnTo>
                <a:lnTo>
                  <a:pt x="15226" y="6698"/>
                </a:lnTo>
                <a:lnTo>
                  <a:pt x="15226" y="6715"/>
                </a:lnTo>
                <a:lnTo>
                  <a:pt x="15226" y="6724"/>
                </a:lnTo>
                <a:lnTo>
                  <a:pt x="15226" y="6733"/>
                </a:lnTo>
                <a:lnTo>
                  <a:pt x="15226" y="6742"/>
                </a:lnTo>
                <a:lnTo>
                  <a:pt x="15235" y="6751"/>
                </a:lnTo>
                <a:lnTo>
                  <a:pt x="15235" y="6759"/>
                </a:lnTo>
                <a:lnTo>
                  <a:pt x="15226" y="6768"/>
                </a:lnTo>
                <a:lnTo>
                  <a:pt x="15244" y="6795"/>
                </a:lnTo>
                <a:lnTo>
                  <a:pt x="15262" y="6812"/>
                </a:lnTo>
                <a:lnTo>
                  <a:pt x="15271" y="6830"/>
                </a:lnTo>
                <a:lnTo>
                  <a:pt x="15279" y="6839"/>
                </a:lnTo>
                <a:lnTo>
                  <a:pt x="15288" y="6848"/>
                </a:lnTo>
                <a:lnTo>
                  <a:pt x="15306" y="6848"/>
                </a:lnTo>
                <a:lnTo>
                  <a:pt x="15332" y="6874"/>
                </a:lnTo>
                <a:lnTo>
                  <a:pt x="15341" y="6883"/>
                </a:lnTo>
                <a:lnTo>
                  <a:pt x="15350" y="6892"/>
                </a:lnTo>
                <a:lnTo>
                  <a:pt x="15359" y="6901"/>
                </a:lnTo>
                <a:lnTo>
                  <a:pt x="15368" y="6909"/>
                </a:lnTo>
                <a:lnTo>
                  <a:pt x="15376" y="6936"/>
                </a:lnTo>
                <a:lnTo>
                  <a:pt x="15385" y="6945"/>
                </a:lnTo>
                <a:lnTo>
                  <a:pt x="15385" y="6954"/>
                </a:lnTo>
                <a:lnTo>
                  <a:pt x="15385" y="6962"/>
                </a:lnTo>
                <a:lnTo>
                  <a:pt x="15385" y="6971"/>
                </a:lnTo>
                <a:lnTo>
                  <a:pt x="15403" y="6989"/>
                </a:lnTo>
                <a:lnTo>
                  <a:pt x="15412" y="7007"/>
                </a:lnTo>
                <a:lnTo>
                  <a:pt x="15421" y="7024"/>
                </a:lnTo>
                <a:lnTo>
                  <a:pt x="15429" y="7033"/>
                </a:lnTo>
                <a:lnTo>
                  <a:pt x="15447" y="7051"/>
                </a:lnTo>
                <a:lnTo>
                  <a:pt x="15465" y="7068"/>
                </a:lnTo>
                <a:lnTo>
                  <a:pt x="15465" y="7077"/>
                </a:lnTo>
                <a:lnTo>
                  <a:pt x="15473" y="7086"/>
                </a:lnTo>
                <a:lnTo>
                  <a:pt x="15482" y="7095"/>
                </a:lnTo>
                <a:lnTo>
                  <a:pt x="15482" y="7104"/>
                </a:lnTo>
                <a:lnTo>
                  <a:pt x="15491" y="7112"/>
                </a:lnTo>
                <a:lnTo>
                  <a:pt x="15500" y="7121"/>
                </a:lnTo>
                <a:lnTo>
                  <a:pt x="15500" y="7130"/>
                </a:lnTo>
                <a:lnTo>
                  <a:pt x="15500" y="7139"/>
                </a:lnTo>
                <a:lnTo>
                  <a:pt x="15500" y="7148"/>
                </a:lnTo>
                <a:lnTo>
                  <a:pt x="15509" y="7174"/>
                </a:lnTo>
                <a:lnTo>
                  <a:pt x="15500" y="7201"/>
                </a:lnTo>
                <a:lnTo>
                  <a:pt x="15500" y="7218"/>
                </a:lnTo>
                <a:lnTo>
                  <a:pt x="15500" y="7227"/>
                </a:lnTo>
                <a:lnTo>
                  <a:pt x="15491" y="7227"/>
                </a:lnTo>
                <a:lnTo>
                  <a:pt x="15509" y="7236"/>
                </a:lnTo>
                <a:lnTo>
                  <a:pt x="15509" y="7245"/>
                </a:lnTo>
                <a:lnTo>
                  <a:pt x="15509" y="7254"/>
                </a:lnTo>
                <a:lnTo>
                  <a:pt x="15509" y="7263"/>
                </a:lnTo>
                <a:lnTo>
                  <a:pt x="15518" y="7263"/>
                </a:lnTo>
                <a:lnTo>
                  <a:pt x="15518" y="7280"/>
                </a:lnTo>
                <a:lnTo>
                  <a:pt x="15518" y="7289"/>
                </a:lnTo>
                <a:lnTo>
                  <a:pt x="15518" y="7298"/>
                </a:lnTo>
                <a:lnTo>
                  <a:pt x="15526" y="7307"/>
                </a:lnTo>
                <a:lnTo>
                  <a:pt x="15526" y="7324"/>
                </a:lnTo>
                <a:lnTo>
                  <a:pt x="15535" y="7333"/>
                </a:lnTo>
                <a:lnTo>
                  <a:pt x="15535" y="7342"/>
                </a:lnTo>
                <a:lnTo>
                  <a:pt x="15535" y="7351"/>
                </a:lnTo>
                <a:lnTo>
                  <a:pt x="15535" y="7377"/>
                </a:lnTo>
                <a:lnTo>
                  <a:pt x="15553" y="7413"/>
                </a:lnTo>
                <a:lnTo>
                  <a:pt x="15553" y="7421"/>
                </a:lnTo>
                <a:lnTo>
                  <a:pt x="15562" y="7413"/>
                </a:lnTo>
                <a:lnTo>
                  <a:pt x="15579" y="7421"/>
                </a:lnTo>
                <a:lnTo>
                  <a:pt x="15588" y="7421"/>
                </a:lnTo>
                <a:lnTo>
                  <a:pt x="15597" y="7421"/>
                </a:lnTo>
                <a:lnTo>
                  <a:pt x="15615" y="7421"/>
                </a:lnTo>
                <a:lnTo>
                  <a:pt x="15632" y="7413"/>
                </a:lnTo>
                <a:lnTo>
                  <a:pt x="15650" y="7413"/>
                </a:lnTo>
                <a:lnTo>
                  <a:pt x="15659" y="7413"/>
                </a:lnTo>
                <a:lnTo>
                  <a:pt x="15668" y="7413"/>
                </a:lnTo>
                <a:lnTo>
                  <a:pt x="15676" y="7404"/>
                </a:lnTo>
                <a:lnTo>
                  <a:pt x="15676" y="7395"/>
                </a:lnTo>
                <a:lnTo>
                  <a:pt x="15694" y="7395"/>
                </a:lnTo>
                <a:lnTo>
                  <a:pt x="15703" y="7377"/>
                </a:lnTo>
                <a:lnTo>
                  <a:pt x="15712" y="7368"/>
                </a:lnTo>
                <a:lnTo>
                  <a:pt x="15729" y="7368"/>
                </a:lnTo>
                <a:lnTo>
                  <a:pt x="15756" y="7368"/>
                </a:lnTo>
                <a:lnTo>
                  <a:pt x="15773" y="7368"/>
                </a:lnTo>
                <a:lnTo>
                  <a:pt x="15791" y="7368"/>
                </a:lnTo>
                <a:lnTo>
                  <a:pt x="15800" y="7360"/>
                </a:lnTo>
                <a:lnTo>
                  <a:pt x="15809" y="7360"/>
                </a:lnTo>
                <a:lnTo>
                  <a:pt x="15826" y="7351"/>
                </a:lnTo>
                <a:lnTo>
                  <a:pt x="15844" y="7351"/>
                </a:lnTo>
                <a:lnTo>
                  <a:pt x="15862" y="7333"/>
                </a:lnTo>
                <a:lnTo>
                  <a:pt x="15870" y="7324"/>
                </a:lnTo>
                <a:lnTo>
                  <a:pt x="15879" y="7324"/>
                </a:lnTo>
                <a:lnTo>
                  <a:pt x="15888" y="7315"/>
                </a:lnTo>
                <a:lnTo>
                  <a:pt x="15906" y="7324"/>
                </a:lnTo>
                <a:lnTo>
                  <a:pt x="15915" y="7324"/>
                </a:lnTo>
                <a:lnTo>
                  <a:pt x="15932" y="7315"/>
                </a:lnTo>
                <a:lnTo>
                  <a:pt x="15941" y="7315"/>
                </a:lnTo>
                <a:lnTo>
                  <a:pt x="15950" y="7298"/>
                </a:lnTo>
                <a:lnTo>
                  <a:pt x="15959" y="7298"/>
                </a:lnTo>
                <a:lnTo>
                  <a:pt x="15959" y="7289"/>
                </a:lnTo>
                <a:lnTo>
                  <a:pt x="15967" y="7280"/>
                </a:lnTo>
                <a:lnTo>
                  <a:pt x="15985" y="7271"/>
                </a:lnTo>
                <a:lnTo>
                  <a:pt x="16003" y="7271"/>
                </a:lnTo>
                <a:lnTo>
                  <a:pt x="16029" y="7263"/>
                </a:lnTo>
                <a:lnTo>
                  <a:pt x="16047" y="7263"/>
                </a:lnTo>
                <a:lnTo>
                  <a:pt x="16056" y="7254"/>
                </a:lnTo>
                <a:lnTo>
                  <a:pt x="16073" y="7245"/>
                </a:lnTo>
                <a:lnTo>
                  <a:pt x="16109" y="7236"/>
                </a:lnTo>
                <a:lnTo>
                  <a:pt x="16126" y="7227"/>
                </a:lnTo>
                <a:lnTo>
                  <a:pt x="16153" y="7218"/>
                </a:lnTo>
                <a:lnTo>
                  <a:pt x="16162" y="7218"/>
                </a:lnTo>
                <a:lnTo>
                  <a:pt x="16170" y="7210"/>
                </a:lnTo>
                <a:lnTo>
                  <a:pt x="16179" y="7210"/>
                </a:lnTo>
                <a:lnTo>
                  <a:pt x="16188" y="7201"/>
                </a:lnTo>
                <a:lnTo>
                  <a:pt x="16197" y="7201"/>
                </a:lnTo>
                <a:lnTo>
                  <a:pt x="16197" y="7192"/>
                </a:lnTo>
                <a:lnTo>
                  <a:pt x="16188" y="7174"/>
                </a:lnTo>
                <a:lnTo>
                  <a:pt x="16197" y="7157"/>
                </a:lnTo>
                <a:lnTo>
                  <a:pt x="16206" y="7148"/>
                </a:lnTo>
                <a:lnTo>
                  <a:pt x="16215" y="7139"/>
                </a:lnTo>
                <a:lnTo>
                  <a:pt x="16223" y="7139"/>
                </a:lnTo>
                <a:lnTo>
                  <a:pt x="16259" y="7121"/>
                </a:lnTo>
                <a:lnTo>
                  <a:pt x="16276" y="7121"/>
                </a:lnTo>
                <a:lnTo>
                  <a:pt x="16294" y="7112"/>
                </a:lnTo>
                <a:lnTo>
                  <a:pt x="16312" y="7112"/>
                </a:lnTo>
                <a:lnTo>
                  <a:pt x="16320" y="7104"/>
                </a:lnTo>
                <a:lnTo>
                  <a:pt x="16329" y="7095"/>
                </a:lnTo>
                <a:lnTo>
                  <a:pt x="16356" y="7095"/>
                </a:lnTo>
                <a:lnTo>
                  <a:pt x="16364" y="7095"/>
                </a:lnTo>
                <a:lnTo>
                  <a:pt x="16373" y="7095"/>
                </a:lnTo>
                <a:lnTo>
                  <a:pt x="16382" y="7104"/>
                </a:lnTo>
                <a:lnTo>
                  <a:pt x="16409" y="7095"/>
                </a:lnTo>
                <a:lnTo>
                  <a:pt x="16409" y="7086"/>
                </a:lnTo>
                <a:lnTo>
                  <a:pt x="16417" y="7077"/>
                </a:lnTo>
                <a:lnTo>
                  <a:pt x="16417" y="7068"/>
                </a:lnTo>
                <a:lnTo>
                  <a:pt x="16417" y="7060"/>
                </a:lnTo>
                <a:lnTo>
                  <a:pt x="16417" y="7051"/>
                </a:lnTo>
                <a:lnTo>
                  <a:pt x="16435" y="7033"/>
                </a:lnTo>
                <a:lnTo>
                  <a:pt x="16444" y="7033"/>
                </a:lnTo>
                <a:lnTo>
                  <a:pt x="16470" y="7024"/>
                </a:lnTo>
                <a:lnTo>
                  <a:pt x="16497" y="7024"/>
                </a:lnTo>
                <a:lnTo>
                  <a:pt x="16506" y="7024"/>
                </a:lnTo>
                <a:lnTo>
                  <a:pt x="16514" y="7007"/>
                </a:lnTo>
                <a:lnTo>
                  <a:pt x="16523" y="6980"/>
                </a:lnTo>
                <a:lnTo>
                  <a:pt x="16532" y="6962"/>
                </a:lnTo>
                <a:lnTo>
                  <a:pt x="16541" y="6962"/>
                </a:lnTo>
                <a:lnTo>
                  <a:pt x="16559" y="6954"/>
                </a:lnTo>
                <a:lnTo>
                  <a:pt x="16576" y="6954"/>
                </a:lnTo>
                <a:lnTo>
                  <a:pt x="16594" y="6954"/>
                </a:lnTo>
                <a:lnTo>
                  <a:pt x="16603" y="6945"/>
                </a:lnTo>
                <a:lnTo>
                  <a:pt x="16603" y="6936"/>
                </a:lnTo>
                <a:lnTo>
                  <a:pt x="16603" y="6927"/>
                </a:lnTo>
                <a:lnTo>
                  <a:pt x="16603" y="6909"/>
                </a:lnTo>
                <a:lnTo>
                  <a:pt x="16603" y="6901"/>
                </a:lnTo>
                <a:lnTo>
                  <a:pt x="16603" y="6892"/>
                </a:lnTo>
                <a:lnTo>
                  <a:pt x="16603" y="6883"/>
                </a:lnTo>
                <a:lnTo>
                  <a:pt x="16603" y="6874"/>
                </a:lnTo>
                <a:lnTo>
                  <a:pt x="16612" y="6865"/>
                </a:lnTo>
                <a:lnTo>
                  <a:pt x="16612" y="6848"/>
                </a:lnTo>
                <a:lnTo>
                  <a:pt x="16620" y="6848"/>
                </a:lnTo>
                <a:lnTo>
                  <a:pt x="16629" y="6830"/>
                </a:lnTo>
                <a:lnTo>
                  <a:pt x="16629" y="6821"/>
                </a:lnTo>
                <a:lnTo>
                  <a:pt x="16638" y="6821"/>
                </a:lnTo>
                <a:lnTo>
                  <a:pt x="16638" y="6830"/>
                </a:lnTo>
                <a:lnTo>
                  <a:pt x="16638" y="6839"/>
                </a:lnTo>
                <a:lnTo>
                  <a:pt x="16647" y="6839"/>
                </a:lnTo>
                <a:lnTo>
                  <a:pt x="16656" y="6839"/>
                </a:lnTo>
                <a:lnTo>
                  <a:pt x="16656" y="6830"/>
                </a:lnTo>
                <a:lnTo>
                  <a:pt x="16673" y="6812"/>
                </a:lnTo>
                <a:lnTo>
                  <a:pt x="16682" y="6786"/>
                </a:lnTo>
                <a:lnTo>
                  <a:pt x="16700" y="6768"/>
                </a:lnTo>
                <a:lnTo>
                  <a:pt x="16717" y="6759"/>
                </a:lnTo>
                <a:lnTo>
                  <a:pt x="16735" y="6733"/>
                </a:lnTo>
                <a:lnTo>
                  <a:pt x="16744" y="6724"/>
                </a:lnTo>
                <a:lnTo>
                  <a:pt x="16744" y="6715"/>
                </a:lnTo>
                <a:lnTo>
                  <a:pt x="16753" y="6698"/>
                </a:lnTo>
                <a:lnTo>
                  <a:pt x="16753" y="6689"/>
                </a:lnTo>
                <a:lnTo>
                  <a:pt x="16753" y="6680"/>
                </a:lnTo>
                <a:lnTo>
                  <a:pt x="16744" y="6680"/>
                </a:lnTo>
                <a:lnTo>
                  <a:pt x="16735" y="6671"/>
                </a:lnTo>
                <a:lnTo>
                  <a:pt x="16726" y="6671"/>
                </a:lnTo>
                <a:lnTo>
                  <a:pt x="16717" y="6654"/>
                </a:lnTo>
                <a:lnTo>
                  <a:pt x="16709" y="6645"/>
                </a:lnTo>
                <a:lnTo>
                  <a:pt x="16700" y="6627"/>
                </a:lnTo>
                <a:lnTo>
                  <a:pt x="16691" y="6618"/>
                </a:lnTo>
                <a:lnTo>
                  <a:pt x="16682" y="6609"/>
                </a:lnTo>
                <a:lnTo>
                  <a:pt x="16673" y="6602"/>
                </a:lnTo>
                <a:lnTo>
                  <a:pt x="16664" y="6593"/>
                </a:lnTo>
                <a:lnTo>
                  <a:pt x="16656" y="6593"/>
                </a:lnTo>
                <a:lnTo>
                  <a:pt x="16647" y="6593"/>
                </a:lnTo>
                <a:lnTo>
                  <a:pt x="16629" y="6584"/>
                </a:lnTo>
                <a:lnTo>
                  <a:pt x="16612" y="6584"/>
                </a:lnTo>
                <a:lnTo>
                  <a:pt x="16594" y="6584"/>
                </a:lnTo>
                <a:lnTo>
                  <a:pt x="16559" y="6566"/>
                </a:lnTo>
                <a:lnTo>
                  <a:pt x="16541" y="6549"/>
                </a:lnTo>
                <a:lnTo>
                  <a:pt x="16532" y="6540"/>
                </a:lnTo>
                <a:lnTo>
                  <a:pt x="16523" y="6531"/>
                </a:lnTo>
                <a:lnTo>
                  <a:pt x="16506" y="6505"/>
                </a:lnTo>
                <a:lnTo>
                  <a:pt x="16506" y="6487"/>
                </a:lnTo>
                <a:lnTo>
                  <a:pt x="16497" y="6487"/>
                </a:lnTo>
                <a:lnTo>
                  <a:pt x="16497" y="6443"/>
                </a:lnTo>
                <a:lnTo>
                  <a:pt x="16497" y="6434"/>
                </a:lnTo>
                <a:lnTo>
                  <a:pt x="16497" y="6425"/>
                </a:lnTo>
                <a:lnTo>
                  <a:pt x="16506" y="6399"/>
                </a:lnTo>
                <a:lnTo>
                  <a:pt x="16506" y="6390"/>
                </a:lnTo>
                <a:lnTo>
                  <a:pt x="16506" y="6381"/>
                </a:lnTo>
                <a:lnTo>
                  <a:pt x="16497" y="6381"/>
                </a:lnTo>
                <a:lnTo>
                  <a:pt x="16497" y="6390"/>
                </a:lnTo>
                <a:lnTo>
                  <a:pt x="16488" y="6390"/>
                </a:lnTo>
                <a:lnTo>
                  <a:pt x="16479" y="6407"/>
                </a:lnTo>
                <a:lnTo>
                  <a:pt x="16479" y="6416"/>
                </a:lnTo>
                <a:lnTo>
                  <a:pt x="16470" y="6425"/>
                </a:lnTo>
                <a:lnTo>
                  <a:pt x="16435" y="6452"/>
                </a:lnTo>
                <a:lnTo>
                  <a:pt x="16435" y="6460"/>
                </a:lnTo>
                <a:lnTo>
                  <a:pt x="16426" y="6460"/>
                </a:lnTo>
                <a:lnTo>
                  <a:pt x="16426" y="6469"/>
                </a:lnTo>
                <a:lnTo>
                  <a:pt x="16409" y="6487"/>
                </a:lnTo>
                <a:lnTo>
                  <a:pt x="16382" y="6505"/>
                </a:lnTo>
                <a:lnTo>
                  <a:pt x="16373" y="6505"/>
                </a:lnTo>
                <a:lnTo>
                  <a:pt x="16373" y="6513"/>
                </a:lnTo>
                <a:lnTo>
                  <a:pt x="16373" y="6522"/>
                </a:lnTo>
                <a:lnTo>
                  <a:pt x="16364" y="6522"/>
                </a:lnTo>
                <a:lnTo>
                  <a:pt x="16364" y="6531"/>
                </a:lnTo>
                <a:lnTo>
                  <a:pt x="16356" y="6540"/>
                </a:lnTo>
                <a:lnTo>
                  <a:pt x="16347" y="6549"/>
                </a:lnTo>
                <a:lnTo>
                  <a:pt x="16338" y="6549"/>
                </a:lnTo>
                <a:lnTo>
                  <a:pt x="16320" y="6557"/>
                </a:lnTo>
                <a:lnTo>
                  <a:pt x="16312" y="6557"/>
                </a:lnTo>
                <a:lnTo>
                  <a:pt x="16276" y="6557"/>
                </a:lnTo>
                <a:lnTo>
                  <a:pt x="16259" y="6549"/>
                </a:lnTo>
                <a:lnTo>
                  <a:pt x="16223" y="6549"/>
                </a:lnTo>
                <a:lnTo>
                  <a:pt x="16215" y="6557"/>
                </a:lnTo>
                <a:lnTo>
                  <a:pt x="16197" y="6566"/>
                </a:lnTo>
                <a:lnTo>
                  <a:pt x="16188" y="6566"/>
                </a:lnTo>
                <a:lnTo>
                  <a:pt x="16170" y="6566"/>
                </a:lnTo>
                <a:lnTo>
                  <a:pt x="16162" y="6557"/>
                </a:lnTo>
                <a:lnTo>
                  <a:pt x="16162" y="6549"/>
                </a:lnTo>
                <a:lnTo>
                  <a:pt x="16162" y="6540"/>
                </a:lnTo>
                <a:lnTo>
                  <a:pt x="16153" y="6549"/>
                </a:lnTo>
                <a:lnTo>
                  <a:pt x="16153" y="6540"/>
                </a:lnTo>
                <a:lnTo>
                  <a:pt x="16144" y="6540"/>
                </a:lnTo>
                <a:lnTo>
                  <a:pt x="16135" y="6540"/>
                </a:lnTo>
                <a:lnTo>
                  <a:pt x="16126" y="6540"/>
                </a:lnTo>
                <a:lnTo>
                  <a:pt x="16135" y="6531"/>
                </a:lnTo>
                <a:lnTo>
                  <a:pt x="16135" y="6522"/>
                </a:lnTo>
                <a:lnTo>
                  <a:pt x="16126" y="6522"/>
                </a:lnTo>
                <a:lnTo>
                  <a:pt x="16126" y="6513"/>
                </a:lnTo>
                <a:lnTo>
                  <a:pt x="16135" y="6513"/>
                </a:lnTo>
                <a:lnTo>
                  <a:pt x="16144" y="6496"/>
                </a:lnTo>
                <a:lnTo>
                  <a:pt x="16153" y="6487"/>
                </a:lnTo>
                <a:lnTo>
                  <a:pt x="16153" y="6478"/>
                </a:lnTo>
                <a:lnTo>
                  <a:pt x="16144" y="6460"/>
                </a:lnTo>
                <a:lnTo>
                  <a:pt x="16144" y="6452"/>
                </a:lnTo>
                <a:lnTo>
                  <a:pt x="16144" y="6443"/>
                </a:lnTo>
                <a:lnTo>
                  <a:pt x="16144" y="6434"/>
                </a:lnTo>
                <a:lnTo>
                  <a:pt x="16144" y="6425"/>
                </a:lnTo>
                <a:lnTo>
                  <a:pt x="16144" y="6416"/>
                </a:lnTo>
                <a:lnTo>
                  <a:pt x="16135" y="6407"/>
                </a:lnTo>
                <a:lnTo>
                  <a:pt x="16126" y="6399"/>
                </a:lnTo>
                <a:lnTo>
                  <a:pt x="16117" y="6399"/>
                </a:lnTo>
                <a:lnTo>
                  <a:pt x="16109" y="6407"/>
                </a:lnTo>
                <a:lnTo>
                  <a:pt x="16100" y="6434"/>
                </a:lnTo>
                <a:lnTo>
                  <a:pt x="16100" y="6443"/>
                </a:lnTo>
                <a:lnTo>
                  <a:pt x="16091" y="6452"/>
                </a:lnTo>
                <a:lnTo>
                  <a:pt x="16091" y="6469"/>
                </a:lnTo>
                <a:lnTo>
                  <a:pt x="16091" y="6496"/>
                </a:lnTo>
                <a:lnTo>
                  <a:pt x="16091" y="6505"/>
                </a:lnTo>
                <a:lnTo>
                  <a:pt x="16082" y="6496"/>
                </a:lnTo>
                <a:lnTo>
                  <a:pt x="16082" y="6487"/>
                </a:lnTo>
                <a:lnTo>
                  <a:pt x="16073" y="6478"/>
                </a:lnTo>
                <a:lnTo>
                  <a:pt x="16073" y="6460"/>
                </a:lnTo>
                <a:lnTo>
                  <a:pt x="16065" y="6452"/>
                </a:lnTo>
                <a:lnTo>
                  <a:pt x="16056" y="6443"/>
                </a:lnTo>
                <a:lnTo>
                  <a:pt x="16047" y="6434"/>
                </a:lnTo>
                <a:lnTo>
                  <a:pt x="16047" y="6425"/>
                </a:lnTo>
                <a:lnTo>
                  <a:pt x="16038" y="6425"/>
                </a:lnTo>
                <a:lnTo>
                  <a:pt x="16038" y="6407"/>
                </a:lnTo>
                <a:lnTo>
                  <a:pt x="16038" y="6399"/>
                </a:lnTo>
                <a:lnTo>
                  <a:pt x="16047" y="6399"/>
                </a:lnTo>
                <a:lnTo>
                  <a:pt x="16047" y="6381"/>
                </a:lnTo>
                <a:lnTo>
                  <a:pt x="16038" y="6372"/>
                </a:lnTo>
                <a:lnTo>
                  <a:pt x="16038" y="6363"/>
                </a:lnTo>
                <a:lnTo>
                  <a:pt x="16029" y="6363"/>
                </a:lnTo>
                <a:lnTo>
                  <a:pt x="16029" y="6354"/>
                </a:lnTo>
                <a:lnTo>
                  <a:pt x="16038" y="6354"/>
                </a:lnTo>
                <a:lnTo>
                  <a:pt x="16047" y="6354"/>
                </a:lnTo>
                <a:lnTo>
                  <a:pt x="16029" y="6346"/>
                </a:lnTo>
                <a:lnTo>
                  <a:pt x="16012" y="6337"/>
                </a:lnTo>
                <a:lnTo>
                  <a:pt x="15994" y="6319"/>
                </a:lnTo>
                <a:lnTo>
                  <a:pt x="15985" y="6319"/>
                </a:lnTo>
                <a:lnTo>
                  <a:pt x="15976" y="6302"/>
                </a:lnTo>
                <a:lnTo>
                  <a:pt x="15967" y="6293"/>
                </a:lnTo>
                <a:lnTo>
                  <a:pt x="15976" y="6293"/>
                </a:lnTo>
                <a:lnTo>
                  <a:pt x="15967" y="6293"/>
                </a:lnTo>
                <a:lnTo>
                  <a:pt x="15967" y="6284"/>
                </a:lnTo>
                <a:lnTo>
                  <a:pt x="15950" y="6284"/>
                </a:lnTo>
                <a:lnTo>
                  <a:pt x="15941" y="6275"/>
                </a:lnTo>
                <a:lnTo>
                  <a:pt x="15941" y="6266"/>
                </a:lnTo>
                <a:lnTo>
                  <a:pt x="15950" y="6266"/>
                </a:lnTo>
                <a:lnTo>
                  <a:pt x="15941" y="6257"/>
                </a:lnTo>
                <a:lnTo>
                  <a:pt x="15932" y="6240"/>
                </a:lnTo>
                <a:lnTo>
                  <a:pt x="15923" y="6222"/>
                </a:lnTo>
                <a:lnTo>
                  <a:pt x="15923" y="6213"/>
                </a:lnTo>
                <a:lnTo>
                  <a:pt x="15915" y="6204"/>
                </a:lnTo>
                <a:lnTo>
                  <a:pt x="15915" y="6196"/>
                </a:lnTo>
                <a:lnTo>
                  <a:pt x="15915" y="6187"/>
                </a:lnTo>
                <a:lnTo>
                  <a:pt x="15906" y="6178"/>
                </a:lnTo>
                <a:lnTo>
                  <a:pt x="15897" y="6169"/>
                </a:lnTo>
                <a:lnTo>
                  <a:pt x="15897" y="6151"/>
                </a:lnTo>
                <a:lnTo>
                  <a:pt x="15888" y="6151"/>
                </a:lnTo>
                <a:lnTo>
                  <a:pt x="15888" y="6143"/>
                </a:lnTo>
                <a:lnTo>
                  <a:pt x="15879" y="6143"/>
                </a:lnTo>
                <a:lnTo>
                  <a:pt x="15870" y="6143"/>
                </a:lnTo>
                <a:lnTo>
                  <a:pt x="15862" y="6143"/>
                </a:lnTo>
                <a:lnTo>
                  <a:pt x="15870" y="6134"/>
                </a:lnTo>
                <a:lnTo>
                  <a:pt x="15879" y="6125"/>
                </a:lnTo>
                <a:lnTo>
                  <a:pt x="15888" y="6125"/>
                </a:lnTo>
                <a:lnTo>
                  <a:pt x="15897" y="6125"/>
                </a:lnTo>
                <a:lnTo>
                  <a:pt x="15888" y="6116"/>
                </a:lnTo>
                <a:lnTo>
                  <a:pt x="15888" y="6107"/>
                </a:lnTo>
                <a:lnTo>
                  <a:pt x="15879" y="6099"/>
                </a:lnTo>
                <a:lnTo>
                  <a:pt x="15888" y="6090"/>
                </a:lnTo>
                <a:lnTo>
                  <a:pt x="15897" y="6090"/>
                </a:lnTo>
                <a:lnTo>
                  <a:pt x="15915" y="6099"/>
                </a:lnTo>
                <a:lnTo>
                  <a:pt x="15923" y="6099"/>
                </a:lnTo>
                <a:lnTo>
                  <a:pt x="15932" y="6090"/>
                </a:lnTo>
                <a:lnTo>
                  <a:pt x="15950" y="6090"/>
                </a:lnTo>
                <a:lnTo>
                  <a:pt x="15950" y="6081"/>
                </a:lnTo>
                <a:lnTo>
                  <a:pt x="15950" y="6072"/>
                </a:lnTo>
                <a:lnTo>
                  <a:pt x="15950" y="6063"/>
                </a:lnTo>
                <a:lnTo>
                  <a:pt x="15959" y="6054"/>
                </a:lnTo>
                <a:lnTo>
                  <a:pt x="15967" y="6054"/>
                </a:lnTo>
                <a:lnTo>
                  <a:pt x="15976" y="6054"/>
                </a:lnTo>
                <a:lnTo>
                  <a:pt x="15976" y="6063"/>
                </a:lnTo>
                <a:lnTo>
                  <a:pt x="15967" y="6063"/>
                </a:lnTo>
                <a:lnTo>
                  <a:pt x="15959" y="6063"/>
                </a:lnTo>
                <a:lnTo>
                  <a:pt x="15994" y="6081"/>
                </a:lnTo>
                <a:lnTo>
                  <a:pt x="16003" y="6090"/>
                </a:lnTo>
                <a:lnTo>
                  <a:pt x="16029" y="6072"/>
                </a:lnTo>
                <a:lnTo>
                  <a:pt x="16038" y="6072"/>
                </a:lnTo>
                <a:lnTo>
                  <a:pt x="16038" y="6090"/>
                </a:lnTo>
                <a:lnTo>
                  <a:pt x="16047" y="6099"/>
                </a:lnTo>
                <a:lnTo>
                  <a:pt x="16065" y="6116"/>
                </a:lnTo>
                <a:lnTo>
                  <a:pt x="16073" y="6125"/>
                </a:lnTo>
                <a:lnTo>
                  <a:pt x="16082" y="6143"/>
                </a:lnTo>
                <a:lnTo>
                  <a:pt x="16082" y="6151"/>
                </a:lnTo>
                <a:lnTo>
                  <a:pt x="16082" y="6160"/>
                </a:lnTo>
                <a:lnTo>
                  <a:pt x="16091" y="6160"/>
                </a:lnTo>
                <a:lnTo>
                  <a:pt x="16100" y="6169"/>
                </a:lnTo>
                <a:lnTo>
                  <a:pt x="16091" y="6178"/>
                </a:lnTo>
                <a:lnTo>
                  <a:pt x="16100" y="6178"/>
                </a:lnTo>
                <a:lnTo>
                  <a:pt x="16109" y="6187"/>
                </a:lnTo>
                <a:lnTo>
                  <a:pt x="16109" y="6196"/>
                </a:lnTo>
                <a:lnTo>
                  <a:pt x="16109" y="6213"/>
                </a:lnTo>
                <a:lnTo>
                  <a:pt x="16117" y="6213"/>
                </a:lnTo>
                <a:lnTo>
                  <a:pt x="16126" y="6231"/>
                </a:lnTo>
                <a:lnTo>
                  <a:pt x="16126" y="6240"/>
                </a:lnTo>
                <a:lnTo>
                  <a:pt x="16144" y="6257"/>
                </a:lnTo>
                <a:lnTo>
                  <a:pt x="16153" y="6266"/>
                </a:lnTo>
                <a:lnTo>
                  <a:pt x="16170" y="6266"/>
                </a:lnTo>
                <a:lnTo>
                  <a:pt x="16179" y="6266"/>
                </a:lnTo>
                <a:lnTo>
                  <a:pt x="16197" y="6275"/>
                </a:lnTo>
                <a:lnTo>
                  <a:pt x="16215" y="6284"/>
                </a:lnTo>
                <a:lnTo>
                  <a:pt x="16223" y="6293"/>
                </a:lnTo>
                <a:lnTo>
                  <a:pt x="16223" y="6302"/>
                </a:lnTo>
                <a:lnTo>
                  <a:pt x="16232" y="6302"/>
                </a:lnTo>
                <a:lnTo>
                  <a:pt x="16250" y="6319"/>
                </a:lnTo>
                <a:lnTo>
                  <a:pt x="16276" y="6328"/>
                </a:lnTo>
                <a:lnTo>
                  <a:pt x="16285" y="6337"/>
                </a:lnTo>
                <a:lnTo>
                  <a:pt x="16294" y="6346"/>
                </a:lnTo>
                <a:lnTo>
                  <a:pt x="16303" y="6354"/>
                </a:lnTo>
                <a:lnTo>
                  <a:pt x="16312" y="6354"/>
                </a:lnTo>
                <a:lnTo>
                  <a:pt x="16329" y="6354"/>
                </a:lnTo>
                <a:lnTo>
                  <a:pt x="16347" y="6354"/>
                </a:lnTo>
                <a:lnTo>
                  <a:pt x="16364" y="6363"/>
                </a:lnTo>
                <a:lnTo>
                  <a:pt x="16373" y="6372"/>
                </a:lnTo>
                <a:lnTo>
                  <a:pt x="16382" y="6372"/>
                </a:lnTo>
                <a:lnTo>
                  <a:pt x="16391" y="6363"/>
                </a:lnTo>
                <a:lnTo>
                  <a:pt x="16409" y="6354"/>
                </a:lnTo>
                <a:lnTo>
                  <a:pt x="16417" y="6346"/>
                </a:lnTo>
                <a:lnTo>
                  <a:pt x="16435" y="6346"/>
                </a:lnTo>
                <a:lnTo>
                  <a:pt x="16444" y="6337"/>
                </a:lnTo>
                <a:lnTo>
                  <a:pt x="16444" y="6328"/>
                </a:lnTo>
                <a:lnTo>
                  <a:pt x="16470" y="6328"/>
                </a:lnTo>
                <a:lnTo>
                  <a:pt x="16479" y="6319"/>
                </a:lnTo>
                <a:lnTo>
                  <a:pt x="16497" y="6319"/>
                </a:lnTo>
                <a:lnTo>
                  <a:pt x="16497" y="6310"/>
                </a:lnTo>
                <a:lnTo>
                  <a:pt x="16523" y="6319"/>
                </a:lnTo>
                <a:lnTo>
                  <a:pt x="16532" y="6319"/>
                </a:lnTo>
                <a:lnTo>
                  <a:pt x="16541" y="6328"/>
                </a:lnTo>
                <a:lnTo>
                  <a:pt x="16550" y="6337"/>
                </a:lnTo>
                <a:lnTo>
                  <a:pt x="16550" y="6346"/>
                </a:lnTo>
                <a:lnTo>
                  <a:pt x="16550" y="6354"/>
                </a:lnTo>
                <a:lnTo>
                  <a:pt x="16559" y="6381"/>
                </a:lnTo>
                <a:lnTo>
                  <a:pt x="16559" y="6399"/>
                </a:lnTo>
                <a:lnTo>
                  <a:pt x="16559" y="6407"/>
                </a:lnTo>
                <a:lnTo>
                  <a:pt x="16567" y="6416"/>
                </a:lnTo>
                <a:lnTo>
                  <a:pt x="16567" y="6425"/>
                </a:lnTo>
                <a:lnTo>
                  <a:pt x="16603" y="6434"/>
                </a:lnTo>
                <a:lnTo>
                  <a:pt x="16612" y="6434"/>
                </a:lnTo>
                <a:lnTo>
                  <a:pt x="16620" y="6434"/>
                </a:lnTo>
                <a:lnTo>
                  <a:pt x="16638" y="6443"/>
                </a:lnTo>
                <a:lnTo>
                  <a:pt x="16647" y="6443"/>
                </a:lnTo>
                <a:lnTo>
                  <a:pt x="16656" y="6443"/>
                </a:lnTo>
                <a:lnTo>
                  <a:pt x="16682" y="6443"/>
                </a:lnTo>
                <a:lnTo>
                  <a:pt x="16700" y="6452"/>
                </a:lnTo>
                <a:lnTo>
                  <a:pt x="16709" y="6452"/>
                </a:lnTo>
                <a:lnTo>
                  <a:pt x="16726" y="6452"/>
                </a:lnTo>
                <a:lnTo>
                  <a:pt x="16735" y="6452"/>
                </a:lnTo>
                <a:lnTo>
                  <a:pt x="16753" y="6452"/>
                </a:lnTo>
                <a:lnTo>
                  <a:pt x="16762" y="6460"/>
                </a:lnTo>
                <a:lnTo>
                  <a:pt x="16770" y="6460"/>
                </a:lnTo>
                <a:lnTo>
                  <a:pt x="16797" y="6460"/>
                </a:lnTo>
                <a:lnTo>
                  <a:pt x="16806" y="6452"/>
                </a:lnTo>
                <a:lnTo>
                  <a:pt x="16814" y="6452"/>
                </a:lnTo>
                <a:lnTo>
                  <a:pt x="16814" y="6460"/>
                </a:lnTo>
                <a:lnTo>
                  <a:pt x="16850" y="6469"/>
                </a:lnTo>
                <a:lnTo>
                  <a:pt x="16859" y="6478"/>
                </a:lnTo>
                <a:lnTo>
                  <a:pt x="16867" y="6478"/>
                </a:lnTo>
                <a:lnTo>
                  <a:pt x="16876" y="6478"/>
                </a:lnTo>
                <a:lnTo>
                  <a:pt x="16876" y="6469"/>
                </a:lnTo>
                <a:lnTo>
                  <a:pt x="16894" y="6478"/>
                </a:lnTo>
                <a:lnTo>
                  <a:pt x="16911" y="6478"/>
                </a:lnTo>
                <a:lnTo>
                  <a:pt x="16920" y="6478"/>
                </a:lnTo>
                <a:lnTo>
                  <a:pt x="16929" y="6469"/>
                </a:lnTo>
                <a:lnTo>
                  <a:pt x="16938" y="6478"/>
                </a:lnTo>
                <a:lnTo>
                  <a:pt x="16947" y="6478"/>
                </a:lnTo>
                <a:lnTo>
                  <a:pt x="16947" y="6469"/>
                </a:lnTo>
                <a:lnTo>
                  <a:pt x="16956" y="6469"/>
                </a:lnTo>
                <a:lnTo>
                  <a:pt x="16964" y="6469"/>
                </a:lnTo>
                <a:lnTo>
                  <a:pt x="16991" y="6469"/>
                </a:lnTo>
                <a:lnTo>
                  <a:pt x="17000" y="6469"/>
                </a:lnTo>
                <a:lnTo>
                  <a:pt x="17009" y="6469"/>
                </a:lnTo>
                <a:lnTo>
                  <a:pt x="17026" y="6469"/>
                </a:lnTo>
                <a:lnTo>
                  <a:pt x="17026" y="6460"/>
                </a:lnTo>
                <a:lnTo>
                  <a:pt x="17044" y="6460"/>
                </a:lnTo>
                <a:lnTo>
                  <a:pt x="17053" y="6460"/>
                </a:lnTo>
                <a:lnTo>
                  <a:pt x="17061" y="6460"/>
                </a:lnTo>
                <a:lnTo>
                  <a:pt x="17061" y="6452"/>
                </a:lnTo>
                <a:lnTo>
                  <a:pt x="17070" y="6460"/>
                </a:lnTo>
                <a:lnTo>
                  <a:pt x="17106" y="6469"/>
                </a:lnTo>
                <a:lnTo>
                  <a:pt x="17114" y="6460"/>
                </a:lnTo>
                <a:lnTo>
                  <a:pt x="17141" y="6460"/>
                </a:lnTo>
                <a:lnTo>
                  <a:pt x="17167" y="6460"/>
                </a:lnTo>
                <a:lnTo>
                  <a:pt x="17185" y="6460"/>
                </a:lnTo>
                <a:lnTo>
                  <a:pt x="17203" y="6452"/>
                </a:lnTo>
                <a:lnTo>
                  <a:pt x="17229" y="6452"/>
                </a:lnTo>
                <a:lnTo>
                  <a:pt x="17238" y="6452"/>
                </a:lnTo>
                <a:lnTo>
                  <a:pt x="17247" y="6452"/>
                </a:lnTo>
                <a:lnTo>
                  <a:pt x="17238" y="6452"/>
                </a:lnTo>
                <a:lnTo>
                  <a:pt x="17220" y="6452"/>
                </a:lnTo>
                <a:lnTo>
                  <a:pt x="17220" y="6443"/>
                </a:lnTo>
                <a:lnTo>
                  <a:pt x="17229" y="6443"/>
                </a:lnTo>
                <a:lnTo>
                  <a:pt x="17238" y="6443"/>
                </a:lnTo>
                <a:lnTo>
                  <a:pt x="17247" y="6452"/>
                </a:lnTo>
                <a:lnTo>
                  <a:pt x="17247" y="6460"/>
                </a:lnTo>
                <a:lnTo>
                  <a:pt x="17256" y="6469"/>
                </a:lnTo>
                <a:lnTo>
                  <a:pt x="17264" y="6478"/>
                </a:lnTo>
                <a:lnTo>
                  <a:pt x="17256" y="6496"/>
                </a:lnTo>
                <a:lnTo>
                  <a:pt x="17264" y="6496"/>
                </a:lnTo>
                <a:lnTo>
                  <a:pt x="17291" y="6505"/>
                </a:lnTo>
                <a:lnTo>
                  <a:pt x="17300" y="6540"/>
                </a:lnTo>
                <a:lnTo>
                  <a:pt x="17308" y="6540"/>
                </a:lnTo>
                <a:lnTo>
                  <a:pt x="17308" y="6549"/>
                </a:lnTo>
                <a:lnTo>
                  <a:pt x="17308" y="6557"/>
                </a:lnTo>
                <a:lnTo>
                  <a:pt x="17317" y="6557"/>
                </a:lnTo>
                <a:lnTo>
                  <a:pt x="17317" y="6566"/>
                </a:lnTo>
                <a:lnTo>
                  <a:pt x="17326" y="6575"/>
                </a:lnTo>
                <a:lnTo>
                  <a:pt x="17326" y="6566"/>
                </a:lnTo>
                <a:lnTo>
                  <a:pt x="17326" y="6575"/>
                </a:lnTo>
                <a:lnTo>
                  <a:pt x="17335" y="6575"/>
                </a:lnTo>
                <a:lnTo>
                  <a:pt x="17344" y="6575"/>
                </a:lnTo>
                <a:lnTo>
                  <a:pt x="17353" y="6575"/>
                </a:lnTo>
                <a:lnTo>
                  <a:pt x="17361" y="6575"/>
                </a:lnTo>
                <a:lnTo>
                  <a:pt x="17361" y="6584"/>
                </a:lnTo>
                <a:lnTo>
                  <a:pt x="17370" y="6584"/>
                </a:lnTo>
                <a:lnTo>
                  <a:pt x="17370" y="6575"/>
                </a:lnTo>
                <a:lnTo>
                  <a:pt x="17370" y="6584"/>
                </a:lnTo>
                <a:lnTo>
                  <a:pt x="17370" y="6593"/>
                </a:lnTo>
                <a:lnTo>
                  <a:pt x="17379" y="6593"/>
                </a:lnTo>
                <a:lnTo>
                  <a:pt x="17388" y="6584"/>
                </a:lnTo>
                <a:lnTo>
                  <a:pt x="17406" y="6575"/>
                </a:lnTo>
                <a:lnTo>
                  <a:pt x="17414" y="6575"/>
                </a:lnTo>
                <a:lnTo>
                  <a:pt x="17406" y="6584"/>
                </a:lnTo>
                <a:lnTo>
                  <a:pt x="17388" y="6593"/>
                </a:lnTo>
                <a:lnTo>
                  <a:pt x="17388" y="6602"/>
                </a:lnTo>
                <a:lnTo>
                  <a:pt x="17397" y="6609"/>
                </a:lnTo>
                <a:lnTo>
                  <a:pt x="17406" y="6627"/>
                </a:lnTo>
                <a:lnTo>
                  <a:pt x="17414" y="6636"/>
                </a:lnTo>
                <a:lnTo>
                  <a:pt x="17450" y="6654"/>
                </a:lnTo>
                <a:lnTo>
                  <a:pt x="17476" y="6662"/>
                </a:lnTo>
                <a:lnTo>
                  <a:pt x="17485" y="6662"/>
                </a:lnTo>
                <a:lnTo>
                  <a:pt x="17494" y="6654"/>
                </a:lnTo>
                <a:lnTo>
                  <a:pt x="17511" y="6645"/>
                </a:lnTo>
                <a:lnTo>
                  <a:pt x="17520" y="6645"/>
                </a:lnTo>
                <a:lnTo>
                  <a:pt x="17529" y="6645"/>
                </a:lnTo>
                <a:lnTo>
                  <a:pt x="17529" y="6636"/>
                </a:lnTo>
                <a:lnTo>
                  <a:pt x="17538" y="6636"/>
                </a:lnTo>
                <a:lnTo>
                  <a:pt x="17538" y="6645"/>
                </a:lnTo>
                <a:lnTo>
                  <a:pt x="17529" y="6654"/>
                </a:lnTo>
                <a:lnTo>
                  <a:pt x="17511" y="6671"/>
                </a:lnTo>
                <a:lnTo>
                  <a:pt x="17503" y="6671"/>
                </a:lnTo>
                <a:lnTo>
                  <a:pt x="17485" y="6680"/>
                </a:lnTo>
                <a:lnTo>
                  <a:pt x="17476" y="6689"/>
                </a:lnTo>
                <a:lnTo>
                  <a:pt x="17467" y="6689"/>
                </a:lnTo>
                <a:lnTo>
                  <a:pt x="17450" y="6698"/>
                </a:lnTo>
                <a:lnTo>
                  <a:pt x="17441" y="6689"/>
                </a:lnTo>
                <a:lnTo>
                  <a:pt x="17432" y="6680"/>
                </a:lnTo>
                <a:lnTo>
                  <a:pt x="17432" y="6689"/>
                </a:lnTo>
                <a:lnTo>
                  <a:pt x="17423" y="6698"/>
                </a:lnTo>
                <a:lnTo>
                  <a:pt x="17432" y="6706"/>
                </a:lnTo>
                <a:lnTo>
                  <a:pt x="17441" y="6715"/>
                </a:lnTo>
                <a:lnTo>
                  <a:pt x="17458" y="6733"/>
                </a:lnTo>
                <a:lnTo>
                  <a:pt x="17467" y="6742"/>
                </a:lnTo>
                <a:lnTo>
                  <a:pt x="17485" y="6759"/>
                </a:lnTo>
                <a:lnTo>
                  <a:pt x="17503" y="6777"/>
                </a:lnTo>
                <a:lnTo>
                  <a:pt x="17511" y="6786"/>
                </a:lnTo>
                <a:lnTo>
                  <a:pt x="17538" y="6804"/>
                </a:lnTo>
                <a:lnTo>
                  <a:pt x="17556" y="6812"/>
                </a:lnTo>
                <a:lnTo>
                  <a:pt x="17564" y="6812"/>
                </a:lnTo>
                <a:lnTo>
                  <a:pt x="17582" y="6812"/>
                </a:lnTo>
                <a:lnTo>
                  <a:pt x="17608" y="6804"/>
                </a:lnTo>
                <a:lnTo>
                  <a:pt x="17617" y="6795"/>
                </a:lnTo>
                <a:lnTo>
                  <a:pt x="17653" y="6786"/>
                </a:lnTo>
                <a:lnTo>
                  <a:pt x="17653" y="6777"/>
                </a:lnTo>
                <a:lnTo>
                  <a:pt x="17670" y="6751"/>
                </a:lnTo>
                <a:lnTo>
                  <a:pt x="17670" y="6742"/>
                </a:lnTo>
                <a:lnTo>
                  <a:pt x="17661" y="6742"/>
                </a:lnTo>
                <a:lnTo>
                  <a:pt x="17661" y="6733"/>
                </a:lnTo>
                <a:lnTo>
                  <a:pt x="17653" y="6733"/>
                </a:lnTo>
                <a:lnTo>
                  <a:pt x="17653" y="6724"/>
                </a:lnTo>
                <a:lnTo>
                  <a:pt x="17661" y="6715"/>
                </a:lnTo>
                <a:lnTo>
                  <a:pt x="17670" y="6715"/>
                </a:lnTo>
                <a:lnTo>
                  <a:pt x="17670" y="6706"/>
                </a:lnTo>
                <a:lnTo>
                  <a:pt x="17670" y="6698"/>
                </a:lnTo>
                <a:lnTo>
                  <a:pt x="17661" y="6698"/>
                </a:lnTo>
                <a:lnTo>
                  <a:pt x="17670" y="6698"/>
                </a:lnTo>
                <a:lnTo>
                  <a:pt x="17679" y="6698"/>
                </a:lnTo>
                <a:lnTo>
                  <a:pt x="17697" y="6698"/>
                </a:lnTo>
                <a:lnTo>
                  <a:pt x="17705" y="6698"/>
                </a:lnTo>
                <a:lnTo>
                  <a:pt x="17697" y="6706"/>
                </a:lnTo>
                <a:lnTo>
                  <a:pt x="17688" y="6706"/>
                </a:lnTo>
                <a:lnTo>
                  <a:pt x="17688" y="6715"/>
                </a:lnTo>
                <a:lnTo>
                  <a:pt x="17697" y="6724"/>
                </a:lnTo>
                <a:lnTo>
                  <a:pt x="17688" y="6742"/>
                </a:lnTo>
                <a:lnTo>
                  <a:pt x="17714" y="6742"/>
                </a:lnTo>
                <a:lnTo>
                  <a:pt x="17723" y="6742"/>
                </a:lnTo>
                <a:lnTo>
                  <a:pt x="17732" y="6733"/>
                </a:lnTo>
                <a:lnTo>
                  <a:pt x="17723" y="6742"/>
                </a:lnTo>
                <a:lnTo>
                  <a:pt x="17705" y="6751"/>
                </a:lnTo>
                <a:lnTo>
                  <a:pt x="17697" y="6759"/>
                </a:lnTo>
                <a:lnTo>
                  <a:pt x="17705" y="6759"/>
                </a:lnTo>
                <a:lnTo>
                  <a:pt x="17697" y="6759"/>
                </a:lnTo>
                <a:lnTo>
                  <a:pt x="17697" y="6768"/>
                </a:lnTo>
                <a:lnTo>
                  <a:pt x="17697" y="6777"/>
                </a:lnTo>
                <a:lnTo>
                  <a:pt x="17705" y="6786"/>
                </a:lnTo>
                <a:lnTo>
                  <a:pt x="17714" y="6786"/>
                </a:lnTo>
                <a:lnTo>
                  <a:pt x="17714" y="6795"/>
                </a:lnTo>
                <a:lnTo>
                  <a:pt x="17714" y="6804"/>
                </a:lnTo>
                <a:lnTo>
                  <a:pt x="17714" y="6821"/>
                </a:lnTo>
                <a:lnTo>
                  <a:pt x="17714" y="6830"/>
                </a:lnTo>
                <a:lnTo>
                  <a:pt x="17705" y="6865"/>
                </a:lnTo>
                <a:lnTo>
                  <a:pt x="17697" y="6883"/>
                </a:lnTo>
                <a:lnTo>
                  <a:pt x="17697" y="6892"/>
                </a:lnTo>
                <a:lnTo>
                  <a:pt x="17705" y="6901"/>
                </a:lnTo>
                <a:lnTo>
                  <a:pt x="17705" y="6909"/>
                </a:lnTo>
                <a:lnTo>
                  <a:pt x="17705" y="6918"/>
                </a:lnTo>
                <a:lnTo>
                  <a:pt x="17723" y="6927"/>
                </a:lnTo>
                <a:lnTo>
                  <a:pt x="17705" y="6927"/>
                </a:lnTo>
                <a:lnTo>
                  <a:pt x="17705" y="6936"/>
                </a:lnTo>
                <a:lnTo>
                  <a:pt x="17714" y="6945"/>
                </a:lnTo>
                <a:lnTo>
                  <a:pt x="17723" y="6936"/>
                </a:lnTo>
                <a:lnTo>
                  <a:pt x="17723" y="6945"/>
                </a:lnTo>
                <a:lnTo>
                  <a:pt x="17723" y="6954"/>
                </a:lnTo>
                <a:lnTo>
                  <a:pt x="17714" y="6962"/>
                </a:lnTo>
                <a:lnTo>
                  <a:pt x="17714" y="6971"/>
                </a:lnTo>
                <a:lnTo>
                  <a:pt x="17714" y="6980"/>
                </a:lnTo>
                <a:lnTo>
                  <a:pt x="17723" y="6998"/>
                </a:lnTo>
                <a:lnTo>
                  <a:pt x="17723" y="7007"/>
                </a:lnTo>
                <a:lnTo>
                  <a:pt x="17723" y="7015"/>
                </a:lnTo>
                <a:lnTo>
                  <a:pt x="17723" y="7033"/>
                </a:lnTo>
                <a:lnTo>
                  <a:pt x="17732" y="7051"/>
                </a:lnTo>
                <a:lnTo>
                  <a:pt x="17732" y="7060"/>
                </a:lnTo>
                <a:lnTo>
                  <a:pt x="17741" y="7086"/>
                </a:lnTo>
                <a:lnTo>
                  <a:pt x="17750" y="7139"/>
                </a:lnTo>
                <a:lnTo>
                  <a:pt x="17758" y="7157"/>
                </a:lnTo>
                <a:lnTo>
                  <a:pt x="17758" y="7165"/>
                </a:lnTo>
                <a:lnTo>
                  <a:pt x="17767" y="7183"/>
                </a:lnTo>
                <a:lnTo>
                  <a:pt x="17776" y="7192"/>
                </a:lnTo>
                <a:lnTo>
                  <a:pt x="17776" y="7201"/>
                </a:lnTo>
                <a:lnTo>
                  <a:pt x="17785" y="7201"/>
                </a:lnTo>
                <a:lnTo>
                  <a:pt x="17776" y="7201"/>
                </a:lnTo>
                <a:lnTo>
                  <a:pt x="17785" y="7210"/>
                </a:lnTo>
                <a:lnTo>
                  <a:pt x="17794" y="7218"/>
                </a:lnTo>
                <a:lnTo>
                  <a:pt x="17785" y="7218"/>
                </a:lnTo>
                <a:lnTo>
                  <a:pt x="17785" y="7227"/>
                </a:lnTo>
                <a:lnTo>
                  <a:pt x="17794" y="7245"/>
                </a:lnTo>
                <a:lnTo>
                  <a:pt x="17803" y="7254"/>
                </a:lnTo>
                <a:lnTo>
                  <a:pt x="17811" y="7271"/>
                </a:lnTo>
                <a:lnTo>
                  <a:pt x="17820" y="7271"/>
                </a:lnTo>
                <a:lnTo>
                  <a:pt x="17820" y="7280"/>
                </a:lnTo>
                <a:lnTo>
                  <a:pt x="17820" y="7289"/>
                </a:lnTo>
                <a:lnTo>
                  <a:pt x="17829" y="7289"/>
                </a:lnTo>
                <a:lnTo>
                  <a:pt x="17829" y="7307"/>
                </a:lnTo>
                <a:lnTo>
                  <a:pt x="17829" y="7315"/>
                </a:lnTo>
                <a:lnTo>
                  <a:pt x="17838" y="7333"/>
                </a:lnTo>
                <a:lnTo>
                  <a:pt x="17847" y="7351"/>
                </a:lnTo>
                <a:lnTo>
                  <a:pt x="17847" y="7360"/>
                </a:lnTo>
                <a:lnTo>
                  <a:pt x="17855" y="7386"/>
                </a:lnTo>
                <a:lnTo>
                  <a:pt x="17855" y="7395"/>
                </a:lnTo>
                <a:lnTo>
                  <a:pt x="17864" y="7404"/>
                </a:lnTo>
                <a:lnTo>
                  <a:pt x="17864" y="7430"/>
                </a:lnTo>
                <a:lnTo>
                  <a:pt x="17882" y="7466"/>
                </a:lnTo>
                <a:lnTo>
                  <a:pt x="17891" y="7466"/>
                </a:lnTo>
                <a:lnTo>
                  <a:pt x="17891" y="7474"/>
                </a:lnTo>
                <a:lnTo>
                  <a:pt x="17900" y="7483"/>
                </a:lnTo>
                <a:lnTo>
                  <a:pt x="17908" y="7492"/>
                </a:lnTo>
                <a:lnTo>
                  <a:pt x="17917" y="7510"/>
                </a:lnTo>
                <a:lnTo>
                  <a:pt x="17926" y="7518"/>
                </a:lnTo>
                <a:lnTo>
                  <a:pt x="17935" y="7536"/>
                </a:lnTo>
                <a:lnTo>
                  <a:pt x="17935" y="7563"/>
                </a:lnTo>
                <a:lnTo>
                  <a:pt x="17953" y="7589"/>
                </a:lnTo>
                <a:lnTo>
                  <a:pt x="17953" y="7598"/>
                </a:lnTo>
                <a:lnTo>
                  <a:pt x="17961" y="7607"/>
                </a:lnTo>
                <a:lnTo>
                  <a:pt x="17961" y="7616"/>
                </a:lnTo>
                <a:lnTo>
                  <a:pt x="17970" y="7624"/>
                </a:lnTo>
                <a:lnTo>
                  <a:pt x="17979" y="7651"/>
                </a:lnTo>
                <a:lnTo>
                  <a:pt x="17970" y="7651"/>
                </a:lnTo>
                <a:lnTo>
                  <a:pt x="17970" y="7642"/>
                </a:lnTo>
                <a:lnTo>
                  <a:pt x="17970" y="7633"/>
                </a:lnTo>
                <a:lnTo>
                  <a:pt x="17961" y="7624"/>
                </a:lnTo>
                <a:lnTo>
                  <a:pt x="17961" y="7642"/>
                </a:lnTo>
                <a:lnTo>
                  <a:pt x="17970" y="7660"/>
                </a:lnTo>
                <a:lnTo>
                  <a:pt x="17970" y="7677"/>
                </a:lnTo>
                <a:lnTo>
                  <a:pt x="17979" y="7677"/>
                </a:lnTo>
                <a:lnTo>
                  <a:pt x="17979" y="7686"/>
                </a:lnTo>
                <a:lnTo>
                  <a:pt x="17988" y="7695"/>
                </a:lnTo>
                <a:lnTo>
                  <a:pt x="17988" y="7704"/>
                </a:lnTo>
                <a:lnTo>
                  <a:pt x="18014" y="7739"/>
                </a:lnTo>
                <a:lnTo>
                  <a:pt x="18023" y="7739"/>
                </a:lnTo>
                <a:lnTo>
                  <a:pt x="18041" y="7757"/>
                </a:lnTo>
                <a:lnTo>
                  <a:pt x="18058" y="7757"/>
                </a:lnTo>
                <a:lnTo>
                  <a:pt x="18076" y="7748"/>
                </a:lnTo>
                <a:lnTo>
                  <a:pt x="18094" y="7739"/>
                </a:lnTo>
                <a:lnTo>
                  <a:pt x="18103" y="7730"/>
                </a:lnTo>
                <a:lnTo>
                  <a:pt x="18103" y="7713"/>
                </a:lnTo>
                <a:lnTo>
                  <a:pt x="18103" y="7704"/>
                </a:lnTo>
                <a:lnTo>
                  <a:pt x="18111" y="7695"/>
                </a:lnTo>
                <a:lnTo>
                  <a:pt x="18120" y="7686"/>
                </a:lnTo>
                <a:lnTo>
                  <a:pt x="18164" y="7668"/>
                </a:lnTo>
                <a:lnTo>
                  <a:pt x="18182" y="7677"/>
                </a:lnTo>
                <a:lnTo>
                  <a:pt x="18191" y="7677"/>
                </a:lnTo>
                <a:lnTo>
                  <a:pt x="18182" y="7668"/>
                </a:lnTo>
                <a:lnTo>
                  <a:pt x="18173" y="7668"/>
                </a:lnTo>
                <a:lnTo>
                  <a:pt x="18164" y="7668"/>
                </a:lnTo>
                <a:lnTo>
                  <a:pt x="18164" y="7660"/>
                </a:lnTo>
                <a:lnTo>
                  <a:pt x="18155" y="7660"/>
                </a:lnTo>
                <a:lnTo>
                  <a:pt x="18155" y="7651"/>
                </a:lnTo>
                <a:lnTo>
                  <a:pt x="18164" y="7642"/>
                </a:lnTo>
                <a:lnTo>
                  <a:pt x="18182" y="7616"/>
                </a:lnTo>
                <a:lnTo>
                  <a:pt x="18182" y="7607"/>
                </a:lnTo>
                <a:lnTo>
                  <a:pt x="18191" y="7598"/>
                </a:lnTo>
                <a:lnTo>
                  <a:pt x="18200" y="7598"/>
                </a:lnTo>
                <a:lnTo>
                  <a:pt x="18208" y="7598"/>
                </a:lnTo>
                <a:lnTo>
                  <a:pt x="18217" y="7598"/>
                </a:lnTo>
                <a:lnTo>
                  <a:pt x="18226" y="7598"/>
                </a:lnTo>
                <a:lnTo>
                  <a:pt x="18226" y="7563"/>
                </a:lnTo>
                <a:lnTo>
                  <a:pt x="18226" y="7527"/>
                </a:lnTo>
                <a:lnTo>
                  <a:pt x="18226" y="7518"/>
                </a:lnTo>
                <a:lnTo>
                  <a:pt x="18217" y="7518"/>
                </a:lnTo>
                <a:lnTo>
                  <a:pt x="18226" y="7510"/>
                </a:lnTo>
                <a:lnTo>
                  <a:pt x="18217" y="7501"/>
                </a:lnTo>
                <a:lnTo>
                  <a:pt x="18217" y="7492"/>
                </a:lnTo>
                <a:lnTo>
                  <a:pt x="18226" y="7474"/>
                </a:lnTo>
                <a:lnTo>
                  <a:pt x="18235" y="7457"/>
                </a:lnTo>
                <a:lnTo>
                  <a:pt x="18244" y="7448"/>
                </a:lnTo>
                <a:lnTo>
                  <a:pt x="18252" y="7439"/>
                </a:lnTo>
                <a:lnTo>
                  <a:pt x="18252" y="7421"/>
                </a:lnTo>
                <a:lnTo>
                  <a:pt x="18261" y="7368"/>
                </a:lnTo>
                <a:lnTo>
                  <a:pt x="18261" y="7360"/>
                </a:lnTo>
                <a:lnTo>
                  <a:pt x="18244" y="7360"/>
                </a:lnTo>
                <a:lnTo>
                  <a:pt x="18244" y="7351"/>
                </a:lnTo>
                <a:lnTo>
                  <a:pt x="18252" y="7342"/>
                </a:lnTo>
                <a:lnTo>
                  <a:pt x="18252" y="7351"/>
                </a:lnTo>
                <a:lnTo>
                  <a:pt x="18261" y="7360"/>
                </a:lnTo>
                <a:lnTo>
                  <a:pt x="18252" y="7342"/>
                </a:lnTo>
                <a:lnTo>
                  <a:pt x="18252" y="7333"/>
                </a:lnTo>
                <a:lnTo>
                  <a:pt x="18252" y="7315"/>
                </a:lnTo>
                <a:lnTo>
                  <a:pt x="18244" y="7307"/>
                </a:lnTo>
                <a:lnTo>
                  <a:pt x="18244" y="7298"/>
                </a:lnTo>
                <a:lnTo>
                  <a:pt x="18252" y="7298"/>
                </a:lnTo>
                <a:lnTo>
                  <a:pt x="18252" y="7289"/>
                </a:lnTo>
                <a:lnTo>
                  <a:pt x="18252" y="7280"/>
                </a:lnTo>
                <a:lnTo>
                  <a:pt x="18244" y="7263"/>
                </a:lnTo>
                <a:lnTo>
                  <a:pt x="18244" y="7245"/>
                </a:lnTo>
                <a:lnTo>
                  <a:pt x="18244" y="7227"/>
                </a:lnTo>
                <a:lnTo>
                  <a:pt x="18261" y="7192"/>
                </a:lnTo>
                <a:lnTo>
                  <a:pt x="18270" y="7192"/>
                </a:lnTo>
                <a:lnTo>
                  <a:pt x="18288" y="7183"/>
                </a:lnTo>
                <a:lnTo>
                  <a:pt x="18297" y="7183"/>
                </a:lnTo>
                <a:lnTo>
                  <a:pt x="18297" y="7192"/>
                </a:lnTo>
                <a:lnTo>
                  <a:pt x="18305" y="7192"/>
                </a:lnTo>
                <a:lnTo>
                  <a:pt x="18314" y="7183"/>
                </a:lnTo>
                <a:lnTo>
                  <a:pt x="18323" y="7174"/>
                </a:lnTo>
                <a:lnTo>
                  <a:pt x="18332" y="7157"/>
                </a:lnTo>
                <a:lnTo>
                  <a:pt x="18332" y="7148"/>
                </a:lnTo>
                <a:lnTo>
                  <a:pt x="18341" y="7148"/>
                </a:lnTo>
                <a:lnTo>
                  <a:pt x="18367" y="7148"/>
                </a:lnTo>
                <a:lnTo>
                  <a:pt x="18394" y="7139"/>
                </a:lnTo>
                <a:lnTo>
                  <a:pt x="18402" y="7130"/>
                </a:lnTo>
                <a:lnTo>
                  <a:pt x="18411" y="7121"/>
                </a:lnTo>
                <a:lnTo>
                  <a:pt x="18411" y="7112"/>
                </a:lnTo>
                <a:lnTo>
                  <a:pt x="18411" y="7104"/>
                </a:lnTo>
                <a:lnTo>
                  <a:pt x="18402" y="7104"/>
                </a:lnTo>
                <a:lnTo>
                  <a:pt x="18402" y="7095"/>
                </a:lnTo>
                <a:lnTo>
                  <a:pt x="18411" y="7086"/>
                </a:lnTo>
                <a:lnTo>
                  <a:pt x="18429" y="7077"/>
                </a:lnTo>
                <a:lnTo>
                  <a:pt x="18455" y="7060"/>
                </a:lnTo>
                <a:lnTo>
                  <a:pt x="18473" y="7051"/>
                </a:lnTo>
                <a:lnTo>
                  <a:pt x="18491" y="7042"/>
                </a:lnTo>
                <a:lnTo>
                  <a:pt x="18500" y="7024"/>
                </a:lnTo>
                <a:lnTo>
                  <a:pt x="18508" y="7015"/>
                </a:lnTo>
                <a:lnTo>
                  <a:pt x="18544" y="6998"/>
                </a:lnTo>
                <a:lnTo>
                  <a:pt x="18544" y="6989"/>
                </a:lnTo>
                <a:lnTo>
                  <a:pt x="18561" y="6971"/>
                </a:lnTo>
                <a:lnTo>
                  <a:pt x="18579" y="6954"/>
                </a:lnTo>
                <a:lnTo>
                  <a:pt x="18579" y="6945"/>
                </a:lnTo>
                <a:lnTo>
                  <a:pt x="18588" y="6945"/>
                </a:lnTo>
                <a:lnTo>
                  <a:pt x="18588" y="6936"/>
                </a:lnTo>
                <a:lnTo>
                  <a:pt x="18623" y="6909"/>
                </a:lnTo>
                <a:lnTo>
                  <a:pt x="18641" y="6901"/>
                </a:lnTo>
                <a:lnTo>
                  <a:pt x="18632" y="6892"/>
                </a:lnTo>
                <a:lnTo>
                  <a:pt x="18623" y="6901"/>
                </a:lnTo>
                <a:lnTo>
                  <a:pt x="18614" y="6901"/>
                </a:lnTo>
                <a:lnTo>
                  <a:pt x="18623" y="6892"/>
                </a:lnTo>
                <a:lnTo>
                  <a:pt x="18641" y="6874"/>
                </a:lnTo>
                <a:lnTo>
                  <a:pt x="18641" y="6883"/>
                </a:lnTo>
                <a:lnTo>
                  <a:pt x="18649" y="6883"/>
                </a:lnTo>
                <a:lnTo>
                  <a:pt x="18649" y="6892"/>
                </a:lnTo>
                <a:lnTo>
                  <a:pt x="18641" y="6892"/>
                </a:lnTo>
                <a:lnTo>
                  <a:pt x="18649" y="6892"/>
                </a:lnTo>
                <a:lnTo>
                  <a:pt x="18667" y="6883"/>
                </a:lnTo>
                <a:lnTo>
                  <a:pt x="18694" y="6874"/>
                </a:lnTo>
                <a:lnTo>
                  <a:pt x="18702" y="6874"/>
                </a:lnTo>
                <a:lnTo>
                  <a:pt x="18694" y="6865"/>
                </a:lnTo>
                <a:lnTo>
                  <a:pt x="18702" y="6865"/>
                </a:lnTo>
                <a:lnTo>
                  <a:pt x="18702" y="6874"/>
                </a:lnTo>
                <a:lnTo>
                  <a:pt x="18711" y="6865"/>
                </a:lnTo>
                <a:lnTo>
                  <a:pt x="18711" y="6857"/>
                </a:lnTo>
                <a:lnTo>
                  <a:pt x="18738" y="6848"/>
                </a:lnTo>
                <a:lnTo>
                  <a:pt x="18738" y="6839"/>
                </a:lnTo>
                <a:lnTo>
                  <a:pt x="18738" y="6830"/>
                </a:lnTo>
                <a:lnTo>
                  <a:pt x="18747" y="6821"/>
                </a:lnTo>
                <a:lnTo>
                  <a:pt x="18747" y="6812"/>
                </a:lnTo>
                <a:lnTo>
                  <a:pt x="18747" y="6795"/>
                </a:lnTo>
                <a:lnTo>
                  <a:pt x="18738" y="6786"/>
                </a:lnTo>
                <a:lnTo>
                  <a:pt x="18738" y="6777"/>
                </a:lnTo>
                <a:lnTo>
                  <a:pt x="18747" y="6768"/>
                </a:lnTo>
                <a:lnTo>
                  <a:pt x="18755" y="6759"/>
                </a:lnTo>
                <a:lnTo>
                  <a:pt x="18764" y="6751"/>
                </a:lnTo>
                <a:lnTo>
                  <a:pt x="18799" y="6742"/>
                </a:lnTo>
                <a:lnTo>
                  <a:pt x="18808" y="6742"/>
                </a:lnTo>
                <a:lnTo>
                  <a:pt x="18826" y="6733"/>
                </a:lnTo>
                <a:lnTo>
                  <a:pt x="18826" y="6715"/>
                </a:lnTo>
                <a:lnTo>
                  <a:pt x="18835" y="6715"/>
                </a:lnTo>
                <a:lnTo>
                  <a:pt x="18835" y="6706"/>
                </a:lnTo>
                <a:lnTo>
                  <a:pt x="18826" y="6698"/>
                </a:lnTo>
                <a:lnTo>
                  <a:pt x="18817" y="6689"/>
                </a:lnTo>
                <a:lnTo>
                  <a:pt x="18826" y="6698"/>
                </a:lnTo>
                <a:lnTo>
                  <a:pt x="18835" y="6698"/>
                </a:lnTo>
                <a:lnTo>
                  <a:pt x="18844" y="6706"/>
                </a:lnTo>
                <a:lnTo>
                  <a:pt x="18835" y="6715"/>
                </a:lnTo>
                <a:lnTo>
                  <a:pt x="18835" y="6733"/>
                </a:lnTo>
                <a:lnTo>
                  <a:pt x="18826" y="6742"/>
                </a:lnTo>
                <a:lnTo>
                  <a:pt x="18835" y="6742"/>
                </a:lnTo>
                <a:lnTo>
                  <a:pt x="18844" y="6751"/>
                </a:lnTo>
                <a:lnTo>
                  <a:pt x="18844" y="6742"/>
                </a:lnTo>
                <a:lnTo>
                  <a:pt x="18844" y="6733"/>
                </a:lnTo>
                <a:lnTo>
                  <a:pt x="18852" y="6742"/>
                </a:lnTo>
                <a:lnTo>
                  <a:pt x="18861" y="6751"/>
                </a:lnTo>
                <a:lnTo>
                  <a:pt x="18870" y="6742"/>
                </a:lnTo>
                <a:lnTo>
                  <a:pt x="18870" y="6733"/>
                </a:lnTo>
                <a:lnTo>
                  <a:pt x="18870" y="6706"/>
                </a:lnTo>
                <a:lnTo>
                  <a:pt x="18870" y="6715"/>
                </a:lnTo>
                <a:lnTo>
                  <a:pt x="18879" y="6715"/>
                </a:lnTo>
                <a:lnTo>
                  <a:pt x="18879" y="6742"/>
                </a:lnTo>
                <a:lnTo>
                  <a:pt x="18879" y="6751"/>
                </a:lnTo>
                <a:lnTo>
                  <a:pt x="18888" y="6742"/>
                </a:lnTo>
                <a:lnTo>
                  <a:pt x="18888" y="6733"/>
                </a:lnTo>
                <a:lnTo>
                  <a:pt x="18897" y="6742"/>
                </a:lnTo>
                <a:lnTo>
                  <a:pt x="18905" y="6742"/>
                </a:lnTo>
                <a:lnTo>
                  <a:pt x="18905" y="6733"/>
                </a:lnTo>
                <a:lnTo>
                  <a:pt x="18897" y="6733"/>
                </a:lnTo>
                <a:lnTo>
                  <a:pt x="18897" y="6724"/>
                </a:lnTo>
                <a:lnTo>
                  <a:pt x="18905" y="6724"/>
                </a:lnTo>
                <a:lnTo>
                  <a:pt x="18905" y="6706"/>
                </a:lnTo>
                <a:lnTo>
                  <a:pt x="18905" y="6715"/>
                </a:lnTo>
                <a:lnTo>
                  <a:pt x="18905" y="6724"/>
                </a:lnTo>
                <a:lnTo>
                  <a:pt x="18914" y="6733"/>
                </a:lnTo>
                <a:lnTo>
                  <a:pt x="18914" y="6742"/>
                </a:lnTo>
                <a:lnTo>
                  <a:pt x="18923" y="6742"/>
                </a:lnTo>
                <a:lnTo>
                  <a:pt x="18932" y="6733"/>
                </a:lnTo>
                <a:lnTo>
                  <a:pt x="18932" y="6724"/>
                </a:lnTo>
                <a:lnTo>
                  <a:pt x="18932" y="6715"/>
                </a:lnTo>
                <a:lnTo>
                  <a:pt x="18932" y="6698"/>
                </a:lnTo>
                <a:lnTo>
                  <a:pt x="18941" y="6715"/>
                </a:lnTo>
                <a:lnTo>
                  <a:pt x="18941" y="6724"/>
                </a:lnTo>
                <a:lnTo>
                  <a:pt x="18941" y="6733"/>
                </a:lnTo>
                <a:lnTo>
                  <a:pt x="18949" y="6733"/>
                </a:lnTo>
                <a:lnTo>
                  <a:pt x="18949" y="6724"/>
                </a:lnTo>
                <a:lnTo>
                  <a:pt x="18958" y="6724"/>
                </a:lnTo>
                <a:lnTo>
                  <a:pt x="18958" y="6715"/>
                </a:lnTo>
                <a:lnTo>
                  <a:pt x="18958" y="6706"/>
                </a:lnTo>
                <a:lnTo>
                  <a:pt x="18967" y="6706"/>
                </a:lnTo>
                <a:lnTo>
                  <a:pt x="18958" y="6698"/>
                </a:lnTo>
                <a:lnTo>
                  <a:pt x="18967" y="6689"/>
                </a:lnTo>
                <a:lnTo>
                  <a:pt x="18976" y="6680"/>
                </a:lnTo>
                <a:lnTo>
                  <a:pt x="18967" y="6698"/>
                </a:lnTo>
                <a:lnTo>
                  <a:pt x="18967" y="6706"/>
                </a:lnTo>
                <a:lnTo>
                  <a:pt x="18967" y="6715"/>
                </a:lnTo>
                <a:lnTo>
                  <a:pt x="18976" y="6706"/>
                </a:lnTo>
                <a:lnTo>
                  <a:pt x="18985" y="6706"/>
                </a:lnTo>
                <a:lnTo>
                  <a:pt x="18976" y="6715"/>
                </a:lnTo>
                <a:lnTo>
                  <a:pt x="18976" y="6724"/>
                </a:lnTo>
                <a:lnTo>
                  <a:pt x="18985" y="6733"/>
                </a:lnTo>
                <a:lnTo>
                  <a:pt x="18994" y="6733"/>
                </a:lnTo>
                <a:lnTo>
                  <a:pt x="18994" y="6724"/>
                </a:lnTo>
                <a:lnTo>
                  <a:pt x="19002" y="6715"/>
                </a:lnTo>
                <a:lnTo>
                  <a:pt x="19011" y="6706"/>
                </a:lnTo>
                <a:lnTo>
                  <a:pt x="19011" y="6698"/>
                </a:lnTo>
                <a:lnTo>
                  <a:pt x="19020" y="6698"/>
                </a:lnTo>
                <a:lnTo>
                  <a:pt x="19020" y="6689"/>
                </a:lnTo>
                <a:lnTo>
                  <a:pt x="19020" y="6680"/>
                </a:lnTo>
                <a:lnTo>
                  <a:pt x="19011" y="6680"/>
                </a:lnTo>
                <a:lnTo>
                  <a:pt x="19011" y="6671"/>
                </a:lnTo>
                <a:lnTo>
                  <a:pt x="19011" y="6662"/>
                </a:lnTo>
                <a:lnTo>
                  <a:pt x="19002" y="6662"/>
                </a:lnTo>
                <a:lnTo>
                  <a:pt x="19002" y="6654"/>
                </a:lnTo>
                <a:lnTo>
                  <a:pt x="19011" y="6645"/>
                </a:lnTo>
                <a:lnTo>
                  <a:pt x="19011" y="6636"/>
                </a:lnTo>
                <a:lnTo>
                  <a:pt x="19020" y="6627"/>
                </a:lnTo>
                <a:lnTo>
                  <a:pt x="19020" y="6618"/>
                </a:lnTo>
                <a:lnTo>
                  <a:pt x="19011" y="6618"/>
                </a:lnTo>
                <a:lnTo>
                  <a:pt x="19002" y="6609"/>
                </a:lnTo>
                <a:lnTo>
                  <a:pt x="18994" y="6609"/>
                </a:lnTo>
                <a:lnTo>
                  <a:pt x="19002" y="6609"/>
                </a:lnTo>
                <a:lnTo>
                  <a:pt x="19011" y="6609"/>
                </a:lnTo>
                <a:lnTo>
                  <a:pt x="19011" y="6602"/>
                </a:lnTo>
                <a:lnTo>
                  <a:pt x="19011" y="6593"/>
                </a:lnTo>
                <a:lnTo>
                  <a:pt x="19020" y="6593"/>
                </a:lnTo>
                <a:lnTo>
                  <a:pt x="19020" y="6602"/>
                </a:lnTo>
                <a:lnTo>
                  <a:pt x="19020" y="6609"/>
                </a:lnTo>
                <a:lnTo>
                  <a:pt x="19020" y="6618"/>
                </a:lnTo>
                <a:lnTo>
                  <a:pt x="19020" y="6636"/>
                </a:lnTo>
                <a:lnTo>
                  <a:pt x="19038" y="6662"/>
                </a:lnTo>
                <a:lnTo>
                  <a:pt x="19046" y="6671"/>
                </a:lnTo>
                <a:lnTo>
                  <a:pt x="19055" y="6671"/>
                </a:lnTo>
                <a:lnTo>
                  <a:pt x="19064" y="6671"/>
                </a:lnTo>
                <a:lnTo>
                  <a:pt x="19073" y="6662"/>
                </a:lnTo>
                <a:lnTo>
                  <a:pt x="19073" y="6654"/>
                </a:lnTo>
                <a:lnTo>
                  <a:pt x="19082" y="6654"/>
                </a:lnTo>
                <a:lnTo>
                  <a:pt x="19082" y="6662"/>
                </a:lnTo>
                <a:lnTo>
                  <a:pt x="19099" y="6680"/>
                </a:lnTo>
                <a:lnTo>
                  <a:pt x="19099" y="6689"/>
                </a:lnTo>
                <a:lnTo>
                  <a:pt x="19108" y="6698"/>
                </a:lnTo>
                <a:lnTo>
                  <a:pt x="19108" y="6689"/>
                </a:lnTo>
                <a:lnTo>
                  <a:pt x="19108" y="6698"/>
                </a:lnTo>
                <a:lnTo>
                  <a:pt x="19108" y="6706"/>
                </a:lnTo>
                <a:lnTo>
                  <a:pt x="19117" y="6724"/>
                </a:lnTo>
                <a:lnTo>
                  <a:pt x="19117" y="6742"/>
                </a:lnTo>
                <a:lnTo>
                  <a:pt x="19117" y="6751"/>
                </a:lnTo>
                <a:lnTo>
                  <a:pt x="19126" y="6777"/>
                </a:lnTo>
                <a:lnTo>
                  <a:pt x="19135" y="6795"/>
                </a:lnTo>
                <a:lnTo>
                  <a:pt x="19135" y="6804"/>
                </a:lnTo>
                <a:lnTo>
                  <a:pt x="19144" y="6812"/>
                </a:lnTo>
                <a:lnTo>
                  <a:pt x="19161" y="6839"/>
                </a:lnTo>
                <a:lnTo>
                  <a:pt x="19170" y="6848"/>
                </a:lnTo>
                <a:lnTo>
                  <a:pt x="19170" y="6839"/>
                </a:lnTo>
                <a:lnTo>
                  <a:pt x="19170" y="6830"/>
                </a:lnTo>
                <a:lnTo>
                  <a:pt x="19179" y="6839"/>
                </a:lnTo>
                <a:lnTo>
                  <a:pt x="19188" y="6848"/>
                </a:lnTo>
                <a:lnTo>
                  <a:pt x="19179" y="6848"/>
                </a:lnTo>
                <a:lnTo>
                  <a:pt x="19179" y="6857"/>
                </a:lnTo>
                <a:lnTo>
                  <a:pt x="19188" y="6857"/>
                </a:lnTo>
                <a:lnTo>
                  <a:pt x="19196" y="6848"/>
                </a:lnTo>
                <a:lnTo>
                  <a:pt x="19196" y="6839"/>
                </a:lnTo>
                <a:lnTo>
                  <a:pt x="19196" y="6857"/>
                </a:lnTo>
                <a:lnTo>
                  <a:pt x="19196" y="6865"/>
                </a:lnTo>
                <a:lnTo>
                  <a:pt x="19205" y="6883"/>
                </a:lnTo>
                <a:lnTo>
                  <a:pt x="19205" y="6874"/>
                </a:lnTo>
                <a:lnTo>
                  <a:pt x="19205" y="6865"/>
                </a:lnTo>
                <a:lnTo>
                  <a:pt x="19214" y="6865"/>
                </a:lnTo>
                <a:lnTo>
                  <a:pt x="19223" y="6865"/>
                </a:lnTo>
                <a:lnTo>
                  <a:pt x="19232" y="6874"/>
                </a:lnTo>
                <a:lnTo>
                  <a:pt x="19249" y="6874"/>
                </a:lnTo>
                <a:lnTo>
                  <a:pt x="19241" y="6883"/>
                </a:lnTo>
                <a:lnTo>
                  <a:pt x="19241" y="6892"/>
                </a:lnTo>
                <a:lnTo>
                  <a:pt x="19249" y="6892"/>
                </a:lnTo>
                <a:lnTo>
                  <a:pt x="19249" y="6901"/>
                </a:lnTo>
                <a:lnTo>
                  <a:pt x="19258" y="6909"/>
                </a:lnTo>
                <a:lnTo>
                  <a:pt x="19267" y="6909"/>
                </a:lnTo>
                <a:lnTo>
                  <a:pt x="19267" y="6918"/>
                </a:lnTo>
                <a:lnTo>
                  <a:pt x="19258" y="6927"/>
                </a:lnTo>
                <a:lnTo>
                  <a:pt x="19249" y="6927"/>
                </a:lnTo>
                <a:lnTo>
                  <a:pt x="19232" y="6918"/>
                </a:lnTo>
                <a:lnTo>
                  <a:pt x="19241" y="6936"/>
                </a:lnTo>
                <a:lnTo>
                  <a:pt x="19249" y="6945"/>
                </a:lnTo>
                <a:lnTo>
                  <a:pt x="19249" y="6954"/>
                </a:lnTo>
                <a:lnTo>
                  <a:pt x="19258" y="6954"/>
                </a:lnTo>
                <a:lnTo>
                  <a:pt x="19267" y="6954"/>
                </a:lnTo>
                <a:lnTo>
                  <a:pt x="19267" y="6945"/>
                </a:lnTo>
                <a:lnTo>
                  <a:pt x="19258" y="6936"/>
                </a:lnTo>
                <a:lnTo>
                  <a:pt x="19267" y="6936"/>
                </a:lnTo>
                <a:lnTo>
                  <a:pt x="19267" y="6927"/>
                </a:lnTo>
                <a:lnTo>
                  <a:pt x="19267" y="6936"/>
                </a:lnTo>
                <a:lnTo>
                  <a:pt x="19276" y="6954"/>
                </a:lnTo>
                <a:lnTo>
                  <a:pt x="19285" y="6962"/>
                </a:lnTo>
                <a:lnTo>
                  <a:pt x="19276" y="6962"/>
                </a:lnTo>
                <a:lnTo>
                  <a:pt x="19285" y="6980"/>
                </a:lnTo>
                <a:lnTo>
                  <a:pt x="19302" y="7007"/>
                </a:lnTo>
                <a:lnTo>
                  <a:pt x="19302" y="7033"/>
                </a:lnTo>
                <a:lnTo>
                  <a:pt x="19311" y="7042"/>
                </a:lnTo>
                <a:lnTo>
                  <a:pt x="19311" y="7051"/>
                </a:lnTo>
                <a:lnTo>
                  <a:pt x="19311" y="7077"/>
                </a:lnTo>
                <a:lnTo>
                  <a:pt x="19302" y="7086"/>
                </a:lnTo>
                <a:lnTo>
                  <a:pt x="19302" y="7104"/>
                </a:lnTo>
                <a:lnTo>
                  <a:pt x="19294" y="7104"/>
                </a:lnTo>
                <a:lnTo>
                  <a:pt x="19294" y="7121"/>
                </a:lnTo>
                <a:lnTo>
                  <a:pt x="19294" y="7130"/>
                </a:lnTo>
                <a:lnTo>
                  <a:pt x="19285" y="7130"/>
                </a:lnTo>
                <a:lnTo>
                  <a:pt x="19285" y="7165"/>
                </a:lnTo>
                <a:lnTo>
                  <a:pt x="19285" y="7174"/>
                </a:lnTo>
                <a:lnTo>
                  <a:pt x="19302" y="7165"/>
                </a:lnTo>
                <a:lnTo>
                  <a:pt x="19302" y="7157"/>
                </a:lnTo>
                <a:lnTo>
                  <a:pt x="19311" y="7148"/>
                </a:lnTo>
                <a:lnTo>
                  <a:pt x="19320" y="7148"/>
                </a:lnTo>
                <a:lnTo>
                  <a:pt x="19320" y="7139"/>
                </a:lnTo>
                <a:lnTo>
                  <a:pt x="19320" y="7130"/>
                </a:lnTo>
                <a:lnTo>
                  <a:pt x="19320" y="7139"/>
                </a:lnTo>
                <a:lnTo>
                  <a:pt x="19320" y="7157"/>
                </a:lnTo>
                <a:lnTo>
                  <a:pt x="19320" y="7165"/>
                </a:lnTo>
                <a:lnTo>
                  <a:pt x="19311" y="7165"/>
                </a:lnTo>
                <a:lnTo>
                  <a:pt x="19311" y="7174"/>
                </a:lnTo>
                <a:lnTo>
                  <a:pt x="19311" y="7183"/>
                </a:lnTo>
                <a:lnTo>
                  <a:pt x="19329" y="7174"/>
                </a:lnTo>
                <a:lnTo>
                  <a:pt x="19329" y="7165"/>
                </a:lnTo>
                <a:lnTo>
                  <a:pt x="19329" y="7157"/>
                </a:lnTo>
                <a:lnTo>
                  <a:pt x="19329" y="7165"/>
                </a:lnTo>
                <a:lnTo>
                  <a:pt x="19329" y="7174"/>
                </a:lnTo>
                <a:lnTo>
                  <a:pt x="19338" y="7183"/>
                </a:lnTo>
                <a:lnTo>
                  <a:pt x="19346" y="7183"/>
                </a:lnTo>
                <a:lnTo>
                  <a:pt x="19355" y="7183"/>
                </a:lnTo>
                <a:lnTo>
                  <a:pt x="19364" y="7174"/>
                </a:lnTo>
                <a:lnTo>
                  <a:pt x="19364" y="7165"/>
                </a:lnTo>
                <a:lnTo>
                  <a:pt x="19364" y="7174"/>
                </a:lnTo>
                <a:lnTo>
                  <a:pt x="19364" y="7183"/>
                </a:lnTo>
                <a:lnTo>
                  <a:pt x="19364" y="7192"/>
                </a:lnTo>
                <a:lnTo>
                  <a:pt x="19373" y="7192"/>
                </a:lnTo>
                <a:lnTo>
                  <a:pt x="19382" y="7183"/>
                </a:lnTo>
                <a:lnTo>
                  <a:pt x="19391" y="7174"/>
                </a:lnTo>
                <a:lnTo>
                  <a:pt x="19391" y="7165"/>
                </a:lnTo>
                <a:lnTo>
                  <a:pt x="19399" y="7157"/>
                </a:lnTo>
                <a:lnTo>
                  <a:pt x="19417" y="7157"/>
                </a:lnTo>
                <a:lnTo>
                  <a:pt x="19417" y="7148"/>
                </a:lnTo>
                <a:lnTo>
                  <a:pt x="19426" y="7148"/>
                </a:lnTo>
                <a:lnTo>
                  <a:pt x="19435" y="7139"/>
                </a:lnTo>
                <a:lnTo>
                  <a:pt x="19435" y="7130"/>
                </a:lnTo>
                <a:lnTo>
                  <a:pt x="19435" y="7121"/>
                </a:lnTo>
                <a:lnTo>
                  <a:pt x="19426" y="7112"/>
                </a:lnTo>
                <a:lnTo>
                  <a:pt x="19435" y="7112"/>
                </a:lnTo>
                <a:lnTo>
                  <a:pt x="19435" y="7121"/>
                </a:lnTo>
                <a:lnTo>
                  <a:pt x="19435" y="7130"/>
                </a:lnTo>
                <a:lnTo>
                  <a:pt x="19444" y="7130"/>
                </a:lnTo>
                <a:lnTo>
                  <a:pt x="19452" y="7130"/>
                </a:lnTo>
                <a:lnTo>
                  <a:pt x="19461" y="7130"/>
                </a:lnTo>
                <a:lnTo>
                  <a:pt x="19470" y="7121"/>
                </a:lnTo>
                <a:lnTo>
                  <a:pt x="19470" y="7112"/>
                </a:lnTo>
                <a:lnTo>
                  <a:pt x="19479" y="7104"/>
                </a:lnTo>
                <a:lnTo>
                  <a:pt x="19479" y="7095"/>
                </a:lnTo>
                <a:lnTo>
                  <a:pt x="19479" y="7086"/>
                </a:lnTo>
                <a:lnTo>
                  <a:pt x="19479" y="7077"/>
                </a:lnTo>
                <a:lnTo>
                  <a:pt x="19479" y="7068"/>
                </a:lnTo>
                <a:lnTo>
                  <a:pt x="19488" y="7077"/>
                </a:lnTo>
                <a:lnTo>
                  <a:pt x="19496" y="7086"/>
                </a:lnTo>
                <a:lnTo>
                  <a:pt x="19505" y="7086"/>
                </a:lnTo>
                <a:lnTo>
                  <a:pt x="19496" y="7095"/>
                </a:lnTo>
                <a:lnTo>
                  <a:pt x="19505" y="7104"/>
                </a:lnTo>
                <a:lnTo>
                  <a:pt x="19505" y="7112"/>
                </a:lnTo>
                <a:lnTo>
                  <a:pt x="19514" y="7121"/>
                </a:lnTo>
                <a:lnTo>
                  <a:pt x="19514" y="7130"/>
                </a:lnTo>
                <a:lnTo>
                  <a:pt x="19523" y="7130"/>
                </a:lnTo>
                <a:lnTo>
                  <a:pt x="19532" y="7130"/>
                </a:lnTo>
                <a:lnTo>
                  <a:pt x="19541" y="7130"/>
                </a:lnTo>
                <a:lnTo>
                  <a:pt x="19532" y="7130"/>
                </a:lnTo>
                <a:lnTo>
                  <a:pt x="19532" y="7139"/>
                </a:lnTo>
                <a:lnTo>
                  <a:pt x="19532" y="7157"/>
                </a:lnTo>
                <a:lnTo>
                  <a:pt x="19532" y="7165"/>
                </a:lnTo>
                <a:lnTo>
                  <a:pt x="19532" y="7174"/>
                </a:lnTo>
                <a:lnTo>
                  <a:pt x="19541" y="7183"/>
                </a:lnTo>
                <a:lnTo>
                  <a:pt x="19541" y="7218"/>
                </a:lnTo>
                <a:lnTo>
                  <a:pt x="19541" y="7227"/>
                </a:lnTo>
                <a:lnTo>
                  <a:pt x="19549" y="7236"/>
                </a:lnTo>
                <a:lnTo>
                  <a:pt x="19549" y="7254"/>
                </a:lnTo>
                <a:lnTo>
                  <a:pt x="19549" y="7263"/>
                </a:lnTo>
                <a:lnTo>
                  <a:pt x="19558" y="7263"/>
                </a:lnTo>
                <a:lnTo>
                  <a:pt x="19558" y="7271"/>
                </a:lnTo>
                <a:lnTo>
                  <a:pt x="19558" y="7289"/>
                </a:lnTo>
                <a:lnTo>
                  <a:pt x="19558" y="7298"/>
                </a:lnTo>
                <a:lnTo>
                  <a:pt x="19567" y="7307"/>
                </a:lnTo>
                <a:lnTo>
                  <a:pt x="19567" y="7324"/>
                </a:lnTo>
                <a:lnTo>
                  <a:pt x="19567" y="7333"/>
                </a:lnTo>
                <a:lnTo>
                  <a:pt x="19567" y="7342"/>
                </a:lnTo>
                <a:lnTo>
                  <a:pt x="19576" y="7351"/>
                </a:lnTo>
                <a:lnTo>
                  <a:pt x="19576" y="7324"/>
                </a:lnTo>
                <a:lnTo>
                  <a:pt x="19576" y="7333"/>
                </a:lnTo>
                <a:lnTo>
                  <a:pt x="19576" y="7342"/>
                </a:lnTo>
                <a:lnTo>
                  <a:pt x="19593" y="7360"/>
                </a:lnTo>
                <a:lnTo>
                  <a:pt x="19593" y="7377"/>
                </a:lnTo>
                <a:lnTo>
                  <a:pt x="19602" y="7386"/>
                </a:lnTo>
                <a:lnTo>
                  <a:pt x="19602" y="7395"/>
                </a:lnTo>
                <a:lnTo>
                  <a:pt x="19611" y="7404"/>
                </a:lnTo>
                <a:lnTo>
                  <a:pt x="19611" y="7413"/>
                </a:lnTo>
                <a:lnTo>
                  <a:pt x="19611" y="7421"/>
                </a:lnTo>
                <a:lnTo>
                  <a:pt x="19611" y="7430"/>
                </a:lnTo>
                <a:lnTo>
                  <a:pt x="19602" y="7439"/>
                </a:lnTo>
                <a:lnTo>
                  <a:pt x="19611" y="7448"/>
                </a:lnTo>
                <a:lnTo>
                  <a:pt x="19602" y="7448"/>
                </a:lnTo>
                <a:lnTo>
                  <a:pt x="19611" y="7457"/>
                </a:lnTo>
                <a:lnTo>
                  <a:pt x="19611" y="7466"/>
                </a:lnTo>
                <a:lnTo>
                  <a:pt x="19611" y="7474"/>
                </a:lnTo>
                <a:lnTo>
                  <a:pt x="19611" y="7483"/>
                </a:lnTo>
                <a:lnTo>
                  <a:pt x="19602" y="7483"/>
                </a:lnTo>
                <a:lnTo>
                  <a:pt x="19611" y="7492"/>
                </a:lnTo>
                <a:lnTo>
                  <a:pt x="19620" y="7483"/>
                </a:lnTo>
                <a:lnTo>
                  <a:pt x="19620" y="7492"/>
                </a:lnTo>
                <a:lnTo>
                  <a:pt x="19629" y="7492"/>
                </a:lnTo>
                <a:lnTo>
                  <a:pt x="19620" y="7492"/>
                </a:lnTo>
                <a:lnTo>
                  <a:pt x="19611" y="7501"/>
                </a:lnTo>
                <a:lnTo>
                  <a:pt x="19620" y="7510"/>
                </a:lnTo>
                <a:lnTo>
                  <a:pt x="19611" y="7510"/>
                </a:lnTo>
                <a:lnTo>
                  <a:pt x="19611" y="7518"/>
                </a:lnTo>
                <a:lnTo>
                  <a:pt x="19611" y="7527"/>
                </a:lnTo>
                <a:lnTo>
                  <a:pt x="19611" y="7536"/>
                </a:lnTo>
                <a:lnTo>
                  <a:pt x="19611" y="7545"/>
                </a:lnTo>
                <a:lnTo>
                  <a:pt x="19602" y="7554"/>
                </a:lnTo>
                <a:lnTo>
                  <a:pt x="19602" y="7563"/>
                </a:lnTo>
                <a:lnTo>
                  <a:pt x="19593" y="7563"/>
                </a:lnTo>
                <a:lnTo>
                  <a:pt x="19593" y="7571"/>
                </a:lnTo>
                <a:lnTo>
                  <a:pt x="19602" y="7589"/>
                </a:lnTo>
                <a:lnTo>
                  <a:pt x="19593" y="7607"/>
                </a:lnTo>
                <a:lnTo>
                  <a:pt x="19602" y="7607"/>
                </a:lnTo>
                <a:lnTo>
                  <a:pt x="19602" y="7616"/>
                </a:lnTo>
                <a:lnTo>
                  <a:pt x="19611" y="7607"/>
                </a:lnTo>
                <a:lnTo>
                  <a:pt x="19602" y="7633"/>
                </a:lnTo>
                <a:lnTo>
                  <a:pt x="19593" y="7651"/>
                </a:lnTo>
                <a:lnTo>
                  <a:pt x="19593" y="7660"/>
                </a:lnTo>
                <a:lnTo>
                  <a:pt x="19585" y="7668"/>
                </a:lnTo>
                <a:lnTo>
                  <a:pt x="19585" y="7695"/>
                </a:lnTo>
                <a:lnTo>
                  <a:pt x="19576" y="7713"/>
                </a:lnTo>
                <a:lnTo>
                  <a:pt x="19576" y="7721"/>
                </a:lnTo>
                <a:lnTo>
                  <a:pt x="19576" y="7730"/>
                </a:lnTo>
                <a:lnTo>
                  <a:pt x="19585" y="7748"/>
                </a:lnTo>
                <a:lnTo>
                  <a:pt x="19593" y="7757"/>
                </a:lnTo>
                <a:lnTo>
                  <a:pt x="19593" y="7748"/>
                </a:lnTo>
                <a:lnTo>
                  <a:pt x="19593" y="7739"/>
                </a:lnTo>
                <a:lnTo>
                  <a:pt x="19602" y="7739"/>
                </a:lnTo>
                <a:lnTo>
                  <a:pt x="19611" y="7739"/>
                </a:lnTo>
                <a:lnTo>
                  <a:pt x="19611" y="7748"/>
                </a:lnTo>
                <a:lnTo>
                  <a:pt x="19620" y="7766"/>
                </a:lnTo>
                <a:lnTo>
                  <a:pt x="19629" y="7766"/>
                </a:lnTo>
                <a:lnTo>
                  <a:pt x="19638" y="7774"/>
                </a:lnTo>
                <a:lnTo>
                  <a:pt x="19638" y="7783"/>
                </a:lnTo>
                <a:lnTo>
                  <a:pt x="19646" y="7783"/>
                </a:lnTo>
                <a:lnTo>
                  <a:pt x="19655" y="7792"/>
                </a:lnTo>
                <a:lnTo>
                  <a:pt x="19655" y="7801"/>
                </a:lnTo>
                <a:lnTo>
                  <a:pt x="19664" y="7810"/>
                </a:lnTo>
                <a:lnTo>
                  <a:pt x="19664" y="7819"/>
                </a:lnTo>
                <a:lnTo>
                  <a:pt x="19673" y="7819"/>
                </a:lnTo>
                <a:lnTo>
                  <a:pt x="19682" y="7810"/>
                </a:lnTo>
                <a:lnTo>
                  <a:pt x="19673" y="7827"/>
                </a:lnTo>
                <a:lnTo>
                  <a:pt x="19682" y="7827"/>
                </a:lnTo>
                <a:lnTo>
                  <a:pt x="19691" y="7827"/>
                </a:lnTo>
                <a:lnTo>
                  <a:pt x="19682" y="7845"/>
                </a:lnTo>
                <a:lnTo>
                  <a:pt x="19699" y="7854"/>
                </a:lnTo>
                <a:lnTo>
                  <a:pt x="19717" y="7880"/>
                </a:lnTo>
                <a:lnTo>
                  <a:pt x="19717" y="7889"/>
                </a:lnTo>
                <a:lnTo>
                  <a:pt x="19726" y="7898"/>
                </a:lnTo>
                <a:lnTo>
                  <a:pt x="19735" y="7916"/>
                </a:lnTo>
                <a:lnTo>
                  <a:pt x="19735" y="7924"/>
                </a:lnTo>
                <a:lnTo>
                  <a:pt x="19735" y="7942"/>
                </a:lnTo>
                <a:lnTo>
                  <a:pt x="19743" y="7986"/>
                </a:lnTo>
                <a:lnTo>
                  <a:pt x="19752" y="8013"/>
                </a:lnTo>
                <a:lnTo>
                  <a:pt x="19752" y="8030"/>
                </a:lnTo>
                <a:lnTo>
                  <a:pt x="19752" y="8039"/>
                </a:lnTo>
                <a:lnTo>
                  <a:pt x="19761" y="8048"/>
                </a:lnTo>
                <a:lnTo>
                  <a:pt x="19770" y="8057"/>
                </a:lnTo>
                <a:lnTo>
                  <a:pt x="19761" y="8057"/>
                </a:lnTo>
                <a:lnTo>
                  <a:pt x="19761" y="8066"/>
                </a:lnTo>
                <a:lnTo>
                  <a:pt x="19770" y="8074"/>
                </a:lnTo>
                <a:lnTo>
                  <a:pt x="19779" y="8083"/>
                </a:lnTo>
                <a:lnTo>
                  <a:pt x="19788" y="8101"/>
                </a:lnTo>
                <a:lnTo>
                  <a:pt x="19805" y="8110"/>
                </a:lnTo>
                <a:lnTo>
                  <a:pt x="19805" y="8119"/>
                </a:lnTo>
                <a:lnTo>
                  <a:pt x="19805" y="8127"/>
                </a:lnTo>
                <a:lnTo>
                  <a:pt x="19805" y="8136"/>
                </a:lnTo>
                <a:lnTo>
                  <a:pt x="19805" y="8145"/>
                </a:lnTo>
                <a:lnTo>
                  <a:pt x="19814" y="8145"/>
                </a:lnTo>
                <a:lnTo>
                  <a:pt x="19823" y="8154"/>
                </a:lnTo>
                <a:lnTo>
                  <a:pt x="19841" y="8163"/>
                </a:lnTo>
                <a:lnTo>
                  <a:pt x="19849" y="8172"/>
                </a:lnTo>
                <a:lnTo>
                  <a:pt x="19867" y="8189"/>
                </a:lnTo>
                <a:lnTo>
                  <a:pt x="19893" y="8198"/>
                </a:lnTo>
                <a:lnTo>
                  <a:pt x="19911" y="8216"/>
                </a:lnTo>
                <a:lnTo>
                  <a:pt x="19920" y="8225"/>
                </a:lnTo>
                <a:lnTo>
                  <a:pt x="19955" y="8242"/>
                </a:lnTo>
                <a:lnTo>
                  <a:pt x="19964" y="8251"/>
                </a:lnTo>
                <a:lnTo>
                  <a:pt x="19973" y="8251"/>
                </a:lnTo>
                <a:lnTo>
                  <a:pt x="19982" y="8242"/>
                </a:lnTo>
                <a:lnTo>
                  <a:pt x="19990" y="8242"/>
                </a:lnTo>
                <a:lnTo>
                  <a:pt x="19999" y="8242"/>
                </a:lnTo>
                <a:lnTo>
                  <a:pt x="19999" y="8233"/>
                </a:lnTo>
                <a:lnTo>
                  <a:pt x="20008" y="8242"/>
                </a:lnTo>
                <a:lnTo>
                  <a:pt x="20008" y="8251"/>
                </a:lnTo>
                <a:lnTo>
                  <a:pt x="20017" y="8251"/>
                </a:lnTo>
                <a:lnTo>
                  <a:pt x="20026" y="8251"/>
                </a:lnTo>
                <a:lnTo>
                  <a:pt x="20026" y="8242"/>
                </a:lnTo>
                <a:lnTo>
                  <a:pt x="20017" y="8225"/>
                </a:lnTo>
                <a:lnTo>
                  <a:pt x="19999" y="8189"/>
                </a:lnTo>
                <a:lnTo>
                  <a:pt x="19990" y="8172"/>
                </a:lnTo>
                <a:lnTo>
                  <a:pt x="19990" y="8163"/>
                </a:lnTo>
                <a:lnTo>
                  <a:pt x="19964" y="8145"/>
                </a:lnTo>
                <a:lnTo>
                  <a:pt x="19964" y="8136"/>
                </a:lnTo>
                <a:lnTo>
                  <a:pt x="19964" y="8110"/>
                </a:lnTo>
                <a:lnTo>
                  <a:pt x="19964" y="8101"/>
                </a:lnTo>
                <a:lnTo>
                  <a:pt x="19964" y="8092"/>
                </a:lnTo>
                <a:lnTo>
                  <a:pt x="19955" y="8083"/>
                </a:lnTo>
                <a:lnTo>
                  <a:pt x="19955" y="8074"/>
                </a:lnTo>
                <a:lnTo>
                  <a:pt x="19955" y="8057"/>
                </a:lnTo>
                <a:lnTo>
                  <a:pt x="19964" y="8030"/>
                </a:lnTo>
                <a:lnTo>
                  <a:pt x="19964" y="8013"/>
                </a:lnTo>
                <a:lnTo>
                  <a:pt x="19955" y="7995"/>
                </a:lnTo>
                <a:lnTo>
                  <a:pt x="19946" y="7969"/>
                </a:lnTo>
                <a:lnTo>
                  <a:pt x="19938" y="7960"/>
                </a:lnTo>
                <a:lnTo>
                  <a:pt x="19929" y="7951"/>
                </a:lnTo>
                <a:lnTo>
                  <a:pt x="19920" y="7942"/>
                </a:lnTo>
                <a:lnTo>
                  <a:pt x="19911" y="7942"/>
                </a:lnTo>
                <a:lnTo>
                  <a:pt x="19893" y="7924"/>
                </a:lnTo>
                <a:lnTo>
                  <a:pt x="19876" y="7898"/>
                </a:lnTo>
                <a:lnTo>
                  <a:pt x="19858" y="7898"/>
                </a:lnTo>
                <a:lnTo>
                  <a:pt x="19841" y="7880"/>
                </a:lnTo>
                <a:lnTo>
                  <a:pt x="19823" y="7854"/>
                </a:lnTo>
                <a:lnTo>
                  <a:pt x="19814" y="7845"/>
                </a:lnTo>
                <a:lnTo>
                  <a:pt x="19805" y="7845"/>
                </a:lnTo>
                <a:lnTo>
                  <a:pt x="19796" y="7845"/>
                </a:lnTo>
                <a:lnTo>
                  <a:pt x="19779" y="7845"/>
                </a:lnTo>
                <a:lnTo>
                  <a:pt x="19770" y="7836"/>
                </a:lnTo>
                <a:lnTo>
                  <a:pt x="19761" y="7836"/>
                </a:lnTo>
                <a:lnTo>
                  <a:pt x="19752" y="7827"/>
                </a:lnTo>
                <a:lnTo>
                  <a:pt x="19743" y="7827"/>
                </a:lnTo>
                <a:lnTo>
                  <a:pt x="19735" y="7827"/>
                </a:lnTo>
                <a:lnTo>
                  <a:pt x="19735" y="7819"/>
                </a:lnTo>
                <a:lnTo>
                  <a:pt x="19726" y="7801"/>
                </a:lnTo>
                <a:lnTo>
                  <a:pt x="19717" y="7792"/>
                </a:lnTo>
                <a:lnTo>
                  <a:pt x="19717" y="7783"/>
                </a:lnTo>
                <a:lnTo>
                  <a:pt x="19726" y="7783"/>
                </a:lnTo>
                <a:lnTo>
                  <a:pt x="19735" y="7783"/>
                </a:lnTo>
                <a:lnTo>
                  <a:pt x="19735" y="7792"/>
                </a:lnTo>
                <a:lnTo>
                  <a:pt x="19726" y="7792"/>
                </a:lnTo>
                <a:lnTo>
                  <a:pt x="19726" y="7801"/>
                </a:lnTo>
                <a:lnTo>
                  <a:pt x="19735" y="7801"/>
                </a:lnTo>
                <a:lnTo>
                  <a:pt x="19743" y="7819"/>
                </a:lnTo>
                <a:lnTo>
                  <a:pt x="19743" y="7810"/>
                </a:lnTo>
                <a:lnTo>
                  <a:pt x="19726" y="7748"/>
                </a:lnTo>
                <a:lnTo>
                  <a:pt x="19726" y="7730"/>
                </a:lnTo>
                <a:lnTo>
                  <a:pt x="19717" y="7730"/>
                </a:lnTo>
                <a:lnTo>
                  <a:pt x="19708" y="7730"/>
                </a:lnTo>
                <a:lnTo>
                  <a:pt x="19708" y="7721"/>
                </a:lnTo>
                <a:lnTo>
                  <a:pt x="19708" y="7713"/>
                </a:lnTo>
                <a:lnTo>
                  <a:pt x="19699" y="7686"/>
                </a:lnTo>
                <a:lnTo>
                  <a:pt x="19699" y="7677"/>
                </a:lnTo>
                <a:lnTo>
                  <a:pt x="19699" y="7668"/>
                </a:lnTo>
                <a:lnTo>
                  <a:pt x="19691" y="7668"/>
                </a:lnTo>
                <a:lnTo>
                  <a:pt x="19664" y="7677"/>
                </a:lnTo>
                <a:lnTo>
                  <a:pt x="19655" y="7677"/>
                </a:lnTo>
                <a:lnTo>
                  <a:pt x="19655" y="7668"/>
                </a:lnTo>
                <a:lnTo>
                  <a:pt x="19655" y="7660"/>
                </a:lnTo>
                <a:lnTo>
                  <a:pt x="19646" y="7642"/>
                </a:lnTo>
                <a:lnTo>
                  <a:pt x="19646" y="7624"/>
                </a:lnTo>
                <a:lnTo>
                  <a:pt x="19646" y="7607"/>
                </a:lnTo>
                <a:lnTo>
                  <a:pt x="19646" y="7598"/>
                </a:lnTo>
                <a:lnTo>
                  <a:pt x="19655" y="7589"/>
                </a:lnTo>
                <a:lnTo>
                  <a:pt x="19655" y="7580"/>
                </a:lnTo>
                <a:lnTo>
                  <a:pt x="19673" y="7554"/>
                </a:lnTo>
                <a:lnTo>
                  <a:pt x="19673" y="7536"/>
                </a:lnTo>
                <a:lnTo>
                  <a:pt x="19673" y="7527"/>
                </a:lnTo>
                <a:lnTo>
                  <a:pt x="19682" y="7510"/>
                </a:lnTo>
                <a:lnTo>
                  <a:pt x="19691" y="7492"/>
                </a:lnTo>
                <a:lnTo>
                  <a:pt x="19699" y="7474"/>
                </a:lnTo>
                <a:lnTo>
                  <a:pt x="19699" y="7466"/>
                </a:lnTo>
                <a:lnTo>
                  <a:pt x="19708" y="7457"/>
                </a:lnTo>
                <a:lnTo>
                  <a:pt x="19708" y="7448"/>
                </a:lnTo>
                <a:lnTo>
                  <a:pt x="19708" y="7421"/>
                </a:lnTo>
                <a:lnTo>
                  <a:pt x="19708" y="7413"/>
                </a:lnTo>
                <a:lnTo>
                  <a:pt x="19717" y="7395"/>
                </a:lnTo>
                <a:lnTo>
                  <a:pt x="19708" y="7386"/>
                </a:lnTo>
                <a:lnTo>
                  <a:pt x="19708" y="7377"/>
                </a:lnTo>
                <a:lnTo>
                  <a:pt x="19708" y="7368"/>
                </a:lnTo>
                <a:lnTo>
                  <a:pt x="19717" y="7360"/>
                </a:lnTo>
                <a:lnTo>
                  <a:pt x="19726" y="7360"/>
                </a:lnTo>
                <a:lnTo>
                  <a:pt x="19743" y="7360"/>
                </a:lnTo>
                <a:lnTo>
                  <a:pt x="19752" y="7351"/>
                </a:lnTo>
                <a:lnTo>
                  <a:pt x="19752" y="7360"/>
                </a:lnTo>
                <a:lnTo>
                  <a:pt x="19779" y="7360"/>
                </a:lnTo>
                <a:lnTo>
                  <a:pt x="19779" y="7368"/>
                </a:lnTo>
                <a:lnTo>
                  <a:pt x="19779" y="7377"/>
                </a:lnTo>
                <a:lnTo>
                  <a:pt x="19779" y="7386"/>
                </a:lnTo>
                <a:lnTo>
                  <a:pt x="19770" y="7395"/>
                </a:lnTo>
                <a:lnTo>
                  <a:pt x="19770" y="7413"/>
                </a:lnTo>
                <a:lnTo>
                  <a:pt x="19770" y="7421"/>
                </a:lnTo>
                <a:lnTo>
                  <a:pt x="19779" y="7421"/>
                </a:lnTo>
                <a:lnTo>
                  <a:pt x="19788" y="7421"/>
                </a:lnTo>
                <a:lnTo>
                  <a:pt x="19814" y="7421"/>
                </a:lnTo>
                <a:lnTo>
                  <a:pt x="19832" y="7421"/>
                </a:lnTo>
                <a:lnTo>
                  <a:pt x="19841" y="7421"/>
                </a:lnTo>
                <a:lnTo>
                  <a:pt x="19849" y="7430"/>
                </a:lnTo>
                <a:lnTo>
                  <a:pt x="19858" y="7430"/>
                </a:lnTo>
                <a:lnTo>
                  <a:pt x="19867" y="7439"/>
                </a:lnTo>
                <a:lnTo>
                  <a:pt x="19876" y="7448"/>
                </a:lnTo>
                <a:lnTo>
                  <a:pt x="19876" y="7439"/>
                </a:lnTo>
                <a:lnTo>
                  <a:pt x="19876" y="7448"/>
                </a:lnTo>
                <a:lnTo>
                  <a:pt x="19885" y="7457"/>
                </a:lnTo>
                <a:lnTo>
                  <a:pt x="19893" y="7466"/>
                </a:lnTo>
                <a:lnTo>
                  <a:pt x="19893" y="7457"/>
                </a:lnTo>
                <a:lnTo>
                  <a:pt x="19902" y="7457"/>
                </a:lnTo>
                <a:lnTo>
                  <a:pt x="19911" y="7466"/>
                </a:lnTo>
                <a:lnTo>
                  <a:pt x="19911" y="7474"/>
                </a:lnTo>
                <a:lnTo>
                  <a:pt x="19920" y="7483"/>
                </a:lnTo>
                <a:lnTo>
                  <a:pt x="19920" y="7492"/>
                </a:lnTo>
                <a:lnTo>
                  <a:pt x="19929" y="7483"/>
                </a:lnTo>
                <a:lnTo>
                  <a:pt x="19929" y="7492"/>
                </a:lnTo>
                <a:lnTo>
                  <a:pt x="19929" y="7501"/>
                </a:lnTo>
                <a:lnTo>
                  <a:pt x="19938" y="7510"/>
                </a:lnTo>
                <a:lnTo>
                  <a:pt x="19938" y="7518"/>
                </a:lnTo>
                <a:lnTo>
                  <a:pt x="19938" y="7527"/>
                </a:lnTo>
                <a:lnTo>
                  <a:pt x="19938" y="7536"/>
                </a:lnTo>
                <a:lnTo>
                  <a:pt x="19938" y="7554"/>
                </a:lnTo>
                <a:lnTo>
                  <a:pt x="19946" y="7554"/>
                </a:lnTo>
                <a:lnTo>
                  <a:pt x="19955" y="7554"/>
                </a:lnTo>
                <a:lnTo>
                  <a:pt x="19955" y="7545"/>
                </a:lnTo>
                <a:lnTo>
                  <a:pt x="19964" y="7536"/>
                </a:lnTo>
                <a:lnTo>
                  <a:pt x="19973" y="7536"/>
                </a:lnTo>
                <a:lnTo>
                  <a:pt x="19982" y="7554"/>
                </a:lnTo>
                <a:lnTo>
                  <a:pt x="19982" y="7563"/>
                </a:lnTo>
                <a:lnTo>
                  <a:pt x="19973" y="7563"/>
                </a:lnTo>
                <a:lnTo>
                  <a:pt x="19964" y="7571"/>
                </a:lnTo>
                <a:lnTo>
                  <a:pt x="19973" y="7580"/>
                </a:lnTo>
                <a:lnTo>
                  <a:pt x="19990" y="7571"/>
                </a:lnTo>
                <a:lnTo>
                  <a:pt x="19999" y="7571"/>
                </a:lnTo>
                <a:lnTo>
                  <a:pt x="20017" y="7580"/>
                </a:lnTo>
                <a:lnTo>
                  <a:pt x="20035" y="7589"/>
                </a:lnTo>
                <a:lnTo>
                  <a:pt x="20043" y="7589"/>
                </a:lnTo>
                <a:lnTo>
                  <a:pt x="20043" y="7598"/>
                </a:lnTo>
                <a:lnTo>
                  <a:pt x="20043" y="7607"/>
                </a:lnTo>
                <a:lnTo>
                  <a:pt x="20052" y="7607"/>
                </a:lnTo>
                <a:lnTo>
                  <a:pt x="20061" y="7607"/>
                </a:lnTo>
                <a:lnTo>
                  <a:pt x="20070" y="7607"/>
                </a:lnTo>
                <a:lnTo>
                  <a:pt x="20079" y="7616"/>
                </a:lnTo>
                <a:lnTo>
                  <a:pt x="20079" y="7624"/>
                </a:lnTo>
                <a:lnTo>
                  <a:pt x="20070" y="7633"/>
                </a:lnTo>
                <a:lnTo>
                  <a:pt x="20061" y="7651"/>
                </a:lnTo>
                <a:lnTo>
                  <a:pt x="20061" y="7677"/>
                </a:lnTo>
                <a:lnTo>
                  <a:pt x="20061" y="7704"/>
                </a:lnTo>
                <a:lnTo>
                  <a:pt x="20070" y="7713"/>
                </a:lnTo>
                <a:lnTo>
                  <a:pt x="20061" y="7721"/>
                </a:lnTo>
                <a:lnTo>
                  <a:pt x="20070" y="7721"/>
                </a:lnTo>
                <a:lnTo>
                  <a:pt x="20088" y="7721"/>
                </a:lnTo>
                <a:lnTo>
                  <a:pt x="20088" y="7713"/>
                </a:lnTo>
                <a:lnTo>
                  <a:pt x="20096" y="7704"/>
                </a:lnTo>
                <a:lnTo>
                  <a:pt x="20105" y="7695"/>
                </a:lnTo>
                <a:lnTo>
                  <a:pt x="20114" y="7686"/>
                </a:lnTo>
                <a:lnTo>
                  <a:pt x="20158" y="7660"/>
                </a:lnTo>
                <a:lnTo>
                  <a:pt x="20167" y="7660"/>
                </a:lnTo>
                <a:lnTo>
                  <a:pt x="20167" y="7651"/>
                </a:lnTo>
                <a:lnTo>
                  <a:pt x="20158" y="7651"/>
                </a:lnTo>
                <a:lnTo>
                  <a:pt x="20158" y="7642"/>
                </a:lnTo>
                <a:lnTo>
                  <a:pt x="20140" y="7616"/>
                </a:lnTo>
                <a:lnTo>
                  <a:pt x="20140" y="7624"/>
                </a:lnTo>
                <a:lnTo>
                  <a:pt x="20167" y="7642"/>
                </a:lnTo>
                <a:lnTo>
                  <a:pt x="20176" y="7651"/>
                </a:lnTo>
                <a:lnTo>
                  <a:pt x="20185" y="7651"/>
                </a:lnTo>
                <a:lnTo>
                  <a:pt x="20193" y="7642"/>
                </a:lnTo>
                <a:lnTo>
                  <a:pt x="20185" y="7633"/>
                </a:lnTo>
                <a:lnTo>
                  <a:pt x="20158" y="7607"/>
                </a:lnTo>
                <a:lnTo>
                  <a:pt x="20158" y="7598"/>
                </a:lnTo>
                <a:lnTo>
                  <a:pt x="20185" y="7624"/>
                </a:lnTo>
                <a:lnTo>
                  <a:pt x="20193" y="7624"/>
                </a:lnTo>
                <a:lnTo>
                  <a:pt x="20193" y="7616"/>
                </a:lnTo>
                <a:lnTo>
                  <a:pt x="20202" y="7616"/>
                </a:lnTo>
                <a:lnTo>
                  <a:pt x="20202" y="7607"/>
                </a:lnTo>
                <a:lnTo>
                  <a:pt x="20193" y="7598"/>
                </a:lnTo>
                <a:lnTo>
                  <a:pt x="20185" y="7598"/>
                </a:lnTo>
                <a:lnTo>
                  <a:pt x="20193" y="7598"/>
                </a:lnTo>
                <a:lnTo>
                  <a:pt x="20202" y="7598"/>
                </a:lnTo>
                <a:lnTo>
                  <a:pt x="20202" y="7589"/>
                </a:lnTo>
                <a:lnTo>
                  <a:pt x="20202" y="7580"/>
                </a:lnTo>
                <a:lnTo>
                  <a:pt x="20193" y="7580"/>
                </a:lnTo>
                <a:lnTo>
                  <a:pt x="20202" y="7580"/>
                </a:lnTo>
                <a:lnTo>
                  <a:pt x="20211" y="7589"/>
                </a:lnTo>
                <a:lnTo>
                  <a:pt x="20220" y="7589"/>
                </a:lnTo>
                <a:lnTo>
                  <a:pt x="20220" y="7571"/>
                </a:lnTo>
                <a:lnTo>
                  <a:pt x="20229" y="7580"/>
                </a:lnTo>
                <a:lnTo>
                  <a:pt x="20238" y="7580"/>
                </a:lnTo>
                <a:lnTo>
                  <a:pt x="20238" y="7589"/>
                </a:lnTo>
                <a:lnTo>
                  <a:pt x="20246" y="7580"/>
                </a:lnTo>
                <a:lnTo>
                  <a:pt x="20255" y="7580"/>
                </a:lnTo>
                <a:lnTo>
                  <a:pt x="20264" y="7580"/>
                </a:lnTo>
                <a:lnTo>
                  <a:pt x="20282" y="7563"/>
                </a:lnTo>
                <a:lnTo>
                  <a:pt x="20299" y="7563"/>
                </a:lnTo>
                <a:lnTo>
                  <a:pt x="20299" y="7554"/>
                </a:lnTo>
                <a:lnTo>
                  <a:pt x="20308" y="7554"/>
                </a:lnTo>
                <a:lnTo>
                  <a:pt x="20317" y="7545"/>
                </a:lnTo>
                <a:lnTo>
                  <a:pt x="20326" y="7545"/>
                </a:lnTo>
                <a:lnTo>
                  <a:pt x="20335" y="7536"/>
                </a:lnTo>
                <a:lnTo>
                  <a:pt x="20343" y="7527"/>
                </a:lnTo>
                <a:lnTo>
                  <a:pt x="20352" y="7518"/>
                </a:lnTo>
                <a:lnTo>
                  <a:pt x="20370" y="7518"/>
                </a:lnTo>
                <a:lnTo>
                  <a:pt x="20370" y="7510"/>
                </a:lnTo>
                <a:lnTo>
                  <a:pt x="20370" y="7501"/>
                </a:lnTo>
                <a:lnTo>
                  <a:pt x="20379" y="7501"/>
                </a:lnTo>
                <a:lnTo>
                  <a:pt x="20379" y="7492"/>
                </a:lnTo>
                <a:lnTo>
                  <a:pt x="20387" y="7492"/>
                </a:lnTo>
                <a:lnTo>
                  <a:pt x="20387" y="7483"/>
                </a:lnTo>
                <a:lnTo>
                  <a:pt x="20379" y="7483"/>
                </a:lnTo>
                <a:lnTo>
                  <a:pt x="20379" y="7474"/>
                </a:lnTo>
                <a:lnTo>
                  <a:pt x="20387" y="7474"/>
                </a:lnTo>
                <a:lnTo>
                  <a:pt x="20387" y="7466"/>
                </a:lnTo>
                <a:lnTo>
                  <a:pt x="20387" y="7474"/>
                </a:lnTo>
                <a:lnTo>
                  <a:pt x="20387" y="7466"/>
                </a:lnTo>
                <a:lnTo>
                  <a:pt x="20387" y="7439"/>
                </a:lnTo>
                <a:lnTo>
                  <a:pt x="20387" y="7421"/>
                </a:lnTo>
                <a:lnTo>
                  <a:pt x="20396" y="7413"/>
                </a:lnTo>
                <a:lnTo>
                  <a:pt x="20396" y="7421"/>
                </a:lnTo>
                <a:lnTo>
                  <a:pt x="20405" y="7430"/>
                </a:lnTo>
                <a:lnTo>
                  <a:pt x="20396" y="7421"/>
                </a:lnTo>
                <a:lnTo>
                  <a:pt x="20396" y="7404"/>
                </a:lnTo>
                <a:lnTo>
                  <a:pt x="20396" y="7395"/>
                </a:lnTo>
                <a:lnTo>
                  <a:pt x="20396" y="7377"/>
                </a:lnTo>
                <a:lnTo>
                  <a:pt x="20387" y="7377"/>
                </a:lnTo>
                <a:lnTo>
                  <a:pt x="20387" y="7360"/>
                </a:lnTo>
                <a:lnTo>
                  <a:pt x="20387" y="7351"/>
                </a:lnTo>
                <a:lnTo>
                  <a:pt x="20387" y="7333"/>
                </a:lnTo>
                <a:lnTo>
                  <a:pt x="20387" y="7342"/>
                </a:lnTo>
                <a:lnTo>
                  <a:pt x="20387" y="7333"/>
                </a:lnTo>
                <a:lnTo>
                  <a:pt x="20387" y="7315"/>
                </a:lnTo>
                <a:lnTo>
                  <a:pt x="20387" y="7307"/>
                </a:lnTo>
                <a:lnTo>
                  <a:pt x="20387" y="7298"/>
                </a:lnTo>
                <a:lnTo>
                  <a:pt x="20379" y="7289"/>
                </a:lnTo>
                <a:lnTo>
                  <a:pt x="20379" y="7280"/>
                </a:lnTo>
                <a:lnTo>
                  <a:pt x="20379" y="7271"/>
                </a:lnTo>
                <a:lnTo>
                  <a:pt x="20370" y="7263"/>
                </a:lnTo>
                <a:lnTo>
                  <a:pt x="20361" y="7245"/>
                </a:lnTo>
                <a:lnTo>
                  <a:pt x="20361" y="7236"/>
                </a:lnTo>
                <a:lnTo>
                  <a:pt x="20352" y="7218"/>
                </a:lnTo>
                <a:lnTo>
                  <a:pt x="20343" y="7210"/>
                </a:lnTo>
                <a:lnTo>
                  <a:pt x="20335" y="7201"/>
                </a:lnTo>
                <a:lnTo>
                  <a:pt x="20326" y="7192"/>
                </a:lnTo>
                <a:lnTo>
                  <a:pt x="20326" y="7183"/>
                </a:lnTo>
                <a:lnTo>
                  <a:pt x="20317" y="7174"/>
                </a:lnTo>
                <a:lnTo>
                  <a:pt x="20317" y="7165"/>
                </a:lnTo>
                <a:lnTo>
                  <a:pt x="20308" y="7165"/>
                </a:lnTo>
                <a:lnTo>
                  <a:pt x="20308" y="7157"/>
                </a:lnTo>
                <a:lnTo>
                  <a:pt x="20299" y="7157"/>
                </a:lnTo>
                <a:lnTo>
                  <a:pt x="20299" y="7148"/>
                </a:lnTo>
                <a:lnTo>
                  <a:pt x="20290" y="7148"/>
                </a:lnTo>
                <a:lnTo>
                  <a:pt x="20282" y="7148"/>
                </a:lnTo>
                <a:lnTo>
                  <a:pt x="20282" y="7139"/>
                </a:lnTo>
                <a:lnTo>
                  <a:pt x="20273" y="7139"/>
                </a:lnTo>
                <a:lnTo>
                  <a:pt x="20264" y="7130"/>
                </a:lnTo>
                <a:lnTo>
                  <a:pt x="20264" y="7121"/>
                </a:lnTo>
                <a:lnTo>
                  <a:pt x="20246" y="7112"/>
                </a:lnTo>
                <a:lnTo>
                  <a:pt x="20238" y="7104"/>
                </a:lnTo>
                <a:lnTo>
                  <a:pt x="20229" y="7095"/>
                </a:lnTo>
                <a:lnTo>
                  <a:pt x="20220" y="7077"/>
                </a:lnTo>
                <a:lnTo>
                  <a:pt x="20202" y="7068"/>
                </a:lnTo>
                <a:lnTo>
                  <a:pt x="20185" y="7051"/>
                </a:lnTo>
                <a:lnTo>
                  <a:pt x="20176" y="7042"/>
                </a:lnTo>
                <a:lnTo>
                  <a:pt x="20185" y="7042"/>
                </a:lnTo>
                <a:lnTo>
                  <a:pt x="20185" y="7033"/>
                </a:lnTo>
                <a:lnTo>
                  <a:pt x="20185" y="7024"/>
                </a:lnTo>
                <a:lnTo>
                  <a:pt x="20176" y="7015"/>
                </a:lnTo>
                <a:lnTo>
                  <a:pt x="20167" y="7007"/>
                </a:lnTo>
                <a:lnTo>
                  <a:pt x="20158" y="7007"/>
                </a:lnTo>
                <a:lnTo>
                  <a:pt x="20149" y="6998"/>
                </a:lnTo>
                <a:lnTo>
                  <a:pt x="20140" y="6980"/>
                </a:lnTo>
                <a:lnTo>
                  <a:pt x="20132" y="6971"/>
                </a:lnTo>
                <a:lnTo>
                  <a:pt x="20132" y="6962"/>
                </a:lnTo>
                <a:lnTo>
                  <a:pt x="20123" y="6945"/>
                </a:lnTo>
                <a:lnTo>
                  <a:pt x="20132" y="6936"/>
                </a:lnTo>
                <a:lnTo>
                  <a:pt x="20132" y="6927"/>
                </a:lnTo>
                <a:lnTo>
                  <a:pt x="20132" y="6918"/>
                </a:lnTo>
                <a:lnTo>
                  <a:pt x="20132" y="6909"/>
                </a:lnTo>
                <a:lnTo>
                  <a:pt x="20132" y="6901"/>
                </a:lnTo>
                <a:lnTo>
                  <a:pt x="20149" y="6874"/>
                </a:lnTo>
                <a:lnTo>
                  <a:pt x="20158" y="6874"/>
                </a:lnTo>
                <a:lnTo>
                  <a:pt x="20176" y="6857"/>
                </a:lnTo>
                <a:lnTo>
                  <a:pt x="20185" y="6848"/>
                </a:lnTo>
                <a:lnTo>
                  <a:pt x="20193" y="6839"/>
                </a:lnTo>
                <a:lnTo>
                  <a:pt x="20193" y="6830"/>
                </a:lnTo>
                <a:lnTo>
                  <a:pt x="20202" y="6812"/>
                </a:lnTo>
                <a:lnTo>
                  <a:pt x="20202" y="6795"/>
                </a:lnTo>
                <a:lnTo>
                  <a:pt x="20211" y="6795"/>
                </a:lnTo>
                <a:lnTo>
                  <a:pt x="20220" y="6795"/>
                </a:lnTo>
                <a:lnTo>
                  <a:pt x="20229" y="6795"/>
                </a:lnTo>
                <a:lnTo>
                  <a:pt x="20238" y="6795"/>
                </a:lnTo>
                <a:lnTo>
                  <a:pt x="20246" y="6786"/>
                </a:lnTo>
                <a:lnTo>
                  <a:pt x="20246" y="6777"/>
                </a:lnTo>
                <a:lnTo>
                  <a:pt x="20255" y="6768"/>
                </a:lnTo>
                <a:lnTo>
                  <a:pt x="20264" y="6768"/>
                </a:lnTo>
                <a:lnTo>
                  <a:pt x="20273" y="6768"/>
                </a:lnTo>
                <a:lnTo>
                  <a:pt x="20273" y="6759"/>
                </a:lnTo>
                <a:lnTo>
                  <a:pt x="20282" y="6759"/>
                </a:lnTo>
                <a:lnTo>
                  <a:pt x="20290" y="6759"/>
                </a:lnTo>
                <a:lnTo>
                  <a:pt x="20299" y="6751"/>
                </a:lnTo>
                <a:lnTo>
                  <a:pt x="20308" y="6751"/>
                </a:lnTo>
                <a:lnTo>
                  <a:pt x="20317" y="6751"/>
                </a:lnTo>
                <a:lnTo>
                  <a:pt x="20317" y="6742"/>
                </a:lnTo>
                <a:lnTo>
                  <a:pt x="20326" y="6742"/>
                </a:lnTo>
                <a:lnTo>
                  <a:pt x="20326" y="6751"/>
                </a:lnTo>
                <a:lnTo>
                  <a:pt x="20335" y="6742"/>
                </a:lnTo>
                <a:lnTo>
                  <a:pt x="20335" y="6733"/>
                </a:lnTo>
                <a:lnTo>
                  <a:pt x="20335" y="6724"/>
                </a:lnTo>
                <a:lnTo>
                  <a:pt x="20343" y="6724"/>
                </a:lnTo>
                <a:lnTo>
                  <a:pt x="20343" y="6733"/>
                </a:lnTo>
                <a:lnTo>
                  <a:pt x="20343" y="6742"/>
                </a:lnTo>
                <a:lnTo>
                  <a:pt x="20352" y="6742"/>
                </a:lnTo>
                <a:lnTo>
                  <a:pt x="20361" y="6742"/>
                </a:lnTo>
                <a:lnTo>
                  <a:pt x="20361" y="6751"/>
                </a:lnTo>
                <a:lnTo>
                  <a:pt x="20370" y="6751"/>
                </a:lnTo>
                <a:lnTo>
                  <a:pt x="20379" y="6751"/>
                </a:lnTo>
                <a:lnTo>
                  <a:pt x="20379" y="6759"/>
                </a:lnTo>
                <a:lnTo>
                  <a:pt x="20387" y="6759"/>
                </a:lnTo>
                <a:lnTo>
                  <a:pt x="20396" y="6759"/>
                </a:lnTo>
                <a:lnTo>
                  <a:pt x="20405" y="6759"/>
                </a:lnTo>
                <a:lnTo>
                  <a:pt x="20405" y="6751"/>
                </a:lnTo>
                <a:lnTo>
                  <a:pt x="20405" y="6742"/>
                </a:lnTo>
                <a:lnTo>
                  <a:pt x="20414" y="6742"/>
                </a:lnTo>
                <a:lnTo>
                  <a:pt x="20423" y="6751"/>
                </a:lnTo>
                <a:lnTo>
                  <a:pt x="20432" y="6759"/>
                </a:lnTo>
                <a:lnTo>
                  <a:pt x="20440" y="6759"/>
                </a:lnTo>
                <a:lnTo>
                  <a:pt x="20440" y="6768"/>
                </a:lnTo>
                <a:lnTo>
                  <a:pt x="20423" y="6768"/>
                </a:lnTo>
                <a:lnTo>
                  <a:pt x="20423" y="6777"/>
                </a:lnTo>
                <a:lnTo>
                  <a:pt x="20423" y="6786"/>
                </a:lnTo>
                <a:lnTo>
                  <a:pt x="20414" y="6804"/>
                </a:lnTo>
                <a:lnTo>
                  <a:pt x="20423" y="6804"/>
                </a:lnTo>
                <a:lnTo>
                  <a:pt x="20423" y="6812"/>
                </a:lnTo>
                <a:lnTo>
                  <a:pt x="20432" y="6812"/>
                </a:lnTo>
                <a:lnTo>
                  <a:pt x="20432" y="6821"/>
                </a:lnTo>
                <a:lnTo>
                  <a:pt x="20432" y="6830"/>
                </a:lnTo>
                <a:lnTo>
                  <a:pt x="20440" y="6830"/>
                </a:lnTo>
                <a:lnTo>
                  <a:pt x="20440" y="6839"/>
                </a:lnTo>
                <a:lnTo>
                  <a:pt x="20432" y="6839"/>
                </a:lnTo>
                <a:lnTo>
                  <a:pt x="20440" y="6848"/>
                </a:lnTo>
                <a:lnTo>
                  <a:pt x="20449" y="6848"/>
                </a:lnTo>
                <a:lnTo>
                  <a:pt x="20467" y="6848"/>
                </a:lnTo>
                <a:lnTo>
                  <a:pt x="20476" y="6848"/>
                </a:lnTo>
                <a:lnTo>
                  <a:pt x="20476" y="6839"/>
                </a:lnTo>
                <a:lnTo>
                  <a:pt x="20485" y="6839"/>
                </a:lnTo>
                <a:lnTo>
                  <a:pt x="20485" y="6830"/>
                </a:lnTo>
                <a:lnTo>
                  <a:pt x="20467" y="6821"/>
                </a:lnTo>
                <a:lnTo>
                  <a:pt x="20467" y="6812"/>
                </a:lnTo>
                <a:lnTo>
                  <a:pt x="20476" y="6812"/>
                </a:lnTo>
                <a:lnTo>
                  <a:pt x="20467" y="6804"/>
                </a:lnTo>
                <a:lnTo>
                  <a:pt x="20458" y="6804"/>
                </a:lnTo>
                <a:lnTo>
                  <a:pt x="20458" y="6795"/>
                </a:lnTo>
                <a:lnTo>
                  <a:pt x="20467" y="6786"/>
                </a:lnTo>
                <a:lnTo>
                  <a:pt x="20467" y="6777"/>
                </a:lnTo>
                <a:lnTo>
                  <a:pt x="20476" y="6777"/>
                </a:lnTo>
                <a:lnTo>
                  <a:pt x="20476" y="6768"/>
                </a:lnTo>
                <a:lnTo>
                  <a:pt x="20476" y="6777"/>
                </a:lnTo>
                <a:lnTo>
                  <a:pt x="20485" y="6777"/>
                </a:lnTo>
                <a:lnTo>
                  <a:pt x="20493" y="6777"/>
                </a:lnTo>
                <a:lnTo>
                  <a:pt x="20502" y="6768"/>
                </a:lnTo>
                <a:lnTo>
                  <a:pt x="20511" y="6768"/>
                </a:lnTo>
                <a:lnTo>
                  <a:pt x="20520" y="6759"/>
                </a:lnTo>
                <a:lnTo>
                  <a:pt x="20520" y="6751"/>
                </a:lnTo>
                <a:lnTo>
                  <a:pt x="20520" y="6759"/>
                </a:lnTo>
                <a:lnTo>
                  <a:pt x="20529" y="6759"/>
                </a:lnTo>
                <a:lnTo>
                  <a:pt x="20537" y="6759"/>
                </a:lnTo>
                <a:lnTo>
                  <a:pt x="20546" y="6751"/>
                </a:lnTo>
                <a:lnTo>
                  <a:pt x="20564" y="6751"/>
                </a:lnTo>
                <a:lnTo>
                  <a:pt x="20573" y="6742"/>
                </a:lnTo>
                <a:lnTo>
                  <a:pt x="20582" y="6742"/>
                </a:lnTo>
                <a:lnTo>
                  <a:pt x="20582" y="6733"/>
                </a:lnTo>
                <a:lnTo>
                  <a:pt x="20590" y="6733"/>
                </a:lnTo>
                <a:lnTo>
                  <a:pt x="20599" y="6733"/>
                </a:lnTo>
                <a:lnTo>
                  <a:pt x="20608" y="6733"/>
                </a:lnTo>
                <a:lnTo>
                  <a:pt x="20608" y="6742"/>
                </a:lnTo>
                <a:lnTo>
                  <a:pt x="20617" y="6733"/>
                </a:lnTo>
                <a:lnTo>
                  <a:pt x="20617" y="6724"/>
                </a:lnTo>
                <a:lnTo>
                  <a:pt x="20617" y="6715"/>
                </a:lnTo>
                <a:lnTo>
                  <a:pt x="20626" y="6724"/>
                </a:lnTo>
                <a:lnTo>
                  <a:pt x="20617" y="6724"/>
                </a:lnTo>
                <a:lnTo>
                  <a:pt x="20626" y="6733"/>
                </a:lnTo>
                <a:lnTo>
                  <a:pt x="20635" y="6733"/>
                </a:lnTo>
                <a:lnTo>
                  <a:pt x="20635" y="6724"/>
                </a:lnTo>
                <a:lnTo>
                  <a:pt x="20643" y="6724"/>
                </a:lnTo>
                <a:lnTo>
                  <a:pt x="20652" y="6724"/>
                </a:lnTo>
                <a:lnTo>
                  <a:pt x="20661" y="6724"/>
                </a:lnTo>
                <a:lnTo>
                  <a:pt x="20661" y="6706"/>
                </a:lnTo>
                <a:lnTo>
                  <a:pt x="20670" y="6698"/>
                </a:lnTo>
                <a:lnTo>
                  <a:pt x="20679" y="6715"/>
                </a:lnTo>
                <a:lnTo>
                  <a:pt x="20679" y="6706"/>
                </a:lnTo>
                <a:lnTo>
                  <a:pt x="20687" y="6706"/>
                </a:lnTo>
                <a:lnTo>
                  <a:pt x="20696" y="6706"/>
                </a:lnTo>
                <a:lnTo>
                  <a:pt x="20705" y="6698"/>
                </a:lnTo>
                <a:lnTo>
                  <a:pt x="20705" y="6689"/>
                </a:lnTo>
                <a:lnTo>
                  <a:pt x="20705" y="6671"/>
                </a:lnTo>
                <a:lnTo>
                  <a:pt x="20696" y="6662"/>
                </a:lnTo>
                <a:lnTo>
                  <a:pt x="20696" y="6654"/>
                </a:lnTo>
                <a:lnTo>
                  <a:pt x="20687" y="6654"/>
                </a:lnTo>
                <a:lnTo>
                  <a:pt x="20687" y="6645"/>
                </a:lnTo>
                <a:lnTo>
                  <a:pt x="20696" y="6645"/>
                </a:lnTo>
                <a:lnTo>
                  <a:pt x="20696" y="6636"/>
                </a:lnTo>
                <a:lnTo>
                  <a:pt x="20705" y="6636"/>
                </a:lnTo>
                <a:lnTo>
                  <a:pt x="20705" y="6627"/>
                </a:lnTo>
                <a:lnTo>
                  <a:pt x="20705" y="6636"/>
                </a:lnTo>
                <a:lnTo>
                  <a:pt x="20705" y="6645"/>
                </a:lnTo>
                <a:lnTo>
                  <a:pt x="20705" y="6654"/>
                </a:lnTo>
                <a:lnTo>
                  <a:pt x="20714" y="6654"/>
                </a:lnTo>
                <a:lnTo>
                  <a:pt x="20723" y="6662"/>
                </a:lnTo>
                <a:lnTo>
                  <a:pt x="20723" y="6671"/>
                </a:lnTo>
                <a:lnTo>
                  <a:pt x="20732" y="6680"/>
                </a:lnTo>
                <a:lnTo>
                  <a:pt x="20740" y="6680"/>
                </a:lnTo>
                <a:lnTo>
                  <a:pt x="20732" y="6689"/>
                </a:lnTo>
                <a:lnTo>
                  <a:pt x="20740" y="6689"/>
                </a:lnTo>
                <a:lnTo>
                  <a:pt x="20749" y="6689"/>
                </a:lnTo>
                <a:lnTo>
                  <a:pt x="20758" y="6698"/>
                </a:lnTo>
                <a:lnTo>
                  <a:pt x="20758" y="6689"/>
                </a:lnTo>
                <a:lnTo>
                  <a:pt x="20758" y="6680"/>
                </a:lnTo>
                <a:lnTo>
                  <a:pt x="20758" y="6671"/>
                </a:lnTo>
                <a:lnTo>
                  <a:pt x="20767" y="6671"/>
                </a:lnTo>
                <a:lnTo>
                  <a:pt x="20776" y="6680"/>
                </a:lnTo>
                <a:lnTo>
                  <a:pt x="20776" y="6671"/>
                </a:lnTo>
                <a:lnTo>
                  <a:pt x="20785" y="6662"/>
                </a:lnTo>
                <a:lnTo>
                  <a:pt x="20793" y="6662"/>
                </a:lnTo>
                <a:lnTo>
                  <a:pt x="20793" y="6671"/>
                </a:lnTo>
                <a:lnTo>
                  <a:pt x="20802" y="6671"/>
                </a:lnTo>
                <a:lnTo>
                  <a:pt x="20802" y="6662"/>
                </a:lnTo>
                <a:lnTo>
                  <a:pt x="20811" y="6662"/>
                </a:lnTo>
                <a:lnTo>
                  <a:pt x="20820" y="6654"/>
                </a:lnTo>
                <a:lnTo>
                  <a:pt x="20829" y="6654"/>
                </a:lnTo>
                <a:lnTo>
                  <a:pt x="20829" y="6662"/>
                </a:lnTo>
                <a:lnTo>
                  <a:pt x="20837" y="6662"/>
                </a:lnTo>
                <a:lnTo>
                  <a:pt x="20846" y="6662"/>
                </a:lnTo>
                <a:lnTo>
                  <a:pt x="20855" y="6654"/>
                </a:lnTo>
                <a:lnTo>
                  <a:pt x="20864" y="6654"/>
                </a:lnTo>
                <a:lnTo>
                  <a:pt x="20873" y="6654"/>
                </a:lnTo>
                <a:lnTo>
                  <a:pt x="20890" y="6654"/>
                </a:lnTo>
                <a:lnTo>
                  <a:pt x="20899" y="6654"/>
                </a:lnTo>
                <a:lnTo>
                  <a:pt x="20899" y="6645"/>
                </a:lnTo>
                <a:lnTo>
                  <a:pt x="20908" y="6645"/>
                </a:lnTo>
                <a:lnTo>
                  <a:pt x="20917" y="6645"/>
                </a:lnTo>
                <a:lnTo>
                  <a:pt x="20926" y="6636"/>
                </a:lnTo>
                <a:lnTo>
                  <a:pt x="20926" y="6627"/>
                </a:lnTo>
                <a:lnTo>
                  <a:pt x="20934" y="6627"/>
                </a:lnTo>
                <a:lnTo>
                  <a:pt x="20934" y="6618"/>
                </a:lnTo>
                <a:lnTo>
                  <a:pt x="20934" y="6609"/>
                </a:lnTo>
                <a:lnTo>
                  <a:pt x="20943" y="6609"/>
                </a:lnTo>
                <a:lnTo>
                  <a:pt x="20952" y="6593"/>
                </a:lnTo>
                <a:lnTo>
                  <a:pt x="20961" y="6593"/>
                </a:lnTo>
                <a:lnTo>
                  <a:pt x="20970" y="6593"/>
                </a:lnTo>
                <a:lnTo>
                  <a:pt x="20979" y="6584"/>
                </a:lnTo>
                <a:lnTo>
                  <a:pt x="20979" y="6593"/>
                </a:lnTo>
                <a:lnTo>
                  <a:pt x="20987" y="6593"/>
                </a:lnTo>
                <a:lnTo>
                  <a:pt x="20987" y="6584"/>
                </a:lnTo>
                <a:lnTo>
                  <a:pt x="20987" y="6575"/>
                </a:lnTo>
                <a:lnTo>
                  <a:pt x="20996" y="6575"/>
                </a:lnTo>
                <a:lnTo>
                  <a:pt x="21005" y="6575"/>
                </a:lnTo>
                <a:lnTo>
                  <a:pt x="21005" y="6566"/>
                </a:lnTo>
                <a:lnTo>
                  <a:pt x="21014" y="6566"/>
                </a:lnTo>
                <a:lnTo>
                  <a:pt x="21023" y="6566"/>
                </a:lnTo>
                <a:lnTo>
                  <a:pt x="21023" y="6557"/>
                </a:lnTo>
                <a:lnTo>
                  <a:pt x="21032" y="6549"/>
                </a:lnTo>
                <a:lnTo>
                  <a:pt x="21032" y="6540"/>
                </a:lnTo>
                <a:lnTo>
                  <a:pt x="21032" y="6531"/>
                </a:lnTo>
                <a:lnTo>
                  <a:pt x="21023" y="6531"/>
                </a:lnTo>
                <a:lnTo>
                  <a:pt x="21032" y="6531"/>
                </a:lnTo>
                <a:lnTo>
                  <a:pt x="21032" y="6522"/>
                </a:lnTo>
                <a:lnTo>
                  <a:pt x="21040" y="6513"/>
                </a:lnTo>
                <a:lnTo>
                  <a:pt x="21049" y="6513"/>
                </a:lnTo>
                <a:lnTo>
                  <a:pt x="21049" y="6522"/>
                </a:lnTo>
                <a:lnTo>
                  <a:pt x="21058" y="6522"/>
                </a:lnTo>
                <a:lnTo>
                  <a:pt x="21076" y="6522"/>
                </a:lnTo>
                <a:lnTo>
                  <a:pt x="21076" y="6513"/>
                </a:lnTo>
                <a:lnTo>
                  <a:pt x="21084" y="6505"/>
                </a:lnTo>
                <a:lnTo>
                  <a:pt x="21076" y="6505"/>
                </a:lnTo>
                <a:lnTo>
                  <a:pt x="21076" y="6496"/>
                </a:lnTo>
                <a:lnTo>
                  <a:pt x="21084" y="6496"/>
                </a:lnTo>
                <a:lnTo>
                  <a:pt x="21093" y="6496"/>
                </a:lnTo>
                <a:lnTo>
                  <a:pt x="21102" y="6496"/>
                </a:lnTo>
                <a:lnTo>
                  <a:pt x="21102" y="6487"/>
                </a:lnTo>
                <a:lnTo>
                  <a:pt x="21102" y="6478"/>
                </a:lnTo>
                <a:lnTo>
                  <a:pt x="21102" y="6469"/>
                </a:lnTo>
                <a:lnTo>
                  <a:pt x="21120" y="6469"/>
                </a:lnTo>
                <a:lnTo>
                  <a:pt x="21129" y="6469"/>
                </a:lnTo>
                <a:lnTo>
                  <a:pt x="21120" y="6460"/>
                </a:lnTo>
                <a:lnTo>
                  <a:pt x="21111" y="6452"/>
                </a:lnTo>
                <a:lnTo>
                  <a:pt x="21120" y="6452"/>
                </a:lnTo>
                <a:lnTo>
                  <a:pt x="21129" y="6452"/>
                </a:lnTo>
                <a:lnTo>
                  <a:pt x="21137" y="6452"/>
                </a:lnTo>
                <a:lnTo>
                  <a:pt x="21146" y="6460"/>
                </a:lnTo>
                <a:lnTo>
                  <a:pt x="21146" y="6452"/>
                </a:lnTo>
                <a:lnTo>
                  <a:pt x="21146" y="6443"/>
                </a:lnTo>
                <a:lnTo>
                  <a:pt x="21146" y="6434"/>
                </a:lnTo>
                <a:lnTo>
                  <a:pt x="21146" y="6425"/>
                </a:lnTo>
                <a:lnTo>
                  <a:pt x="21155" y="6416"/>
                </a:lnTo>
                <a:lnTo>
                  <a:pt x="21146" y="6407"/>
                </a:lnTo>
                <a:lnTo>
                  <a:pt x="21137" y="6407"/>
                </a:lnTo>
                <a:lnTo>
                  <a:pt x="21137" y="6416"/>
                </a:lnTo>
                <a:lnTo>
                  <a:pt x="21129" y="6416"/>
                </a:lnTo>
                <a:lnTo>
                  <a:pt x="21120" y="6407"/>
                </a:lnTo>
                <a:lnTo>
                  <a:pt x="21111" y="6399"/>
                </a:lnTo>
                <a:lnTo>
                  <a:pt x="21120" y="6399"/>
                </a:lnTo>
                <a:lnTo>
                  <a:pt x="21129" y="6407"/>
                </a:lnTo>
                <a:lnTo>
                  <a:pt x="21137" y="6407"/>
                </a:lnTo>
                <a:lnTo>
                  <a:pt x="21146" y="6399"/>
                </a:lnTo>
                <a:lnTo>
                  <a:pt x="21155" y="6390"/>
                </a:lnTo>
                <a:lnTo>
                  <a:pt x="21164" y="6381"/>
                </a:lnTo>
                <a:lnTo>
                  <a:pt x="21173" y="6381"/>
                </a:lnTo>
                <a:lnTo>
                  <a:pt x="21164" y="6372"/>
                </a:lnTo>
                <a:lnTo>
                  <a:pt x="21164" y="6363"/>
                </a:lnTo>
                <a:lnTo>
                  <a:pt x="21155" y="6363"/>
                </a:lnTo>
                <a:lnTo>
                  <a:pt x="21146" y="6354"/>
                </a:lnTo>
                <a:lnTo>
                  <a:pt x="21146" y="6346"/>
                </a:lnTo>
                <a:lnTo>
                  <a:pt x="21155" y="6354"/>
                </a:lnTo>
                <a:lnTo>
                  <a:pt x="21164" y="6346"/>
                </a:lnTo>
                <a:lnTo>
                  <a:pt x="21164" y="6354"/>
                </a:lnTo>
                <a:lnTo>
                  <a:pt x="21173" y="6354"/>
                </a:lnTo>
                <a:lnTo>
                  <a:pt x="21173" y="6363"/>
                </a:lnTo>
                <a:lnTo>
                  <a:pt x="21182" y="6363"/>
                </a:lnTo>
                <a:lnTo>
                  <a:pt x="21182" y="6354"/>
                </a:lnTo>
                <a:lnTo>
                  <a:pt x="21182" y="6346"/>
                </a:lnTo>
                <a:lnTo>
                  <a:pt x="21190" y="6337"/>
                </a:lnTo>
                <a:lnTo>
                  <a:pt x="21199" y="6319"/>
                </a:lnTo>
                <a:lnTo>
                  <a:pt x="21208" y="6319"/>
                </a:lnTo>
                <a:lnTo>
                  <a:pt x="21217" y="6310"/>
                </a:lnTo>
                <a:lnTo>
                  <a:pt x="21217" y="6302"/>
                </a:lnTo>
                <a:lnTo>
                  <a:pt x="21226" y="6302"/>
                </a:lnTo>
                <a:lnTo>
                  <a:pt x="21226" y="6293"/>
                </a:lnTo>
                <a:lnTo>
                  <a:pt x="21217" y="6284"/>
                </a:lnTo>
                <a:lnTo>
                  <a:pt x="21226" y="6284"/>
                </a:lnTo>
                <a:lnTo>
                  <a:pt x="21226" y="6275"/>
                </a:lnTo>
                <a:lnTo>
                  <a:pt x="21243" y="6257"/>
                </a:lnTo>
                <a:lnTo>
                  <a:pt x="21234" y="6257"/>
                </a:lnTo>
                <a:lnTo>
                  <a:pt x="21234" y="6249"/>
                </a:lnTo>
                <a:lnTo>
                  <a:pt x="21243" y="6249"/>
                </a:lnTo>
                <a:lnTo>
                  <a:pt x="21252" y="6249"/>
                </a:lnTo>
                <a:lnTo>
                  <a:pt x="21252" y="6240"/>
                </a:lnTo>
                <a:lnTo>
                  <a:pt x="21261" y="6231"/>
                </a:lnTo>
                <a:lnTo>
                  <a:pt x="21261" y="6222"/>
                </a:lnTo>
                <a:lnTo>
                  <a:pt x="21270" y="6222"/>
                </a:lnTo>
                <a:lnTo>
                  <a:pt x="21270" y="6231"/>
                </a:lnTo>
                <a:lnTo>
                  <a:pt x="21279" y="6231"/>
                </a:lnTo>
                <a:lnTo>
                  <a:pt x="21287" y="6222"/>
                </a:lnTo>
                <a:lnTo>
                  <a:pt x="21296" y="6231"/>
                </a:lnTo>
                <a:lnTo>
                  <a:pt x="21296" y="6222"/>
                </a:lnTo>
                <a:lnTo>
                  <a:pt x="21287" y="6213"/>
                </a:lnTo>
                <a:lnTo>
                  <a:pt x="21287" y="6204"/>
                </a:lnTo>
                <a:lnTo>
                  <a:pt x="21287" y="6196"/>
                </a:lnTo>
                <a:lnTo>
                  <a:pt x="21296" y="6196"/>
                </a:lnTo>
                <a:lnTo>
                  <a:pt x="21296" y="6187"/>
                </a:lnTo>
                <a:lnTo>
                  <a:pt x="21287" y="6178"/>
                </a:lnTo>
                <a:lnTo>
                  <a:pt x="21296" y="6178"/>
                </a:lnTo>
                <a:lnTo>
                  <a:pt x="21305" y="6178"/>
                </a:lnTo>
                <a:lnTo>
                  <a:pt x="21296" y="6169"/>
                </a:lnTo>
                <a:lnTo>
                  <a:pt x="21287" y="6160"/>
                </a:lnTo>
                <a:lnTo>
                  <a:pt x="21287" y="6151"/>
                </a:lnTo>
                <a:lnTo>
                  <a:pt x="21296" y="6151"/>
                </a:lnTo>
                <a:lnTo>
                  <a:pt x="21305" y="6151"/>
                </a:lnTo>
                <a:lnTo>
                  <a:pt x="21314" y="6151"/>
                </a:lnTo>
                <a:lnTo>
                  <a:pt x="21314" y="6160"/>
                </a:lnTo>
                <a:lnTo>
                  <a:pt x="21323" y="6160"/>
                </a:lnTo>
                <a:lnTo>
                  <a:pt x="21323" y="6134"/>
                </a:lnTo>
                <a:lnTo>
                  <a:pt x="21323" y="6125"/>
                </a:lnTo>
                <a:lnTo>
                  <a:pt x="21314" y="6125"/>
                </a:lnTo>
                <a:lnTo>
                  <a:pt x="21305" y="6134"/>
                </a:lnTo>
                <a:lnTo>
                  <a:pt x="21287" y="6134"/>
                </a:lnTo>
                <a:lnTo>
                  <a:pt x="21296" y="6125"/>
                </a:lnTo>
                <a:lnTo>
                  <a:pt x="21305" y="6125"/>
                </a:lnTo>
                <a:lnTo>
                  <a:pt x="21314" y="6107"/>
                </a:lnTo>
                <a:lnTo>
                  <a:pt x="21331" y="6099"/>
                </a:lnTo>
                <a:lnTo>
                  <a:pt x="21323" y="6099"/>
                </a:lnTo>
                <a:lnTo>
                  <a:pt x="21314" y="6099"/>
                </a:lnTo>
                <a:lnTo>
                  <a:pt x="21305" y="6090"/>
                </a:lnTo>
                <a:lnTo>
                  <a:pt x="21287" y="6072"/>
                </a:lnTo>
                <a:lnTo>
                  <a:pt x="21279" y="6072"/>
                </a:lnTo>
                <a:lnTo>
                  <a:pt x="21270" y="6063"/>
                </a:lnTo>
                <a:lnTo>
                  <a:pt x="21261" y="6072"/>
                </a:lnTo>
                <a:lnTo>
                  <a:pt x="21243" y="6081"/>
                </a:lnTo>
                <a:lnTo>
                  <a:pt x="21226" y="6081"/>
                </a:lnTo>
                <a:lnTo>
                  <a:pt x="21217" y="6072"/>
                </a:lnTo>
                <a:lnTo>
                  <a:pt x="21208" y="6072"/>
                </a:lnTo>
                <a:lnTo>
                  <a:pt x="21199" y="6072"/>
                </a:lnTo>
                <a:lnTo>
                  <a:pt x="21190" y="6072"/>
                </a:lnTo>
                <a:lnTo>
                  <a:pt x="21199" y="6072"/>
                </a:lnTo>
                <a:lnTo>
                  <a:pt x="21208" y="6063"/>
                </a:lnTo>
                <a:lnTo>
                  <a:pt x="21226" y="6063"/>
                </a:lnTo>
                <a:lnTo>
                  <a:pt x="21234" y="6063"/>
                </a:lnTo>
                <a:lnTo>
                  <a:pt x="21243" y="6063"/>
                </a:lnTo>
                <a:lnTo>
                  <a:pt x="21243" y="6054"/>
                </a:lnTo>
                <a:lnTo>
                  <a:pt x="21252" y="6046"/>
                </a:lnTo>
                <a:lnTo>
                  <a:pt x="21279" y="6037"/>
                </a:lnTo>
                <a:lnTo>
                  <a:pt x="21279" y="6028"/>
                </a:lnTo>
                <a:lnTo>
                  <a:pt x="21287" y="6028"/>
                </a:lnTo>
                <a:lnTo>
                  <a:pt x="21305" y="6019"/>
                </a:lnTo>
                <a:lnTo>
                  <a:pt x="21314" y="6019"/>
                </a:lnTo>
                <a:lnTo>
                  <a:pt x="21314" y="6010"/>
                </a:lnTo>
                <a:lnTo>
                  <a:pt x="21305" y="6001"/>
                </a:lnTo>
                <a:lnTo>
                  <a:pt x="21296" y="5984"/>
                </a:lnTo>
                <a:lnTo>
                  <a:pt x="21279" y="5975"/>
                </a:lnTo>
                <a:lnTo>
                  <a:pt x="21270" y="5957"/>
                </a:lnTo>
                <a:lnTo>
                  <a:pt x="21252" y="5957"/>
                </a:lnTo>
                <a:lnTo>
                  <a:pt x="21243" y="5948"/>
                </a:lnTo>
                <a:lnTo>
                  <a:pt x="21234" y="5948"/>
                </a:lnTo>
                <a:lnTo>
                  <a:pt x="21234" y="5940"/>
                </a:lnTo>
                <a:lnTo>
                  <a:pt x="21234" y="5931"/>
                </a:lnTo>
                <a:lnTo>
                  <a:pt x="21217" y="5931"/>
                </a:lnTo>
                <a:lnTo>
                  <a:pt x="21199" y="5931"/>
                </a:lnTo>
                <a:lnTo>
                  <a:pt x="21190" y="5940"/>
                </a:lnTo>
                <a:lnTo>
                  <a:pt x="21182" y="5940"/>
                </a:lnTo>
                <a:lnTo>
                  <a:pt x="21182" y="5931"/>
                </a:lnTo>
                <a:lnTo>
                  <a:pt x="21190" y="5931"/>
                </a:lnTo>
                <a:lnTo>
                  <a:pt x="21217" y="5922"/>
                </a:lnTo>
                <a:lnTo>
                  <a:pt x="21226" y="5922"/>
                </a:lnTo>
                <a:lnTo>
                  <a:pt x="21234" y="5931"/>
                </a:lnTo>
                <a:lnTo>
                  <a:pt x="21252" y="5940"/>
                </a:lnTo>
                <a:lnTo>
                  <a:pt x="21261" y="5940"/>
                </a:lnTo>
                <a:lnTo>
                  <a:pt x="21270" y="5940"/>
                </a:lnTo>
                <a:lnTo>
                  <a:pt x="21279" y="5940"/>
                </a:lnTo>
                <a:lnTo>
                  <a:pt x="21305" y="5957"/>
                </a:lnTo>
                <a:lnTo>
                  <a:pt x="21314" y="5957"/>
                </a:lnTo>
                <a:lnTo>
                  <a:pt x="21314" y="5948"/>
                </a:lnTo>
                <a:lnTo>
                  <a:pt x="21314" y="5940"/>
                </a:lnTo>
                <a:lnTo>
                  <a:pt x="21305" y="5931"/>
                </a:lnTo>
                <a:lnTo>
                  <a:pt x="21287" y="5922"/>
                </a:lnTo>
                <a:lnTo>
                  <a:pt x="21279" y="5913"/>
                </a:lnTo>
                <a:lnTo>
                  <a:pt x="21279" y="5904"/>
                </a:lnTo>
                <a:lnTo>
                  <a:pt x="21279" y="5896"/>
                </a:lnTo>
                <a:lnTo>
                  <a:pt x="21270" y="5896"/>
                </a:lnTo>
                <a:lnTo>
                  <a:pt x="21252" y="5887"/>
                </a:lnTo>
                <a:lnTo>
                  <a:pt x="21243" y="5878"/>
                </a:lnTo>
                <a:lnTo>
                  <a:pt x="21243" y="5869"/>
                </a:lnTo>
                <a:lnTo>
                  <a:pt x="21243" y="5860"/>
                </a:lnTo>
                <a:lnTo>
                  <a:pt x="21243" y="5851"/>
                </a:lnTo>
                <a:lnTo>
                  <a:pt x="21234" y="5834"/>
                </a:lnTo>
                <a:lnTo>
                  <a:pt x="21226" y="5807"/>
                </a:lnTo>
                <a:lnTo>
                  <a:pt x="21217" y="5798"/>
                </a:lnTo>
                <a:lnTo>
                  <a:pt x="21217" y="5790"/>
                </a:lnTo>
                <a:lnTo>
                  <a:pt x="21208" y="5781"/>
                </a:lnTo>
                <a:lnTo>
                  <a:pt x="21199" y="5754"/>
                </a:lnTo>
                <a:lnTo>
                  <a:pt x="21199" y="5745"/>
                </a:lnTo>
                <a:lnTo>
                  <a:pt x="21190" y="5737"/>
                </a:lnTo>
                <a:lnTo>
                  <a:pt x="21173" y="5728"/>
                </a:lnTo>
                <a:lnTo>
                  <a:pt x="21164" y="5728"/>
                </a:lnTo>
                <a:lnTo>
                  <a:pt x="21146" y="5719"/>
                </a:lnTo>
                <a:lnTo>
                  <a:pt x="21137" y="5710"/>
                </a:lnTo>
                <a:lnTo>
                  <a:pt x="21129" y="5701"/>
                </a:lnTo>
                <a:lnTo>
                  <a:pt x="21120" y="5701"/>
                </a:lnTo>
                <a:lnTo>
                  <a:pt x="21120" y="5693"/>
                </a:lnTo>
                <a:lnTo>
                  <a:pt x="21120" y="5684"/>
                </a:lnTo>
                <a:lnTo>
                  <a:pt x="21129" y="5675"/>
                </a:lnTo>
                <a:lnTo>
                  <a:pt x="21137" y="5657"/>
                </a:lnTo>
                <a:lnTo>
                  <a:pt x="21146" y="5657"/>
                </a:lnTo>
                <a:lnTo>
                  <a:pt x="21146" y="5648"/>
                </a:lnTo>
                <a:lnTo>
                  <a:pt x="21155" y="5640"/>
                </a:lnTo>
                <a:lnTo>
                  <a:pt x="21164" y="5631"/>
                </a:lnTo>
                <a:lnTo>
                  <a:pt x="21173" y="5631"/>
                </a:lnTo>
                <a:lnTo>
                  <a:pt x="21173" y="5622"/>
                </a:lnTo>
                <a:lnTo>
                  <a:pt x="21182" y="5622"/>
                </a:lnTo>
                <a:lnTo>
                  <a:pt x="21182" y="5613"/>
                </a:lnTo>
                <a:lnTo>
                  <a:pt x="21190" y="5604"/>
                </a:lnTo>
                <a:lnTo>
                  <a:pt x="21199" y="5604"/>
                </a:lnTo>
                <a:lnTo>
                  <a:pt x="21190" y="5595"/>
                </a:lnTo>
                <a:lnTo>
                  <a:pt x="21182" y="5595"/>
                </a:lnTo>
                <a:lnTo>
                  <a:pt x="21190" y="5587"/>
                </a:lnTo>
                <a:lnTo>
                  <a:pt x="21199" y="5578"/>
                </a:lnTo>
                <a:lnTo>
                  <a:pt x="21199" y="5587"/>
                </a:lnTo>
                <a:lnTo>
                  <a:pt x="21199" y="5595"/>
                </a:lnTo>
                <a:lnTo>
                  <a:pt x="21208" y="5595"/>
                </a:lnTo>
                <a:lnTo>
                  <a:pt x="21217" y="5595"/>
                </a:lnTo>
                <a:lnTo>
                  <a:pt x="21226" y="5587"/>
                </a:lnTo>
                <a:lnTo>
                  <a:pt x="21226" y="5569"/>
                </a:lnTo>
                <a:lnTo>
                  <a:pt x="21234" y="5569"/>
                </a:lnTo>
                <a:lnTo>
                  <a:pt x="21234" y="5560"/>
                </a:lnTo>
                <a:lnTo>
                  <a:pt x="21243" y="5569"/>
                </a:lnTo>
                <a:lnTo>
                  <a:pt x="21243" y="5560"/>
                </a:lnTo>
                <a:lnTo>
                  <a:pt x="21234" y="5551"/>
                </a:lnTo>
                <a:lnTo>
                  <a:pt x="21243" y="5551"/>
                </a:lnTo>
                <a:lnTo>
                  <a:pt x="21252" y="5551"/>
                </a:lnTo>
                <a:lnTo>
                  <a:pt x="21261" y="5543"/>
                </a:lnTo>
                <a:lnTo>
                  <a:pt x="21279" y="5543"/>
                </a:lnTo>
                <a:lnTo>
                  <a:pt x="21305" y="5534"/>
                </a:lnTo>
                <a:lnTo>
                  <a:pt x="21323" y="5525"/>
                </a:lnTo>
                <a:lnTo>
                  <a:pt x="21331" y="5516"/>
                </a:lnTo>
                <a:lnTo>
                  <a:pt x="21340" y="5525"/>
                </a:lnTo>
                <a:lnTo>
                  <a:pt x="21340" y="5534"/>
                </a:lnTo>
                <a:lnTo>
                  <a:pt x="21349" y="5534"/>
                </a:lnTo>
                <a:lnTo>
                  <a:pt x="21358" y="5525"/>
                </a:lnTo>
                <a:lnTo>
                  <a:pt x="21367" y="5525"/>
                </a:lnTo>
                <a:lnTo>
                  <a:pt x="21367" y="5516"/>
                </a:lnTo>
                <a:lnTo>
                  <a:pt x="21358" y="5516"/>
                </a:lnTo>
                <a:lnTo>
                  <a:pt x="21358" y="5507"/>
                </a:lnTo>
                <a:lnTo>
                  <a:pt x="21367" y="5507"/>
                </a:lnTo>
                <a:lnTo>
                  <a:pt x="21367" y="5498"/>
                </a:lnTo>
                <a:lnTo>
                  <a:pt x="21367" y="5490"/>
                </a:lnTo>
                <a:lnTo>
                  <a:pt x="21376" y="5481"/>
                </a:lnTo>
                <a:lnTo>
                  <a:pt x="21367" y="5481"/>
                </a:lnTo>
                <a:lnTo>
                  <a:pt x="21358" y="5481"/>
                </a:lnTo>
                <a:lnTo>
                  <a:pt x="21349" y="5481"/>
                </a:lnTo>
                <a:lnTo>
                  <a:pt x="21340" y="5481"/>
                </a:lnTo>
                <a:lnTo>
                  <a:pt x="21331" y="5472"/>
                </a:lnTo>
                <a:lnTo>
                  <a:pt x="21323" y="5472"/>
                </a:lnTo>
                <a:lnTo>
                  <a:pt x="21323" y="5481"/>
                </a:lnTo>
                <a:lnTo>
                  <a:pt x="21314" y="5481"/>
                </a:lnTo>
                <a:lnTo>
                  <a:pt x="21296" y="5481"/>
                </a:lnTo>
                <a:lnTo>
                  <a:pt x="21287" y="5472"/>
                </a:lnTo>
                <a:lnTo>
                  <a:pt x="21279" y="5472"/>
                </a:lnTo>
                <a:lnTo>
                  <a:pt x="21270" y="5463"/>
                </a:lnTo>
                <a:lnTo>
                  <a:pt x="21252" y="5454"/>
                </a:lnTo>
                <a:lnTo>
                  <a:pt x="21234" y="5445"/>
                </a:lnTo>
                <a:lnTo>
                  <a:pt x="21208" y="5454"/>
                </a:lnTo>
                <a:lnTo>
                  <a:pt x="21199" y="5454"/>
                </a:lnTo>
                <a:lnTo>
                  <a:pt x="21199" y="5463"/>
                </a:lnTo>
                <a:lnTo>
                  <a:pt x="21190" y="5472"/>
                </a:lnTo>
                <a:lnTo>
                  <a:pt x="21173" y="5490"/>
                </a:lnTo>
                <a:lnTo>
                  <a:pt x="21173" y="5498"/>
                </a:lnTo>
                <a:lnTo>
                  <a:pt x="21164" y="5507"/>
                </a:lnTo>
                <a:lnTo>
                  <a:pt x="21137" y="5507"/>
                </a:lnTo>
                <a:lnTo>
                  <a:pt x="21129" y="5507"/>
                </a:lnTo>
                <a:lnTo>
                  <a:pt x="21111" y="5498"/>
                </a:lnTo>
                <a:lnTo>
                  <a:pt x="21102" y="5490"/>
                </a:lnTo>
                <a:lnTo>
                  <a:pt x="21102" y="5472"/>
                </a:lnTo>
                <a:lnTo>
                  <a:pt x="21102" y="5463"/>
                </a:lnTo>
                <a:lnTo>
                  <a:pt x="21111" y="5463"/>
                </a:lnTo>
                <a:lnTo>
                  <a:pt x="21111" y="5454"/>
                </a:lnTo>
                <a:lnTo>
                  <a:pt x="21111" y="5445"/>
                </a:lnTo>
                <a:lnTo>
                  <a:pt x="21102" y="5437"/>
                </a:lnTo>
                <a:lnTo>
                  <a:pt x="21102" y="5428"/>
                </a:lnTo>
                <a:lnTo>
                  <a:pt x="21093" y="5419"/>
                </a:lnTo>
                <a:lnTo>
                  <a:pt x="21076" y="5419"/>
                </a:lnTo>
                <a:lnTo>
                  <a:pt x="21067" y="5428"/>
                </a:lnTo>
                <a:lnTo>
                  <a:pt x="21032" y="5419"/>
                </a:lnTo>
                <a:lnTo>
                  <a:pt x="21014" y="5410"/>
                </a:lnTo>
                <a:lnTo>
                  <a:pt x="21005" y="5392"/>
                </a:lnTo>
                <a:lnTo>
                  <a:pt x="20996" y="5384"/>
                </a:lnTo>
                <a:lnTo>
                  <a:pt x="20996" y="5375"/>
                </a:lnTo>
                <a:lnTo>
                  <a:pt x="21005" y="5357"/>
                </a:lnTo>
                <a:lnTo>
                  <a:pt x="21014" y="5340"/>
                </a:lnTo>
                <a:lnTo>
                  <a:pt x="21023" y="5331"/>
                </a:lnTo>
                <a:lnTo>
                  <a:pt x="21032" y="5331"/>
                </a:lnTo>
                <a:lnTo>
                  <a:pt x="21040" y="5331"/>
                </a:lnTo>
                <a:lnTo>
                  <a:pt x="21049" y="5340"/>
                </a:lnTo>
                <a:lnTo>
                  <a:pt x="21067" y="5340"/>
                </a:lnTo>
                <a:lnTo>
                  <a:pt x="21076" y="5331"/>
                </a:lnTo>
                <a:lnTo>
                  <a:pt x="21084" y="5331"/>
                </a:lnTo>
                <a:lnTo>
                  <a:pt x="21093" y="5331"/>
                </a:lnTo>
                <a:lnTo>
                  <a:pt x="21102" y="5331"/>
                </a:lnTo>
                <a:lnTo>
                  <a:pt x="21111" y="5331"/>
                </a:lnTo>
                <a:lnTo>
                  <a:pt x="21120" y="5313"/>
                </a:lnTo>
                <a:lnTo>
                  <a:pt x="21120" y="5295"/>
                </a:lnTo>
                <a:lnTo>
                  <a:pt x="21129" y="5287"/>
                </a:lnTo>
                <a:lnTo>
                  <a:pt x="21137" y="5287"/>
                </a:lnTo>
                <a:lnTo>
                  <a:pt x="21146" y="5269"/>
                </a:lnTo>
                <a:lnTo>
                  <a:pt x="21164" y="5260"/>
                </a:lnTo>
                <a:lnTo>
                  <a:pt x="21208" y="5242"/>
                </a:lnTo>
                <a:lnTo>
                  <a:pt x="21217" y="5242"/>
                </a:lnTo>
                <a:lnTo>
                  <a:pt x="21234" y="5207"/>
                </a:lnTo>
                <a:lnTo>
                  <a:pt x="21243" y="5207"/>
                </a:lnTo>
                <a:lnTo>
                  <a:pt x="21243" y="5198"/>
                </a:lnTo>
                <a:lnTo>
                  <a:pt x="21252" y="5198"/>
                </a:lnTo>
                <a:lnTo>
                  <a:pt x="21261" y="5189"/>
                </a:lnTo>
                <a:lnTo>
                  <a:pt x="21261" y="5181"/>
                </a:lnTo>
                <a:lnTo>
                  <a:pt x="21287" y="5181"/>
                </a:lnTo>
                <a:lnTo>
                  <a:pt x="21296" y="5189"/>
                </a:lnTo>
                <a:lnTo>
                  <a:pt x="21305" y="5189"/>
                </a:lnTo>
                <a:lnTo>
                  <a:pt x="21305" y="5181"/>
                </a:lnTo>
                <a:lnTo>
                  <a:pt x="21314" y="5181"/>
                </a:lnTo>
                <a:lnTo>
                  <a:pt x="21314" y="5189"/>
                </a:lnTo>
                <a:lnTo>
                  <a:pt x="21331" y="5198"/>
                </a:lnTo>
                <a:lnTo>
                  <a:pt x="21340" y="5207"/>
                </a:lnTo>
                <a:lnTo>
                  <a:pt x="21349" y="5216"/>
                </a:lnTo>
                <a:lnTo>
                  <a:pt x="21340" y="5216"/>
                </a:lnTo>
                <a:lnTo>
                  <a:pt x="21340" y="5225"/>
                </a:lnTo>
                <a:lnTo>
                  <a:pt x="21340" y="5234"/>
                </a:lnTo>
                <a:lnTo>
                  <a:pt x="21323" y="5251"/>
                </a:lnTo>
                <a:lnTo>
                  <a:pt x="21314" y="5260"/>
                </a:lnTo>
                <a:lnTo>
                  <a:pt x="21314" y="5269"/>
                </a:lnTo>
                <a:lnTo>
                  <a:pt x="21287" y="5278"/>
                </a:lnTo>
                <a:lnTo>
                  <a:pt x="21287" y="5287"/>
                </a:lnTo>
                <a:lnTo>
                  <a:pt x="21287" y="5295"/>
                </a:lnTo>
                <a:lnTo>
                  <a:pt x="21279" y="5295"/>
                </a:lnTo>
                <a:lnTo>
                  <a:pt x="21270" y="5304"/>
                </a:lnTo>
                <a:lnTo>
                  <a:pt x="21270" y="5313"/>
                </a:lnTo>
                <a:lnTo>
                  <a:pt x="21279" y="5313"/>
                </a:lnTo>
                <a:lnTo>
                  <a:pt x="21287" y="5313"/>
                </a:lnTo>
                <a:lnTo>
                  <a:pt x="21305" y="5313"/>
                </a:lnTo>
                <a:lnTo>
                  <a:pt x="21314" y="5313"/>
                </a:lnTo>
                <a:lnTo>
                  <a:pt x="21305" y="5313"/>
                </a:lnTo>
                <a:lnTo>
                  <a:pt x="21296" y="5322"/>
                </a:lnTo>
                <a:lnTo>
                  <a:pt x="21296" y="5331"/>
                </a:lnTo>
                <a:lnTo>
                  <a:pt x="21305" y="5340"/>
                </a:lnTo>
                <a:lnTo>
                  <a:pt x="21270" y="5348"/>
                </a:lnTo>
                <a:lnTo>
                  <a:pt x="21261" y="5348"/>
                </a:lnTo>
                <a:lnTo>
                  <a:pt x="21261" y="5357"/>
                </a:lnTo>
                <a:lnTo>
                  <a:pt x="21261" y="5366"/>
                </a:lnTo>
                <a:lnTo>
                  <a:pt x="21270" y="5366"/>
                </a:lnTo>
                <a:lnTo>
                  <a:pt x="21279" y="5366"/>
                </a:lnTo>
                <a:lnTo>
                  <a:pt x="21287" y="5366"/>
                </a:lnTo>
                <a:lnTo>
                  <a:pt x="21296" y="5357"/>
                </a:lnTo>
                <a:lnTo>
                  <a:pt x="21305" y="5357"/>
                </a:lnTo>
                <a:lnTo>
                  <a:pt x="21296" y="5348"/>
                </a:lnTo>
                <a:lnTo>
                  <a:pt x="21305" y="5348"/>
                </a:lnTo>
                <a:lnTo>
                  <a:pt x="21314" y="5348"/>
                </a:lnTo>
                <a:lnTo>
                  <a:pt x="21323" y="5348"/>
                </a:lnTo>
                <a:lnTo>
                  <a:pt x="21323" y="5340"/>
                </a:lnTo>
                <a:lnTo>
                  <a:pt x="21331" y="5340"/>
                </a:lnTo>
                <a:lnTo>
                  <a:pt x="21331" y="5331"/>
                </a:lnTo>
                <a:lnTo>
                  <a:pt x="21340" y="5322"/>
                </a:lnTo>
                <a:lnTo>
                  <a:pt x="21349" y="5313"/>
                </a:lnTo>
                <a:lnTo>
                  <a:pt x="21384" y="5295"/>
                </a:lnTo>
                <a:lnTo>
                  <a:pt x="21393" y="5295"/>
                </a:lnTo>
                <a:lnTo>
                  <a:pt x="21402" y="5287"/>
                </a:lnTo>
                <a:lnTo>
                  <a:pt x="21411" y="5287"/>
                </a:lnTo>
                <a:lnTo>
                  <a:pt x="21420" y="5287"/>
                </a:lnTo>
                <a:lnTo>
                  <a:pt x="21420" y="5278"/>
                </a:lnTo>
                <a:lnTo>
                  <a:pt x="21437" y="5278"/>
                </a:lnTo>
                <a:lnTo>
                  <a:pt x="21446" y="5278"/>
                </a:lnTo>
                <a:lnTo>
                  <a:pt x="21446" y="5269"/>
                </a:lnTo>
                <a:lnTo>
                  <a:pt x="21455" y="5278"/>
                </a:lnTo>
                <a:lnTo>
                  <a:pt x="21481" y="5278"/>
                </a:lnTo>
                <a:lnTo>
                  <a:pt x="21490" y="5269"/>
                </a:lnTo>
                <a:lnTo>
                  <a:pt x="21499" y="5260"/>
                </a:lnTo>
                <a:lnTo>
                  <a:pt x="21499" y="5269"/>
                </a:lnTo>
                <a:lnTo>
                  <a:pt x="21517" y="5278"/>
                </a:lnTo>
                <a:lnTo>
                  <a:pt x="21517" y="5287"/>
                </a:lnTo>
                <a:lnTo>
                  <a:pt x="21517" y="5295"/>
                </a:lnTo>
                <a:lnTo>
                  <a:pt x="21526" y="5295"/>
                </a:lnTo>
                <a:lnTo>
                  <a:pt x="21526" y="5287"/>
                </a:lnTo>
                <a:lnTo>
                  <a:pt x="21526" y="5278"/>
                </a:lnTo>
                <a:lnTo>
                  <a:pt x="21534" y="5287"/>
                </a:lnTo>
                <a:lnTo>
                  <a:pt x="21552" y="5295"/>
                </a:lnTo>
                <a:lnTo>
                  <a:pt x="21561" y="5295"/>
                </a:lnTo>
                <a:lnTo>
                  <a:pt x="21570" y="5304"/>
                </a:lnTo>
                <a:lnTo>
                  <a:pt x="21570" y="5313"/>
                </a:lnTo>
                <a:lnTo>
                  <a:pt x="21579" y="5322"/>
                </a:lnTo>
                <a:lnTo>
                  <a:pt x="21561" y="5357"/>
                </a:lnTo>
                <a:lnTo>
                  <a:pt x="21561" y="5366"/>
                </a:lnTo>
                <a:lnTo>
                  <a:pt x="21570" y="5366"/>
                </a:lnTo>
                <a:lnTo>
                  <a:pt x="21579" y="5366"/>
                </a:lnTo>
                <a:lnTo>
                  <a:pt x="21579" y="5375"/>
                </a:lnTo>
                <a:lnTo>
                  <a:pt x="21587" y="5375"/>
                </a:lnTo>
                <a:lnTo>
                  <a:pt x="21579" y="5375"/>
                </a:lnTo>
                <a:lnTo>
                  <a:pt x="21570" y="5375"/>
                </a:lnTo>
                <a:lnTo>
                  <a:pt x="21552" y="5384"/>
                </a:lnTo>
                <a:lnTo>
                  <a:pt x="21543" y="5392"/>
                </a:lnTo>
                <a:lnTo>
                  <a:pt x="21534" y="5401"/>
                </a:lnTo>
                <a:lnTo>
                  <a:pt x="21534" y="5410"/>
                </a:lnTo>
                <a:lnTo>
                  <a:pt x="21526" y="5419"/>
                </a:lnTo>
                <a:lnTo>
                  <a:pt x="21526" y="5428"/>
                </a:lnTo>
                <a:lnTo>
                  <a:pt x="21534" y="5419"/>
                </a:lnTo>
                <a:lnTo>
                  <a:pt x="21543" y="5428"/>
                </a:lnTo>
                <a:lnTo>
                  <a:pt x="21561" y="5428"/>
                </a:lnTo>
                <a:lnTo>
                  <a:pt x="21543" y="5437"/>
                </a:lnTo>
                <a:lnTo>
                  <a:pt x="21552" y="5445"/>
                </a:lnTo>
                <a:lnTo>
                  <a:pt x="21570" y="5445"/>
                </a:lnTo>
                <a:lnTo>
                  <a:pt x="21570" y="5454"/>
                </a:lnTo>
                <a:lnTo>
                  <a:pt x="21579" y="5454"/>
                </a:lnTo>
                <a:lnTo>
                  <a:pt x="21587" y="5445"/>
                </a:lnTo>
                <a:lnTo>
                  <a:pt x="21596" y="5437"/>
                </a:lnTo>
                <a:lnTo>
                  <a:pt x="21605" y="5437"/>
                </a:lnTo>
                <a:lnTo>
                  <a:pt x="21614" y="5445"/>
                </a:lnTo>
                <a:lnTo>
                  <a:pt x="21623" y="5445"/>
                </a:lnTo>
                <a:lnTo>
                  <a:pt x="21631" y="5454"/>
                </a:lnTo>
                <a:lnTo>
                  <a:pt x="21631" y="5445"/>
                </a:lnTo>
                <a:lnTo>
                  <a:pt x="21649" y="5445"/>
                </a:lnTo>
                <a:lnTo>
                  <a:pt x="21658" y="5445"/>
                </a:lnTo>
                <a:lnTo>
                  <a:pt x="21667" y="5454"/>
                </a:lnTo>
                <a:lnTo>
                  <a:pt x="21658" y="5454"/>
                </a:lnTo>
                <a:lnTo>
                  <a:pt x="21658" y="5463"/>
                </a:lnTo>
                <a:lnTo>
                  <a:pt x="21667" y="5463"/>
                </a:lnTo>
                <a:lnTo>
                  <a:pt x="21667" y="5472"/>
                </a:lnTo>
                <a:lnTo>
                  <a:pt x="21667" y="5481"/>
                </a:lnTo>
                <a:lnTo>
                  <a:pt x="21676" y="5490"/>
                </a:lnTo>
                <a:lnTo>
                  <a:pt x="21676" y="5498"/>
                </a:lnTo>
                <a:lnTo>
                  <a:pt x="21676" y="5507"/>
                </a:lnTo>
                <a:lnTo>
                  <a:pt x="21684" y="5516"/>
                </a:lnTo>
                <a:lnTo>
                  <a:pt x="21693" y="5525"/>
                </a:lnTo>
                <a:lnTo>
                  <a:pt x="21684" y="5525"/>
                </a:lnTo>
                <a:lnTo>
                  <a:pt x="21684" y="5534"/>
                </a:lnTo>
                <a:lnTo>
                  <a:pt x="21676" y="5525"/>
                </a:lnTo>
                <a:lnTo>
                  <a:pt x="21667" y="5525"/>
                </a:lnTo>
                <a:lnTo>
                  <a:pt x="21658" y="5516"/>
                </a:lnTo>
                <a:lnTo>
                  <a:pt x="21649" y="5516"/>
                </a:lnTo>
                <a:lnTo>
                  <a:pt x="21649" y="5525"/>
                </a:lnTo>
                <a:lnTo>
                  <a:pt x="21631" y="5525"/>
                </a:lnTo>
                <a:lnTo>
                  <a:pt x="21631" y="5534"/>
                </a:lnTo>
                <a:lnTo>
                  <a:pt x="21631" y="5543"/>
                </a:lnTo>
                <a:lnTo>
                  <a:pt x="21640" y="5543"/>
                </a:lnTo>
                <a:lnTo>
                  <a:pt x="21649" y="5543"/>
                </a:lnTo>
                <a:lnTo>
                  <a:pt x="21658" y="5543"/>
                </a:lnTo>
                <a:lnTo>
                  <a:pt x="21658" y="5551"/>
                </a:lnTo>
                <a:lnTo>
                  <a:pt x="21658" y="5560"/>
                </a:lnTo>
                <a:lnTo>
                  <a:pt x="21658" y="5569"/>
                </a:lnTo>
                <a:lnTo>
                  <a:pt x="21658" y="5578"/>
                </a:lnTo>
                <a:lnTo>
                  <a:pt x="21658" y="5587"/>
                </a:lnTo>
                <a:lnTo>
                  <a:pt x="21667" y="5595"/>
                </a:lnTo>
                <a:lnTo>
                  <a:pt x="21667" y="5604"/>
                </a:lnTo>
                <a:lnTo>
                  <a:pt x="21676" y="5613"/>
                </a:lnTo>
                <a:lnTo>
                  <a:pt x="21676" y="5622"/>
                </a:lnTo>
                <a:lnTo>
                  <a:pt x="21667" y="5622"/>
                </a:lnTo>
                <a:lnTo>
                  <a:pt x="21658" y="5631"/>
                </a:lnTo>
                <a:lnTo>
                  <a:pt x="21658" y="5640"/>
                </a:lnTo>
                <a:lnTo>
                  <a:pt x="21667" y="5640"/>
                </a:lnTo>
                <a:lnTo>
                  <a:pt x="21658" y="5640"/>
                </a:lnTo>
                <a:lnTo>
                  <a:pt x="21649" y="5648"/>
                </a:lnTo>
                <a:lnTo>
                  <a:pt x="21649" y="5657"/>
                </a:lnTo>
                <a:lnTo>
                  <a:pt x="21649" y="5666"/>
                </a:lnTo>
                <a:lnTo>
                  <a:pt x="21640" y="5675"/>
                </a:lnTo>
                <a:lnTo>
                  <a:pt x="21640" y="5684"/>
                </a:lnTo>
                <a:lnTo>
                  <a:pt x="21649" y="5693"/>
                </a:lnTo>
                <a:lnTo>
                  <a:pt x="21649" y="5701"/>
                </a:lnTo>
                <a:lnTo>
                  <a:pt x="21658" y="5701"/>
                </a:lnTo>
                <a:lnTo>
                  <a:pt x="21667" y="5701"/>
                </a:lnTo>
                <a:lnTo>
                  <a:pt x="21658" y="5701"/>
                </a:lnTo>
                <a:lnTo>
                  <a:pt x="21658" y="5710"/>
                </a:lnTo>
                <a:lnTo>
                  <a:pt x="21649" y="5710"/>
                </a:lnTo>
                <a:lnTo>
                  <a:pt x="21640" y="5710"/>
                </a:lnTo>
                <a:lnTo>
                  <a:pt x="21640" y="5719"/>
                </a:lnTo>
                <a:lnTo>
                  <a:pt x="21658" y="5728"/>
                </a:lnTo>
                <a:lnTo>
                  <a:pt x="21658" y="5737"/>
                </a:lnTo>
                <a:lnTo>
                  <a:pt x="21658" y="5745"/>
                </a:lnTo>
                <a:lnTo>
                  <a:pt x="21658" y="5737"/>
                </a:lnTo>
                <a:lnTo>
                  <a:pt x="21667" y="5737"/>
                </a:lnTo>
                <a:lnTo>
                  <a:pt x="21676" y="5728"/>
                </a:lnTo>
                <a:lnTo>
                  <a:pt x="21684" y="5728"/>
                </a:lnTo>
                <a:lnTo>
                  <a:pt x="21693" y="5719"/>
                </a:lnTo>
                <a:lnTo>
                  <a:pt x="21711" y="5701"/>
                </a:lnTo>
                <a:lnTo>
                  <a:pt x="21711" y="5710"/>
                </a:lnTo>
                <a:lnTo>
                  <a:pt x="21711" y="5719"/>
                </a:lnTo>
                <a:lnTo>
                  <a:pt x="21702" y="5719"/>
                </a:lnTo>
                <a:lnTo>
                  <a:pt x="21720" y="5728"/>
                </a:lnTo>
                <a:lnTo>
                  <a:pt x="21720" y="5719"/>
                </a:lnTo>
                <a:lnTo>
                  <a:pt x="21728" y="5719"/>
                </a:lnTo>
                <a:lnTo>
                  <a:pt x="21720" y="5710"/>
                </a:lnTo>
                <a:lnTo>
                  <a:pt x="21720" y="5701"/>
                </a:lnTo>
                <a:lnTo>
                  <a:pt x="21728" y="5701"/>
                </a:lnTo>
                <a:lnTo>
                  <a:pt x="21737" y="5701"/>
                </a:lnTo>
                <a:lnTo>
                  <a:pt x="21737" y="5710"/>
                </a:lnTo>
                <a:lnTo>
                  <a:pt x="21746" y="5710"/>
                </a:lnTo>
                <a:lnTo>
                  <a:pt x="21746" y="5701"/>
                </a:lnTo>
                <a:lnTo>
                  <a:pt x="21737" y="5701"/>
                </a:lnTo>
                <a:lnTo>
                  <a:pt x="21737" y="5693"/>
                </a:lnTo>
                <a:lnTo>
                  <a:pt x="21746" y="5693"/>
                </a:lnTo>
                <a:lnTo>
                  <a:pt x="21755" y="5684"/>
                </a:lnTo>
                <a:lnTo>
                  <a:pt x="21764" y="5684"/>
                </a:lnTo>
                <a:lnTo>
                  <a:pt x="21773" y="5684"/>
                </a:lnTo>
                <a:lnTo>
                  <a:pt x="21773" y="5693"/>
                </a:lnTo>
                <a:lnTo>
                  <a:pt x="21781" y="5693"/>
                </a:lnTo>
                <a:lnTo>
                  <a:pt x="21790" y="5693"/>
                </a:lnTo>
                <a:lnTo>
                  <a:pt x="21799" y="5693"/>
                </a:lnTo>
                <a:lnTo>
                  <a:pt x="21799" y="5684"/>
                </a:lnTo>
                <a:lnTo>
                  <a:pt x="21799" y="5675"/>
                </a:lnTo>
                <a:lnTo>
                  <a:pt x="21808" y="5675"/>
                </a:lnTo>
                <a:lnTo>
                  <a:pt x="21817" y="5675"/>
                </a:lnTo>
                <a:lnTo>
                  <a:pt x="21826" y="5675"/>
                </a:lnTo>
                <a:lnTo>
                  <a:pt x="21834" y="5675"/>
                </a:lnTo>
                <a:lnTo>
                  <a:pt x="21843" y="5675"/>
                </a:lnTo>
                <a:lnTo>
                  <a:pt x="21852" y="5666"/>
                </a:lnTo>
                <a:lnTo>
                  <a:pt x="21861" y="5657"/>
                </a:lnTo>
                <a:lnTo>
                  <a:pt x="21870" y="5640"/>
                </a:lnTo>
                <a:lnTo>
                  <a:pt x="21878" y="5631"/>
                </a:lnTo>
                <a:lnTo>
                  <a:pt x="21878" y="5604"/>
                </a:lnTo>
                <a:lnTo>
                  <a:pt x="21878" y="5595"/>
                </a:lnTo>
                <a:lnTo>
                  <a:pt x="21870" y="5604"/>
                </a:lnTo>
                <a:lnTo>
                  <a:pt x="21870" y="5595"/>
                </a:lnTo>
                <a:lnTo>
                  <a:pt x="21870" y="5587"/>
                </a:lnTo>
                <a:lnTo>
                  <a:pt x="21870" y="5578"/>
                </a:lnTo>
                <a:lnTo>
                  <a:pt x="21870" y="5569"/>
                </a:lnTo>
                <a:lnTo>
                  <a:pt x="21870" y="5560"/>
                </a:lnTo>
                <a:lnTo>
                  <a:pt x="21870" y="5551"/>
                </a:lnTo>
                <a:lnTo>
                  <a:pt x="21878" y="5543"/>
                </a:lnTo>
                <a:lnTo>
                  <a:pt x="21870" y="5525"/>
                </a:lnTo>
                <a:lnTo>
                  <a:pt x="21870" y="5516"/>
                </a:lnTo>
                <a:lnTo>
                  <a:pt x="21861" y="5498"/>
                </a:lnTo>
                <a:lnTo>
                  <a:pt x="21843" y="5463"/>
                </a:lnTo>
                <a:lnTo>
                  <a:pt x="21826" y="5445"/>
                </a:lnTo>
                <a:lnTo>
                  <a:pt x="21808" y="5419"/>
                </a:lnTo>
                <a:lnTo>
                  <a:pt x="21790" y="5384"/>
                </a:lnTo>
                <a:lnTo>
                  <a:pt x="21790" y="5375"/>
                </a:lnTo>
                <a:lnTo>
                  <a:pt x="21781" y="5366"/>
                </a:lnTo>
                <a:lnTo>
                  <a:pt x="21773" y="5366"/>
                </a:lnTo>
                <a:lnTo>
                  <a:pt x="21764" y="5357"/>
                </a:lnTo>
                <a:lnTo>
                  <a:pt x="21746" y="5340"/>
                </a:lnTo>
                <a:lnTo>
                  <a:pt x="21737" y="5331"/>
                </a:lnTo>
                <a:lnTo>
                  <a:pt x="21728" y="5331"/>
                </a:lnTo>
                <a:lnTo>
                  <a:pt x="21720" y="5331"/>
                </a:lnTo>
                <a:lnTo>
                  <a:pt x="21720" y="5322"/>
                </a:lnTo>
                <a:lnTo>
                  <a:pt x="21720" y="5313"/>
                </a:lnTo>
                <a:lnTo>
                  <a:pt x="21728" y="5313"/>
                </a:lnTo>
                <a:lnTo>
                  <a:pt x="21728" y="5304"/>
                </a:lnTo>
                <a:lnTo>
                  <a:pt x="21728" y="5295"/>
                </a:lnTo>
                <a:lnTo>
                  <a:pt x="21728" y="5287"/>
                </a:lnTo>
                <a:lnTo>
                  <a:pt x="21737" y="5278"/>
                </a:lnTo>
                <a:lnTo>
                  <a:pt x="21755" y="5269"/>
                </a:lnTo>
                <a:lnTo>
                  <a:pt x="21764" y="5260"/>
                </a:lnTo>
                <a:lnTo>
                  <a:pt x="21773" y="5260"/>
                </a:lnTo>
                <a:lnTo>
                  <a:pt x="21790" y="5260"/>
                </a:lnTo>
                <a:lnTo>
                  <a:pt x="21799" y="5251"/>
                </a:lnTo>
                <a:lnTo>
                  <a:pt x="21808" y="5251"/>
                </a:lnTo>
                <a:lnTo>
                  <a:pt x="21808" y="5242"/>
                </a:lnTo>
                <a:lnTo>
                  <a:pt x="21817" y="5234"/>
                </a:lnTo>
                <a:lnTo>
                  <a:pt x="21826" y="5234"/>
                </a:lnTo>
                <a:lnTo>
                  <a:pt x="21834" y="5225"/>
                </a:lnTo>
                <a:lnTo>
                  <a:pt x="21843" y="5216"/>
                </a:lnTo>
                <a:lnTo>
                  <a:pt x="21861" y="5207"/>
                </a:lnTo>
                <a:lnTo>
                  <a:pt x="21861" y="5198"/>
                </a:lnTo>
                <a:lnTo>
                  <a:pt x="21887" y="5189"/>
                </a:lnTo>
                <a:lnTo>
                  <a:pt x="21896" y="5181"/>
                </a:lnTo>
                <a:lnTo>
                  <a:pt x="21896" y="5163"/>
                </a:lnTo>
                <a:lnTo>
                  <a:pt x="21896" y="5145"/>
                </a:lnTo>
                <a:lnTo>
                  <a:pt x="21896" y="5137"/>
                </a:lnTo>
                <a:lnTo>
                  <a:pt x="21887" y="5128"/>
                </a:lnTo>
                <a:lnTo>
                  <a:pt x="21887" y="5119"/>
                </a:lnTo>
                <a:lnTo>
                  <a:pt x="21896" y="5110"/>
                </a:lnTo>
                <a:lnTo>
                  <a:pt x="21905" y="5101"/>
                </a:lnTo>
                <a:lnTo>
                  <a:pt x="21905" y="5092"/>
                </a:lnTo>
                <a:lnTo>
                  <a:pt x="21914" y="5084"/>
                </a:lnTo>
                <a:lnTo>
                  <a:pt x="21923" y="5075"/>
                </a:lnTo>
                <a:lnTo>
                  <a:pt x="21931" y="5075"/>
                </a:lnTo>
                <a:lnTo>
                  <a:pt x="21940" y="5066"/>
                </a:lnTo>
                <a:lnTo>
                  <a:pt x="21949" y="5057"/>
                </a:lnTo>
                <a:lnTo>
                  <a:pt x="21958" y="5057"/>
                </a:lnTo>
                <a:lnTo>
                  <a:pt x="21958" y="5066"/>
                </a:lnTo>
                <a:lnTo>
                  <a:pt x="21967" y="5057"/>
                </a:lnTo>
                <a:lnTo>
                  <a:pt x="21976" y="5039"/>
                </a:lnTo>
                <a:lnTo>
                  <a:pt x="21967" y="5031"/>
                </a:lnTo>
                <a:lnTo>
                  <a:pt x="21984" y="5031"/>
                </a:lnTo>
                <a:lnTo>
                  <a:pt x="22002" y="5031"/>
                </a:lnTo>
                <a:lnTo>
                  <a:pt x="22002" y="5022"/>
                </a:lnTo>
                <a:lnTo>
                  <a:pt x="22011" y="5022"/>
                </a:lnTo>
                <a:lnTo>
                  <a:pt x="22020" y="5013"/>
                </a:lnTo>
                <a:lnTo>
                  <a:pt x="22028" y="4995"/>
                </a:lnTo>
                <a:lnTo>
                  <a:pt x="22037" y="4978"/>
                </a:lnTo>
                <a:lnTo>
                  <a:pt x="22046" y="4978"/>
                </a:lnTo>
                <a:lnTo>
                  <a:pt x="22055" y="4969"/>
                </a:lnTo>
                <a:lnTo>
                  <a:pt x="22064" y="4969"/>
                </a:lnTo>
                <a:lnTo>
                  <a:pt x="22055" y="4986"/>
                </a:lnTo>
                <a:lnTo>
                  <a:pt x="22046" y="4986"/>
                </a:lnTo>
                <a:lnTo>
                  <a:pt x="22055" y="4986"/>
                </a:lnTo>
                <a:lnTo>
                  <a:pt x="22064" y="4986"/>
                </a:lnTo>
                <a:lnTo>
                  <a:pt x="22081" y="4978"/>
                </a:lnTo>
                <a:lnTo>
                  <a:pt x="22081" y="4969"/>
                </a:lnTo>
                <a:lnTo>
                  <a:pt x="22081" y="4978"/>
                </a:lnTo>
                <a:lnTo>
                  <a:pt x="22081" y="5004"/>
                </a:lnTo>
                <a:lnTo>
                  <a:pt x="22099" y="5004"/>
                </a:lnTo>
                <a:lnTo>
                  <a:pt x="22099" y="5013"/>
                </a:lnTo>
                <a:lnTo>
                  <a:pt x="22108" y="5013"/>
                </a:lnTo>
                <a:lnTo>
                  <a:pt x="22126" y="5013"/>
                </a:lnTo>
                <a:lnTo>
                  <a:pt x="22134" y="5013"/>
                </a:lnTo>
                <a:lnTo>
                  <a:pt x="22134" y="5022"/>
                </a:lnTo>
                <a:lnTo>
                  <a:pt x="22143" y="5022"/>
                </a:lnTo>
                <a:lnTo>
                  <a:pt x="22161" y="5022"/>
                </a:lnTo>
                <a:lnTo>
                  <a:pt x="22178" y="5013"/>
                </a:lnTo>
                <a:lnTo>
                  <a:pt x="22187" y="5013"/>
                </a:lnTo>
                <a:lnTo>
                  <a:pt x="22205" y="5004"/>
                </a:lnTo>
                <a:lnTo>
                  <a:pt x="22223" y="4995"/>
                </a:lnTo>
                <a:lnTo>
                  <a:pt x="22258" y="4969"/>
                </a:lnTo>
                <a:lnTo>
                  <a:pt x="22275" y="4960"/>
                </a:lnTo>
                <a:lnTo>
                  <a:pt x="22293" y="4951"/>
                </a:lnTo>
                <a:lnTo>
                  <a:pt x="22302" y="4934"/>
                </a:lnTo>
                <a:lnTo>
                  <a:pt x="22320" y="4925"/>
                </a:lnTo>
                <a:lnTo>
                  <a:pt x="22320" y="4916"/>
                </a:lnTo>
                <a:lnTo>
                  <a:pt x="22320" y="4907"/>
                </a:lnTo>
                <a:lnTo>
                  <a:pt x="22346" y="4872"/>
                </a:lnTo>
                <a:lnTo>
                  <a:pt x="22355" y="4872"/>
                </a:lnTo>
                <a:lnTo>
                  <a:pt x="22364" y="4863"/>
                </a:lnTo>
                <a:lnTo>
                  <a:pt x="22373" y="4854"/>
                </a:lnTo>
                <a:lnTo>
                  <a:pt x="22373" y="4845"/>
                </a:lnTo>
                <a:lnTo>
                  <a:pt x="22390" y="4836"/>
                </a:lnTo>
                <a:lnTo>
                  <a:pt x="22399" y="4819"/>
                </a:lnTo>
                <a:lnTo>
                  <a:pt x="22408" y="4810"/>
                </a:lnTo>
                <a:lnTo>
                  <a:pt x="22417" y="4801"/>
                </a:lnTo>
                <a:lnTo>
                  <a:pt x="22434" y="4784"/>
                </a:lnTo>
                <a:lnTo>
                  <a:pt x="22461" y="4757"/>
                </a:lnTo>
                <a:lnTo>
                  <a:pt x="22478" y="4748"/>
                </a:lnTo>
                <a:lnTo>
                  <a:pt x="22487" y="4731"/>
                </a:lnTo>
                <a:lnTo>
                  <a:pt x="22505" y="4704"/>
                </a:lnTo>
                <a:lnTo>
                  <a:pt x="22514" y="4686"/>
                </a:lnTo>
                <a:lnTo>
                  <a:pt x="22523" y="4678"/>
                </a:lnTo>
                <a:lnTo>
                  <a:pt x="22531" y="4660"/>
                </a:lnTo>
                <a:lnTo>
                  <a:pt x="22540" y="4642"/>
                </a:lnTo>
                <a:lnTo>
                  <a:pt x="22540" y="4633"/>
                </a:lnTo>
                <a:lnTo>
                  <a:pt x="22575" y="4598"/>
                </a:lnTo>
                <a:lnTo>
                  <a:pt x="22584" y="4572"/>
                </a:lnTo>
                <a:lnTo>
                  <a:pt x="22602" y="4554"/>
                </a:lnTo>
                <a:lnTo>
                  <a:pt x="22611" y="4545"/>
                </a:lnTo>
                <a:lnTo>
                  <a:pt x="22628" y="4536"/>
                </a:lnTo>
                <a:lnTo>
                  <a:pt x="22628" y="4528"/>
                </a:lnTo>
                <a:lnTo>
                  <a:pt x="22646" y="4510"/>
                </a:lnTo>
                <a:lnTo>
                  <a:pt x="22655" y="4501"/>
                </a:lnTo>
                <a:lnTo>
                  <a:pt x="22664" y="4492"/>
                </a:lnTo>
                <a:lnTo>
                  <a:pt x="22664" y="4466"/>
                </a:lnTo>
                <a:lnTo>
                  <a:pt x="22672" y="4448"/>
                </a:lnTo>
                <a:lnTo>
                  <a:pt x="22672" y="4439"/>
                </a:lnTo>
                <a:lnTo>
                  <a:pt x="22672" y="4430"/>
                </a:lnTo>
                <a:lnTo>
                  <a:pt x="22681" y="4422"/>
                </a:lnTo>
                <a:lnTo>
                  <a:pt x="22681" y="4413"/>
                </a:lnTo>
                <a:lnTo>
                  <a:pt x="22690" y="4395"/>
                </a:lnTo>
                <a:lnTo>
                  <a:pt x="22681" y="4378"/>
                </a:lnTo>
                <a:lnTo>
                  <a:pt x="22681" y="4369"/>
                </a:lnTo>
                <a:lnTo>
                  <a:pt x="22681" y="4360"/>
                </a:lnTo>
                <a:lnTo>
                  <a:pt x="22690" y="4351"/>
                </a:lnTo>
                <a:lnTo>
                  <a:pt x="22690" y="4342"/>
                </a:lnTo>
                <a:lnTo>
                  <a:pt x="22681" y="4298"/>
                </a:lnTo>
                <a:lnTo>
                  <a:pt x="22690" y="4272"/>
                </a:lnTo>
                <a:lnTo>
                  <a:pt x="22699" y="4254"/>
                </a:lnTo>
                <a:lnTo>
                  <a:pt x="22699" y="4236"/>
                </a:lnTo>
                <a:lnTo>
                  <a:pt x="22708" y="4219"/>
                </a:lnTo>
                <a:lnTo>
                  <a:pt x="22717" y="4192"/>
                </a:lnTo>
                <a:lnTo>
                  <a:pt x="22734" y="4183"/>
                </a:lnTo>
                <a:lnTo>
                  <a:pt x="22743" y="4175"/>
                </a:lnTo>
                <a:lnTo>
                  <a:pt x="22752" y="4166"/>
                </a:lnTo>
                <a:lnTo>
                  <a:pt x="22752" y="4157"/>
                </a:lnTo>
                <a:lnTo>
                  <a:pt x="22761" y="4139"/>
                </a:lnTo>
                <a:lnTo>
                  <a:pt x="22752" y="4139"/>
                </a:lnTo>
                <a:lnTo>
                  <a:pt x="22743" y="4130"/>
                </a:lnTo>
                <a:lnTo>
                  <a:pt x="22734" y="4122"/>
                </a:lnTo>
                <a:lnTo>
                  <a:pt x="22734" y="4113"/>
                </a:lnTo>
                <a:lnTo>
                  <a:pt x="22743" y="4104"/>
                </a:lnTo>
                <a:lnTo>
                  <a:pt x="22743" y="4095"/>
                </a:lnTo>
                <a:lnTo>
                  <a:pt x="22743" y="4077"/>
                </a:lnTo>
                <a:lnTo>
                  <a:pt x="22725" y="4069"/>
                </a:lnTo>
                <a:lnTo>
                  <a:pt x="22717" y="4051"/>
                </a:lnTo>
                <a:lnTo>
                  <a:pt x="22708" y="4051"/>
                </a:lnTo>
                <a:lnTo>
                  <a:pt x="22717" y="4051"/>
                </a:lnTo>
                <a:lnTo>
                  <a:pt x="22734" y="4060"/>
                </a:lnTo>
                <a:lnTo>
                  <a:pt x="22743" y="4051"/>
                </a:lnTo>
                <a:lnTo>
                  <a:pt x="22752" y="4042"/>
                </a:lnTo>
                <a:lnTo>
                  <a:pt x="22752" y="4033"/>
                </a:lnTo>
                <a:lnTo>
                  <a:pt x="22734" y="4024"/>
                </a:lnTo>
                <a:lnTo>
                  <a:pt x="22725" y="4016"/>
                </a:lnTo>
                <a:lnTo>
                  <a:pt x="22725" y="4007"/>
                </a:lnTo>
                <a:lnTo>
                  <a:pt x="22699" y="3998"/>
                </a:lnTo>
                <a:lnTo>
                  <a:pt x="22672" y="3980"/>
                </a:lnTo>
                <a:lnTo>
                  <a:pt x="22664" y="3963"/>
                </a:lnTo>
                <a:lnTo>
                  <a:pt x="22664" y="3954"/>
                </a:lnTo>
                <a:lnTo>
                  <a:pt x="22637" y="3936"/>
                </a:lnTo>
                <a:lnTo>
                  <a:pt x="22628" y="3927"/>
                </a:lnTo>
                <a:lnTo>
                  <a:pt x="22602" y="3936"/>
                </a:lnTo>
                <a:lnTo>
                  <a:pt x="22584" y="3936"/>
                </a:lnTo>
                <a:lnTo>
                  <a:pt x="22549" y="3927"/>
                </a:lnTo>
                <a:lnTo>
                  <a:pt x="22558" y="3936"/>
                </a:lnTo>
                <a:lnTo>
                  <a:pt x="22549" y="3945"/>
                </a:lnTo>
                <a:lnTo>
                  <a:pt x="22558" y="3954"/>
                </a:lnTo>
                <a:lnTo>
                  <a:pt x="22549" y="3972"/>
                </a:lnTo>
                <a:lnTo>
                  <a:pt x="22549" y="3989"/>
                </a:lnTo>
                <a:lnTo>
                  <a:pt x="22540" y="3998"/>
                </a:lnTo>
                <a:lnTo>
                  <a:pt x="22531" y="4007"/>
                </a:lnTo>
                <a:lnTo>
                  <a:pt x="22523" y="4007"/>
                </a:lnTo>
                <a:lnTo>
                  <a:pt x="22523" y="3998"/>
                </a:lnTo>
                <a:lnTo>
                  <a:pt x="22531" y="3989"/>
                </a:lnTo>
                <a:lnTo>
                  <a:pt x="22540" y="3980"/>
                </a:lnTo>
                <a:lnTo>
                  <a:pt x="22540" y="3963"/>
                </a:lnTo>
                <a:lnTo>
                  <a:pt x="22531" y="3972"/>
                </a:lnTo>
                <a:lnTo>
                  <a:pt x="22523" y="3989"/>
                </a:lnTo>
                <a:lnTo>
                  <a:pt x="22496" y="3998"/>
                </a:lnTo>
                <a:lnTo>
                  <a:pt x="22478" y="4007"/>
                </a:lnTo>
                <a:lnTo>
                  <a:pt x="22452" y="4007"/>
                </a:lnTo>
                <a:lnTo>
                  <a:pt x="22443" y="4007"/>
                </a:lnTo>
                <a:lnTo>
                  <a:pt x="22443" y="3998"/>
                </a:lnTo>
                <a:lnTo>
                  <a:pt x="22452" y="3998"/>
                </a:lnTo>
                <a:lnTo>
                  <a:pt x="22470" y="3989"/>
                </a:lnTo>
                <a:lnTo>
                  <a:pt x="22478" y="3972"/>
                </a:lnTo>
                <a:lnTo>
                  <a:pt x="22487" y="3972"/>
                </a:lnTo>
                <a:lnTo>
                  <a:pt x="22487" y="3963"/>
                </a:lnTo>
                <a:lnTo>
                  <a:pt x="22470" y="3963"/>
                </a:lnTo>
                <a:lnTo>
                  <a:pt x="22461" y="3954"/>
                </a:lnTo>
                <a:lnTo>
                  <a:pt x="22452" y="3945"/>
                </a:lnTo>
                <a:lnTo>
                  <a:pt x="22461" y="3945"/>
                </a:lnTo>
                <a:lnTo>
                  <a:pt x="22470" y="3945"/>
                </a:lnTo>
                <a:lnTo>
                  <a:pt x="22478" y="3927"/>
                </a:lnTo>
                <a:lnTo>
                  <a:pt x="22470" y="3927"/>
                </a:lnTo>
                <a:lnTo>
                  <a:pt x="22452" y="3927"/>
                </a:lnTo>
                <a:lnTo>
                  <a:pt x="22434" y="3945"/>
                </a:lnTo>
                <a:lnTo>
                  <a:pt x="22443" y="3954"/>
                </a:lnTo>
                <a:lnTo>
                  <a:pt x="22443" y="3980"/>
                </a:lnTo>
                <a:lnTo>
                  <a:pt x="22425" y="3972"/>
                </a:lnTo>
                <a:lnTo>
                  <a:pt x="22417" y="3972"/>
                </a:lnTo>
                <a:lnTo>
                  <a:pt x="22417" y="3980"/>
                </a:lnTo>
                <a:lnTo>
                  <a:pt x="22408" y="3980"/>
                </a:lnTo>
                <a:lnTo>
                  <a:pt x="22408" y="3963"/>
                </a:lnTo>
                <a:lnTo>
                  <a:pt x="22408" y="3954"/>
                </a:lnTo>
                <a:lnTo>
                  <a:pt x="22408" y="3927"/>
                </a:lnTo>
                <a:lnTo>
                  <a:pt x="22417" y="3910"/>
                </a:lnTo>
                <a:lnTo>
                  <a:pt x="22417" y="3901"/>
                </a:lnTo>
                <a:lnTo>
                  <a:pt x="22417" y="3892"/>
                </a:lnTo>
                <a:lnTo>
                  <a:pt x="22408" y="3892"/>
                </a:lnTo>
                <a:lnTo>
                  <a:pt x="22399" y="3901"/>
                </a:lnTo>
                <a:lnTo>
                  <a:pt x="22373" y="3901"/>
                </a:lnTo>
                <a:lnTo>
                  <a:pt x="22346" y="3901"/>
                </a:lnTo>
                <a:lnTo>
                  <a:pt x="22311" y="3892"/>
                </a:lnTo>
                <a:lnTo>
                  <a:pt x="22302" y="3883"/>
                </a:lnTo>
                <a:lnTo>
                  <a:pt x="22293" y="3874"/>
                </a:lnTo>
                <a:lnTo>
                  <a:pt x="22302" y="3866"/>
                </a:lnTo>
                <a:lnTo>
                  <a:pt x="22320" y="3848"/>
                </a:lnTo>
                <a:lnTo>
                  <a:pt x="22337" y="3839"/>
                </a:lnTo>
                <a:lnTo>
                  <a:pt x="22364" y="3822"/>
                </a:lnTo>
                <a:lnTo>
                  <a:pt x="22381" y="3804"/>
                </a:lnTo>
                <a:lnTo>
                  <a:pt x="22390" y="3795"/>
                </a:lnTo>
                <a:lnTo>
                  <a:pt x="22417" y="3786"/>
                </a:lnTo>
                <a:lnTo>
                  <a:pt x="22425" y="3777"/>
                </a:lnTo>
                <a:lnTo>
                  <a:pt x="22443" y="3769"/>
                </a:lnTo>
                <a:lnTo>
                  <a:pt x="22452" y="3760"/>
                </a:lnTo>
                <a:lnTo>
                  <a:pt x="22470" y="3742"/>
                </a:lnTo>
                <a:lnTo>
                  <a:pt x="22478" y="3742"/>
                </a:lnTo>
                <a:lnTo>
                  <a:pt x="22505" y="3707"/>
                </a:lnTo>
                <a:lnTo>
                  <a:pt x="22514" y="3707"/>
                </a:lnTo>
                <a:lnTo>
                  <a:pt x="22514" y="3689"/>
                </a:lnTo>
                <a:lnTo>
                  <a:pt x="22549" y="3654"/>
                </a:lnTo>
                <a:lnTo>
                  <a:pt x="22575" y="3645"/>
                </a:lnTo>
                <a:lnTo>
                  <a:pt x="22584" y="3619"/>
                </a:lnTo>
                <a:lnTo>
                  <a:pt x="22611" y="3619"/>
                </a:lnTo>
                <a:lnTo>
                  <a:pt x="22611" y="3610"/>
                </a:lnTo>
                <a:lnTo>
                  <a:pt x="22620" y="3601"/>
                </a:lnTo>
                <a:lnTo>
                  <a:pt x="22637" y="3592"/>
                </a:lnTo>
                <a:lnTo>
                  <a:pt x="22646" y="3574"/>
                </a:lnTo>
                <a:lnTo>
                  <a:pt x="22681" y="3566"/>
                </a:lnTo>
                <a:lnTo>
                  <a:pt x="22681" y="3557"/>
                </a:lnTo>
                <a:lnTo>
                  <a:pt x="22699" y="3521"/>
                </a:lnTo>
                <a:lnTo>
                  <a:pt x="22708" y="3513"/>
                </a:lnTo>
                <a:lnTo>
                  <a:pt x="22717" y="3504"/>
                </a:lnTo>
                <a:lnTo>
                  <a:pt x="22743" y="3486"/>
                </a:lnTo>
                <a:lnTo>
                  <a:pt x="22770" y="3477"/>
                </a:lnTo>
                <a:lnTo>
                  <a:pt x="22778" y="3468"/>
                </a:lnTo>
                <a:lnTo>
                  <a:pt x="22796" y="3433"/>
                </a:lnTo>
                <a:lnTo>
                  <a:pt x="22822" y="3424"/>
                </a:lnTo>
                <a:lnTo>
                  <a:pt x="22840" y="3407"/>
                </a:lnTo>
                <a:lnTo>
                  <a:pt x="22884" y="3398"/>
                </a:lnTo>
                <a:lnTo>
                  <a:pt x="22911" y="3398"/>
                </a:lnTo>
                <a:lnTo>
                  <a:pt x="22928" y="3389"/>
                </a:lnTo>
                <a:lnTo>
                  <a:pt x="22955" y="3389"/>
                </a:lnTo>
                <a:lnTo>
                  <a:pt x="22981" y="3398"/>
                </a:lnTo>
                <a:lnTo>
                  <a:pt x="23061" y="3389"/>
                </a:lnTo>
                <a:lnTo>
                  <a:pt x="23069" y="3398"/>
                </a:lnTo>
                <a:lnTo>
                  <a:pt x="23078" y="3398"/>
                </a:lnTo>
                <a:lnTo>
                  <a:pt x="23087" y="3416"/>
                </a:lnTo>
                <a:lnTo>
                  <a:pt x="23096" y="3416"/>
                </a:lnTo>
                <a:lnTo>
                  <a:pt x="23114" y="3416"/>
                </a:lnTo>
                <a:lnTo>
                  <a:pt x="23122" y="3389"/>
                </a:lnTo>
                <a:lnTo>
                  <a:pt x="23131" y="3389"/>
                </a:lnTo>
                <a:lnTo>
                  <a:pt x="23149" y="3398"/>
                </a:lnTo>
                <a:lnTo>
                  <a:pt x="23167" y="3398"/>
                </a:lnTo>
                <a:lnTo>
                  <a:pt x="23202" y="3407"/>
                </a:lnTo>
                <a:lnTo>
                  <a:pt x="23211" y="3407"/>
                </a:lnTo>
                <a:lnTo>
                  <a:pt x="23228" y="3398"/>
                </a:lnTo>
                <a:lnTo>
                  <a:pt x="23255" y="3389"/>
                </a:lnTo>
                <a:lnTo>
                  <a:pt x="23272" y="3407"/>
                </a:lnTo>
                <a:lnTo>
                  <a:pt x="23290" y="3407"/>
                </a:lnTo>
                <a:lnTo>
                  <a:pt x="23308" y="3407"/>
                </a:lnTo>
                <a:lnTo>
                  <a:pt x="23308" y="3398"/>
                </a:lnTo>
                <a:lnTo>
                  <a:pt x="23299" y="3398"/>
                </a:lnTo>
                <a:lnTo>
                  <a:pt x="23290" y="3398"/>
                </a:lnTo>
                <a:lnTo>
                  <a:pt x="23290" y="3389"/>
                </a:lnTo>
                <a:lnTo>
                  <a:pt x="23299" y="3380"/>
                </a:lnTo>
                <a:lnTo>
                  <a:pt x="23308" y="3389"/>
                </a:lnTo>
                <a:lnTo>
                  <a:pt x="23317" y="3389"/>
                </a:lnTo>
                <a:lnTo>
                  <a:pt x="23325" y="3380"/>
                </a:lnTo>
                <a:lnTo>
                  <a:pt x="23317" y="3380"/>
                </a:lnTo>
                <a:lnTo>
                  <a:pt x="23317" y="3371"/>
                </a:lnTo>
                <a:lnTo>
                  <a:pt x="23334" y="3354"/>
                </a:lnTo>
                <a:lnTo>
                  <a:pt x="23343" y="3354"/>
                </a:lnTo>
                <a:lnTo>
                  <a:pt x="23361" y="3354"/>
                </a:lnTo>
                <a:lnTo>
                  <a:pt x="23396" y="3363"/>
                </a:lnTo>
                <a:lnTo>
                  <a:pt x="23405" y="3371"/>
                </a:lnTo>
                <a:lnTo>
                  <a:pt x="23414" y="3371"/>
                </a:lnTo>
                <a:lnTo>
                  <a:pt x="23431" y="3380"/>
                </a:lnTo>
                <a:lnTo>
                  <a:pt x="23422" y="3380"/>
                </a:lnTo>
                <a:lnTo>
                  <a:pt x="23431" y="3380"/>
                </a:lnTo>
                <a:lnTo>
                  <a:pt x="23440" y="3389"/>
                </a:lnTo>
                <a:lnTo>
                  <a:pt x="23449" y="3389"/>
                </a:lnTo>
                <a:lnTo>
                  <a:pt x="23449" y="3380"/>
                </a:lnTo>
                <a:lnTo>
                  <a:pt x="23458" y="3371"/>
                </a:lnTo>
                <a:lnTo>
                  <a:pt x="23467" y="3371"/>
                </a:lnTo>
                <a:lnTo>
                  <a:pt x="23484" y="3380"/>
                </a:lnTo>
                <a:lnTo>
                  <a:pt x="23493" y="3380"/>
                </a:lnTo>
                <a:lnTo>
                  <a:pt x="23519" y="3398"/>
                </a:lnTo>
                <a:lnTo>
                  <a:pt x="23528" y="3407"/>
                </a:lnTo>
                <a:lnTo>
                  <a:pt x="23537" y="3407"/>
                </a:lnTo>
                <a:lnTo>
                  <a:pt x="23546" y="3407"/>
                </a:lnTo>
                <a:lnTo>
                  <a:pt x="23546" y="3416"/>
                </a:lnTo>
                <a:lnTo>
                  <a:pt x="23528" y="3416"/>
                </a:lnTo>
                <a:lnTo>
                  <a:pt x="23511" y="3424"/>
                </a:lnTo>
                <a:lnTo>
                  <a:pt x="23493" y="3416"/>
                </a:lnTo>
                <a:lnTo>
                  <a:pt x="23467" y="3424"/>
                </a:lnTo>
                <a:lnTo>
                  <a:pt x="23484" y="3451"/>
                </a:lnTo>
                <a:lnTo>
                  <a:pt x="23511" y="3451"/>
                </a:lnTo>
                <a:lnTo>
                  <a:pt x="23537" y="3451"/>
                </a:lnTo>
                <a:lnTo>
                  <a:pt x="23546" y="3433"/>
                </a:lnTo>
                <a:lnTo>
                  <a:pt x="23555" y="3433"/>
                </a:lnTo>
                <a:lnTo>
                  <a:pt x="23564" y="3433"/>
                </a:lnTo>
                <a:lnTo>
                  <a:pt x="23572" y="3442"/>
                </a:lnTo>
                <a:lnTo>
                  <a:pt x="23590" y="3442"/>
                </a:lnTo>
                <a:lnTo>
                  <a:pt x="23599" y="3442"/>
                </a:lnTo>
                <a:lnTo>
                  <a:pt x="23608" y="3424"/>
                </a:lnTo>
                <a:lnTo>
                  <a:pt x="23616" y="3424"/>
                </a:lnTo>
                <a:lnTo>
                  <a:pt x="23625" y="3424"/>
                </a:lnTo>
                <a:lnTo>
                  <a:pt x="23634" y="3416"/>
                </a:lnTo>
                <a:lnTo>
                  <a:pt x="23652" y="3416"/>
                </a:lnTo>
                <a:lnTo>
                  <a:pt x="23669" y="3424"/>
                </a:lnTo>
                <a:lnTo>
                  <a:pt x="23678" y="3433"/>
                </a:lnTo>
                <a:lnTo>
                  <a:pt x="23696" y="3424"/>
                </a:lnTo>
                <a:lnTo>
                  <a:pt x="23705" y="3416"/>
                </a:lnTo>
                <a:lnTo>
                  <a:pt x="23714" y="3416"/>
                </a:lnTo>
                <a:lnTo>
                  <a:pt x="23731" y="3424"/>
                </a:lnTo>
                <a:lnTo>
                  <a:pt x="23740" y="3416"/>
                </a:lnTo>
                <a:lnTo>
                  <a:pt x="23749" y="3416"/>
                </a:lnTo>
                <a:lnTo>
                  <a:pt x="23766" y="3416"/>
                </a:lnTo>
                <a:lnTo>
                  <a:pt x="23758" y="3407"/>
                </a:lnTo>
                <a:lnTo>
                  <a:pt x="23766" y="3398"/>
                </a:lnTo>
                <a:lnTo>
                  <a:pt x="23749" y="3389"/>
                </a:lnTo>
                <a:lnTo>
                  <a:pt x="23722" y="3380"/>
                </a:lnTo>
                <a:lnTo>
                  <a:pt x="23705" y="3380"/>
                </a:lnTo>
                <a:lnTo>
                  <a:pt x="23696" y="3389"/>
                </a:lnTo>
                <a:lnTo>
                  <a:pt x="23696" y="3380"/>
                </a:lnTo>
                <a:lnTo>
                  <a:pt x="23687" y="3380"/>
                </a:lnTo>
                <a:lnTo>
                  <a:pt x="23696" y="3371"/>
                </a:lnTo>
                <a:lnTo>
                  <a:pt x="23696" y="3363"/>
                </a:lnTo>
                <a:lnTo>
                  <a:pt x="23696" y="3354"/>
                </a:lnTo>
                <a:lnTo>
                  <a:pt x="23696" y="3345"/>
                </a:lnTo>
                <a:lnTo>
                  <a:pt x="23705" y="3345"/>
                </a:lnTo>
                <a:lnTo>
                  <a:pt x="23714" y="3345"/>
                </a:lnTo>
                <a:lnTo>
                  <a:pt x="23722" y="3318"/>
                </a:lnTo>
                <a:lnTo>
                  <a:pt x="23749" y="3283"/>
                </a:lnTo>
                <a:lnTo>
                  <a:pt x="23784" y="3265"/>
                </a:lnTo>
                <a:lnTo>
                  <a:pt x="23802" y="3257"/>
                </a:lnTo>
                <a:lnTo>
                  <a:pt x="23811" y="3239"/>
                </a:lnTo>
                <a:lnTo>
                  <a:pt x="23828" y="3221"/>
                </a:lnTo>
                <a:lnTo>
                  <a:pt x="23846" y="3204"/>
                </a:lnTo>
                <a:lnTo>
                  <a:pt x="23864" y="3195"/>
                </a:lnTo>
                <a:lnTo>
                  <a:pt x="23872" y="3186"/>
                </a:lnTo>
                <a:lnTo>
                  <a:pt x="23872" y="3160"/>
                </a:lnTo>
                <a:lnTo>
                  <a:pt x="23881" y="3160"/>
                </a:lnTo>
                <a:lnTo>
                  <a:pt x="23890" y="3151"/>
                </a:lnTo>
                <a:lnTo>
                  <a:pt x="23908" y="3142"/>
                </a:lnTo>
                <a:lnTo>
                  <a:pt x="23925" y="3133"/>
                </a:lnTo>
                <a:lnTo>
                  <a:pt x="23934" y="3124"/>
                </a:lnTo>
                <a:lnTo>
                  <a:pt x="23961" y="3124"/>
                </a:lnTo>
                <a:lnTo>
                  <a:pt x="23978" y="3133"/>
                </a:lnTo>
                <a:lnTo>
                  <a:pt x="23996" y="3124"/>
                </a:lnTo>
                <a:lnTo>
                  <a:pt x="24013" y="3124"/>
                </a:lnTo>
                <a:lnTo>
                  <a:pt x="24031" y="3124"/>
                </a:lnTo>
                <a:lnTo>
                  <a:pt x="24049" y="3115"/>
                </a:lnTo>
                <a:lnTo>
                  <a:pt x="24058" y="3115"/>
                </a:lnTo>
                <a:lnTo>
                  <a:pt x="24066" y="3115"/>
                </a:lnTo>
                <a:lnTo>
                  <a:pt x="24075" y="3124"/>
                </a:lnTo>
                <a:lnTo>
                  <a:pt x="24084" y="3133"/>
                </a:lnTo>
                <a:lnTo>
                  <a:pt x="24102" y="3133"/>
                </a:lnTo>
                <a:lnTo>
                  <a:pt x="24128" y="3115"/>
                </a:lnTo>
                <a:lnTo>
                  <a:pt x="24137" y="3115"/>
                </a:lnTo>
                <a:lnTo>
                  <a:pt x="24146" y="3124"/>
                </a:lnTo>
                <a:lnTo>
                  <a:pt x="24137" y="3142"/>
                </a:lnTo>
                <a:lnTo>
                  <a:pt x="24128" y="3160"/>
                </a:lnTo>
                <a:lnTo>
                  <a:pt x="24111" y="3177"/>
                </a:lnTo>
                <a:lnTo>
                  <a:pt x="24111" y="3186"/>
                </a:lnTo>
                <a:lnTo>
                  <a:pt x="24111" y="3195"/>
                </a:lnTo>
                <a:lnTo>
                  <a:pt x="24111" y="3204"/>
                </a:lnTo>
                <a:lnTo>
                  <a:pt x="24111" y="3213"/>
                </a:lnTo>
                <a:lnTo>
                  <a:pt x="24102" y="3221"/>
                </a:lnTo>
                <a:lnTo>
                  <a:pt x="24111" y="3221"/>
                </a:lnTo>
                <a:lnTo>
                  <a:pt x="24119" y="3213"/>
                </a:lnTo>
                <a:lnTo>
                  <a:pt x="24128" y="3213"/>
                </a:lnTo>
                <a:lnTo>
                  <a:pt x="24137" y="3213"/>
                </a:lnTo>
                <a:lnTo>
                  <a:pt x="24146" y="3213"/>
                </a:lnTo>
                <a:lnTo>
                  <a:pt x="24137" y="3239"/>
                </a:lnTo>
                <a:lnTo>
                  <a:pt x="24137" y="3248"/>
                </a:lnTo>
                <a:lnTo>
                  <a:pt x="24128" y="3248"/>
                </a:lnTo>
                <a:lnTo>
                  <a:pt x="24128" y="3257"/>
                </a:lnTo>
                <a:lnTo>
                  <a:pt x="24137" y="3257"/>
                </a:lnTo>
                <a:lnTo>
                  <a:pt x="24146" y="3248"/>
                </a:lnTo>
                <a:lnTo>
                  <a:pt x="24155" y="3248"/>
                </a:lnTo>
                <a:lnTo>
                  <a:pt x="24172" y="3248"/>
                </a:lnTo>
                <a:lnTo>
                  <a:pt x="24190" y="3230"/>
                </a:lnTo>
                <a:lnTo>
                  <a:pt x="24199" y="3221"/>
                </a:lnTo>
                <a:lnTo>
                  <a:pt x="24278" y="3160"/>
                </a:lnTo>
                <a:lnTo>
                  <a:pt x="24296" y="3142"/>
                </a:lnTo>
                <a:lnTo>
                  <a:pt x="24305" y="3142"/>
                </a:lnTo>
                <a:lnTo>
                  <a:pt x="24313" y="3142"/>
                </a:lnTo>
                <a:lnTo>
                  <a:pt x="24322" y="3142"/>
                </a:lnTo>
                <a:lnTo>
                  <a:pt x="24322" y="3133"/>
                </a:lnTo>
                <a:lnTo>
                  <a:pt x="24331" y="3142"/>
                </a:lnTo>
                <a:lnTo>
                  <a:pt x="24331" y="3151"/>
                </a:lnTo>
                <a:lnTo>
                  <a:pt x="24340" y="3160"/>
                </a:lnTo>
                <a:lnTo>
                  <a:pt x="24340" y="3151"/>
                </a:lnTo>
                <a:lnTo>
                  <a:pt x="24349" y="3151"/>
                </a:lnTo>
                <a:lnTo>
                  <a:pt x="24358" y="3142"/>
                </a:lnTo>
                <a:lnTo>
                  <a:pt x="24358" y="3133"/>
                </a:lnTo>
                <a:lnTo>
                  <a:pt x="24340" y="3124"/>
                </a:lnTo>
                <a:lnTo>
                  <a:pt x="24340" y="3115"/>
                </a:lnTo>
                <a:lnTo>
                  <a:pt x="24349" y="3098"/>
                </a:lnTo>
                <a:lnTo>
                  <a:pt x="24349" y="3089"/>
                </a:lnTo>
                <a:lnTo>
                  <a:pt x="24349" y="3071"/>
                </a:lnTo>
                <a:lnTo>
                  <a:pt x="24358" y="3071"/>
                </a:lnTo>
                <a:lnTo>
                  <a:pt x="24358" y="3063"/>
                </a:lnTo>
                <a:lnTo>
                  <a:pt x="24358" y="3054"/>
                </a:lnTo>
                <a:lnTo>
                  <a:pt x="24358" y="3045"/>
                </a:lnTo>
                <a:lnTo>
                  <a:pt x="24366" y="3045"/>
                </a:lnTo>
                <a:lnTo>
                  <a:pt x="24428" y="3027"/>
                </a:lnTo>
                <a:lnTo>
                  <a:pt x="24446" y="3027"/>
                </a:lnTo>
                <a:lnTo>
                  <a:pt x="24455" y="3027"/>
                </a:lnTo>
                <a:lnTo>
                  <a:pt x="24472" y="3036"/>
                </a:lnTo>
                <a:lnTo>
                  <a:pt x="24490" y="3045"/>
                </a:lnTo>
                <a:lnTo>
                  <a:pt x="24516" y="3045"/>
                </a:lnTo>
                <a:lnTo>
                  <a:pt x="24516" y="3054"/>
                </a:lnTo>
                <a:lnTo>
                  <a:pt x="24508" y="3054"/>
                </a:lnTo>
                <a:lnTo>
                  <a:pt x="24499" y="3054"/>
                </a:lnTo>
                <a:lnTo>
                  <a:pt x="24499" y="3063"/>
                </a:lnTo>
                <a:lnTo>
                  <a:pt x="24499" y="3054"/>
                </a:lnTo>
                <a:lnTo>
                  <a:pt x="24481" y="3054"/>
                </a:lnTo>
                <a:lnTo>
                  <a:pt x="24463" y="3054"/>
                </a:lnTo>
                <a:lnTo>
                  <a:pt x="24455" y="3054"/>
                </a:lnTo>
                <a:lnTo>
                  <a:pt x="24437" y="3063"/>
                </a:lnTo>
                <a:lnTo>
                  <a:pt x="24428" y="3071"/>
                </a:lnTo>
                <a:lnTo>
                  <a:pt x="24419" y="3098"/>
                </a:lnTo>
                <a:lnTo>
                  <a:pt x="24419" y="3115"/>
                </a:lnTo>
                <a:lnTo>
                  <a:pt x="24410" y="3133"/>
                </a:lnTo>
                <a:lnTo>
                  <a:pt x="24402" y="3142"/>
                </a:lnTo>
                <a:lnTo>
                  <a:pt x="24402" y="3151"/>
                </a:lnTo>
                <a:lnTo>
                  <a:pt x="24402" y="3168"/>
                </a:lnTo>
                <a:lnTo>
                  <a:pt x="24410" y="3168"/>
                </a:lnTo>
                <a:lnTo>
                  <a:pt x="24410" y="3177"/>
                </a:lnTo>
                <a:lnTo>
                  <a:pt x="24402" y="3186"/>
                </a:lnTo>
                <a:lnTo>
                  <a:pt x="24384" y="3204"/>
                </a:lnTo>
                <a:lnTo>
                  <a:pt x="24375" y="3213"/>
                </a:lnTo>
                <a:lnTo>
                  <a:pt x="24393" y="3230"/>
                </a:lnTo>
                <a:lnTo>
                  <a:pt x="24384" y="3230"/>
                </a:lnTo>
                <a:lnTo>
                  <a:pt x="24375" y="3230"/>
                </a:lnTo>
                <a:lnTo>
                  <a:pt x="24366" y="3239"/>
                </a:lnTo>
                <a:lnTo>
                  <a:pt x="24340" y="3239"/>
                </a:lnTo>
                <a:lnTo>
                  <a:pt x="24313" y="3257"/>
                </a:lnTo>
                <a:lnTo>
                  <a:pt x="24287" y="3265"/>
                </a:lnTo>
                <a:lnTo>
                  <a:pt x="24269" y="3274"/>
                </a:lnTo>
                <a:lnTo>
                  <a:pt x="24269" y="3283"/>
                </a:lnTo>
                <a:lnTo>
                  <a:pt x="24252" y="3301"/>
                </a:lnTo>
                <a:lnTo>
                  <a:pt x="24243" y="3310"/>
                </a:lnTo>
                <a:lnTo>
                  <a:pt x="24225" y="3327"/>
                </a:lnTo>
                <a:lnTo>
                  <a:pt x="24208" y="3345"/>
                </a:lnTo>
                <a:lnTo>
                  <a:pt x="24181" y="3371"/>
                </a:lnTo>
                <a:lnTo>
                  <a:pt x="24172" y="3371"/>
                </a:lnTo>
                <a:lnTo>
                  <a:pt x="24155" y="3380"/>
                </a:lnTo>
                <a:lnTo>
                  <a:pt x="24146" y="3398"/>
                </a:lnTo>
                <a:lnTo>
                  <a:pt x="24111" y="3424"/>
                </a:lnTo>
                <a:lnTo>
                  <a:pt x="24084" y="3460"/>
                </a:lnTo>
                <a:lnTo>
                  <a:pt x="24075" y="3468"/>
                </a:lnTo>
                <a:lnTo>
                  <a:pt x="24066" y="3477"/>
                </a:lnTo>
                <a:lnTo>
                  <a:pt x="24058" y="3486"/>
                </a:lnTo>
                <a:lnTo>
                  <a:pt x="24049" y="3495"/>
                </a:lnTo>
                <a:lnTo>
                  <a:pt x="24022" y="3513"/>
                </a:lnTo>
                <a:lnTo>
                  <a:pt x="24005" y="3530"/>
                </a:lnTo>
                <a:lnTo>
                  <a:pt x="23996" y="3539"/>
                </a:lnTo>
                <a:lnTo>
                  <a:pt x="23987" y="3539"/>
                </a:lnTo>
                <a:lnTo>
                  <a:pt x="23969" y="3548"/>
                </a:lnTo>
                <a:lnTo>
                  <a:pt x="23943" y="3539"/>
                </a:lnTo>
                <a:lnTo>
                  <a:pt x="23934" y="3566"/>
                </a:lnTo>
                <a:lnTo>
                  <a:pt x="23916" y="3566"/>
                </a:lnTo>
                <a:lnTo>
                  <a:pt x="23899" y="3566"/>
                </a:lnTo>
                <a:lnTo>
                  <a:pt x="23890" y="3566"/>
                </a:lnTo>
                <a:lnTo>
                  <a:pt x="23881" y="3566"/>
                </a:lnTo>
                <a:lnTo>
                  <a:pt x="23881" y="3574"/>
                </a:lnTo>
                <a:lnTo>
                  <a:pt x="23890" y="3583"/>
                </a:lnTo>
                <a:lnTo>
                  <a:pt x="23899" y="3592"/>
                </a:lnTo>
                <a:lnTo>
                  <a:pt x="23899" y="3601"/>
                </a:lnTo>
                <a:lnTo>
                  <a:pt x="23890" y="3619"/>
                </a:lnTo>
                <a:lnTo>
                  <a:pt x="23881" y="3636"/>
                </a:lnTo>
                <a:lnTo>
                  <a:pt x="23864" y="3645"/>
                </a:lnTo>
                <a:lnTo>
                  <a:pt x="23828" y="3671"/>
                </a:lnTo>
                <a:lnTo>
                  <a:pt x="23828" y="3680"/>
                </a:lnTo>
                <a:lnTo>
                  <a:pt x="23819" y="3680"/>
                </a:lnTo>
                <a:lnTo>
                  <a:pt x="23802" y="3751"/>
                </a:lnTo>
                <a:lnTo>
                  <a:pt x="23802" y="3777"/>
                </a:lnTo>
                <a:lnTo>
                  <a:pt x="23793" y="3822"/>
                </a:lnTo>
                <a:lnTo>
                  <a:pt x="23793" y="3839"/>
                </a:lnTo>
                <a:lnTo>
                  <a:pt x="23793" y="3874"/>
                </a:lnTo>
                <a:lnTo>
                  <a:pt x="23802" y="3910"/>
                </a:lnTo>
                <a:lnTo>
                  <a:pt x="23819" y="3963"/>
                </a:lnTo>
                <a:lnTo>
                  <a:pt x="23819" y="3989"/>
                </a:lnTo>
                <a:lnTo>
                  <a:pt x="23828" y="4060"/>
                </a:lnTo>
                <a:lnTo>
                  <a:pt x="23828" y="4069"/>
                </a:lnTo>
                <a:lnTo>
                  <a:pt x="23837" y="4086"/>
                </a:lnTo>
                <a:lnTo>
                  <a:pt x="23837" y="4095"/>
                </a:lnTo>
                <a:lnTo>
                  <a:pt x="23855" y="4104"/>
                </a:lnTo>
                <a:lnTo>
                  <a:pt x="23855" y="4122"/>
                </a:lnTo>
                <a:lnTo>
                  <a:pt x="23864" y="4166"/>
                </a:lnTo>
                <a:lnTo>
                  <a:pt x="23864" y="4210"/>
                </a:lnTo>
                <a:lnTo>
                  <a:pt x="23864" y="4219"/>
                </a:lnTo>
                <a:lnTo>
                  <a:pt x="23864" y="4227"/>
                </a:lnTo>
                <a:lnTo>
                  <a:pt x="23872" y="4236"/>
                </a:lnTo>
                <a:lnTo>
                  <a:pt x="23872" y="4245"/>
                </a:lnTo>
                <a:lnTo>
                  <a:pt x="23881" y="4254"/>
                </a:lnTo>
                <a:lnTo>
                  <a:pt x="23881" y="4263"/>
                </a:lnTo>
                <a:lnTo>
                  <a:pt x="23890" y="4254"/>
                </a:lnTo>
                <a:lnTo>
                  <a:pt x="23916" y="4236"/>
                </a:lnTo>
                <a:lnTo>
                  <a:pt x="23934" y="4219"/>
                </a:lnTo>
                <a:lnTo>
                  <a:pt x="23934" y="4210"/>
                </a:lnTo>
                <a:lnTo>
                  <a:pt x="23943" y="4201"/>
                </a:lnTo>
                <a:lnTo>
                  <a:pt x="23961" y="4201"/>
                </a:lnTo>
                <a:lnTo>
                  <a:pt x="23978" y="4175"/>
                </a:lnTo>
                <a:lnTo>
                  <a:pt x="23996" y="4148"/>
                </a:lnTo>
                <a:lnTo>
                  <a:pt x="24005" y="4130"/>
                </a:lnTo>
                <a:lnTo>
                  <a:pt x="24005" y="4122"/>
                </a:lnTo>
                <a:lnTo>
                  <a:pt x="24005" y="4113"/>
                </a:lnTo>
                <a:lnTo>
                  <a:pt x="24005" y="4095"/>
                </a:lnTo>
                <a:lnTo>
                  <a:pt x="24013" y="4086"/>
                </a:lnTo>
                <a:lnTo>
                  <a:pt x="24013" y="4069"/>
                </a:lnTo>
                <a:lnTo>
                  <a:pt x="24005" y="4060"/>
                </a:lnTo>
                <a:lnTo>
                  <a:pt x="24013" y="4051"/>
                </a:lnTo>
                <a:lnTo>
                  <a:pt x="24022" y="4060"/>
                </a:lnTo>
                <a:lnTo>
                  <a:pt x="24022" y="4069"/>
                </a:lnTo>
                <a:lnTo>
                  <a:pt x="24040" y="4051"/>
                </a:lnTo>
                <a:lnTo>
                  <a:pt x="24058" y="4051"/>
                </a:lnTo>
                <a:lnTo>
                  <a:pt x="24084" y="4033"/>
                </a:lnTo>
                <a:lnTo>
                  <a:pt x="24102" y="4033"/>
                </a:lnTo>
                <a:lnTo>
                  <a:pt x="24111" y="4051"/>
                </a:lnTo>
                <a:lnTo>
                  <a:pt x="24119" y="4042"/>
                </a:lnTo>
                <a:lnTo>
                  <a:pt x="24119" y="4033"/>
                </a:lnTo>
                <a:lnTo>
                  <a:pt x="24111" y="4024"/>
                </a:lnTo>
                <a:lnTo>
                  <a:pt x="24111" y="4016"/>
                </a:lnTo>
                <a:lnTo>
                  <a:pt x="24119" y="4007"/>
                </a:lnTo>
                <a:lnTo>
                  <a:pt x="24111" y="3998"/>
                </a:lnTo>
                <a:lnTo>
                  <a:pt x="24111" y="3989"/>
                </a:lnTo>
                <a:lnTo>
                  <a:pt x="24111" y="3980"/>
                </a:lnTo>
                <a:lnTo>
                  <a:pt x="24111" y="3963"/>
                </a:lnTo>
                <a:lnTo>
                  <a:pt x="24119" y="3945"/>
                </a:lnTo>
                <a:lnTo>
                  <a:pt x="24128" y="3936"/>
                </a:lnTo>
                <a:lnTo>
                  <a:pt x="24137" y="3927"/>
                </a:lnTo>
                <a:lnTo>
                  <a:pt x="24155" y="3919"/>
                </a:lnTo>
                <a:lnTo>
                  <a:pt x="24172" y="3901"/>
                </a:lnTo>
                <a:lnTo>
                  <a:pt x="24190" y="3901"/>
                </a:lnTo>
                <a:lnTo>
                  <a:pt x="24199" y="3901"/>
                </a:lnTo>
                <a:lnTo>
                  <a:pt x="24216" y="3910"/>
                </a:lnTo>
                <a:lnTo>
                  <a:pt x="24234" y="3910"/>
                </a:lnTo>
                <a:lnTo>
                  <a:pt x="24243" y="3901"/>
                </a:lnTo>
                <a:lnTo>
                  <a:pt x="24261" y="3892"/>
                </a:lnTo>
                <a:lnTo>
                  <a:pt x="24269" y="3883"/>
                </a:lnTo>
                <a:lnTo>
                  <a:pt x="24269" y="3866"/>
                </a:lnTo>
                <a:lnTo>
                  <a:pt x="24269" y="3857"/>
                </a:lnTo>
                <a:lnTo>
                  <a:pt x="24252" y="3839"/>
                </a:lnTo>
                <a:lnTo>
                  <a:pt x="24243" y="3822"/>
                </a:lnTo>
                <a:lnTo>
                  <a:pt x="24243" y="3804"/>
                </a:lnTo>
                <a:lnTo>
                  <a:pt x="24252" y="3786"/>
                </a:lnTo>
                <a:lnTo>
                  <a:pt x="24261" y="3769"/>
                </a:lnTo>
                <a:lnTo>
                  <a:pt x="24269" y="3742"/>
                </a:lnTo>
                <a:lnTo>
                  <a:pt x="24278" y="3742"/>
                </a:lnTo>
                <a:lnTo>
                  <a:pt x="24287" y="3733"/>
                </a:lnTo>
                <a:lnTo>
                  <a:pt x="24296" y="3733"/>
                </a:lnTo>
                <a:lnTo>
                  <a:pt x="24305" y="3724"/>
                </a:lnTo>
                <a:lnTo>
                  <a:pt x="24305" y="3716"/>
                </a:lnTo>
                <a:lnTo>
                  <a:pt x="24305" y="3707"/>
                </a:lnTo>
                <a:lnTo>
                  <a:pt x="24313" y="3707"/>
                </a:lnTo>
                <a:lnTo>
                  <a:pt x="24331" y="3707"/>
                </a:lnTo>
                <a:lnTo>
                  <a:pt x="24331" y="3698"/>
                </a:lnTo>
                <a:lnTo>
                  <a:pt x="24340" y="3698"/>
                </a:lnTo>
                <a:lnTo>
                  <a:pt x="24340" y="3707"/>
                </a:lnTo>
                <a:lnTo>
                  <a:pt x="24331" y="3716"/>
                </a:lnTo>
                <a:lnTo>
                  <a:pt x="24313" y="3724"/>
                </a:lnTo>
                <a:lnTo>
                  <a:pt x="24313" y="3733"/>
                </a:lnTo>
                <a:lnTo>
                  <a:pt x="24331" y="3751"/>
                </a:lnTo>
                <a:lnTo>
                  <a:pt x="24340" y="3751"/>
                </a:lnTo>
                <a:lnTo>
                  <a:pt x="24349" y="3742"/>
                </a:lnTo>
                <a:lnTo>
                  <a:pt x="24358" y="3733"/>
                </a:lnTo>
                <a:lnTo>
                  <a:pt x="24366" y="3733"/>
                </a:lnTo>
                <a:lnTo>
                  <a:pt x="24358" y="3707"/>
                </a:lnTo>
                <a:lnTo>
                  <a:pt x="24358" y="3698"/>
                </a:lnTo>
                <a:lnTo>
                  <a:pt x="24358" y="3680"/>
                </a:lnTo>
                <a:lnTo>
                  <a:pt x="24349" y="3680"/>
                </a:lnTo>
                <a:lnTo>
                  <a:pt x="24340" y="3680"/>
                </a:lnTo>
                <a:lnTo>
                  <a:pt x="24331" y="3680"/>
                </a:lnTo>
                <a:lnTo>
                  <a:pt x="24331" y="3671"/>
                </a:lnTo>
                <a:lnTo>
                  <a:pt x="24322" y="3671"/>
                </a:lnTo>
                <a:lnTo>
                  <a:pt x="24322" y="3663"/>
                </a:lnTo>
                <a:lnTo>
                  <a:pt x="24322" y="3645"/>
                </a:lnTo>
                <a:lnTo>
                  <a:pt x="24322" y="3636"/>
                </a:lnTo>
                <a:lnTo>
                  <a:pt x="24322" y="3627"/>
                </a:lnTo>
                <a:lnTo>
                  <a:pt x="24322" y="3619"/>
                </a:lnTo>
                <a:lnTo>
                  <a:pt x="24322" y="3610"/>
                </a:lnTo>
                <a:lnTo>
                  <a:pt x="24340" y="3601"/>
                </a:lnTo>
                <a:lnTo>
                  <a:pt x="24349" y="3592"/>
                </a:lnTo>
                <a:lnTo>
                  <a:pt x="24349" y="3583"/>
                </a:lnTo>
                <a:lnTo>
                  <a:pt x="24358" y="3574"/>
                </a:lnTo>
                <a:lnTo>
                  <a:pt x="24358" y="3566"/>
                </a:lnTo>
                <a:lnTo>
                  <a:pt x="24349" y="3566"/>
                </a:lnTo>
                <a:lnTo>
                  <a:pt x="24322" y="3548"/>
                </a:lnTo>
                <a:lnTo>
                  <a:pt x="24313" y="3548"/>
                </a:lnTo>
                <a:lnTo>
                  <a:pt x="24305" y="3557"/>
                </a:lnTo>
                <a:lnTo>
                  <a:pt x="24296" y="3566"/>
                </a:lnTo>
                <a:lnTo>
                  <a:pt x="24296" y="3574"/>
                </a:lnTo>
                <a:lnTo>
                  <a:pt x="24296" y="3566"/>
                </a:lnTo>
                <a:lnTo>
                  <a:pt x="24278" y="3566"/>
                </a:lnTo>
                <a:lnTo>
                  <a:pt x="24269" y="3557"/>
                </a:lnTo>
                <a:lnTo>
                  <a:pt x="24269" y="3548"/>
                </a:lnTo>
                <a:lnTo>
                  <a:pt x="24261" y="3539"/>
                </a:lnTo>
                <a:lnTo>
                  <a:pt x="24269" y="3513"/>
                </a:lnTo>
                <a:lnTo>
                  <a:pt x="24278" y="3495"/>
                </a:lnTo>
                <a:lnTo>
                  <a:pt x="24296" y="3468"/>
                </a:lnTo>
                <a:lnTo>
                  <a:pt x="24313" y="3460"/>
                </a:lnTo>
                <a:lnTo>
                  <a:pt x="24331" y="3442"/>
                </a:lnTo>
                <a:lnTo>
                  <a:pt x="24340" y="3442"/>
                </a:lnTo>
                <a:lnTo>
                  <a:pt x="24340" y="3433"/>
                </a:lnTo>
                <a:lnTo>
                  <a:pt x="24331" y="3424"/>
                </a:lnTo>
                <a:lnTo>
                  <a:pt x="24340" y="3424"/>
                </a:lnTo>
                <a:lnTo>
                  <a:pt x="24349" y="3424"/>
                </a:lnTo>
                <a:lnTo>
                  <a:pt x="24358" y="3407"/>
                </a:lnTo>
                <a:lnTo>
                  <a:pt x="24358" y="3380"/>
                </a:lnTo>
                <a:lnTo>
                  <a:pt x="24366" y="3363"/>
                </a:lnTo>
                <a:lnTo>
                  <a:pt x="24366" y="3354"/>
                </a:lnTo>
                <a:lnTo>
                  <a:pt x="24366" y="3345"/>
                </a:lnTo>
                <a:lnTo>
                  <a:pt x="24375" y="3336"/>
                </a:lnTo>
                <a:lnTo>
                  <a:pt x="24384" y="3336"/>
                </a:lnTo>
                <a:lnTo>
                  <a:pt x="24393" y="3327"/>
                </a:lnTo>
                <a:lnTo>
                  <a:pt x="24402" y="3327"/>
                </a:lnTo>
                <a:lnTo>
                  <a:pt x="24410" y="3327"/>
                </a:lnTo>
                <a:lnTo>
                  <a:pt x="24419" y="3327"/>
                </a:lnTo>
                <a:lnTo>
                  <a:pt x="24419" y="3336"/>
                </a:lnTo>
                <a:lnTo>
                  <a:pt x="24428" y="3327"/>
                </a:lnTo>
                <a:lnTo>
                  <a:pt x="24437" y="3318"/>
                </a:lnTo>
                <a:lnTo>
                  <a:pt x="24446" y="3318"/>
                </a:lnTo>
                <a:lnTo>
                  <a:pt x="24455" y="3318"/>
                </a:lnTo>
                <a:lnTo>
                  <a:pt x="24463" y="3327"/>
                </a:lnTo>
                <a:lnTo>
                  <a:pt x="24472" y="3345"/>
                </a:lnTo>
                <a:lnTo>
                  <a:pt x="24481" y="3345"/>
                </a:lnTo>
                <a:lnTo>
                  <a:pt x="24490" y="3345"/>
                </a:lnTo>
                <a:lnTo>
                  <a:pt x="24490" y="3336"/>
                </a:lnTo>
                <a:lnTo>
                  <a:pt x="24490" y="3318"/>
                </a:lnTo>
                <a:lnTo>
                  <a:pt x="24499" y="3318"/>
                </a:lnTo>
                <a:lnTo>
                  <a:pt x="24508" y="3310"/>
                </a:lnTo>
                <a:lnTo>
                  <a:pt x="24516" y="3310"/>
                </a:lnTo>
                <a:lnTo>
                  <a:pt x="24525" y="3301"/>
                </a:lnTo>
                <a:lnTo>
                  <a:pt x="24552" y="3292"/>
                </a:lnTo>
                <a:lnTo>
                  <a:pt x="24569" y="3274"/>
                </a:lnTo>
                <a:lnTo>
                  <a:pt x="24587" y="3274"/>
                </a:lnTo>
                <a:lnTo>
                  <a:pt x="24578" y="3283"/>
                </a:lnTo>
                <a:lnTo>
                  <a:pt x="24578" y="3292"/>
                </a:lnTo>
                <a:lnTo>
                  <a:pt x="24578" y="3310"/>
                </a:lnTo>
                <a:lnTo>
                  <a:pt x="24569" y="3318"/>
                </a:lnTo>
                <a:lnTo>
                  <a:pt x="24569" y="3327"/>
                </a:lnTo>
                <a:lnTo>
                  <a:pt x="24569" y="3336"/>
                </a:lnTo>
                <a:lnTo>
                  <a:pt x="24569" y="3345"/>
                </a:lnTo>
                <a:lnTo>
                  <a:pt x="24578" y="3345"/>
                </a:lnTo>
                <a:lnTo>
                  <a:pt x="24587" y="3345"/>
                </a:lnTo>
                <a:lnTo>
                  <a:pt x="24596" y="3336"/>
                </a:lnTo>
                <a:lnTo>
                  <a:pt x="24631" y="3292"/>
                </a:lnTo>
                <a:lnTo>
                  <a:pt x="24649" y="3283"/>
                </a:lnTo>
                <a:lnTo>
                  <a:pt x="24675" y="3274"/>
                </a:lnTo>
                <a:lnTo>
                  <a:pt x="24684" y="3274"/>
                </a:lnTo>
                <a:lnTo>
                  <a:pt x="24719" y="3265"/>
                </a:lnTo>
                <a:lnTo>
                  <a:pt x="24737" y="3265"/>
                </a:lnTo>
                <a:lnTo>
                  <a:pt x="24755" y="3265"/>
                </a:lnTo>
                <a:lnTo>
                  <a:pt x="24763" y="3265"/>
                </a:lnTo>
                <a:lnTo>
                  <a:pt x="24799" y="3265"/>
                </a:lnTo>
                <a:lnTo>
                  <a:pt x="24825" y="3283"/>
                </a:lnTo>
                <a:lnTo>
                  <a:pt x="24843" y="3301"/>
                </a:lnTo>
                <a:lnTo>
                  <a:pt x="24843" y="3310"/>
                </a:lnTo>
                <a:lnTo>
                  <a:pt x="24852" y="3318"/>
                </a:lnTo>
                <a:lnTo>
                  <a:pt x="24860" y="3327"/>
                </a:lnTo>
                <a:lnTo>
                  <a:pt x="24878" y="3327"/>
                </a:lnTo>
                <a:lnTo>
                  <a:pt x="24887" y="3327"/>
                </a:lnTo>
                <a:lnTo>
                  <a:pt x="24887" y="3318"/>
                </a:lnTo>
                <a:lnTo>
                  <a:pt x="24887" y="3301"/>
                </a:lnTo>
                <a:lnTo>
                  <a:pt x="24896" y="3292"/>
                </a:lnTo>
                <a:lnTo>
                  <a:pt x="24896" y="3283"/>
                </a:lnTo>
                <a:lnTo>
                  <a:pt x="24913" y="3274"/>
                </a:lnTo>
                <a:lnTo>
                  <a:pt x="24922" y="3274"/>
                </a:lnTo>
                <a:lnTo>
                  <a:pt x="24966" y="3248"/>
                </a:lnTo>
                <a:lnTo>
                  <a:pt x="24984" y="3230"/>
                </a:lnTo>
                <a:lnTo>
                  <a:pt x="24984" y="3239"/>
                </a:lnTo>
                <a:lnTo>
                  <a:pt x="24993" y="3230"/>
                </a:lnTo>
                <a:lnTo>
                  <a:pt x="25002" y="3230"/>
                </a:lnTo>
                <a:lnTo>
                  <a:pt x="25019" y="3221"/>
                </a:lnTo>
                <a:lnTo>
                  <a:pt x="25028" y="3213"/>
                </a:lnTo>
                <a:lnTo>
                  <a:pt x="25028" y="3204"/>
                </a:lnTo>
                <a:lnTo>
                  <a:pt x="25028" y="3195"/>
                </a:lnTo>
                <a:lnTo>
                  <a:pt x="25037" y="3195"/>
                </a:lnTo>
                <a:lnTo>
                  <a:pt x="25046" y="3195"/>
                </a:lnTo>
                <a:lnTo>
                  <a:pt x="25055" y="3186"/>
                </a:lnTo>
                <a:lnTo>
                  <a:pt x="25063" y="3186"/>
                </a:lnTo>
                <a:lnTo>
                  <a:pt x="25063" y="3177"/>
                </a:lnTo>
                <a:lnTo>
                  <a:pt x="25063" y="3168"/>
                </a:lnTo>
                <a:lnTo>
                  <a:pt x="25081" y="3168"/>
                </a:lnTo>
                <a:lnTo>
                  <a:pt x="25099" y="3151"/>
                </a:lnTo>
                <a:lnTo>
                  <a:pt x="25116" y="3133"/>
                </a:lnTo>
                <a:lnTo>
                  <a:pt x="25134" y="3142"/>
                </a:lnTo>
                <a:lnTo>
                  <a:pt x="25160" y="3124"/>
                </a:lnTo>
                <a:lnTo>
                  <a:pt x="25169" y="3124"/>
                </a:lnTo>
                <a:lnTo>
                  <a:pt x="25187" y="3124"/>
                </a:lnTo>
                <a:lnTo>
                  <a:pt x="25196" y="3115"/>
                </a:lnTo>
                <a:lnTo>
                  <a:pt x="25196" y="3107"/>
                </a:lnTo>
                <a:lnTo>
                  <a:pt x="25205" y="3115"/>
                </a:lnTo>
                <a:lnTo>
                  <a:pt x="25231" y="3098"/>
                </a:lnTo>
                <a:lnTo>
                  <a:pt x="25240" y="3089"/>
                </a:lnTo>
                <a:lnTo>
                  <a:pt x="25249" y="3089"/>
                </a:lnTo>
                <a:lnTo>
                  <a:pt x="25257" y="3089"/>
                </a:lnTo>
                <a:lnTo>
                  <a:pt x="25266" y="3080"/>
                </a:lnTo>
                <a:lnTo>
                  <a:pt x="25319" y="3063"/>
                </a:lnTo>
                <a:lnTo>
                  <a:pt x="25328" y="3054"/>
                </a:lnTo>
                <a:lnTo>
                  <a:pt x="25346" y="3045"/>
                </a:lnTo>
                <a:lnTo>
                  <a:pt x="25363" y="3045"/>
                </a:lnTo>
                <a:lnTo>
                  <a:pt x="25381" y="3036"/>
                </a:lnTo>
                <a:lnTo>
                  <a:pt x="25372" y="3036"/>
                </a:lnTo>
                <a:lnTo>
                  <a:pt x="25363" y="3027"/>
                </a:lnTo>
                <a:lnTo>
                  <a:pt x="25363" y="3018"/>
                </a:lnTo>
                <a:lnTo>
                  <a:pt x="25372" y="3018"/>
                </a:lnTo>
                <a:lnTo>
                  <a:pt x="25381" y="3018"/>
                </a:lnTo>
                <a:lnTo>
                  <a:pt x="25390" y="3018"/>
                </a:lnTo>
                <a:lnTo>
                  <a:pt x="25399" y="3018"/>
                </a:lnTo>
                <a:lnTo>
                  <a:pt x="25390" y="3027"/>
                </a:lnTo>
                <a:lnTo>
                  <a:pt x="25390" y="3036"/>
                </a:lnTo>
                <a:lnTo>
                  <a:pt x="25416" y="3036"/>
                </a:lnTo>
                <a:lnTo>
                  <a:pt x="25443" y="3045"/>
                </a:lnTo>
                <a:lnTo>
                  <a:pt x="25513" y="3063"/>
                </a:lnTo>
                <a:lnTo>
                  <a:pt x="25522" y="3071"/>
                </a:lnTo>
                <a:lnTo>
                  <a:pt x="25522" y="3063"/>
                </a:lnTo>
                <a:lnTo>
                  <a:pt x="25531" y="3054"/>
                </a:lnTo>
                <a:lnTo>
                  <a:pt x="25540" y="3045"/>
                </a:lnTo>
                <a:lnTo>
                  <a:pt x="25549" y="3036"/>
                </a:lnTo>
                <a:lnTo>
                  <a:pt x="25557" y="3027"/>
                </a:lnTo>
                <a:lnTo>
                  <a:pt x="25557" y="3018"/>
                </a:lnTo>
                <a:lnTo>
                  <a:pt x="25549" y="3010"/>
                </a:lnTo>
                <a:lnTo>
                  <a:pt x="25540" y="3001"/>
                </a:lnTo>
                <a:lnTo>
                  <a:pt x="25531" y="2992"/>
                </a:lnTo>
                <a:lnTo>
                  <a:pt x="25540" y="2983"/>
                </a:lnTo>
                <a:lnTo>
                  <a:pt x="25549" y="2983"/>
                </a:lnTo>
                <a:lnTo>
                  <a:pt x="25540" y="2974"/>
                </a:lnTo>
                <a:lnTo>
                  <a:pt x="25540" y="2965"/>
                </a:lnTo>
                <a:lnTo>
                  <a:pt x="25513" y="2957"/>
                </a:lnTo>
                <a:lnTo>
                  <a:pt x="25513" y="2948"/>
                </a:lnTo>
                <a:lnTo>
                  <a:pt x="25496" y="2930"/>
                </a:lnTo>
                <a:lnTo>
                  <a:pt x="25496" y="2939"/>
                </a:lnTo>
                <a:lnTo>
                  <a:pt x="25496" y="2948"/>
                </a:lnTo>
                <a:lnTo>
                  <a:pt x="25496" y="2939"/>
                </a:lnTo>
                <a:lnTo>
                  <a:pt x="25487" y="2939"/>
                </a:lnTo>
                <a:lnTo>
                  <a:pt x="25496" y="2930"/>
                </a:lnTo>
                <a:lnTo>
                  <a:pt x="25487" y="2921"/>
                </a:lnTo>
                <a:lnTo>
                  <a:pt x="25478" y="2921"/>
                </a:lnTo>
                <a:lnTo>
                  <a:pt x="25487" y="2912"/>
                </a:lnTo>
                <a:lnTo>
                  <a:pt x="25496" y="2912"/>
                </a:lnTo>
                <a:lnTo>
                  <a:pt x="25496" y="2895"/>
                </a:lnTo>
                <a:lnTo>
                  <a:pt x="25487" y="2877"/>
                </a:lnTo>
                <a:lnTo>
                  <a:pt x="25478" y="2877"/>
                </a:lnTo>
                <a:lnTo>
                  <a:pt x="25478" y="2868"/>
                </a:lnTo>
                <a:lnTo>
                  <a:pt x="25478" y="2860"/>
                </a:lnTo>
                <a:lnTo>
                  <a:pt x="25469" y="2842"/>
                </a:lnTo>
                <a:lnTo>
                  <a:pt x="25460" y="2833"/>
                </a:lnTo>
                <a:lnTo>
                  <a:pt x="25452" y="2833"/>
                </a:lnTo>
                <a:lnTo>
                  <a:pt x="25452" y="2842"/>
                </a:lnTo>
                <a:lnTo>
                  <a:pt x="25443" y="2851"/>
                </a:lnTo>
                <a:lnTo>
                  <a:pt x="25434" y="2851"/>
                </a:lnTo>
                <a:lnTo>
                  <a:pt x="25416" y="2833"/>
                </a:lnTo>
                <a:lnTo>
                  <a:pt x="25399" y="2824"/>
                </a:lnTo>
                <a:lnTo>
                  <a:pt x="25399" y="2807"/>
                </a:lnTo>
                <a:lnTo>
                  <a:pt x="25399" y="2789"/>
                </a:lnTo>
                <a:lnTo>
                  <a:pt x="25399" y="2780"/>
                </a:lnTo>
                <a:lnTo>
                  <a:pt x="25372" y="2789"/>
                </a:lnTo>
                <a:lnTo>
                  <a:pt x="25354" y="2798"/>
                </a:lnTo>
                <a:lnTo>
                  <a:pt x="25346" y="2798"/>
                </a:lnTo>
                <a:lnTo>
                  <a:pt x="25328" y="2789"/>
                </a:lnTo>
                <a:lnTo>
                  <a:pt x="25302" y="2807"/>
                </a:lnTo>
                <a:lnTo>
                  <a:pt x="25310" y="2798"/>
                </a:lnTo>
                <a:lnTo>
                  <a:pt x="25319" y="2798"/>
                </a:lnTo>
                <a:lnTo>
                  <a:pt x="25319" y="2789"/>
                </a:lnTo>
                <a:lnTo>
                  <a:pt x="25319" y="2780"/>
                </a:lnTo>
                <a:lnTo>
                  <a:pt x="25310" y="2771"/>
                </a:lnTo>
                <a:lnTo>
                  <a:pt x="25302" y="2762"/>
                </a:lnTo>
                <a:lnTo>
                  <a:pt x="25293" y="2771"/>
                </a:lnTo>
                <a:lnTo>
                  <a:pt x="25284" y="2771"/>
                </a:lnTo>
                <a:lnTo>
                  <a:pt x="25275" y="2780"/>
                </a:lnTo>
                <a:lnTo>
                  <a:pt x="25249" y="2789"/>
                </a:lnTo>
                <a:lnTo>
                  <a:pt x="25231" y="2789"/>
                </a:lnTo>
                <a:lnTo>
                  <a:pt x="25196" y="2789"/>
                </a:lnTo>
                <a:lnTo>
                  <a:pt x="25187" y="2789"/>
                </a:lnTo>
                <a:lnTo>
                  <a:pt x="25231" y="2780"/>
                </a:lnTo>
                <a:lnTo>
                  <a:pt x="25249" y="2780"/>
                </a:lnTo>
                <a:lnTo>
                  <a:pt x="25275" y="2771"/>
                </a:lnTo>
                <a:lnTo>
                  <a:pt x="25302" y="2762"/>
                </a:lnTo>
                <a:lnTo>
                  <a:pt x="25328" y="2771"/>
                </a:lnTo>
                <a:lnTo>
                  <a:pt x="25337" y="2771"/>
                </a:lnTo>
                <a:lnTo>
                  <a:pt x="25354" y="2771"/>
                </a:lnTo>
                <a:lnTo>
                  <a:pt x="25372" y="2780"/>
                </a:lnTo>
                <a:lnTo>
                  <a:pt x="25381" y="2780"/>
                </a:lnTo>
                <a:lnTo>
                  <a:pt x="25381" y="2771"/>
                </a:lnTo>
                <a:lnTo>
                  <a:pt x="25381" y="2762"/>
                </a:lnTo>
                <a:lnTo>
                  <a:pt x="25372" y="2754"/>
                </a:lnTo>
                <a:lnTo>
                  <a:pt x="25363" y="2754"/>
                </a:lnTo>
                <a:lnTo>
                  <a:pt x="25346" y="2754"/>
                </a:lnTo>
                <a:lnTo>
                  <a:pt x="25328" y="2754"/>
                </a:lnTo>
                <a:lnTo>
                  <a:pt x="25319" y="2745"/>
                </a:lnTo>
                <a:lnTo>
                  <a:pt x="25328" y="2745"/>
                </a:lnTo>
                <a:lnTo>
                  <a:pt x="25337" y="2754"/>
                </a:lnTo>
                <a:lnTo>
                  <a:pt x="25363" y="2745"/>
                </a:lnTo>
                <a:lnTo>
                  <a:pt x="25381" y="2754"/>
                </a:lnTo>
                <a:lnTo>
                  <a:pt x="25390" y="2762"/>
                </a:lnTo>
                <a:lnTo>
                  <a:pt x="25407" y="2780"/>
                </a:lnTo>
                <a:lnTo>
                  <a:pt x="25425" y="2789"/>
                </a:lnTo>
                <a:lnTo>
                  <a:pt x="25460" y="2798"/>
                </a:lnTo>
                <a:lnTo>
                  <a:pt x="25478" y="2798"/>
                </a:lnTo>
                <a:lnTo>
                  <a:pt x="25496" y="2798"/>
                </a:lnTo>
                <a:lnTo>
                  <a:pt x="25522" y="2780"/>
                </a:lnTo>
                <a:lnTo>
                  <a:pt x="25549" y="2780"/>
                </a:lnTo>
                <a:lnTo>
                  <a:pt x="25566" y="2762"/>
                </a:lnTo>
                <a:lnTo>
                  <a:pt x="25575" y="2754"/>
                </a:lnTo>
                <a:lnTo>
                  <a:pt x="25593" y="2745"/>
                </a:lnTo>
                <a:lnTo>
                  <a:pt x="25610" y="2736"/>
                </a:lnTo>
                <a:lnTo>
                  <a:pt x="25619" y="2727"/>
                </a:lnTo>
                <a:lnTo>
                  <a:pt x="25628" y="2709"/>
                </a:lnTo>
                <a:lnTo>
                  <a:pt x="25628" y="2701"/>
                </a:lnTo>
                <a:lnTo>
                  <a:pt x="25637" y="2692"/>
                </a:lnTo>
                <a:lnTo>
                  <a:pt x="25637" y="2683"/>
                </a:lnTo>
                <a:lnTo>
                  <a:pt x="25637" y="2674"/>
                </a:lnTo>
                <a:lnTo>
                  <a:pt x="25628" y="2674"/>
                </a:lnTo>
                <a:lnTo>
                  <a:pt x="25619" y="2665"/>
                </a:lnTo>
                <a:lnTo>
                  <a:pt x="25610" y="2657"/>
                </a:lnTo>
                <a:lnTo>
                  <a:pt x="25602" y="2648"/>
                </a:lnTo>
                <a:lnTo>
                  <a:pt x="25602" y="2630"/>
                </a:lnTo>
                <a:lnTo>
                  <a:pt x="25610" y="2621"/>
                </a:lnTo>
                <a:lnTo>
                  <a:pt x="25610" y="2612"/>
                </a:lnTo>
                <a:lnTo>
                  <a:pt x="25619" y="2621"/>
                </a:lnTo>
                <a:lnTo>
                  <a:pt x="25628" y="2612"/>
                </a:lnTo>
                <a:lnTo>
                  <a:pt x="25637" y="2612"/>
                </a:lnTo>
                <a:lnTo>
                  <a:pt x="25637" y="2604"/>
                </a:lnTo>
                <a:lnTo>
                  <a:pt x="25637" y="2595"/>
                </a:lnTo>
                <a:lnTo>
                  <a:pt x="25646" y="2595"/>
                </a:lnTo>
                <a:lnTo>
                  <a:pt x="25654" y="2586"/>
                </a:lnTo>
                <a:lnTo>
                  <a:pt x="25654" y="2595"/>
                </a:lnTo>
                <a:lnTo>
                  <a:pt x="25654" y="2604"/>
                </a:lnTo>
                <a:lnTo>
                  <a:pt x="25663" y="2612"/>
                </a:lnTo>
                <a:lnTo>
                  <a:pt x="25672" y="2612"/>
                </a:lnTo>
                <a:lnTo>
                  <a:pt x="25681" y="2604"/>
                </a:lnTo>
                <a:lnTo>
                  <a:pt x="25690" y="2595"/>
                </a:lnTo>
                <a:lnTo>
                  <a:pt x="25699" y="2586"/>
                </a:lnTo>
                <a:lnTo>
                  <a:pt x="25699" y="2595"/>
                </a:lnTo>
                <a:lnTo>
                  <a:pt x="25690" y="2612"/>
                </a:lnTo>
                <a:lnTo>
                  <a:pt x="25681" y="2621"/>
                </a:lnTo>
                <a:lnTo>
                  <a:pt x="25681" y="2630"/>
                </a:lnTo>
                <a:lnTo>
                  <a:pt x="25672" y="2630"/>
                </a:lnTo>
                <a:lnTo>
                  <a:pt x="25663" y="2630"/>
                </a:lnTo>
                <a:lnTo>
                  <a:pt x="25672" y="2639"/>
                </a:lnTo>
                <a:lnTo>
                  <a:pt x="25681" y="2648"/>
                </a:lnTo>
                <a:lnTo>
                  <a:pt x="25690" y="2657"/>
                </a:lnTo>
                <a:lnTo>
                  <a:pt x="25699" y="2665"/>
                </a:lnTo>
                <a:lnTo>
                  <a:pt x="25699" y="2674"/>
                </a:lnTo>
                <a:lnTo>
                  <a:pt x="25699" y="2683"/>
                </a:lnTo>
                <a:lnTo>
                  <a:pt x="25699" y="2692"/>
                </a:lnTo>
                <a:lnTo>
                  <a:pt x="25707" y="2692"/>
                </a:lnTo>
                <a:lnTo>
                  <a:pt x="25716" y="2701"/>
                </a:lnTo>
                <a:lnTo>
                  <a:pt x="25760" y="2692"/>
                </a:lnTo>
                <a:lnTo>
                  <a:pt x="25769" y="2692"/>
                </a:lnTo>
                <a:lnTo>
                  <a:pt x="25796" y="2683"/>
                </a:lnTo>
                <a:lnTo>
                  <a:pt x="25804" y="2683"/>
                </a:lnTo>
                <a:lnTo>
                  <a:pt x="25813" y="2683"/>
                </a:lnTo>
                <a:lnTo>
                  <a:pt x="25840" y="2692"/>
                </a:lnTo>
                <a:lnTo>
                  <a:pt x="25875" y="2701"/>
                </a:lnTo>
                <a:lnTo>
                  <a:pt x="25884" y="2709"/>
                </a:lnTo>
                <a:lnTo>
                  <a:pt x="25893" y="2727"/>
                </a:lnTo>
                <a:lnTo>
                  <a:pt x="25893" y="2745"/>
                </a:lnTo>
                <a:lnTo>
                  <a:pt x="25893" y="2754"/>
                </a:lnTo>
                <a:lnTo>
                  <a:pt x="25901" y="2762"/>
                </a:lnTo>
                <a:lnTo>
                  <a:pt x="25919" y="2771"/>
                </a:lnTo>
                <a:lnTo>
                  <a:pt x="25928" y="2780"/>
                </a:lnTo>
                <a:lnTo>
                  <a:pt x="25937" y="2780"/>
                </a:lnTo>
                <a:lnTo>
                  <a:pt x="25946" y="2780"/>
                </a:lnTo>
                <a:lnTo>
                  <a:pt x="25954" y="2780"/>
                </a:lnTo>
                <a:lnTo>
                  <a:pt x="25972" y="2780"/>
                </a:lnTo>
                <a:lnTo>
                  <a:pt x="25990" y="2789"/>
                </a:lnTo>
                <a:lnTo>
                  <a:pt x="26007" y="2798"/>
                </a:lnTo>
                <a:lnTo>
                  <a:pt x="26016" y="2807"/>
                </a:lnTo>
                <a:lnTo>
                  <a:pt x="26034" y="2824"/>
                </a:lnTo>
                <a:lnTo>
                  <a:pt x="26051" y="2833"/>
                </a:lnTo>
                <a:lnTo>
                  <a:pt x="26060" y="2833"/>
                </a:lnTo>
                <a:lnTo>
                  <a:pt x="26069" y="2824"/>
                </a:lnTo>
                <a:lnTo>
                  <a:pt x="26078" y="2815"/>
                </a:lnTo>
                <a:lnTo>
                  <a:pt x="26078" y="2807"/>
                </a:lnTo>
                <a:lnTo>
                  <a:pt x="26078" y="2815"/>
                </a:lnTo>
                <a:lnTo>
                  <a:pt x="26078" y="2824"/>
                </a:lnTo>
                <a:lnTo>
                  <a:pt x="26078" y="2833"/>
                </a:lnTo>
                <a:lnTo>
                  <a:pt x="26087" y="2842"/>
                </a:lnTo>
                <a:lnTo>
                  <a:pt x="26096" y="2842"/>
                </a:lnTo>
                <a:lnTo>
                  <a:pt x="26104" y="2842"/>
                </a:lnTo>
                <a:lnTo>
                  <a:pt x="26104" y="2833"/>
                </a:lnTo>
                <a:lnTo>
                  <a:pt x="26113" y="2833"/>
                </a:lnTo>
                <a:lnTo>
                  <a:pt x="26104" y="2815"/>
                </a:lnTo>
                <a:lnTo>
                  <a:pt x="26113" y="2815"/>
                </a:lnTo>
                <a:lnTo>
                  <a:pt x="26122" y="2815"/>
                </a:lnTo>
                <a:lnTo>
                  <a:pt x="26122" y="2824"/>
                </a:lnTo>
                <a:lnTo>
                  <a:pt x="26149" y="2824"/>
                </a:lnTo>
                <a:lnTo>
                  <a:pt x="26149" y="2815"/>
                </a:lnTo>
                <a:lnTo>
                  <a:pt x="26140" y="2807"/>
                </a:lnTo>
                <a:lnTo>
                  <a:pt x="26131" y="2807"/>
                </a:lnTo>
                <a:lnTo>
                  <a:pt x="26122" y="2798"/>
                </a:lnTo>
                <a:lnTo>
                  <a:pt x="26113" y="2798"/>
                </a:lnTo>
                <a:lnTo>
                  <a:pt x="26104" y="2789"/>
                </a:lnTo>
                <a:lnTo>
                  <a:pt x="26113" y="2789"/>
                </a:lnTo>
                <a:lnTo>
                  <a:pt x="26113" y="2780"/>
                </a:lnTo>
                <a:lnTo>
                  <a:pt x="26122" y="2780"/>
                </a:lnTo>
                <a:lnTo>
                  <a:pt x="26113" y="2771"/>
                </a:lnTo>
                <a:lnTo>
                  <a:pt x="26104" y="2771"/>
                </a:lnTo>
                <a:lnTo>
                  <a:pt x="26096" y="2780"/>
                </a:lnTo>
                <a:lnTo>
                  <a:pt x="26096" y="2771"/>
                </a:lnTo>
                <a:lnTo>
                  <a:pt x="26104" y="2771"/>
                </a:lnTo>
                <a:lnTo>
                  <a:pt x="26113" y="2771"/>
                </a:lnTo>
                <a:lnTo>
                  <a:pt x="26122" y="2771"/>
                </a:lnTo>
                <a:lnTo>
                  <a:pt x="26131" y="2762"/>
                </a:lnTo>
                <a:lnTo>
                  <a:pt x="26149" y="2762"/>
                </a:lnTo>
                <a:lnTo>
                  <a:pt x="26157" y="2754"/>
                </a:lnTo>
                <a:lnTo>
                  <a:pt x="26157" y="2745"/>
                </a:lnTo>
                <a:lnTo>
                  <a:pt x="26157" y="2736"/>
                </a:lnTo>
                <a:lnTo>
                  <a:pt x="26157" y="2727"/>
                </a:lnTo>
                <a:lnTo>
                  <a:pt x="26149" y="2727"/>
                </a:lnTo>
                <a:lnTo>
                  <a:pt x="26140" y="2727"/>
                </a:lnTo>
                <a:lnTo>
                  <a:pt x="26131" y="2727"/>
                </a:lnTo>
                <a:lnTo>
                  <a:pt x="26157" y="2718"/>
                </a:lnTo>
                <a:lnTo>
                  <a:pt x="26157" y="2701"/>
                </a:lnTo>
                <a:lnTo>
                  <a:pt x="26149" y="2701"/>
                </a:lnTo>
                <a:lnTo>
                  <a:pt x="26149" y="2692"/>
                </a:lnTo>
                <a:lnTo>
                  <a:pt x="26140" y="2683"/>
                </a:lnTo>
                <a:lnTo>
                  <a:pt x="26122" y="2674"/>
                </a:lnTo>
                <a:lnTo>
                  <a:pt x="26131" y="2674"/>
                </a:lnTo>
                <a:lnTo>
                  <a:pt x="26149" y="2674"/>
                </a:lnTo>
                <a:lnTo>
                  <a:pt x="26149" y="2683"/>
                </a:lnTo>
                <a:lnTo>
                  <a:pt x="26157" y="2683"/>
                </a:lnTo>
                <a:lnTo>
                  <a:pt x="26166" y="2683"/>
                </a:lnTo>
                <a:close/>
                <a:moveTo>
                  <a:pt x="16382" y="5181"/>
                </a:moveTo>
                <a:lnTo>
                  <a:pt x="16373" y="5189"/>
                </a:lnTo>
                <a:lnTo>
                  <a:pt x="16364" y="5189"/>
                </a:lnTo>
                <a:lnTo>
                  <a:pt x="16356" y="5189"/>
                </a:lnTo>
                <a:lnTo>
                  <a:pt x="16347" y="5189"/>
                </a:lnTo>
                <a:lnTo>
                  <a:pt x="16347" y="5198"/>
                </a:lnTo>
                <a:lnTo>
                  <a:pt x="16356" y="5198"/>
                </a:lnTo>
                <a:lnTo>
                  <a:pt x="16347" y="5198"/>
                </a:lnTo>
                <a:lnTo>
                  <a:pt x="16338" y="5198"/>
                </a:lnTo>
                <a:lnTo>
                  <a:pt x="16329" y="5198"/>
                </a:lnTo>
                <a:lnTo>
                  <a:pt x="16320" y="5207"/>
                </a:lnTo>
                <a:lnTo>
                  <a:pt x="16312" y="5207"/>
                </a:lnTo>
                <a:lnTo>
                  <a:pt x="16303" y="5198"/>
                </a:lnTo>
                <a:lnTo>
                  <a:pt x="16294" y="5189"/>
                </a:lnTo>
                <a:lnTo>
                  <a:pt x="16285" y="5189"/>
                </a:lnTo>
                <a:lnTo>
                  <a:pt x="16276" y="5189"/>
                </a:lnTo>
                <a:lnTo>
                  <a:pt x="16267" y="5189"/>
                </a:lnTo>
                <a:lnTo>
                  <a:pt x="16259" y="5181"/>
                </a:lnTo>
                <a:lnTo>
                  <a:pt x="16250" y="5181"/>
                </a:lnTo>
                <a:lnTo>
                  <a:pt x="16250" y="5172"/>
                </a:lnTo>
                <a:lnTo>
                  <a:pt x="16241" y="5189"/>
                </a:lnTo>
                <a:lnTo>
                  <a:pt x="16241" y="5198"/>
                </a:lnTo>
                <a:lnTo>
                  <a:pt x="16241" y="5216"/>
                </a:lnTo>
                <a:lnTo>
                  <a:pt x="16232" y="5225"/>
                </a:lnTo>
                <a:lnTo>
                  <a:pt x="16232" y="5242"/>
                </a:lnTo>
                <a:lnTo>
                  <a:pt x="16241" y="5260"/>
                </a:lnTo>
                <a:lnTo>
                  <a:pt x="16241" y="5269"/>
                </a:lnTo>
                <a:lnTo>
                  <a:pt x="16250" y="5278"/>
                </a:lnTo>
                <a:lnTo>
                  <a:pt x="16259" y="5278"/>
                </a:lnTo>
                <a:lnTo>
                  <a:pt x="16250" y="5269"/>
                </a:lnTo>
                <a:lnTo>
                  <a:pt x="16250" y="5260"/>
                </a:lnTo>
                <a:lnTo>
                  <a:pt x="16259" y="5260"/>
                </a:lnTo>
                <a:lnTo>
                  <a:pt x="16276" y="5269"/>
                </a:lnTo>
                <a:lnTo>
                  <a:pt x="16285" y="5269"/>
                </a:lnTo>
                <a:lnTo>
                  <a:pt x="16285" y="5278"/>
                </a:lnTo>
                <a:lnTo>
                  <a:pt x="16285" y="5287"/>
                </a:lnTo>
                <a:lnTo>
                  <a:pt x="16294" y="5295"/>
                </a:lnTo>
                <a:lnTo>
                  <a:pt x="16294" y="5304"/>
                </a:lnTo>
                <a:lnTo>
                  <a:pt x="16285" y="5304"/>
                </a:lnTo>
                <a:lnTo>
                  <a:pt x="16276" y="5295"/>
                </a:lnTo>
                <a:lnTo>
                  <a:pt x="16267" y="5295"/>
                </a:lnTo>
                <a:lnTo>
                  <a:pt x="16259" y="5313"/>
                </a:lnTo>
                <a:lnTo>
                  <a:pt x="16267" y="5322"/>
                </a:lnTo>
                <a:lnTo>
                  <a:pt x="16276" y="5322"/>
                </a:lnTo>
                <a:lnTo>
                  <a:pt x="16285" y="5322"/>
                </a:lnTo>
                <a:lnTo>
                  <a:pt x="16294" y="5322"/>
                </a:lnTo>
                <a:lnTo>
                  <a:pt x="16294" y="5331"/>
                </a:lnTo>
                <a:lnTo>
                  <a:pt x="16303" y="5331"/>
                </a:lnTo>
                <a:lnTo>
                  <a:pt x="16303" y="5340"/>
                </a:lnTo>
                <a:lnTo>
                  <a:pt x="16312" y="5348"/>
                </a:lnTo>
                <a:lnTo>
                  <a:pt x="16320" y="5348"/>
                </a:lnTo>
                <a:lnTo>
                  <a:pt x="16320" y="5357"/>
                </a:lnTo>
                <a:lnTo>
                  <a:pt x="16320" y="5366"/>
                </a:lnTo>
                <a:lnTo>
                  <a:pt x="16312" y="5384"/>
                </a:lnTo>
                <a:lnTo>
                  <a:pt x="16312" y="5392"/>
                </a:lnTo>
                <a:lnTo>
                  <a:pt x="16312" y="5401"/>
                </a:lnTo>
                <a:lnTo>
                  <a:pt x="16312" y="5410"/>
                </a:lnTo>
                <a:lnTo>
                  <a:pt x="16312" y="5428"/>
                </a:lnTo>
                <a:lnTo>
                  <a:pt x="16312" y="5437"/>
                </a:lnTo>
                <a:lnTo>
                  <a:pt x="16312" y="5463"/>
                </a:lnTo>
                <a:lnTo>
                  <a:pt x="16320" y="5481"/>
                </a:lnTo>
                <a:lnTo>
                  <a:pt x="16320" y="5490"/>
                </a:lnTo>
                <a:lnTo>
                  <a:pt x="16320" y="5498"/>
                </a:lnTo>
                <a:lnTo>
                  <a:pt x="16329" y="5525"/>
                </a:lnTo>
                <a:lnTo>
                  <a:pt x="16329" y="5534"/>
                </a:lnTo>
                <a:lnTo>
                  <a:pt x="16320" y="5534"/>
                </a:lnTo>
                <a:lnTo>
                  <a:pt x="16312" y="5534"/>
                </a:lnTo>
                <a:lnTo>
                  <a:pt x="16303" y="5534"/>
                </a:lnTo>
                <a:lnTo>
                  <a:pt x="16312" y="5525"/>
                </a:lnTo>
                <a:lnTo>
                  <a:pt x="16320" y="5525"/>
                </a:lnTo>
                <a:lnTo>
                  <a:pt x="16312" y="5525"/>
                </a:lnTo>
                <a:lnTo>
                  <a:pt x="16276" y="5525"/>
                </a:lnTo>
                <a:lnTo>
                  <a:pt x="16197" y="5551"/>
                </a:lnTo>
                <a:lnTo>
                  <a:pt x="16162" y="5551"/>
                </a:lnTo>
                <a:lnTo>
                  <a:pt x="16117" y="5543"/>
                </a:lnTo>
                <a:lnTo>
                  <a:pt x="16100" y="5534"/>
                </a:lnTo>
                <a:lnTo>
                  <a:pt x="16073" y="5516"/>
                </a:lnTo>
                <a:lnTo>
                  <a:pt x="16056" y="5507"/>
                </a:lnTo>
                <a:lnTo>
                  <a:pt x="16047" y="5490"/>
                </a:lnTo>
                <a:lnTo>
                  <a:pt x="16047" y="5481"/>
                </a:lnTo>
                <a:lnTo>
                  <a:pt x="16038" y="5481"/>
                </a:lnTo>
                <a:lnTo>
                  <a:pt x="16029" y="5481"/>
                </a:lnTo>
                <a:lnTo>
                  <a:pt x="16012" y="5481"/>
                </a:lnTo>
                <a:lnTo>
                  <a:pt x="15994" y="5472"/>
                </a:lnTo>
                <a:lnTo>
                  <a:pt x="15985" y="5472"/>
                </a:lnTo>
                <a:lnTo>
                  <a:pt x="15967" y="5463"/>
                </a:lnTo>
                <a:lnTo>
                  <a:pt x="15959" y="5454"/>
                </a:lnTo>
                <a:lnTo>
                  <a:pt x="15959" y="5445"/>
                </a:lnTo>
                <a:lnTo>
                  <a:pt x="15950" y="5428"/>
                </a:lnTo>
                <a:lnTo>
                  <a:pt x="15950" y="5419"/>
                </a:lnTo>
                <a:lnTo>
                  <a:pt x="15950" y="5401"/>
                </a:lnTo>
                <a:lnTo>
                  <a:pt x="15950" y="5392"/>
                </a:lnTo>
                <a:lnTo>
                  <a:pt x="15950" y="5366"/>
                </a:lnTo>
                <a:lnTo>
                  <a:pt x="15950" y="5357"/>
                </a:lnTo>
                <a:lnTo>
                  <a:pt x="15950" y="5348"/>
                </a:lnTo>
                <a:lnTo>
                  <a:pt x="15959" y="5340"/>
                </a:lnTo>
                <a:lnTo>
                  <a:pt x="15967" y="5340"/>
                </a:lnTo>
                <a:lnTo>
                  <a:pt x="15967" y="5348"/>
                </a:lnTo>
                <a:lnTo>
                  <a:pt x="15976" y="5340"/>
                </a:lnTo>
                <a:lnTo>
                  <a:pt x="15976" y="5322"/>
                </a:lnTo>
                <a:lnTo>
                  <a:pt x="15985" y="5322"/>
                </a:lnTo>
                <a:lnTo>
                  <a:pt x="15985" y="5313"/>
                </a:lnTo>
                <a:lnTo>
                  <a:pt x="15985" y="5304"/>
                </a:lnTo>
                <a:lnTo>
                  <a:pt x="15985" y="5295"/>
                </a:lnTo>
                <a:lnTo>
                  <a:pt x="15985" y="5278"/>
                </a:lnTo>
                <a:lnTo>
                  <a:pt x="15994" y="5251"/>
                </a:lnTo>
                <a:lnTo>
                  <a:pt x="16003" y="5242"/>
                </a:lnTo>
                <a:lnTo>
                  <a:pt x="16012" y="5242"/>
                </a:lnTo>
                <a:lnTo>
                  <a:pt x="16020" y="5234"/>
                </a:lnTo>
                <a:lnTo>
                  <a:pt x="16029" y="5234"/>
                </a:lnTo>
                <a:lnTo>
                  <a:pt x="16047" y="5234"/>
                </a:lnTo>
                <a:lnTo>
                  <a:pt x="16056" y="5234"/>
                </a:lnTo>
                <a:lnTo>
                  <a:pt x="16056" y="5225"/>
                </a:lnTo>
                <a:lnTo>
                  <a:pt x="16047" y="5225"/>
                </a:lnTo>
                <a:lnTo>
                  <a:pt x="16047" y="5216"/>
                </a:lnTo>
                <a:lnTo>
                  <a:pt x="16038" y="5216"/>
                </a:lnTo>
                <a:lnTo>
                  <a:pt x="16029" y="5207"/>
                </a:lnTo>
                <a:lnTo>
                  <a:pt x="16020" y="5207"/>
                </a:lnTo>
                <a:lnTo>
                  <a:pt x="16012" y="5207"/>
                </a:lnTo>
                <a:lnTo>
                  <a:pt x="16003" y="5198"/>
                </a:lnTo>
                <a:lnTo>
                  <a:pt x="15994" y="5189"/>
                </a:lnTo>
                <a:lnTo>
                  <a:pt x="15976" y="5172"/>
                </a:lnTo>
                <a:lnTo>
                  <a:pt x="15967" y="5163"/>
                </a:lnTo>
                <a:lnTo>
                  <a:pt x="15967" y="5154"/>
                </a:lnTo>
                <a:lnTo>
                  <a:pt x="15967" y="5145"/>
                </a:lnTo>
                <a:lnTo>
                  <a:pt x="15959" y="5145"/>
                </a:lnTo>
                <a:lnTo>
                  <a:pt x="15950" y="5119"/>
                </a:lnTo>
                <a:lnTo>
                  <a:pt x="15932" y="5101"/>
                </a:lnTo>
                <a:lnTo>
                  <a:pt x="15923" y="5101"/>
                </a:lnTo>
                <a:lnTo>
                  <a:pt x="15923" y="5092"/>
                </a:lnTo>
                <a:lnTo>
                  <a:pt x="15915" y="5092"/>
                </a:lnTo>
                <a:lnTo>
                  <a:pt x="15906" y="5084"/>
                </a:lnTo>
                <a:lnTo>
                  <a:pt x="15906" y="5075"/>
                </a:lnTo>
                <a:lnTo>
                  <a:pt x="15888" y="5057"/>
                </a:lnTo>
                <a:lnTo>
                  <a:pt x="15870" y="5031"/>
                </a:lnTo>
                <a:lnTo>
                  <a:pt x="15862" y="5031"/>
                </a:lnTo>
                <a:lnTo>
                  <a:pt x="15862" y="5013"/>
                </a:lnTo>
                <a:lnTo>
                  <a:pt x="15862" y="5004"/>
                </a:lnTo>
                <a:lnTo>
                  <a:pt x="15853" y="5004"/>
                </a:lnTo>
                <a:lnTo>
                  <a:pt x="15844" y="4995"/>
                </a:lnTo>
                <a:lnTo>
                  <a:pt x="15853" y="4978"/>
                </a:lnTo>
                <a:lnTo>
                  <a:pt x="15844" y="4960"/>
                </a:lnTo>
                <a:lnTo>
                  <a:pt x="15853" y="4951"/>
                </a:lnTo>
                <a:lnTo>
                  <a:pt x="15853" y="4934"/>
                </a:lnTo>
                <a:lnTo>
                  <a:pt x="15862" y="4925"/>
                </a:lnTo>
                <a:lnTo>
                  <a:pt x="15862" y="4916"/>
                </a:lnTo>
                <a:lnTo>
                  <a:pt x="15853" y="4925"/>
                </a:lnTo>
                <a:lnTo>
                  <a:pt x="15844" y="4951"/>
                </a:lnTo>
                <a:lnTo>
                  <a:pt x="15844" y="4925"/>
                </a:lnTo>
                <a:lnTo>
                  <a:pt x="15835" y="4907"/>
                </a:lnTo>
                <a:lnTo>
                  <a:pt x="15835" y="4898"/>
                </a:lnTo>
                <a:lnTo>
                  <a:pt x="15826" y="4889"/>
                </a:lnTo>
                <a:lnTo>
                  <a:pt x="15818" y="4889"/>
                </a:lnTo>
                <a:lnTo>
                  <a:pt x="15818" y="4881"/>
                </a:lnTo>
                <a:lnTo>
                  <a:pt x="15809" y="4872"/>
                </a:lnTo>
                <a:lnTo>
                  <a:pt x="15791" y="4872"/>
                </a:lnTo>
                <a:lnTo>
                  <a:pt x="15791" y="4863"/>
                </a:lnTo>
                <a:lnTo>
                  <a:pt x="15791" y="4854"/>
                </a:lnTo>
                <a:lnTo>
                  <a:pt x="15791" y="4845"/>
                </a:lnTo>
                <a:lnTo>
                  <a:pt x="15800" y="4845"/>
                </a:lnTo>
                <a:lnTo>
                  <a:pt x="15809" y="4836"/>
                </a:lnTo>
                <a:lnTo>
                  <a:pt x="15809" y="4828"/>
                </a:lnTo>
                <a:lnTo>
                  <a:pt x="15818" y="4836"/>
                </a:lnTo>
                <a:lnTo>
                  <a:pt x="15818" y="4828"/>
                </a:lnTo>
                <a:lnTo>
                  <a:pt x="15826" y="4819"/>
                </a:lnTo>
                <a:lnTo>
                  <a:pt x="15835" y="4801"/>
                </a:lnTo>
                <a:lnTo>
                  <a:pt x="15844" y="4792"/>
                </a:lnTo>
                <a:lnTo>
                  <a:pt x="15844" y="4784"/>
                </a:lnTo>
                <a:lnTo>
                  <a:pt x="15844" y="4775"/>
                </a:lnTo>
                <a:lnTo>
                  <a:pt x="15853" y="4775"/>
                </a:lnTo>
                <a:lnTo>
                  <a:pt x="15853" y="4766"/>
                </a:lnTo>
                <a:lnTo>
                  <a:pt x="15844" y="4757"/>
                </a:lnTo>
                <a:lnTo>
                  <a:pt x="15853" y="4757"/>
                </a:lnTo>
                <a:lnTo>
                  <a:pt x="15862" y="4766"/>
                </a:lnTo>
                <a:lnTo>
                  <a:pt x="15862" y="4757"/>
                </a:lnTo>
                <a:lnTo>
                  <a:pt x="15870" y="4757"/>
                </a:lnTo>
                <a:lnTo>
                  <a:pt x="15888" y="4757"/>
                </a:lnTo>
                <a:lnTo>
                  <a:pt x="15897" y="4748"/>
                </a:lnTo>
                <a:lnTo>
                  <a:pt x="15906" y="4748"/>
                </a:lnTo>
                <a:lnTo>
                  <a:pt x="15923" y="4731"/>
                </a:lnTo>
                <a:lnTo>
                  <a:pt x="15932" y="4731"/>
                </a:lnTo>
                <a:lnTo>
                  <a:pt x="15932" y="4739"/>
                </a:lnTo>
                <a:lnTo>
                  <a:pt x="15941" y="4739"/>
                </a:lnTo>
                <a:lnTo>
                  <a:pt x="15941" y="4731"/>
                </a:lnTo>
                <a:lnTo>
                  <a:pt x="15932" y="4722"/>
                </a:lnTo>
                <a:lnTo>
                  <a:pt x="15941" y="4722"/>
                </a:lnTo>
                <a:lnTo>
                  <a:pt x="15967" y="4713"/>
                </a:lnTo>
                <a:lnTo>
                  <a:pt x="15967" y="4704"/>
                </a:lnTo>
                <a:lnTo>
                  <a:pt x="15976" y="4704"/>
                </a:lnTo>
                <a:lnTo>
                  <a:pt x="15976" y="4695"/>
                </a:lnTo>
                <a:lnTo>
                  <a:pt x="15976" y="4686"/>
                </a:lnTo>
                <a:lnTo>
                  <a:pt x="15985" y="4686"/>
                </a:lnTo>
                <a:lnTo>
                  <a:pt x="15985" y="4678"/>
                </a:lnTo>
                <a:lnTo>
                  <a:pt x="15994" y="4678"/>
                </a:lnTo>
                <a:lnTo>
                  <a:pt x="16003" y="4678"/>
                </a:lnTo>
                <a:lnTo>
                  <a:pt x="16012" y="4678"/>
                </a:lnTo>
                <a:lnTo>
                  <a:pt x="16020" y="4669"/>
                </a:lnTo>
                <a:lnTo>
                  <a:pt x="16029" y="4669"/>
                </a:lnTo>
                <a:lnTo>
                  <a:pt x="16038" y="4660"/>
                </a:lnTo>
                <a:lnTo>
                  <a:pt x="16056" y="4651"/>
                </a:lnTo>
                <a:lnTo>
                  <a:pt x="16065" y="4642"/>
                </a:lnTo>
                <a:lnTo>
                  <a:pt x="16073" y="4651"/>
                </a:lnTo>
                <a:lnTo>
                  <a:pt x="16073" y="4642"/>
                </a:lnTo>
                <a:lnTo>
                  <a:pt x="16082" y="4642"/>
                </a:lnTo>
                <a:lnTo>
                  <a:pt x="16100" y="4633"/>
                </a:lnTo>
                <a:lnTo>
                  <a:pt x="16117" y="4625"/>
                </a:lnTo>
                <a:lnTo>
                  <a:pt x="16126" y="4625"/>
                </a:lnTo>
                <a:lnTo>
                  <a:pt x="16153" y="4633"/>
                </a:lnTo>
                <a:lnTo>
                  <a:pt x="16162" y="4642"/>
                </a:lnTo>
                <a:lnTo>
                  <a:pt x="16179" y="4642"/>
                </a:lnTo>
                <a:lnTo>
                  <a:pt x="16188" y="4651"/>
                </a:lnTo>
                <a:lnTo>
                  <a:pt x="16197" y="4651"/>
                </a:lnTo>
                <a:lnTo>
                  <a:pt x="16206" y="4642"/>
                </a:lnTo>
                <a:lnTo>
                  <a:pt x="16215" y="4642"/>
                </a:lnTo>
                <a:lnTo>
                  <a:pt x="16215" y="4633"/>
                </a:lnTo>
                <a:lnTo>
                  <a:pt x="16232" y="4642"/>
                </a:lnTo>
                <a:lnTo>
                  <a:pt x="16250" y="4642"/>
                </a:lnTo>
                <a:lnTo>
                  <a:pt x="16259" y="4642"/>
                </a:lnTo>
                <a:lnTo>
                  <a:pt x="16259" y="4651"/>
                </a:lnTo>
                <a:lnTo>
                  <a:pt x="16259" y="4660"/>
                </a:lnTo>
                <a:lnTo>
                  <a:pt x="16267" y="4669"/>
                </a:lnTo>
                <a:lnTo>
                  <a:pt x="16259" y="4669"/>
                </a:lnTo>
                <a:lnTo>
                  <a:pt x="16259" y="4678"/>
                </a:lnTo>
                <a:lnTo>
                  <a:pt x="16259" y="4686"/>
                </a:lnTo>
                <a:lnTo>
                  <a:pt x="16259" y="4713"/>
                </a:lnTo>
                <a:lnTo>
                  <a:pt x="16259" y="4731"/>
                </a:lnTo>
                <a:lnTo>
                  <a:pt x="16241" y="4748"/>
                </a:lnTo>
                <a:lnTo>
                  <a:pt x="16232" y="4766"/>
                </a:lnTo>
                <a:lnTo>
                  <a:pt x="16241" y="4775"/>
                </a:lnTo>
                <a:lnTo>
                  <a:pt x="16259" y="4784"/>
                </a:lnTo>
                <a:lnTo>
                  <a:pt x="16267" y="4792"/>
                </a:lnTo>
                <a:lnTo>
                  <a:pt x="16259" y="4792"/>
                </a:lnTo>
                <a:lnTo>
                  <a:pt x="16250" y="4792"/>
                </a:lnTo>
                <a:lnTo>
                  <a:pt x="16232" y="4784"/>
                </a:lnTo>
                <a:lnTo>
                  <a:pt x="16215" y="4784"/>
                </a:lnTo>
                <a:lnTo>
                  <a:pt x="16179" y="4784"/>
                </a:lnTo>
                <a:lnTo>
                  <a:pt x="16162" y="4784"/>
                </a:lnTo>
                <a:lnTo>
                  <a:pt x="16144" y="4784"/>
                </a:lnTo>
                <a:lnTo>
                  <a:pt x="16135" y="4784"/>
                </a:lnTo>
                <a:lnTo>
                  <a:pt x="16126" y="4792"/>
                </a:lnTo>
                <a:lnTo>
                  <a:pt x="16126" y="4801"/>
                </a:lnTo>
                <a:lnTo>
                  <a:pt x="16126" y="4810"/>
                </a:lnTo>
                <a:lnTo>
                  <a:pt x="16117" y="4819"/>
                </a:lnTo>
                <a:lnTo>
                  <a:pt x="16109" y="4819"/>
                </a:lnTo>
                <a:lnTo>
                  <a:pt x="16109" y="4828"/>
                </a:lnTo>
                <a:lnTo>
                  <a:pt x="16109" y="4836"/>
                </a:lnTo>
                <a:lnTo>
                  <a:pt x="16117" y="4845"/>
                </a:lnTo>
                <a:lnTo>
                  <a:pt x="16126" y="4854"/>
                </a:lnTo>
                <a:lnTo>
                  <a:pt x="16135" y="4854"/>
                </a:lnTo>
                <a:lnTo>
                  <a:pt x="16144" y="4854"/>
                </a:lnTo>
                <a:lnTo>
                  <a:pt x="16144" y="4863"/>
                </a:lnTo>
                <a:lnTo>
                  <a:pt x="16135" y="4863"/>
                </a:lnTo>
                <a:lnTo>
                  <a:pt x="16126" y="4863"/>
                </a:lnTo>
                <a:lnTo>
                  <a:pt x="16117" y="4863"/>
                </a:lnTo>
                <a:lnTo>
                  <a:pt x="16109" y="4863"/>
                </a:lnTo>
                <a:lnTo>
                  <a:pt x="16100" y="4854"/>
                </a:lnTo>
                <a:lnTo>
                  <a:pt x="16082" y="4854"/>
                </a:lnTo>
                <a:lnTo>
                  <a:pt x="16065" y="4854"/>
                </a:lnTo>
                <a:lnTo>
                  <a:pt x="16056" y="4854"/>
                </a:lnTo>
                <a:lnTo>
                  <a:pt x="16056" y="4863"/>
                </a:lnTo>
                <a:lnTo>
                  <a:pt x="16047" y="4863"/>
                </a:lnTo>
                <a:lnTo>
                  <a:pt x="16047" y="4872"/>
                </a:lnTo>
                <a:lnTo>
                  <a:pt x="16056" y="4881"/>
                </a:lnTo>
                <a:lnTo>
                  <a:pt x="16065" y="4881"/>
                </a:lnTo>
                <a:lnTo>
                  <a:pt x="16082" y="4881"/>
                </a:lnTo>
                <a:lnTo>
                  <a:pt x="16091" y="4889"/>
                </a:lnTo>
                <a:lnTo>
                  <a:pt x="16100" y="4916"/>
                </a:lnTo>
                <a:lnTo>
                  <a:pt x="16109" y="4934"/>
                </a:lnTo>
                <a:lnTo>
                  <a:pt x="16117" y="4942"/>
                </a:lnTo>
                <a:lnTo>
                  <a:pt x="16126" y="4942"/>
                </a:lnTo>
                <a:lnTo>
                  <a:pt x="16126" y="4951"/>
                </a:lnTo>
                <a:lnTo>
                  <a:pt x="16126" y="4960"/>
                </a:lnTo>
                <a:lnTo>
                  <a:pt x="16126" y="4969"/>
                </a:lnTo>
                <a:lnTo>
                  <a:pt x="16126" y="4978"/>
                </a:lnTo>
                <a:lnTo>
                  <a:pt x="16126" y="4986"/>
                </a:lnTo>
                <a:lnTo>
                  <a:pt x="16135" y="4986"/>
                </a:lnTo>
                <a:lnTo>
                  <a:pt x="16144" y="4986"/>
                </a:lnTo>
                <a:lnTo>
                  <a:pt x="16153" y="4986"/>
                </a:lnTo>
                <a:lnTo>
                  <a:pt x="16162" y="4986"/>
                </a:lnTo>
                <a:lnTo>
                  <a:pt x="16162" y="4995"/>
                </a:lnTo>
                <a:lnTo>
                  <a:pt x="16162" y="5004"/>
                </a:lnTo>
                <a:lnTo>
                  <a:pt x="16170" y="5004"/>
                </a:lnTo>
                <a:lnTo>
                  <a:pt x="16170" y="5013"/>
                </a:lnTo>
                <a:lnTo>
                  <a:pt x="16179" y="5013"/>
                </a:lnTo>
                <a:lnTo>
                  <a:pt x="16188" y="5013"/>
                </a:lnTo>
                <a:lnTo>
                  <a:pt x="16197" y="5013"/>
                </a:lnTo>
                <a:lnTo>
                  <a:pt x="16206" y="5013"/>
                </a:lnTo>
                <a:lnTo>
                  <a:pt x="16215" y="5013"/>
                </a:lnTo>
                <a:lnTo>
                  <a:pt x="16223" y="5013"/>
                </a:lnTo>
                <a:lnTo>
                  <a:pt x="16223" y="5022"/>
                </a:lnTo>
                <a:lnTo>
                  <a:pt x="16223" y="5039"/>
                </a:lnTo>
                <a:lnTo>
                  <a:pt x="16223" y="5048"/>
                </a:lnTo>
                <a:lnTo>
                  <a:pt x="16223" y="5057"/>
                </a:lnTo>
                <a:lnTo>
                  <a:pt x="16215" y="5066"/>
                </a:lnTo>
                <a:lnTo>
                  <a:pt x="16215" y="5075"/>
                </a:lnTo>
                <a:lnTo>
                  <a:pt x="16215" y="5084"/>
                </a:lnTo>
                <a:lnTo>
                  <a:pt x="16215" y="5092"/>
                </a:lnTo>
                <a:lnTo>
                  <a:pt x="16215" y="5110"/>
                </a:lnTo>
                <a:lnTo>
                  <a:pt x="16223" y="5128"/>
                </a:lnTo>
                <a:lnTo>
                  <a:pt x="16232" y="5145"/>
                </a:lnTo>
                <a:lnTo>
                  <a:pt x="16241" y="5154"/>
                </a:lnTo>
                <a:lnTo>
                  <a:pt x="16241" y="5145"/>
                </a:lnTo>
                <a:lnTo>
                  <a:pt x="16241" y="5119"/>
                </a:lnTo>
                <a:lnTo>
                  <a:pt x="16241" y="5110"/>
                </a:lnTo>
                <a:lnTo>
                  <a:pt x="16250" y="5092"/>
                </a:lnTo>
                <a:lnTo>
                  <a:pt x="16259" y="5084"/>
                </a:lnTo>
                <a:lnTo>
                  <a:pt x="16267" y="5075"/>
                </a:lnTo>
                <a:lnTo>
                  <a:pt x="16276" y="5084"/>
                </a:lnTo>
                <a:lnTo>
                  <a:pt x="16285" y="5075"/>
                </a:lnTo>
                <a:lnTo>
                  <a:pt x="16303" y="5075"/>
                </a:lnTo>
                <a:lnTo>
                  <a:pt x="16312" y="5075"/>
                </a:lnTo>
                <a:lnTo>
                  <a:pt x="16320" y="5101"/>
                </a:lnTo>
                <a:lnTo>
                  <a:pt x="16329" y="5110"/>
                </a:lnTo>
                <a:lnTo>
                  <a:pt x="16329" y="5119"/>
                </a:lnTo>
                <a:lnTo>
                  <a:pt x="16329" y="5128"/>
                </a:lnTo>
                <a:lnTo>
                  <a:pt x="16338" y="5137"/>
                </a:lnTo>
                <a:lnTo>
                  <a:pt x="16347" y="5145"/>
                </a:lnTo>
                <a:lnTo>
                  <a:pt x="16373" y="5154"/>
                </a:lnTo>
                <a:lnTo>
                  <a:pt x="16373" y="5163"/>
                </a:lnTo>
                <a:lnTo>
                  <a:pt x="16382" y="5172"/>
                </a:lnTo>
                <a:close/>
                <a:moveTo>
                  <a:pt x="22505" y="3848"/>
                </a:moveTo>
                <a:lnTo>
                  <a:pt x="22496" y="3848"/>
                </a:lnTo>
                <a:lnTo>
                  <a:pt x="22470" y="3839"/>
                </a:lnTo>
                <a:lnTo>
                  <a:pt x="22461" y="3857"/>
                </a:lnTo>
                <a:lnTo>
                  <a:pt x="22452" y="3857"/>
                </a:lnTo>
                <a:lnTo>
                  <a:pt x="22452" y="3866"/>
                </a:lnTo>
                <a:lnTo>
                  <a:pt x="22443" y="3883"/>
                </a:lnTo>
                <a:lnTo>
                  <a:pt x="22452" y="3874"/>
                </a:lnTo>
                <a:lnTo>
                  <a:pt x="22461" y="3874"/>
                </a:lnTo>
                <a:lnTo>
                  <a:pt x="22470" y="3874"/>
                </a:lnTo>
                <a:lnTo>
                  <a:pt x="22478" y="3892"/>
                </a:lnTo>
                <a:lnTo>
                  <a:pt x="22487" y="3892"/>
                </a:lnTo>
                <a:lnTo>
                  <a:pt x="22487" y="3883"/>
                </a:lnTo>
                <a:lnTo>
                  <a:pt x="22496" y="3883"/>
                </a:lnTo>
                <a:lnTo>
                  <a:pt x="22505" y="3874"/>
                </a:lnTo>
                <a:lnTo>
                  <a:pt x="22505" y="3866"/>
                </a:lnTo>
                <a:lnTo>
                  <a:pt x="22505" y="3857"/>
                </a:lnTo>
                <a:lnTo>
                  <a:pt x="22514" y="3857"/>
                </a:lnTo>
                <a:lnTo>
                  <a:pt x="22514" y="3848"/>
                </a:lnTo>
                <a:close/>
                <a:moveTo>
                  <a:pt x="25196" y="9963"/>
                </a:moveTo>
                <a:lnTo>
                  <a:pt x="25187" y="9963"/>
                </a:lnTo>
                <a:close/>
                <a:moveTo>
                  <a:pt x="16259" y="5366"/>
                </a:moveTo>
                <a:lnTo>
                  <a:pt x="16259" y="5340"/>
                </a:lnTo>
                <a:lnTo>
                  <a:pt x="16250" y="5340"/>
                </a:lnTo>
                <a:lnTo>
                  <a:pt x="16259" y="5357"/>
                </a:lnTo>
                <a:close/>
                <a:moveTo>
                  <a:pt x="16056" y="4819"/>
                </a:moveTo>
                <a:lnTo>
                  <a:pt x="16056" y="4810"/>
                </a:lnTo>
                <a:lnTo>
                  <a:pt x="16047" y="4819"/>
                </a:lnTo>
                <a:close/>
                <a:moveTo>
                  <a:pt x="16038" y="4819"/>
                </a:moveTo>
                <a:lnTo>
                  <a:pt x="16038" y="4810"/>
                </a:lnTo>
                <a:lnTo>
                  <a:pt x="16038" y="4819"/>
                </a:lnTo>
                <a:lnTo>
                  <a:pt x="16029" y="4828"/>
                </a:lnTo>
                <a:lnTo>
                  <a:pt x="16038" y="4836"/>
                </a:lnTo>
                <a:lnTo>
                  <a:pt x="16047" y="4836"/>
                </a:lnTo>
                <a:lnTo>
                  <a:pt x="16047" y="4828"/>
                </a:lnTo>
                <a:lnTo>
                  <a:pt x="16038" y="4828"/>
                </a:lnTo>
                <a:close/>
                <a:moveTo>
                  <a:pt x="15879" y="4766"/>
                </a:moveTo>
                <a:lnTo>
                  <a:pt x="15879" y="4775"/>
                </a:lnTo>
                <a:lnTo>
                  <a:pt x="15888" y="4775"/>
                </a:lnTo>
                <a:lnTo>
                  <a:pt x="15888" y="4766"/>
                </a:lnTo>
                <a:lnTo>
                  <a:pt x="15879" y="4757"/>
                </a:lnTo>
                <a:close/>
                <a:moveTo>
                  <a:pt x="24093" y="8975"/>
                </a:moveTo>
                <a:lnTo>
                  <a:pt x="24093" y="8966"/>
                </a:lnTo>
                <a:lnTo>
                  <a:pt x="24084" y="8966"/>
                </a:lnTo>
                <a:lnTo>
                  <a:pt x="24084" y="8975"/>
                </a:lnTo>
                <a:close/>
                <a:moveTo>
                  <a:pt x="22364" y="9363"/>
                </a:moveTo>
                <a:lnTo>
                  <a:pt x="22373" y="9372"/>
                </a:lnTo>
                <a:lnTo>
                  <a:pt x="22373" y="9363"/>
                </a:lnTo>
                <a:lnTo>
                  <a:pt x="22373" y="9354"/>
                </a:lnTo>
                <a:close/>
                <a:moveTo>
                  <a:pt x="23634" y="10378"/>
                </a:moveTo>
                <a:lnTo>
                  <a:pt x="23634" y="10387"/>
                </a:lnTo>
                <a:lnTo>
                  <a:pt x="23634" y="10396"/>
                </a:lnTo>
                <a:lnTo>
                  <a:pt x="23634" y="10387"/>
                </a:lnTo>
                <a:close/>
                <a:moveTo>
                  <a:pt x="23643" y="10475"/>
                </a:moveTo>
                <a:lnTo>
                  <a:pt x="23634" y="10457"/>
                </a:lnTo>
                <a:lnTo>
                  <a:pt x="23634" y="10440"/>
                </a:lnTo>
                <a:lnTo>
                  <a:pt x="23634" y="10431"/>
                </a:lnTo>
                <a:lnTo>
                  <a:pt x="23616" y="10404"/>
                </a:lnTo>
                <a:lnTo>
                  <a:pt x="23616" y="10387"/>
                </a:lnTo>
                <a:lnTo>
                  <a:pt x="23616" y="10369"/>
                </a:lnTo>
                <a:lnTo>
                  <a:pt x="23608" y="10316"/>
                </a:lnTo>
                <a:lnTo>
                  <a:pt x="23616" y="10290"/>
                </a:lnTo>
                <a:lnTo>
                  <a:pt x="23608" y="10281"/>
                </a:lnTo>
                <a:lnTo>
                  <a:pt x="23599" y="10281"/>
                </a:lnTo>
                <a:lnTo>
                  <a:pt x="23599" y="10272"/>
                </a:lnTo>
                <a:lnTo>
                  <a:pt x="23599" y="10254"/>
                </a:lnTo>
                <a:lnTo>
                  <a:pt x="23590" y="10237"/>
                </a:lnTo>
                <a:lnTo>
                  <a:pt x="23581" y="10237"/>
                </a:lnTo>
                <a:lnTo>
                  <a:pt x="23572" y="10219"/>
                </a:lnTo>
                <a:lnTo>
                  <a:pt x="23564" y="10210"/>
                </a:lnTo>
                <a:lnTo>
                  <a:pt x="23564" y="10201"/>
                </a:lnTo>
                <a:lnTo>
                  <a:pt x="23555" y="10193"/>
                </a:lnTo>
                <a:lnTo>
                  <a:pt x="23537" y="10184"/>
                </a:lnTo>
                <a:lnTo>
                  <a:pt x="23537" y="10175"/>
                </a:lnTo>
                <a:lnTo>
                  <a:pt x="23519" y="10157"/>
                </a:lnTo>
                <a:lnTo>
                  <a:pt x="23519" y="10148"/>
                </a:lnTo>
                <a:lnTo>
                  <a:pt x="23511" y="10140"/>
                </a:lnTo>
                <a:lnTo>
                  <a:pt x="23502" y="10140"/>
                </a:lnTo>
                <a:lnTo>
                  <a:pt x="23493" y="10140"/>
                </a:lnTo>
                <a:lnTo>
                  <a:pt x="23475" y="10122"/>
                </a:lnTo>
                <a:lnTo>
                  <a:pt x="23467" y="10122"/>
                </a:lnTo>
                <a:lnTo>
                  <a:pt x="23467" y="10113"/>
                </a:lnTo>
                <a:lnTo>
                  <a:pt x="23458" y="10104"/>
                </a:lnTo>
                <a:lnTo>
                  <a:pt x="23449" y="10104"/>
                </a:lnTo>
                <a:lnTo>
                  <a:pt x="23449" y="10096"/>
                </a:lnTo>
                <a:lnTo>
                  <a:pt x="23440" y="10078"/>
                </a:lnTo>
                <a:lnTo>
                  <a:pt x="23440" y="10051"/>
                </a:lnTo>
                <a:lnTo>
                  <a:pt x="23440" y="10025"/>
                </a:lnTo>
                <a:lnTo>
                  <a:pt x="23431" y="10016"/>
                </a:lnTo>
                <a:lnTo>
                  <a:pt x="23422" y="10016"/>
                </a:lnTo>
                <a:lnTo>
                  <a:pt x="23422" y="10025"/>
                </a:lnTo>
                <a:lnTo>
                  <a:pt x="23414" y="10025"/>
                </a:lnTo>
                <a:lnTo>
                  <a:pt x="23405" y="10016"/>
                </a:lnTo>
                <a:lnTo>
                  <a:pt x="23396" y="10007"/>
                </a:lnTo>
                <a:lnTo>
                  <a:pt x="23387" y="9998"/>
                </a:lnTo>
                <a:lnTo>
                  <a:pt x="23378" y="9998"/>
                </a:lnTo>
                <a:lnTo>
                  <a:pt x="23378" y="10007"/>
                </a:lnTo>
                <a:lnTo>
                  <a:pt x="23387" y="10025"/>
                </a:lnTo>
                <a:lnTo>
                  <a:pt x="23378" y="10025"/>
                </a:lnTo>
                <a:lnTo>
                  <a:pt x="23369" y="10016"/>
                </a:lnTo>
                <a:lnTo>
                  <a:pt x="23361" y="10016"/>
                </a:lnTo>
                <a:lnTo>
                  <a:pt x="23361" y="10007"/>
                </a:lnTo>
                <a:lnTo>
                  <a:pt x="23352" y="10007"/>
                </a:lnTo>
                <a:lnTo>
                  <a:pt x="23352" y="9990"/>
                </a:lnTo>
                <a:lnTo>
                  <a:pt x="23343" y="9963"/>
                </a:lnTo>
                <a:lnTo>
                  <a:pt x="23343" y="9954"/>
                </a:lnTo>
                <a:lnTo>
                  <a:pt x="23334" y="9946"/>
                </a:lnTo>
                <a:lnTo>
                  <a:pt x="23334" y="9928"/>
                </a:lnTo>
                <a:lnTo>
                  <a:pt x="23325" y="9928"/>
                </a:lnTo>
                <a:lnTo>
                  <a:pt x="23325" y="9919"/>
                </a:lnTo>
                <a:lnTo>
                  <a:pt x="23317" y="9901"/>
                </a:lnTo>
                <a:lnTo>
                  <a:pt x="23299" y="9893"/>
                </a:lnTo>
                <a:lnTo>
                  <a:pt x="23290" y="9884"/>
                </a:lnTo>
                <a:lnTo>
                  <a:pt x="23290" y="9875"/>
                </a:lnTo>
                <a:lnTo>
                  <a:pt x="23290" y="9866"/>
                </a:lnTo>
                <a:lnTo>
                  <a:pt x="23299" y="9866"/>
                </a:lnTo>
                <a:lnTo>
                  <a:pt x="23299" y="9857"/>
                </a:lnTo>
                <a:lnTo>
                  <a:pt x="23290" y="9857"/>
                </a:lnTo>
                <a:lnTo>
                  <a:pt x="23281" y="9840"/>
                </a:lnTo>
                <a:lnTo>
                  <a:pt x="23272" y="9840"/>
                </a:lnTo>
                <a:lnTo>
                  <a:pt x="23264" y="9840"/>
                </a:lnTo>
                <a:lnTo>
                  <a:pt x="23246" y="9831"/>
                </a:lnTo>
                <a:lnTo>
                  <a:pt x="23246" y="9822"/>
                </a:lnTo>
                <a:lnTo>
                  <a:pt x="23237" y="9822"/>
                </a:lnTo>
                <a:lnTo>
                  <a:pt x="23228" y="9822"/>
                </a:lnTo>
                <a:lnTo>
                  <a:pt x="23228" y="9813"/>
                </a:lnTo>
                <a:lnTo>
                  <a:pt x="23219" y="9813"/>
                </a:lnTo>
                <a:lnTo>
                  <a:pt x="23202" y="9804"/>
                </a:lnTo>
                <a:lnTo>
                  <a:pt x="23202" y="9795"/>
                </a:lnTo>
                <a:lnTo>
                  <a:pt x="23193" y="9787"/>
                </a:lnTo>
                <a:lnTo>
                  <a:pt x="23184" y="9787"/>
                </a:lnTo>
                <a:lnTo>
                  <a:pt x="23175" y="9787"/>
                </a:lnTo>
                <a:lnTo>
                  <a:pt x="23167" y="9778"/>
                </a:lnTo>
                <a:lnTo>
                  <a:pt x="23149" y="9778"/>
                </a:lnTo>
                <a:lnTo>
                  <a:pt x="23140" y="9769"/>
                </a:lnTo>
                <a:lnTo>
                  <a:pt x="23131" y="9769"/>
                </a:lnTo>
                <a:lnTo>
                  <a:pt x="23122" y="9760"/>
                </a:lnTo>
                <a:lnTo>
                  <a:pt x="23114" y="9751"/>
                </a:lnTo>
                <a:lnTo>
                  <a:pt x="23114" y="9743"/>
                </a:lnTo>
                <a:lnTo>
                  <a:pt x="23114" y="9734"/>
                </a:lnTo>
                <a:lnTo>
                  <a:pt x="23114" y="9725"/>
                </a:lnTo>
                <a:lnTo>
                  <a:pt x="23105" y="9716"/>
                </a:lnTo>
                <a:lnTo>
                  <a:pt x="23096" y="9698"/>
                </a:lnTo>
                <a:lnTo>
                  <a:pt x="23087" y="9690"/>
                </a:lnTo>
                <a:lnTo>
                  <a:pt x="23096" y="9681"/>
                </a:lnTo>
                <a:lnTo>
                  <a:pt x="23096" y="9654"/>
                </a:lnTo>
                <a:lnTo>
                  <a:pt x="23096" y="9637"/>
                </a:lnTo>
                <a:lnTo>
                  <a:pt x="23078" y="9610"/>
                </a:lnTo>
                <a:lnTo>
                  <a:pt x="23078" y="9601"/>
                </a:lnTo>
                <a:lnTo>
                  <a:pt x="23069" y="9592"/>
                </a:lnTo>
                <a:lnTo>
                  <a:pt x="23061" y="9584"/>
                </a:lnTo>
                <a:lnTo>
                  <a:pt x="23052" y="9575"/>
                </a:lnTo>
                <a:lnTo>
                  <a:pt x="23052" y="9566"/>
                </a:lnTo>
                <a:lnTo>
                  <a:pt x="23043" y="9557"/>
                </a:lnTo>
                <a:lnTo>
                  <a:pt x="23052" y="9557"/>
                </a:lnTo>
                <a:lnTo>
                  <a:pt x="23052" y="9548"/>
                </a:lnTo>
                <a:lnTo>
                  <a:pt x="23052" y="9531"/>
                </a:lnTo>
                <a:lnTo>
                  <a:pt x="23043" y="9522"/>
                </a:lnTo>
                <a:lnTo>
                  <a:pt x="23043" y="9504"/>
                </a:lnTo>
                <a:lnTo>
                  <a:pt x="23034" y="9487"/>
                </a:lnTo>
                <a:lnTo>
                  <a:pt x="23034" y="9478"/>
                </a:lnTo>
                <a:lnTo>
                  <a:pt x="23034" y="9469"/>
                </a:lnTo>
                <a:lnTo>
                  <a:pt x="23034" y="9460"/>
                </a:lnTo>
                <a:lnTo>
                  <a:pt x="23034" y="9451"/>
                </a:lnTo>
                <a:lnTo>
                  <a:pt x="23025" y="9442"/>
                </a:lnTo>
                <a:lnTo>
                  <a:pt x="23017" y="9442"/>
                </a:lnTo>
                <a:lnTo>
                  <a:pt x="23008" y="9434"/>
                </a:lnTo>
                <a:lnTo>
                  <a:pt x="22990" y="9416"/>
                </a:lnTo>
                <a:lnTo>
                  <a:pt x="22981" y="9407"/>
                </a:lnTo>
                <a:lnTo>
                  <a:pt x="22981" y="9398"/>
                </a:lnTo>
                <a:lnTo>
                  <a:pt x="22964" y="9398"/>
                </a:lnTo>
                <a:lnTo>
                  <a:pt x="22955" y="9407"/>
                </a:lnTo>
                <a:lnTo>
                  <a:pt x="22946" y="9407"/>
                </a:lnTo>
                <a:lnTo>
                  <a:pt x="22937" y="9416"/>
                </a:lnTo>
                <a:lnTo>
                  <a:pt x="22928" y="9407"/>
                </a:lnTo>
                <a:lnTo>
                  <a:pt x="22920" y="9389"/>
                </a:lnTo>
                <a:lnTo>
                  <a:pt x="22920" y="9381"/>
                </a:lnTo>
                <a:lnTo>
                  <a:pt x="22911" y="9372"/>
                </a:lnTo>
                <a:lnTo>
                  <a:pt x="22911" y="9363"/>
                </a:lnTo>
                <a:lnTo>
                  <a:pt x="22911" y="9337"/>
                </a:lnTo>
                <a:lnTo>
                  <a:pt x="22911" y="9328"/>
                </a:lnTo>
                <a:lnTo>
                  <a:pt x="22911" y="9310"/>
                </a:lnTo>
                <a:lnTo>
                  <a:pt x="22902" y="9292"/>
                </a:lnTo>
                <a:lnTo>
                  <a:pt x="22902" y="9284"/>
                </a:lnTo>
                <a:lnTo>
                  <a:pt x="22893" y="9266"/>
                </a:lnTo>
                <a:lnTo>
                  <a:pt x="22884" y="9257"/>
                </a:lnTo>
                <a:lnTo>
                  <a:pt x="22875" y="9257"/>
                </a:lnTo>
                <a:lnTo>
                  <a:pt x="22875" y="9248"/>
                </a:lnTo>
                <a:lnTo>
                  <a:pt x="22884" y="9239"/>
                </a:lnTo>
                <a:lnTo>
                  <a:pt x="22884" y="9231"/>
                </a:lnTo>
                <a:lnTo>
                  <a:pt x="22875" y="9231"/>
                </a:lnTo>
                <a:lnTo>
                  <a:pt x="22867" y="9222"/>
                </a:lnTo>
                <a:lnTo>
                  <a:pt x="22858" y="9222"/>
                </a:lnTo>
                <a:lnTo>
                  <a:pt x="22858" y="9204"/>
                </a:lnTo>
                <a:lnTo>
                  <a:pt x="22858" y="9187"/>
                </a:lnTo>
                <a:lnTo>
                  <a:pt x="22858" y="9178"/>
                </a:lnTo>
                <a:lnTo>
                  <a:pt x="22849" y="9169"/>
                </a:lnTo>
                <a:lnTo>
                  <a:pt x="22849" y="9160"/>
                </a:lnTo>
                <a:lnTo>
                  <a:pt x="22840" y="9151"/>
                </a:lnTo>
                <a:lnTo>
                  <a:pt x="22840" y="9142"/>
                </a:lnTo>
                <a:lnTo>
                  <a:pt x="22831" y="9134"/>
                </a:lnTo>
                <a:lnTo>
                  <a:pt x="22822" y="9142"/>
                </a:lnTo>
                <a:lnTo>
                  <a:pt x="22822" y="9151"/>
                </a:lnTo>
                <a:lnTo>
                  <a:pt x="22805" y="9151"/>
                </a:lnTo>
                <a:lnTo>
                  <a:pt x="22805" y="9178"/>
                </a:lnTo>
                <a:lnTo>
                  <a:pt x="22796" y="9204"/>
                </a:lnTo>
                <a:lnTo>
                  <a:pt x="22787" y="9222"/>
                </a:lnTo>
                <a:lnTo>
                  <a:pt x="22796" y="9231"/>
                </a:lnTo>
                <a:lnTo>
                  <a:pt x="22796" y="9239"/>
                </a:lnTo>
                <a:lnTo>
                  <a:pt x="22787" y="9231"/>
                </a:lnTo>
                <a:lnTo>
                  <a:pt x="22778" y="9239"/>
                </a:lnTo>
                <a:lnTo>
                  <a:pt x="22770" y="9257"/>
                </a:lnTo>
                <a:lnTo>
                  <a:pt x="22770" y="9266"/>
                </a:lnTo>
                <a:lnTo>
                  <a:pt x="22778" y="9275"/>
                </a:lnTo>
                <a:lnTo>
                  <a:pt x="22787" y="9275"/>
                </a:lnTo>
                <a:lnTo>
                  <a:pt x="22787" y="9284"/>
                </a:lnTo>
                <a:lnTo>
                  <a:pt x="22787" y="9292"/>
                </a:lnTo>
                <a:lnTo>
                  <a:pt x="22778" y="9292"/>
                </a:lnTo>
                <a:lnTo>
                  <a:pt x="22770" y="9301"/>
                </a:lnTo>
                <a:lnTo>
                  <a:pt x="22770" y="9328"/>
                </a:lnTo>
                <a:lnTo>
                  <a:pt x="22761" y="9337"/>
                </a:lnTo>
                <a:lnTo>
                  <a:pt x="22761" y="9345"/>
                </a:lnTo>
                <a:lnTo>
                  <a:pt x="22761" y="9363"/>
                </a:lnTo>
                <a:lnTo>
                  <a:pt x="22761" y="9372"/>
                </a:lnTo>
                <a:lnTo>
                  <a:pt x="22761" y="9381"/>
                </a:lnTo>
                <a:lnTo>
                  <a:pt x="22770" y="9389"/>
                </a:lnTo>
                <a:lnTo>
                  <a:pt x="22761" y="9407"/>
                </a:lnTo>
                <a:lnTo>
                  <a:pt x="22761" y="9416"/>
                </a:lnTo>
                <a:lnTo>
                  <a:pt x="22770" y="9442"/>
                </a:lnTo>
                <a:lnTo>
                  <a:pt x="22770" y="9460"/>
                </a:lnTo>
                <a:lnTo>
                  <a:pt x="22761" y="9469"/>
                </a:lnTo>
                <a:lnTo>
                  <a:pt x="22752" y="9504"/>
                </a:lnTo>
                <a:lnTo>
                  <a:pt x="22752" y="9522"/>
                </a:lnTo>
                <a:lnTo>
                  <a:pt x="22752" y="9540"/>
                </a:lnTo>
                <a:lnTo>
                  <a:pt x="22752" y="9548"/>
                </a:lnTo>
                <a:lnTo>
                  <a:pt x="22743" y="9566"/>
                </a:lnTo>
                <a:lnTo>
                  <a:pt x="22734" y="9575"/>
                </a:lnTo>
                <a:lnTo>
                  <a:pt x="22717" y="9610"/>
                </a:lnTo>
                <a:lnTo>
                  <a:pt x="22717" y="9619"/>
                </a:lnTo>
                <a:lnTo>
                  <a:pt x="22708" y="9637"/>
                </a:lnTo>
                <a:lnTo>
                  <a:pt x="22699" y="9645"/>
                </a:lnTo>
                <a:lnTo>
                  <a:pt x="22681" y="9654"/>
                </a:lnTo>
                <a:lnTo>
                  <a:pt x="22664" y="9654"/>
                </a:lnTo>
                <a:lnTo>
                  <a:pt x="22655" y="9654"/>
                </a:lnTo>
                <a:lnTo>
                  <a:pt x="22646" y="9654"/>
                </a:lnTo>
                <a:lnTo>
                  <a:pt x="22637" y="9654"/>
                </a:lnTo>
                <a:lnTo>
                  <a:pt x="22628" y="9645"/>
                </a:lnTo>
                <a:lnTo>
                  <a:pt x="22611" y="9637"/>
                </a:lnTo>
                <a:lnTo>
                  <a:pt x="22593" y="9628"/>
                </a:lnTo>
                <a:lnTo>
                  <a:pt x="22584" y="9619"/>
                </a:lnTo>
                <a:lnTo>
                  <a:pt x="22584" y="9610"/>
                </a:lnTo>
                <a:lnTo>
                  <a:pt x="22575" y="9601"/>
                </a:lnTo>
                <a:lnTo>
                  <a:pt x="22558" y="9592"/>
                </a:lnTo>
                <a:lnTo>
                  <a:pt x="22549" y="9592"/>
                </a:lnTo>
                <a:lnTo>
                  <a:pt x="22540" y="9592"/>
                </a:lnTo>
                <a:lnTo>
                  <a:pt x="22523" y="9584"/>
                </a:lnTo>
                <a:lnTo>
                  <a:pt x="22505" y="9575"/>
                </a:lnTo>
                <a:lnTo>
                  <a:pt x="22496" y="9566"/>
                </a:lnTo>
                <a:lnTo>
                  <a:pt x="22478" y="9548"/>
                </a:lnTo>
                <a:lnTo>
                  <a:pt x="22470" y="9540"/>
                </a:lnTo>
                <a:lnTo>
                  <a:pt x="22452" y="9531"/>
                </a:lnTo>
                <a:lnTo>
                  <a:pt x="22443" y="9531"/>
                </a:lnTo>
                <a:lnTo>
                  <a:pt x="22434" y="9522"/>
                </a:lnTo>
                <a:lnTo>
                  <a:pt x="22425" y="9522"/>
                </a:lnTo>
                <a:lnTo>
                  <a:pt x="22408" y="9522"/>
                </a:lnTo>
                <a:lnTo>
                  <a:pt x="22408" y="9513"/>
                </a:lnTo>
                <a:lnTo>
                  <a:pt x="22408" y="9504"/>
                </a:lnTo>
                <a:lnTo>
                  <a:pt x="22399" y="9504"/>
                </a:lnTo>
                <a:lnTo>
                  <a:pt x="22390" y="9504"/>
                </a:lnTo>
                <a:lnTo>
                  <a:pt x="22373" y="9495"/>
                </a:lnTo>
                <a:lnTo>
                  <a:pt x="22373" y="9487"/>
                </a:lnTo>
                <a:lnTo>
                  <a:pt x="22355" y="9478"/>
                </a:lnTo>
                <a:lnTo>
                  <a:pt x="22346" y="9469"/>
                </a:lnTo>
                <a:lnTo>
                  <a:pt x="22320" y="9451"/>
                </a:lnTo>
                <a:lnTo>
                  <a:pt x="22311" y="9451"/>
                </a:lnTo>
                <a:lnTo>
                  <a:pt x="22311" y="9442"/>
                </a:lnTo>
                <a:lnTo>
                  <a:pt x="22311" y="9434"/>
                </a:lnTo>
                <a:lnTo>
                  <a:pt x="22320" y="9434"/>
                </a:lnTo>
                <a:lnTo>
                  <a:pt x="22320" y="9425"/>
                </a:lnTo>
                <a:lnTo>
                  <a:pt x="22337" y="9398"/>
                </a:lnTo>
                <a:lnTo>
                  <a:pt x="22346" y="9389"/>
                </a:lnTo>
                <a:lnTo>
                  <a:pt x="22355" y="9372"/>
                </a:lnTo>
                <a:lnTo>
                  <a:pt x="22355" y="9363"/>
                </a:lnTo>
                <a:lnTo>
                  <a:pt x="22346" y="9354"/>
                </a:lnTo>
                <a:lnTo>
                  <a:pt x="22346" y="9328"/>
                </a:lnTo>
                <a:lnTo>
                  <a:pt x="22364" y="9319"/>
                </a:lnTo>
                <a:lnTo>
                  <a:pt x="22373" y="9319"/>
                </a:lnTo>
                <a:lnTo>
                  <a:pt x="22381" y="9319"/>
                </a:lnTo>
                <a:lnTo>
                  <a:pt x="22381" y="9328"/>
                </a:lnTo>
                <a:lnTo>
                  <a:pt x="22390" y="9319"/>
                </a:lnTo>
                <a:lnTo>
                  <a:pt x="22399" y="9310"/>
                </a:lnTo>
                <a:lnTo>
                  <a:pt x="22399" y="9301"/>
                </a:lnTo>
                <a:lnTo>
                  <a:pt x="22390" y="9292"/>
                </a:lnTo>
                <a:lnTo>
                  <a:pt x="22425" y="9257"/>
                </a:lnTo>
                <a:lnTo>
                  <a:pt x="22417" y="9248"/>
                </a:lnTo>
                <a:lnTo>
                  <a:pt x="22408" y="9248"/>
                </a:lnTo>
                <a:lnTo>
                  <a:pt x="22399" y="9239"/>
                </a:lnTo>
                <a:lnTo>
                  <a:pt x="22390" y="9231"/>
                </a:lnTo>
                <a:lnTo>
                  <a:pt x="22373" y="9239"/>
                </a:lnTo>
                <a:lnTo>
                  <a:pt x="22373" y="9248"/>
                </a:lnTo>
                <a:lnTo>
                  <a:pt x="22381" y="9257"/>
                </a:lnTo>
                <a:lnTo>
                  <a:pt x="22373" y="9266"/>
                </a:lnTo>
                <a:lnTo>
                  <a:pt x="22364" y="9266"/>
                </a:lnTo>
                <a:lnTo>
                  <a:pt x="22355" y="9257"/>
                </a:lnTo>
                <a:lnTo>
                  <a:pt x="22355" y="9248"/>
                </a:lnTo>
                <a:lnTo>
                  <a:pt x="22346" y="9239"/>
                </a:lnTo>
                <a:lnTo>
                  <a:pt x="22346" y="9248"/>
                </a:lnTo>
                <a:lnTo>
                  <a:pt x="22337" y="9248"/>
                </a:lnTo>
                <a:lnTo>
                  <a:pt x="22328" y="9248"/>
                </a:lnTo>
                <a:lnTo>
                  <a:pt x="22328" y="9239"/>
                </a:lnTo>
                <a:lnTo>
                  <a:pt x="22337" y="9239"/>
                </a:lnTo>
                <a:lnTo>
                  <a:pt x="22346" y="9231"/>
                </a:lnTo>
                <a:lnTo>
                  <a:pt x="22346" y="9222"/>
                </a:lnTo>
                <a:lnTo>
                  <a:pt x="22337" y="9222"/>
                </a:lnTo>
                <a:lnTo>
                  <a:pt x="22328" y="9231"/>
                </a:lnTo>
                <a:lnTo>
                  <a:pt x="22320" y="9239"/>
                </a:lnTo>
                <a:lnTo>
                  <a:pt x="22311" y="9239"/>
                </a:lnTo>
                <a:lnTo>
                  <a:pt x="22293" y="9248"/>
                </a:lnTo>
                <a:lnTo>
                  <a:pt x="22284" y="9248"/>
                </a:lnTo>
                <a:lnTo>
                  <a:pt x="22267" y="9239"/>
                </a:lnTo>
                <a:lnTo>
                  <a:pt x="22258" y="9231"/>
                </a:lnTo>
                <a:lnTo>
                  <a:pt x="22249" y="9239"/>
                </a:lnTo>
                <a:lnTo>
                  <a:pt x="22240" y="9239"/>
                </a:lnTo>
                <a:lnTo>
                  <a:pt x="22231" y="9231"/>
                </a:lnTo>
                <a:lnTo>
                  <a:pt x="22223" y="9231"/>
                </a:lnTo>
                <a:lnTo>
                  <a:pt x="22214" y="9231"/>
                </a:lnTo>
                <a:lnTo>
                  <a:pt x="22196" y="9222"/>
                </a:lnTo>
                <a:lnTo>
                  <a:pt x="22178" y="9222"/>
                </a:lnTo>
                <a:lnTo>
                  <a:pt x="22170" y="9222"/>
                </a:lnTo>
                <a:lnTo>
                  <a:pt x="22170" y="9213"/>
                </a:lnTo>
                <a:lnTo>
                  <a:pt x="22161" y="9213"/>
                </a:lnTo>
                <a:lnTo>
                  <a:pt x="22143" y="9213"/>
                </a:lnTo>
                <a:lnTo>
                  <a:pt x="22143" y="9204"/>
                </a:lnTo>
                <a:lnTo>
                  <a:pt x="22134" y="9195"/>
                </a:lnTo>
                <a:lnTo>
                  <a:pt x="22134" y="9187"/>
                </a:lnTo>
                <a:lnTo>
                  <a:pt x="22126" y="9187"/>
                </a:lnTo>
                <a:lnTo>
                  <a:pt x="22117" y="9195"/>
                </a:lnTo>
                <a:lnTo>
                  <a:pt x="22108" y="9195"/>
                </a:lnTo>
                <a:lnTo>
                  <a:pt x="22099" y="9187"/>
                </a:lnTo>
                <a:lnTo>
                  <a:pt x="22081" y="9178"/>
                </a:lnTo>
                <a:lnTo>
                  <a:pt x="22081" y="9169"/>
                </a:lnTo>
                <a:lnTo>
                  <a:pt x="22073" y="9178"/>
                </a:lnTo>
                <a:lnTo>
                  <a:pt x="22064" y="9178"/>
                </a:lnTo>
                <a:lnTo>
                  <a:pt x="22064" y="9169"/>
                </a:lnTo>
                <a:lnTo>
                  <a:pt x="22055" y="9169"/>
                </a:lnTo>
                <a:lnTo>
                  <a:pt x="22046" y="9178"/>
                </a:lnTo>
                <a:lnTo>
                  <a:pt x="22055" y="9187"/>
                </a:lnTo>
                <a:lnTo>
                  <a:pt x="22064" y="9195"/>
                </a:lnTo>
                <a:lnTo>
                  <a:pt x="22073" y="9195"/>
                </a:lnTo>
                <a:lnTo>
                  <a:pt x="22081" y="9195"/>
                </a:lnTo>
                <a:lnTo>
                  <a:pt x="22099" y="9195"/>
                </a:lnTo>
                <a:lnTo>
                  <a:pt x="22108" y="9204"/>
                </a:lnTo>
                <a:lnTo>
                  <a:pt x="22108" y="9213"/>
                </a:lnTo>
                <a:lnTo>
                  <a:pt x="22108" y="9222"/>
                </a:lnTo>
                <a:lnTo>
                  <a:pt x="22108" y="9231"/>
                </a:lnTo>
                <a:lnTo>
                  <a:pt x="22117" y="9239"/>
                </a:lnTo>
                <a:lnTo>
                  <a:pt x="22108" y="9239"/>
                </a:lnTo>
                <a:lnTo>
                  <a:pt x="22099" y="9239"/>
                </a:lnTo>
                <a:lnTo>
                  <a:pt x="22090" y="9248"/>
                </a:lnTo>
                <a:lnTo>
                  <a:pt x="22090" y="9257"/>
                </a:lnTo>
                <a:lnTo>
                  <a:pt x="22090" y="9248"/>
                </a:lnTo>
                <a:lnTo>
                  <a:pt x="22081" y="9248"/>
                </a:lnTo>
                <a:lnTo>
                  <a:pt x="22073" y="9248"/>
                </a:lnTo>
                <a:lnTo>
                  <a:pt x="22064" y="9257"/>
                </a:lnTo>
                <a:lnTo>
                  <a:pt x="22055" y="9248"/>
                </a:lnTo>
                <a:lnTo>
                  <a:pt x="22037" y="9248"/>
                </a:lnTo>
                <a:lnTo>
                  <a:pt x="22020" y="9248"/>
                </a:lnTo>
                <a:lnTo>
                  <a:pt x="22011" y="9248"/>
                </a:lnTo>
                <a:lnTo>
                  <a:pt x="22011" y="9239"/>
                </a:lnTo>
                <a:lnTo>
                  <a:pt x="22002" y="9239"/>
                </a:lnTo>
                <a:lnTo>
                  <a:pt x="22002" y="9248"/>
                </a:lnTo>
                <a:lnTo>
                  <a:pt x="21993" y="9248"/>
                </a:lnTo>
                <a:lnTo>
                  <a:pt x="21984" y="9248"/>
                </a:lnTo>
                <a:lnTo>
                  <a:pt x="21993" y="9248"/>
                </a:lnTo>
                <a:lnTo>
                  <a:pt x="21984" y="9257"/>
                </a:lnTo>
                <a:lnTo>
                  <a:pt x="21976" y="9257"/>
                </a:lnTo>
                <a:lnTo>
                  <a:pt x="21976" y="9266"/>
                </a:lnTo>
                <a:lnTo>
                  <a:pt x="21976" y="9275"/>
                </a:lnTo>
                <a:lnTo>
                  <a:pt x="21967" y="9266"/>
                </a:lnTo>
                <a:lnTo>
                  <a:pt x="21958" y="9266"/>
                </a:lnTo>
                <a:lnTo>
                  <a:pt x="21958" y="9284"/>
                </a:lnTo>
                <a:lnTo>
                  <a:pt x="21949" y="9284"/>
                </a:lnTo>
                <a:lnTo>
                  <a:pt x="21940" y="9284"/>
                </a:lnTo>
                <a:lnTo>
                  <a:pt x="21940" y="9301"/>
                </a:lnTo>
                <a:lnTo>
                  <a:pt x="21923" y="9301"/>
                </a:lnTo>
                <a:lnTo>
                  <a:pt x="21923" y="9310"/>
                </a:lnTo>
                <a:lnTo>
                  <a:pt x="21923" y="9319"/>
                </a:lnTo>
                <a:lnTo>
                  <a:pt x="21931" y="9328"/>
                </a:lnTo>
                <a:lnTo>
                  <a:pt x="21931" y="9337"/>
                </a:lnTo>
                <a:lnTo>
                  <a:pt x="21923" y="9337"/>
                </a:lnTo>
                <a:lnTo>
                  <a:pt x="21923" y="9345"/>
                </a:lnTo>
                <a:lnTo>
                  <a:pt x="21905" y="9345"/>
                </a:lnTo>
                <a:lnTo>
                  <a:pt x="21896" y="9354"/>
                </a:lnTo>
                <a:lnTo>
                  <a:pt x="21896" y="9363"/>
                </a:lnTo>
                <a:lnTo>
                  <a:pt x="21896" y="9372"/>
                </a:lnTo>
                <a:lnTo>
                  <a:pt x="21887" y="9381"/>
                </a:lnTo>
                <a:lnTo>
                  <a:pt x="21870" y="9398"/>
                </a:lnTo>
                <a:lnTo>
                  <a:pt x="21870" y="9407"/>
                </a:lnTo>
                <a:lnTo>
                  <a:pt x="21878" y="9416"/>
                </a:lnTo>
                <a:lnTo>
                  <a:pt x="21887" y="9425"/>
                </a:lnTo>
                <a:lnTo>
                  <a:pt x="21887" y="9434"/>
                </a:lnTo>
                <a:lnTo>
                  <a:pt x="21896" y="9442"/>
                </a:lnTo>
                <a:lnTo>
                  <a:pt x="21905" y="9442"/>
                </a:lnTo>
                <a:lnTo>
                  <a:pt x="21896" y="9442"/>
                </a:lnTo>
                <a:lnTo>
                  <a:pt x="21887" y="9442"/>
                </a:lnTo>
                <a:lnTo>
                  <a:pt x="21887" y="9451"/>
                </a:lnTo>
                <a:lnTo>
                  <a:pt x="21887" y="9460"/>
                </a:lnTo>
                <a:lnTo>
                  <a:pt x="21887" y="9469"/>
                </a:lnTo>
                <a:lnTo>
                  <a:pt x="21878" y="9460"/>
                </a:lnTo>
                <a:lnTo>
                  <a:pt x="21870" y="9451"/>
                </a:lnTo>
                <a:lnTo>
                  <a:pt x="21861" y="9442"/>
                </a:lnTo>
                <a:lnTo>
                  <a:pt x="21861" y="9451"/>
                </a:lnTo>
                <a:lnTo>
                  <a:pt x="21861" y="9460"/>
                </a:lnTo>
                <a:lnTo>
                  <a:pt x="21852" y="9469"/>
                </a:lnTo>
                <a:lnTo>
                  <a:pt x="21852" y="9460"/>
                </a:lnTo>
                <a:lnTo>
                  <a:pt x="21852" y="9451"/>
                </a:lnTo>
                <a:lnTo>
                  <a:pt x="21843" y="9442"/>
                </a:lnTo>
                <a:lnTo>
                  <a:pt x="21817" y="9442"/>
                </a:lnTo>
                <a:lnTo>
                  <a:pt x="21808" y="9442"/>
                </a:lnTo>
                <a:lnTo>
                  <a:pt x="21799" y="9442"/>
                </a:lnTo>
                <a:lnTo>
                  <a:pt x="21790" y="9451"/>
                </a:lnTo>
                <a:lnTo>
                  <a:pt x="21781" y="9451"/>
                </a:lnTo>
                <a:lnTo>
                  <a:pt x="21781" y="9460"/>
                </a:lnTo>
                <a:lnTo>
                  <a:pt x="21781" y="9469"/>
                </a:lnTo>
                <a:lnTo>
                  <a:pt x="21781" y="9478"/>
                </a:lnTo>
                <a:lnTo>
                  <a:pt x="21781" y="9469"/>
                </a:lnTo>
                <a:lnTo>
                  <a:pt x="21773" y="9478"/>
                </a:lnTo>
                <a:lnTo>
                  <a:pt x="21773" y="9460"/>
                </a:lnTo>
                <a:lnTo>
                  <a:pt x="21773" y="9451"/>
                </a:lnTo>
                <a:lnTo>
                  <a:pt x="21781" y="9442"/>
                </a:lnTo>
                <a:lnTo>
                  <a:pt x="21781" y="9434"/>
                </a:lnTo>
                <a:lnTo>
                  <a:pt x="21755" y="9416"/>
                </a:lnTo>
                <a:lnTo>
                  <a:pt x="21746" y="9407"/>
                </a:lnTo>
                <a:lnTo>
                  <a:pt x="21746" y="9398"/>
                </a:lnTo>
                <a:lnTo>
                  <a:pt x="21728" y="9389"/>
                </a:lnTo>
                <a:lnTo>
                  <a:pt x="21728" y="9381"/>
                </a:lnTo>
                <a:lnTo>
                  <a:pt x="21711" y="9372"/>
                </a:lnTo>
                <a:lnTo>
                  <a:pt x="21702" y="9372"/>
                </a:lnTo>
                <a:lnTo>
                  <a:pt x="21693" y="9363"/>
                </a:lnTo>
                <a:lnTo>
                  <a:pt x="21684" y="9363"/>
                </a:lnTo>
                <a:lnTo>
                  <a:pt x="21676" y="9363"/>
                </a:lnTo>
                <a:lnTo>
                  <a:pt x="21676" y="9372"/>
                </a:lnTo>
                <a:lnTo>
                  <a:pt x="21676" y="9381"/>
                </a:lnTo>
                <a:lnTo>
                  <a:pt x="21667" y="9389"/>
                </a:lnTo>
                <a:lnTo>
                  <a:pt x="21658" y="9389"/>
                </a:lnTo>
                <a:lnTo>
                  <a:pt x="21649" y="9381"/>
                </a:lnTo>
                <a:lnTo>
                  <a:pt x="21640" y="9389"/>
                </a:lnTo>
                <a:lnTo>
                  <a:pt x="21631" y="9389"/>
                </a:lnTo>
                <a:lnTo>
                  <a:pt x="21631" y="9381"/>
                </a:lnTo>
                <a:lnTo>
                  <a:pt x="21623" y="9381"/>
                </a:lnTo>
                <a:lnTo>
                  <a:pt x="21623" y="9389"/>
                </a:lnTo>
                <a:lnTo>
                  <a:pt x="21631" y="9389"/>
                </a:lnTo>
                <a:lnTo>
                  <a:pt x="21623" y="9398"/>
                </a:lnTo>
                <a:lnTo>
                  <a:pt x="21623" y="9407"/>
                </a:lnTo>
                <a:lnTo>
                  <a:pt x="21623" y="9416"/>
                </a:lnTo>
                <a:lnTo>
                  <a:pt x="21614" y="9416"/>
                </a:lnTo>
                <a:lnTo>
                  <a:pt x="21614" y="9425"/>
                </a:lnTo>
                <a:lnTo>
                  <a:pt x="21605" y="9425"/>
                </a:lnTo>
                <a:lnTo>
                  <a:pt x="21605" y="9416"/>
                </a:lnTo>
                <a:lnTo>
                  <a:pt x="21596" y="9416"/>
                </a:lnTo>
                <a:lnTo>
                  <a:pt x="21596" y="9407"/>
                </a:lnTo>
                <a:lnTo>
                  <a:pt x="21596" y="9398"/>
                </a:lnTo>
                <a:lnTo>
                  <a:pt x="21587" y="9398"/>
                </a:lnTo>
                <a:lnTo>
                  <a:pt x="21587" y="9407"/>
                </a:lnTo>
                <a:lnTo>
                  <a:pt x="21587" y="9416"/>
                </a:lnTo>
                <a:lnTo>
                  <a:pt x="21579" y="9416"/>
                </a:lnTo>
                <a:lnTo>
                  <a:pt x="21579" y="9425"/>
                </a:lnTo>
                <a:lnTo>
                  <a:pt x="21570" y="9425"/>
                </a:lnTo>
                <a:lnTo>
                  <a:pt x="21561" y="9425"/>
                </a:lnTo>
                <a:lnTo>
                  <a:pt x="21561" y="9434"/>
                </a:lnTo>
                <a:lnTo>
                  <a:pt x="21561" y="9442"/>
                </a:lnTo>
                <a:lnTo>
                  <a:pt x="21561" y="9451"/>
                </a:lnTo>
                <a:lnTo>
                  <a:pt x="21570" y="9460"/>
                </a:lnTo>
                <a:lnTo>
                  <a:pt x="21561" y="9460"/>
                </a:lnTo>
                <a:lnTo>
                  <a:pt x="21552" y="9460"/>
                </a:lnTo>
                <a:lnTo>
                  <a:pt x="21552" y="9451"/>
                </a:lnTo>
                <a:lnTo>
                  <a:pt x="21543" y="9460"/>
                </a:lnTo>
                <a:lnTo>
                  <a:pt x="21534" y="9469"/>
                </a:lnTo>
                <a:lnTo>
                  <a:pt x="21534" y="9478"/>
                </a:lnTo>
                <a:lnTo>
                  <a:pt x="21543" y="9478"/>
                </a:lnTo>
                <a:lnTo>
                  <a:pt x="21552" y="9478"/>
                </a:lnTo>
                <a:lnTo>
                  <a:pt x="21552" y="9487"/>
                </a:lnTo>
                <a:lnTo>
                  <a:pt x="21543" y="9487"/>
                </a:lnTo>
                <a:lnTo>
                  <a:pt x="21526" y="9478"/>
                </a:lnTo>
                <a:lnTo>
                  <a:pt x="21517" y="9487"/>
                </a:lnTo>
                <a:lnTo>
                  <a:pt x="21517" y="9495"/>
                </a:lnTo>
                <a:lnTo>
                  <a:pt x="21508" y="9487"/>
                </a:lnTo>
                <a:lnTo>
                  <a:pt x="21508" y="9495"/>
                </a:lnTo>
                <a:lnTo>
                  <a:pt x="21499" y="9504"/>
                </a:lnTo>
                <a:lnTo>
                  <a:pt x="21499" y="9513"/>
                </a:lnTo>
                <a:lnTo>
                  <a:pt x="21508" y="9522"/>
                </a:lnTo>
                <a:lnTo>
                  <a:pt x="21508" y="9531"/>
                </a:lnTo>
                <a:lnTo>
                  <a:pt x="21517" y="9513"/>
                </a:lnTo>
                <a:lnTo>
                  <a:pt x="21517" y="9522"/>
                </a:lnTo>
                <a:lnTo>
                  <a:pt x="21517" y="9531"/>
                </a:lnTo>
                <a:lnTo>
                  <a:pt x="21517" y="9540"/>
                </a:lnTo>
                <a:lnTo>
                  <a:pt x="21508" y="9540"/>
                </a:lnTo>
                <a:lnTo>
                  <a:pt x="21499" y="9540"/>
                </a:lnTo>
                <a:lnTo>
                  <a:pt x="21499" y="9548"/>
                </a:lnTo>
                <a:lnTo>
                  <a:pt x="21508" y="9557"/>
                </a:lnTo>
                <a:lnTo>
                  <a:pt x="21517" y="9557"/>
                </a:lnTo>
                <a:lnTo>
                  <a:pt x="21526" y="9557"/>
                </a:lnTo>
                <a:lnTo>
                  <a:pt x="21508" y="9557"/>
                </a:lnTo>
                <a:lnTo>
                  <a:pt x="21490" y="9557"/>
                </a:lnTo>
                <a:lnTo>
                  <a:pt x="21481" y="9557"/>
                </a:lnTo>
                <a:lnTo>
                  <a:pt x="21481" y="9548"/>
                </a:lnTo>
                <a:lnTo>
                  <a:pt x="21473" y="9548"/>
                </a:lnTo>
                <a:lnTo>
                  <a:pt x="21464" y="9557"/>
                </a:lnTo>
                <a:lnTo>
                  <a:pt x="21455" y="9548"/>
                </a:lnTo>
                <a:lnTo>
                  <a:pt x="21446" y="9540"/>
                </a:lnTo>
                <a:lnTo>
                  <a:pt x="21446" y="9548"/>
                </a:lnTo>
                <a:lnTo>
                  <a:pt x="21446" y="9557"/>
                </a:lnTo>
                <a:lnTo>
                  <a:pt x="21437" y="9566"/>
                </a:lnTo>
                <a:lnTo>
                  <a:pt x="21437" y="9575"/>
                </a:lnTo>
                <a:lnTo>
                  <a:pt x="21446" y="9584"/>
                </a:lnTo>
                <a:lnTo>
                  <a:pt x="21455" y="9592"/>
                </a:lnTo>
                <a:lnTo>
                  <a:pt x="21464" y="9592"/>
                </a:lnTo>
                <a:lnTo>
                  <a:pt x="21464" y="9601"/>
                </a:lnTo>
                <a:lnTo>
                  <a:pt x="21464" y="9610"/>
                </a:lnTo>
                <a:lnTo>
                  <a:pt x="21455" y="9619"/>
                </a:lnTo>
                <a:lnTo>
                  <a:pt x="21455" y="9610"/>
                </a:lnTo>
                <a:lnTo>
                  <a:pt x="21446" y="9610"/>
                </a:lnTo>
                <a:lnTo>
                  <a:pt x="21437" y="9610"/>
                </a:lnTo>
                <a:lnTo>
                  <a:pt x="21446" y="9619"/>
                </a:lnTo>
                <a:lnTo>
                  <a:pt x="21437" y="9637"/>
                </a:lnTo>
                <a:lnTo>
                  <a:pt x="21437" y="9645"/>
                </a:lnTo>
                <a:lnTo>
                  <a:pt x="21437" y="9637"/>
                </a:lnTo>
                <a:lnTo>
                  <a:pt x="21429" y="9628"/>
                </a:lnTo>
                <a:lnTo>
                  <a:pt x="21420" y="9610"/>
                </a:lnTo>
                <a:lnTo>
                  <a:pt x="21411" y="9592"/>
                </a:lnTo>
                <a:lnTo>
                  <a:pt x="21402" y="9584"/>
                </a:lnTo>
                <a:lnTo>
                  <a:pt x="21393" y="9566"/>
                </a:lnTo>
                <a:lnTo>
                  <a:pt x="21384" y="9575"/>
                </a:lnTo>
                <a:lnTo>
                  <a:pt x="21384" y="9584"/>
                </a:lnTo>
                <a:lnTo>
                  <a:pt x="21376" y="9592"/>
                </a:lnTo>
                <a:lnTo>
                  <a:pt x="21367" y="9592"/>
                </a:lnTo>
                <a:lnTo>
                  <a:pt x="21367" y="9601"/>
                </a:lnTo>
                <a:lnTo>
                  <a:pt x="21358" y="9601"/>
                </a:lnTo>
                <a:lnTo>
                  <a:pt x="21349" y="9610"/>
                </a:lnTo>
                <a:lnTo>
                  <a:pt x="21340" y="9619"/>
                </a:lnTo>
                <a:lnTo>
                  <a:pt x="21340" y="9628"/>
                </a:lnTo>
                <a:lnTo>
                  <a:pt x="21331" y="9637"/>
                </a:lnTo>
                <a:lnTo>
                  <a:pt x="21331" y="9645"/>
                </a:lnTo>
                <a:lnTo>
                  <a:pt x="21340" y="9663"/>
                </a:lnTo>
                <a:lnTo>
                  <a:pt x="21340" y="9681"/>
                </a:lnTo>
                <a:lnTo>
                  <a:pt x="21349" y="9681"/>
                </a:lnTo>
                <a:lnTo>
                  <a:pt x="21349" y="9690"/>
                </a:lnTo>
                <a:lnTo>
                  <a:pt x="21340" y="9690"/>
                </a:lnTo>
                <a:lnTo>
                  <a:pt x="21323" y="9707"/>
                </a:lnTo>
                <a:lnTo>
                  <a:pt x="21314" y="9716"/>
                </a:lnTo>
                <a:lnTo>
                  <a:pt x="21305" y="9725"/>
                </a:lnTo>
                <a:lnTo>
                  <a:pt x="21305" y="9734"/>
                </a:lnTo>
                <a:lnTo>
                  <a:pt x="21296" y="9743"/>
                </a:lnTo>
                <a:lnTo>
                  <a:pt x="21296" y="9751"/>
                </a:lnTo>
                <a:lnTo>
                  <a:pt x="21287" y="9760"/>
                </a:lnTo>
                <a:lnTo>
                  <a:pt x="21279" y="9778"/>
                </a:lnTo>
                <a:lnTo>
                  <a:pt x="21261" y="9795"/>
                </a:lnTo>
                <a:lnTo>
                  <a:pt x="21252" y="9804"/>
                </a:lnTo>
                <a:lnTo>
                  <a:pt x="21243" y="9804"/>
                </a:lnTo>
                <a:lnTo>
                  <a:pt x="21208" y="9822"/>
                </a:lnTo>
                <a:lnTo>
                  <a:pt x="21190" y="9822"/>
                </a:lnTo>
                <a:lnTo>
                  <a:pt x="21164" y="9831"/>
                </a:lnTo>
                <a:lnTo>
                  <a:pt x="21146" y="9831"/>
                </a:lnTo>
                <a:lnTo>
                  <a:pt x="21129" y="9831"/>
                </a:lnTo>
                <a:lnTo>
                  <a:pt x="21111" y="9831"/>
                </a:lnTo>
                <a:lnTo>
                  <a:pt x="21084" y="9848"/>
                </a:lnTo>
                <a:lnTo>
                  <a:pt x="21067" y="9857"/>
                </a:lnTo>
                <a:lnTo>
                  <a:pt x="21049" y="9857"/>
                </a:lnTo>
                <a:lnTo>
                  <a:pt x="21040" y="9866"/>
                </a:lnTo>
                <a:lnTo>
                  <a:pt x="21023" y="9875"/>
                </a:lnTo>
                <a:lnTo>
                  <a:pt x="21005" y="9884"/>
                </a:lnTo>
                <a:lnTo>
                  <a:pt x="20987" y="9884"/>
                </a:lnTo>
                <a:lnTo>
                  <a:pt x="20979" y="9884"/>
                </a:lnTo>
                <a:lnTo>
                  <a:pt x="20970" y="9884"/>
                </a:lnTo>
                <a:lnTo>
                  <a:pt x="20961" y="9884"/>
                </a:lnTo>
                <a:lnTo>
                  <a:pt x="20943" y="9884"/>
                </a:lnTo>
                <a:lnTo>
                  <a:pt x="20934" y="9884"/>
                </a:lnTo>
                <a:lnTo>
                  <a:pt x="20926" y="9884"/>
                </a:lnTo>
                <a:lnTo>
                  <a:pt x="20882" y="9910"/>
                </a:lnTo>
                <a:lnTo>
                  <a:pt x="20873" y="9919"/>
                </a:lnTo>
                <a:lnTo>
                  <a:pt x="20864" y="9928"/>
                </a:lnTo>
                <a:lnTo>
                  <a:pt x="20855" y="9937"/>
                </a:lnTo>
                <a:lnTo>
                  <a:pt x="20846" y="9946"/>
                </a:lnTo>
                <a:lnTo>
                  <a:pt x="20820" y="9954"/>
                </a:lnTo>
                <a:lnTo>
                  <a:pt x="20802" y="9963"/>
                </a:lnTo>
                <a:lnTo>
                  <a:pt x="20793" y="9972"/>
                </a:lnTo>
                <a:lnTo>
                  <a:pt x="20785" y="9981"/>
                </a:lnTo>
                <a:lnTo>
                  <a:pt x="20767" y="10007"/>
                </a:lnTo>
                <a:lnTo>
                  <a:pt x="20758" y="10016"/>
                </a:lnTo>
                <a:lnTo>
                  <a:pt x="20749" y="10016"/>
                </a:lnTo>
                <a:lnTo>
                  <a:pt x="20749" y="10025"/>
                </a:lnTo>
                <a:lnTo>
                  <a:pt x="20749" y="10007"/>
                </a:lnTo>
                <a:lnTo>
                  <a:pt x="20740" y="9998"/>
                </a:lnTo>
                <a:lnTo>
                  <a:pt x="20749" y="9981"/>
                </a:lnTo>
                <a:lnTo>
                  <a:pt x="20749" y="9972"/>
                </a:lnTo>
                <a:lnTo>
                  <a:pt x="20740" y="9972"/>
                </a:lnTo>
                <a:lnTo>
                  <a:pt x="20732" y="9981"/>
                </a:lnTo>
                <a:lnTo>
                  <a:pt x="20723" y="10007"/>
                </a:lnTo>
                <a:lnTo>
                  <a:pt x="20714" y="10034"/>
                </a:lnTo>
                <a:lnTo>
                  <a:pt x="20723" y="10051"/>
                </a:lnTo>
                <a:lnTo>
                  <a:pt x="20723" y="10060"/>
                </a:lnTo>
                <a:lnTo>
                  <a:pt x="20723" y="10078"/>
                </a:lnTo>
                <a:lnTo>
                  <a:pt x="20723" y="10087"/>
                </a:lnTo>
                <a:lnTo>
                  <a:pt x="20723" y="10096"/>
                </a:lnTo>
                <a:lnTo>
                  <a:pt x="20705" y="10122"/>
                </a:lnTo>
                <a:lnTo>
                  <a:pt x="20696" y="10131"/>
                </a:lnTo>
                <a:lnTo>
                  <a:pt x="20696" y="10148"/>
                </a:lnTo>
                <a:lnTo>
                  <a:pt x="20696" y="10157"/>
                </a:lnTo>
                <a:lnTo>
                  <a:pt x="20696" y="10175"/>
                </a:lnTo>
                <a:lnTo>
                  <a:pt x="20696" y="10184"/>
                </a:lnTo>
                <a:lnTo>
                  <a:pt x="20705" y="10193"/>
                </a:lnTo>
                <a:lnTo>
                  <a:pt x="20714" y="10219"/>
                </a:lnTo>
                <a:lnTo>
                  <a:pt x="20723" y="10228"/>
                </a:lnTo>
                <a:lnTo>
                  <a:pt x="20740" y="10263"/>
                </a:lnTo>
                <a:lnTo>
                  <a:pt x="20749" y="10281"/>
                </a:lnTo>
                <a:lnTo>
                  <a:pt x="20758" y="10290"/>
                </a:lnTo>
                <a:lnTo>
                  <a:pt x="20749" y="10307"/>
                </a:lnTo>
                <a:lnTo>
                  <a:pt x="20749" y="10316"/>
                </a:lnTo>
                <a:lnTo>
                  <a:pt x="20749" y="10325"/>
                </a:lnTo>
                <a:lnTo>
                  <a:pt x="20740" y="10325"/>
                </a:lnTo>
                <a:lnTo>
                  <a:pt x="20740" y="10316"/>
                </a:lnTo>
                <a:lnTo>
                  <a:pt x="20732" y="10316"/>
                </a:lnTo>
                <a:lnTo>
                  <a:pt x="20732" y="10299"/>
                </a:lnTo>
                <a:lnTo>
                  <a:pt x="20723" y="10299"/>
                </a:lnTo>
                <a:lnTo>
                  <a:pt x="20723" y="10307"/>
                </a:lnTo>
                <a:lnTo>
                  <a:pt x="20714" y="10307"/>
                </a:lnTo>
                <a:lnTo>
                  <a:pt x="20714" y="10299"/>
                </a:lnTo>
                <a:lnTo>
                  <a:pt x="20714" y="10281"/>
                </a:lnTo>
                <a:lnTo>
                  <a:pt x="20705" y="10272"/>
                </a:lnTo>
                <a:lnTo>
                  <a:pt x="20705" y="10263"/>
                </a:lnTo>
                <a:lnTo>
                  <a:pt x="20696" y="10263"/>
                </a:lnTo>
                <a:lnTo>
                  <a:pt x="20696" y="10272"/>
                </a:lnTo>
                <a:lnTo>
                  <a:pt x="20705" y="10290"/>
                </a:lnTo>
                <a:lnTo>
                  <a:pt x="20705" y="10299"/>
                </a:lnTo>
                <a:lnTo>
                  <a:pt x="20714" y="10316"/>
                </a:lnTo>
                <a:lnTo>
                  <a:pt x="20723" y="10316"/>
                </a:lnTo>
                <a:lnTo>
                  <a:pt x="20723" y="10325"/>
                </a:lnTo>
                <a:lnTo>
                  <a:pt x="20723" y="10334"/>
                </a:lnTo>
                <a:lnTo>
                  <a:pt x="20723" y="10343"/>
                </a:lnTo>
                <a:lnTo>
                  <a:pt x="20714" y="10343"/>
                </a:lnTo>
                <a:lnTo>
                  <a:pt x="20705" y="10343"/>
                </a:lnTo>
                <a:lnTo>
                  <a:pt x="20705" y="10325"/>
                </a:lnTo>
                <a:lnTo>
                  <a:pt x="20696" y="10307"/>
                </a:lnTo>
                <a:lnTo>
                  <a:pt x="20687" y="10299"/>
                </a:lnTo>
                <a:lnTo>
                  <a:pt x="20687" y="10307"/>
                </a:lnTo>
                <a:lnTo>
                  <a:pt x="20687" y="10316"/>
                </a:lnTo>
                <a:lnTo>
                  <a:pt x="20679" y="10307"/>
                </a:lnTo>
                <a:lnTo>
                  <a:pt x="20679" y="10316"/>
                </a:lnTo>
                <a:lnTo>
                  <a:pt x="20687" y="10325"/>
                </a:lnTo>
                <a:lnTo>
                  <a:pt x="20714" y="10360"/>
                </a:lnTo>
                <a:lnTo>
                  <a:pt x="20740" y="10404"/>
                </a:lnTo>
                <a:lnTo>
                  <a:pt x="20740" y="10413"/>
                </a:lnTo>
                <a:lnTo>
                  <a:pt x="20749" y="10449"/>
                </a:lnTo>
                <a:lnTo>
                  <a:pt x="20749" y="10457"/>
                </a:lnTo>
                <a:lnTo>
                  <a:pt x="20767" y="10475"/>
                </a:lnTo>
                <a:lnTo>
                  <a:pt x="20776" y="10493"/>
                </a:lnTo>
                <a:lnTo>
                  <a:pt x="20785" y="10502"/>
                </a:lnTo>
                <a:lnTo>
                  <a:pt x="20785" y="10510"/>
                </a:lnTo>
                <a:lnTo>
                  <a:pt x="20785" y="10519"/>
                </a:lnTo>
                <a:lnTo>
                  <a:pt x="20802" y="10546"/>
                </a:lnTo>
                <a:lnTo>
                  <a:pt x="20811" y="10563"/>
                </a:lnTo>
                <a:lnTo>
                  <a:pt x="20811" y="10572"/>
                </a:lnTo>
                <a:lnTo>
                  <a:pt x="20802" y="10590"/>
                </a:lnTo>
                <a:lnTo>
                  <a:pt x="20811" y="10616"/>
                </a:lnTo>
                <a:lnTo>
                  <a:pt x="20811" y="10625"/>
                </a:lnTo>
                <a:lnTo>
                  <a:pt x="20820" y="10660"/>
                </a:lnTo>
                <a:lnTo>
                  <a:pt x="20820" y="10678"/>
                </a:lnTo>
                <a:lnTo>
                  <a:pt x="20829" y="10687"/>
                </a:lnTo>
                <a:lnTo>
                  <a:pt x="20846" y="10713"/>
                </a:lnTo>
                <a:lnTo>
                  <a:pt x="20864" y="10749"/>
                </a:lnTo>
                <a:lnTo>
                  <a:pt x="20864" y="10766"/>
                </a:lnTo>
                <a:lnTo>
                  <a:pt x="20864" y="10802"/>
                </a:lnTo>
                <a:lnTo>
                  <a:pt x="20864" y="10819"/>
                </a:lnTo>
                <a:lnTo>
                  <a:pt x="20855" y="10819"/>
                </a:lnTo>
                <a:lnTo>
                  <a:pt x="20855" y="10828"/>
                </a:lnTo>
                <a:lnTo>
                  <a:pt x="20864" y="10855"/>
                </a:lnTo>
                <a:lnTo>
                  <a:pt x="20864" y="10872"/>
                </a:lnTo>
                <a:lnTo>
                  <a:pt x="20855" y="10881"/>
                </a:lnTo>
                <a:lnTo>
                  <a:pt x="20846" y="10899"/>
                </a:lnTo>
                <a:lnTo>
                  <a:pt x="20837" y="10908"/>
                </a:lnTo>
                <a:lnTo>
                  <a:pt x="20820" y="10908"/>
                </a:lnTo>
                <a:lnTo>
                  <a:pt x="20820" y="10899"/>
                </a:lnTo>
                <a:lnTo>
                  <a:pt x="20811" y="10899"/>
                </a:lnTo>
                <a:lnTo>
                  <a:pt x="20811" y="10916"/>
                </a:lnTo>
                <a:lnTo>
                  <a:pt x="20811" y="10943"/>
                </a:lnTo>
                <a:lnTo>
                  <a:pt x="20811" y="10952"/>
                </a:lnTo>
                <a:lnTo>
                  <a:pt x="20811" y="10960"/>
                </a:lnTo>
                <a:lnTo>
                  <a:pt x="20820" y="10960"/>
                </a:lnTo>
                <a:lnTo>
                  <a:pt x="20829" y="10960"/>
                </a:lnTo>
                <a:lnTo>
                  <a:pt x="20855" y="10969"/>
                </a:lnTo>
                <a:lnTo>
                  <a:pt x="20864" y="10978"/>
                </a:lnTo>
                <a:lnTo>
                  <a:pt x="20882" y="11005"/>
                </a:lnTo>
                <a:lnTo>
                  <a:pt x="20899" y="11005"/>
                </a:lnTo>
                <a:lnTo>
                  <a:pt x="20926" y="11022"/>
                </a:lnTo>
                <a:lnTo>
                  <a:pt x="20943" y="11022"/>
                </a:lnTo>
                <a:lnTo>
                  <a:pt x="20970" y="11022"/>
                </a:lnTo>
                <a:lnTo>
                  <a:pt x="20996" y="11031"/>
                </a:lnTo>
                <a:lnTo>
                  <a:pt x="21005" y="11022"/>
                </a:lnTo>
                <a:lnTo>
                  <a:pt x="21023" y="11022"/>
                </a:lnTo>
                <a:lnTo>
                  <a:pt x="21032" y="11022"/>
                </a:lnTo>
                <a:lnTo>
                  <a:pt x="21040" y="11022"/>
                </a:lnTo>
                <a:lnTo>
                  <a:pt x="21067" y="10996"/>
                </a:lnTo>
                <a:lnTo>
                  <a:pt x="21093" y="10978"/>
                </a:lnTo>
                <a:lnTo>
                  <a:pt x="21111" y="10978"/>
                </a:lnTo>
                <a:lnTo>
                  <a:pt x="21120" y="10978"/>
                </a:lnTo>
                <a:lnTo>
                  <a:pt x="21137" y="10969"/>
                </a:lnTo>
                <a:lnTo>
                  <a:pt x="21155" y="10943"/>
                </a:lnTo>
                <a:lnTo>
                  <a:pt x="21164" y="10934"/>
                </a:lnTo>
                <a:lnTo>
                  <a:pt x="21190" y="10934"/>
                </a:lnTo>
                <a:lnTo>
                  <a:pt x="21208" y="10934"/>
                </a:lnTo>
                <a:lnTo>
                  <a:pt x="21217" y="10934"/>
                </a:lnTo>
                <a:lnTo>
                  <a:pt x="21234" y="10925"/>
                </a:lnTo>
                <a:lnTo>
                  <a:pt x="21279" y="10925"/>
                </a:lnTo>
                <a:lnTo>
                  <a:pt x="21305" y="10925"/>
                </a:lnTo>
                <a:lnTo>
                  <a:pt x="21323" y="10925"/>
                </a:lnTo>
                <a:lnTo>
                  <a:pt x="21331" y="10925"/>
                </a:lnTo>
                <a:lnTo>
                  <a:pt x="21340" y="10934"/>
                </a:lnTo>
                <a:lnTo>
                  <a:pt x="21384" y="10925"/>
                </a:lnTo>
                <a:lnTo>
                  <a:pt x="21393" y="10925"/>
                </a:lnTo>
                <a:lnTo>
                  <a:pt x="21402" y="10925"/>
                </a:lnTo>
                <a:lnTo>
                  <a:pt x="21411" y="10934"/>
                </a:lnTo>
                <a:lnTo>
                  <a:pt x="21429" y="10925"/>
                </a:lnTo>
                <a:lnTo>
                  <a:pt x="21437" y="10925"/>
                </a:lnTo>
                <a:lnTo>
                  <a:pt x="21446" y="10925"/>
                </a:lnTo>
                <a:lnTo>
                  <a:pt x="21464" y="10908"/>
                </a:lnTo>
                <a:lnTo>
                  <a:pt x="21473" y="10890"/>
                </a:lnTo>
                <a:lnTo>
                  <a:pt x="21481" y="10863"/>
                </a:lnTo>
                <a:lnTo>
                  <a:pt x="21490" y="10855"/>
                </a:lnTo>
                <a:lnTo>
                  <a:pt x="21499" y="10855"/>
                </a:lnTo>
                <a:lnTo>
                  <a:pt x="21508" y="10846"/>
                </a:lnTo>
                <a:lnTo>
                  <a:pt x="21526" y="10846"/>
                </a:lnTo>
                <a:lnTo>
                  <a:pt x="21561" y="10819"/>
                </a:lnTo>
                <a:lnTo>
                  <a:pt x="21579" y="10819"/>
                </a:lnTo>
                <a:lnTo>
                  <a:pt x="21587" y="10810"/>
                </a:lnTo>
                <a:lnTo>
                  <a:pt x="21614" y="10793"/>
                </a:lnTo>
                <a:lnTo>
                  <a:pt x="21631" y="10793"/>
                </a:lnTo>
                <a:lnTo>
                  <a:pt x="21676" y="10802"/>
                </a:lnTo>
                <a:lnTo>
                  <a:pt x="21702" y="10793"/>
                </a:lnTo>
                <a:lnTo>
                  <a:pt x="21720" y="10793"/>
                </a:lnTo>
                <a:lnTo>
                  <a:pt x="21746" y="10784"/>
                </a:lnTo>
                <a:lnTo>
                  <a:pt x="21773" y="10775"/>
                </a:lnTo>
                <a:lnTo>
                  <a:pt x="21808" y="10766"/>
                </a:lnTo>
                <a:lnTo>
                  <a:pt x="21834" y="10749"/>
                </a:lnTo>
                <a:lnTo>
                  <a:pt x="21852" y="10749"/>
                </a:lnTo>
                <a:lnTo>
                  <a:pt x="21878" y="10740"/>
                </a:lnTo>
                <a:lnTo>
                  <a:pt x="21923" y="10740"/>
                </a:lnTo>
                <a:lnTo>
                  <a:pt x="21967" y="10740"/>
                </a:lnTo>
                <a:lnTo>
                  <a:pt x="21984" y="10740"/>
                </a:lnTo>
                <a:lnTo>
                  <a:pt x="21984" y="10731"/>
                </a:lnTo>
                <a:lnTo>
                  <a:pt x="21993" y="10731"/>
                </a:lnTo>
                <a:lnTo>
                  <a:pt x="22011" y="10731"/>
                </a:lnTo>
                <a:lnTo>
                  <a:pt x="22020" y="10740"/>
                </a:lnTo>
                <a:lnTo>
                  <a:pt x="22037" y="10749"/>
                </a:lnTo>
                <a:lnTo>
                  <a:pt x="22073" y="10775"/>
                </a:lnTo>
                <a:lnTo>
                  <a:pt x="22081" y="10775"/>
                </a:lnTo>
                <a:lnTo>
                  <a:pt x="22108" y="10766"/>
                </a:lnTo>
                <a:lnTo>
                  <a:pt x="22117" y="10766"/>
                </a:lnTo>
                <a:lnTo>
                  <a:pt x="22152" y="10784"/>
                </a:lnTo>
                <a:lnTo>
                  <a:pt x="22161" y="10784"/>
                </a:lnTo>
                <a:lnTo>
                  <a:pt x="22178" y="10784"/>
                </a:lnTo>
                <a:lnTo>
                  <a:pt x="22178" y="10793"/>
                </a:lnTo>
                <a:lnTo>
                  <a:pt x="22187" y="10793"/>
                </a:lnTo>
                <a:lnTo>
                  <a:pt x="22205" y="10810"/>
                </a:lnTo>
                <a:lnTo>
                  <a:pt x="22223" y="10819"/>
                </a:lnTo>
                <a:lnTo>
                  <a:pt x="22223" y="10828"/>
                </a:lnTo>
                <a:lnTo>
                  <a:pt x="22214" y="10837"/>
                </a:lnTo>
                <a:lnTo>
                  <a:pt x="22223" y="10855"/>
                </a:lnTo>
                <a:lnTo>
                  <a:pt x="22231" y="10863"/>
                </a:lnTo>
                <a:lnTo>
                  <a:pt x="22249" y="10872"/>
                </a:lnTo>
                <a:lnTo>
                  <a:pt x="22258" y="10872"/>
                </a:lnTo>
                <a:lnTo>
                  <a:pt x="22267" y="10881"/>
                </a:lnTo>
                <a:lnTo>
                  <a:pt x="22267" y="10890"/>
                </a:lnTo>
                <a:lnTo>
                  <a:pt x="22275" y="10908"/>
                </a:lnTo>
                <a:lnTo>
                  <a:pt x="22284" y="10916"/>
                </a:lnTo>
                <a:lnTo>
                  <a:pt x="22293" y="10925"/>
                </a:lnTo>
                <a:lnTo>
                  <a:pt x="22293" y="10934"/>
                </a:lnTo>
                <a:lnTo>
                  <a:pt x="22302" y="10952"/>
                </a:lnTo>
                <a:lnTo>
                  <a:pt x="22311" y="10969"/>
                </a:lnTo>
                <a:lnTo>
                  <a:pt x="22311" y="10987"/>
                </a:lnTo>
                <a:lnTo>
                  <a:pt x="22302" y="10978"/>
                </a:lnTo>
                <a:lnTo>
                  <a:pt x="22293" y="10978"/>
                </a:lnTo>
                <a:lnTo>
                  <a:pt x="22293" y="10987"/>
                </a:lnTo>
                <a:lnTo>
                  <a:pt x="22302" y="10987"/>
                </a:lnTo>
                <a:lnTo>
                  <a:pt x="22311" y="10996"/>
                </a:lnTo>
                <a:lnTo>
                  <a:pt x="22320" y="10996"/>
                </a:lnTo>
                <a:lnTo>
                  <a:pt x="22328" y="11013"/>
                </a:lnTo>
                <a:lnTo>
                  <a:pt x="22337" y="11013"/>
                </a:lnTo>
                <a:lnTo>
                  <a:pt x="22337" y="11005"/>
                </a:lnTo>
                <a:lnTo>
                  <a:pt x="22346" y="11013"/>
                </a:lnTo>
                <a:lnTo>
                  <a:pt x="22355" y="11013"/>
                </a:lnTo>
                <a:lnTo>
                  <a:pt x="22346" y="10996"/>
                </a:lnTo>
                <a:lnTo>
                  <a:pt x="22346" y="10987"/>
                </a:lnTo>
                <a:lnTo>
                  <a:pt x="22355" y="10987"/>
                </a:lnTo>
                <a:lnTo>
                  <a:pt x="22364" y="10969"/>
                </a:lnTo>
                <a:lnTo>
                  <a:pt x="22381" y="10943"/>
                </a:lnTo>
                <a:lnTo>
                  <a:pt x="22390" y="10934"/>
                </a:lnTo>
                <a:lnTo>
                  <a:pt x="22399" y="10925"/>
                </a:lnTo>
                <a:lnTo>
                  <a:pt x="22408" y="10925"/>
                </a:lnTo>
                <a:lnTo>
                  <a:pt x="22425" y="10916"/>
                </a:lnTo>
                <a:lnTo>
                  <a:pt x="22434" y="10916"/>
                </a:lnTo>
                <a:lnTo>
                  <a:pt x="22434" y="10908"/>
                </a:lnTo>
                <a:lnTo>
                  <a:pt x="22443" y="10908"/>
                </a:lnTo>
                <a:lnTo>
                  <a:pt x="22452" y="10890"/>
                </a:lnTo>
                <a:lnTo>
                  <a:pt x="22461" y="10872"/>
                </a:lnTo>
                <a:lnTo>
                  <a:pt x="22470" y="10863"/>
                </a:lnTo>
                <a:lnTo>
                  <a:pt x="22478" y="10855"/>
                </a:lnTo>
                <a:lnTo>
                  <a:pt x="22487" y="10837"/>
                </a:lnTo>
                <a:lnTo>
                  <a:pt x="22487" y="10828"/>
                </a:lnTo>
                <a:lnTo>
                  <a:pt x="22487" y="10819"/>
                </a:lnTo>
                <a:lnTo>
                  <a:pt x="22487" y="10828"/>
                </a:lnTo>
                <a:lnTo>
                  <a:pt x="22496" y="10837"/>
                </a:lnTo>
                <a:lnTo>
                  <a:pt x="22505" y="10863"/>
                </a:lnTo>
                <a:lnTo>
                  <a:pt x="22496" y="10863"/>
                </a:lnTo>
                <a:lnTo>
                  <a:pt x="22487" y="10872"/>
                </a:lnTo>
                <a:lnTo>
                  <a:pt x="22487" y="10881"/>
                </a:lnTo>
                <a:lnTo>
                  <a:pt x="22496" y="10890"/>
                </a:lnTo>
                <a:lnTo>
                  <a:pt x="22496" y="10899"/>
                </a:lnTo>
                <a:lnTo>
                  <a:pt x="22487" y="10908"/>
                </a:lnTo>
                <a:lnTo>
                  <a:pt x="22478" y="10925"/>
                </a:lnTo>
                <a:lnTo>
                  <a:pt x="22461" y="10952"/>
                </a:lnTo>
                <a:lnTo>
                  <a:pt x="22461" y="10960"/>
                </a:lnTo>
                <a:lnTo>
                  <a:pt x="22461" y="10969"/>
                </a:lnTo>
                <a:lnTo>
                  <a:pt x="22461" y="10978"/>
                </a:lnTo>
                <a:lnTo>
                  <a:pt x="22461" y="10987"/>
                </a:lnTo>
                <a:lnTo>
                  <a:pt x="22461" y="10996"/>
                </a:lnTo>
                <a:lnTo>
                  <a:pt x="22461" y="11013"/>
                </a:lnTo>
                <a:lnTo>
                  <a:pt x="22452" y="11013"/>
                </a:lnTo>
                <a:lnTo>
                  <a:pt x="22443" y="11013"/>
                </a:lnTo>
                <a:lnTo>
                  <a:pt x="22434" y="11013"/>
                </a:lnTo>
                <a:lnTo>
                  <a:pt x="22425" y="11013"/>
                </a:lnTo>
                <a:lnTo>
                  <a:pt x="22417" y="11040"/>
                </a:lnTo>
                <a:lnTo>
                  <a:pt x="22425" y="11040"/>
                </a:lnTo>
                <a:lnTo>
                  <a:pt x="22434" y="11040"/>
                </a:lnTo>
                <a:lnTo>
                  <a:pt x="22452" y="11031"/>
                </a:lnTo>
                <a:lnTo>
                  <a:pt x="22461" y="11031"/>
                </a:lnTo>
                <a:lnTo>
                  <a:pt x="22470" y="11031"/>
                </a:lnTo>
                <a:lnTo>
                  <a:pt x="22478" y="11031"/>
                </a:lnTo>
                <a:lnTo>
                  <a:pt x="22496" y="10996"/>
                </a:lnTo>
                <a:lnTo>
                  <a:pt x="22496" y="10978"/>
                </a:lnTo>
                <a:lnTo>
                  <a:pt x="22505" y="10960"/>
                </a:lnTo>
                <a:lnTo>
                  <a:pt x="22505" y="10952"/>
                </a:lnTo>
                <a:lnTo>
                  <a:pt x="22514" y="10960"/>
                </a:lnTo>
                <a:lnTo>
                  <a:pt x="22523" y="10969"/>
                </a:lnTo>
                <a:lnTo>
                  <a:pt x="22531" y="10987"/>
                </a:lnTo>
                <a:lnTo>
                  <a:pt x="22540" y="10996"/>
                </a:lnTo>
                <a:lnTo>
                  <a:pt x="22540" y="11022"/>
                </a:lnTo>
                <a:lnTo>
                  <a:pt x="22531" y="11049"/>
                </a:lnTo>
                <a:lnTo>
                  <a:pt x="22523" y="11058"/>
                </a:lnTo>
                <a:lnTo>
                  <a:pt x="22514" y="11066"/>
                </a:lnTo>
                <a:lnTo>
                  <a:pt x="22531" y="11075"/>
                </a:lnTo>
                <a:lnTo>
                  <a:pt x="22540" y="11075"/>
                </a:lnTo>
                <a:lnTo>
                  <a:pt x="22558" y="11066"/>
                </a:lnTo>
                <a:lnTo>
                  <a:pt x="22567" y="11066"/>
                </a:lnTo>
                <a:lnTo>
                  <a:pt x="22567" y="11058"/>
                </a:lnTo>
                <a:lnTo>
                  <a:pt x="22575" y="11058"/>
                </a:lnTo>
                <a:lnTo>
                  <a:pt x="22584" y="11049"/>
                </a:lnTo>
                <a:lnTo>
                  <a:pt x="22593" y="11049"/>
                </a:lnTo>
                <a:lnTo>
                  <a:pt x="22602" y="11058"/>
                </a:lnTo>
                <a:lnTo>
                  <a:pt x="22593" y="11058"/>
                </a:lnTo>
                <a:lnTo>
                  <a:pt x="22593" y="11066"/>
                </a:lnTo>
                <a:lnTo>
                  <a:pt x="22584" y="11066"/>
                </a:lnTo>
                <a:lnTo>
                  <a:pt x="22575" y="11066"/>
                </a:lnTo>
                <a:lnTo>
                  <a:pt x="22575" y="11075"/>
                </a:lnTo>
                <a:lnTo>
                  <a:pt x="22593" y="11084"/>
                </a:lnTo>
                <a:lnTo>
                  <a:pt x="22611" y="11102"/>
                </a:lnTo>
                <a:lnTo>
                  <a:pt x="22611" y="11110"/>
                </a:lnTo>
                <a:lnTo>
                  <a:pt x="22628" y="11137"/>
                </a:lnTo>
                <a:lnTo>
                  <a:pt x="22637" y="11155"/>
                </a:lnTo>
                <a:lnTo>
                  <a:pt x="22637" y="11163"/>
                </a:lnTo>
                <a:lnTo>
                  <a:pt x="22628" y="11181"/>
                </a:lnTo>
                <a:lnTo>
                  <a:pt x="22628" y="11190"/>
                </a:lnTo>
                <a:lnTo>
                  <a:pt x="22628" y="11199"/>
                </a:lnTo>
                <a:lnTo>
                  <a:pt x="22628" y="11208"/>
                </a:lnTo>
                <a:lnTo>
                  <a:pt x="22637" y="11216"/>
                </a:lnTo>
                <a:lnTo>
                  <a:pt x="22664" y="11243"/>
                </a:lnTo>
                <a:lnTo>
                  <a:pt x="22672" y="11261"/>
                </a:lnTo>
                <a:lnTo>
                  <a:pt x="22690" y="11269"/>
                </a:lnTo>
                <a:lnTo>
                  <a:pt x="22725" y="11278"/>
                </a:lnTo>
                <a:lnTo>
                  <a:pt x="22734" y="11287"/>
                </a:lnTo>
                <a:lnTo>
                  <a:pt x="22752" y="11305"/>
                </a:lnTo>
                <a:lnTo>
                  <a:pt x="22761" y="11305"/>
                </a:lnTo>
                <a:lnTo>
                  <a:pt x="22770" y="11305"/>
                </a:lnTo>
                <a:lnTo>
                  <a:pt x="22778" y="11296"/>
                </a:lnTo>
                <a:lnTo>
                  <a:pt x="22787" y="11296"/>
                </a:lnTo>
                <a:lnTo>
                  <a:pt x="22805" y="11305"/>
                </a:lnTo>
                <a:lnTo>
                  <a:pt x="22822" y="11305"/>
                </a:lnTo>
                <a:lnTo>
                  <a:pt x="22831" y="11305"/>
                </a:lnTo>
                <a:lnTo>
                  <a:pt x="22840" y="11313"/>
                </a:lnTo>
                <a:lnTo>
                  <a:pt x="22858" y="11322"/>
                </a:lnTo>
                <a:lnTo>
                  <a:pt x="22875" y="11322"/>
                </a:lnTo>
                <a:lnTo>
                  <a:pt x="22884" y="11331"/>
                </a:lnTo>
                <a:lnTo>
                  <a:pt x="22893" y="11331"/>
                </a:lnTo>
                <a:lnTo>
                  <a:pt x="22911" y="11340"/>
                </a:lnTo>
                <a:lnTo>
                  <a:pt x="22920" y="11340"/>
                </a:lnTo>
                <a:lnTo>
                  <a:pt x="22928" y="11331"/>
                </a:lnTo>
                <a:lnTo>
                  <a:pt x="22946" y="11313"/>
                </a:lnTo>
                <a:lnTo>
                  <a:pt x="22964" y="11305"/>
                </a:lnTo>
                <a:lnTo>
                  <a:pt x="22972" y="11296"/>
                </a:lnTo>
                <a:lnTo>
                  <a:pt x="22981" y="11296"/>
                </a:lnTo>
                <a:lnTo>
                  <a:pt x="22990" y="11287"/>
                </a:lnTo>
                <a:lnTo>
                  <a:pt x="22981" y="11287"/>
                </a:lnTo>
                <a:lnTo>
                  <a:pt x="22972" y="11278"/>
                </a:lnTo>
                <a:lnTo>
                  <a:pt x="22981" y="11278"/>
                </a:lnTo>
                <a:lnTo>
                  <a:pt x="23008" y="11261"/>
                </a:lnTo>
                <a:lnTo>
                  <a:pt x="23017" y="11269"/>
                </a:lnTo>
                <a:lnTo>
                  <a:pt x="23025" y="11278"/>
                </a:lnTo>
                <a:lnTo>
                  <a:pt x="23017" y="11287"/>
                </a:lnTo>
                <a:lnTo>
                  <a:pt x="23017" y="11296"/>
                </a:lnTo>
                <a:lnTo>
                  <a:pt x="23008" y="11296"/>
                </a:lnTo>
                <a:lnTo>
                  <a:pt x="22999" y="11305"/>
                </a:lnTo>
                <a:lnTo>
                  <a:pt x="22999" y="11296"/>
                </a:lnTo>
                <a:lnTo>
                  <a:pt x="23008" y="11305"/>
                </a:lnTo>
                <a:lnTo>
                  <a:pt x="23017" y="11313"/>
                </a:lnTo>
                <a:lnTo>
                  <a:pt x="23025" y="11305"/>
                </a:lnTo>
                <a:lnTo>
                  <a:pt x="23034" y="11296"/>
                </a:lnTo>
                <a:lnTo>
                  <a:pt x="23034" y="11287"/>
                </a:lnTo>
                <a:lnTo>
                  <a:pt x="23043" y="11287"/>
                </a:lnTo>
                <a:lnTo>
                  <a:pt x="23052" y="11296"/>
                </a:lnTo>
                <a:lnTo>
                  <a:pt x="23052" y="11305"/>
                </a:lnTo>
                <a:lnTo>
                  <a:pt x="23043" y="11313"/>
                </a:lnTo>
                <a:lnTo>
                  <a:pt x="23052" y="11322"/>
                </a:lnTo>
                <a:lnTo>
                  <a:pt x="23061" y="11331"/>
                </a:lnTo>
                <a:lnTo>
                  <a:pt x="23069" y="11331"/>
                </a:lnTo>
                <a:lnTo>
                  <a:pt x="23078" y="11340"/>
                </a:lnTo>
                <a:lnTo>
                  <a:pt x="23087" y="11349"/>
                </a:lnTo>
                <a:lnTo>
                  <a:pt x="23096" y="11340"/>
                </a:lnTo>
                <a:lnTo>
                  <a:pt x="23105" y="11349"/>
                </a:lnTo>
                <a:lnTo>
                  <a:pt x="23114" y="11366"/>
                </a:lnTo>
                <a:lnTo>
                  <a:pt x="23122" y="11366"/>
                </a:lnTo>
                <a:lnTo>
                  <a:pt x="23122" y="11358"/>
                </a:lnTo>
                <a:lnTo>
                  <a:pt x="23122" y="11340"/>
                </a:lnTo>
                <a:lnTo>
                  <a:pt x="23114" y="11349"/>
                </a:lnTo>
                <a:lnTo>
                  <a:pt x="23114" y="11340"/>
                </a:lnTo>
                <a:lnTo>
                  <a:pt x="23105" y="11340"/>
                </a:lnTo>
                <a:lnTo>
                  <a:pt x="23105" y="11331"/>
                </a:lnTo>
                <a:lnTo>
                  <a:pt x="23114" y="11331"/>
                </a:lnTo>
                <a:lnTo>
                  <a:pt x="23122" y="11331"/>
                </a:lnTo>
                <a:lnTo>
                  <a:pt x="23149" y="11331"/>
                </a:lnTo>
                <a:lnTo>
                  <a:pt x="23193" y="11287"/>
                </a:lnTo>
                <a:lnTo>
                  <a:pt x="23211" y="11278"/>
                </a:lnTo>
                <a:lnTo>
                  <a:pt x="23228" y="11269"/>
                </a:lnTo>
                <a:lnTo>
                  <a:pt x="23246" y="11261"/>
                </a:lnTo>
                <a:lnTo>
                  <a:pt x="23255" y="11261"/>
                </a:lnTo>
                <a:lnTo>
                  <a:pt x="23308" y="11252"/>
                </a:lnTo>
                <a:lnTo>
                  <a:pt x="23334" y="11252"/>
                </a:lnTo>
                <a:lnTo>
                  <a:pt x="23343" y="11252"/>
                </a:lnTo>
                <a:lnTo>
                  <a:pt x="23352" y="11252"/>
                </a:lnTo>
                <a:lnTo>
                  <a:pt x="23361" y="11234"/>
                </a:lnTo>
                <a:lnTo>
                  <a:pt x="23369" y="11234"/>
                </a:lnTo>
                <a:lnTo>
                  <a:pt x="23378" y="11234"/>
                </a:lnTo>
                <a:lnTo>
                  <a:pt x="23378" y="11225"/>
                </a:lnTo>
                <a:lnTo>
                  <a:pt x="23378" y="11216"/>
                </a:lnTo>
                <a:lnTo>
                  <a:pt x="23378" y="11208"/>
                </a:lnTo>
                <a:lnTo>
                  <a:pt x="23378" y="11190"/>
                </a:lnTo>
                <a:lnTo>
                  <a:pt x="23378" y="11172"/>
                </a:lnTo>
                <a:lnTo>
                  <a:pt x="23378" y="11163"/>
                </a:lnTo>
                <a:lnTo>
                  <a:pt x="23387" y="11146"/>
                </a:lnTo>
                <a:lnTo>
                  <a:pt x="23387" y="11137"/>
                </a:lnTo>
                <a:lnTo>
                  <a:pt x="23396" y="11110"/>
                </a:lnTo>
                <a:lnTo>
                  <a:pt x="23396" y="11102"/>
                </a:lnTo>
                <a:lnTo>
                  <a:pt x="23396" y="11084"/>
                </a:lnTo>
                <a:lnTo>
                  <a:pt x="23405" y="11075"/>
                </a:lnTo>
                <a:lnTo>
                  <a:pt x="23414" y="11066"/>
                </a:lnTo>
                <a:lnTo>
                  <a:pt x="23422" y="11040"/>
                </a:lnTo>
                <a:lnTo>
                  <a:pt x="23431" y="11031"/>
                </a:lnTo>
                <a:lnTo>
                  <a:pt x="23440" y="11031"/>
                </a:lnTo>
                <a:lnTo>
                  <a:pt x="23431" y="11031"/>
                </a:lnTo>
                <a:lnTo>
                  <a:pt x="23431" y="11022"/>
                </a:lnTo>
                <a:lnTo>
                  <a:pt x="23440" y="11022"/>
                </a:lnTo>
                <a:lnTo>
                  <a:pt x="23440" y="11013"/>
                </a:lnTo>
                <a:lnTo>
                  <a:pt x="23440" y="10996"/>
                </a:lnTo>
                <a:lnTo>
                  <a:pt x="23449" y="10978"/>
                </a:lnTo>
                <a:lnTo>
                  <a:pt x="23449" y="10969"/>
                </a:lnTo>
                <a:lnTo>
                  <a:pt x="23458" y="10960"/>
                </a:lnTo>
                <a:lnTo>
                  <a:pt x="23467" y="10952"/>
                </a:lnTo>
                <a:lnTo>
                  <a:pt x="23475" y="10943"/>
                </a:lnTo>
                <a:lnTo>
                  <a:pt x="23467" y="10934"/>
                </a:lnTo>
                <a:lnTo>
                  <a:pt x="23475" y="10934"/>
                </a:lnTo>
                <a:lnTo>
                  <a:pt x="23475" y="10925"/>
                </a:lnTo>
                <a:lnTo>
                  <a:pt x="23484" y="10908"/>
                </a:lnTo>
                <a:lnTo>
                  <a:pt x="23475" y="10899"/>
                </a:lnTo>
                <a:lnTo>
                  <a:pt x="23484" y="10899"/>
                </a:lnTo>
                <a:lnTo>
                  <a:pt x="23493" y="10890"/>
                </a:lnTo>
                <a:lnTo>
                  <a:pt x="23493" y="10881"/>
                </a:lnTo>
                <a:lnTo>
                  <a:pt x="23502" y="10872"/>
                </a:lnTo>
                <a:lnTo>
                  <a:pt x="23502" y="10863"/>
                </a:lnTo>
                <a:lnTo>
                  <a:pt x="23519" y="10846"/>
                </a:lnTo>
                <a:lnTo>
                  <a:pt x="23528" y="10837"/>
                </a:lnTo>
                <a:lnTo>
                  <a:pt x="23546" y="10837"/>
                </a:lnTo>
                <a:lnTo>
                  <a:pt x="23546" y="10828"/>
                </a:lnTo>
                <a:lnTo>
                  <a:pt x="23537" y="10828"/>
                </a:lnTo>
                <a:lnTo>
                  <a:pt x="23546" y="10828"/>
                </a:lnTo>
                <a:lnTo>
                  <a:pt x="23546" y="10819"/>
                </a:lnTo>
                <a:lnTo>
                  <a:pt x="23555" y="10819"/>
                </a:lnTo>
                <a:lnTo>
                  <a:pt x="23564" y="10810"/>
                </a:lnTo>
                <a:lnTo>
                  <a:pt x="23572" y="10802"/>
                </a:lnTo>
                <a:lnTo>
                  <a:pt x="23572" y="10793"/>
                </a:lnTo>
                <a:lnTo>
                  <a:pt x="23572" y="10775"/>
                </a:lnTo>
                <a:lnTo>
                  <a:pt x="23590" y="10757"/>
                </a:lnTo>
                <a:lnTo>
                  <a:pt x="23599" y="10731"/>
                </a:lnTo>
                <a:lnTo>
                  <a:pt x="23599" y="10705"/>
                </a:lnTo>
                <a:lnTo>
                  <a:pt x="23608" y="10696"/>
                </a:lnTo>
                <a:lnTo>
                  <a:pt x="23608" y="10687"/>
                </a:lnTo>
                <a:lnTo>
                  <a:pt x="23608" y="10669"/>
                </a:lnTo>
                <a:lnTo>
                  <a:pt x="23608" y="10660"/>
                </a:lnTo>
                <a:lnTo>
                  <a:pt x="23616" y="10625"/>
                </a:lnTo>
                <a:lnTo>
                  <a:pt x="23616" y="10607"/>
                </a:lnTo>
                <a:lnTo>
                  <a:pt x="23625" y="10599"/>
                </a:lnTo>
                <a:lnTo>
                  <a:pt x="23625" y="10572"/>
                </a:lnTo>
                <a:lnTo>
                  <a:pt x="23625" y="10554"/>
                </a:lnTo>
                <a:lnTo>
                  <a:pt x="23634" y="10537"/>
                </a:lnTo>
                <a:lnTo>
                  <a:pt x="23652" y="10519"/>
                </a:lnTo>
                <a:lnTo>
                  <a:pt x="23652" y="10502"/>
                </a:lnTo>
                <a:lnTo>
                  <a:pt x="23643" y="10493"/>
                </a:lnTo>
                <a:close/>
                <a:moveTo>
                  <a:pt x="23634" y="10413"/>
                </a:moveTo>
                <a:lnTo>
                  <a:pt x="23634" y="10422"/>
                </a:lnTo>
                <a:lnTo>
                  <a:pt x="23634" y="10431"/>
                </a:lnTo>
                <a:lnTo>
                  <a:pt x="23643" y="10404"/>
                </a:lnTo>
                <a:lnTo>
                  <a:pt x="23634" y="10404"/>
                </a:lnTo>
                <a:close/>
                <a:moveTo>
                  <a:pt x="23255" y="11437"/>
                </a:moveTo>
                <a:lnTo>
                  <a:pt x="23246" y="11437"/>
                </a:lnTo>
                <a:lnTo>
                  <a:pt x="23237" y="11419"/>
                </a:lnTo>
                <a:lnTo>
                  <a:pt x="23228" y="11419"/>
                </a:lnTo>
                <a:lnTo>
                  <a:pt x="23228" y="11428"/>
                </a:lnTo>
                <a:lnTo>
                  <a:pt x="23219" y="11428"/>
                </a:lnTo>
                <a:lnTo>
                  <a:pt x="23219" y="11437"/>
                </a:lnTo>
                <a:lnTo>
                  <a:pt x="23228" y="11437"/>
                </a:lnTo>
                <a:lnTo>
                  <a:pt x="23228" y="11446"/>
                </a:lnTo>
                <a:lnTo>
                  <a:pt x="23237" y="11455"/>
                </a:lnTo>
                <a:lnTo>
                  <a:pt x="23237" y="11464"/>
                </a:lnTo>
                <a:lnTo>
                  <a:pt x="23246" y="11464"/>
                </a:lnTo>
                <a:lnTo>
                  <a:pt x="23255" y="11464"/>
                </a:lnTo>
                <a:lnTo>
                  <a:pt x="23255" y="11455"/>
                </a:lnTo>
                <a:lnTo>
                  <a:pt x="23264" y="11455"/>
                </a:lnTo>
                <a:lnTo>
                  <a:pt x="23255" y="11455"/>
                </a:lnTo>
                <a:lnTo>
                  <a:pt x="23255" y="11446"/>
                </a:lnTo>
                <a:close/>
                <a:moveTo>
                  <a:pt x="23264" y="11472"/>
                </a:moveTo>
                <a:lnTo>
                  <a:pt x="23255" y="11472"/>
                </a:lnTo>
                <a:lnTo>
                  <a:pt x="23237" y="11472"/>
                </a:lnTo>
                <a:lnTo>
                  <a:pt x="23237" y="11481"/>
                </a:lnTo>
                <a:lnTo>
                  <a:pt x="23246" y="11481"/>
                </a:lnTo>
                <a:lnTo>
                  <a:pt x="23255" y="11481"/>
                </a:lnTo>
                <a:lnTo>
                  <a:pt x="23264" y="11481"/>
                </a:lnTo>
                <a:lnTo>
                  <a:pt x="23272" y="11481"/>
                </a:lnTo>
                <a:close/>
                <a:moveTo>
                  <a:pt x="23643" y="9195"/>
                </a:moveTo>
                <a:lnTo>
                  <a:pt x="23625" y="9187"/>
                </a:lnTo>
                <a:lnTo>
                  <a:pt x="23616" y="9178"/>
                </a:lnTo>
                <a:lnTo>
                  <a:pt x="23616" y="9187"/>
                </a:lnTo>
                <a:lnTo>
                  <a:pt x="23625" y="9187"/>
                </a:lnTo>
                <a:lnTo>
                  <a:pt x="23625" y="9195"/>
                </a:lnTo>
                <a:lnTo>
                  <a:pt x="23634" y="9195"/>
                </a:lnTo>
                <a:lnTo>
                  <a:pt x="23643" y="9204"/>
                </a:lnTo>
                <a:lnTo>
                  <a:pt x="23652" y="9204"/>
                </a:lnTo>
                <a:lnTo>
                  <a:pt x="23661" y="9204"/>
                </a:lnTo>
                <a:lnTo>
                  <a:pt x="23652" y="9195"/>
                </a:lnTo>
                <a:close/>
                <a:moveTo>
                  <a:pt x="23255" y="11490"/>
                </a:moveTo>
                <a:lnTo>
                  <a:pt x="23246" y="11490"/>
                </a:lnTo>
                <a:close/>
                <a:moveTo>
                  <a:pt x="23052" y="11305"/>
                </a:moveTo>
                <a:lnTo>
                  <a:pt x="23043" y="11296"/>
                </a:lnTo>
                <a:lnTo>
                  <a:pt x="23034" y="11296"/>
                </a:lnTo>
                <a:lnTo>
                  <a:pt x="23034" y="11305"/>
                </a:lnTo>
                <a:lnTo>
                  <a:pt x="23043" y="11305"/>
                </a:lnTo>
                <a:close/>
                <a:moveTo>
                  <a:pt x="23802" y="8860"/>
                </a:moveTo>
                <a:lnTo>
                  <a:pt x="23802" y="8869"/>
                </a:lnTo>
                <a:lnTo>
                  <a:pt x="23811" y="8869"/>
                </a:lnTo>
                <a:close/>
                <a:moveTo>
                  <a:pt x="23819" y="8825"/>
                </a:moveTo>
                <a:lnTo>
                  <a:pt x="23811" y="8816"/>
                </a:lnTo>
                <a:lnTo>
                  <a:pt x="23802" y="8816"/>
                </a:lnTo>
                <a:lnTo>
                  <a:pt x="23802" y="8807"/>
                </a:lnTo>
                <a:lnTo>
                  <a:pt x="23793" y="8807"/>
                </a:lnTo>
                <a:lnTo>
                  <a:pt x="23784" y="8798"/>
                </a:lnTo>
                <a:lnTo>
                  <a:pt x="23775" y="8789"/>
                </a:lnTo>
                <a:lnTo>
                  <a:pt x="23766" y="8781"/>
                </a:lnTo>
                <a:lnTo>
                  <a:pt x="23766" y="8772"/>
                </a:lnTo>
                <a:lnTo>
                  <a:pt x="23758" y="8763"/>
                </a:lnTo>
                <a:lnTo>
                  <a:pt x="23749" y="8754"/>
                </a:lnTo>
                <a:lnTo>
                  <a:pt x="23740" y="8754"/>
                </a:lnTo>
                <a:lnTo>
                  <a:pt x="23731" y="8754"/>
                </a:lnTo>
                <a:lnTo>
                  <a:pt x="23731" y="8745"/>
                </a:lnTo>
                <a:lnTo>
                  <a:pt x="23731" y="8754"/>
                </a:lnTo>
                <a:lnTo>
                  <a:pt x="23731" y="8772"/>
                </a:lnTo>
                <a:lnTo>
                  <a:pt x="23731" y="8781"/>
                </a:lnTo>
                <a:lnTo>
                  <a:pt x="23731" y="8789"/>
                </a:lnTo>
                <a:lnTo>
                  <a:pt x="23740" y="8798"/>
                </a:lnTo>
                <a:lnTo>
                  <a:pt x="23749" y="8798"/>
                </a:lnTo>
                <a:lnTo>
                  <a:pt x="23749" y="8807"/>
                </a:lnTo>
                <a:lnTo>
                  <a:pt x="23758" y="8807"/>
                </a:lnTo>
                <a:lnTo>
                  <a:pt x="23766" y="8816"/>
                </a:lnTo>
                <a:lnTo>
                  <a:pt x="23766" y="8825"/>
                </a:lnTo>
                <a:lnTo>
                  <a:pt x="23766" y="8833"/>
                </a:lnTo>
                <a:lnTo>
                  <a:pt x="23775" y="8842"/>
                </a:lnTo>
                <a:lnTo>
                  <a:pt x="23784" y="8851"/>
                </a:lnTo>
                <a:lnTo>
                  <a:pt x="23793" y="8851"/>
                </a:lnTo>
                <a:lnTo>
                  <a:pt x="23802" y="8851"/>
                </a:lnTo>
                <a:lnTo>
                  <a:pt x="23811" y="8851"/>
                </a:lnTo>
                <a:lnTo>
                  <a:pt x="23819" y="8842"/>
                </a:lnTo>
                <a:lnTo>
                  <a:pt x="23819" y="8851"/>
                </a:lnTo>
                <a:lnTo>
                  <a:pt x="23819" y="8842"/>
                </a:lnTo>
                <a:lnTo>
                  <a:pt x="23819" y="8833"/>
                </a:lnTo>
                <a:close/>
                <a:moveTo>
                  <a:pt x="23740" y="4386"/>
                </a:moveTo>
                <a:lnTo>
                  <a:pt x="23722" y="4413"/>
                </a:lnTo>
                <a:lnTo>
                  <a:pt x="23722" y="4422"/>
                </a:lnTo>
                <a:lnTo>
                  <a:pt x="23731" y="4422"/>
                </a:lnTo>
                <a:lnTo>
                  <a:pt x="23740" y="4422"/>
                </a:lnTo>
                <a:lnTo>
                  <a:pt x="23740" y="4413"/>
                </a:lnTo>
                <a:lnTo>
                  <a:pt x="23740" y="4404"/>
                </a:lnTo>
                <a:lnTo>
                  <a:pt x="23740" y="4395"/>
                </a:lnTo>
                <a:close/>
                <a:moveTo>
                  <a:pt x="23652" y="8648"/>
                </a:moveTo>
                <a:lnTo>
                  <a:pt x="23643" y="8648"/>
                </a:lnTo>
                <a:close/>
                <a:moveTo>
                  <a:pt x="23793" y="4272"/>
                </a:moveTo>
                <a:lnTo>
                  <a:pt x="23802" y="4272"/>
                </a:lnTo>
                <a:lnTo>
                  <a:pt x="23802" y="4263"/>
                </a:lnTo>
                <a:lnTo>
                  <a:pt x="23793" y="4263"/>
                </a:lnTo>
                <a:lnTo>
                  <a:pt x="23784" y="4263"/>
                </a:lnTo>
                <a:lnTo>
                  <a:pt x="23784" y="4272"/>
                </a:lnTo>
                <a:close/>
                <a:moveTo>
                  <a:pt x="23731" y="8728"/>
                </a:moveTo>
                <a:lnTo>
                  <a:pt x="23731" y="8719"/>
                </a:lnTo>
                <a:lnTo>
                  <a:pt x="23722" y="8719"/>
                </a:lnTo>
                <a:lnTo>
                  <a:pt x="23714" y="8728"/>
                </a:lnTo>
                <a:lnTo>
                  <a:pt x="23722" y="8728"/>
                </a:lnTo>
                <a:lnTo>
                  <a:pt x="23722" y="8736"/>
                </a:lnTo>
                <a:lnTo>
                  <a:pt x="23722" y="8745"/>
                </a:lnTo>
                <a:lnTo>
                  <a:pt x="23731" y="8745"/>
                </a:lnTo>
                <a:lnTo>
                  <a:pt x="23731" y="8736"/>
                </a:lnTo>
                <a:close/>
                <a:moveTo>
                  <a:pt x="23687" y="4466"/>
                </a:moveTo>
                <a:lnTo>
                  <a:pt x="23696" y="4457"/>
                </a:lnTo>
                <a:lnTo>
                  <a:pt x="23687" y="4457"/>
                </a:lnTo>
                <a:lnTo>
                  <a:pt x="23687" y="4466"/>
                </a:lnTo>
                <a:lnTo>
                  <a:pt x="23678" y="4466"/>
                </a:lnTo>
                <a:lnTo>
                  <a:pt x="23678" y="4475"/>
                </a:lnTo>
                <a:close/>
                <a:moveTo>
                  <a:pt x="23687" y="9178"/>
                </a:moveTo>
                <a:lnTo>
                  <a:pt x="23687" y="9187"/>
                </a:lnTo>
                <a:lnTo>
                  <a:pt x="23678" y="9187"/>
                </a:lnTo>
                <a:lnTo>
                  <a:pt x="23687" y="9187"/>
                </a:lnTo>
                <a:lnTo>
                  <a:pt x="23696" y="9187"/>
                </a:lnTo>
                <a:close/>
                <a:moveTo>
                  <a:pt x="23828" y="4280"/>
                </a:moveTo>
                <a:lnTo>
                  <a:pt x="23819" y="4289"/>
                </a:lnTo>
                <a:lnTo>
                  <a:pt x="23811" y="4307"/>
                </a:lnTo>
                <a:lnTo>
                  <a:pt x="23802" y="4316"/>
                </a:lnTo>
                <a:lnTo>
                  <a:pt x="23784" y="4316"/>
                </a:lnTo>
                <a:lnTo>
                  <a:pt x="23775" y="4325"/>
                </a:lnTo>
                <a:lnTo>
                  <a:pt x="23766" y="4325"/>
                </a:lnTo>
                <a:lnTo>
                  <a:pt x="23766" y="4333"/>
                </a:lnTo>
                <a:lnTo>
                  <a:pt x="23766" y="4342"/>
                </a:lnTo>
                <a:lnTo>
                  <a:pt x="23775" y="4342"/>
                </a:lnTo>
                <a:lnTo>
                  <a:pt x="23784" y="4351"/>
                </a:lnTo>
                <a:lnTo>
                  <a:pt x="23784" y="4342"/>
                </a:lnTo>
                <a:lnTo>
                  <a:pt x="23793" y="4342"/>
                </a:lnTo>
                <a:lnTo>
                  <a:pt x="23793" y="4333"/>
                </a:lnTo>
                <a:lnTo>
                  <a:pt x="23811" y="4333"/>
                </a:lnTo>
                <a:lnTo>
                  <a:pt x="23819" y="4325"/>
                </a:lnTo>
                <a:lnTo>
                  <a:pt x="23828" y="4307"/>
                </a:lnTo>
                <a:lnTo>
                  <a:pt x="23828" y="4298"/>
                </a:lnTo>
                <a:lnTo>
                  <a:pt x="23837" y="4289"/>
                </a:lnTo>
                <a:close/>
                <a:moveTo>
                  <a:pt x="20361" y="8136"/>
                </a:moveTo>
                <a:lnTo>
                  <a:pt x="20352" y="8136"/>
                </a:lnTo>
                <a:lnTo>
                  <a:pt x="20361" y="8145"/>
                </a:lnTo>
                <a:close/>
                <a:moveTo>
                  <a:pt x="20670" y="8878"/>
                </a:moveTo>
                <a:lnTo>
                  <a:pt x="20679" y="8878"/>
                </a:lnTo>
                <a:lnTo>
                  <a:pt x="20696" y="8878"/>
                </a:lnTo>
                <a:lnTo>
                  <a:pt x="20705" y="8878"/>
                </a:lnTo>
                <a:lnTo>
                  <a:pt x="20714" y="8869"/>
                </a:lnTo>
                <a:lnTo>
                  <a:pt x="20723" y="8869"/>
                </a:lnTo>
                <a:lnTo>
                  <a:pt x="20732" y="8869"/>
                </a:lnTo>
                <a:lnTo>
                  <a:pt x="20740" y="8860"/>
                </a:lnTo>
                <a:lnTo>
                  <a:pt x="20732" y="8851"/>
                </a:lnTo>
                <a:lnTo>
                  <a:pt x="20670" y="8851"/>
                </a:lnTo>
                <a:lnTo>
                  <a:pt x="20652" y="8860"/>
                </a:lnTo>
                <a:lnTo>
                  <a:pt x="20643" y="8860"/>
                </a:lnTo>
                <a:lnTo>
                  <a:pt x="20643" y="8869"/>
                </a:lnTo>
                <a:lnTo>
                  <a:pt x="20643" y="8878"/>
                </a:lnTo>
                <a:close/>
                <a:moveTo>
                  <a:pt x="20635" y="8772"/>
                </a:moveTo>
                <a:lnTo>
                  <a:pt x="20635" y="8781"/>
                </a:lnTo>
                <a:lnTo>
                  <a:pt x="20643" y="8781"/>
                </a:lnTo>
                <a:lnTo>
                  <a:pt x="20643" y="8772"/>
                </a:lnTo>
                <a:close/>
                <a:moveTo>
                  <a:pt x="23025" y="11313"/>
                </a:moveTo>
                <a:lnTo>
                  <a:pt x="23034" y="11313"/>
                </a:lnTo>
                <a:lnTo>
                  <a:pt x="23043" y="11322"/>
                </a:lnTo>
                <a:lnTo>
                  <a:pt x="23043" y="11313"/>
                </a:lnTo>
                <a:lnTo>
                  <a:pt x="23034" y="11313"/>
                </a:lnTo>
                <a:close/>
                <a:moveTo>
                  <a:pt x="20414" y="8419"/>
                </a:moveTo>
                <a:lnTo>
                  <a:pt x="20405" y="8427"/>
                </a:lnTo>
                <a:lnTo>
                  <a:pt x="20405" y="8445"/>
                </a:lnTo>
                <a:lnTo>
                  <a:pt x="20423" y="8436"/>
                </a:lnTo>
                <a:lnTo>
                  <a:pt x="20423" y="8427"/>
                </a:lnTo>
                <a:close/>
                <a:moveTo>
                  <a:pt x="20837" y="9893"/>
                </a:moveTo>
                <a:lnTo>
                  <a:pt x="20837" y="9901"/>
                </a:lnTo>
                <a:lnTo>
                  <a:pt x="20846" y="9893"/>
                </a:lnTo>
                <a:lnTo>
                  <a:pt x="20846" y="9884"/>
                </a:lnTo>
                <a:close/>
                <a:moveTo>
                  <a:pt x="20767" y="8869"/>
                </a:moveTo>
                <a:lnTo>
                  <a:pt x="20758" y="8869"/>
                </a:lnTo>
                <a:lnTo>
                  <a:pt x="20758" y="8878"/>
                </a:lnTo>
                <a:lnTo>
                  <a:pt x="20767" y="8878"/>
                </a:lnTo>
                <a:close/>
                <a:moveTo>
                  <a:pt x="24737" y="9663"/>
                </a:moveTo>
                <a:lnTo>
                  <a:pt x="24746" y="9663"/>
                </a:lnTo>
                <a:lnTo>
                  <a:pt x="24746" y="9654"/>
                </a:lnTo>
                <a:lnTo>
                  <a:pt x="24737" y="9645"/>
                </a:lnTo>
                <a:lnTo>
                  <a:pt x="24728" y="9645"/>
                </a:lnTo>
                <a:lnTo>
                  <a:pt x="24719" y="9654"/>
                </a:lnTo>
                <a:lnTo>
                  <a:pt x="24719" y="9663"/>
                </a:lnTo>
                <a:lnTo>
                  <a:pt x="24719" y="9654"/>
                </a:lnTo>
                <a:lnTo>
                  <a:pt x="24728" y="9654"/>
                </a:lnTo>
                <a:lnTo>
                  <a:pt x="24728" y="9663"/>
                </a:lnTo>
                <a:close/>
                <a:moveTo>
                  <a:pt x="20352" y="8463"/>
                </a:moveTo>
                <a:lnTo>
                  <a:pt x="20361" y="8472"/>
                </a:lnTo>
                <a:lnTo>
                  <a:pt x="20370" y="8472"/>
                </a:lnTo>
                <a:lnTo>
                  <a:pt x="20370" y="8463"/>
                </a:lnTo>
                <a:lnTo>
                  <a:pt x="20361" y="8463"/>
                </a:lnTo>
                <a:close/>
                <a:moveTo>
                  <a:pt x="23264" y="11622"/>
                </a:moveTo>
                <a:lnTo>
                  <a:pt x="23255" y="11622"/>
                </a:lnTo>
                <a:lnTo>
                  <a:pt x="23255" y="11614"/>
                </a:lnTo>
                <a:lnTo>
                  <a:pt x="23264" y="11614"/>
                </a:lnTo>
                <a:lnTo>
                  <a:pt x="23255" y="11605"/>
                </a:lnTo>
                <a:lnTo>
                  <a:pt x="23255" y="11587"/>
                </a:lnTo>
                <a:lnTo>
                  <a:pt x="23255" y="11578"/>
                </a:lnTo>
                <a:lnTo>
                  <a:pt x="23255" y="11569"/>
                </a:lnTo>
                <a:lnTo>
                  <a:pt x="23255" y="11561"/>
                </a:lnTo>
                <a:lnTo>
                  <a:pt x="23255" y="11552"/>
                </a:lnTo>
                <a:lnTo>
                  <a:pt x="23255" y="11543"/>
                </a:lnTo>
                <a:lnTo>
                  <a:pt x="23255" y="11525"/>
                </a:lnTo>
                <a:lnTo>
                  <a:pt x="23255" y="11516"/>
                </a:lnTo>
                <a:lnTo>
                  <a:pt x="23237" y="11508"/>
                </a:lnTo>
                <a:lnTo>
                  <a:pt x="23228" y="11516"/>
                </a:lnTo>
                <a:lnTo>
                  <a:pt x="23219" y="11516"/>
                </a:lnTo>
                <a:lnTo>
                  <a:pt x="23211" y="11516"/>
                </a:lnTo>
                <a:lnTo>
                  <a:pt x="23202" y="11516"/>
                </a:lnTo>
                <a:lnTo>
                  <a:pt x="23202" y="11525"/>
                </a:lnTo>
                <a:lnTo>
                  <a:pt x="23193" y="11525"/>
                </a:lnTo>
                <a:lnTo>
                  <a:pt x="23184" y="11525"/>
                </a:lnTo>
                <a:lnTo>
                  <a:pt x="23175" y="11525"/>
                </a:lnTo>
                <a:lnTo>
                  <a:pt x="23167" y="11525"/>
                </a:lnTo>
                <a:lnTo>
                  <a:pt x="23158" y="11525"/>
                </a:lnTo>
                <a:lnTo>
                  <a:pt x="23158" y="11534"/>
                </a:lnTo>
                <a:lnTo>
                  <a:pt x="23149" y="11534"/>
                </a:lnTo>
                <a:lnTo>
                  <a:pt x="23149" y="11543"/>
                </a:lnTo>
                <a:lnTo>
                  <a:pt x="23140" y="11534"/>
                </a:lnTo>
                <a:lnTo>
                  <a:pt x="23140" y="11543"/>
                </a:lnTo>
                <a:lnTo>
                  <a:pt x="23131" y="11543"/>
                </a:lnTo>
                <a:lnTo>
                  <a:pt x="23114" y="11543"/>
                </a:lnTo>
                <a:lnTo>
                  <a:pt x="23096" y="11543"/>
                </a:lnTo>
                <a:lnTo>
                  <a:pt x="23078" y="11534"/>
                </a:lnTo>
                <a:lnTo>
                  <a:pt x="23069" y="11525"/>
                </a:lnTo>
                <a:lnTo>
                  <a:pt x="23061" y="11516"/>
                </a:lnTo>
                <a:lnTo>
                  <a:pt x="23052" y="11516"/>
                </a:lnTo>
                <a:lnTo>
                  <a:pt x="23043" y="11516"/>
                </a:lnTo>
                <a:lnTo>
                  <a:pt x="23034" y="11508"/>
                </a:lnTo>
                <a:lnTo>
                  <a:pt x="23025" y="11508"/>
                </a:lnTo>
                <a:lnTo>
                  <a:pt x="23017" y="11508"/>
                </a:lnTo>
                <a:lnTo>
                  <a:pt x="22999" y="11508"/>
                </a:lnTo>
                <a:lnTo>
                  <a:pt x="22999" y="11499"/>
                </a:lnTo>
                <a:lnTo>
                  <a:pt x="22990" y="11508"/>
                </a:lnTo>
                <a:lnTo>
                  <a:pt x="22990" y="11525"/>
                </a:lnTo>
                <a:lnTo>
                  <a:pt x="22990" y="11534"/>
                </a:lnTo>
                <a:lnTo>
                  <a:pt x="22990" y="11543"/>
                </a:lnTo>
                <a:lnTo>
                  <a:pt x="22999" y="11561"/>
                </a:lnTo>
                <a:lnTo>
                  <a:pt x="22999" y="11569"/>
                </a:lnTo>
                <a:lnTo>
                  <a:pt x="23008" y="11587"/>
                </a:lnTo>
                <a:lnTo>
                  <a:pt x="23017" y="11605"/>
                </a:lnTo>
                <a:lnTo>
                  <a:pt x="23034" y="11622"/>
                </a:lnTo>
                <a:lnTo>
                  <a:pt x="23034" y="11631"/>
                </a:lnTo>
                <a:lnTo>
                  <a:pt x="23043" y="11631"/>
                </a:lnTo>
                <a:lnTo>
                  <a:pt x="23043" y="11640"/>
                </a:lnTo>
                <a:lnTo>
                  <a:pt x="23052" y="11649"/>
                </a:lnTo>
                <a:lnTo>
                  <a:pt x="23052" y="11658"/>
                </a:lnTo>
                <a:lnTo>
                  <a:pt x="23052" y="11649"/>
                </a:lnTo>
                <a:lnTo>
                  <a:pt x="23043" y="11649"/>
                </a:lnTo>
                <a:lnTo>
                  <a:pt x="23034" y="11640"/>
                </a:lnTo>
                <a:lnTo>
                  <a:pt x="23034" y="11658"/>
                </a:lnTo>
                <a:lnTo>
                  <a:pt x="23034" y="11667"/>
                </a:lnTo>
                <a:lnTo>
                  <a:pt x="23052" y="11702"/>
                </a:lnTo>
                <a:lnTo>
                  <a:pt x="23061" y="11702"/>
                </a:lnTo>
                <a:lnTo>
                  <a:pt x="23069" y="11711"/>
                </a:lnTo>
                <a:lnTo>
                  <a:pt x="23078" y="11728"/>
                </a:lnTo>
                <a:lnTo>
                  <a:pt x="23087" y="11728"/>
                </a:lnTo>
                <a:lnTo>
                  <a:pt x="23096" y="11737"/>
                </a:lnTo>
                <a:lnTo>
                  <a:pt x="23105" y="11728"/>
                </a:lnTo>
                <a:lnTo>
                  <a:pt x="23105" y="11737"/>
                </a:lnTo>
                <a:lnTo>
                  <a:pt x="23096" y="11737"/>
                </a:lnTo>
                <a:lnTo>
                  <a:pt x="23087" y="11737"/>
                </a:lnTo>
                <a:lnTo>
                  <a:pt x="23087" y="11746"/>
                </a:lnTo>
                <a:lnTo>
                  <a:pt x="23096" y="11755"/>
                </a:lnTo>
                <a:lnTo>
                  <a:pt x="23105" y="11755"/>
                </a:lnTo>
                <a:lnTo>
                  <a:pt x="23122" y="11755"/>
                </a:lnTo>
                <a:lnTo>
                  <a:pt x="23131" y="11755"/>
                </a:lnTo>
                <a:lnTo>
                  <a:pt x="23140" y="11755"/>
                </a:lnTo>
                <a:lnTo>
                  <a:pt x="23149" y="11764"/>
                </a:lnTo>
                <a:lnTo>
                  <a:pt x="23158" y="11764"/>
                </a:lnTo>
                <a:lnTo>
                  <a:pt x="23158" y="11746"/>
                </a:lnTo>
                <a:lnTo>
                  <a:pt x="23167" y="11737"/>
                </a:lnTo>
                <a:lnTo>
                  <a:pt x="23167" y="11728"/>
                </a:lnTo>
                <a:lnTo>
                  <a:pt x="23158" y="11728"/>
                </a:lnTo>
                <a:lnTo>
                  <a:pt x="23158" y="11719"/>
                </a:lnTo>
                <a:lnTo>
                  <a:pt x="23167" y="11719"/>
                </a:lnTo>
                <a:lnTo>
                  <a:pt x="23175" y="11728"/>
                </a:lnTo>
                <a:lnTo>
                  <a:pt x="23184" y="11728"/>
                </a:lnTo>
                <a:lnTo>
                  <a:pt x="23184" y="11719"/>
                </a:lnTo>
                <a:lnTo>
                  <a:pt x="23184" y="11711"/>
                </a:lnTo>
                <a:lnTo>
                  <a:pt x="23184" y="11702"/>
                </a:lnTo>
                <a:lnTo>
                  <a:pt x="23184" y="11693"/>
                </a:lnTo>
                <a:lnTo>
                  <a:pt x="23184" y="11684"/>
                </a:lnTo>
                <a:lnTo>
                  <a:pt x="23193" y="11693"/>
                </a:lnTo>
                <a:lnTo>
                  <a:pt x="23193" y="11711"/>
                </a:lnTo>
                <a:lnTo>
                  <a:pt x="23202" y="11702"/>
                </a:lnTo>
                <a:lnTo>
                  <a:pt x="23202" y="11693"/>
                </a:lnTo>
                <a:lnTo>
                  <a:pt x="23211" y="11693"/>
                </a:lnTo>
                <a:lnTo>
                  <a:pt x="23219" y="11702"/>
                </a:lnTo>
                <a:lnTo>
                  <a:pt x="23211" y="11702"/>
                </a:lnTo>
                <a:lnTo>
                  <a:pt x="23211" y="11711"/>
                </a:lnTo>
                <a:lnTo>
                  <a:pt x="23211" y="11719"/>
                </a:lnTo>
                <a:lnTo>
                  <a:pt x="23219" y="11728"/>
                </a:lnTo>
                <a:lnTo>
                  <a:pt x="23228" y="11719"/>
                </a:lnTo>
                <a:lnTo>
                  <a:pt x="23237" y="11719"/>
                </a:lnTo>
                <a:lnTo>
                  <a:pt x="23237" y="11702"/>
                </a:lnTo>
                <a:lnTo>
                  <a:pt x="23228" y="11693"/>
                </a:lnTo>
                <a:lnTo>
                  <a:pt x="23228" y="11675"/>
                </a:lnTo>
                <a:lnTo>
                  <a:pt x="23228" y="11667"/>
                </a:lnTo>
                <a:lnTo>
                  <a:pt x="23237" y="11658"/>
                </a:lnTo>
                <a:lnTo>
                  <a:pt x="23237" y="11649"/>
                </a:lnTo>
                <a:lnTo>
                  <a:pt x="23237" y="11640"/>
                </a:lnTo>
                <a:lnTo>
                  <a:pt x="23237" y="11631"/>
                </a:lnTo>
                <a:lnTo>
                  <a:pt x="23246" y="11622"/>
                </a:lnTo>
                <a:lnTo>
                  <a:pt x="23246" y="11614"/>
                </a:lnTo>
                <a:lnTo>
                  <a:pt x="23255" y="11614"/>
                </a:lnTo>
                <a:lnTo>
                  <a:pt x="23255" y="11622"/>
                </a:lnTo>
                <a:lnTo>
                  <a:pt x="23246" y="11622"/>
                </a:lnTo>
                <a:lnTo>
                  <a:pt x="23255" y="11622"/>
                </a:lnTo>
                <a:lnTo>
                  <a:pt x="23255" y="11631"/>
                </a:lnTo>
                <a:lnTo>
                  <a:pt x="23255" y="11640"/>
                </a:lnTo>
                <a:lnTo>
                  <a:pt x="23264" y="11640"/>
                </a:lnTo>
                <a:lnTo>
                  <a:pt x="23264" y="11631"/>
                </a:lnTo>
                <a:close/>
                <a:moveTo>
                  <a:pt x="23246" y="11675"/>
                </a:moveTo>
                <a:lnTo>
                  <a:pt x="23246" y="11667"/>
                </a:lnTo>
                <a:lnTo>
                  <a:pt x="23237" y="11675"/>
                </a:lnTo>
                <a:lnTo>
                  <a:pt x="23237" y="11684"/>
                </a:lnTo>
                <a:close/>
                <a:moveTo>
                  <a:pt x="23193" y="11711"/>
                </a:moveTo>
                <a:lnTo>
                  <a:pt x="23184" y="11719"/>
                </a:lnTo>
                <a:lnTo>
                  <a:pt x="23184" y="11728"/>
                </a:lnTo>
                <a:lnTo>
                  <a:pt x="23193" y="11728"/>
                </a:lnTo>
                <a:lnTo>
                  <a:pt x="23193" y="11719"/>
                </a:lnTo>
                <a:close/>
                <a:moveTo>
                  <a:pt x="22999" y="11490"/>
                </a:moveTo>
                <a:lnTo>
                  <a:pt x="22999" y="11481"/>
                </a:lnTo>
                <a:lnTo>
                  <a:pt x="22990" y="11481"/>
                </a:lnTo>
                <a:close/>
                <a:moveTo>
                  <a:pt x="20670" y="10290"/>
                </a:moveTo>
                <a:lnTo>
                  <a:pt x="20670" y="10281"/>
                </a:lnTo>
                <a:lnTo>
                  <a:pt x="20661" y="10254"/>
                </a:lnTo>
                <a:lnTo>
                  <a:pt x="20661" y="10263"/>
                </a:lnTo>
                <a:lnTo>
                  <a:pt x="20661" y="10281"/>
                </a:lnTo>
                <a:lnTo>
                  <a:pt x="20679" y="10299"/>
                </a:lnTo>
                <a:lnTo>
                  <a:pt x="20679" y="10290"/>
                </a:lnTo>
                <a:close/>
                <a:moveTo>
                  <a:pt x="23184" y="11728"/>
                </a:moveTo>
                <a:lnTo>
                  <a:pt x="23184" y="11737"/>
                </a:lnTo>
                <a:lnTo>
                  <a:pt x="23175" y="11737"/>
                </a:lnTo>
                <a:lnTo>
                  <a:pt x="23175" y="11746"/>
                </a:lnTo>
                <a:lnTo>
                  <a:pt x="23167" y="11746"/>
                </a:lnTo>
                <a:lnTo>
                  <a:pt x="23175" y="11746"/>
                </a:lnTo>
                <a:lnTo>
                  <a:pt x="23184" y="11746"/>
                </a:lnTo>
                <a:lnTo>
                  <a:pt x="23193" y="11737"/>
                </a:lnTo>
                <a:lnTo>
                  <a:pt x="23184" y="11737"/>
                </a:lnTo>
                <a:close/>
                <a:moveTo>
                  <a:pt x="22496" y="11075"/>
                </a:moveTo>
                <a:lnTo>
                  <a:pt x="22487" y="11084"/>
                </a:lnTo>
                <a:lnTo>
                  <a:pt x="22470" y="11084"/>
                </a:lnTo>
                <a:lnTo>
                  <a:pt x="22470" y="11075"/>
                </a:lnTo>
                <a:lnTo>
                  <a:pt x="22478" y="11075"/>
                </a:lnTo>
                <a:lnTo>
                  <a:pt x="22470" y="11066"/>
                </a:lnTo>
                <a:lnTo>
                  <a:pt x="22452" y="11066"/>
                </a:lnTo>
                <a:lnTo>
                  <a:pt x="22434" y="11075"/>
                </a:lnTo>
                <a:lnTo>
                  <a:pt x="22399" y="11084"/>
                </a:lnTo>
                <a:lnTo>
                  <a:pt x="22390" y="11093"/>
                </a:lnTo>
                <a:lnTo>
                  <a:pt x="22399" y="11093"/>
                </a:lnTo>
                <a:lnTo>
                  <a:pt x="22408" y="11102"/>
                </a:lnTo>
                <a:lnTo>
                  <a:pt x="22425" y="11110"/>
                </a:lnTo>
                <a:lnTo>
                  <a:pt x="22425" y="11102"/>
                </a:lnTo>
                <a:lnTo>
                  <a:pt x="22434" y="11102"/>
                </a:lnTo>
                <a:lnTo>
                  <a:pt x="22443" y="11102"/>
                </a:lnTo>
                <a:lnTo>
                  <a:pt x="22452" y="11102"/>
                </a:lnTo>
                <a:lnTo>
                  <a:pt x="22461" y="11110"/>
                </a:lnTo>
                <a:lnTo>
                  <a:pt x="22470" y="11102"/>
                </a:lnTo>
                <a:lnTo>
                  <a:pt x="22470" y="11093"/>
                </a:lnTo>
                <a:lnTo>
                  <a:pt x="22478" y="11093"/>
                </a:lnTo>
                <a:lnTo>
                  <a:pt x="22487" y="11093"/>
                </a:lnTo>
                <a:lnTo>
                  <a:pt x="22505" y="11093"/>
                </a:lnTo>
                <a:lnTo>
                  <a:pt x="22514" y="11093"/>
                </a:lnTo>
                <a:lnTo>
                  <a:pt x="22505" y="11084"/>
                </a:lnTo>
                <a:close/>
                <a:moveTo>
                  <a:pt x="22955" y="11419"/>
                </a:moveTo>
                <a:lnTo>
                  <a:pt x="22946" y="11411"/>
                </a:lnTo>
                <a:lnTo>
                  <a:pt x="22946" y="11402"/>
                </a:lnTo>
                <a:lnTo>
                  <a:pt x="22937" y="11411"/>
                </a:lnTo>
                <a:lnTo>
                  <a:pt x="22937" y="11419"/>
                </a:lnTo>
                <a:lnTo>
                  <a:pt x="22928" y="11419"/>
                </a:lnTo>
                <a:lnTo>
                  <a:pt x="22928" y="11428"/>
                </a:lnTo>
                <a:lnTo>
                  <a:pt x="22928" y="11437"/>
                </a:lnTo>
                <a:lnTo>
                  <a:pt x="22937" y="11437"/>
                </a:lnTo>
                <a:lnTo>
                  <a:pt x="22937" y="11446"/>
                </a:lnTo>
                <a:lnTo>
                  <a:pt x="22937" y="11455"/>
                </a:lnTo>
                <a:lnTo>
                  <a:pt x="22946" y="11446"/>
                </a:lnTo>
                <a:lnTo>
                  <a:pt x="22955" y="11446"/>
                </a:lnTo>
                <a:lnTo>
                  <a:pt x="22955" y="11437"/>
                </a:lnTo>
                <a:lnTo>
                  <a:pt x="22946" y="11428"/>
                </a:lnTo>
                <a:close/>
                <a:moveTo>
                  <a:pt x="20837" y="8860"/>
                </a:moveTo>
                <a:lnTo>
                  <a:pt x="20846" y="8860"/>
                </a:lnTo>
                <a:lnTo>
                  <a:pt x="20846" y="8851"/>
                </a:lnTo>
                <a:lnTo>
                  <a:pt x="20837" y="8851"/>
                </a:lnTo>
                <a:lnTo>
                  <a:pt x="20829" y="8851"/>
                </a:lnTo>
                <a:lnTo>
                  <a:pt x="20829" y="8860"/>
                </a:lnTo>
                <a:close/>
                <a:moveTo>
                  <a:pt x="24455" y="3451"/>
                </a:moveTo>
                <a:lnTo>
                  <a:pt x="24463" y="3442"/>
                </a:lnTo>
                <a:lnTo>
                  <a:pt x="24455" y="3424"/>
                </a:lnTo>
                <a:lnTo>
                  <a:pt x="24455" y="3416"/>
                </a:lnTo>
                <a:lnTo>
                  <a:pt x="24428" y="3424"/>
                </a:lnTo>
                <a:lnTo>
                  <a:pt x="24393" y="3433"/>
                </a:lnTo>
                <a:lnTo>
                  <a:pt x="24393" y="3442"/>
                </a:lnTo>
                <a:lnTo>
                  <a:pt x="24393" y="3460"/>
                </a:lnTo>
                <a:lnTo>
                  <a:pt x="24384" y="3477"/>
                </a:lnTo>
                <a:lnTo>
                  <a:pt x="24366" y="3486"/>
                </a:lnTo>
                <a:lnTo>
                  <a:pt x="24375" y="3486"/>
                </a:lnTo>
                <a:lnTo>
                  <a:pt x="24384" y="3477"/>
                </a:lnTo>
                <a:lnTo>
                  <a:pt x="24410" y="3468"/>
                </a:lnTo>
                <a:lnTo>
                  <a:pt x="24437" y="3451"/>
                </a:lnTo>
                <a:close/>
                <a:moveTo>
                  <a:pt x="24287" y="9134"/>
                </a:moveTo>
                <a:lnTo>
                  <a:pt x="24278" y="9125"/>
                </a:lnTo>
                <a:lnTo>
                  <a:pt x="24269" y="9116"/>
                </a:lnTo>
                <a:lnTo>
                  <a:pt x="24261" y="9116"/>
                </a:lnTo>
                <a:lnTo>
                  <a:pt x="24252" y="9116"/>
                </a:lnTo>
                <a:lnTo>
                  <a:pt x="24243" y="9116"/>
                </a:lnTo>
                <a:lnTo>
                  <a:pt x="24243" y="9107"/>
                </a:lnTo>
                <a:lnTo>
                  <a:pt x="24225" y="9098"/>
                </a:lnTo>
                <a:lnTo>
                  <a:pt x="24216" y="9098"/>
                </a:lnTo>
                <a:lnTo>
                  <a:pt x="24216" y="9107"/>
                </a:lnTo>
                <a:lnTo>
                  <a:pt x="24225" y="9107"/>
                </a:lnTo>
                <a:lnTo>
                  <a:pt x="24225" y="9116"/>
                </a:lnTo>
                <a:lnTo>
                  <a:pt x="24234" y="9125"/>
                </a:lnTo>
                <a:lnTo>
                  <a:pt x="24252" y="9134"/>
                </a:lnTo>
                <a:lnTo>
                  <a:pt x="24261" y="9142"/>
                </a:lnTo>
                <a:lnTo>
                  <a:pt x="24269" y="9142"/>
                </a:lnTo>
                <a:lnTo>
                  <a:pt x="24278" y="9142"/>
                </a:lnTo>
                <a:lnTo>
                  <a:pt x="24287" y="9142"/>
                </a:lnTo>
                <a:lnTo>
                  <a:pt x="24296" y="9142"/>
                </a:lnTo>
                <a:lnTo>
                  <a:pt x="24287" y="9142"/>
                </a:lnTo>
                <a:close/>
                <a:moveTo>
                  <a:pt x="24340" y="7960"/>
                </a:moveTo>
                <a:lnTo>
                  <a:pt x="24331" y="7960"/>
                </a:lnTo>
                <a:lnTo>
                  <a:pt x="24340" y="7969"/>
                </a:lnTo>
                <a:close/>
                <a:moveTo>
                  <a:pt x="24172" y="9063"/>
                </a:moveTo>
                <a:lnTo>
                  <a:pt x="24163" y="9054"/>
                </a:lnTo>
                <a:lnTo>
                  <a:pt x="24155" y="9054"/>
                </a:lnTo>
                <a:lnTo>
                  <a:pt x="24146" y="9045"/>
                </a:lnTo>
                <a:lnTo>
                  <a:pt x="24119" y="9045"/>
                </a:lnTo>
                <a:lnTo>
                  <a:pt x="24102" y="9028"/>
                </a:lnTo>
                <a:lnTo>
                  <a:pt x="24093" y="9028"/>
                </a:lnTo>
                <a:lnTo>
                  <a:pt x="24093" y="9036"/>
                </a:lnTo>
                <a:lnTo>
                  <a:pt x="24093" y="9045"/>
                </a:lnTo>
                <a:lnTo>
                  <a:pt x="24093" y="9054"/>
                </a:lnTo>
                <a:lnTo>
                  <a:pt x="24102" y="9063"/>
                </a:lnTo>
                <a:lnTo>
                  <a:pt x="24111" y="9072"/>
                </a:lnTo>
                <a:lnTo>
                  <a:pt x="24119" y="9072"/>
                </a:lnTo>
                <a:lnTo>
                  <a:pt x="24146" y="9072"/>
                </a:lnTo>
                <a:lnTo>
                  <a:pt x="24155" y="9081"/>
                </a:lnTo>
                <a:lnTo>
                  <a:pt x="24163" y="9081"/>
                </a:lnTo>
                <a:lnTo>
                  <a:pt x="24172" y="9081"/>
                </a:lnTo>
                <a:lnTo>
                  <a:pt x="24181" y="9072"/>
                </a:lnTo>
                <a:lnTo>
                  <a:pt x="24181" y="9063"/>
                </a:lnTo>
                <a:close/>
                <a:moveTo>
                  <a:pt x="24137" y="9019"/>
                </a:moveTo>
                <a:lnTo>
                  <a:pt x="24146" y="9028"/>
                </a:lnTo>
                <a:lnTo>
                  <a:pt x="24146" y="9019"/>
                </a:lnTo>
                <a:lnTo>
                  <a:pt x="24137" y="9010"/>
                </a:lnTo>
                <a:lnTo>
                  <a:pt x="24128" y="9010"/>
                </a:lnTo>
                <a:lnTo>
                  <a:pt x="24128" y="9019"/>
                </a:lnTo>
                <a:close/>
                <a:moveTo>
                  <a:pt x="24605" y="10007"/>
                </a:moveTo>
                <a:lnTo>
                  <a:pt x="24613" y="10016"/>
                </a:lnTo>
                <a:lnTo>
                  <a:pt x="24622" y="10016"/>
                </a:lnTo>
                <a:lnTo>
                  <a:pt x="24631" y="10007"/>
                </a:lnTo>
                <a:lnTo>
                  <a:pt x="24631" y="9990"/>
                </a:lnTo>
                <a:lnTo>
                  <a:pt x="24622" y="9990"/>
                </a:lnTo>
                <a:lnTo>
                  <a:pt x="24613" y="9981"/>
                </a:lnTo>
                <a:lnTo>
                  <a:pt x="24605" y="9972"/>
                </a:lnTo>
                <a:lnTo>
                  <a:pt x="24596" y="9972"/>
                </a:lnTo>
                <a:lnTo>
                  <a:pt x="24578" y="9954"/>
                </a:lnTo>
                <a:lnTo>
                  <a:pt x="24560" y="9946"/>
                </a:lnTo>
                <a:lnTo>
                  <a:pt x="24552" y="9946"/>
                </a:lnTo>
                <a:lnTo>
                  <a:pt x="24552" y="9937"/>
                </a:lnTo>
                <a:lnTo>
                  <a:pt x="24543" y="9937"/>
                </a:lnTo>
                <a:lnTo>
                  <a:pt x="24543" y="9928"/>
                </a:lnTo>
                <a:lnTo>
                  <a:pt x="24534" y="9928"/>
                </a:lnTo>
                <a:lnTo>
                  <a:pt x="24525" y="9919"/>
                </a:lnTo>
                <a:lnTo>
                  <a:pt x="24516" y="9910"/>
                </a:lnTo>
                <a:lnTo>
                  <a:pt x="24516" y="9901"/>
                </a:lnTo>
                <a:lnTo>
                  <a:pt x="24508" y="9901"/>
                </a:lnTo>
                <a:lnTo>
                  <a:pt x="24508" y="9893"/>
                </a:lnTo>
                <a:lnTo>
                  <a:pt x="24499" y="9893"/>
                </a:lnTo>
                <a:lnTo>
                  <a:pt x="24490" y="9893"/>
                </a:lnTo>
                <a:lnTo>
                  <a:pt x="24481" y="9884"/>
                </a:lnTo>
                <a:lnTo>
                  <a:pt x="24455" y="9857"/>
                </a:lnTo>
                <a:lnTo>
                  <a:pt x="24446" y="9857"/>
                </a:lnTo>
                <a:lnTo>
                  <a:pt x="24437" y="9857"/>
                </a:lnTo>
                <a:lnTo>
                  <a:pt x="24428" y="9848"/>
                </a:lnTo>
                <a:lnTo>
                  <a:pt x="24419" y="9840"/>
                </a:lnTo>
                <a:lnTo>
                  <a:pt x="24419" y="9848"/>
                </a:lnTo>
                <a:lnTo>
                  <a:pt x="24419" y="9857"/>
                </a:lnTo>
                <a:lnTo>
                  <a:pt x="24428" y="9857"/>
                </a:lnTo>
                <a:lnTo>
                  <a:pt x="24419" y="9866"/>
                </a:lnTo>
                <a:lnTo>
                  <a:pt x="24428" y="9866"/>
                </a:lnTo>
                <a:lnTo>
                  <a:pt x="24437" y="9884"/>
                </a:lnTo>
                <a:lnTo>
                  <a:pt x="24437" y="9893"/>
                </a:lnTo>
                <a:lnTo>
                  <a:pt x="24446" y="9893"/>
                </a:lnTo>
                <a:lnTo>
                  <a:pt x="24455" y="9901"/>
                </a:lnTo>
                <a:lnTo>
                  <a:pt x="24463" y="9910"/>
                </a:lnTo>
                <a:lnTo>
                  <a:pt x="24472" y="9928"/>
                </a:lnTo>
                <a:lnTo>
                  <a:pt x="24481" y="9928"/>
                </a:lnTo>
                <a:lnTo>
                  <a:pt x="24490" y="9937"/>
                </a:lnTo>
                <a:lnTo>
                  <a:pt x="24508" y="9946"/>
                </a:lnTo>
                <a:lnTo>
                  <a:pt x="24508" y="9954"/>
                </a:lnTo>
                <a:lnTo>
                  <a:pt x="24516" y="9954"/>
                </a:lnTo>
                <a:lnTo>
                  <a:pt x="24534" y="9963"/>
                </a:lnTo>
                <a:lnTo>
                  <a:pt x="24543" y="9972"/>
                </a:lnTo>
                <a:lnTo>
                  <a:pt x="24552" y="9981"/>
                </a:lnTo>
                <a:lnTo>
                  <a:pt x="24569" y="9981"/>
                </a:lnTo>
                <a:lnTo>
                  <a:pt x="24569" y="9990"/>
                </a:lnTo>
                <a:lnTo>
                  <a:pt x="24578" y="9998"/>
                </a:lnTo>
                <a:lnTo>
                  <a:pt x="24587" y="9998"/>
                </a:lnTo>
                <a:lnTo>
                  <a:pt x="24596" y="9998"/>
                </a:lnTo>
                <a:lnTo>
                  <a:pt x="24596" y="10007"/>
                </a:lnTo>
                <a:close/>
                <a:moveTo>
                  <a:pt x="24225" y="9063"/>
                </a:moveTo>
                <a:lnTo>
                  <a:pt x="24234" y="9063"/>
                </a:lnTo>
                <a:lnTo>
                  <a:pt x="24234" y="9054"/>
                </a:lnTo>
                <a:lnTo>
                  <a:pt x="24225" y="9036"/>
                </a:lnTo>
                <a:lnTo>
                  <a:pt x="24216" y="9036"/>
                </a:lnTo>
                <a:lnTo>
                  <a:pt x="24225" y="9045"/>
                </a:lnTo>
                <a:lnTo>
                  <a:pt x="24225" y="9054"/>
                </a:lnTo>
                <a:close/>
                <a:moveTo>
                  <a:pt x="24216" y="9054"/>
                </a:moveTo>
                <a:lnTo>
                  <a:pt x="24216" y="9045"/>
                </a:lnTo>
                <a:lnTo>
                  <a:pt x="24208" y="9036"/>
                </a:lnTo>
                <a:lnTo>
                  <a:pt x="24208" y="9028"/>
                </a:lnTo>
                <a:lnTo>
                  <a:pt x="24208" y="9019"/>
                </a:lnTo>
                <a:lnTo>
                  <a:pt x="24208" y="9010"/>
                </a:lnTo>
                <a:lnTo>
                  <a:pt x="24199" y="9001"/>
                </a:lnTo>
                <a:lnTo>
                  <a:pt x="24190" y="9001"/>
                </a:lnTo>
                <a:lnTo>
                  <a:pt x="24190" y="8992"/>
                </a:lnTo>
                <a:lnTo>
                  <a:pt x="24190" y="8984"/>
                </a:lnTo>
                <a:lnTo>
                  <a:pt x="24172" y="8957"/>
                </a:lnTo>
                <a:lnTo>
                  <a:pt x="24172" y="8966"/>
                </a:lnTo>
                <a:lnTo>
                  <a:pt x="24163" y="8966"/>
                </a:lnTo>
                <a:lnTo>
                  <a:pt x="24163" y="8957"/>
                </a:lnTo>
                <a:lnTo>
                  <a:pt x="24163" y="8966"/>
                </a:lnTo>
                <a:lnTo>
                  <a:pt x="24172" y="8975"/>
                </a:lnTo>
                <a:lnTo>
                  <a:pt x="24163" y="8984"/>
                </a:lnTo>
                <a:lnTo>
                  <a:pt x="24172" y="9010"/>
                </a:lnTo>
                <a:lnTo>
                  <a:pt x="24181" y="9019"/>
                </a:lnTo>
                <a:lnTo>
                  <a:pt x="24190" y="9028"/>
                </a:lnTo>
                <a:lnTo>
                  <a:pt x="24199" y="9036"/>
                </a:lnTo>
                <a:lnTo>
                  <a:pt x="24208" y="9036"/>
                </a:lnTo>
                <a:close/>
                <a:moveTo>
                  <a:pt x="23864" y="4272"/>
                </a:moveTo>
                <a:lnTo>
                  <a:pt x="23855" y="4272"/>
                </a:lnTo>
                <a:lnTo>
                  <a:pt x="23837" y="4280"/>
                </a:lnTo>
                <a:lnTo>
                  <a:pt x="23846" y="4289"/>
                </a:lnTo>
                <a:lnTo>
                  <a:pt x="23855" y="4289"/>
                </a:lnTo>
                <a:lnTo>
                  <a:pt x="23864" y="4280"/>
                </a:lnTo>
                <a:close/>
                <a:moveTo>
                  <a:pt x="24719" y="9504"/>
                </a:moveTo>
                <a:lnTo>
                  <a:pt x="24719" y="9522"/>
                </a:lnTo>
                <a:lnTo>
                  <a:pt x="24719" y="9531"/>
                </a:lnTo>
                <a:lnTo>
                  <a:pt x="24728" y="9531"/>
                </a:lnTo>
                <a:lnTo>
                  <a:pt x="24728" y="9522"/>
                </a:lnTo>
                <a:lnTo>
                  <a:pt x="24719" y="9495"/>
                </a:lnTo>
                <a:lnTo>
                  <a:pt x="24719" y="9487"/>
                </a:lnTo>
                <a:close/>
                <a:moveTo>
                  <a:pt x="24719" y="9451"/>
                </a:moveTo>
                <a:lnTo>
                  <a:pt x="24710" y="9451"/>
                </a:lnTo>
                <a:lnTo>
                  <a:pt x="24710" y="9460"/>
                </a:lnTo>
                <a:lnTo>
                  <a:pt x="24719" y="9478"/>
                </a:lnTo>
                <a:lnTo>
                  <a:pt x="24719" y="9487"/>
                </a:lnTo>
                <a:lnTo>
                  <a:pt x="24719" y="9478"/>
                </a:lnTo>
                <a:lnTo>
                  <a:pt x="24719" y="9469"/>
                </a:lnTo>
                <a:close/>
                <a:moveTo>
                  <a:pt x="24605" y="9434"/>
                </a:moveTo>
                <a:lnTo>
                  <a:pt x="24605" y="9425"/>
                </a:lnTo>
                <a:lnTo>
                  <a:pt x="24596" y="9434"/>
                </a:lnTo>
                <a:lnTo>
                  <a:pt x="24596" y="9442"/>
                </a:lnTo>
                <a:lnTo>
                  <a:pt x="24605" y="9469"/>
                </a:lnTo>
                <a:lnTo>
                  <a:pt x="24605" y="9487"/>
                </a:lnTo>
                <a:lnTo>
                  <a:pt x="24613" y="9495"/>
                </a:lnTo>
                <a:lnTo>
                  <a:pt x="24613" y="9504"/>
                </a:lnTo>
                <a:lnTo>
                  <a:pt x="24622" y="9504"/>
                </a:lnTo>
                <a:lnTo>
                  <a:pt x="24631" y="9495"/>
                </a:lnTo>
                <a:lnTo>
                  <a:pt x="24640" y="9495"/>
                </a:lnTo>
                <a:lnTo>
                  <a:pt x="24649" y="9495"/>
                </a:lnTo>
                <a:lnTo>
                  <a:pt x="24649" y="9487"/>
                </a:lnTo>
                <a:lnTo>
                  <a:pt x="24640" y="9469"/>
                </a:lnTo>
                <a:lnTo>
                  <a:pt x="24640" y="9460"/>
                </a:lnTo>
                <a:lnTo>
                  <a:pt x="24640" y="9451"/>
                </a:lnTo>
                <a:lnTo>
                  <a:pt x="24631" y="9451"/>
                </a:lnTo>
                <a:lnTo>
                  <a:pt x="24631" y="9460"/>
                </a:lnTo>
                <a:lnTo>
                  <a:pt x="24631" y="9469"/>
                </a:lnTo>
                <a:lnTo>
                  <a:pt x="24622" y="9469"/>
                </a:lnTo>
                <a:lnTo>
                  <a:pt x="24613" y="9442"/>
                </a:lnTo>
                <a:close/>
                <a:moveTo>
                  <a:pt x="24702" y="9548"/>
                </a:moveTo>
                <a:lnTo>
                  <a:pt x="24710" y="9557"/>
                </a:lnTo>
                <a:lnTo>
                  <a:pt x="24719" y="9557"/>
                </a:lnTo>
                <a:lnTo>
                  <a:pt x="24728" y="9557"/>
                </a:lnTo>
                <a:lnTo>
                  <a:pt x="24728" y="9548"/>
                </a:lnTo>
                <a:lnTo>
                  <a:pt x="24719" y="9540"/>
                </a:lnTo>
                <a:lnTo>
                  <a:pt x="24710" y="9540"/>
                </a:lnTo>
                <a:close/>
                <a:moveTo>
                  <a:pt x="24578" y="3822"/>
                </a:moveTo>
                <a:lnTo>
                  <a:pt x="24552" y="3822"/>
                </a:lnTo>
                <a:lnTo>
                  <a:pt x="24543" y="3830"/>
                </a:lnTo>
                <a:lnTo>
                  <a:pt x="24560" y="3839"/>
                </a:lnTo>
                <a:lnTo>
                  <a:pt x="24560" y="3848"/>
                </a:lnTo>
                <a:lnTo>
                  <a:pt x="24569" y="3848"/>
                </a:lnTo>
                <a:lnTo>
                  <a:pt x="24569" y="3857"/>
                </a:lnTo>
                <a:lnTo>
                  <a:pt x="24578" y="3866"/>
                </a:lnTo>
                <a:lnTo>
                  <a:pt x="24587" y="3874"/>
                </a:lnTo>
                <a:lnTo>
                  <a:pt x="24596" y="3874"/>
                </a:lnTo>
                <a:lnTo>
                  <a:pt x="24596" y="3883"/>
                </a:lnTo>
                <a:lnTo>
                  <a:pt x="24605" y="3892"/>
                </a:lnTo>
                <a:lnTo>
                  <a:pt x="24605" y="3874"/>
                </a:lnTo>
                <a:lnTo>
                  <a:pt x="24605" y="3866"/>
                </a:lnTo>
                <a:lnTo>
                  <a:pt x="24596" y="3866"/>
                </a:lnTo>
                <a:lnTo>
                  <a:pt x="24587" y="3857"/>
                </a:lnTo>
                <a:lnTo>
                  <a:pt x="24578" y="3839"/>
                </a:lnTo>
                <a:lnTo>
                  <a:pt x="24578" y="3830"/>
                </a:lnTo>
                <a:close/>
                <a:moveTo>
                  <a:pt x="24613" y="9204"/>
                </a:moveTo>
                <a:lnTo>
                  <a:pt x="24622" y="9204"/>
                </a:lnTo>
                <a:lnTo>
                  <a:pt x="24631" y="9204"/>
                </a:lnTo>
                <a:lnTo>
                  <a:pt x="24622" y="9204"/>
                </a:lnTo>
                <a:close/>
                <a:moveTo>
                  <a:pt x="24622" y="7536"/>
                </a:moveTo>
                <a:close/>
                <a:moveTo>
                  <a:pt x="24631" y="8392"/>
                </a:moveTo>
                <a:lnTo>
                  <a:pt x="24631" y="8383"/>
                </a:lnTo>
                <a:lnTo>
                  <a:pt x="24622" y="8383"/>
                </a:lnTo>
                <a:lnTo>
                  <a:pt x="24622" y="8392"/>
                </a:lnTo>
                <a:close/>
                <a:moveTo>
                  <a:pt x="24578" y="12399"/>
                </a:moveTo>
                <a:lnTo>
                  <a:pt x="24569" y="12399"/>
                </a:lnTo>
                <a:lnTo>
                  <a:pt x="24569" y="12408"/>
                </a:lnTo>
                <a:lnTo>
                  <a:pt x="24560" y="12417"/>
                </a:lnTo>
                <a:lnTo>
                  <a:pt x="24552" y="12426"/>
                </a:lnTo>
                <a:lnTo>
                  <a:pt x="24552" y="12434"/>
                </a:lnTo>
                <a:lnTo>
                  <a:pt x="24560" y="12434"/>
                </a:lnTo>
                <a:lnTo>
                  <a:pt x="24560" y="12426"/>
                </a:lnTo>
                <a:lnTo>
                  <a:pt x="24560" y="12434"/>
                </a:lnTo>
                <a:lnTo>
                  <a:pt x="24569" y="12434"/>
                </a:lnTo>
                <a:lnTo>
                  <a:pt x="24578" y="12434"/>
                </a:lnTo>
                <a:lnTo>
                  <a:pt x="24578" y="12426"/>
                </a:lnTo>
                <a:lnTo>
                  <a:pt x="24569" y="12417"/>
                </a:lnTo>
                <a:lnTo>
                  <a:pt x="24578" y="12417"/>
                </a:lnTo>
                <a:lnTo>
                  <a:pt x="24578" y="12408"/>
                </a:lnTo>
                <a:close/>
                <a:moveTo>
                  <a:pt x="23978" y="8975"/>
                </a:moveTo>
                <a:lnTo>
                  <a:pt x="23969" y="8975"/>
                </a:lnTo>
                <a:lnTo>
                  <a:pt x="23961" y="8975"/>
                </a:lnTo>
                <a:lnTo>
                  <a:pt x="23961" y="8984"/>
                </a:lnTo>
                <a:lnTo>
                  <a:pt x="23969" y="8992"/>
                </a:lnTo>
                <a:lnTo>
                  <a:pt x="23978" y="8984"/>
                </a:lnTo>
                <a:close/>
                <a:moveTo>
                  <a:pt x="23943" y="8992"/>
                </a:moveTo>
                <a:lnTo>
                  <a:pt x="23934" y="8992"/>
                </a:lnTo>
                <a:close/>
                <a:moveTo>
                  <a:pt x="24155" y="9213"/>
                </a:moveTo>
                <a:lnTo>
                  <a:pt x="24128" y="9195"/>
                </a:lnTo>
                <a:lnTo>
                  <a:pt x="24119" y="9195"/>
                </a:lnTo>
                <a:lnTo>
                  <a:pt x="24119" y="9204"/>
                </a:lnTo>
                <a:lnTo>
                  <a:pt x="24128" y="9204"/>
                </a:lnTo>
                <a:lnTo>
                  <a:pt x="24137" y="9204"/>
                </a:lnTo>
                <a:lnTo>
                  <a:pt x="24146" y="9213"/>
                </a:lnTo>
                <a:lnTo>
                  <a:pt x="24155" y="9222"/>
                </a:lnTo>
                <a:lnTo>
                  <a:pt x="24163" y="9213"/>
                </a:lnTo>
                <a:close/>
                <a:moveTo>
                  <a:pt x="23961" y="8975"/>
                </a:moveTo>
                <a:lnTo>
                  <a:pt x="23961" y="8957"/>
                </a:lnTo>
                <a:lnTo>
                  <a:pt x="23952" y="8957"/>
                </a:lnTo>
                <a:lnTo>
                  <a:pt x="23943" y="8957"/>
                </a:lnTo>
                <a:lnTo>
                  <a:pt x="23943" y="8948"/>
                </a:lnTo>
                <a:lnTo>
                  <a:pt x="23943" y="8939"/>
                </a:lnTo>
                <a:lnTo>
                  <a:pt x="23934" y="8931"/>
                </a:lnTo>
                <a:lnTo>
                  <a:pt x="23925" y="8939"/>
                </a:lnTo>
                <a:lnTo>
                  <a:pt x="23925" y="8948"/>
                </a:lnTo>
                <a:lnTo>
                  <a:pt x="23916" y="8948"/>
                </a:lnTo>
                <a:lnTo>
                  <a:pt x="23916" y="8957"/>
                </a:lnTo>
                <a:lnTo>
                  <a:pt x="23925" y="8957"/>
                </a:lnTo>
                <a:lnTo>
                  <a:pt x="23934" y="8957"/>
                </a:lnTo>
                <a:lnTo>
                  <a:pt x="23943" y="8957"/>
                </a:lnTo>
                <a:lnTo>
                  <a:pt x="23943" y="8966"/>
                </a:lnTo>
                <a:lnTo>
                  <a:pt x="23943" y="8975"/>
                </a:lnTo>
                <a:lnTo>
                  <a:pt x="23952" y="8975"/>
                </a:lnTo>
                <a:lnTo>
                  <a:pt x="23961" y="8984"/>
                </a:lnTo>
                <a:close/>
                <a:moveTo>
                  <a:pt x="23908" y="8931"/>
                </a:moveTo>
                <a:lnTo>
                  <a:pt x="23899" y="8931"/>
                </a:lnTo>
                <a:lnTo>
                  <a:pt x="23899" y="8939"/>
                </a:lnTo>
                <a:lnTo>
                  <a:pt x="23899" y="8948"/>
                </a:lnTo>
                <a:lnTo>
                  <a:pt x="23908" y="8948"/>
                </a:lnTo>
                <a:lnTo>
                  <a:pt x="23908" y="8939"/>
                </a:lnTo>
                <a:lnTo>
                  <a:pt x="23916" y="8939"/>
                </a:lnTo>
                <a:close/>
                <a:moveTo>
                  <a:pt x="23864" y="8931"/>
                </a:moveTo>
                <a:lnTo>
                  <a:pt x="23864" y="8939"/>
                </a:lnTo>
                <a:lnTo>
                  <a:pt x="23864" y="8948"/>
                </a:lnTo>
                <a:lnTo>
                  <a:pt x="23872" y="8948"/>
                </a:lnTo>
                <a:close/>
                <a:moveTo>
                  <a:pt x="23872" y="8904"/>
                </a:moveTo>
                <a:lnTo>
                  <a:pt x="23864" y="8904"/>
                </a:lnTo>
                <a:lnTo>
                  <a:pt x="23864" y="8913"/>
                </a:lnTo>
                <a:lnTo>
                  <a:pt x="23872" y="8922"/>
                </a:lnTo>
                <a:lnTo>
                  <a:pt x="23872" y="8931"/>
                </a:lnTo>
                <a:lnTo>
                  <a:pt x="23881" y="8922"/>
                </a:lnTo>
                <a:lnTo>
                  <a:pt x="23881" y="8913"/>
                </a:lnTo>
                <a:close/>
                <a:moveTo>
                  <a:pt x="23916" y="8886"/>
                </a:moveTo>
                <a:lnTo>
                  <a:pt x="23925" y="8886"/>
                </a:lnTo>
                <a:lnTo>
                  <a:pt x="23925" y="8895"/>
                </a:lnTo>
                <a:lnTo>
                  <a:pt x="23934" y="8895"/>
                </a:lnTo>
                <a:lnTo>
                  <a:pt x="23934" y="8886"/>
                </a:lnTo>
                <a:lnTo>
                  <a:pt x="23925" y="8886"/>
                </a:lnTo>
                <a:lnTo>
                  <a:pt x="23908" y="8878"/>
                </a:lnTo>
                <a:lnTo>
                  <a:pt x="23908" y="8869"/>
                </a:lnTo>
                <a:lnTo>
                  <a:pt x="23908" y="8860"/>
                </a:lnTo>
                <a:lnTo>
                  <a:pt x="23899" y="8851"/>
                </a:lnTo>
                <a:lnTo>
                  <a:pt x="23881" y="8842"/>
                </a:lnTo>
                <a:lnTo>
                  <a:pt x="23872" y="8833"/>
                </a:lnTo>
                <a:lnTo>
                  <a:pt x="23864" y="8833"/>
                </a:lnTo>
                <a:lnTo>
                  <a:pt x="23855" y="8833"/>
                </a:lnTo>
                <a:lnTo>
                  <a:pt x="23855" y="8842"/>
                </a:lnTo>
                <a:lnTo>
                  <a:pt x="23864" y="8842"/>
                </a:lnTo>
                <a:lnTo>
                  <a:pt x="23872" y="8860"/>
                </a:lnTo>
                <a:lnTo>
                  <a:pt x="23890" y="8878"/>
                </a:lnTo>
                <a:lnTo>
                  <a:pt x="23908" y="8886"/>
                </a:lnTo>
                <a:close/>
                <a:moveTo>
                  <a:pt x="23925" y="8975"/>
                </a:moveTo>
                <a:lnTo>
                  <a:pt x="23925" y="8966"/>
                </a:lnTo>
                <a:lnTo>
                  <a:pt x="23916" y="8975"/>
                </a:lnTo>
                <a:lnTo>
                  <a:pt x="23925" y="8992"/>
                </a:lnTo>
                <a:lnTo>
                  <a:pt x="23925" y="8984"/>
                </a:lnTo>
                <a:close/>
                <a:moveTo>
                  <a:pt x="23987" y="8984"/>
                </a:moveTo>
                <a:lnTo>
                  <a:pt x="23987" y="8992"/>
                </a:lnTo>
                <a:lnTo>
                  <a:pt x="23987" y="9001"/>
                </a:lnTo>
                <a:lnTo>
                  <a:pt x="23987" y="8992"/>
                </a:lnTo>
                <a:close/>
                <a:moveTo>
                  <a:pt x="24111" y="9769"/>
                </a:moveTo>
                <a:lnTo>
                  <a:pt x="24111" y="9778"/>
                </a:lnTo>
                <a:lnTo>
                  <a:pt x="24119" y="9778"/>
                </a:lnTo>
                <a:lnTo>
                  <a:pt x="24119" y="9769"/>
                </a:lnTo>
                <a:close/>
                <a:moveTo>
                  <a:pt x="24102" y="8975"/>
                </a:moveTo>
                <a:lnTo>
                  <a:pt x="24111" y="8975"/>
                </a:lnTo>
                <a:lnTo>
                  <a:pt x="24102" y="8966"/>
                </a:lnTo>
                <a:lnTo>
                  <a:pt x="24111" y="8957"/>
                </a:lnTo>
                <a:lnTo>
                  <a:pt x="24075" y="8939"/>
                </a:lnTo>
                <a:lnTo>
                  <a:pt x="24066" y="8939"/>
                </a:lnTo>
                <a:lnTo>
                  <a:pt x="24058" y="8931"/>
                </a:lnTo>
                <a:lnTo>
                  <a:pt x="24049" y="8931"/>
                </a:lnTo>
                <a:lnTo>
                  <a:pt x="24049" y="8922"/>
                </a:lnTo>
                <a:lnTo>
                  <a:pt x="24040" y="8922"/>
                </a:lnTo>
                <a:lnTo>
                  <a:pt x="24031" y="8913"/>
                </a:lnTo>
                <a:lnTo>
                  <a:pt x="24022" y="8904"/>
                </a:lnTo>
                <a:lnTo>
                  <a:pt x="24005" y="8904"/>
                </a:lnTo>
                <a:lnTo>
                  <a:pt x="24013" y="8913"/>
                </a:lnTo>
                <a:lnTo>
                  <a:pt x="24013" y="8922"/>
                </a:lnTo>
                <a:lnTo>
                  <a:pt x="24022" y="8922"/>
                </a:lnTo>
                <a:lnTo>
                  <a:pt x="24031" y="8931"/>
                </a:lnTo>
                <a:lnTo>
                  <a:pt x="24040" y="8939"/>
                </a:lnTo>
                <a:lnTo>
                  <a:pt x="24049" y="8948"/>
                </a:lnTo>
                <a:lnTo>
                  <a:pt x="24066" y="8948"/>
                </a:lnTo>
                <a:lnTo>
                  <a:pt x="24075" y="8957"/>
                </a:lnTo>
                <a:lnTo>
                  <a:pt x="24093" y="8966"/>
                </a:lnTo>
                <a:close/>
                <a:moveTo>
                  <a:pt x="19249" y="6918"/>
                </a:moveTo>
                <a:lnTo>
                  <a:pt x="19249" y="6927"/>
                </a:lnTo>
                <a:lnTo>
                  <a:pt x="19258" y="6918"/>
                </a:lnTo>
                <a:lnTo>
                  <a:pt x="19267" y="6918"/>
                </a:lnTo>
                <a:lnTo>
                  <a:pt x="19267" y="6909"/>
                </a:lnTo>
                <a:lnTo>
                  <a:pt x="19258" y="6909"/>
                </a:lnTo>
                <a:lnTo>
                  <a:pt x="19249" y="6901"/>
                </a:lnTo>
                <a:lnTo>
                  <a:pt x="19241" y="6901"/>
                </a:lnTo>
                <a:lnTo>
                  <a:pt x="19241" y="6909"/>
                </a:lnTo>
                <a:close/>
                <a:moveTo>
                  <a:pt x="23996" y="7845"/>
                </a:moveTo>
                <a:lnTo>
                  <a:pt x="23987" y="7845"/>
                </a:lnTo>
                <a:lnTo>
                  <a:pt x="23978" y="7845"/>
                </a:lnTo>
                <a:lnTo>
                  <a:pt x="23987" y="7845"/>
                </a:lnTo>
                <a:lnTo>
                  <a:pt x="23987" y="7854"/>
                </a:lnTo>
                <a:lnTo>
                  <a:pt x="23996" y="7854"/>
                </a:lnTo>
                <a:close/>
                <a:moveTo>
                  <a:pt x="24031" y="12814"/>
                </a:moveTo>
                <a:lnTo>
                  <a:pt x="24031" y="12823"/>
                </a:lnTo>
                <a:lnTo>
                  <a:pt x="24040" y="12814"/>
                </a:lnTo>
                <a:lnTo>
                  <a:pt x="24040" y="12805"/>
                </a:lnTo>
                <a:lnTo>
                  <a:pt x="24040" y="12796"/>
                </a:lnTo>
                <a:close/>
                <a:moveTo>
                  <a:pt x="24058" y="9010"/>
                </a:moveTo>
                <a:lnTo>
                  <a:pt x="24049" y="9010"/>
                </a:lnTo>
                <a:lnTo>
                  <a:pt x="24049" y="9019"/>
                </a:lnTo>
                <a:lnTo>
                  <a:pt x="24058" y="9019"/>
                </a:lnTo>
                <a:lnTo>
                  <a:pt x="24066" y="9019"/>
                </a:lnTo>
                <a:close/>
                <a:moveTo>
                  <a:pt x="13921" y="2957"/>
                </a:moveTo>
                <a:lnTo>
                  <a:pt x="13903" y="2957"/>
                </a:lnTo>
                <a:lnTo>
                  <a:pt x="13912" y="2965"/>
                </a:lnTo>
                <a:lnTo>
                  <a:pt x="13921" y="2974"/>
                </a:lnTo>
                <a:lnTo>
                  <a:pt x="13921" y="2965"/>
                </a:lnTo>
                <a:lnTo>
                  <a:pt x="13930" y="2965"/>
                </a:lnTo>
                <a:lnTo>
                  <a:pt x="13930" y="2957"/>
                </a:lnTo>
                <a:lnTo>
                  <a:pt x="13921" y="2965"/>
                </a:lnTo>
                <a:close/>
                <a:moveTo>
                  <a:pt x="14344" y="5525"/>
                </a:moveTo>
                <a:lnTo>
                  <a:pt x="14344" y="5516"/>
                </a:lnTo>
                <a:lnTo>
                  <a:pt x="14335" y="5516"/>
                </a:lnTo>
                <a:lnTo>
                  <a:pt x="14335" y="5507"/>
                </a:lnTo>
                <a:lnTo>
                  <a:pt x="14335" y="5516"/>
                </a:lnTo>
                <a:lnTo>
                  <a:pt x="14335" y="5525"/>
                </a:lnTo>
                <a:close/>
                <a:moveTo>
                  <a:pt x="13189" y="3786"/>
                </a:moveTo>
                <a:lnTo>
                  <a:pt x="13181" y="3786"/>
                </a:lnTo>
                <a:lnTo>
                  <a:pt x="13172" y="3777"/>
                </a:lnTo>
                <a:lnTo>
                  <a:pt x="13163" y="3786"/>
                </a:lnTo>
                <a:lnTo>
                  <a:pt x="13163" y="3795"/>
                </a:lnTo>
                <a:lnTo>
                  <a:pt x="13172" y="3795"/>
                </a:lnTo>
                <a:lnTo>
                  <a:pt x="13172" y="3804"/>
                </a:lnTo>
                <a:lnTo>
                  <a:pt x="13181" y="3813"/>
                </a:lnTo>
                <a:lnTo>
                  <a:pt x="13181" y="3822"/>
                </a:lnTo>
                <a:lnTo>
                  <a:pt x="13189" y="3839"/>
                </a:lnTo>
                <a:lnTo>
                  <a:pt x="13198" y="3839"/>
                </a:lnTo>
                <a:lnTo>
                  <a:pt x="13215" y="3839"/>
                </a:lnTo>
                <a:lnTo>
                  <a:pt x="13215" y="3848"/>
                </a:lnTo>
                <a:lnTo>
                  <a:pt x="13215" y="3857"/>
                </a:lnTo>
                <a:lnTo>
                  <a:pt x="13224" y="3857"/>
                </a:lnTo>
                <a:lnTo>
                  <a:pt x="13224" y="3866"/>
                </a:lnTo>
                <a:lnTo>
                  <a:pt x="13233" y="3883"/>
                </a:lnTo>
                <a:lnTo>
                  <a:pt x="13241" y="3874"/>
                </a:lnTo>
                <a:lnTo>
                  <a:pt x="13241" y="3866"/>
                </a:lnTo>
                <a:lnTo>
                  <a:pt x="13241" y="3857"/>
                </a:lnTo>
                <a:lnTo>
                  <a:pt x="13241" y="3848"/>
                </a:lnTo>
                <a:lnTo>
                  <a:pt x="13241" y="3839"/>
                </a:lnTo>
                <a:lnTo>
                  <a:pt x="13259" y="3830"/>
                </a:lnTo>
                <a:lnTo>
                  <a:pt x="13268" y="3830"/>
                </a:lnTo>
                <a:lnTo>
                  <a:pt x="13268" y="3822"/>
                </a:lnTo>
                <a:lnTo>
                  <a:pt x="13259" y="3813"/>
                </a:lnTo>
                <a:lnTo>
                  <a:pt x="13259" y="3804"/>
                </a:lnTo>
                <a:lnTo>
                  <a:pt x="13259" y="3795"/>
                </a:lnTo>
                <a:lnTo>
                  <a:pt x="13268" y="3795"/>
                </a:lnTo>
                <a:lnTo>
                  <a:pt x="13277" y="3795"/>
                </a:lnTo>
                <a:lnTo>
                  <a:pt x="13277" y="3786"/>
                </a:lnTo>
                <a:lnTo>
                  <a:pt x="13277" y="3777"/>
                </a:lnTo>
                <a:lnTo>
                  <a:pt x="13277" y="3760"/>
                </a:lnTo>
                <a:lnTo>
                  <a:pt x="13285" y="3751"/>
                </a:lnTo>
                <a:lnTo>
                  <a:pt x="13277" y="3742"/>
                </a:lnTo>
                <a:lnTo>
                  <a:pt x="13268" y="3742"/>
                </a:lnTo>
                <a:lnTo>
                  <a:pt x="13259" y="3742"/>
                </a:lnTo>
                <a:lnTo>
                  <a:pt x="13241" y="3751"/>
                </a:lnTo>
                <a:lnTo>
                  <a:pt x="13233" y="3760"/>
                </a:lnTo>
                <a:lnTo>
                  <a:pt x="13233" y="3769"/>
                </a:lnTo>
                <a:lnTo>
                  <a:pt x="13233" y="3777"/>
                </a:lnTo>
                <a:lnTo>
                  <a:pt x="13224" y="3786"/>
                </a:lnTo>
                <a:lnTo>
                  <a:pt x="13215" y="3786"/>
                </a:lnTo>
                <a:lnTo>
                  <a:pt x="13215" y="3769"/>
                </a:lnTo>
                <a:lnTo>
                  <a:pt x="13215" y="3760"/>
                </a:lnTo>
                <a:lnTo>
                  <a:pt x="13198" y="3760"/>
                </a:lnTo>
                <a:lnTo>
                  <a:pt x="13198" y="3769"/>
                </a:lnTo>
                <a:lnTo>
                  <a:pt x="13189" y="3777"/>
                </a:lnTo>
                <a:close/>
                <a:moveTo>
                  <a:pt x="13277" y="3804"/>
                </a:moveTo>
                <a:lnTo>
                  <a:pt x="13285" y="3795"/>
                </a:lnTo>
                <a:lnTo>
                  <a:pt x="13285" y="3786"/>
                </a:lnTo>
                <a:lnTo>
                  <a:pt x="13277" y="3795"/>
                </a:lnTo>
                <a:close/>
                <a:moveTo>
                  <a:pt x="12978" y="3857"/>
                </a:moveTo>
                <a:lnTo>
                  <a:pt x="12978" y="3848"/>
                </a:lnTo>
                <a:lnTo>
                  <a:pt x="12969" y="3866"/>
                </a:lnTo>
                <a:lnTo>
                  <a:pt x="12969" y="3883"/>
                </a:lnTo>
                <a:lnTo>
                  <a:pt x="12969" y="3874"/>
                </a:lnTo>
                <a:lnTo>
                  <a:pt x="12987" y="3874"/>
                </a:lnTo>
                <a:lnTo>
                  <a:pt x="12995" y="3866"/>
                </a:lnTo>
                <a:lnTo>
                  <a:pt x="12978" y="3866"/>
                </a:lnTo>
                <a:lnTo>
                  <a:pt x="12969" y="3866"/>
                </a:lnTo>
                <a:close/>
                <a:moveTo>
                  <a:pt x="12819" y="4007"/>
                </a:moveTo>
                <a:lnTo>
                  <a:pt x="12810" y="4007"/>
                </a:lnTo>
                <a:lnTo>
                  <a:pt x="12810" y="4016"/>
                </a:lnTo>
                <a:lnTo>
                  <a:pt x="12828" y="4007"/>
                </a:lnTo>
                <a:close/>
                <a:moveTo>
                  <a:pt x="12792" y="4016"/>
                </a:moveTo>
                <a:lnTo>
                  <a:pt x="12775" y="4016"/>
                </a:lnTo>
                <a:close/>
                <a:moveTo>
                  <a:pt x="12854" y="3998"/>
                </a:moveTo>
                <a:lnTo>
                  <a:pt x="12845" y="3998"/>
                </a:lnTo>
                <a:close/>
                <a:moveTo>
                  <a:pt x="13277" y="3857"/>
                </a:moveTo>
                <a:lnTo>
                  <a:pt x="13268" y="3857"/>
                </a:lnTo>
                <a:lnTo>
                  <a:pt x="13259" y="3857"/>
                </a:lnTo>
                <a:lnTo>
                  <a:pt x="13259" y="3848"/>
                </a:lnTo>
                <a:lnTo>
                  <a:pt x="13259" y="3857"/>
                </a:lnTo>
                <a:lnTo>
                  <a:pt x="13250" y="3857"/>
                </a:lnTo>
                <a:lnTo>
                  <a:pt x="13250" y="3866"/>
                </a:lnTo>
                <a:lnTo>
                  <a:pt x="13268" y="3866"/>
                </a:lnTo>
                <a:lnTo>
                  <a:pt x="13277" y="3866"/>
                </a:lnTo>
                <a:close/>
                <a:moveTo>
                  <a:pt x="13084" y="3848"/>
                </a:moveTo>
                <a:lnTo>
                  <a:pt x="13075" y="3848"/>
                </a:lnTo>
                <a:lnTo>
                  <a:pt x="13075" y="3866"/>
                </a:lnTo>
                <a:lnTo>
                  <a:pt x="13084" y="3866"/>
                </a:lnTo>
                <a:lnTo>
                  <a:pt x="13092" y="3874"/>
                </a:lnTo>
                <a:lnTo>
                  <a:pt x="13101" y="3866"/>
                </a:lnTo>
                <a:lnTo>
                  <a:pt x="13092" y="3857"/>
                </a:lnTo>
                <a:close/>
                <a:moveTo>
                  <a:pt x="12766" y="4016"/>
                </a:moveTo>
                <a:lnTo>
                  <a:pt x="12757" y="4016"/>
                </a:lnTo>
                <a:lnTo>
                  <a:pt x="12740" y="4024"/>
                </a:lnTo>
                <a:lnTo>
                  <a:pt x="12748" y="4024"/>
                </a:lnTo>
                <a:close/>
                <a:moveTo>
                  <a:pt x="13119" y="3866"/>
                </a:moveTo>
                <a:lnTo>
                  <a:pt x="13110" y="3866"/>
                </a:lnTo>
                <a:lnTo>
                  <a:pt x="13119" y="3874"/>
                </a:lnTo>
                <a:lnTo>
                  <a:pt x="13128" y="3874"/>
                </a:lnTo>
                <a:lnTo>
                  <a:pt x="13128" y="3866"/>
                </a:lnTo>
                <a:close/>
                <a:moveTo>
                  <a:pt x="13128" y="3777"/>
                </a:moveTo>
                <a:lnTo>
                  <a:pt x="13137" y="3777"/>
                </a:lnTo>
                <a:lnTo>
                  <a:pt x="13137" y="3769"/>
                </a:lnTo>
                <a:lnTo>
                  <a:pt x="13145" y="3769"/>
                </a:lnTo>
                <a:lnTo>
                  <a:pt x="13137" y="3760"/>
                </a:lnTo>
                <a:lnTo>
                  <a:pt x="13128" y="3760"/>
                </a:lnTo>
                <a:lnTo>
                  <a:pt x="13137" y="3769"/>
                </a:lnTo>
                <a:lnTo>
                  <a:pt x="13128" y="3769"/>
                </a:lnTo>
                <a:close/>
                <a:moveTo>
                  <a:pt x="13145" y="3883"/>
                </a:moveTo>
                <a:lnTo>
                  <a:pt x="13145" y="3874"/>
                </a:lnTo>
                <a:lnTo>
                  <a:pt x="13163" y="3848"/>
                </a:lnTo>
                <a:lnTo>
                  <a:pt x="13163" y="3839"/>
                </a:lnTo>
                <a:lnTo>
                  <a:pt x="13154" y="3848"/>
                </a:lnTo>
                <a:lnTo>
                  <a:pt x="13145" y="3866"/>
                </a:lnTo>
                <a:lnTo>
                  <a:pt x="13137" y="3874"/>
                </a:lnTo>
                <a:close/>
                <a:moveTo>
                  <a:pt x="13321" y="3919"/>
                </a:moveTo>
                <a:lnTo>
                  <a:pt x="13330" y="3927"/>
                </a:lnTo>
                <a:lnTo>
                  <a:pt x="13338" y="3936"/>
                </a:lnTo>
                <a:lnTo>
                  <a:pt x="13347" y="3936"/>
                </a:lnTo>
                <a:lnTo>
                  <a:pt x="13347" y="3927"/>
                </a:lnTo>
                <a:lnTo>
                  <a:pt x="13356" y="3927"/>
                </a:lnTo>
                <a:lnTo>
                  <a:pt x="13365" y="3927"/>
                </a:lnTo>
                <a:lnTo>
                  <a:pt x="13365" y="3919"/>
                </a:lnTo>
                <a:lnTo>
                  <a:pt x="13356" y="3919"/>
                </a:lnTo>
                <a:lnTo>
                  <a:pt x="13356" y="3910"/>
                </a:lnTo>
                <a:lnTo>
                  <a:pt x="13365" y="3901"/>
                </a:lnTo>
                <a:lnTo>
                  <a:pt x="13356" y="3901"/>
                </a:lnTo>
                <a:lnTo>
                  <a:pt x="13347" y="3901"/>
                </a:lnTo>
                <a:lnTo>
                  <a:pt x="13347" y="3892"/>
                </a:lnTo>
                <a:lnTo>
                  <a:pt x="13338" y="3892"/>
                </a:lnTo>
                <a:lnTo>
                  <a:pt x="13330" y="3892"/>
                </a:lnTo>
                <a:lnTo>
                  <a:pt x="13330" y="3901"/>
                </a:lnTo>
                <a:lnTo>
                  <a:pt x="13330" y="3910"/>
                </a:lnTo>
                <a:close/>
                <a:moveTo>
                  <a:pt x="13207" y="3892"/>
                </a:moveTo>
                <a:lnTo>
                  <a:pt x="13215" y="3892"/>
                </a:lnTo>
                <a:lnTo>
                  <a:pt x="13224" y="3892"/>
                </a:lnTo>
                <a:lnTo>
                  <a:pt x="13224" y="3883"/>
                </a:lnTo>
                <a:lnTo>
                  <a:pt x="13224" y="3874"/>
                </a:lnTo>
                <a:lnTo>
                  <a:pt x="13215" y="3874"/>
                </a:lnTo>
                <a:lnTo>
                  <a:pt x="13207" y="3874"/>
                </a:lnTo>
                <a:lnTo>
                  <a:pt x="13189" y="3866"/>
                </a:lnTo>
                <a:lnTo>
                  <a:pt x="13172" y="3866"/>
                </a:lnTo>
                <a:lnTo>
                  <a:pt x="13172" y="3883"/>
                </a:lnTo>
                <a:lnTo>
                  <a:pt x="13198" y="3892"/>
                </a:lnTo>
                <a:close/>
                <a:moveTo>
                  <a:pt x="13172" y="3901"/>
                </a:moveTo>
                <a:lnTo>
                  <a:pt x="13172" y="3910"/>
                </a:lnTo>
                <a:lnTo>
                  <a:pt x="13163" y="3910"/>
                </a:lnTo>
                <a:lnTo>
                  <a:pt x="13172" y="3910"/>
                </a:lnTo>
                <a:lnTo>
                  <a:pt x="13172" y="3919"/>
                </a:lnTo>
                <a:lnTo>
                  <a:pt x="13189" y="3919"/>
                </a:lnTo>
                <a:lnTo>
                  <a:pt x="13181" y="3910"/>
                </a:lnTo>
                <a:close/>
                <a:moveTo>
                  <a:pt x="13163" y="3619"/>
                </a:moveTo>
                <a:lnTo>
                  <a:pt x="13154" y="3619"/>
                </a:lnTo>
                <a:lnTo>
                  <a:pt x="13163" y="3627"/>
                </a:lnTo>
                <a:lnTo>
                  <a:pt x="13172" y="3627"/>
                </a:lnTo>
                <a:lnTo>
                  <a:pt x="13172" y="3619"/>
                </a:lnTo>
                <a:lnTo>
                  <a:pt x="13181" y="3619"/>
                </a:lnTo>
                <a:lnTo>
                  <a:pt x="13172" y="3619"/>
                </a:lnTo>
                <a:close/>
                <a:moveTo>
                  <a:pt x="13154" y="3848"/>
                </a:moveTo>
                <a:lnTo>
                  <a:pt x="13154" y="3839"/>
                </a:lnTo>
                <a:lnTo>
                  <a:pt x="13154" y="3830"/>
                </a:lnTo>
                <a:lnTo>
                  <a:pt x="13154" y="3822"/>
                </a:lnTo>
                <a:lnTo>
                  <a:pt x="13145" y="3813"/>
                </a:lnTo>
                <a:lnTo>
                  <a:pt x="13145" y="3804"/>
                </a:lnTo>
                <a:lnTo>
                  <a:pt x="13137" y="3795"/>
                </a:lnTo>
                <a:lnTo>
                  <a:pt x="13128" y="3804"/>
                </a:lnTo>
                <a:lnTo>
                  <a:pt x="13119" y="3795"/>
                </a:lnTo>
                <a:lnTo>
                  <a:pt x="13110" y="3795"/>
                </a:lnTo>
                <a:lnTo>
                  <a:pt x="13092" y="3804"/>
                </a:lnTo>
                <a:lnTo>
                  <a:pt x="13084" y="3804"/>
                </a:lnTo>
                <a:lnTo>
                  <a:pt x="13084" y="3822"/>
                </a:lnTo>
                <a:lnTo>
                  <a:pt x="13084" y="3830"/>
                </a:lnTo>
                <a:lnTo>
                  <a:pt x="13092" y="3839"/>
                </a:lnTo>
                <a:lnTo>
                  <a:pt x="13110" y="3848"/>
                </a:lnTo>
                <a:lnTo>
                  <a:pt x="13128" y="3857"/>
                </a:lnTo>
                <a:lnTo>
                  <a:pt x="13137" y="3848"/>
                </a:lnTo>
                <a:close/>
                <a:moveTo>
                  <a:pt x="13638" y="5013"/>
                </a:moveTo>
                <a:lnTo>
                  <a:pt x="13630" y="5013"/>
                </a:lnTo>
                <a:lnTo>
                  <a:pt x="13665" y="5022"/>
                </a:lnTo>
                <a:lnTo>
                  <a:pt x="13647" y="5022"/>
                </a:lnTo>
                <a:close/>
                <a:moveTo>
                  <a:pt x="14891" y="5631"/>
                </a:moveTo>
                <a:lnTo>
                  <a:pt x="14900" y="5631"/>
                </a:lnTo>
                <a:lnTo>
                  <a:pt x="14882" y="5631"/>
                </a:lnTo>
                <a:lnTo>
                  <a:pt x="14874" y="5640"/>
                </a:lnTo>
                <a:lnTo>
                  <a:pt x="14865" y="5648"/>
                </a:lnTo>
                <a:lnTo>
                  <a:pt x="14829" y="5657"/>
                </a:lnTo>
                <a:lnTo>
                  <a:pt x="14821" y="5657"/>
                </a:lnTo>
                <a:lnTo>
                  <a:pt x="14803" y="5657"/>
                </a:lnTo>
                <a:lnTo>
                  <a:pt x="14794" y="5657"/>
                </a:lnTo>
                <a:lnTo>
                  <a:pt x="14776" y="5648"/>
                </a:lnTo>
                <a:lnTo>
                  <a:pt x="14776" y="5657"/>
                </a:lnTo>
                <a:lnTo>
                  <a:pt x="14776" y="5666"/>
                </a:lnTo>
                <a:lnTo>
                  <a:pt x="14768" y="5675"/>
                </a:lnTo>
                <a:lnTo>
                  <a:pt x="14759" y="5666"/>
                </a:lnTo>
                <a:lnTo>
                  <a:pt x="14750" y="5675"/>
                </a:lnTo>
                <a:lnTo>
                  <a:pt x="14741" y="5675"/>
                </a:lnTo>
                <a:lnTo>
                  <a:pt x="14741" y="5684"/>
                </a:lnTo>
                <a:lnTo>
                  <a:pt x="14732" y="5675"/>
                </a:lnTo>
                <a:lnTo>
                  <a:pt x="14732" y="5693"/>
                </a:lnTo>
                <a:lnTo>
                  <a:pt x="14741" y="5701"/>
                </a:lnTo>
                <a:lnTo>
                  <a:pt x="14741" y="5710"/>
                </a:lnTo>
                <a:lnTo>
                  <a:pt x="14750" y="5710"/>
                </a:lnTo>
                <a:lnTo>
                  <a:pt x="14759" y="5710"/>
                </a:lnTo>
                <a:lnTo>
                  <a:pt x="14768" y="5710"/>
                </a:lnTo>
                <a:lnTo>
                  <a:pt x="14776" y="5710"/>
                </a:lnTo>
                <a:lnTo>
                  <a:pt x="14776" y="5719"/>
                </a:lnTo>
                <a:lnTo>
                  <a:pt x="14785" y="5719"/>
                </a:lnTo>
                <a:lnTo>
                  <a:pt x="14785" y="5710"/>
                </a:lnTo>
                <a:lnTo>
                  <a:pt x="14794" y="5710"/>
                </a:lnTo>
                <a:lnTo>
                  <a:pt x="14803" y="5710"/>
                </a:lnTo>
                <a:lnTo>
                  <a:pt x="14812" y="5701"/>
                </a:lnTo>
                <a:lnTo>
                  <a:pt x="14821" y="5701"/>
                </a:lnTo>
                <a:lnTo>
                  <a:pt x="14838" y="5684"/>
                </a:lnTo>
                <a:lnTo>
                  <a:pt x="14847" y="5684"/>
                </a:lnTo>
                <a:lnTo>
                  <a:pt x="14856" y="5684"/>
                </a:lnTo>
                <a:lnTo>
                  <a:pt x="14856" y="5675"/>
                </a:lnTo>
                <a:lnTo>
                  <a:pt x="14847" y="5675"/>
                </a:lnTo>
                <a:lnTo>
                  <a:pt x="14847" y="5666"/>
                </a:lnTo>
                <a:lnTo>
                  <a:pt x="14856" y="5657"/>
                </a:lnTo>
                <a:close/>
                <a:moveTo>
                  <a:pt x="14688" y="4704"/>
                </a:moveTo>
                <a:lnTo>
                  <a:pt x="14706" y="4713"/>
                </a:lnTo>
                <a:lnTo>
                  <a:pt x="14724" y="4713"/>
                </a:lnTo>
                <a:lnTo>
                  <a:pt x="14706" y="4713"/>
                </a:lnTo>
                <a:lnTo>
                  <a:pt x="14679" y="4704"/>
                </a:lnTo>
                <a:lnTo>
                  <a:pt x="14679" y="4695"/>
                </a:lnTo>
                <a:lnTo>
                  <a:pt x="14671" y="4695"/>
                </a:lnTo>
                <a:lnTo>
                  <a:pt x="14679" y="4704"/>
                </a:lnTo>
                <a:close/>
                <a:moveTo>
                  <a:pt x="12272" y="4748"/>
                </a:moveTo>
                <a:lnTo>
                  <a:pt x="12272" y="4739"/>
                </a:lnTo>
                <a:lnTo>
                  <a:pt x="12263" y="4731"/>
                </a:lnTo>
                <a:lnTo>
                  <a:pt x="12254" y="4722"/>
                </a:lnTo>
                <a:lnTo>
                  <a:pt x="12254" y="4731"/>
                </a:lnTo>
                <a:lnTo>
                  <a:pt x="12263" y="4739"/>
                </a:lnTo>
                <a:close/>
                <a:moveTo>
                  <a:pt x="14406" y="5551"/>
                </a:moveTo>
                <a:lnTo>
                  <a:pt x="14397" y="5551"/>
                </a:lnTo>
                <a:lnTo>
                  <a:pt x="14406" y="5560"/>
                </a:lnTo>
                <a:close/>
                <a:moveTo>
                  <a:pt x="14344" y="5454"/>
                </a:moveTo>
                <a:lnTo>
                  <a:pt x="14335" y="5454"/>
                </a:lnTo>
                <a:lnTo>
                  <a:pt x="14327" y="5445"/>
                </a:lnTo>
                <a:lnTo>
                  <a:pt x="14318" y="5454"/>
                </a:lnTo>
                <a:lnTo>
                  <a:pt x="14309" y="5454"/>
                </a:lnTo>
                <a:lnTo>
                  <a:pt x="14318" y="5454"/>
                </a:lnTo>
                <a:lnTo>
                  <a:pt x="14327" y="5463"/>
                </a:lnTo>
                <a:close/>
                <a:moveTo>
                  <a:pt x="13594" y="4978"/>
                </a:moveTo>
                <a:lnTo>
                  <a:pt x="13594" y="4969"/>
                </a:lnTo>
                <a:lnTo>
                  <a:pt x="13577" y="4960"/>
                </a:lnTo>
                <a:lnTo>
                  <a:pt x="13568" y="4960"/>
                </a:lnTo>
                <a:lnTo>
                  <a:pt x="13568" y="4969"/>
                </a:lnTo>
                <a:lnTo>
                  <a:pt x="13577" y="4978"/>
                </a:lnTo>
                <a:close/>
                <a:moveTo>
                  <a:pt x="14397" y="5604"/>
                </a:moveTo>
                <a:lnTo>
                  <a:pt x="14397" y="5613"/>
                </a:lnTo>
                <a:lnTo>
                  <a:pt x="14406" y="5604"/>
                </a:lnTo>
                <a:lnTo>
                  <a:pt x="14415" y="5595"/>
                </a:lnTo>
                <a:lnTo>
                  <a:pt x="14424" y="5595"/>
                </a:lnTo>
                <a:lnTo>
                  <a:pt x="14424" y="5587"/>
                </a:lnTo>
                <a:lnTo>
                  <a:pt x="14432" y="5569"/>
                </a:lnTo>
                <a:lnTo>
                  <a:pt x="14424" y="5569"/>
                </a:lnTo>
                <a:lnTo>
                  <a:pt x="14406" y="5569"/>
                </a:lnTo>
                <a:lnTo>
                  <a:pt x="14397" y="5578"/>
                </a:lnTo>
                <a:lnTo>
                  <a:pt x="14397" y="5587"/>
                </a:lnTo>
                <a:lnTo>
                  <a:pt x="14397" y="5595"/>
                </a:lnTo>
                <a:close/>
                <a:moveTo>
                  <a:pt x="13559" y="4978"/>
                </a:moveTo>
                <a:lnTo>
                  <a:pt x="13577" y="4986"/>
                </a:lnTo>
                <a:lnTo>
                  <a:pt x="13585" y="4986"/>
                </a:lnTo>
                <a:lnTo>
                  <a:pt x="13612" y="4986"/>
                </a:lnTo>
                <a:lnTo>
                  <a:pt x="13621" y="4986"/>
                </a:lnTo>
                <a:lnTo>
                  <a:pt x="13612" y="4986"/>
                </a:lnTo>
                <a:lnTo>
                  <a:pt x="13585" y="4986"/>
                </a:lnTo>
                <a:lnTo>
                  <a:pt x="13585" y="4978"/>
                </a:lnTo>
                <a:lnTo>
                  <a:pt x="13568" y="4978"/>
                </a:lnTo>
                <a:close/>
                <a:moveTo>
                  <a:pt x="13471" y="4916"/>
                </a:moveTo>
                <a:lnTo>
                  <a:pt x="13453" y="4898"/>
                </a:lnTo>
                <a:lnTo>
                  <a:pt x="13453" y="4889"/>
                </a:lnTo>
                <a:lnTo>
                  <a:pt x="13453" y="4898"/>
                </a:lnTo>
                <a:close/>
                <a:moveTo>
                  <a:pt x="13453" y="4863"/>
                </a:moveTo>
                <a:lnTo>
                  <a:pt x="13462" y="4872"/>
                </a:lnTo>
                <a:lnTo>
                  <a:pt x="13471" y="4881"/>
                </a:lnTo>
                <a:lnTo>
                  <a:pt x="13480" y="4881"/>
                </a:lnTo>
                <a:lnTo>
                  <a:pt x="13471" y="4872"/>
                </a:lnTo>
                <a:lnTo>
                  <a:pt x="13462" y="4863"/>
                </a:lnTo>
                <a:lnTo>
                  <a:pt x="13453" y="4854"/>
                </a:lnTo>
                <a:lnTo>
                  <a:pt x="13444" y="4854"/>
                </a:lnTo>
                <a:lnTo>
                  <a:pt x="13444" y="4845"/>
                </a:lnTo>
                <a:close/>
                <a:moveTo>
                  <a:pt x="13480" y="4907"/>
                </a:moveTo>
                <a:lnTo>
                  <a:pt x="13462" y="4898"/>
                </a:lnTo>
                <a:lnTo>
                  <a:pt x="13471" y="4898"/>
                </a:lnTo>
                <a:close/>
                <a:moveTo>
                  <a:pt x="13585" y="5004"/>
                </a:moveTo>
                <a:lnTo>
                  <a:pt x="13594" y="5004"/>
                </a:lnTo>
                <a:lnTo>
                  <a:pt x="13603" y="5004"/>
                </a:lnTo>
                <a:lnTo>
                  <a:pt x="13612" y="5004"/>
                </a:lnTo>
                <a:lnTo>
                  <a:pt x="13621" y="5004"/>
                </a:lnTo>
                <a:lnTo>
                  <a:pt x="13612" y="5004"/>
                </a:lnTo>
                <a:lnTo>
                  <a:pt x="13603" y="4995"/>
                </a:lnTo>
                <a:lnTo>
                  <a:pt x="13594" y="5004"/>
                </a:lnTo>
                <a:lnTo>
                  <a:pt x="13577" y="4995"/>
                </a:lnTo>
                <a:close/>
                <a:moveTo>
                  <a:pt x="13444" y="4836"/>
                </a:moveTo>
                <a:lnTo>
                  <a:pt x="13453" y="4845"/>
                </a:lnTo>
                <a:lnTo>
                  <a:pt x="13444" y="4836"/>
                </a:lnTo>
                <a:lnTo>
                  <a:pt x="13435" y="4836"/>
                </a:lnTo>
                <a:close/>
                <a:moveTo>
                  <a:pt x="13427" y="4819"/>
                </a:moveTo>
                <a:lnTo>
                  <a:pt x="13435" y="4819"/>
                </a:lnTo>
                <a:lnTo>
                  <a:pt x="13444" y="4819"/>
                </a:lnTo>
                <a:lnTo>
                  <a:pt x="13444" y="4810"/>
                </a:lnTo>
                <a:lnTo>
                  <a:pt x="13435" y="4810"/>
                </a:lnTo>
                <a:lnTo>
                  <a:pt x="13435" y="4801"/>
                </a:lnTo>
                <a:lnTo>
                  <a:pt x="13427" y="4801"/>
                </a:lnTo>
                <a:lnTo>
                  <a:pt x="13418" y="4810"/>
                </a:lnTo>
                <a:close/>
                <a:moveTo>
                  <a:pt x="13480" y="4916"/>
                </a:moveTo>
                <a:lnTo>
                  <a:pt x="13488" y="4916"/>
                </a:lnTo>
                <a:lnTo>
                  <a:pt x="13488" y="4907"/>
                </a:lnTo>
                <a:lnTo>
                  <a:pt x="13480" y="4907"/>
                </a:lnTo>
                <a:close/>
                <a:moveTo>
                  <a:pt x="13409" y="4828"/>
                </a:moveTo>
                <a:lnTo>
                  <a:pt x="13418" y="4836"/>
                </a:lnTo>
                <a:lnTo>
                  <a:pt x="13418" y="4845"/>
                </a:lnTo>
                <a:lnTo>
                  <a:pt x="13418" y="4854"/>
                </a:lnTo>
                <a:lnTo>
                  <a:pt x="13418" y="4845"/>
                </a:lnTo>
                <a:lnTo>
                  <a:pt x="13418" y="4828"/>
                </a:lnTo>
                <a:lnTo>
                  <a:pt x="13418" y="4819"/>
                </a:lnTo>
                <a:lnTo>
                  <a:pt x="13409" y="4810"/>
                </a:lnTo>
                <a:lnTo>
                  <a:pt x="13409" y="4801"/>
                </a:lnTo>
                <a:lnTo>
                  <a:pt x="13409" y="4819"/>
                </a:lnTo>
                <a:close/>
                <a:moveTo>
                  <a:pt x="12978" y="3883"/>
                </a:moveTo>
                <a:lnTo>
                  <a:pt x="12978" y="3892"/>
                </a:lnTo>
                <a:lnTo>
                  <a:pt x="12987" y="3892"/>
                </a:lnTo>
                <a:lnTo>
                  <a:pt x="12987" y="3883"/>
                </a:lnTo>
                <a:close/>
                <a:moveTo>
                  <a:pt x="17511" y="2551"/>
                </a:moveTo>
                <a:lnTo>
                  <a:pt x="17494" y="2551"/>
                </a:lnTo>
                <a:lnTo>
                  <a:pt x="17485" y="2542"/>
                </a:lnTo>
                <a:lnTo>
                  <a:pt x="17476" y="2542"/>
                </a:lnTo>
                <a:lnTo>
                  <a:pt x="17467" y="2542"/>
                </a:lnTo>
                <a:lnTo>
                  <a:pt x="17476" y="2568"/>
                </a:lnTo>
                <a:lnTo>
                  <a:pt x="17494" y="2577"/>
                </a:lnTo>
                <a:lnTo>
                  <a:pt x="17503" y="2568"/>
                </a:lnTo>
                <a:lnTo>
                  <a:pt x="17511" y="2568"/>
                </a:lnTo>
                <a:lnTo>
                  <a:pt x="17503" y="2559"/>
                </a:lnTo>
                <a:close/>
                <a:moveTo>
                  <a:pt x="26210" y="9381"/>
                </a:moveTo>
                <a:lnTo>
                  <a:pt x="26201" y="9372"/>
                </a:lnTo>
                <a:lnTo>
                  <a:pt x="26184" y="9363"/>
                </a:lnTo>
                <a:lnTo>
                  <a:pt x="26175" y="9372"/>
                </a:lnTo>
                <a:lnTo>
                  <a:pt x="26184" y="9381"/>
                </a:lnTo>
                <a:lnTo>
                  <a:pt x="26193" y="9381"/>
                </a:lnTo>
                <a:lnTo>
                  <a:pt x="26219" y="9381"/>
                </a:lnTo>
                <a:close/>
                <a:moveTo>
                  <a:pt x="26237" y="9036"/>
                </a:moveTo>
                <a:close/>
                <a:moveTo>
                  <a:pt x="13956" y="3310"/>
                </a:moveTo>
                <a:lnTo>
                  <a:pt x="13956" y="3318"/>
                </a:lnTo>
                <a:lnTo>
                  <a:pt x="13965" y="3310"/>
                </a:lnTo>
                <a:close/>
                <a:moveTo>
                  <a:pt x="26201" y="8560"/>
                </a:moveTo>
                <a:lnTo>
                  <a:pt x="26201" y="8551"/>
                </a:lnTo>
                <a:lnTo>
                  <a:pt x="26193" y="8551"/>
                </a:lnTo>
                <a:lnTo>
                  <a:pt x="26201" y="8551"/>
                </a:lnTo>
                <a:close/>
                <a:moveTo>
                  <a:pt x="14185" y="2754"/>
                </a:moveTo>
                <a:lnTo>
                  <a:pt x="14194" y="2754"/>
                </a:lnTo>
                <a:lnTo>
                  <a:pt x="14194" y="2745"/>
                </a:lnTo>
                <a:lnTo>
                  <a:pt x="14177" y="2745"/>
                </a:lnTo>
                <a:lnTo>
                  <a:pt x="14168" y="2745"/>
                </a:lnTo>
                <a:lnTo>
                  <a:pt x="14168" y="2754"/>
                </a:lnTo>
                <a:lnTo>
                  <a:pt x="14177" y="2762"/>
                </a:lnTo>
                <a:close/>
                <a:moveTo>
                  <a:pt x="14988" y="2736"/>
                </a:moveTo>
                <a:lnTo>
                  <a:pt x="14979" y="2727"/>
                </a:lnTo>
                <a:lnTo>
                  <a:pt x="14971" y="2736"/>
                </a:lnTo>
                <a:lnTo>
                  <a:pt x="14971" y="2745"/>
                </a:lnTo>
                <a:lnTo>
                  <a:pt x="14979" y="2745"/>
                </a:lnTo>
                <a:lnTo>
                  <a:pt x="14988" y="2754"/>
                </a:lnTo>
                <a:lnTo>
                  <a:pt x="14997" y="2745"/>
                </a:lnTo>
                <a:close/>
                <a:moveTo>
                  <a:pt x="17300" y="2198"/>
                </a:moveTo>
                <a:lnTo>
                  <a:pt x="17308" y="2189"/>
                </a:lnTo>
                <a:lnTo>
                  <a:pt x="17308" y="2180"/>
                </a:lnTo>
                <a:lnTo>
                  <a:pt x="17300" y="2180"/>
                </a:lnTo>
                <a:lnTo>
                  <a:pt x="17282" y="2198"/>
                </a:lnTo>
                <a:lnTo>
                  <a:pt x="17291" y="2198"/>
                </a:lnTo>
                <a:close/>
                <a:moveTo>
                  <a:pt x="26228" y="8675"/>
                </a:moveTo>
                <a:lnTo>
                  <a:pt x="26237" y="8675"/>
                </a:lnTo>
                <a:close/>
                <a:moveTo>
                  <a:pt x="26246" y="8578"/>
                </a:moveTo>
                <a:close/>
                <a:moveTo>
                  <a:pt x="26360" y="3689"/>
                </a:moveTo>
                <a:lnTo>
                  <a:pt x="26351" y="3689"/>
                </a:lnTo>
                <a:lnTo>
                  <a:pt x="26343" y="3689"/>
                </a:lnTo>
                <a:lnTo>
                  <a:pt x="26351" y="3698"/>
                </a:lnTo>
                <a:close/>
                <a:moveTo>
                  <a:pt x="26396" y="2948"/>
                </a:moveTo>
                <a:lnTo>
                  <a:pt x="26378" y="2948"/>
                </a:lnTo>
                <a:lnTo>
                  <a:pt x="26369" y="2948"/>
                </a:lnTo>
                <a:lnTo>
                  <a:pt x="26360" y="2948"/>
                </a:lnTo>
                <a:lnTo>
                  <a:pt x="26351" y="2939"/>
                </a:lnTo>
                <a:lnTo>
                  <a:pt x="26343" y="2939"/>
                </a:lnTo>
                <a:lnTo>
                  <a:pt x="26325" y="2930"/>
                </a:lnTo>
                <a:lnTo>
                  <a:pt x="26316" y="2930"/>
                </a:lnTo>
                <a:lnTo>
                  <a:pt x="26316" y="2921"/>
                </a:lnTo>
                <a:lnTo>
                  <a:pt x="26307" y="2912"/>
                </a:lnTo>
                <a:lnTo>
                  <a:pt x="26298" y="2912"/>
                </a:lnTo>
                <a:lnTo>
                  <a:pt x="26290" y="2912"/>
                </a:lnTo>
                <a:lnTo>
                  <a:pt x="26281" y="2912"/>
                </a:lnTo>
                <a:lnTo>
                  <a:pt x="26272" y="2912"/>
                </a:lnTo>
                <a:lnTo>
                  <a:pt x="26263" y="2921"/>
                </a:lnTo>
                <a:lnTo>
                  <a:pt x="26246" y="2921"/>
                </a:lnTo>
                <a:lnTo>
                  <a:pt x="26237" y="2921"/>
                </a:lnTo>
                <a:lnTo>
                  <a:pt x="26228" y="2921"/>
                </a:lnTo>
                <a:lnTo>
                  <a:pt x="26219" y="2921"/>
                </a:lnTo>
                <a:lnTo>
                  <a:pt x="26219" y="2912"/>
                </a:lnTo>
                <a:lnTo>
                  <a:pt x="26201" y="2904"/>
                </a:lnTo>
                <a:lnTo>
                  <a:pt x="26193" y="2904"/>
                </a:lnTo>
                <a:lnTo>
                  <a:pt x="26193" y="2921"/>
                </a:lnTo>
                <a:lnTo>
                  <a:pt x="26193" y="2930"/>
                </a:lnTo>
                <a:lnTo>
                  <a:pt x="26193" y="2939"/>
                </a:lnTo>
                <a:lnTo>
                  <a:pt x="26193" y="2948"/>
                </a:lnTo>
                <a:lnTo>
                  <a:pt x="26201" y="2948"/>
                </a:lnTo>
                <a:lnTo>
                  <a:pt x="26210" y="2948"/>
                </a:lnTo>
                <a:lnTo>
                  <a:pt x="26219" y="2948"/>
                </a:lnTo>
                <a:lnTo>
                  <a:pt x="26228" y="2948"/>
                </a:lnTo>
                <a:lnTo>
                  <a:pt x="26237" y="2939"/>
                </a:lnTo>
                <a:lnTo>
                  <a:pt x="26246" y="2939"/>
                </a:lnTo>
                <a:lnTo>
                  <a:pt x="26254" y="2939"/>
                </a:lnTo>
                <a:lnTo>
                  <a:pt x="26263" y="2939"/>
                </a:lnTo>
                <a:lnTo>
                  <a:pt x="26281" y="2948"/>
                </a:lnTo>
                <a:lnTo>
                  <a:pt x="26290" y="2948"/>
                </a:lnTo>
                <a:lnTo>
                  <a:pt x="26298" y="2957"/>
                </a:lnTo>
                <a:lnTo>
                  <a:pt x="26307" y="2957"/>
                </a:lnTo>
                <a:lnTo>
                  <a:pt x="26307" y="2965"/>
                </a:lnTo>
                <a:lnTo>
                  <a:pt x="26316" y="2965"/>
                </a:lnTo>
                <a:lnTo>
                  <a:pt x="26325" y="2965"/>
                </a:lnTo>
                <a:lnTo>
                  <a:pt x="26334" y="2974"/>
                </a:lnTo>
                <a:lnTo>
                  <a:pt x="26343" y="2983"/>
                </a:lnTo>
                <a:lnTo>
                  <a:pt x="26343" y="2992"/>
                </a:lnTo>
                <a:lnTo>
                  <a:pt x="26351" y="2992"/>
                </a:lnTo>
                <a:lnTo>
                  <a:pt x="26360" y="2983"/>
                </a:lnTo>
                <a:lnTo>
                  <a:pt x="26360" y="2974"/>
                </a:lnTo>
                <a:lnTo>
                  <a:pt x="26369" y="2974"/>
                </a:lnTo>
                <a:lnTo>
                  <a:pt x="26387" y="2965"/>
                </a:lnTo>
                <a:lnTo>
                  <a:pt x="26404" y="2974"/>
                </a:lnTo>
                <a:lnTo>
                  <a:pt x="26413" y="2965"/>
                </a:lnTo>
                <a:lnTo>
                  <a:pt x="26422" y="2957"/>
                </a:lnTo>
                <a:close/>
                <a:moveTo>
                  <a:pt x="26334" y="9751"/>
                </a:moveTo>
                <a:lnTo>
                  <a:pt x="26325" y="9760"/>
                </a:lnTo>
                <a:lnTo>
                  <a:pt x="26334" y="9769"/>
                </a:lnTo>
                <a:lnTo>
                  <a:pt x="26334" y="9760"/>
                </a:lnTo>
                <a:lnTo>
                  <a:pt x="26343" y="9760"/>
                </a:lnTo>
                <a:close/>
                <a:moveTo>
                  <a:pt x="26343" y="4069"/>
                </a:moveTo>
                <a:lnTo>
                  <a:pt x="26334" y="4069"/>
                </a:lnTo>
                <a:lnTo>
                  <a:pt x="26325" y="4077"/>
                </a:lnTo>
                <a:lnTo>
                  <a:pt x="26334" y="4077"/>
                </a:lnTo>
                <a:lnTo>
                  <a:pt x="26343" y="4077"/>
                </a:lnTo>
                <a:close/>
                <a:moveTo>
                  <a:pt x="26272" y="9398"/>
                </a:moveTo>
                <a:lnTo>
                  <a:pt x="26263" y="9407"/>
                </a:lnTo>
                <a:lnTo>
                  <a:pt x="26272" y="9407"/>
                </a:lnTo>
                <a:lnTo>
                  <a:pt x="26281" y="9398"/>
                </a:lnTo>
                <a:close/>
                <a:moveTo>
                  <a:pt x="26263" y="4104"/>
                </a:moveTo>
                <a:lnTo>
                  <a:pt x="26272" y="4104"/>
                </a:lnTo>
                <a:lnTo>
                  <a:pt x="26281" y="4095"/>
                </a:lnTo>
                <a:lnTo>
                  <a:pt x="26281" y="4086"/>
                </a:lnTo>
                <a:lnTo>
                  <a:pt x="26272" y="4086"/>
                </a:lnTo>
                <a:lnTo>
                  <a:pt x="26263" y="4095"/>
                </a:lnTo>
                <a:close/>
                <a:moveTo>
                  <a:pt x="26298" y="3627"/>
                </a:moveTo>
                <a:lnTo>
                  <a:pt x="26298" y="3636"/>
                </a:lnTo>
                <a:lnTo>
                  <a:pt x="26307" y="3636"/>
                </a:lnTo>
                <a:lnTo>
                  <a:pt x="26316" y="3627"/>
                </a:lnTo>
                <a:close/>
                <a:moveTo>
                  <a:pt x="13727" y="3380"/>
                </a:moveTo>
                <a:lnTo>
                  <a:pt x="13718" y="3380"/>
                </a:lnTo>
                <a:lnTo>
                  <a:pt x="13718" y="3389"/>
                </a:lnTo>
                <a:lnTo>
                  <a:pt x="13727" y="3389"/>
                </a:lnTo>
                <a:lnTo>
                  <a:pt x="13727" y="3380"/>
                </a:lnTo>
                <a:lnTo>
                  <a:pt x="13735" y="3380"/>
                </a:lnTo>
                <a:close/>
                <a:moveTo>
                  <a:pt x="13762" y="3557"/>
                </a:moveTo>
                <a:lnTo>
                  <a:pt x="13780" y="3548"/>
                </a:lnTo>
                <a:lnTo>
                  <a:pt x="13771" y="3548"/>
                </a:lnTo>
                <a:lnTo>
                  <a:pt x="13762" y="3548"/>
                </a:lnTo>
                <a:lnTo>
                  <a:pt x="13753" y="3557"/>
                </a:lnTo>
                <a:close/>
                <a:moveTo>
                  <a:pt x="13797" y="3310"/>
                </a:moveTo>
                <a:lnTo>
                  <a:pt x="13806" y="3310"/>
                </a:lnTo>
                <a:lnTo>
                  <a:pt x="13797" y="3301"/>
                </a:lnTo>
                <a:lnTo>
                  <a:pt x="13788" y="3310"/>
                </a:lnTo>
                <a:close/>
                <a:moveTo>
                  <a:pt x="13815" y="3301"/>
                </a:moveTo>
                <a:lnTo>
                  <a:pt x="13815" y="3292"/>
                </a:lnTo>
                <a:lnTo>
                  <a:pt x="13806" y="3301"/>
                </a:lnTo>
                <a:lnTo>
                  <a:pt x="13806" y="3318"/>
                </a:lnTo>
                <a:lnTo>
                  <a:pt x="13815" y="3318"/>
                </a:lnTo>
                <a:lnTo>
                  <a:pt x="13832" y="3318"/>
                </a:lnTo>
                <a:lnTo>
                  <a:pt x="13832" y="3310"/>
                </a:lnTo>
                <a:lnTo>
                  <a:pt x="13841" y="3310"/>
                </a:lnTo>
                <a:lnTo>
                  <a:pt x="13850" y="3301"/>
                </a:lnTo>
                <a:lnTo>
                  <a:pt x="13841" y="3301"/>
                </a:lnTo>
                <a:lnTo>
                  <a:pt x="13841" y="3292"/>
                </a:lnTo>
                <a:lnTo>
                  <a:pt x="13832" y="3292"/>
                </a:lnTo>
                <a:lnTo>
                  <a:pt x="13824" y="3292"/>
                </a:lnTo>
                <a:lnTo>
                  <a:pt x="13815" y="3283"/>
                </a:lnTo>
                <a:lnTo>
                  <a:pt x="13815" y="3292"/>
                </a:lnTo>
                <a:close/>
                <a:moveTo>
                  <a:pt x="13462" y="3857"/>
                </a:moveTo>
                <a:lnTo>
                  <a:pt x="13471" y="3848"/>
                </a:lnTo>
                <a:lnTo>
                  <a:pt x="13471" y="3839"/>
                </a:lnTo>
                <a:lnTo>
                  <a:pt x="13444" y="3830"/>
                </a:lnTo>
                <a:lnTo>
                  <a:pt x="13435" y="3830"/>
                </a:lnTo>
                <a:lnTo>
                  <a:pt x="13435" y="3848"/>
                </a:lnTo>
                <a:lnTo>
                  <a:pt x="13453" y="3857"/>
                </a:lnTo>
                <a:close/>
                <a:moveTo>
                  <a:pt x="13691" y="3627"/>
                </a:moveTo>
                <a:lnTo>
                  <a:pt x="13691" y="3636"/>
                </a:lnTo>
                <a:lnTo>
                  <a:pt x="13700" y="3645"/>
                </a:lnTo>
                <a:lnTo>
                  <a:pt x="13691" y="3645"/>
                </a:lnTo>
                <a:lnTo>
                  <a:pt x="13691" y="3663"/>
                </a:lnTo>
                <a:lnTo>
                  <a:pt x="13700" y="3654"/>
                </a:lnTo>
                <a:lnTo>
                  <a:pt x="13709" y="3654"/>
                </a:lnTo>
                <a:lnTo>
                  <a:pt x="13709" y="3645"/>
                </a:lnTo>
                <a:lnTo>
                  <a:pt x="13718" y="3636"/>
                </a:lnTo>
                <a:lnTo>
                  <a:pt x="13718" y="3627"/>
                </a:lnTo>
                <a:lnTo>
                  <a:pt x="13735" y="3627"/>
                </a:lnTo>
                <a:lnTo>
                  <a:pt x="13735" y="3619"/>
                </a:lnTo>
                <a:lnTo>
                  <a:pt x="13735" y="3610"/>
                </a:lnTo>
                <a:lnTo>
                  <a:pt x="13744" y="3610"/>
                </a:lnTo>
                <a:lnTo>
                  <a:pt x="13735" y="3601"/>
                </a:lnTo>
                <a:lnTo>
                  <a:pt x="13735" y="3574"/>
                </a:lnTo>
                <a:lnTo>
                  <a:pt x="13744" y="3574"/>
                </a:lnTo>
                <a:lnTo>
                  <a:pt x="13753" y="3574"/>
                </a:lnTo>
                <a:lnTo>
                  <a:pt x="13753" y="3566"/>
                </a:lnTo>
                <a:lnTo>
                  <a:pt x="13762" y="3566"/>
                </a:lnTo>
                <a:lnTo>
                  <a:pt x="13753" y="3557"/>
                </a:lnTo>
                <a:lnTo>
                  <a:pt x="13744" y="3557"/>
                </a:lnTo>
                <a:lnTo>
                  <a:pt x="13735" y="3566"/>
                </a:lnTo>
                <a:lnTo>
                  <a:pt x="13735" y="3557"/>
                </a:lnTo>
                <a:lnTo>
                  <a:pt x="13718" y="3566"/>
                </a:lnTo>
                <a:lnTo>
                  <a:pt x="13709" y="3574"/>
                </a:lnTo>
                <a:lnTo>
                  <a:pt x="13700" y="3583"/>
                </a:lnTo>
                <a:lnTo>
                  <a:pt x="13691" y="3583"/>
                </a:lnTo>
                <a:lnTo>
                  <a:pt x="13691" y="3592"/>
                </a:lnTo>
                <a:lnTo>
                  <a:pt x="13691" y="3601"/>
                </a:lnTo>
                <a:lnTo>
                  <a:pt x="13691" y="3619"/>
                </a:lnTo>
                <a:close/>
                <a:moveTo>
                  <a:pt x="13612" y="3619"/>
                </a:moveTo>
                <a:lnTo>
                  <a:pt x="13612" y="3610"/>
                </a:lnTo>
                <a:lnTo>
                  <a:pt x="13603" y="3619"/>
                </a:lnTo>
                <a:lnTo>
                  <a:pt x="13603" y="3627"/>
                </a:lnTo>
                <a:lnTo>
                  <a:pt x="13603" y="3636"/>
                </a:lnTo>
                <a:lnTo>
                  <a:pt x="13594" y="3645"/>
                </a:lnTo>
                <a:lnTo>
                  <a:pt x="13585" y="3663"/>
                </a:lnTo>
                <a:lnTo>
                  <a:pt x="13577" y="3663"/>
                </a:lnTo>
                <a:lnTo>
                  <a:pt x="13559" y="3698"/>
                </a:lnTo>
                <a:lnTo>
                  <a:pt x="13559" y="3707"/>
                </a:lnTo>
                <a:lnTo>
                  <a:pt x="13559" y="3724"/>
                </a:lnTo>
                <a:lnTo>
                  <a:pt x="13568" y="3733"/>
                </a:lnTo>
                <a:lnTo>
                  <a:pt x="13568" y="3724"/>
                </a:lnTo>
                <a:lnTo>
                  <a:pt x="13594" y="3671"/>
                </a:lnTo>
                <a:lnTo>
                  <a:pt x="13594" y="3654"/>
                </a:lnTo>
                <a:lnTo>
                  <a:pt x="13612" y="3627"/>
                </a:lnTo>
                <a:close/>
                <a:moveTo>
                  <a:pt x="13868" y="3327"/>
                </a:moveTo>
                <a:lnTo>
                  <a:pt x="13868" y="3318"/>
                </a:lnTo>
                <a:lnTo>
                  <a:pt x="13859" y="3318"/>
                </a:lnTo>
                <a:lnTo>
                  <a:pt x="13859" y="3327"/>
                </a:lnTo>
                <a:close/>
                <a:moveTo>
                  <a:pt x="13718" y="3424"/>
                </a:moveTo>
                <a:lnTo>
                  <a:pt x="13709" y="3424"/>
                </a:lnTo>
                <a:lnTo>
                  <a:pt x="13709" y="3433"/>
                </a:lnTo>
                <a:close/>
                <a:moveTo>
                  <a:pt x="13982" y="3451"/>
                </a:moveTo>
                <a:lnTo>
                  <a:pt x="14000" y="3451"/>
                </a:lnTo>
                <a:lnTo>
                  <a:pt x="14009" y="3460"/>
                </a:lnTo>
                <a:lnTo>
                  <a:pt x="14009" y="3468"/>
                </a:lnTo>
                <a:lnTo>
                  <a:pt x="14018" y="3468"/>
                </a:lnTo>
                <a:lnTo>
                  <a:pt x="14027" y="3468"/>
                </a:lnTo>
                <a:lnTo>
                  <a:pt x="14027" y="3460"/>
                </a:lnTo>
                <a:lnTo>
                  <a:pt x="14035" y="3460"/>
                </a:lnTo>
                <a:lnTo>
                  <a:pt x="14044" y="3460"/>
                </a:lnTo>
                <a:lnTo>
                  <a:pt x="14044" y="3451"/>
                </a:lnTo>
                <a:lnTo>
                  <a:pt x="14044" y="3442"/>
                </a:lnTo>
                <a:lnTo>
                  <a:pt x="14027" y="3433"/>
                </a:lnTo>
                <a:lnTo>
                  <a:pt x="14018" y="3424"/>
                </a:lnTo>
                <a:lnTo>
                  <a:pt x="14009" y="3433"/>
                </a:lnTo>
                <a:lnTo>
                  <a:pt x="14009" y="3442"/>
                </a:lnTo>
                <a:lnTo>
                  <a:pt x="13982" y="3442"/>
                </a:lnTo>
                <a:close/>
                <a:moveTo>
                  <a:pt x="14009" y="3292"/>
                </a:moveTo>
                <a:lnTo>
                  <a:pt x="14000" y="3292"/>
                </a:lnTo>
                <a:lnTo>
                  <a:pt x="13991" y="3283"/>
                </a:lnTo>
                <a:lnTo>
                  <a:pt x="13982" y="3292"/>
                </a:lnTo>
                <a:lnTo>
                  <a:pt x="13982" y="3301"/>
                </a:lnTo>
                <a:lnTo>
                  <a:pt x="13991" y="3301"/>
                </a:lnTo>
                <a:lnTo>
                  <a:pt x="13991" y="3310"/>
                </a:lnTo>
                <a:lnTo>
                  <a:pt x="14000" y="3310"/>
                </a:lnTo>
                <a:lnTo>
                  <a:pt x="14000" y="3301"/>
                </a:lnTo>
                <a:close/>
                <a:moveTo>
                  <a:pt x="14071" y="3486"/>
                </a:moveTo>
                <a:lnTo>
                  <a:pt x="14071" y="3477"/>
                </a:lnTo>
                <a:lnTo>
                  <a:pt x="14062" y="3468"/>
                </a:lnTo>
                <a:lnTo>
                  <a:pt x="14053" y="3477"/>
                </a:lnTo>
                <a:close/>
                <a:moveTo>
                  <a:pt x="13965" y="3486"/>
                </a:moveTo>
                <a:lnTo>
                  <a:pt x="13965" y="3495"/>
                </a:lnTo>
                <a:lnTo>
                  <a:pt x="13974" y="3504"/>
                </a:lnTo>
                <a:lnTo>
                  <a:pt x="13965" y="3513"/>
                </a:lnTo>
                <a:lnTo>
                  <a:pt x="13974" y="3521"/>
                </a:lnTo>
                <a:lnTo>
                  <a:pt x="13982" y="3530"/>
                </a:lnTo>
                <a:lnTo>
                  <a:pt x="13991" y="3530"/>
                </a:lnTo>
                <a:lnTo>
                  <a:pt x="13982" y="3530"/>
                </a:lnTo>
                <a:lnTo>
                  <a:pt x="13974" y="3548"/>
                </a:lnTo>
                <a:lnTo>
                  <a:pt x="13982" y="3548"/>
                </a:lnTo>
                <a:lnTo>
                  <a:pt x="13991" y="3539"/>
                </a:lnTo>
                <a:lnTo>
                  <a:pt x="13991" y="3530"/>
                </a:lnTo>
                <a:lnTo>
                  <a:pt x="14000" y="3521"/>
                </a:lnTo>
                <a:lnTo>
                  <a:pt x="14009" y="3521"/>
                </a:lnTo>
                <a:lnTo>
                  <a:pt x="14027" y="3521"/>
                </a:lnTo>
                <a:lnTo>
                  <a:pt x="14027" y="3513"/>
                </a:lnTo>
                <a:lnTo>
                  <a:pt x="14035" y="3513"/>
                </a:lnTo>
                <a:lnTo>
                  <a:pt x="14044" y="3504"/>
                </a:lnTo>
                <a:lnTo>
                  <a:pt x="14053" y="3504"/>
                </a:lnTo>
                <a:lnTo>
                  <a:pt x="14053" y="3495"/>
                </a:lnTo>
                <a:lnTo>
                  <a:pt x="14071" y="3495"/>
                </a:lnTo>
                <a:lnTo>
                  <a:pt x="14044" y="3477"/>
                </a:lnTo>
                <a:lnTo>
                  <a:pt x="14035" y="3477"/>
                </a:lnTo>
                <a:lnTo>
                  <a:pt x="14027" y="3477"/>
                </a:lnTo>
                <a:lnTo>
                  <a:pt x="14018" y="3477"/>
                </a:lnTo>
                <a:lnTo>
                  <a:pt x="14009" y="3477"/>
                </a:lnTo>
                <a:lnTo>
                  <a:pt x="14000" y="3486"/>
                </a:lnTo>
                <a:lnTo>
                  <a:pt x="13991" y="3486"/>
                </a:lnTo>
                <a:lnTo>
                  <a:pt x="13982" y="3486"/>
                </a:lnTo>
                <a:lnTo>
                  <a:pt x="13982" y="3495"/>
                </a:lnTo>
                <a:lnTo>
                  <a:pt x="13974" y="3486"/>
                </a:lnTo>
                <a:close/>
                <a:moveTo>
                  <a:pt x="20846" y="8992"/>
                </a:moveTo>
                <a:lnTo>
                  <a:pt x="20855" y="8992"/>
                </a:lnTo>
                <a:lnTo>
                  <a:pt x="20855" y="8984"/>
                </a:lnTo>
                <a:lnTo>
                  <a:pt x="20846" y="8984"/>
                </a:lnTo>
                <a:close/>
                <a:moveTo>
                  <a:pt x="13930" y="3274"/>
                </a:moveTo>
                <a:lnTo>
                  <a:pt x="13930" y="3265"/>
                </a:lnTo>
                <a:lnTo>
                  <a:pt x="13921" y="3265"/>
                </a:lnTo>
                <a:lnTo>
                  <a:pt x="13921" y="3257"/>
                </a:lnTo>
                <a:lnTo>
                  <a:pt x="13912" y="3265"/>
                </a:lnTo>
                <a:lnTo>
                  <a:pt x="13921" y="3265"/>
                </a:lnTo>
                <a:lnTo>
                  <a:pt x="13921" y="3274"/>
                </a:lnTo>
                <a:close/>
                <a:moveTo>
                  <a:pt x="13965" y="3283"/>
                </a:moveTo>
                <a:lnTo>
                  <a:pt x="13965" y="3292"/>
                </a:lnTo>
                <a:lnTo>
                  <a:pt x="13974" y="3292"/>
                </a:lnTo>
                <a:lnTo>
                  <a:pt x="13965" y="3283"/>
                </a:lnTo>
                <a:lnTo>
                  <a:pt x="13974" y="3283"/>
                </a:lnTo>
                <a:lnTo>
                  <a:pt x="13965" y="3283"/>
                </a:lnTo>
                <a:lnTo>
                  <a:pt x="13965" y="3274"/>
                </a:lnTo>
                <a:lnTo>
                  <a:pt x="13965" y="3283"/>
                </a:lnTo>
                <a:lnTo>
                  <a:pt x="13956" y="3283"/>
                </a:lnTo>
                <a:close/>
                <a:moveTo>
                  <a:pt x="13947" y="3310"/>
                </a:moveTo>
                <a:lnTo>
                  <a:pt x="13938" y="3310"/>
                </a:lnTo>
                <a:lnTo>
                  <a:pt x="13938" y="3318"/>
                </a:lnTo>
                <a:lnTo>
                  <a:pt x="13947" y="3318"/>
                </a:lnTo>
                <a:close/>
                <a:moveTo>
                  <a:pt x="13418" y="5604"/>
                </a:moveTo>
                <a:lnTo>
                  <a:pt x="13409" y="5604"/>
                </a:lnTo>
                <a:lnTo>
                  <a:pt x="13409" y="5613"/>
                </a:lnTo>
                <a:lnTo>
                  <a:pt x="13418" y="5613"/>
                </a:lnTo>
                <a:lnTo>
                  <a:pt x="13427" y="5613"/>
                </a:lnTo>
                <a:close/>
                <a:moveTo>
                  <a:pt x="12969" y="5172"/>
                </a:moveTo>
                <a:lnTo>
                  <a:pt x="12969" y="5163"/>
                </a:lnTo>
                <a:lnTo>
                  <a:pt x="12960" y="5172"/>
                </a:lnTo>
                <a:close/>
                <a:moveTo>
                  <a:pt x="12669" y="5278"/>
                </a:moveTo>
                <a:lnTo>
                  <a:pt x="12678" y="5278"/>
                </a:lnTo>
                <a:lnTo>
                  <a:pt x="12678" y="5269"/>
                </a:lnTo>
                <a:lnTo>
                  <a:pt x="12669" y="5260"/>
                </a:lnTo>
                <a:lnTo>
                  <a:pt x="12660" y="5251"/>
                </a:lnTo>
                <a:lnTo>
                  <a:pt x="12642" y="5251"/>
                </a:lnTo>
                <a:lnTo>
                  <a:pt x="12642" y="5260"/>
                </a:lnTo>
                <a:lnTo>
                  <a:pt x="12642" y="5269"/>
                </a:lnTo>
                <a:lnTo>
                  <a:pt x="12651" y="5269"/>
                </a:lnTo>
                <a:close/>
                <a:moveTo>
                  <a:pt x="12960" y="5198"/>
                </a:moveTo>
                <a:lnTo>
                  <a:pt x="12960" y="5207"/>
                </a:lnTo>
                <a:lnTo>
                  <a:pt x="12969" y="5216"/>
                </a:lnTo>
                <a:lnTo>
                  <a:pt x="12978" y="5225"/>
                </a:lnTo>
                <a:lnTo>
                  <a:pt x="12978" y="5234"/>
                </a:lnTo>
                <a:lnTo>
                  <a:pt x="12978" y="5251"/>
                </a:lnTo>
                <a:lnTo>
                  <a:pt x="12978" y="5260"/>
                </a:lnTo>
                <a:lnTo>
                  <a:pt x="12978" y="5269"/>
                </a:lnTo>
                <a:lnTo>
                  <a:pt x="12987" y="5269"/>
                </a:lnTo>
                <a:lnTo>
                  <a:pt x="12987" y="5278"/>
                </a:lnTo>
                <a:lnTo>
                  <a:pt x="12987" y="5287"/>
                </a:lnTo>
                <a:lnTo>
                  <a:pt x="12978" y="5287"/>
                </a:lnTo>
                <a:lnTo>
                  <a:pt x="12978" y="5295"/>
                </a:lnTo>
                <a:lnTo>
                  <a:pt x="12978" y="5304"/>
                </a:lnTo>
                <a:lnTo>
                  <a:pt x="12978" y="5322"/>
                </a:lnTo>
                <a:lnTo>
                  <a:pt x="12978" y="5331"/>
                </a:lnTo>
                <a:lnTo>
                  <a:pt x="12978" y="5340"/>
                </a:lnTo>
                <a:lnTo>
                  <a:pt x="12987" y="5348"/>
                </a:lnTo>
                <a:lnTo>
                  <a:pt x="12995" y="5357"/>
                </a:lnTo>
                <a:lnTo>
                  <a:pt x="13004" y="5357"/>
                </a:lnTo>
                <a:lnTo>
                  <a:pt x="13013" y="5357"/>
                </a:lnTo>
                <a:lnTo>
                  <a:pt x="13013" y="5348"/>
                </a:lnTo>
                <a:lnTo>
                  <a:pt x="13022" y="5340"/>
                </a:lnTo>
                <a:lnTo>
                  <a:pt x="13022" y="5331"/>
                </a:lnTo>
                <a:lnTo>
                  <a:pt x="13031" y="5331"/>
                </a:lnTo>
                <a:lnTo>
                  <a:pt x="13039" y="5331"/>
                </a:lnTo>
                <a:lnTo>
                  <a:pt x="13048" y="5331"/>
                </a:lnTo>
                <a:lnTo>
                  <a:pt x="13057" y="5340"/>
                </a:lnTo>
                <a:lnTo>
                  <a:pt x="13057" y="5331"/>
                </a:lnTo>
                <a:lnTo>
                  <a:pt x="13066" y="5322"/>
                </a:lnTo>
                <a:lnTo>
                  <a:pt x="13066" y="5313"/>
                </a:lnTo>
                <a:lnTo>
                  <a:pt x="13066" y="5269"/>
                </a:lnTo>
                <a:lnTo>
                  <a:pt x="13075" y="5260"/>
                </a:lnTo>
                <a:lnTo>
                  <a:pt x="13075" y="5251"/>
                </a:lnTo>
                <a:lnTo>
                  <a:pt x="13066" y="5251"/>
                </a:lnTo>
                <a:lnTo>
                  <a:pt x="13066" y="5234"/>
                </a:lnTo>
                <a:lnTo>
                  <a:pt x="13075" y="5225"/>
                </a:lnTo>
                <a:lnTo>
                  <a:pt x="13075" y="5216"/>
                </a:lnTo>
                <a:lnTo>
                  <a:pt x="13066" y="5189"/>
                </a:lnTo>
                <a:lnTo>
                  <a:pt x="13066" y="5181"/>
                </a:lnTo>
                <a:lnTo>
                  <a:pt x="13057" y="5181"/>
                </a:lnTo>
                <a:lnTo>
                  <a:pt x="13066" y="5172"/>
                </a:lnTo>
                <a:lnTo>
                  <a:pt x="13057" y="5172"/>
                </a:lnTo>
                <a:lnTo>
                  <a:pt x="13057" y="5163"/>
                </a:lnTo>
                <a:lnTo>
                  <a:pt x="13048" y="5154"/>
                </a:lnTo>
                <a:lnTo>
                  <a:pt x="13039" y="5154"/>
                </a:lnTo>
                <a:lnTo>
                  <a:pt x="13031" y="5154"/>
                </a:lnTo>
                <a:lnTo>
                  <a:pt x="13031" y="5163"/>
                </a:lnTo>
                <a:lnTo>
                  <a:pt x="13022" y="5163"/>
                </a:lnTo>
                <a:lnTo>
                  <a:pt x="13004" y="5181"/>
                </a:lnTo>
                <a:lnTo>
                  <a:pt x="12995" y="5181"/>
                </a:lnTo>
                <a:lnTo>
                  <a:pt x="12987" y="5189"/>
                </a:lnTo>
                <a:lnTo>
                  <a:pt x="12978" y="5189"/>
                </a:lnTo>
                <a:lnTo>
                  <a:pt x="12969" y="5189"/>
                </a:lnTo>
                <a:lnTo>
                  <a:pt x="12960" y="5181"/>
                </a:lnTo>
                <a:lnTo>
                  <a:pt x="12960" y="5189"/>
                </a:lnTo>
                <a:close/>
                <a:moveTo>
                  <a:pt x="13039" y="5022"/>
                </a:moveTo>
                <a:lnTo>
                  <a:pt x="13031" y="5022"/>
                </a:lnTo>
                <a:lnTo>
                  <a:pt x="13022" y="5022"/>
                </a:lnTo>
                <a:lnTo>
                  <a:pt x="13022" y="5031"/>
                </a:lnTo>
                <a:lnTo>
                  <a:pt x="13004" y="5031"/>
                </a:lnTo>
                <a:lnTo>
                  <a:pt x="12995" y="5039"/>
                </a:lnTo>
                <a:lnTo>
                  <a:pt x="12995" y="5048"/>
                </a:lnTo>
                <a:lnTo>
                  <a:pt x="12987" y="5048"/>
                </a:lnTo>
                <a:lnTo>
                  <a:pt x="12987" y="5057"/>
                </a:lnTo>
                <a:lnTo>
                  <a:pt x="12995" y="5057"/>
                </a:lnTo>
                <a:lnTo>
                  <a:pt x="12995" y="5066"/>
                </a:lnTo>
                <a:lnTo>
                  <a:pt x="12987" y="5066"/>
                </a:lnTo>
                <a:lnTo>
                  <a:pt x="12987" y="5075"/>
                </a:lnTo>
                <a:lnTo>
                  <a:pt x="12995" y="5075"/>
                </a:lnTo>
                <a:lnTo>
                  <a:pt x="12995" y="5084"/>
                </a:lnTo>
                <a:lnTo>
                  <a:pt x="12995" y="5092"/>
                </a:lnTo>
                <a:lnTo>
                  <a:pt x="13004" y="5092"/>
                </a:lnTo>
                <a:lnTo>
                  <a:pt x="13004" y="5101"/>
                </a:lnTo>
                <a:lnTo>
                  <a:pt x="12995" y="5101"/>
                </a:lnTo>
                <a:lnTo>
                  <a:pt x="12995" y="5110"/>
                </a:lnTo>
                <a:lnTo>
                  <a:pt x="13004" y="5110"/>
                </a:lnTo>
                <a:lnTo>
                  <a:pt x="13013" y="5110"/>
                </a:lnTo>
                <a:lnTo>
                  <a:pt x="13013" y="5119"/>
                </a:lnTo>
                <a:lnTo>
                  <a:pt x="13004" y="5119"/>
                </a:lnTo>
                <a:lnTo>
                  <a:pt x="13004" y="5128"/>
                </a:lnTo>
                <a:lnTo>
                  <a:pt x="13013" y="5128"/>
                </a:lnTo>
                <a:lnTo>
                  <a:pt x="13022" y="5137"/>
                </a:lnTo>
                <a:lnTo>
                  <a:pt x="13031" y="5137"/>
                </a:lnTo>
                <a:lnTo>
                  <a:pt x="13039" y="5137"/>
                </a:lnTo>
                <a:lnTo>
                  <a:pt x="13039" y="5119"/>
                </a:lnTo>
                <a:lnTo>
                  <a:pt x="13048" y="5119"/>
                </a:lnTo>
                <a:lnTo>
                  <a:pt x="13048" y="5110"/>
                </a:lnTo>
                <a:lnTo>
                  <a:pt x="13048" y="5092"/>
                </a:lnTo>
                <a:lnTo>
                  <a:pt x="13057" y="5075"/>
                </a:lnTo>
                <a:lnTo>
                  <a:pt x="13057" y="5039"/>
                </a:lnTo>
                <a:lnTo>
                  <a:pt x="13057" y="5031"/>
                </a:lnTo>
                <a:lnTo>
                  <a:pt x="13057" y="5013"/>
                </a:lnTo>
                <a:lnTo>
                  <a:pt x="13057" y="5004"/>
                </a:lnTo>
                <a:lnTo>
                  <a:pt x="13048" y="4995"/>
                </a:lnTo>
                <a:lnTo>
                  <a:pt x="13039" y="5004"/>
                </a:lnTo>
                <a:lnTo>
                  <a:pt x="13039" y="5013"/>
                </a:lnTo>
                <a:lnTo>
                  <a:pt x="13048" y="5022"/>
                </a:lnTo>
                <a:close/>
                <a:moveTo>
                  <a:pt x="12475" y="5340"/>
                </a:moveTo>
                <a:lnTo>
                  <a:pt x="12457" y="5340"/>
                </a:lnTo>
                <a:lnTo>
                  <a:pt x="12457" y="5348"/>
                </a:lnTo>
                <a:lnTo>
                  <a:pt x="12448" y="5348"/>
                </a:lnTo>
                <a:lnTo>
                  <a:pt x="12448" y="5357"/>
                </a:lnTo>
                <a:lnTo>
                  <a:pt x="12457" y="5357"/>
                </a:lnTo>
                <a:lnTo>
                  <a:pt x="12466" y="5357"/>
                </a:lnTo>
                <a:close/>
                <a:moveTo>
                  <a:pt x="12590" y="5260"/>
                </a:moveTo>
                <a:lnTo>
                  <a:pt x="12572" y="5269"/>
                </a:lnTo>
                <a:lnTo>
                  <a:pt x="12563" y="5278"/>
                </a:lnTo>
                <a:lnTo>
                  <a:pt x="12528" y="5295"/>
                </a:lnTo>
                <a:lnTo>
                  <a:pt x="12537" y="5304"/>
                </a:lnTo>
                <a:lnTo>
                  <a:pt x="12545" y="5304"/>
                </a:lnTo>
                <a:lnTo>
                  <a:pt x="12554" y="5295"/>
                </a:lnTo>
                <a:lnTo>
                  <a:pt x="12554" y="5304"/>
                </a:lnTo>
                <a:lnTo>
                  <a:pt x="12563" y="5304"/>
                </a:lnTo>
                <a:lnTo>
                  <a:pt x="12563" y="5313"/>
                </a:lnTo>
                <a:lnTo>
                  <a:pt x="12572" y="5313"/>
                </a:lnTo>
                <a:lnTo>
                  <a:pt x="12581" y="5322"/>
                </a:lnTo>
                <a:lnTo>
                  <a:pt x="12590" y="5322"/>
                </a:lnTo>
                <a:lnTo>
                  <a:pt x="12598" y="5313"/>
                </a:lnTo>
                <a:lnTo>
                  <a:pt x="12598" y="5304"/>
                </a:lnTo>
                <a:lnTo>
                  <a:pt x="12607" y="5295"/>
                </a:lnTo>
                <a:lnTo>
                  <a:pt x="12616" y="5287"/>
                </a:lnTo>
                <a:lnTo>
                  <a:pt x="12607" y="5278"/>
                </a:lnTo>
                <a:lnTo>
                  <a:pt x="12598" y="5278"/>
                </a:lnTo>
                <a:lnTo>
                  <a:pt x="12590" y="5278"/>
                </a:lnTo>
                <a:lnTo>
                  <a:pt x="12590" y="5269"/>
                </a:lnTo>
                <a:close/>
                <a:moveTo>
                  <a:pt x="12969" y="5340"/>
                </a:moveTo>
                <a:lnTo>
                  <a:pt x="12978" y="5348"/>
                </a:lnTo>
                <a:lnTo>
                  <a:pt x="12978" y="5340"/>
                </a:lnTo>
                <a:close/>
                <a:moveTo>
                  <a:pt x="12466" y="5366"/>
                </a:moveTo>
                <a:lnTo>
                  <a:pt x="12457" y="5375"/>
                </a:lnTo>
                <a:lnTo>
                  <a:pt x="12466" y="5375"/>
                </a:lnTo>
                <a:lnTo>
                  <a:pt x="12475" y="5375"/>
                </a:lnTo>
                <a:lnTo>
                  <a:pt x="12466" y="5375"/>
                </a:lnTo>
                <a:close/>
                <a:moveTo>
                  <a:pt x="13241" y="5534"/>
                </a:moveTo>
                <a:lnTo>
                  <a:pt x="13233" y="5534"/>
                </a:lnTo>
                <a:lnTo>
                  <a:pt x="13241" y="5543"/>
                </a:lnTo>
                <a:close/>
                <a:moveTo>
                  <a:pt x="16435" y="6354"/>
                </a:moveTo>
                <a:lnTo>
                  <a:pt x="16426" y="6354"/>
                </a:lnTo>
                <a:lnTo>
                  <a:pt x="16417" y="6354"/>
                </a:lnTo>
                <a:lnTo>
                  <a:pt x="16426" y="6363"/>
                </a:lnTo>
                <a:lnTo>
                  <a:pt x="16435" y="6363"/>
                </a:lnTo>
                <a:lnTo>
                  <a:pt x="16444" y="6363"/>
                </a:lnTo>
                <a:lnTo>
                  <a:pt x="16453" y="6354"/>
                </a:lnTo>
                <a:lnTo>
                  <a:pt x="16462" y="6354"/>
                </a:lnTo>
                <a:lnTo>
                  <a:pt x="16470" y="6354"/>
                </a:lnTo>
                <a:lnTo>
                  <a:pt x="16479" y="6346"/>
                </a:lnTo>
                <a:lnTo>
                  <a:pt x="16488" y="6337"/>
                </a:lnTo>
                <a:lnTo>
                  <a:pt x="16497" y="6337"/>
                </a:lnTo>
                <a:lnTo>
                  <a:pt x="16488" y="6328"/>
                </a:lnTo>
                <a:lnTo>
                  <a:pt x="16479" y="6328"/>
                </a:lnTo>
                <a:lnTo>
                  <a:pt x="16470" y="6337"/>
                </a:lnTo>
                <a:lnTo>
                  <a:pt x="16453" y="6337"/>
                </a:lnTo>
                <a:lnTo>
                  <a:pt x="16462" y="6346"/>
                </a:lnTo>
                <a:lnTo>
                  <a:pt x="16453" y="6346"/>
                </a:lnTo>
                <a:close/>
                <a:moveTo>
                  <a:pt x="13365" y="5437"/>
                </a:moveTo>
                <a:lnTo>
                  <a:pt x="13347" y="5428"/>
                </a:lnTo>
                <a:lnTo>
                  <a:pt x="13347" y="5419"/>
                </a:lnTo>
                <a:lnTo>
                  <a:pt x="13338" y="5419"/>
                </a:lnTo>
                <a:lnTo>
                  <a:pt x="13330" y="5419"/>
                </a:lnTo>
                <a:lnTo>
                  <a:pt x="13321" y="5419"/>
                </a:lnTo>
                <a:lnTo>
                  <a:pt x="13312" y="5428"/>
                </a:lnTo>
                <a:lnTo>
                  <a:pt x="13303" y="5428"/>
                </a:lnTo>
                <a:lnTo>
                  <a:pt x="13294" y="5419"/>
                </a:lnTo>
                <a:lnTo>
                  <a:pt x="13285" y="5419"/>
                </a:lnTo>
                <a:lnTo>
                  <a:pt x="13285" y="5428"/>
                </a:lnTo>
                <a:lnTo>
                  <a:pt x="13277" y="5428"/>
                </a:lnTo>
                <a:lnTo>
                  <a:pt x="13277" y="5437"/>
                </a:lnTo>
                <a:lnTo>
                  <a:pt x="13268" y="5445"/>
                </a:lnTo>
                <a:lnTo>
                  <a:pt x="13277" y="5454"/>
                </a:lnTo>
                <a:lnTo>
                  <a:pt x="13277" y="5463"/>
                </a:lnTo>
                <a:lnTo>
                  <a:pt x="13285" y="5463"/>
                </a:lnTo>
                <a:lnTo>
                  <a:pt x="13294" y="5472"/>
                </a:lnTo>
                <a:lnTo>
                  <a:pt x="13303" y="5472"/>
                </a:lnTo>
                <a:lnTo>
                  <a:pt x="13312" y="5472"/>
                </a:lnTo>
                <a:lnTo>
                  <a:pt x="13321" y="5481"/>
                </a:lnTo>
                <a:lnTo>
                  <a:pt x="13330" y="5481"/>
                </a:lnTo>
                <a:lnTo>
                  <a:pt x="13338" y="5490"/>
                </a:lnTo>
                <a:lnTo>
                  <a:pt x="13356" y="5498"/>
                </a:lnTo>
                <a:lnTo>
                  <a:pt x="13374" y="5507"/>
                </a:lnTo>
                <a:lnTo>
                  <a:pt x="13383" y="5507"/>
                </a:lnTo>
                <a:lnTo>
                  <a:pt x="13391" y="5507"/>
                </a:lnTo>
                <a:lnTo>
                  <a:pt x="13400" y="5507"/>
                </a:lnTo>
                <a:lnTo>
                  <a:pt x="13409" y="5516"/>
                </a:lnTo>
                <a:lnTo>
                  <a:pt x="13427" y="5534"/>
                </a:lnTo>
                <a:lnTo>
                  <a:pt x="13435" y="5534"/>
                </a:lnTo>
                <a:lnTo>
                  <a:pt x="13444" y="5543"/>
                </a:lnTo>
                <a:lnTo>
                  <a:pt x="13453" y="5543"/>
                </a:lnTo>
                <a:lnTo>
                  <a:pt x="13462" y="5543"/>
                </a:lnTo>
                <a:lnTo>
                  <a:pt x="13471" y="5543"/>
                </a:lnTo>
                <a:lnTo>
                  <a:pt x="13471" y="5534"/>
                </a:lnTo>
                <a:lnTo>
                  <a:pt x="13471" y="5525"/>
                </a:lnTo>
                <a:lnTo>
                  <a:pt x="13480" y="5516"/>
                </a:lnTo>
                <a:lnTo>
                  <a:pt x="13480" y="5507"/>
                </a:lnTo>
                <a:lnTo>
                  <a:pt x="13471" y="5498"/>
                </a:lnTo>
                <a:lnTo>
                  <a:pt x="13480" y="5498"/>
                </a:lnTo>
                <a:lnTo>
                  <a:pt x="13471" y="5490"/>
                </a:lnTo>
                <a:lnTo>
                  <a:pt x="13471" y="5481"/>
                </a:lnTo>
                <a:lnTo>
                  <a:pt x="13471" y="5472"/>
                </a:lnTo>
                <a:lnTo>
                  <a:pt x="13471" y="5463"/>
                </a:lnTo>
                <a:lnTo>
                  <a:pt x="13471" y="5454"/>
                </a:lnTo>
                <a:lnTo>
                  <a:pt x="13480" y="5454"/>
                </a:lnTo>
                <a:lnTo>
                  <a:pt x="13497" y="5428"/>
                </a:lnTo>
                <a:lnTo>
                  <a:pt x="13506" y="5410"/>
                </a:lnTo>
                <a:lnTo>
                  <a:pt x="13497" y="5410"/>
                </a:lnTo>
                <a:lnTo>
                  <a:pt x="13488" y="5410"/>
                </a:lnTo>
                <a:lnTo>
                  <a:pt x="13480" y="5410"/>
                </a:lnTo>
                <a:lnTo>
                  <a:pt x="13480" y="5419"/>
                </a:lnTo>
                <a:lnTo>
                  <a:pt x="13471" y="5419"/>
                </a:lnTo>
                <a:lnTo>
                  <a:pt x="13462" y="5419"/>
                </a:lnTo>
                <a:lnTo>
                  <a:pt x="13444" y="5419"/>
                </a:lnTo>
                <a:lnTo>
                  <a:pt x="13435" y="5428"/>
                </a:lnTo>
                <a:lnTo>
                  <a:pt x="13427" y="5428"/>
                </a:lnTo>
                <a:lnTo>
                  <a:pt x="13418" y="5428"/>
                </a:lnTo>
                <a:lnTo>
                  <a:pt x="13409" y="5428"/>
                </a:lnTo>
                <a:lnTo>
                  <a:pt x="13391" y="5428"/>
                </a:lnTo>
                <a:lnTo>
                  <a:pt x="13383" y="5428"/>
                </a:lnTo>
                <a:lnTo>
                  <a:pt x="13374" y="5437"/>
                </a:lnTo>
                <a:close/>
                <a:moveTo>
                  <a:pt x="13128" y="5013"/>
                </a:moveTo>
                <a:lnTo>
                  <a:pt x="13119" y="5013"/>
                </a:lnTo>
                <a:lnTo>
                  <a:pt x="13110" y="5013"/>
                </a:lnTo>
                <a:lnTo>
                  <a:pt x="13101" y="5013"/>
                </a:lnTo>
                <a:lnTo>
                  <a:pt x="13101" y="5022"/>
                </a:lnTo>
                <a:lnTo>
                  <a:pt x="13110" y="5022"/>
                </a:lnTo>
                <a:lnTo>
                  <a:pt x="13119" y="5022"/>
                </a:lnTo>
                <a:lnTo>
                  <a:pt x="13128" y="5022"/>
                </a:lnTo>
                <a:lnTo>
                  <a:pt x="13119" y="5022"/>
                </a:lnTo>
                <a:close/>
                <a:moveTo>
                  <a:pt x="13824" y="5287"/>
                </a:moveTo>
                <a:lnTo>
                  <a:pt x="13824" y="5278"/>
                </a:lnTo>
                <a:lnTo>
                  <a:pt x="13815" y="5278"/>
                </a:lnTo>
                <a:lnTo>
                  <a:pt x="13806" y="5278"/>
                </a:lnTo>
                <a:lnTo>
                  <a:pt x="13797" y="5278"/>
                </a:lnTo>
                <a:lnTo>
                  <a:pt x="13797" y="5287"/>
                </a:lnTo>
                <a:lnTo>
                  <a:pt x="13815" y="5295"/>
                </a:lnTo>
                <a:lnTo>
                  <a:pt x="13815" y="5304"/>
                </a:lnTo>
                <a:lnTo>
                  <a:pt x="13824" y="5313"/>
                </a:lnTo>
                <a:lnTo>
                  <a:pt x="13832" y="5313"/>
                </a:lnTo>
                <a:lnTo>
                  <a:pt x="13824" y="5304"/>
                </a:lnTo>
                <a:lnTo>
                  <a:pt x="13824" y="5295"/>
                </a:lnTo>
                <a:lnTo>
                  <a:pt x="13815" y="5287"/>
                </a:lnTo>
                <a:close/>
                <a:moveTo>
                  <a:pt x="13383" y="5198"/>
                </a:moveTo>
                <a:lnTo>
                  <a:pt x="13374" y="5198"/>
                </a:lnTo>
                <a:close/>
                <a:moveTo>
                  <a:pt x="13189" y="5701"/>
                </a:moveTo>
                <a:lnTo>
                  <a:pt x="13181" y="5701"/>
                </a:lnTo>
                <a:lnTo>
                  <a:pt x="13172" y="5710"/>
                </a:lnTo>
                <a:close/>
                <a:moveTo>
                  <a:pt x="13163" y="5772"/>
                </a:moveTo>
                <a:lnTo>
                  <a:pt x="13145" y="5772"/>
                </a:lnTo>
                <a:lnTo>
                  <a:pt x="13145" y="5781"/>
                </a:lnTo>
                <a:lnTo>
                  <a:pt x="13145" y="5790"/>
                </a:lnTo>
                <a:lnTo>
                  <a:pt x="13154" y="5790"/>
                </a:lnTo>
                <a:lnTo>
                  <a:pt x="13163" y="5790"/>
                </a:lnTo>
                <a:lnTo>
                  <a:pt x="13172" y="5781"/>
                </a:lnTo>
                <a:close/>
                <a:moveTo>
                  <a:pt x="11151" y="6901"/>
                </a:moveTo>
                <a:lnTo>
                  <a:pt x="11151" y="6892"/>
                </a:lnTo>
                <a:lnTo>
                  <a:pt x="11160" y="6883"/>
                </a:lnTo>
                <a:lnTo>
                  <a:pt x="11151" y="6883"/>
                </a:lnTo>
                <a:lnTo>
                  <a:pt x="11143" y="6892"/>
                </a:lnTo>
                <a:close/>
                <a:moveTo>
                  <a:pt x="13400" y="5595"/>
                </a:moveTo>
                <a:lnTo>
                  <a:pt x="13400" y="5604"/>
                </a:lnTo>
                <a:lnTo>
                  <a:pt x="13409" y="5595"/>
                </a:lnTo>
                <a:close/>
                <a:moveTo>
                  <a:pt x="15897" y="6116"/>
                </a:moveTo>
                <a:lnTo>
                  <a:pt x="15897" y="6125"/>
                </a:lnTo>
                <a:lnTo>
                  <a:pt x="15906" y="6125"/>
                </a:lnTo>
                <a:lnTo>
                  <a:pt x="15915" y="6116"/>
                </a:lnTo>
                <a:lnTo>
                  <a:pt x="15915" y="6107"/>
                </a:lnTo>
                <a:lnTo>
                  <a:pt x="15906" y="6099"/>
                </a:lnTo>
                <a:lnTo>
                  <a:pt x="15897" y="6090"/>
                </a:lnTo>
                <a:lnTo>
                  <a:pt x="15897" y="6099"/>
                </a:lnTo>
                <a:lnTo>
                  <a:pt x="15897" y="6107"/>
                </a:lnTo>
                <a:lnTo>
                  <a:pt x="15888" y="6107"/>
                </a:lnTo>
                <a:close/>
                <a:moveTo>
                  <a:pt x="16223" y="6540"/>
                </a:moveTo>
                <a:lnTo>
                  <a:pt x="16223" y="6531"/>
                </a:lnTo>
                <a:close/>
                <a:moveTo>
                  <a:pt x="16073" y="6425"/>
                </a:moveTo>
                <a:lnTo>
                  <a:pt x="16073" y="6416"/>
                </a:lnTo>
                <a:lnTo>
                  <a:pt x="16073" y="6407"/>
                </a:lnTo>
                <a:lnTo>
                  <a:pt x="16073" y="6399"/>
                </a:lnTo>
                <a:lnTo>
                  <a:pt x="16073" y="6390"/>
                </a:lnTo>
                <a:lnTo>
                  <a:pt x="16065" y="6390"/>
                </a:lnTo>
                <a:lnTo>
                  <a:pt x="16065" y="6407"/>
                </a:lnTo>
                <a:close/>
                <a:moveTo>
                  <a:pt x="15500" y="7315"/>
                </a:moveTo>
                <a:lnTo>
                  <a:pt x="15491" y="7324"/>
                </a:lnTo>
                <a:lnTo>
                  <a:pt x="15500" y="7324"/>
                </a:lnTo>
                <a:close/>
                <a:moveTo>
                  <a:pt x="16356" y="6522"/>
                </a:moveTo>
                <a:lnTo>
                  <a:pt x="16347" y="6531"/>
                </a:lnTo>
                <a:lnTo>
                  <a:pt x="16356" y="6531"/>
                </a:lnTo>
                <a:lnTo>
                  <a:pt x="16364" y="6531"/>
                </a:lnTo>
                <a:lnTo>
                  <a:pt x="16356" y="6531"/>
                </a:lnTo>
                <a:close/>
                <a:moveTo>
                  <a:pt x="15500" y="7342"/>
                </a:moveTo>
                <a:lnTo>
                  <a:pt x="15491" y="7342"/>
                </a:lnTo>
                <a:close/>
                <a:moveTo>
                  <a:pt x="16276" y="6540"/>
                </a:moveTo>
                <a:lnTo>
                  <a:pt x="16267" y="6540"/>
                </a:lnTo>
                <a:lnTo>
                  <a:pt x="16267" y="6549"/>
                </a:lnTo>
                <a:lnTo>
                  <a:pt x="16276" y="6549"/>
                </a:lnTo>
                <a:lnTo>
                  <a:pt x="16285" y="6540"/>
                </a:lnTo>
                <a:lnTo>
                  <a:pt x="16285" y="6531"/>
                </a:lnTo>
                <a:close/>
                <a:moveTo>
                  <a:pt x="16312" y="6549"/>
                </a:moveTo>
                <a:lnTo>
                  <a:pt x="16303" y="6549"/>
                </a:lnTo>
                <a:lnTo>
                  <a:pt x="16303" y="6557"/>
                </a:lnTo>
                <a:lnTo>
                  <a:pt x="16312" y="6557"/>
                </a:lnTo>
                <a:lnTo>
                  <a:pt x="16312" y="6549"/>
                </a:lnTo>
                <a:lnTo>
                  <a:pt x="16320" y="6557"/>
                </a:lnTo>
                <a:lnTo>
                  <a:pt x="16320" y="6549"/>
                </a:lnTo>
                <a:close/>
                <a:moveTo>
                  <a:pt x="15041" y="6434"/>
                </a:moveTo>
                <a:lnTo>
                  <a:pt x="15041" y="6443"/>
                </a:lnTo>
                <a:lnTo>
                  <a:pt x="15059" y="6443"/>
                </a:lnTo>
                <a:lnTo>
                  <a:pt x="15059" y="6452"/>
                </a:lnTo>
                <a:lnTo>
                  <a:pt x="15068" y="6460"/>
                </a:lnTo>
                <a:lnTo>
                  <a:pt x="15076" y="6452"/>
                </a:lnTo>
                <a:lnTo>
                  <a:pt x="15068" y="6452"/>
                </a:lnTo>
                <a:lnTo>
                  <a:pt x="15059" y="6443"/>
                </a:lnTo>
                <a:lnTo>
                  <a:pt x="15050" y="6443"/>
                </a:lnTo>
                <a:close/>
                <a:moveTo>
                  <a:pt x="15244" y="8807"/>
                </a:moveTo>
                <a:lnTo>
                  <a:pt x="15253" y="8816"/>
                </a:lnTo>
                <a:lnTo>
                  <a:pt x="15253" y="8825"/>
                </a:lnTo>
                <a:lnTo>
                  <a:pt x="15262" y="8825"/>
                </a:lnTo>
                <a:lnTo>
                  <a:pt x="15262" y="8816"/>
                </a:lnTo>
                <a:lnTo>
                  <a:pt x="15262" y="8807"/>
                </a:lnTo>
                <a:lnTo>
                  <a:pt x="15262" y="8798"/>
                </a:lnTo>
                <a:lnTo>
                  <a:pt x="15253" y="8798"/>
                </a:lnTo>
                <a:lnTo>
                  <a:pt x="15253" y="8789"/>
                </a:lnTo>
                <a:lnTo>
                  <a:pt x="15253" y="8781"/>
                </a:lnTo>
                <a:lnTo>
                  <a:pt x="15244" y="8772"/>
                </a:lnTo>
                <a:lnTo>
                  <a:pt x="15244" y="8781"/>
                </a:lnTo>
                <a:lnTo>
                  <a:pt x="15235" y="8781"/>
                </a:lnTo>
                <a:lnTo>
                  <a:pt x="15235" y="8798"/>
                </a:lnTo>
                <a:lnTo>
                  <a:pt x="15235" y="8807"/>
                </a:lnTo>
                <a:close/>
                <a:moveTo>
                  <a:pt x="15271" y="8745"/>
                </a:moveTo>
                <a:lnTo>
                  <a:pt x="15279" y="8745"/>
                </a:lnTo>
                <a:lnTo>
                  <a:pt x="15288" y="8736"/>
                </a:lnTo>
                <a:lnTo>
                  <a:pt x="15288" y="8728"/>
                </a:lnTo>
                <a:lnTo>
                  <a:pt x="15288" y="8719"/>
                </a:lnTo>
                <a:lnTo>
                  <a:pt x="15288" y="8710"/>
                </a:lnTo>
                <a:lnTo>
                  <a:pt x="15279" y="8710"/>
                </a:lnTo>
                <a:lnTo>
                  <a:pt x="15271" y="8710"/>
                </a:lnTo>
                <a:lnTo>
                  <a:pt x="15279" y="8728"/>
                </a:lnTo>
                <a:close/>
                <a:moveTo>
                  <a:pt x="15271" y="8939"/>
                </a:moveTo>
                <a:lnTo>
                  <a:pt x="15279" y="8939"/>
                </a:lnTo>
                <a:lnTo>
                  <a:pt x="15279" y="8931"/>
                </a:lnTo>
                <a:lnTo>
                  <a:pt x="15288" y="8931"/>
                </a:lnTo>
                <a:lnTo>
                  <a:pt x="15288" y="8913"/>
                </a:lnTo>
                <a:lnTo>
                  <a:pt x="15279" y="8922"/>
                </a:lnTo>
                <a:lnTo>
                  <a:pt x="15271" y="8931"/>
                </a:lnTo>
                <a:close/>
                <a:moveTo>
                  <a:pt x="15041" y="6425"/>
                </a:moveTo>
                <a:lnTo>
                  <a:pt x="15050" y="6434"/>
                </a:lnTo>
                <a:lnTo>
                  <a:pt x="15050" y="6425"/>
                </a:lnTo>
                <a:lnTo>
                  <a:pt x="15050" y="6416"/>
                </a:lnTo>
                <a:close/>
                <a:moveTo>
                  <a:pt x="15306" y="7165"/>
                </a:moveTo>
                <a:lnTo>
                  <a:pt x="15297" y="7165"/>
                </a:lnTo>
                <a:lnTo>
                  <a:pt x="15297" y="7174"/>
                </a:lnTo>
                <a:lnTo>
                  <a:pt x="15306" y="7174"/>
                </a:lnTo>
                <a:close/>
                <a:moveTo>
                  <a:pt x="15429" y="7104"/>
                </a:moveTo>
                <a:lnTo>
                  <a:pt x="15429" y="7112"/>
                </a:lnTo>
                <a:lnTo>
                  <a:pt x="15438" y="7121"/>
                </a:lnTo>
                <a:lnTo>
                  <a:pt x="15447" y="7121"/>
                </a:lnTo>
                <a:lnTo>
                  <a:pt x="15456" y="7121"/>
                </a:lnTo>
                <a:lnTo>
                  <a:pt x="15456" y="7130"/>
                </a:lnTo>
                <a:lnTo>
                  <a:pt x="15456" y="7121"/>
                </a:lnTo>
                <a:lnTo>
                  <a:pt x="15447" y="7112"/>
                </a:lnTo>
                <a:lnTo>
                  <a:pt x="15447" y="7121"/>
                </a:lnTo>
                <a:lnTo>
                  <a:pt x="15438" y="7112"/>
                </a:lnTo>
                <a:lnTo>
                  <a:pt x="15438" y="7104"/>
                </a:lnTo>
                <a:lnTo>
                  <a:pt x="15438" y="7095"/>
                </a:lnTo>
                <a:lnTo>
                  <a:pt x="15438" y="7104"/>
                </a:lnTo>
                <a:close/>
                <a:moveTo>
                  <a:pt x="15297" y="7201"/>
                </a:moveTo>
                <a:lnTo>
                  <a:pt x="15297" y="7192"/>
                </a:lnTo>
                <a:lnTo>
                  <a:pt x="15297" y="7201"/>
                </a:lnTo>
                <a:lnTo>
                  <a:pt x="15306" y="7201"/>
                </a:lnTo>
                <a:lnTo>
                  <a:pt x="15315" y="7201"/>
                </a:lnTo>
                <a:lnTo>
                  <a:pt x="15323" y="7201"/>
                </a:lnTo>
                <a:lnTo>
                  <a:pt x="15315" y="7192"/>
                </a:lnTo>
                <a:lnTo>
                  <a:pt x="15315" y="7201"/>
                </a:lnTo>
                <a:lnTo>
                  <a:pt x="15306" y="7192"/>
                </a:lnTo>
                <a:lnTo>
                  <a:pt x="15306" y="7183"/>
                </a:lnTo>
                <a:lnTo>
                  <a:pt x="15297" y="7183"/>
                </a:lnTo>
                <a:lnTo>
                  <a:pt x="15297" y="7192"/>
                </a:lnTo>
                <a:lnTo>
                  <a:pt x="15306" y="7201"/>
                </a:lnTo>
                <a:close/>
                <a:moveTo>
                  <a:pt x="15482" y="7227"/>
                </a:moveTo>
                <a:lnTo>
                  <a:pt x="15491" y="7227"/>
                </a:lnTo>
                <a:lnTo>
                  <a:pt x="15491" y="7218"/>
                </a:lnTo>
                <a:lnTo>
                  <a:pt x="15482" y="7218"/>
                </a:lnTo>
                <a:close/>
                <a:moveTo>
                  <a:pt x="14168" y="5516"/>
                </a:moveTo>
                <a:lnTo>
                  <a:pt x="14168" y="5525"/>
                </a:lnTo>
                <a:lnTo>
                  <a:pt x="14177" y="5525"/>
                </a:lnTo>
                <a:lnTo>
                  <a:pt x="14177" y="5516"/>
                </a:lnTo>
                <a:close/>
                <a:moveTo>
                  <a:pt x="14256" y="5534"/>
                </a:moveTo>
                <a:lnTo>
                  <a:pt x="14247" y="5534"/>
                </a:lnTo>
                <a:lnTo>
                  <a:pt x="14256" y="5534"/>
                </a:lnTo>
                <a:lnTo>
                  <a:pt x="14265" y="5525"/>
                </a:lnTo>
                <a:lnTo>
                  <a:pt x="14274" y="5525"/>
                </a:lnTo>
                <a:lnTo>
                  <a:pt x="14265" y="5525"/>
                </a:lnTo>
                <a:close/>
                <a:moveTo>
                  <a:pt x="14274" y="5384"/>
                </a:moveTo>
                <a:lnTo>
                  <a:pt x="14265" y="5384"/>
                </a:lnTo>
                <a:lnTo>
                  <a:pt x="14256" y="5384"/>
                </a:lnTo>
                <a:lnTo>
                  <a:pt x="14256" y="5392"/>
                </a:lnTo>
                <a:lnTo>
                  <a:pt x="14265" y="5401"/>
                </a:lnTo>
                <a:lnTo>
                  <a:pt x="14265" y="5410"/>
                </a:lnTo>
                <a:lnTo>
                  <a:pt x="14256" y="5410"/>
                </a:lnTo>
                <a:lnTo>
                  <a:pt x="14265" y="5419"/>
                </a:lnTo>
                <a:lnTo>
                  <a:pt x="14274" y="5410"/>
                </a:lnTo>
                <a:lnTo>
                  <a:pt x="14282" y="5410"/>
                </a:lnTo>
                <a:lnTo>
                  <a:pt x="14282" y="5392"/>
                </a:lnTo>
                <a:lnTo>
                  <a:pt x="14282" y="5384"/>
                </a:lnTo>
                <a:close/>
                <a:moveTo>
                  <a:pt x="14256" y="5242"/>
                </a:moveTo>
                <a:lnTo>
                  <a:pt x="14247" y="5242"/>
                </a:lnTo>
                <a:lnTo>
                  <a:pt x="14247" y="5251"/>
                </a:lnTo>
                <a:lnTo>
                  <a:pt x="14265" y="5251"/>
                </a:lnTo>
                <a:lnTo>
                  <a:pt x="14265" y="5242"/>
                </a:lnTo>
                <a:close/>
                <a:moveTo>
                  <a:pt x="14238" y="5216"/>
                </a:moveTo>
                <a:lnTo>
                  <a:pt x="14229" y="5216"/>
                </a:lnTo>
                <a:lnTo>
                  <a:pt x="14238" y="5225"/>
                </a:lnTo>
                <a:lnTo>
                  <a:pt x="14247" y="5225"/>
                </a:lnTo>
                <a:close/>
                <a:moveTo>
                  <a:pt x="14282" y="5463"/>
                </a:moveTo>
                <a:lnTo>
                  <a:pt x="14274" y="5463"/>
                </a:lnTo>
                <a:lnTo>
                  <a:pt x="14265" y="5472"/>
                </a:lnTo>
                <a:lnTo>
                  <a:pt x="14274" y="5472"/>
                </a:lnTo>
                <a:lnTo>
                  <a:pt x="14282" y="5472"/>
                </a:lnTo>
                <a:lnTo>
                  <a:pt x="14291" y="5463"/>
                </a:lnTo>
                <a:close/>
                <a:moveTo>
                  <a:pt x="14212" y="5507"/>
                </a:moveTo>
                <a:lnTo>
                  <a:pt x="14203" y="5507"/>
                </a:lnTo>
                <a:lnTo>
                  <a:pt x="14203" y="5516"/>
                </a:lnTo>
                <a:lnTo>
                  <a:pt x="14212" y="5516"/>
                </a:lnTo>
                <a:close/>
                <a:moveTo>
                  <a:pt x="14291" y="5313"/>
                </a:moveTo>
                <a:lnTo>
                  <a:pt x="14282" y="5313"/>
                </a:lnTo>
                <a:lnTo>
                  <a:pt x="14282" y="5322"/>
                </a:lnTo>
                <a:lnTo>
                  <a:pt x="14274" y="5322"/>
                </a:lnTo>
                <a:lnTo>
                  <a:pt x="14265" y="5322"/>
                </a:lnTo>
                <a:lnTo>
                  <a:pt x="14256" y="5331"/>
                </a:lnTo>
                <a:lnTo>
                  <a:pt x="14265" y="5340"/>
                </a:lnTo>
                <a:lnTo>
                  <a:pt x="14274" y="5340"/>
                </a:lnTo>
                <a:lnTo>
                  <a:pt x="14282" y="5331"/>
                </a:lnTo>
                <a:lnTo>
                  <a:pt x="14291" y="5331"/>
                </a:lnTo>
                <a:lnTo>
                  <a:pt x="14282" y="5331"/>
                </a:lnTo>
                <a:lnTo>
                  <a:pt x="14274" y="5340"/>
                </a:lnTo>
                <a:lnTo>
                  <a:pt x="14282" y="5348"/>
                </a:lnTo>
                <a:lnTo>
                  <a:pt x="14300" y="5348"/>
                </a:lnTo>
                <a:lnTo>
                  <a:pt x="14309" y="5348"/>
                </a:lnTo>
                <a:lnTo>
                  <a:pt x="14300" y="5340"/>
                </a:lnTo>
                <a:lnTo>
                  <a:pt x="14309" y="5340"/>
                </a:lnTo>
                <a:lnTo>
                  <a:pt x="14309" y="5348"/>
                </a:lnTo>
                <a:lnTo>
                  <a:pt x="14309" y="5340"/>
                </a:lnTo>
                <a:lnTo>
                  <a:pt x="14309" y="5331"/>
                </a:lnTo>
                <a:lnTo>
                  <a:pt x="14300" y="5322"/>
                </a:lnTo>
                <a:close/>
                <a:moveTo>
                  <a:pt x="14159" y="5543"/>
                </a:moveTo>
                <a:lnTo>
                  <a:pt x="14159" y="5534"/>
                </a:lnTo>
                <a:lnTo>
                  <a:pt x="14159" y="5543"/>
                </a:lnTo>
                <a:lnTo>
                  <a:pt x="14150" y="5543"/>
                </a:lnTo>
                <a:lnTo>
                  <a:pt x="14141" y="5543"/>
                </a:lnTo>
                <a:close/>
                <a:moveTo>
                  <a:pt x="14291" y="5551"/>
                </a:moveTo>
                <a:lnTo>
                  <a:pt x="14291" y="5560"/>
                </a:lnTo>
                <a:lnTo>
                  <a:pt x="14300" y="5551"/>
                </a:lnTo>
                <a:lnTo>
                  <a:pt x="14291" y="5551"/>
                </a:lnTo>
                <a:lnTo>
                  <a:pt x="14300" y="5551"/>
                </a:lnTo>
                <a:close/>
                <a:moveTo>
                  <a:pt x="14088" y="5437"/>
                </a:moveTo>
                <a:lnTo>
                  <a:pt x="14080" y="5437"/>
                </a:lnTo>
                <a:close/>
                <a:moveTo>
                  <a:pt x="14194" y="5463"/>
                </a:moveTo>
                <a:lnTo>
                  <a:pt x="14203" y="5472"/>
                </a:lnTo>
                <a:lnTo>
                  <a:pt x="14212" y="5472"/>
                </a:lnTo>
                <a:lnTo>
                  <a:pt x="14212" y="5463"/>
                </a:lnTo>
                <a:lnTo>
                  <a:pt x="14203" y="5463"/>
                </a:lnTo>
                <a:close/>
                <a:moveTo>
                  <a:pt x="14353" y="5648"/>
                </a:moveTo>
                <a:lnTo>
                  <a:pt x="14362" y="5648"/>
                </a:lnTo>
                <a:lnTo>
                  <a:pt x="14353" y="5640"/>
                </a:lnTo>
                <a:lnTo>
                  <a:pt x="14353" y="5631"/>
                </a:lnTo>
                <a:lnTo>
                  <a:pt x="14353" y="5622"/>
                </a:lnTo>
                <a:lnTo>
                  <a:pt x="14362" y="5613"/>
                </a:lnTo>
                <a:lnTo>
                  <a:pt x="14353" y="5622"/>
                </a:lnTo>
                <a:lnTo>
                  <a:pt x="14344" y="5631"/>
                </a:lnTo>
                <a:lnTo>
                  <a:pt x="14353" y="5640"/>
                </a:lnTo>
                <a:close/>
                <a:moveTo>
                  <a:pt x="14221" y="5260"/>
                </a:moveTo>
                <a:lnTo>
                  <a:pt x="14212" y="5269"/>
                </a:lnTo>
                <a:lnTo>
                  <a:pt x="14212" y="5260"/>
                </a:lnTo>
                <a:lnTo>
                  <a:pt x="14203" y="5260"/>
                </a:lnTo>
                <a:lnTo>
                  <a:pt x="14194" y="5260"/>
                </a:lnTo>
                <a:lnTo>
                  <a:pt x="14203" y="5269"/>
                </a:lnTo>
                <a:lnTo>
                  <a:pt x="14203" y="5278"/>
                </a:lnTo>
                <a:lnTo>
                  <a:pt x="14212" y="5278"/>
                </a:lnTo>
                <a:lnTo>
                  <a:pt x="14212" y="5269"/>
                </a:lnTo>
                <a:lnTo>
                  <a:pt x="14212" y="5278"/>
                </a:lnTo>
                <a:lnTo>
                  <a:pt x="14221" y="5278"/>
                </a:lnTo>
                <a:lnTo>
                  <a:pt x="14221" y="5269"/>
                </a:lnTo>
                <a:lnTo>
                  <a:pt x="14229" y="5260"/>
                </a:lnTo>
                <a:close/>
                <a:moveTo>
                  <a:pt x="20008" y="8286"/>
                </a:moveTo>
                <a:lnTo>
                  <a:pt x="20017" y="8295"/>
                </a:lnTo>
                <a:lnTo>
                  <a:pt x="20017" y="8286"/>
                </a:lnTo>
                <a:close/>
                <a:moveTo>
                  <a:pt x="14221" y="5543"/>
                </a:moveTo>
                <a:lnTo>
                  <a:pt x="14221" y="5534"/>
                </a:lnTo>
                <a:lnTo>
                  <a:pt x="14212" y="5534"/>
                </a:lnTo>
                <a:lnTo>
                  <a:pt x="14212" y="5543"/>
                </a:lnTo>
                <a:close/>
                <a:moveTo>
                  <a:pt x="14238" y="5516"/>
                </a:moveTo>
                <a:lnTo>
                  <a:pt x="14238" y="5507"/>
                </a:lnTo>
                <a:lnTo>
                  <a:pt x="14238" y="5498"/>
                </a:lnTo>
                <a:lnTo>
                  <a:pt x="14229" y="5498"/>
                </a:lnTo>
                <a:lnTo>
                  <a:pt x="14221" y="5507"/>
                </a:lnTo>
                <a:lnTo>
                  <a:pt x="14221" y="5516"/>
                </a:lnTo>
                <a:lnTo>
                  <a:pt x="14229" y="5525"/>
                </a:lnTo>
                <a:close/>
                <a:moveTo>
                  <a:pt x="14229" y="5481"/>
                </a:moveTo>
                <a:lnTo>
                  <a:pt x="14221" y="5472"/>
                </a:lnTo>
                <a:lnTo>
                  <a:pt x="14221" y="5481"/>
                </a:lnTo>
                <a:close/>
                <a:moveTo>
                  <a:pt x="14080" y="5357"/>
                </a:moveTo>
                <a:lnTo>
                  <a:pt x="14080" y="5348"/>
                </a:lnTo>
                <a:lnTo>
                  <a:pt x="14071" y="5348"/>
                </a:lnTo>
                <a:lnTo>
                  <a:pt x="14062" y="5348"/>
                </a:lnTo>
                <a:lnTo>
                  <a:pt x="14044" y="5357"/>
                </a:lnTo>
                <a:lnTo>
                  <a:pt x="14035" y="5357"/>
                </a:lnTo>
                <a:lnTo>
                  <a:pt x="14044" y="5357"/>
                </a:lnTo>
                <a:lnTo>
                  <a:pt x="14053" y="5357"/>
                </a:lnTo>
                <a:lnTo>
                  <a:pt x="14062" y="5357"/>
                </a:lnTo>
                <a:lnTo>
                  <a:pt x="14062" y="5366"/>
                </a:lnTo>
                <a:lnTo>
                  <a:pt x="14071" y="5366"/>
                </a:lnTo>
                <a:lnTo>
                  <a:pt x="14080" y="5375"/>
                </a:lnTo>
                <a:lnTo>
                  <a:pt x="14088" y="5384"/>
                </a:lnTo>
                <a:lnTo>
                  <a:pt x="14097" y="5384"/>
                </a:lnTo>
                <a:lnTo>
                  <a:pt x="14097" y="5392"/>
                </a:lnTo>
                <a:lnTo>
                  <a:pt x="14106" y="5401"/>
                </a:lnTo>
                <a:lnTo>
                  <a:pt x="14115" y="5401"/>
                </a:lnTo>
                <a:lnTo>
                  <a:pt x="14124" y="5401"/>
                </a:lnTo>
                <a:lnTo>
                  <a:pt x="14132" y="5401"/>
                </a:lnTo>
                <a:lnTo>
                  <a:pt x="14132" y="5410"/>
                </a:lnTo>
                <a:lnTo>
                  <a:pt x="14132" y="5419"/>
                </a:lnTo>
                <a:lnTo>
                  <a:pt x="14141" y="5428"/>
                </a:lnTo>
                <a:lnTo>
                  <a:pt x="14150" y="5428"/>
                </a:lnTo>
                <a:lnTo>
                  <a:pt x="14159" y="5437"/>
                </a:lnTo>
                <a:lnTo>
                  <a:pt x="14168" y="5428"/>
                </a:lnTo>
                <a:lnTo>
                  <a:pt x="14168" y="5419"/>
                </a:lnTo>
                <a:lnTo>
                  <a:pt x="14159" y="5419"/>
                </a:lnTo>
                <a:lnTo>
                  <a:pt x="14150" y="5419"/>
                </a:lnTo>
                <a:lnTo>
                  <a:pt x="14141" y="5410"/>
                </a:lnTo>
                <a:lnTo>
                  <a:pt x="14141" y="5401"/>
                </a:lnTo>
                <a:lnTo>
                  <a:pt x="14132" y="5392"/>
                </a:lnTo>
                <a:lnTo>
                  <a:pt x="14132" y="5384"/>
                </a:lnTo>
                <a:lnTo>
                  <a:pt x="14132" y="5375"/>
                </a:lnTo>
                <a:lnTo>
                  <a:pt x="14115" y="5375"/>
                </a:lnTo>
                <a:lnTo>
                  <a:pt x="14097" y="5366"/>
                </a:lnTo>
                <a:lnTo>
                  <a:pt x="14088" y="5366"/>
                </a:lnTo>
                <a:close/>
                <a:moveTo>
                  <a:pt x="13877" y="5392"/>
                </a:moveTo>
                <a:lnTo>
                  <a:pt x="13877" y="5401"/>
                </a:lnTo>
                <a:lnTo>
                  <a:pt x="13885" y="5401"/>
                </a:lnTo>
                <a:lnTo>
                  <a:pt x="13877" y="5401"/>
                </a:lnTo>
                <a:close/>
                <a:moveTo>
                  <a:pt x="14097" y="5640"/>
                </a:moveTo>
                <a:lnTo>
                  <a:pt x="14088" y="5640"/>
                </a:lnTo>
                <a:lnTo>
                  <a:pt x="14088" y="5648"/>
                </a:lnTo>
                <a:lnTo>
                  <a:pt x="14088" y="5657"/>
                </a:lnTo>
                <a:lnTo>
                  <a:pt x="14088" y="5666"/>
                </a:lnTo>
                <a:lnTo>
                  <a:pt x="14097" y="5666"/>
                </a:lnTo>
                <a:lnTo>
                  <a:pt x="14115" y="5666"/>
                </a:lnTo>
                <a:lnTo>
                  <a:pt x="14124" y="5666"/>
                </a:lnTo>
                <a:lnTo>
                  <a:pt x="14159" y="5675"/>
                </a:lnTo>
                <a:lnTo>
                  <a:pt x="14168" y="5675"/>
                </a:lnTo>
                <a:lnTo>
                  <a:pt x="14177" y="5675"/>
                </a:lnTo>
                <a:lnTo>
                  <a:pt x="14177" y="5684"/>
                </a:lnTo>
                <a:lnTo>
                  <a:pt x="14177" y="5693"/>
                </a:lnTo>
                <a:lnTo>
                  <a:pt x="14212" y="5684"/>
                </a:lnTo>
                <a:lnTo>
                  <a:pt x="14238" y="5684"/>
                </a:lnTo>
                <a:lnTo>
                  <a:pt x="14256" y="5684"/>
                </a:lnTo>
                <a:lnTo>
                  <a:pt x="14274" y="5684"/>
                </a:lnTo>
                <a:lnTo>
                  <a:pt x="14282" y="5684"/>
                </a:lnTo>
                <a:lnTo>
                  <a:pt x="14282" y="5675"/>
                </a:lnTo>
                <a:lnTo>
                  <a:pt x="14291" y="5675"/>
                </a:lnTo>
                <a:lnTo>
                  <a:pt x="14291" y="5666"/>
                </a:lnTo>
                <a:lnTo>
                  <a:pt x="14291" y="5657"/>
                </a:lnTo>
                <a:lnTo>
                  <a:pt x="14282" y="5666"/>
                </a:lnTo>
                <a:lnTo>
                  <a:pt x="14274" y="5666"/>
                </a:lnTo>
                <a:lnTo>
                  <a:pt x="14256" y="5666"/>
                </a:lnTo>
                <a:lnTo>
                  <a:pt x="14256" y="5675"/>
                </a:lnTo>
                <a:lnTo>
                  <a:pt x="14247" y="5675"/>
                </a:lnTo>
                <a:lnTo>
                  <a:pt x="14247" y="5666"/>
                </a:lnTo>
                <a:lnTo>
                  <a:pt x="14247" y="5657"/>
                </a:lnTo>
                <a:lnTo>
                  <a:pt x="14238" y="5657"/>
                </a:lnTo>
                <a:lnTo>
                  <a:pt x="14229" y="5657"/>
                </a:lnTo>
                <a:lnTo>
                  <a:pt x="14221" y="5657"/>
                </a:lnTo>
                <a:lnTo>
                  <a:pt x="14203" y="5657"/>
                </a:lnTo>
                <a:lnTo>
                  <a:pt x="14194" y="5648"/>
                </a:lnTo>
                <a:lnTo>
                  <a:pt x="14177" y="5648"/>
                </a:lnTo>
                <a:lnTo>
                  <a:pt x="14168" y="5648"/>
                </a:lnTo>
                <a:lnTo>
                  <a:pt x="14159" y="5648"/>
                </a:lnTo>
                <a:lnTo>
                  <a:pt x="14150" y="5657"/>
                </a:lnTo>
                <a:lnTo>
                  <a:pt x="14141" y="5657"/>
                </a:lnTo>
                <a:lnTo>
                  <a:pt x="14141" y="5648"/>
                </a:lnTo>
                <a:lnTo>
                  <a:pt x="14132" y="5648"/>
                </a:lnTo>
                <a:lnTo>
                  <a:pt x="14132" y="5640"/>
                </a:lnTo>
                <a:lnTo>
                  <a:pt x="14132" y="5631"/>
                </a:lnTo>
                <a:lnTo>
                  <a:pt x="14124" y="5631"/>
                </a:lnTo>
                <a:lnTo>
                  <a:pt x="14124" y="5640"/>
                </a:lnTo>
                <a:lnTo>
                  <a:pt x="14115" y="5640"/>
                </a:lnTo>
                <a:lnTo>
                  <a:pt x="14106" y="5640"/>
                </a:lnTo>
                <a:lnTo>
                  <a:pt x="14106" y="5631"/>
                </a:lnTo>
                <a:lnTo>
                  <a:pt x="14097" y="5631"/>
                </a:lnTo>
                <a:close/>
                <a:moveTo>
                  <a:pt x="14097" y="5340"/>
                </a:moveTo>
                <a:lnTo>
                  <a:pt x="14106" y="5340"/>
                </a:lnTo>
                <a:lnTo>
                  <a:pt x="14088" y="5331"/>
                </a:lnTo>
                <a:close/>
                <a:moveTo>
                  <a:pt x="14115" y="5331"/>
                </a:moveTo>
                <a:lnTo>
                  <a:pt x="14115" y="5322"/>
                </a:lnTo>
                <a:lnTo>
                  <a:pt x="14115" y="5331"/>
                </a:lnTo>
                <a:lnTo>
                  <a:pt x="14106" y="5331"/>
                </a:lnTo>
                <a:close/>
                <a:moveTo>
                  <a:pt x="14053" y="5587"/>
                </a:moveTo>
                <a:lnTo>
                  <a:pt x="14053" y="5578"/>
                </a:lnTo>
                <a:lnTo>
                  <a:pt x="14044" y="5578"/>
                </a:lnTo>
                <a:lnTo>
                  <a:pt x="14044" y="5569"/>
                </a:lnTo>
                <a:lnTo>
                  <a:pt x="14044" y="5578"/>
                </a:lnTo>
                <a:lnTo>
                  <a:pt x="14044" y="5587"/>
                </a:lnTo>
                <a:close/>
                <a:moveTo>
                  <a:pt x="13877" y="5366"/>
                </a:moveTo>
                <a:lnTo>
                  <a:pt x="13868" y="5366"/>
                </a:lnTo>
                <a:lnTo>
                  <a:pt x="13868" y="5375"/>
                </a:lnTo>
                <a:lnTo>
                  <a:pt x="13868" y="5384"/>
                </a:lnTo>
                <a:lnTo>
                  <a:pt x="13877" y="5384"/>
                </a:lnTo>
                <a:lnTo>
                  <a:pt x="13877" y="5375"/>
                </a:lnTo>
                <a:lnTo>
                  <a:pt x="13877" y="5366"/>
                </a:lnTo>
                <a:lnTo>
                  <a:pt x="13877" y="5357"/>
                </a:lnTo>
                <a:close/>
                <a:moveTo>
                  <a:pt x="13877" y="5437"/>
                </a:moveTo>
                <a:lnTo>
                  <a:pt x="13877" y="5445"/>
                </a:lnTo>
                <a:lnTo>
                  <a:pt x="13877" y="5454"/>
                </a:lnTo>
                <a:lnTo>
                  <a:pt x="13885" y="5463"/>
                </a:lnTo>
                <a:lnTo>
                  <a:pt x="13894" y="5454"/>
                </a:lnTo>
                <a:lnTo>
                  <a:pt x="13903" y="5454"/>
                </a:lnTo>
                <a:lnTo>
                  <a:pt x="13894" y="5445"/>
                </a:lnTo>
                <a:lnTo>
                  <a:pt x="13885" y="5445"/>
                </a:lnTo>
                <a:close/>
                <a:moveTo>
                  <a:pt x="13868" y="5401"/>
                </a:moveTo>
                <a:lnTo>
                  <a:pt x="13859" y="5401"/>
                </a:lnTo>
                <a:lnTo>
                  <a:pt x="13850" y="5410"/>
                </a:lnTo>
                <a:lnTo>
                  <a:pt x="13850" y="5419"/>
                </a:lnTo>
                <a:lnTo>
                  <a:pt x="13859" y="5419"/>
                </a:lnTo>
                <a:lnTo>
                  <a:pt x="13859" y="5410"/>
                </a:lnTo>
                <a:lnTo>
                  <a:pt x="13868" y="5419"/>
                </a:lnTo>
                <a:lnTo>
                  <a:pt x="13868" y="5428"/>
                </a:lnTo>
                <a:lnTo>
                  <a:pt x="13868" y="5419"/>
                </a:lnTo>
                <a:lnTo>
                  <a:pt x="13885" y="5428"/>
                </a:lnTo>
                <a:lnTo>
                  <a:pt x="13885" y="5419"/>
                </a:lnTo>
                <a:lnTo>
                  <a:pt x="13877" y="5410"/>
                </a:lnTo>
                <a:lnTo>
                  <a:pt x="13868" y="5401"/>
                </a:lnTo>
                <a:lnTo>
                  <a:pt x="13868" y="5392"/>
                </a:lnTo>
                <a:close/>
                <a:moveTo>
                  <a:pt x="14362" y="5525"/>
                </a:moveTo>
                <a:lnTo>
                  <a:pt x="14353" y="5525"/>
                </a:lnTo>
                <a:lnTo>
                  <a:pt x="14344" y="5534"/>
                </a:lnTo>
                <a:lnTo>
                  <a:pt x="14335" y="5534"/>
                </a:lnTo>
                <a:lnTo>
                  <a:pt x="14335" y="5543"/>
                </a:lnTo>
                <a:lnTo>
                  <a:pt x="14344" y="5534"/>
                </a:lnTo>
                <a:lnTo>
                  <a:pt x="14353" y="5534"/>
                </a:lnTo>
                <a:lnTo>
                  <a:pt x="14371" y="5525"/>
                </a:lnTo>
                <a:close/>
                <a:moveTo>
                  <a:pt x="14150" y="5481"/>
                </a:moveTo>
                <a:lnTo>
                  <a:pt x="14150" y="5490"/>
                </a:lnTo>
                <a:lnTo>
                  <a:pt x="14159" y="5481"/>
                </a:lnTo>
                <a:close/>
                <a:moveTo>
                  <a:pt x="14159" y="5507"/>
                </a:moveTo>
                <a:lnTo>
                  <a:pt x="14159" y="5498"/>
                </a:lnTo>
                <a:lnTo>
                  <a:pt x="14150" y="5498"/>
                </a:lnTo>
                <a:lnTo>
                  <a:pt x="14150" y="5507"/>
                </a:lnTo>
                <a:close/>
                <a:moveTo>
                  <a:pt x="14159" y="5348"/>
                </a:moveTo>
                <a:lnTo>
                  <a:pt x="14159" y="5357"/>
                </a:lnTo>
                <a:lnTo>
                  <a:pt x="14159" y="5366"/>
                </a:lnTo>
                <a:lnTo>
                  <a:pt x="14168" y="5366"/>
                </a:lnTo>
                <a:lnTo>
                  <a:pt x="14168" y="5357"/>
                </a:lnTo>
                <a:close/>
                <a:moveTo>
                  <a:pt x="14177" y="5198"/>
                </a:moveTo>
                <a:lnTo>
                  <a:pt x="14177" y="5189"/>
                </a:lnTo>
                <a:lnTo>
                  <a:pt x="14168" y="5189"/>
                </a:lnTo>
                <a:lnTo>
                  <a:pt x="14168" y="5198"/>
                </a:lnTo>
                <a:lnTo>
                  <a:pt x="14159" y="5198"/>
                </a:lnTo>
                <a:lnTo>
                  <a:pt x="14159" y="5207"/>
                </a:lnTo>
                <a:lnTo>
                  <a:pt x="14168" y="5207"/>
                </a:lnTo>
                <a:lnTo>
                  <a:pt x="14177" y="5207"/>
                </a:lnTo>
                <a:close/>
                <a:moveTo>
                  <a:pt x="14185" y="5481"/>
                </a:moveTo>
                <a:lnTo>
                  <a:pt x="14194" y="5481"/>
                </a:lnTo>
                <a:lnTo>
                  <a:pt x="14194" y="5472"/>
                </a:lnTo>
                <a:lnTo>
                  <a:pt x="14185" y="5472"/>
                </a:lnTo>
                <a:close/>
                <a:moveTo>
                  <a:pt x="14141" y="5463"/>
                </a:moveTo>
                <a:lnTo>
                  <a:pt x="14141" y="5472"/>
                </a:lnTo>
                <a:lnTo>
                  <a:pt x="14150" y="5472"/>
                </a:lnTo>
                <a:lnTo>
                  <a:pt x="14150" y="5463"/>
                </a:lnTo>
                <a:close/>
                <a:moveTo>
                  <a:pt x="14185" y="5437"/>
                </a:moveTo>
                <a:lnTo>
                  <a:pt x="14177" y="5437"/>
                </a:lnTo>
                <a:lnTo>
                  <a:pt x="14177" y="5445"/>
                </a:lnTo>
                <a:lnTo>
                  <a:pt x="14185" y="5454"/>
                </a:lnTo>
                <a:lnTo>
                  <a:pt x="14194" y="5454"/>
                </a:lnTo>
                <a:lnTo>
                  <a:pt x="14194" y="5445"/>
                </a:lnTo>
                <a:lnTo>
                  <a:pt x="14194" y="5437"/>
                </a:lnTo>
                <a:close/>
                <a:moveTo>
                  <a:pt x="14229" y="5569"/>
                </a:moveTo>
                <a:lnTo>
                  <a:pt x="14221" y="5560"/>
                </a:lnTo>
                <a:lnTo>
                  <a:pt x="14221" y="5569"/>
                </a:lnTo>
                <a:close/>
                <a:moveTo>
                  <a:pt x="22884" y="8966"/>
                </a:moveTo>
                <a:lnTo>
                  <a:pt x="22884" y="8975"/>
                </a:lnTo>
                <a:lnTo>
                  <a:pt x="22893" y="8975"/>
                </a:lnTo>
                <a:lnTo>
                  <a:pt x="22902" y="8984"/>
                </a:lnTo>
                <a:lnTo>
                  <a:pt x="22911" y="8984"/>
                </a:lnTo>
                <a:lnTo>
                  <a:pt x="22902" y="8975"/>
                </a:lnTo>
                <a:lnTo>
                  <a:pt x="22893" y="8975"/>
                </a:lnTo>
                <a:close/>
                <a:moveTo>
                  <a:pt x="23308" y="9840"/>
                </a:moveTo>
                <a:lnTo>
                  <a:pt x="23299" y="9840"/>
                </a:lnTo>
                <a:close/>
                <a:moveTo>
                  <a:pt x="23105" y="9698"/>
                </a:moveTo>
                <a:lnTo>
                  <a:pt x="23096" y="9698"/>
                </a:lnTo>
                <a:lnTo>
                  <a:pt x="23105" y="9707"/>
                </a:lnTo>
                <a:lnTo>
                  <a:pt x="23105" y="9716"/>
                </a:lnTo>
                <a:lnTo>
                  <a:pt x="23114" y="9716"/>
                </a:lnTo>
                <a:lnTo>
                  <a:pt x="23114" y="9707"/>
                </a:lnTo>
                <a:lnTo>
                  <a:pt x="23114" y="9698"/>
                </a:lnTo>
                <a:close/>
                <a:moveTo>
                  <a:pt x="22911" y="8975"/>
                </a:moveTo>
                <a:lnTo>
                  <a:pt x="22911" y="8966"/>
                </a:lnTo>
                <a:lnTo>
                  <a:pt x="22893" y="8966"/>
                </a:lnTo>
                <a:close/>
                <a:moveTo>
                  <a:pt x="23308" y="9857"/>
                </a:moveTo>
                <a:lnTo>
                  <a:pt x="23317" y="9857"/>
                </a:lnTo>
                <a:lnTo>
                  <a:pt x="23308" y="9848"/>
                </a:lnTo>
                <a:lnTo>
                  <a:pt x="23308" y="9840"/>
                </a:lnTo>
                <a:close/>
                <a:moveTo>
                  <a:pt x="22805" y="9142"/>
                </a:moveTo>
                <a:lnTo>
                  <a:pt x="22814" y="9134"/>
                </a:lnTo>
                <a:lnTo>
                  <a:pt x="22814" y="9125"/>
                </a:lnTo>
                <a:lnTo>
                  <a:pt x="22805" y="9134"/>
                </a:lnTo>
                <a:close/>
                <a:moveTo>
                  <a:pt x="23422" y="10007"/>
                </a:moveTo>
                <a:lnTo>
                  <a:pt x="23414" y="10007"/>
                </a:lnTo>
                <a:lnTo>
                  <a:pt x="23422" y="10007"/>
                </a:lnTo>
                <a:lnTo>
                  <a:pt x="23422" y="9998"/>
                </a:lnTo>
                <a:close/>
                <a:moveTo>
                  <a:pt x="23378" y="9990"/>
                </a:moveTo>
                <a:lnTo>
                  <a:pt x="23369" y="9998"/>
                </a:lnTo>
                <a:lnTo>
                  <a:pt x="23378" y="9998"/>
                </a:lnTo>
                <a:close/>
                <a:moveTo>
                  <a:pt x="23431" y="9107"/>
                </a:moveTo>
                <a:lnTo>
                  <a:pt x="23449" y="9098"/>
                </a:lnTo>
                <a:lnTo>
                  <a:pt x="23431" y="9107"/>
                </a:lnTo>
                <a:lnTo>
                  <a:pt x="23422" y="9098"/>
                </a:lnTo>
                <a:lnTo>
                  <a:pt x="23414" y="9098"/>
                </a:lnTo>
                <a:lnTo>
                  <a:pt x="23405" y="9098"/>
                </a:lnTo>
                <a:lnTo>
                  <a:pt x="23396" y="9089"/>
                </a:lnTo>
                <a:lnTo>
                  <a:pt x="23387" y="9089"/>
                </a:lnTo>
                <a:lnTo>
                  <a:pt x="23378" y="9089"/>
                </a:lnTo>
                <a:lnTo>
                  <a:pt x="23369" y="9081"/>
                </a:lnTo>
                <a:lnTo>
                  <a:pt x="23369" y="9072"/>
                </a:lnTo>
                <a:lnTo>
                  <a:pt x="23369" y="9063"/>
                </a:lnTo>
                <a:lnTo>
                  <a:pt x="23378" y="9063"/>
                </a:lnTo>
                <a:lnTo>
                  <a:pt x="23387" y="9063"/>
                </a:lnTo>
                <a:lnTo>
                  <a:pt x="23378" y="9063"/>
                </a:lnTo>
                <a:lnTo>
                  <a:pt x="23369" y="9054"/>
                </a:lnTo>
                <a:lnTo>
                  <a:pt x="23343" y="9054"/>
                </a:lnTo>
                <a:lnTo>
                  <a:pt x="23325" y="9045"/>
                </a:lnTo>
                <a:lnTo>
                  <a:pt x="23325" y="9036"/>
                </a:lnTo>
                <a:lnTo>
                  <a:pt x="23325" y="9028"/>
                </a:lnTo>
                <a:lnTo>
                  <a:pt x="23325" y="9019"/>
                </a:lnTo>
                <a:lnTo>
                  <a:pt x="23325" y="9010"/>
                </a:lnTo>
                <a:lnTo>
                  <a:pt x="23317" y="9010"/>
                </a:lnTo>
                <a:lnTo>
                  <a:pt x="23290" y="9019"/>
                </a:lnTo>
                <a:lnTo>
                  <a:pt x="23281" y="9010"/>
                </a:lnTo>
                <a:lnTo>
                  <a:pt x="23272" y="9010"/>
                </a:lnTo>
                <a:lnTo>
                  <a:pt x="23272" y="8984"/>
                </a:lnTo>
                <a:lnTo>
                  <a:pt x="23264" y="8984"/>
                </a:lnTo>
                <a:lnTo>
                  <a:pt x="23255" y="8975"/>
                </a:lnTo>
                <a:lnTo>
                  <a:pt x="23255" y="8966"/>
                </a:lnTo>
                <a:lnTo>
                  <a:pt x="23246" y="8948"/>
                </a:lnTo>
                <a:lnTo>
                  <a:pt x="23228" y="8939"/>
                </a:lnTo>
                <a:lnTo>
                  <a:pt x="23219" y="8931"/>
                </a:lnTo>
                <a:lnTo>
                  <a:pt x="23202" y="8913"/>
                </a:lnTo>
                <a:lnTo>
                  <a:pt x="23193" y="8913"/>
                </a:lnTo>
                <a:lnTo>
                  <a:pt x="23193" y="8904"/>
                </a:lnTo>
                <a:lnTo>
                  <a:pt x="23184" y="8895"/>
                </a:lnTo>
                <a:lnTo>
                  <a:pt x="23175" y="8895"/>
                </a:lnTo>
                <a:lnTo>
                  <a:pt x="23167" y="8878"/>
                </a:lnTo>
                <a:lnTo>
                  <a:pt x="23158" y="8860"/>
                </a:lnTo>
                <a:lnTo>
                  <a:pt x="23158" y="8851"/>
                </a:lnTo>
                <a:lnTo>
                  <a:pt x="23175" y="8842"/>
                </a:lnTo>
                <a:lnTo>
                  <a:pt x="23193" y="8842"/>
                </a:lnTo>
                <a:lnTo>
                  <a:pt x="23211" y="8842"/>
                </a:lnTo>
                <a:lnTo>
                  <a:pt x="23219" y="8842"/>
                </a:lnTo>
                <a:lnTo>
                  <a:pt x="23228" y="8842"/>
                </a:lnTo>
                <a:lnTo>
                  <a:pt x="23228" y="8833"/>
                </a:lnTo>
                <a:lnTo>
                  <a:pt x="23219" y="8816"/>
                </a:lnTo>
                <a:lnTo>
                  <a:pt x="23219" y="8807"/>
                </a:lnTo>
                <a:lnTo>
                  <a:pt x="23211" y="8798"/>
                </a:lnTo>
                <a:lnTo>
                  <a:pt x="23202" y="8798"/>
                </a:lnTo>
                <a:lnTo>
                  <a:pt x="23202" y="8789"/>
                </a:lnTo>
                <a:lnTo>
                  <a:pt x="23193" y="8789"/>
                </a:lnTo>
                <a:lnTo>
                  <a:pt x="23184" y="8789"/>
                </a:lnTo>
                <a:lnTo>
                  <a:pt x="23175" y="8789"/>
                </a:lnTo>
                <a:lnTo>
                  <a:pt x="23167" y="8781"/>
                </a:lnTo>
                <a:lnTo>
                  <a:pt x="23122" y="8763"/>
                </a:lnTo>
                <a:lnTo>
                  <a:pt x="23105" y="8754"/>
                </a:lnTo>
                <a:lnTo>
                  <a:pt x="23087" y="8754"/>
                </a:lnTo>
                <a:lnTo>
                  <a:pt x="23078" y="8754"/>
                </a:lnTo>
                <a:lnTo>
                  <a:pt x="23069" y="8745"/>
                </a:lnTo>
                <a:lnTo>
                  <a:pt x="23078" y="8728"/>
                </a:lnTo>
                <a:lnTo>
                  <a:pt x="23069" y="8710"/>
                </a:lnTo>
                <a:lnTo>
                  <a:pt x="23069" y="8701"/>
                </a:lnTo>
                <a:lnTo>
                  <a:pt x="23043" y="8675"/>
                </a:lnTo>
                <a:lnTo>
                  <a:pt x="23034" y="8675"/>
                </a:lnTo>
                <a:lnTo>
                  <a:pt x="23025" y="8666"/>
                </a:lnTo>
                <a:lnTo>
                  <a:pt x="23017" y="8666"/>
                </a:lnTo>
                <a:lnTo>
                  <a:pt x="23008" y="8657"/>
                </a:lnTo>
                <a:lnTo>
                  <a:pt x="23008" y="8648"/>
                </a:lnTo>
                <a:lnTo>
                  <a:pt x="22999" y="8648"/>
                </a:lnTo>
                <a:lnTo>
                  <a:pt x="22990" y="8639"/>
                </a:lnTo>
                <a:lnTo>
                  <a:pt x="22981" y="8639"/>
                </a:lnTo>
                <a:lnTo>
                  <a:pt x="22981" y="8630"/>
                </a:lnTo>
                <a:lnTo>
                  <a:pt x="22972" y="8630"/>
                </a:lnTo>
                <a:lnTo>
                  <a:pt x="22964" y="8630"/>
                </a:lnTo>
                <a:lnTo>
                  <a:pt x="22955" y="8630"/>
                </a:lnTo>
                <a:lnTo>
                  <a:pt x="22946" y="8630"/>
                </a:lnTo>
                <a:lnTo>
                  <a:pt x="22937" y="8622"/>
                </a:lnTo>
                <a:lnTo>
                  <a:pt x="22928" y="8613"/>
                </a:lnTo>
                <a:lnTo>
                  <a:pt x="22920" y="8613"/>
                </a:lnTo>
                <a:lnTo>
                  <a:pt x="22902" y="8604"/>
                </a:lnTo>
                <a:lnTo>
                  <a:pt x="22893" y="8595"/>
                </a:lnTo>
                <a:lnTo>
                  <a:pt x="22875" y="8595"/>
                </a:lnTo>
                <a:lnTo>
                  <a:pt x="22867" y="8595"/>
                </a:lnTo>
                <a:lnTo>
                  <a:pt x="22858" y="8595"/>
                </a:lnTo>
                <a:lnTo>
                  <a:pt x="22831" y="8586"/>
                </a:lnTo>
                <a:lnTo>
                  <a:pt x="22814" y="8578"/>
                </a:lnTo>
                <a:lnTo>
                  <a:pt x="22796" y="8569"/>
                </a:lnTo>
                <a:lnTo>
                  <a:pt x="22787" y="8569"/>
                </a:lnTo>
                <a:lnTo>
                  <a:pt x="22770" y="8560"/>
                </a:lnTo>
                <a:lnTo>
                  <a:pt x="22734" y="8542"/>
                </a:lnTo>
                <a:lnTo>
                  <a:pt x="22725" y="8542"/>
                </a:lnTo>
                <a:lnTo>
                  <a:pt x="22699" y="8542"/>
                </a:lnTo>
                <a:lnTo>
                  <a:pt x="22699" y="8533"/>
                </a:lnTo>
                <a:lnTo>
                  <a:pt x="22690" y="8533"/>
                </a:lnTo>
                <a:lnTo>
                  <a:pt x="22672" y="8525"/>
                </a:lnTo>
                <a:lnTo>
                  <a:pt x="22664" y="8525"/>
                </a:lnTo>
                <a:lnTo>
                  <a:pt x="22637" y="8525"/>
                </a:lnTo>
                <a:lnTo>
                  <a:pt x="22628" y="8525"/>
                </a:lnTo>
                <a:lnTo>
                  <a:pt x="22611" y="8516"/>
                </a:lnTo>
                <a:lnTo>
                  <a:pt x="22593" y="8507"/>
                </a:lnTo>
                <a:lnTo>
                  <a:pt x="22584" y="8498"/>
                </a:lnTo>
                <a:lnTo>
                  <a:pt x="22575" y="8498"/>
                </a:lnTo>
                <a:lnTo>
                  <a:pt x="22567" y="8498"/>
                </a:lnTo>
                <a:lnTo>
                  <a:pt x="22558" y="8489"/>
                </a:lnTo>
                <a:lnTo>
                  <a:pt x="22549" y="8480"/>
                </a:lnTo>
                <a:lnTo>
                  <a:pt x="22505" y="8472"/>
                </a:lnTo>
                <a:lnTo>
                  <a:pt x="22505" y="8463"/>
                </a:lnTo>
                <a:lnTo>
                  <a:pt x="22496" y="8463"/>
                </a:lnTo>
                <a:lnTo>
                  <a:pt x="22487" y="8463"/>
                </a:lnTo>
                <a:lnTo>
                  <a:pt x="22470" y="8463"/>
                </a:lnTo>
                <a:lnTo>
                  <a:pt x="22452" y="8472"/>
                </a:lnTo>
                <a:lnTo>
                  <a:pt x="22443" y="8480"/>
                </a:lnTo>
                <a:lnTo>
                  <a:pt x="22434" y="8489"/>
                </a:lnTo>
                <a:lnTo>
                  <a:pt x="22443" y="8498"/>
                </a:lnTo>
                <a:lnTo>
                  <a:pt x="22434" y="8507"/>
                </a:lnTo>
                <a:lnTo>
                  <a:pt x="22417" y="8516"/>
                </a:lnTo>
                <a:lnTo>
                  <a:pt x="22399" y="8516"/>
                </a:lnTo>
                <a:lnTo>
                  <a:pt x="22381" y="8516"/>
                </a:lnTo>
                <a:lnTo>
                  <a:pt x="22381" y="8525"/>
                </a:lnTo>
                <a:lnTo>
                  <a:pt x="22373" y="8525"/>
                </a:lnTo>
                <a:lnTo>
                  <a:pt x="22373" y="8533"/>
                </a:lnTo>
                <a:lnTo>
                  <a:pt x="22373" y="8542"/>
                </a:lnTo>
                <a:lnTo>
                  <a:pt x="22355" y="8551"/>
                </a:lnTo>
                <a:lnTo>
                  <a:pt x="22346" y="8560"/>
                </a:lnTo>
                <a:lnTo>
                  <a:pt x="22346" y="8569"/>
                </a:lnTo>
                <a:lnTo>
                  <a:pt x="22328" y="8586"/>
                </a:lnTo>
                <a:lnTo>
                  <a:pt x="22320" y="8586"/>
                </a:lnTo>
                <a:lnTo>
                  <a:pt x="22320" y="8595"/>
                </a:lnTo>
                <a:lnTo>
                  <a:pt x="22311" y="8595"/>
                </a:lnTo>
                <a:lnTo>
                  <a:pt x="22302" y="8595"/>
                </a:lnTo>
                <a:lnTo>
                  <a:pt x="22284" y="8595"/>
                </a:lnTo>
                <a:lnTo>
                  <a:pt x="22275" y="8586"/>
                </a:lnTo>
                <a:lnTo>
                  <a:pt x="22267" y="8578"/>
                </a:lnTo>
                <a:lnTo>
                  <a:pt x="22267" y="8569"/>
                </a:lnTo>
                <a:lnTo>
                  <a:pt x="22267" y="8560"/>
                </a:lnTo>
                <a:lnTo>
                  <a:pt x="22267" y="8569"/>
                </a:lnTo>
                <a:lnTo>
                  <a:pt x="22258" y="8569"/>
                </a:lnTo>
                <a:lnTo>
                  <a:pt x="22258" y="8551"/>
                </a:lnTo>
                <a:lnTo>
                  <a:pt x="22258" y="8542"/>
                </a:lnTo>
                <a:lnTo>
                  <a:pt x="22249" y="8533"/>
                </a:lnTo>
                <a:lnTo>
                  <a:pt x="22240" y="8542"/>
                </a:lnTo>
                <a:lnTo>
                  <a:pt x="22240" y="8551"/>
                </a:lnTo>
                <a:lnTo>
                  <a:pt x="22240" y="8560"/>
                </a:lnTo>
                <a:lnTo>
                  <a:pt x="22231" y="8542"/>
                </a:lnTo>
                <a:lnTo>
                  <a:pt x="22223" y="8516"/>
                </a:lnTo>
                <a:lnTo>
                  <a:pt x="22214" y="8507"/>
                </a:lnTo>
                <a:lnTo>
                  <a:pt x="22214" y="8498"/>
                </a:lnTo>
                <a:lnTo>
                  <a:pt x="22214" y="8489"/>
                </a:lnTo>
                <a:lnTo>
                  <a:pt x="22214" y="8480"/>
                </a:lnTo>
                <a:lnTo>
                  <a:pt x="22214" y="8472"/>
                </a:lnTo>
                <a:lnTo>
                  <a:pt x="22223" y="8463"/>
                </a:lnTo>
                <a:lnTo>
                  <a:pt x="22223" y="8454"/>
                </a:lnTo>
                <a:lnTo>
                  <a:pt x="22223" y="8445"/>
                </a:lnTo>
                <a:lnTo>
                  <a:pt x="22223" y="8436"/>
                </a:lnTo>
                <a:lnTo>
                  <a:pt x="22214" y="8427"/>
                </a:lnTo>
                <a:lnTo>
                  <a:pt x="22214" y="8419"/>
                </a:lnTo>
                <a:lnTo>
                  <a:pt x="22214" y="8410"/>
                </a:lnTo>
                <a:lnTo>
                  <a:pt x="22205" y="8410"/>
                </a:lnTo>
                <a:lnTo>
                  <a:pt x="22196" y="8401"/>
                </a:lnTo>
                <a:lnTo>
                  <a:pt x="22187" y="8401"/>
                </a:lnTo>
                <a:lnTo>
                  <a:pt x="22170" y="8401"/>
                </a:lnTo>
                <a:lnTo>
                  <a:pt x="22152" y="8401"/>
                </a:lnTo>
                <a:lnTo>
                  <a:pt x="22143" y="8392"/>
                </a:lnTo>
                <a:lnTo>
                  <a:pt x="22126" y="8383"/>
                </a:lnTo>
                <a:lnTo>
                  <a:pt x="22108" y="8375"/>
                </a:lnTo>
                <a:lnTo>
                  <a:pt x="22099" y="8375"/>
                </a:lnTo>
                <a:lnTo>
                  <a:pt x="22090" y="8375"/>
                </a:lnTo>
                <a:lnTo>
                  <a:pt x="22073" y="8383"/>
                </a:lnTo>
                <a:lnTo>
                  <a:pt x="22064" y="8383"/>
                </a:lnTo>
                <a:lnTo>
                  <a:pt x="22064" y="8392"/>
                </a:lnTo>
                <a:lnTo>
                  <a:pt x="22055" y="8392"/>
                </a:lnTo>
                <a:lnTo>
                  <a:pt x="22055" y="8401"/>
                </a:lnTo>
                <a:lnTo>
                  <a:pt x="22046" y="8401"/>
                </a:lnTo>
                <a:lnTo>
                  <a:pt x="22020" y="8410"/>
                </a:lnTo>
                <a:lnTo>
                  <a:pt x="22011" y="8410"/>
                </a:lnTo>
                <a:lnTo>
                  <a:pt x="22002" y="8410"/>
                </a:lnTo>
                <a:lnTo>
                  <a:pt x="22002" y="8419"/>
                </a:lnTo>
                <a:lnTo>
                  <a:pt x="22002" y="8427"/>
                </a:lnTo>
                <a:lnTo>
                  <a:pt x="22002" y="8436"/>
                </a:lnTo>
                <a:lnTo>
                  <a:pt x="21993" y="8445"/>
                </a:lnTo>
                <a:lnTo>
                  <a:pt x="21984" y="8454"/>
                </a:lnTo>
                <a:lnTo>
                  <a:pt x="21993" y="8454"/>
                </a:lnTo>
                <a:lnTo>
                  <a:pt x="22002" y="8454"/>
                </a:lnTo>
                <a:lnTo>
                  <a:pt x="22011" y="8454"/>
                </a:lnTo>
                <a:lnTo>
                  <a:pt x="22037" y="8463"/>
                </a:lnTo>
                <a:lnTo>
                  <a:pt x="22046" y="8463"/>
                </a:lnTo>
                <a:lnTo>
                  <a:pt x="22055" y="8463"/>
                </a:lnTo>
                <a:lnTo>
                  <a:pt x="22055" y="8480"/>
                </a:lnTo>
                <a:lnTo>
                  <a:pt x="22064" y="8489"/>
                </a:lnTo>
                <a:lnTo>
                  <a:pt x="22064" y="8498"/>
                </a:lnTo>
                <a:lnTo>
                  <a:pt x="22073" y="8507"/>
                </a:lnTo>
                <a:lnTo>
                  <a:pt x="22081" y="8516"/>
                </a:lnTo>
                <a:lnTo>
                  <a:pt x="22090" y="8516"/>
                </a:lnTo>
                <a:lnTo>
                  <a:pt x="22099" y="8516"/>
                </a:lnTo>
                <a:lnTo>
                  <a:pt x="22108" y="8516"/>
                </a:lnTo>
                <a:lnTo>
                  <a:pt x="22126" y="8516"/>
                </a:lnTo>
                <a:lnTo>
                  <a:pt x="22134" y="8516"/>
                </a:lnTo>
                <a:lnTo>
                  <a:pt x="22152" y="8516"/>
                </a:lnTo>
                <a:lnTo>
                  <a:pt x="22161" y="8516"/>
                </a:lnTo>
                <a:lnTo>
                  <a:pt x="22170" y="8516"/>
                </a:lnTo>
                <a:lnTo>
                  <a:pt x="22187" y="8507"/>
                </a:lnTo>
                <a:lnTo>
                  <a:pt x="22205" y="8507"/>
                </a:lnTo>
                <a:lnTo>
                  <a:pt x="22196" y="8507"/>
                </a:lnTo>
                <a:lnTo>
                  <a:pt x="22196" y="8516"/>
                </a:lnTo>
                <a:lnTo>
                  <a:pt x="22196" y="8525"/>
                </a:lnTo>
                <a:lnTo>
                  <a:pt x="22187" y="8533"/>
                </a:lnTo>
                <a:lnTo>
                  <a:pt x="22187" y="8542"/>
                </a:lnTo>
                <a:lnTo>
                  <a:pt x="22178" y="8542"/>
                </a:lnTo>
                <a:lnTo>
                  <a:pt x="22178" y="8533"/>
                </a:lnTo>
                <a:lnTo>
                  <a:pt x="22170" y="8533"/>
                </a:lnTo>
                <a:lnTo>
                  <a:pt x="22161" y="8533"/>
                </a:lnTo>
                <a:lnTo>
                  <a:pt x="22152" y="8533"/>
                </a:lnTo>
                <a:lnTo>
                  <a:pt x="22143" y="8533"/>
                </a:lnTo>
                <a:lnTo>
                  <a:pt x="22134" y="8533"/>
                </a:lnTo>
                <a:lnTo>
                  <a:pt x="22126" y="8542"/>
                </a:lnTo>
                <a:lnTo>
                  <a:pt x="22117" y="8551"/>
                </a:lnTo>
                <a:lnTo>
                  <a:pt x="22108" y="8551"/>
                </a:lnTo>
                <a:lnTo>
                  <a:pt x="22099" y="8551"/>
                </a:lnTo>
                <a:lnTo>
                  <a:pt x="22081" y="8551"/>
                </a:lnTo>
                <a:lnTo>
                  <a:pt x="22064" y="8551"/>
                </a:lnTo>
                <a:lnTo>
                  <a:pt x="22055" y="8551"/>
                </a:lnTo>
                <a:lnTo>
                  <a:pt x="22064" y="8560"/>
                </a:lnTo>
                <a:lnTo>
                  <a:pt x="22064" y="8569"/>
                </a:lnTo>
                <a:lnTo>
                  <a:pt x="22081" y="8569"/>
                </a:lnTo>
                <a:lnTo>
                  <a:pt x="22099" y="8578"/>
                </a:lnTo>
                <a:lnTo>
                  <a:pt x="22117" y="8595"/>
                </a:lnTo>
                <a:lnTo>
                  <a:pt x="22117" y="8604"/>
                </a:lnTo>
                <a:lnTo>
                  <a:pt x="22126" y="8613"/>
                </a:lnTo>
                <a:lnTo>
                  <a:pt x="22117" y="8622"/>
                </a:lnTo>
                <a:lnTo>
                  <a:pt x="22117" y="8630"/>
                </a:lnTo>
                <a:lnTo>
                  <a:pt x="22126" y="8639"/>
                </a:lnTo>
                <a:lnTo>
                  <a:pt x="22126" y="8648"/>
                </a:lnTo>
                <a:lnTo>
                  <a:pt x="22134" y="8648"/>
                </a:lnTo>
                <a:lnTo>
                  <a:pt x="22143" y="8648"/>
                </a:lnTo>
                <a:lnTo>
                  <a:pt x="22152" y="8648"/>
                </a:lnTo>
                <a:lnTo>
                  <a:pt x="22161" y="8639"/>
                </a:lnTo>
                <a:lnTo>
                  <a:pt x="22161" y="8630"/>
                </a:lnTo>
                <a:lnTo>
                  <a:pt x="22161" y="8622"/>
                </a:lnTo>
                <a:lnTo>
                  <a:pt x="22170" y="8613"/>
                </a:lnTo>
                <a:lnTo>
                  <a:pt x="22170" y="8604"/>
                </a:lnTo>
                <a:lnTo>
                  <a:pt x="22178" y="8604"/>
                </a:lnTo>
                <a:lnTo>
                  <a:pt x="22178" y="8595"/>
                </a:lnTo>
                <a:lnTo>
                  <a:pt x="22178" y="8586"/>
                </a:lnTo>
                <a:lnTo>
                  <a:pt x="22187" y="8578"/>
                </a:lnTo>
                <a:lnTo>
                  <a:pt x="22196" y="8578"/>
                </a:lnTo>
                <a:lnTo>
                  <a:pt x="22187" y="8578"/>
                </a:lnTo>
                <a:lnTo>
                  <a:pt x="22187" y="8586"/>
                </a:lnTo>
                <a:lnTo>
                  <a:pt x="22187" y="8595"/>
                </a:lnTo>
                <a:lnTo>
                  <a:pt x="22187" y="8604"/>
                </a:lnTo>
                <a:lnTo>
                  <a:pt x="22187" y="8613"/>
                </a:lnTo>
                <a:lnTo>
                  <a:pt x="22196" y="8622"/>
                </a:lnTo>
                <a:lnTo>
                  <a:pt x="22205" y="8630"/>
                </a:lnTo>
                <a:lnTo>
                  <a:pt x="22214" y="8630"/>
                </a:lnTo>
                <a:lnTo>
                  <a:pt x="22223" y="8630"/>
                </a:lnTo>
                <a:lnTo>
                  <a:pt x="22223" y="8639"/>
                </a:lnTo>
                <a:lnTo>
                  <a:pt x="22240" y="8639"/>
                </a:lnTo>
                <a:lnTo>
                  <a:pt x="22249" y="8639"/>
                </a:lnTo>
                <a:lnTo>
                  <a:pt x="22258" y="8639"/>
                </a:lnTo>
                <a:lnTo>
                  <a:pt x="22267" y="8639"/>
                </a:lnTo>
                <a:lnTo>
                  <a:pt x="22275" y="8639"/>
                </a:lnTo>
                <a:lnTo>
                  <a:pt x="22258" y="8639"/>
                </a:lnTo>
                <a:lnTo>
                  <a:pt x="22258" y="8648"/>
                </a:lnTo>
                <a:lnTo>
                  <a:pt x="22267" y="8657"/>
                </a:lnTo>
                <a:lnTo>
                  <a:pt x="22293" y="8675"/>
                </a:lnTo>
                <a:lnTo>
                  <a:pt x="22302" y="8675"/>
                </a:lnTo>
                <a:lnTo>
                  <a:pt x="22311" y="8675"/>
                </a:lnTo>
                <a:lnTo>
                  <a:pt x="22337" y="8675"/>
                </a:lnTo>
                <a:lnTo>
                  <a:pt x="22355" y="8683"/>
                </a:lnTo>
                <a:lnTo>
                  <a:pt x="22364" y="8683"/>
                </a:lnTo>
                <a:lnTo>
                  <a:pt x="22373" y="8692"/>
                </a:lnTo>
                <a:lnTo>
                  <a:pt x="22381" y="8692"/>
                </a:lnTo>
                <a:lnTo>
                  <a:pt x="22399" y="8701"/>
                </a:lnTo>
                <a:lnTo>
                  <a:pt x="22417" y="8710"/>
                </a:lnTo>
                <a:lnTo>
                  <a:pt x="22425" y="8710"/>
                </a:lnTo>
                <a:lnTo>
                  <a:pt x="22434" y="8710"/>
                </a:lnTo>
                <a:lnTo>
                  <a:pt x="22443" y="8719"/>
                </a:lnTo>
                <a:lnTo>
                  <a:pt x="22452" y="8710"/>
                </a:lnTo>
                <a:lnTo>
                  <a:pt x="22452" y="8719"/>
                </a:lnTo>
                <a:lnTo>
                  <a:pt x="22487" y="8736"/>
                </a:lnTo>
                <a:lnTo>
                  <a:pt x="22487" y="8745"/>
                </a:lnTo>
                <a:lnTo>
                  <a:pt x="22496" y="8745"/>
                </a:lnTo>
                <a:lnTo>
                  <a:pt x="22505" y="8754"/>
                </a:lnTo>
                <a:lnTo>
                  <a:pt x="22505" y="8763"/>
                </a:lnTo>
                <a:lnTo>
                  <a:pt x="22505" y="8772"/>
                </a:lnTo>
                <a:lnTo>
                  <a:pt x="22514" y="8772"/>
                </a:lnTo>
                <a:lnTo>
                  <a:pt x="22523" y="8763"/>
                </a:lnTo>
                <a:lnTo>
                  <a:pt x="22523" y="8772"/>
                </a:lnTo>
                <a:lnTo>
                  <a:pt x="22514" y="8772"/>
                </a:lnTo>
                <a:lnTo>
                  <a:pt x="22523" y="8781"/>
                </a:lnTo>
                <a:lnTo>
                  <a:pt x="22531" y="8781"/>
                </a:lnTo>
                <a:lnTo>
                  <a:pt x="22523" y="8781"/>
                </a:lnTo>
                <a:lnTo>
                  <a:pt x="22523" y="8789"/>
                </a:lnTo>
                <a:lnTo>
                  <a:pt x="22531" y="8798"/>
                </a:lnTo>
                <a:lnTo>
                  <a:pt x="22531" y="8816"/>
                </a:lnTo>
                <a:lnTo>
                  <a:pt x="22540" y="8825"/>
                </a:lnTo>
                <a:lnTo>
                  <a:pt x="22549" y="8833"/>
                </a:lnTo>
                <a:lnTo>
                  <a:pt x="22558" y="8842"/>
                </a:lnTo>
                <a:lnTo>
                  <a:pt x="22558" y="8851"/>
                </a:lnTo>
                <a:lnTo>
                  <a:pt x="22567" y="8851"/>
                </a:lnTo>
                <a:lnTo>
                  <a:pt x="22549" y="8851"/>
                </a:lnTo>
                <a:lnTo>
                  <a:pt x="22549" y="8860"/>
                </a:lnTo>
                <a:lnTo>
                  <a:pt x="22558" y="8869"/>
                </a:lnTo>
                <a:lnTo>
                  <a:pt x="22567" y="8878"/>
                </a:lnTo>
                <a:lnTo>
                  <a:pt x="22575" y="8878"/>
                </a:lnTo>
                <a:lnTo>
                  <a:pt x="22584" y="8878"/>
                </a:lnTo>
                <a:lnTo>
                  <a:pt x="22575" y="8878"/>
                </a:lnTo>
                <a:lnTo>
                  <a:pt x="22567" y="8878"/>
                </a:lnTo>
                <a:lnTo>
                  <a:pt x="22558" y="8878"/>
                </a:lnTo>
                <a:lnTo>
                  <a:pt x="22558" y="8886"/>
                </a:lnTo>
                <a:lnTo>
                  <a:pt x="22567" y="8886"/>
                </a:lnTo>
                <a:lnTo>
                  <a:pt x="22567" y="8895"/>
                </a:lnTo>
                <a:lnTo>
                  <a:pt x="22575" y="8904"/>
                </a:lnTo>
                <a:lnTo>
                  <a:pt x="22584" y="8904"/>
                </a:lnTo>
                <a:lnTo>
                  <a:pt x="22584" y="8913"/>
                </a:lnTo>
                <a:lnTo>
                  <a:pt x="22575" y="8913"/>
                </a:lnTo>
                <a:lnTo>
                  <a:pt x="22575" y="8922"/>
                </a:lnTo>
                <a:lnTo>
                  <a:pt x="22567" y="8931"/>
                </a:lnTo>
                <a:lnTo>
                  <a:pt x="22567" y="8939"/>
                </a:lnTo>
                <a:lnTo>
                  <a:pt x="22567" y="8948"/>
                </a:lnTo>
                <a:lnTo>
                  <a:pt x="22567" y="8957"/>
                </a:lnTo>
                <a:lnTo>
                  <a:pt x="22584" y="8948"/>
                </a:lnTo>
                <a:lnTo>
                  <a:pt x="22593" y="8939"/>
                </a:lnTo>
                <a:lnTo>
                  <a:pt x="22593" y="8948"/>
                </a:lnTo>
                <a:lnTo>
                  <a:pt x="22602" y="8948"/>
                </a:lnTo>
                <a:lnTo>
                  <a:pt x="22611" y="8948"/>
                </a:lnTo>
                <a:lnTo>
                  <a:pt x="22620" y="8948"/>
                </a:lnTo>
                <a:lnTo>
                  <a:pt x="22628" y="8948"/>
                </a:lnTo>
                <a:lnTo>
                  <a:pt x="22646" y="8948"/>
                </a:lnTo>
                <a:lnTo>
                  <a:pt x="22655" y="8939"/>
                </a:lnTo>
                <a:lnTo>
                  <a:pt x="22655" y="8931"/>
                </a:lnTo>
                <a:lnTo>
                  <a:pt x="22655" y="8939"/>
                </a:lnTo>
                <a:lnTo>
                  <a:pt x="22646" y="8948"/>
                </a:lnTo>
                <a:lnTo>
                  <a:pt x="22655" y="8957"/>
                </a:lnTo>
                <a:lnTo>
                  <a:pt x="22681" y="8984"/>
                </a:lnTo>
                <a:lnTo>
                  <a:pt x="22690" y="8992"/>
                </a:lnTo>
                <a:lnTo>
                  <a:pt x="22699" y="9001"/>
                </a:lnTo>
                <a:lnTo>
                  <a:pt x="22708" y="9010"/>
                </a:lnTo>
                <a:lnTo>
                  <a:pt x="22717" y="9019"/>
                </a:lnTo>
                <a:lnTo>
                  <a:pt x="22734" y="9028"/>
                </a:lnTo>
                <a:lnTo>
                  <a:pt x="22743" y="9019"/>
                </a:lnTo>
                <a:lnTo>
                  <a:pt x="22752" y="9019"/>
                </a:lnTo>
                <a:lnTo>
                  <a:pt x="22761" y="9028"/>
                </a:lnTo>
                <a:lnTo>
                  <a:pt x="22770" y="9028"/>
                </a:lnTo>
                <a:lnTo>
                  <a:pt x="22778" y="9028"/>
                </a:lnTo>
                <a:lnTo>
                  <a:pt x="22796" y="9028"/>
                </a:lnTo>
                <a:lnTo>
                  <a:pt x="22814" y="9019"/>
                </a:lnTo>
                <a:lnTo>
                  <a:pt x="22814" y="9028"/>
                </a:lnTo>
                <a:lnTo>
                  <a:pt x="22822" y="9028"/>
                </a:lnTo>
                <a:lnTo>
                  <a:pt x="22831" y="9028"/>
                </a:lnTo>
                <a:lnTo>
                  <a:pt x="22831" y="9036"/>
                </a:lnTo>
                <a:lnTo>
                  <a:pt x="22840" y="9036"/>
                </a:lnTo>
                <a:lnTo>
                  <a:pt x="22858" y="9028"/>
                </a:lnTo>
                <a:lnTo>
                  <a:pt x="22875" y="9019"/>
                </a:lnTo>
                <a:lnTo>
                  <a:pt x="22884" y="9010"/>
                </a:lnTo>
                <a:lnTo>
                  <a:pt x="22893" y="9010"/>
                </a:lnTo>
                <a:lnTo>
                  <a:pt x="22893" y="9001"/>
                </a:lnTo>
                <a:lnTo>
                  <a:pt x="22902" y="8992"/>
                </a:lnTo>
                <a:lnTo>
                  <a:pt x="22893" y="8992"/>
                </a:lnTo>
                <a:lnTo>
                  <a:pt x="22893" y="8984"/>
                </a:lnTo>
                <a:lnTo>
                  <a:pt x="22884" y="8975"/>
                </a:lnTo>
                <a:lnTo>
                  <a:pt x="22875" y="8975"/>
                </a:lnTo>
                <a:lnTo>
                  <a:pt x="22867" y="8966"/>
                </a:lnTo>
                <a:lnTo>
                  <a:pt x="22858" y="8966"/>
                </a:lnTo>
                <a:lnTo>
                  <a:pt x="22840" y="8966"/>
                </a:lnTo>
                <a:lnTo>
                  <a:pt x="22831" y="8966"/>
                </a:lnTo>
                <a:lnTo>
                  <a:pt x="22822" y="8957"/>
                </a:lnTo>
                <a:lnTo>
                  <a:pt x="22822" y="8948"/>
                </a:lnTo>
                <a:lnTo>
                  <a:pt x="22814" y="8948"/>
                </a:lnTo>
                <a:lnTo>
                  <a:pt x="22822" y="8948"/>
                </a:lnTo>
                <a:lnTo>
                  <a:pt x="22822" y="8957"/>
                </a:lnTo>
                <a:lnTo>
                  <a:pt x="22831" y="8957"/>
                </a:lnTo>
                <a:lnTo>
                  <a:pt x="22840" y="8957"/>
                </a:lnTo>
                <a:lnTo>
                  <a:pt x="22849" y="8957"/>
                </a:lnTo>
                <a:lnTo>
                  <a:pt x="22858" y="8957"/>
                </a:lnTo>
                <a:lnTo>
                  <a:pt x="22875" y="8957"/>
                </a:lnTo>
                <a:lnTo>
                  <a:pt x="22893" y="8957"/>
                </a:lnTo>
                <a:lnTo>
                  <a:pt x="22902" y="8957"/>
                </a:lnTo>
                <a:lnTo>
                  <a:pt x="22911" y="8948"/>
                </a:lnTo>
                <a:lnTo>
                  <a:pt x="22911" y="8939"/>
                </a:lnTo>
                <a:lnTo>
                  <a:pt x="22920" y="8939"/>
                </a:lnTo>
                <a:lnTo>
                  <a:pt x="22928" y="8939"/>
                </a:lnTo>
                <a:lnTo>
                  <a:pt x="22937" y="8939"/>
                </a:lnTo>
                <a:lnTo>
                  <a:pt x="22928" y="8931"/>
                </a:lnTo>
                <a:lnTo>
                  <a:pt x="22937" y="8931"/>
                </a:lnTo>
                <a:lnTo>
                  <a:pt x="22920" y="8904"/>
                </a:lnTo>
                <a:lnTo>
                  <a:pt x="22920" y="8895"/>
                </a:lnTo>
                <a:lnTo>
                  <a:pt x="22920" y="8904"/>
                </a:lnTo>
                <a:lnTo>
                  <a:pt x="22928" y="8904"/>
                </a:lnTo>
                <a:lnTo>
                  <a:pt x="22928" y="8913"/>
                </a:lnTo>
                <a:lnTo>
                  <a:pt x="22937" y="8913"/>
                </a:lnTo>
                <a:lnTo>
                  <a:pt x="22955" y="8922"/>
                </a:lnTo>
                <a:lnTo>
                  <a:pt x="22964" y="8913"/>
                </a:lnTo>
                <a:lnTo>
                  <a:pt x="22972" y="8913"/>
                </a:lnTo>
                <a:lnTo>
                  <a:pt x="22972" y="8904"/>
                </a:lnTo>
                <a:lnTo>
                  <a:pt x="22981" y="8904"/>
                </a:lnTo>
                <a:lnTo>
                  <a:pt x="22990" y="8904"/>
                </a:lnTo>
                <a:lnTo>
                  <a:pt x="22990" y="8913"/>
                </a:lnTo>
                <a:lnTo>
                  <a:pt x="22999" y="8913"/>
                </a:lnTo>
                <a:lnTo>
                  <a:pt x="23008" y="8913"/>
                </a:lnTo>
                <a:lnTo>
                  <a:pt x="23008" y="8922"/>
                </a:lnTo>
                <a:lnTo>
                  <a:pt x="23017" y="8922"/>
                </a:lnTo>
                <a:lnTo>
                  <a:pt x="23025" y="8922"/>
                </a:lnTo>
                <a:lnTo>
                  <a:pt x="23034" y="8922"/>
                </a:lnTo>
                <a:lnTo>
                  <a:pt x="23034" y="8931"/>
                </a:lnTo>
                <a:lnTo>
                  <a:pt x="23052" y="8931"/>
                </a:lnTo>
                <a:lnTo>
                  <a:pt x="23061" y="8931"/>
                </a:lnTo>
                <a:lnTo>
                  <a:pt x="23069" y="8931"/>
                </a:lnTo>
                <a:lnTo>
                  <a:pt x="23078" y="8939"/>
                </a:lnTo>
                <a:lnTo>
                  <a:pt x="23096" y="8939"/>
                </a:lnTo>
                <a:lnTo>
                  <a:pt x="23096" y="8948"/>
                </a:lnTo>
                <a:lnTo>
                  <a:pt x="23105" y="8957"/>
                </a:lnTo>
                <a:lnTo>
                  <a:pt x="23105" y="8966"/>
                </a:lnTo>
                <a:lnTo>
                  <a:pt x="23114" y="8975"/>
                </a:lnTo>
                <a:lnTo>
                  <a:pt x="23122" y="8984"/>
                </a:lnTo>
                <a:lnTo>
                  <a:pt x="23131" y="8992"/>
                </a:lnTo>
                <a:lnTo>
                  <a:pt x="23131" y="9010"/>
                </a:lnTo>
                <a:lnTo>
                  <a:pt x="23140" y="9010"/>
                </a:lnTo>
                <a:lnTo>
                  <a:pt x="23149" y="9019"/>
                </a:lnTo>
                <a:lnTo>
                  <a:pt x="23158" y="9019"/>
                </a:lnTo>
                <a:lnTo>
                  <a:pt x="23158" y="9028"/>
                </a:lnTo>
                <a:lnTo>
                  <a:pt x="23167" y="9036"/>
                </a:lnTo>
                <a:lnTo>
                  <a:pt x="23167" y="9045"/>
                </a:lnTo>
                <a:lnTo>
                  <a:pt x="23184" y="9054"/>
                </a:lnTo>
                <a:lnTo>
                  <a:pt x="23193" y="9063"/>
                </a:lnTo>
                <a:lnTo>
                  <a:pt x="23202" y="9072"/>
                </a:lnTo>
                <a:lnTo>
                  <a:pt x="23202" y="9081"/>
                </a:lnTo>
                <a:lnTo>
                  <a:pt x="23211" y="9081"/>
                </a:lnTo>
                <a:lnTo>
                  <a:pt x="23211" y="9089"/>
                </a:lnTo>
                <a:lnTo>
                  <a:pt x="23219" y="9089"/>
                </a:lnTo>
                <a:lnTo>
                  <a:pt x="23228" y="9089"/>
                </a:lnTo>
                <a:lnTo>
                  <a:pt x="23237" y="9089"/>
                </a:lnTo>
                <a:lnTo>
                  <a:pt x="23246" y="9089"/>
                </a:lnTo>
                <a:lnTo>
                  <a:pt x="23255" y="9089"/>
                </a:lnTo>
                <a:lnTo>
                  <a:pt x="23264" y="9098"/>
                </a:lnTo>
                <a:lnTo>
                  <a:pt x="23281" y="9098"/>
                </a:lnTo>
                <a:lnTo>
                  <a:pt x="23290" y="9098"/>
                </a:lnTo>
                <a:lnTo>
                  <a:pt x="23299" y="9098"/>
                </a:lnTo>
                <a:lnTo>
                  <a:pt x="23308" y="9107"/>
                </a:lnTo>
                <a:lnTo>
                  <a:pt x="23334" y="9107"/>
                </a:lnTo>
                <a:lnTo>
                  <a:pt x="23352" y="9107"/>
                </a:lnTo>
                <a:lnTo>
                  <a:pt x="23361" y="9107"/>
                </a:lnTo>
                <a:lnTo>
                  <a:pt x="23369" y="9107"/>
                </a:lnTo>
                <a:lnTo>
                  <a:pt x="23369" y="9116"/>
                </a:lnTo>
                <a:lnTo>
                  <a:pt x="23378" y="9116"/>
                </a:lnTo>
                <a:lnTo>
                  <a:pt x="23378" y="9125"/>
                </a:lnTo>
                <a:lnTo>
                  <a:pt x="23387" y="9125"/>
                </a:lnTo>
                <a:lnTo>
                  <a:pt x="23396" y="9134"/>
                </a:lnTo>
                <a:lnTo>
                  <a:pt x="23405" y="9134"/>
                </a:lnTo>
                <a:lnTo>
                  <a:pt x="23414" y="9134"/>
                </a:lnTo>
                <a:lnTo>
                  <a:pt x="23422" y="9134"/>
                </a:lnTo>
                <a:lnTo>
                  <a:pt x="23431" y="9125"/>
                </a:lnTo>
                <a:lnTo>
                  <a:pt x="23431" y="9116"/>
                </a:lnTo>
                <a:lnTo>
                  <a:pt x="23422" y="9116"/>
                </a:lnTo>
                <a:lnTo>
                  <a:pt x="23414" y="9107"/>
                </a:lnTo>
                <a:close/>
                <a:moveTo>
                  <a:pt x="22549" y="8966"/>
                </a:moveTo>
                <a:lnTo>
                  <a:pt x="22567" y="8966"/>
                </a:lnTo>
                <a:lnTo>
                  <a:pt x="22558" y="8948"/>
                </a:lnTo>
                <a:lnTo>
                  <a:pt x="22549" y="8948"/>
                </a:lnTo>
                <a:lnTo>
                  <a:pt x="22549" y="8957"/>
                </a:lnTo>
                <a:lnTo>
                  <a:pt x="22540" y="8957"/>
                </a:lnTo>
                <a:close/>
                <a:moveTo>
                  <a:pt x="22390" y="9495"/>
                </a:moveTo>
                <a:lnTo>
                  <a:pt x="22390" y="9504"/>
                </a:lnTo>
                <a:lnTo>
                  <a:pt x="22399" y="9504"/>
                </a:lnTo>
                <a:lnTo>
                  <a:pt x="22399" y="9495"/>
                </a:lnTo>
                <a:close/>
                <a:moveTo>
                  <a:pt x="22425" y="9398"/>
                </a:moveTo>
                <a:lnTo>
                  <a:pt x="22417" y="9398"/>
                </a:lnTo>
                <a:lnTo>
                  <a:pt x="22408" y="9389"/>
                </a:lnTo>
                <a:lnTo>
                  <a:pt x="22408" y="9381"/>
                </a:lnTo>
                <a:lnTo>
                  <a:pt x="22417" y="9372"/>
                </a:lnTo>
                <a:lnTo>
                  <a:pt x="22417" y="9363"/>
                </a:lnTo>
                <a:lnTo>
                  <a:pt x="22417" y="9372"/>
                </a:lnTo>
                <a:lnTo>
                  <a:pt x="22408" y="9372"/>
                </a:lnTo>
                <a:lnTo>
                  <a:pt x="22408" y="9363"/>
                </a:lnTo>
                <a:lnTo>
                  <a:pt x="22408" y="9354"/>
                </a:lnTo>
                <a:lnTo>
                  <a:pt x="22399" y="9354"/>
                </a:lnTo>
                <a:lnTo>
                  <a:pt x="22399" y="9363"/>
                </a:lnTo>
                <a:lnTo>
                  <a:pt x="22390" y="9363"/>
                </a:lnTo>
                <a:lnTo>
                  <a:pt x="22381" y="9372"/>
                </a:lnTo>
                <a:lnTo>
                  <a:pt x="22381" y="9381"/>
                </a:lnTo>
                <a:lnTo>
                  <a:pt x="22381" y="9389"/>
                </a:lnTo>
                <a:lnTo>
                  <a:pt x="22381" y="9398"/>
                </a:lnTo>
                <a:lnTo>
                  <a:pt x="22390" y="9398"/>
                </a:lnTo>
                <a:lnTo>
                  <a:pt x="22399" y="9398"/>
                </a:lnTo>
                <a:lnTo>
                  <a:pt x="22408" y="9398"/>
                </a:lnTo>
                <a:lnTo>
                  <a:pt x="22417" y="9398"/>
                </a:lnTo>
                <a:close/>
                <a:moveTo>
                  <a:pt x="22417" y="9504"/>
                </a:moveTo>
                <a:lnTo>
                  <a:pt x="22417" y="9495"/>
                </a:lnTo>
                <a:close/>
                <a:moveTo>
                  <a:pt x="22822" y="9098"/>
                </a:moveTo>
                <a:lnTo>
                  <a:pt x="22814" y="9098"/>
                </a:lnTo>
                <a:lnTo>
                  <a:pt x="22814" y="9107"/>
                </a:lnTo>
                <a:close/>
                <a:moveTo>
                  <a:pt x="22805" y="9098"/>
                </a:moveTo>
                <a:lnTo>
                  <a:pt x="22814" y="9089"/>
                </a:lnTo>
                <a:lnTo>
                  <a:pt x="22805" y="9089"/>
                </a:lnTo>
                <a:close/>
                <a:moveTo>
                  <a:pt x="22611" y="9610"/>
                </a:moveTo>
                <a:lnTo>
                  <a:pt x="22602" y="9610"/>
                </a:lnTo>
                <a:lnTo>
                  <a:pt x="22602" y="9619"/>
                </a:lnTo>
                <a:lnTo>
                  <a:pt x="22611" y="9610"/>
                </a:lnTo>
                <a:lnTo>
                  <a:pt x="22620" y="9610"/>
                </a:lnTo>
                <a:lnTo>
                  <a:pt x="22611" y="9601"/>
                </a:lnTo>
                <a:close/>
                <a:moveTo>
                  <a:pt x="22620" y="9557"/>
                </a:moveTo>
                <a:lnTo>
                  <a:pt x="22611" y="9566"/>
                </a:lnTo>
                <a:lnTo>
                  <a:pt x="22593" y="9566"/>
                </a:lnTo>
                <a:lnTo>
                  <a:pt x="22584" y="9575"/>
                </a:lnTo>
                <a:lnTo>
                  <a:pt x="22584" y="9584"/>
                </a:lnTo>
                <a:lnTo>
                  <a:pt x="22593" y="9584"/>
                </a:lnTo>
                <a:lnTo>
                  <a:pt x="22602" y="9584"/>
                </a:lnTo>
                <a:lnTo>
                  <a:pt x="22602" y="9575"/>
                </a:lnTo>
                <a:lnTo>
                  <a:pt x="22602" y="9584"/>
                </a:lnTo>
                <a:lnTo>
                  <a:pt x="22611" y="9575"/>
                </a:lnTo>
                <a:lnTo>
                  <a:pt x="22620" y="9566"/>
                </a:lnTo>
                <a:lnTo>
                  <a:pt x="22628" y="9566"/>
                </a:lnTo>
                <a:close/>
                <a:moveTo>
                  <a:pt x="22567" y="8931"/>
                </a:moveTo>
                <a:lnTo>
                  <a:pt x="22575" y="8913"/>
                </a:lnTo>
                <a:lnTo>
                  <a:pt x="22575" y="8904"/>
                </a:lnTo>
                <a:lnTo>
                  <a:pt x="22567" y="8904"/>
                </a:lnTo>
                <a:lnTo>
                  <a:pt x="22558" y="8895"/>
                </a:lnTo>
                <a:lnTo>
                  <a:pt x="22540" y="8895"/>
                </a:lnTo>
                <a:lnTo>
                  <a:pt x="22523" y="8895"/>
                </a:lnTo>
                <a:lnTo>
                  <a:pt x="22514" y="8904"/>
                </a:lnTo>
                <a:lnTo>
                  <a:pt x="22505" y="8904"/>
                </a:lnTo>
                <a:lnTo>
                  <a:pt x="22505" y="8913"/>
                </a:lnTo>
                <a:lnTo>
                  <a:pt x="22487" y="8931"/>
                </a:lnTo>
                <a:lnTo>
                  <a:pt x="22478" y="8957"/>
                </a:lnTo>
                <a:lnTo>
                  <a:pt x="22478" y="8966"/>
                </a:lnTo>
                <a:lnTo>
                  <a:pt x="22496" y="8966"/>
                </a:lnTo>
                <a:lnTo>
                  <a:pt x="22523" y="8966"/>
                </a:lnTo>
                <a:lnTo>
                  <a:pt x="22540" y="8957"/>
                </a:lnTo>
                <a:lnTo>
                  <a:pt x="22549" y="8948"/>
                </a:lnTo>
                <a:lnTo>
                  <a:pt x="22558" y="8939"/>
                </a:lnTo>
                <a:close/>
                <a:moveTo>
                  <a:pt x="23440" y="8551"/>
                </a:moveTo>
                <a:lnTo>
                  <a:pt x="23449" y="8551"/>
                </a:lnTo>
                <a:lnTo>
                  <a:pt x="23458" y="8551"/>
                </a:lnTo>
                <a:lnTo>
                  <a:pt x="23458" y="8560"/>
                </a:lnTo>
                <a:lnTo>
                  <a:pt x="23484" y="8569"/>
                </a:lnTo>
                <a:lnTo>
                  <a:pt x="23493" y="8578"/>
                </a:lnTo>
                <a:lnTo>
                  <a:pt x="23502" y="8578"/>
                </a:lnTo>
                <a:lnTo>
                  <a:pt x="23519" y="8595"/>
                </a:lnTo>
                <a:lnTo>
                  <a:pt x="23519" y="8604"/>
                </a:lnTo>
                <a:lnTo>
                  <a:pt x="23528" y="8604"/>
                </a:lnTo>
                <a:lnTo>
                  <a:pt x="23537" y="8604"/>
                </a:lnTo>
                <a:lnTo>
                  <a:pt x="23546" y="8604"/>
                </a:lnTo>
                <a:lnTo>
                  <a:pt x="23555" y="8613"/>
                </a:lnTo>
                <a:lnTo>
                  <a:pt x="23555" y="8622"/>
                </a:lnTo>
                <a:lnTo>
                  <a:pt x="23572" y="8639"/>
                </a:lnTo>
                <a:lnTo>
                  <a:pt x="23581" y="8657"/>
                </a:lnTo>
                <a:lnTo>
                  <a:pt x="23581" y="8666"/>
                </a:lnTo>
                <a:lnTo>
                  <a:pt x="23581" y="8675"/>
                </a:lnTo>
                <a:lnTo>
                  <a:pt x="23581" y="8683"/>
                </a:lnTo>
                <a:lnTo>
                  <a:pt x="23581" y="8692"/>
                </a:lnTo>
                <a:lnTo>
                  <a:pt x="23590" y="8692"/>
                </a:lnTo>
                <a:lnTo>
                  <a:pt x="23590" y="8701"/>
                </a:lnTo>
                <a:lnTo>
                  <a:pt x="23599" y="8701"/>
                </a:lnTo>
                <a:lnTo>
                  <a:pt x="23608" y="8692"/>
                </a:lnTo>
                <a:lnTo>
                  <a:pt x="23608" y="8683"/>
                </a:lnTo>
                <a:lnTo>
                  <a:pt x="23608" y="8675"/>
                </a:lnTo>
                <a:lnTo>
                  <a:pt x="23616" y="8666"/>
                </a:lnTo>
                <a:lnTo>
                  <a:pt x="23608" y="8648"/>
                </a:lnTo>
                <a:lnTo>
                  <a:pt x="23555" y="8613"/>
                </a:lnTo>
                <a:lnTo>
                  <a:pt x="23546" y="8604"/>
                </a:lnTo>
                <a:lnTo>
                  <a:pt x="23537" y="8595"/>
                </a:lnTo>
                <a:lnTo>
                  <a:pt x="23528" y="8586"/>
                </a:lnTo>
                <a:lnTo>
                  <a:pt x="23519" y="8586"/>
                </a:lnTo>
                <a:lnTo>
                  <a:pt x="23511" y="8578"/>
                </a:lnTo>
                <a:lnTo>
                  <a:pt x="23502" y="8569"/>
                </a:lnTo>
                <a:lnTo>
                  <a:pt x="23493" y="8569"/>
                </a:lnTo>
                <a:lnTo>
                  <a:pt x="23484" y="8560"/>
                </a:lnTo>
                <a:lnTo>
                  <a:pt x="23475" y="8560"/>
                </a:lnTo>
                <a:lnTo>
                  <a:pt x="23467" y="8551"/>
                </a:lnTo>
                <a:lnTo>
                  <a:pt x="23458" y="8551"/>
                </a:lnTo>
                <a:lnTo>
                  <a:pt x="23440" y="8542"/>
                </a:lnTo>
                <a:lnTo>
                  <a:pt x="23449" y="8542"/>
                </a:lnTo>
                <a:close/>
                <a:moveTo>
                  <a:pt x="23352" y="8454"/>
                </a:moveTo>
                <a:lnTo>
                  <a:pt x="23352" y="8463"/>
                </a:lnTo>
                <a:lnTo>
                  <a:pt x="23361" y="8463"/>
                </a:lnTo>
                <a:lnTo>
                  <a:pt x="23369" y="8472"/>
                </a:lnTo>
                <a:lnTo>
                  <a:pt x="23369" y="8463"/>
                </a:lnTo>
                <a:lnTo>
                  <a:pt x="23361" y="8454"/>
                </a:lnTo>
                <a:close/>
                <a:moveTo>
                  <a:pt x="23325" y="8763"/>
                </a:moveTo>
                <a:lnTo>
                  <a:pt x="23317" y="8754"/>
                </a:lnTo>
                <a:lnTo>
                  <a:pt x="23308" y="8754"/>
                </a:lnTo>
                <a:lnTo>
                  <a:pt x="23290" y="8754"/>
                </a:lnTo>
                <a:lnTo>
                  <a:pt x="23281" y="8754"/>
                </a:lnTo>
                <a:lnTo>
                  <a:pt x="23264" y="8754"/>
                </a:lnTo>
                <a:lnTo>
                  <a:pt x="23264" y="8763"/>
                </a:lnTo>
                <a:lnTo>
                  <a:pt x="23264" y="8772"/>
                </a:lnTo>
                <a:lnTo>
                  <a:pt x="23272" y="8772"/>
                </a:lnTo>
                <a:lnTo>
                  <a:pt x="23281" y="8781"/>
                </a:lnTo>
                <a:lnTo>
                  <a:pt x="23290" y="8781"/>
                </a:lnTo>
                <a:lnTo>
                  <a:pt x="23299" y="8781"/>
                </a:lnTo>
                <a:lnTo>
                  <a:pt x="23317" y="8798"/>
                </a:lnTo>
                <a:lnTo>
                  <a:pt x="23334" y="8798"/>
                </a:lnTo>
                <a:lnTo>
                  <a:pt x="23343" y="8798"/>
                </a:lnTo>
                <a:lnTo>
                  <a:pt x="23352" y="8807"/>
                </a:lnTo>
                <a:lnTo>
                  <a:pt x="23361" y="8807"/>
                </a:lnTo>
                <a:lnTo>
                  <a:pt x="23361" y="8816"/>
                </a:lnTo>
                <a:lnTo>
                  <a:pt x="23369" y="8816"/>
                </a:lnTo>
                <a:lnTo>
                  <a:pt x="23396" y="8807"/>
                </a:lnTo>
                <a:lnTo>
                  <a:pt x="23414" y="8807"/>
                </a:lnTo>
                <a:lnTo>
                  <a:pt x="23422" y="8807"/>
                </a:lnTo>
                <a:lnTo>
                  <a:pt x="23431" y="8798"/>
                </a:lnTo>
                <a:lnTo>
                  <a:pt x="23440" y="8798"/>
                </a:lnTo>
                <a:lnTo>
                  <a:pt x="23449" y="8789"/>
                </a:lnTo>
                <a:lnTo>
                  <a:pt x="23458" y="8789"/>
                </a:lnTo>
                <a:lnTo>
                  <a:pt x="23467" y="8789"/>
                </a:lnTo>
                <a:lnTo>
                  <a:pt x="23475" y="8781"/>
                </a:lnTo>
                <a:lnTo>
                  <a:pt x="23484" y="8781"/>
                </a:lnTo>
                <a:lnTo>
                  <a:pt x="23484" y="8772"/>
                </a:lnTo>
                <a:lnTo>
                  <a:pt x="23493" y="8772"/>
                </a:lnTo>
                <a:lnTo>
                  <a:pt x="23493" y="8763"/>
                </a:lnTo>
                <a:lnTo>
                  <a:pt x="23493" y="8754"/>
                </a:lnTo>
                <a:lnTo>
                  <a:pt x="23511" y="8754"/>
                </a:lnTo>
                <a:lnTo>
                  <a:pt x="23519" y="8754"/>
                </a:lnTo>
                <a:lnTo>
                  <a:pt x="23528" y="8754"/>
                </a:lnTo>
                <a:lnTo>
                  <a:pt x="23537" y="8754"/>
                </a:lnTo>
                <a:lnTo>
                  <a:pt x="23537" y="8745"/>
                </a:lnTo>
                <a:lnTo>
                  <a:pt x="23537" y="8736"/>
                </a:lnTo>
                <a:lnTo>
                  <a:pt x="23528" y="8728"/>
                </a:lnTo>
                <a:lnTo>
                  <a:pt x="23528" y="8719"/>
                </a:lnTo>
                <a:lnTo>
                  <a:pt x="23546" y="8719"/>
                </a:lnTo>
                <a:lnTo>
                  <a:pt x="23546" y="8710"/>
                </a:lnTo>
                <a:lnTo>
                  <a:pt x="23555" y="8701"/>
                </a:lnTo>
                <a:lnTo>
                  <a:pt x="23564" y="8701"/>
                </a:lnTo>
                <a:lnTo>
                  <a:pt x="23564" y="8692"/>
                </a:lnTo>
                <a:lnTo>
                  <a:pt x="23555" y="8683"/>
                </a:lnTo>
                <a:lnTo>
                  <a:pt x="23564" y="8666"/>
                </a:lnTo>
                <a:lnTo>
                  <a:pt x="23555" y="8666"/>
                </a:lnTo>
                <a:lnTo>
                  <a:pt x="23546" y="8666"/>
                </a:lnTo>
                <a:lnTo>
                  <a:pt x="23537" y="8657"/>
                </a:lnTo>
                <a:lnTo>
                  <a:pt x="23528" y="8666"/>
                </a:lnTo>
                <a:lnTo>
                  <a:pt x="23519" y="8666"/>
                </a:lnTo>
                <a:lnTo>
                  <a:pt x="23519" y="8657"/>
                </a:lnTo>
                <a:lnTo>
                  <a:pt x="23511" y="8657"/>
                </a:lnTo>
                <a:lnTo>
                  <a:pt x="23502" y="8657"/>
                </a:lnTo>
                <a:lnTo>
                  <a:pt x="23502" y="8666"/>
                </a:lnTo>
                <a:lnTo>
                  <a:pt x="23493" y="8666"/>
                </a:lnTo>
                <a:lnTo>
                  <a:pt x="23502" y="8692"/>
                </a:lnTo>
                <a:lnTo>
                  <a:pt x="23511" y="8701"/>
                </a:lnTo>
                <a:lnTo>
                  <a:pt x="23502" y="8710"/>
                </a:lnTo>
                <a:lnTo>
                  <a:pt x="23493" y="8710"/>
                </a:lnTo>
                <a:lnTo>
                  <a:pt x="23484" y="8710"/>
                </a:lnTo>
                <a:lnTo>
                  <a:pt x="23467" y="8728"/>
                </a:lnTo>
                <a:lnTo>
                  <a:pt x="23458" y="8728"/>
                </a:lnTo>
                <a:lnTo>
                  <a:pt x="23458" y="8736"/>
                </a:lnTo>
                <a:lnTo>
                  <a:pt x="23458" y="8745"/>
                </a:lnTo>
                <a:lnTo>
                  <a:pt x="23449" y="8745"/>
                </a:lnTo>
                <a:lnTo>
                  <a:pt x="23449" y="8754"/>
                </a:lnTo>
                <a:lnTo>
                  <a:pt x="23440" y="8754"/>
                </a:lnTo>
                <a:lnTo>
                  <a:pt x="23431" y="8754"/>
                </a:lnTo>
                <a:lnTo>
                  <a:pt x="23422" y="8754"/>
                </a:lnTo>
                <a:lnTo>
                  <a:pt x="23414" y="8754"/>
                </a:lnTo>
                <a:lnTo>
                  <a:pt x="23405" y="8754"/>
                </a:lnTo>
                <a:lnTo>
                  <a:pt x="23396" y="8754"/>
                </a:lnTo>
                <a:lnTo>
                  <a:pt x="23387" y="8745"/>
                </a:lnTo>
                <a:lnTo>
                  <a:pt x="23387" y="8736"/>
                </a:lnTo>
                <a:lnTo>
                  <a:pt x="23387" y="8728"/>
                </a:lnTo>
                <a:lnTo>
                  <a:pt x="23396" y="8719"/>
                </a:lnTo>
                <a:lnTo>
                  <a:pt x="23387" y="8719"/>
                </a:lnTo>
                <a:lnTo>
                  <a:pt x="23387" y="8728"/>
                </a:lnTo>
                <a:lnTo>
                  <a:pt x="23378" y="8745"/>
                </a:lnTo>
                <a:lnTo>
                  <a:pt x="23369" y="8754"/>
                </a:lnTo>
                <a:lnTo>
                  <a:pt x="23361" y="8754"/>
                </a:lnTo>
                <a:lnTo>
                  <a:pt x="23352" y="8754"/>
                </a:lnTo>
                <a:lnTo>
                  <a:pt x="23343" y="8763"/>
                </a:lnTo>
                <a:lnTo>
                  <a:pt x="23334" y="8763"/>
                </a:lnTo>
                <a:close/>
                <a:moveTo>
                  <a:pt x="23502" y="7810"/>
                </a:moveTo>
                <a:lnTo>
                  <a:pt x="23502" y="7819"/>
                </a:lnTo>
                <a:close/>
                <a:moveTo>
                  <a:pt x="23396" y="8525"/>
                </a:moveTo>
                <a:lnTo>
                  <a:pt x="23387" y="8525"/>
                </a:lnTo>
                <a:lnTo>
                  <a:pt x="23378" y="8533"/>
                </a:lnTo>
                <a:lnTo>
                  <a:pt x="23387" y="8533"/>
                </a:lnTo>
                <a:lnTo>
                  <a:pt x="23387" y="8542"/>
                </a:lnTo>
                <a:lnTo>
                  <a:pt x="23396" y="8542"/>
                </a:lnTo>
                <a:lnTo>
                  <a:pt x="23405" y="8551"/>
                </a:lnTo>
                <a:lnTo>
                  <a:pt x="23414" y="8542"/>
                </a:lnTo>
                <a:lnTo>
                  <a:pt x="23414" y="8533"/>
                </a:lnTo>
                <a:close/>
                <a:moveTo>
                  <a:pt x="23405" y="4713"/>
                </a:moveTo>
                <a:lnTo>
                  <a:pt x="23378" y="4722"/>
                </a:lnTo>
                <a:lnTo>
                  <a:pt x="23369" y="4739"/>
                </a:lnTo>
                <a:lnTo>
                  <a:pt x="23361" y="4739"/>
                </a:lnTo>
                <a:lnTo>
                  <a:pt x="23343" y="4766"/>
                </a:lnTo>
                <a:lnTo>
                  <a:pt x="23352" y="4766"/>
                </a:lnTo>
                <a:lnTo>
                  <a:pt x="23361" y="4757"/>
                </a:lnTo>
                <a:lnTo>
                  <a:pt x="23378" y="4748"/>
                </a:lnTo>
                <a:lnTo>
                  <a:pt x="23378" y="4739"/>
                </a:lnTo>
                <a:lnTo>
                  <a:pt x="23387" y="4739"/>
                </a:lnTo>
                <a:lnTo>
                  <a:pt x="23396" y="4731"/>
                </a:lnTo>
                <a:lnTo>
                  <a:pt x="23405" y="4731"/>
                </a:lnTo>
                <a:lnTo>
                  <a:pt x="23422" y="4704"/>
                </a:lnTo>
                <a:lnTo>
                  <a:pt x="23405" y="4704"/>
                </a:lnTo>
                <a:close/>
                <a:moveTo>
                  <a:pt x="23422" y="3433"/>
                </a:moveTo>
                <a:lnTo>
                  <a:pt x="23440" y="3424"/>
                </a:lnTo>
                <a:lnTo>
                  <a:pt x="23431" y="3424"/>
                </a:lnTo>
                <a:lnTo>
                  <a:pt x="23431" y="3416"/>
                </a:lnTo>
                <a:lnTo>
                  <a:pt x="23422" y="3424"/>
                </a:lnTo>
                <a:lnTo>
                  <a:pt x="23414" y="3433"/>
                </a:lnTo>
                <a:close/>
                <a:moveTo>
                  <a:pt x="23537" y="8569"/>
                </a:moveTo>
                <a:lnTo>
                  <a:pt x="23528" y="8560"/>
                </a:lnTo>
                <a:close/>
                <a:moveTo>
                  <a:pt x="23546" y="4625"/>
                </a:moveTo>
                <a:lnTo>
                  <a:pt x="23537" y="4633"/>
                </a:lnTo>
                <a:lnTo>
                  <a:pt x="23519" y="4651"/>
                </a:lnTo>
                <a:lnTo>
                  <a:pt x="23511" y="4651"/>
                </a:lnTo>
                <a:lnTo>
                  <a:pt x="23519" y="4651"/>
                </a:lnTo>
                <a:lnTo>
                  <a:pt x="23528" y="4642"/>
                </a:lnTo>
                <a:lnTo>
                  <a:pt x="23555" y="4625"/>
                </a:lnTo>
                <a:close/>
                <a:moveTo>
                  <a:pt x="23616" y="10219"/>
                </a:moveTo>
                <a:lnTo>
                  <a:pt x="23608" y="10228"/>
                </a:lnTo>
                <a:lnTo>
                  <a:pt x="23608" y="10237"/>
                </a:lnTo>
                <a:lnTo>
                  <a:pt x="23608" y="10246"/>
                </a:lnTo>
                <a:lnTo>
                  <a:pt x="23608" y="10254"/>
                </a:lnTo>
                <a:lnTo>
                  <a:pt x="23599" y="10263"/>
                </a:lnTo>
                <a:lnTo>
                  <a:pt x="23608" y="10272"/>
                </a:lnTo>
                <a:lnTo>
                  <a:pt x="23608" y="10281"/>
                </a:lnTo>
                <a:lnTo>
                  <a:pt x="23608" y="10272"/>
                </a:lnTo>
                <a:lnTo>
                  <a:pt x="23616" y="10254"/>
                </a:lnTo>
                <a:lnTo>
                  <a:pt x="23625" y="10219"/>
                </a:lnTo>
                <a:lnTo>
                  <a:pt x="23634" y="10219"/>
                </a:lnTo>
                <a:lnTo>
                  <a:pt x="23625" y="10210"/>
                </a:lnTo>
                <a:lnTo>
                  <a:pt x="23625" y="10193"/>
                </a:lnTo>
                <a:lnTo>
                  <a:pt x="23616" y="10193"/>
                </a:lnTo>
                <a:lnTo>
                  <a:pt x="23616" y="10201"/>
                </a:lnTo>
                <a:lnTo>
                  <a:pt x="23625" y="10210"/>
                </a:lnTo>
                <a:close/>
                <a:moveTo>
                  <a:pt x="23608" y="4563"/>
                </a:moveTo>
                <a:lnTo>
                  <a:pt x="23599" y="4572"/>
                </a:lnTo>
                <a:lnTo>
                  <a:pt x="23608" y="4572"/>
                </a:lnTo>
                <a:close/>
                <a:moveTo>
                  <a:pt x="23608" y="9019"/>
                </a:moveTo>
                <a:lnTo>
                  <a:pt x="23599" y="9019"/>
                </a:lnTo>
                <a:lnTo>
                  <a:pt x="23599" y="9010"/>
                </a:lnTo>
                <a:lnTo>
                  <a:pt x="23590" y="9010"/>
                </a:lnTo>
                <a:lnTo>
                  <a:pt x="23581" y="9010"/>
                </a:lnTo>
                <a:lnTo>
                  <a:pt x="23572" y="9010"/>
                </a:lnTo>
                <a:lnTo>
                  <a:pt x="23581" y="9019"/>
                </a:lnTo>
                <a:lnTo>
                  <a:pt x="23590" y="9028"/>
                </a:lnTo>
                <a:lnTo>
                  <a:pt x="23599" y="9028"/>
                </a:lnTo>
                <a:lnTo>
                  <a:pt x="23599" y="9019"/>
                </a:lnTo>
                <a:close/>
                <a:moveTo>
                  <a:pt x="23475" y="10104"/>
                </a:moveTo>
                <a:lnTo>
                  <a:pt x="23467" y="10104"/>
                </a:lnTo>
                <a:lnTo>
                  <a:pt x="23467" y="10096"/>
                </a:lnTo>
                <a:lnTo>
                  <a:pt x="23458" y="10096"/>
                </a:lnTo>
                <a:lnTo>
                  <a:pt x="23458" y="10104"/>
                </a:lnTo>
                <a:lnTo>
                  <a:pt x="23467" y="10122"/>
                </a:lnTo>
                <a:lnTo>
                  <a:pt x="23475" y="10122"/>
                </a:lnTo>
                <a:lnTo>
                  <a:pt x="23475" y="10113"/>
                </a:lnTo>
                <a:close/>
                <a:moveTo>
                  <a:pt x="23528" y="8551"/>
                </a:moveTo>
                <a:lnTo>
                  <a:pt x="23528" y="8560"/>
                </a:lnTo>
                <a:close/>
                <a:moveTo>
                  <a:pt x="23581" y="8578"/>
                </a:moveTo>
                <a:lnTo>
                  <a:pt x="23572" y="8578"/>
                </a:lnTo>
                <a:lnTo>
                  <a:pt x="23572" y="8586"/>
                </a:lnTo>
                <a:lnTo>
                  <a:pt x="23581" y="8586"/>
                </a:lnTo>
                <a:close/>
                <a:moveTo>
                  <a:pt x="23211" y="4810"/>
                </a:moveTo>
                <a:lnTo>
                  <a:pt x="23202" y="4810"/>
                </a:lnTo>
                <a:lnTo>
                  <a:pt x="23193" y="4828"/>
                </a:lnTo>
                <a:lnTo>
                  <a:pt x="23184" y="4828"/>
                </a:lnTo>
                <a:lnTo>
                  <a:pt x="23175" y="4836"/>
                </a:lnTo>
                <a:lnTo>
                  <a:pt x="23175" y="4845"/>
                </a:lnTo>
                <a:lnTo>
                  <a:pt x="23158" y="4854"/>
                </a:lnTo>
                <a:lnTo>
                  <a:pt x="23158" y="4863"/>
                </a:lnTo>
                <a:lnTo>
                  <a:pt x="23158" y="4872"/>
                </a:lnTo>
                <a:lnTo>
                  <a:pt x="23167" y="4863"/>
                </a:lnTo>
                <a:lnTo>
                  <a:pt x="23175" y="4863"/>
                </a:lnTo>
                <a:lnTo>
                  <a:pt x="23184" y="4845"/>
                </a:lnTo>
                <a:lnTo>
                  <a:pt x="23202" y="4836"/>
                </a:lnTo>
                <a:lnTo>
                  <a:pt x="23211" y="4828"/>
                </a:lnTo>
                <a:lnTo>
                  <a:pt x="23211" y="4819"/>
                </a:lnTo>
                <a:lnTo>
                  <a:pt x="23219" y="4819"/>
                </a:lnTo>
                <a:lnTo>
                  <a:pt x="23228" y="4819"/>
                </a:lnTo>
                <a:lnTo>
                  <a:pt x="23237" y="4810"/>
                </a:lnTo>
                <a:lnTo>
                  <a:pt x="23255" y="4801"/>
                </a:lnTo>
                <a:lnTo>
                  <a:pt x="23264" y="4792"/>
                </a:lnTo>
                <a:lnTo>
                  <a:pt x="23281" y="4792"/>
                </a:lnTo>
                <a:lnTo>
                  <a:pt x="23290" y="4792"/>
                </a:lnTo>
                <a:lnTo>
                  <a:pt x="23299" y="4784"/>
                </a:lnTo>
                <a:lnTo>
                  <a:pt x="23299" y="4775"/>
                </a:lnTo>
                <a:lnTo>
                  <a:pt x="23290" y="4775"/>
                </a:lnTo>
                <a:lnTo>
                  <a:pt x="23281" y="4775"/>
                </a:lnTo>
                <a:lnTo>
                  <a:pt x="23264" y="4792"/>
                </a:lnTo>
                <a:lnTo>
                  <a:pt x="23246" y="4792"/>
                </a:lnTo>
                <a:lnTo>
                  <a:pt x="23237" y="4792"/>
                </a:lnTo>
                <a:lnTo>
                  <a:pt x="23237" y="4784"/>
                </a:lnTo>
                <a:lnTo>
                  <a:pt x="23228" y="4784"/>
                </a:lnTo>
                <a:lnTo>
                  <a:pt x="23228" y="4792"/>
                </a:lnTo>
                <a:lnTo>
                  <a:pt x="23228" y="4801"/>
                </a:lnTo>
                <a:lnTo>
                  <a:pt x="23219" y="4801"/>
                </a:lnTo>
                <a:close/>
                <a:moveTo>
                  <a:pt x="23519" y="7801"/>
                </a:moveTo>
                <a:lnTo>
                  <a:pt x="23519" y="7810"/>
                </a:lnTo>
                <a:close/>
                <a:moveTo>
                  <a:pt x="23475" y="9081"/>
                </a:moveTo>
                <a:lnTo>
                  <a:pt x="23467" y="9089"/>
                </a:lnTo>
                <a:lnTo>
                  <a:pt x="23458" y="9081"/>
                </a:lnTo>
                <a:lnTo>
                  <a:pt x="23449" y="9072"/>
                </a:lnTo>
                <a:lnTo>
                  <a:pt x="23440" y="9063"/>
                </a:lnTo>
                <a:lnTo>
                  <a:pt x="23440" y="9072"/>
                </a:lnTo>
                <a:lnTo>
                  <a:pt x="23449" y="9072"/>
                </a:lnTo>
                <a:lnTo>
                  <a:pt x="23449" y="9081"/>
                </a:lnTo>
                <a:lnTo>
                  <a:pt x="23458" y="9089"/>
                </a:lnTo>
                <a:lnTo>
                  <a:pt x="23467" y="9098"/>
                </a:lnTo>
                <a:lnTo>
                  <a:pt x="23475" y="9098"/>
                </a:lnTo>
                <a:close/>
                <a:moveTo>
                  <a:pt x="21561" y="9416"/>
                </a:moveTo>
                <a:lnTo>
                  <a:pt x="21552" y="9416"/>
                </a:lnTo>
                <a:lnTo>
                  <a:pt x="21552" y="9425"/>
                </a:lnTo>
                <a:lnTo>
                  <a:pt x="21561" y="9425"/>
                </a:lnTo>
                <a:close/>
                <a:moveTo>
                  <a:pt x="21446" y="8966"/>
                </a:moveTo>
                <a:lnTo>
                  <a:pt x="21455" y="8957"/>
                </a:lnTo>
                <a:lnTo>
                  <a:pt x="21464" y="8957"/>
                </a:lnTo>
                <a:lnTo>
                  <a:pt x="21464" y="8948"/>
                </a:lnTo>
                <a:lnTo>
                  <a:pt x="21455" y="8948"/>
                </a:lnTo>
                <a:lnTo>
                  <a:pt x="21446" y="8957"/>
                </a:lnTo>
                <a:lnTo>
                  <a:pt x="21437" y="8957"/>
                </a:lnTo>
                <a:lnTo>
                  <a:pt x="21429" y="8957"/>
                </a:lnTo>
                <a:lnTo>
                  <a:pt x="21437" y="8957"/>
                </a:lnTo>
                <a:lnTo>
                  <a:pt x="21429" y="8966"/>
                </a:lnTo>
                <a:lnTo>
                  <a:pt x="21420" y="8966"/>
                </a:lnTo>
                <a:lnTo>
                  <a:pt x="21420" y="8975"/>
                </a:lnTo>
                <a:lnTo>
                  <a:pt x="21429" y="8984"/>
                </a:lnTo>
                <a:lnTo>
                  <a:pt x="21437" y="8975"/>
                </a:lnTo>
                <a:lnTo>
                  <a:pt x="21446" y="8975"/>
                </a:lnTo>
                <a:close/>
                <a:moveTo>
                  <a:pt x="21799" y="8604"/>
                </a:moveTo>
                <a:lnTo>
                  <a:pt x="21799" y="8613"/>
                </a:lnTo>
                <a:lnTo>
                  <a:pt x="21808" y="8613"/>
                </a:lnTo>
                <a:close/>
                <a:moveTo>
                  <a:pt x="21517" y="9478"/>
                </a:moveTo>
                <a:lnTo>
                  <a:pt x="21508" y="9478"/>
                </a:lnTo>
                <a:lnTo>
                  <a:pt x="21508" y="9487"/>
                </a:lnTo>
                <a:lnTo>
                  <a:pt x="21517" y="9487"/>
                </a:lnTo>
                <a:close/>
                <a:moveTo>
                  <a:pt x="22425" y="9513"/>
                </a:moveTo>
                <a:lnTo>
                  <a:pt x="22434" y="9513"/>
                </a:lnTo>
                <a:lnTo>
                  <a:pt x="22434" y="9504"/>
                </a:lnTo>
                <a:lnTo>
                  <a:pt x="22425" y="9495"/>
                </a:lnTo>
                <a:lnTo>
                  <a:pt x="22425" y="9504"/>
                </a:lnTo>
                <a:close/>
                <a:moveTo>
                  <a:pt x="21817" y="8613"/>
                </a:moveTo>
                <a:lnTo>
                  <a:pt x="21817" y="8604"/>
                </a:lnTo>
                <a:lnTo>
                  <a:pt x="21808" y="8604"/>
                </a:lnTo>
                <a:lnTo>
                  <a:pt x="21808" y="8613"/>
                </a:lnTo>
                <a:close/>
                <a:moveTo>
                  <a:pt x="21764" y="8472"/>
                </a:moveTo>
                <a:lnTo>
                  <a:pt x="21773" y="8480"/>
                </a:lnTo>
                <a:lnTo>
                  <a:pt x="21773" y="8472"/>
                </a:lnTo>
                <a:lnTo>
                  <a:pt x="21781" y="8472"/>
                </a:lnTo>
                <a:lnTo>
                  <a:pt x="21773" y="8472"/>
                </a:lnTo>
                <a:lnTo>
                  <a:pt x="21773" y="8463"/>
                </a:lnTo>
                <a:lnTo>
                  <a:pt x="21755" y="8454"/>
                </a:lnTo>
                <a:lnTo>
                  <a:pt x="21746" y="8454"/>
                </a:lnTo>
                <a:lnTo>
                  <a:pt x="21737" y="8445"/>
                </a:lnTo>
                <a:lnTo>
                  <a:pt x="21737" y="8454"/>
                </a:lnTo>
                <a:lnTo>
                  <a:pt x="21728" y="8454"/>
                </a:lnTo>
                <a:lnTo>
                  <a:pt x="21720" y="8472"/>
                </a:lnTo>
                <a:lnTo>
                  <a:pt x="21728" y="8472"/>
                </a:lnTo>
                <a:lnTo>
                  <a:pt x="21737" y="8480"/>
                </a:lnTo>
                <a:lnTo>
                  <a:pt x="21746" y="8472"/>
                </a:lnTo>
                <a:close/>
                <a:moveTo>
                  <a:pt x="21781" y="8622"/>
                </a:moveTo>
                <a:lnTo>
                  <a:pt x="21790" y="8622"/>
                </a:lnTo>
                <a:lnTo>
                  <a:pt x="21790" y="8613"/>
                </a:lnTo>
                <a:lnTo>
                  <a:pt x="21790" y="8604"/>
                </a:lnTo>
                <a:lnTo>
                  <a:pt x="21781" y="8604"/>
                </a:lnTo>
                <a:lnTo>
                  <a:pt x="21773" y="8613"/>
                </a:lnTo>
                <a:lnTo>
                  <a:pt x="21764" y="8613"/>
                </a:lnTo>
                <a:lnTo>
                  <a:pt x="21764" y="8622"/>
                </a:lnTo>
                <a:lnTo>
                  <a:pt x="21764" y="8630"/>
                </a:lnTo>
                <a:lnTo>
                  <a:pt x="21773" y="8622"/>
                </a:lnTo>
                <a:lnTo>
                  <a:pt x="21781" y="8622"/>
                </a:lnTo>
                <a:lnTo>
                  <a:pt x="21773" y="8622"/>
                </a:lnTo>
                <a:close/>
                <a:moveTo>
                  <a:pt x="21728" y="8586"/>
                </a:moveTo>
                <a:lnTo>
                  <a:pt x="21728" y="8595"/>
                </a:lnTo>
                <a:lnTo>
                  <a:pt x="21737" y="8595"/>
                </a:lnTo>
                <a:lnTo>
                  <a:pt x="21737" y="8586"/>
                </a:lnTo>
                <a:close/>
                <a:moveTo>
                  <a:pt x="21340" y="8992"/>
                </a:moveTo>
                <a:lnTo>
                  <a:pt x="21349" y="8992"/>
                </a:lnTo>
                <a:lnTo>
                  <a:pt x="21358" y="8992"/>
                </a:lnTo>
                <a:lnTo>
                  <a:pt x="21367" y="8984"/>
                </a:lnTo>
                <a:lnTo>
                  <a:pt x="21376" y="8984"/>
                </a:lnTo>
                <a:lnTo>
                  <a:pt x="21384" y="8984"/>
                </a:lnTo>
                <a:lnTo>
                  <a:pt x="21384" y="8975"/>
                </a:lnTo>
                <a:lnTo>
                  <a:pt x="21393" y="8966"/>
                </a:lnTo>
                <a:lnTo>
                  <a:pt x="21402" y="8957"/>
                </a:lnTo>
                <a:lnTo>
                  <a:pt x="21393" y="8948"/>
                </a:lnTo>
                <a:lnTo>
                  <a:pt x="21384" y="8939"/>
                </a:lnTo>
                <a:lnTo>
                  <a:pt x="21384" y="8948"/>
                </a:lnTo>
                <a:lnTo>
                  <a:pt x="21393" y="8957"/>
                </a:lnTo>
                <a:lnTo>
                  <a:pt x="21384" y="8957"/>
                </a:lnTo>
                <a:lnTo>
                  <a:pt x="21384" y="8966"/>
                </a:lnTo>
                <a:lnTo>
                  <a:pt x="21367" y="8966"/>
                </a:lnTo>
                <a:lnTo>
                  <a:pt x="21367" y="8975"/>
                </a:lnTo>
                <a:lnTo>
                  <a:pt x="21358" y="8975"/>
                </a:lnTo>
                <a:lnTo>
                  <a:pt x="21358" y="8984"/>
                </a:lnTo>
                <a:lnTo>
                  <a:pt x="21349" y="8984"/>
                </a:lnTo>
                <a:lnTo>
                  <a:pt x="21340" y="8984"/>
                </a:lnTo>
                <a:lnTo>
                  <a:pt x="21331" y="8975"/>
                </a:lnTo>
                <a:lnTo>
                  <a:pt x="21323" y="8975"/>
                </a:lnTo>
                <a:lnTo>
                  <a:pt x="21314" y="8975"/>
                </a:lnTo>
                <a:lnTo>
                  <a:pt x="21305" y="8975"/>
                </a:lnTo>
                <a:lnTo>
                  <a:pt x="21296" y="8975"/>
                </a:lnTo>
                <a:lnTo>
                  <a:pt x="21287" y="8984"/>
                </a:lnTo>
                <a:lnTo>
                  <a:pt x="21279" y="8975"/>
                </a:lnTo>
                <a:lnTo>
                  <a:pt x="21270" y="8975"/>
                </a:lnTo>
                <a:lnTo>
                  <a:pt x="21261" y="8966"/>
                </a:lnTo>
                <a:lnTo>
                  <a:pt x="21252" y="8966"/>
                </a:lnTo>
                <a:lnTo>
                  <a:pt x="21243" y="8957"/>
                </a:lnTo>
                <a:lnTo>
                  <a:pt x="21234" y="8957"/>
                </a:lnTo>
                <a:lnTo>
                  <a:pt x="21226" y="8957"/>
                </a:lnTo>
                <a:lnTo>
                  <a:pt x="21217" y="8957"/>
                </a:lnTo>
                <a:lnTo>
                  <a:pt x="21208" y="8957"/>
                </a:lnTo>
                <a:lnTo>
                  <a:pt x="21199" y="8957"/>
                </a:lnTo>
                <a:lnTo>
                  <a:pt x="21182" y="8966"/>
                </a:lnTo>
                <a:lnTo>
                  <a:pt x="21173" y="8966"/>
                </a:lnTo>
                <a:lnTo>
                  <a:pt x="21164" y="8975"/>
                </a:lnTo>
                <a:lnTo>
                  <a:pt x="21164" y="8984"/>
                </a:lnTo>
                <a:lnTo>
                  <a:pt x="21164" y="8992"/>
                </a:lnTo>
                <a:lnTo>
                  <a:pt x="21173" y="8992"/>
                </a:lnTo>
                <a:lnTo>
                  <a:pt x="21173" y="9001"/>
                </a:lnTo>
                <a:lnTo>
                  <a:pt x="21182" y="8992"/>
                </a:lnTo>
                <a:lnTo>
                  <a:pt x="21190" y="8992"/>
                </a:lnTo>
                <a:lnTo>
                  <a:pt x="21199" y="9001"/>
                </a:lnTo>
                <a:lnTo>
                  <a:pt x="21217" y="8992"/>
                </a:lnTo>
                <a:lnTo>
                  <a:pt x="21234" y="9001"/>
                </a:lnTo>
                <a:lnTo>
                  <a:pt x="21252" y="9001"/>
                </a:lnTo>
                <a:lnTo>
                  <a:pt x="21252" y="9010"/>
                </a:lnTo>
                <a:lnTo>
                  <a:pt x="21261" y="9001"/>
                </a:lnTo>
                <a:lnTo>
                  <a:pt x="21270" y="9001"/>
                </a:lnTo>
                <a:lnTo>
                  <a:pt x="21279" y="9001"/>
                </a:lnTo>
                <a:lnTo>
                  <a:pt x="21279" y="8992"/>
                </a:lnTo>
                <a:lnTo>
                  <a:pt x="21287" y="8992"/>
                </a:lnTo>
                <a:lnTo>
                  <a:pt x="21296" y="9001"/>
                </a:lnTo>
                <a:lnTo>
                  <a:pt x="21305" y="9001"/>
                </a:lnTo>
                <a:lnTo>
                  <a:pt x="21314" y="9001"/>
                </a:lnTo>
                <a:lnTo>
                  <a:pt x="21331" y="8992"/>
                </a:lnTo>
                <a:close/>
                <a:moveTo>
                  <a:pt x="21111" y="8957"/>
                </a:moveTo>
                <a:lnTo>
                  <a:pt x="21111" y="8948"/>
                </a:lnTo>
                <a:lnTo>
                  <a:pt x="21102" y="8948"/>
                </a:lnTo>
                <a:close/>
                <a:moveTo>
                  <a:pt x="21102" y="9054"/>
                </a:moveTo>
                <a:lnTo>
                  <a:pt x="21111" y="9063"/>
                </a:lnTo>
                <a:lnTo>
                  <a:pt x="21129" y="9063"/>
                </a:lnTo>
                <a:lnTo>
                  <a:pt x="21137" y="9063"/>
                </a:lnTo>
                <a:lnTo>
                  <a:pt x="21146" y="9072"/>
                </a:lnTo>
                <a:lnTo>
                  <a:pt x="21164" y="9081"/>
                </a:lnTo>
                <a:lnTo>
                  <a:pt x="21173" y="9081"/>
                </a:lnTo>
                <a:lnTo>
                  <a:pt x="21182" y="9089"/>
                </a:lnTo>
                <a:lnTo>
                  <a:pt x="21190" y="9098"/>
                </a:lnTo>
                <a:lnTo>
                  <a:pt x="21199" y="9098"/>
                </a:lnTo>
                <a:lnTo>
                  <a:pt x="21208" y="9107"/>
                </a:lnTo>
                <a:lnTo>
                  <a:pt x="21217" y="9098"/>
                </a:lnTo>
                <a:lnTo>
                  <a:pt x="21226" y="9098"/>
                </a:lnTo>
                <a:lnTo>
                  <a:pt x="21234" y="9089"/>
                </a:lnTo>
                <a:lnTo>
                  <a:pt x="21243" y="9089"/>
                </a:lnTo>
                <a:lnTo>
                  <a:pt x="21234" y="9081"/>
                </a:lnTo>
                <a:lnTo>
                  <a:pt x="21226" y="9081"/>
                </a:lnTo>
                <a:lnTo>
                  <a:pt x="21226" y="9072"/>
                </a:lnTo>
                <a:lnTo>
                  <a:pt x="21217" y="9063"/>
                </a:lnTo>
                <a:lnTo>
                  <a:pt x="21208" y="9054"/>
                </a:lnTo>
                <a:lnTo>
                  <a:pt x="21208" y="9063"/>
                </a:lnTo>
                <a:lnTo>
                  <a:pt x="21199" y="9054"/>
                </a:lnTo>
                <a:lnTo>
                  <a:pt x="21190" y="9045"/>
                </a:lnTo>
                <a:lnTo>
                  <a:pt x="21182" y="9045"/>
                </a:lnTo>
                <a:lnTo>
                  <a:pt x="21182" y="9036"/>
                </a:lnTo>
                <a:lnTo>
                  <a:pt x="21173" y="9036"/>
                </a:lnTo>
                <a:lnTo>
                  <a:pt x="21164" y="9036"/>
                </a:lnTo>
                <a:lnTo>
                  <a:pt x="21146" y="9036"/>
                </a:lnTo>
                <a:lnTo>
                  <a:pt x="21137" y="9036"/>
                </a:lnTo>
                <a:lnTo>
                  <a:pt x="21129" y="9036"/>
                </a:lnTo>
                <a:lnTo>
                  <a:pt x="21120" y="9036"/>
                </a:lnTo>
                <a:lnTo>
                  <a:pt x="21111" y="9045"/>
                </a:lnTo>
                <a:lnTo>
                  <a:pt x="21102" y="9045"/>
                </a:lnTo>
                <a:close/>
                <a:moveTo>
                  <a:pt x="21208" y="8807"/>
                </a:moveTo>
                <a:lnTo>
                  <a:pt x="21208" y="8816"/>
                </a:lnTo>
                <a:lnTo>
                  <a:pt x="21217" y="8825"/>
                </a:lnTo>
                <a:lnTo>
                  <a:pt x="21217" y="8816"/>
                </a:lnTo>
                <a:lnTo>
                  <a:pt x="21217" y="8789"/>
                </a:lnTo>
                <a:lnTo>
                  <a:pt x="21217" y="8781"/>
                </a:lnTo>
                <a:lnTo>
                  <a:pt x="21217" y="8772"/>
                </a:lnTo>
                <a:lnTo>
                  <a:pt x="21208" y="8781"/>
                </a:lnTo>
                <a:lnTo>
                  <a:pt x="21208" y="8798"/>
                </a:lnTo>
                <a:close/>
                <a:moveTo>
                  <a:pt x="21146" y="8984"/>
                </a:moveTo>
                <a:lnTo>
                  <a:pt x="21146" y="8975"/>
                </a:lnTo>
                <a:lnTo>
                  <a:pt x="21137" y="8975"/>
                </a:lnTo>
                <a:lnTo>
                  <a:pt x="21137" y="8966"/>
                </a:lnTo>
                <a:lnTo>
                  <a:pt x="21137" y="8975"/>
                </a:lnTo>
                <a:lnTo>
                  <a:pt x="21129" y="8984"/>
                </a:lnTo>
                <a:lnTo>
                  <a:pt x="21137" y="8984"/>
                </a:lnTo>
                <a:lnTo>
                  <a:pt x="21129" y="8992"/>
                </a:lnTo>
                <a:lnTo>
                  <a:pt x="21137" y="8992"/>
                </a:lnTo>
                <a:lnTo>
                  <a:pt x="21137" y="8984"/>
                </a:lnTo>
                <a:close/>
                <a:moveTo>
                  <a:pt x="21314" y="9125"/>
                </a:moveTo>
                <a:lnTo>
                  <a:pt x="21305" y="9125"/>
                </a:lnTo>
                <a:lnTo>
                  <a:pt x="21314" y="9125"/>
                </a:lnTo>
                <a:lnTo>
                  <a:pt x="21323" y="9125"/>
                </a:lnTo>
                <a:lnTo>
                  <a:pt x="21323" y="9116"/>
                </a:lnTo>
                <a:lnTo>
                  <a:pt x="21314" y="9116"/>
                </a:lnTo>
                <a:close/>
                <a:moveTo>
                  <a:pt x="21093" y="8992"/>
                </a:moveTo>
                <a:lnTo>
                  <a:pt x="21102" y="8992"/>
                </a:lnTo>
                <a:lnTo>
                  <a:pt x="21111" y="8992"/>
                </a:lnTo>
                <a:lnTo>
                  <a:pt x="21111" y="8984"/>
                </a:lnTo>
                <a:lnTo>
                  <a:pt x="21111" y="8975"/>
                </a:lnTo>
                <a:lnTo>
                  <a:pt x="21102" y="8966"/>
                </a:lnTo>
                <a:lnTo>
                  <a:pt x="21102" y="8957"/>
                </a:lnTo>
                <a:lnTo>
                  <a:pt x="21093" y="8957"/>
                </a:lnTo>
                <a:lnTo>
                  <a:pt x="21084" y="8957"/>
                </a:lnTo>
                <a:lnTo>
                  <a:pt x="21084" y="8966"/>
                </a:lnTo>
                <a:lnTo>
                  <a:pt x="21084" y="8957"/>
                </a:lnTo>
                <a:lnTo>
                  <a:pt x="21076" y="8957"/>
                </a:lnTo>
                <a:lnTo>
                  <a:pt x="21067" y="8957"/>
                </a:lnTo>
                <a:lnTo>
                  <a:pt x="21058" y="8966"/>
                </a:lnTo>
                <a:lnTo>
                  <a:pt x="21049" y="8966"/>
                </a:lnTo>
                <a:lnTo>
                  <a:pt x="21049" y="8957"/>
                </a:lnTo>
                <a:lnTo>
                  <a:pt x="21040" y="8948"/>
                </a:lnTo>
                <a:lnTo>
                  <a:pt x="21023" y="8939"/>
                </a:lnTo>
                <a:lnTo>
                  <a:pt x="21023" y="8948"/>
                </a:lnTo>
                <a:lnTo>
                  <a:pt x="21014" y="8948"/>
                </a:lnTo>
                <a:lnTo>
                  <a:pt x="21014" y="8957"/>
                </a:lnTo>
                <a:lnTo>
                  <a:pt x="21014" y="8966"/>
                </a:lnTo>
                <a:lnTo>
                  <a:pt x="21032" y="8975"/>
                </a:lnTo>
                <a:lnTo>
                  <a:pt x="21040" y="8975"/>
                </a:lnTo>
                <a:lnTo>
                  <a:pt x="21049" y="8984"/>
                </a:lnTo>
                <a:lnTo>
                  <a:pt x="21040" y="8984"/>
                </a:lnTo>
                <a:lnTo>
                  <a:pt x="21032" y="8992"/>
                </a:lnTo>
                <a:lnTo>
                  <a:pt x="21023" y="8992"/>
                </a:lnTo>
                <a:lnTo>
                  <a:pt x="21014" y="8992"/>
                </a:lnTo>
                <a:lnTo>
                  <a:pt x="21014" y="8984"/>
                </a:lnTo>
                <a:lnTo>
                  <a:pt x="21005" y="8975"/>
                </a:lnTo>
                <a:lnTo>
                  <a:pt x="20996" y="8966"/>
                </a:lnTo>
                <a:lnTo>
                  <a:pt x="20987" y="8966"/>
                </a:lnTo>
                <a:lnTo>
                  <a:pt x="20970" y="8966"/>
                </a:lnTo>
                <a:lnTo>
                  <a:pt x="20961" y="8966"/>
                </a:lnTo>
                <a:lnTo>
                  <a:pt x="20952" y="8975"/>
                </a:lnTo>
                <a:lnTo>
                  <a:pt x="20943" y="8975"/>
                </a:lnTo>
                <a:lnTo>
                  <a:pt x="20943" y="8984"/>
                </a:lnTo>
                <a:lnTo>
                  <a:pt x="20943" y="8992"/>
                </a:lnTo>
                <a:lnTo>
                  <a:pt x="20943" y="9001"/>
                </a:lnTo>
                <a:lnTo>
                  <a:pt x="20943" y="9010"/>
                </a:lnTo>
                <a:lnTo>
                  <a:pt x="20952" y="9010"/>
                </a:lnTo>
                <a:lnTo>
                  <a:pt x="20952" y="9019"/>
                </a:lnTo>
                <a:lnTo>
                  <a:pt x="20961" y="9019"/>
                </a:lnTo>
                <a:lnTo>
                  <a:pt x="20970" y="9019"/>
                </a:lnTo>
                <a:lnTo>
                  <a:pt x="20970" y="9010"/>
                </a:lnTo>
                <a:lnTo>
                  <a:pt x="20979" y="9010"/>
                </a:lnTo>
                <a:lnTo>
                  <a:pt x="20987" y="9010"/>
                </a:lnTo>
                <a:lnTo>
                  <a:pt x="20996" y="9010"/>
                </a:lnTo>
                <a:lnTo>
                  <a:pt x="21014" y="9001"/>
                </a:lnTo>
                <a:lnTo>
                  <a:pt x="21023" y="9001"/>
                </a:lnTo>
                <a:lnTo>
                  <a:pt x="21040" y="9001"/>
                </a:lnTo>
                <a:lnTo>
                  <a:pt x="21049" y="9001"/>
                </a:lnTo>
                <a:lnTo>
                  <a:pt x="21049" y="8992"/>
                </a:lnTo>
                <a:lnTo>
                  <a:pt x="21058" y="8984"/>
                </a:lnTo>
                <a:lnTo>
                  <a:pt x="21058" y="8992"/>
                </a:lnTo>
                <a:lnTo>
                  <a:pt x="21058" y="9001"/>
                </a:lnTo>
                <a:lnTo>
                  <a:pt x="21067" y="9001"/>
                </a:lnTo>
                <a:lnTo>
                  <a:pt x="21084" y="8992"/>
                </a:lnTo>
                <a:lnTo>
                  <a:pt x="21093" y="9001"/>
                </a:lnTo>
                <a:lnTo>
                  <a:pt x="21093" y="8992"/>
                </a:lnTo>
                <a:lnTo>
                  <a:pt x="21084" y="8992"/>
                </a:lnTo>
                <a:close/>
                <a:moveTo>
                  <a:pt x="20996" y="8966"/>
                </a:moveTo>
                <a:lnTo>
                  <a:pt x="21005" y="8948"/>
                </a:lnTo>
                <a:lnTo>
                  <a:pt x="20996" y="8948"/>
                </a:lnTo>
                <a:lnTo>
                  <a:pt x="20996" y="8957"/>
                </a:lnTo>
                <a:close/>
                <a:moveTo>
                  <a:pt x="21579" y="9028"/>
                </a:moveTo>
                <a:lnTo>
                  <a:pt x="21596" y="9019"/>
                </a:lnTo>
                <a:lnTo>
                  <a:pt x="21605" y="9019"/>
                </a:lnTo>
                <a:lnTo>
                  <a:pt x="21614" y="9019"/>
                </a:lnTo>
                <a:lnTo>
                  <a:pt x="21623" y="9010"/>
                </a:lnTo>
                <a:lnTo>
                  <a:pt x="21631" y="9010"/>
                </a:lnTo>
                <a:lnTo>
                  <a:pt x="21640" y="9010"/>
                </a:lnTo>
                <a:lnTo>
                  <a:pt x="21649" y="9010"/>
                </a:lnTo>
                <a:lnTo>
                  <a:pt x="21658" y="9001"/>
                </a:lnTo>
                <a:lnTo>
                  <a:pt x="21667" y="8992"/>
                </a:lnTo>
                <a:lnTo>
                  <a:pt x="21676" y="8992"/>
                </a:lnTo>
                <a:lnTo>
                  <a:pt x="21684" y="8992"/>
                </a:lnTo>
                <a:lnTo>
                  <a:pt x="21702" y="8984"/>
                </a:lnTo>
                <a:lnTo>
                  <a:pt x="21711" y="8966"/>
                </a:lnTo>
                <a:lnTo>
                  <a:pt x="21693" y="8966"/>
                </a:lnTo>
                <a:lnTo>
                  <a:pt x="21693" y="8957"/>
                </a:lnTo>
                <a:lnTo>
                  <a:pt x="21684" y="8966"/>
                </a:lnTo>
                <a:lnTo>
                  <a:pt x="21676" y="8966"/>
                </a:lnTo>
                <a:lnTo>
                  <a:pt x="21667" y="8975"/>
                </a:lnTo>
                <a:lnTo>
                  <a:pt x="21658" y="8975"/>
                </a:lnTo>
                <a:lnTo>
                  <a:pt x="21631" y="8975"/>
                </a:lnTo>
                <a:lnTo>
                  <a:pt x="21614" y="8975"/>
                </a:lnTo>
                <a:lnTo>
                  <a:pt x="21605" y="8975"/>
                </a:lnTo>
                <a:lnTo>
                  <a:pt x="21570" y="8984"/>
                </a:lnTo>
                <a:lnTo>
                  <a:pt x="21561" y="8984"/>
                </a:lnTo>
                <a:lnTo>
                  <a:pt x="21552" y="8992"/>
                </a:lnTo>
                <a:lnTo>
                  <a:pt x="21543" y="9001"/>
                </a:lnTo>
                <a:lnTo>
                  <a:pt x="21534" y="9010"/>
                </a:lnTo>
                <a:lnTo>
                  <a:pt x="21526" y="9019"/>
                </a:lnTo>
                <a:lnTo>
                  <a:pt x="21517" y="9019"/>
                </a:lnTo>
                <a:lnTo>
                  <a:pt x="21490" y="9028"/>
                </a:lnTo>
                <a:lnTo>
                  <a:pt x="21473" y="9036"/>
                </a:lnTo>
                <a:lnTo>
                  <a:pt x="21464" y="9045"/>
                </a:lnTo>
                <a:lnTo>
                  <a:pt x="21455" y="9054"/>
                </a:lnTo>
                <a:lnTo>
                  <a:pt x="21446" y="9063"/>
                </a:lnTo>
                <a:lnTo>
                  <a:pt x="21446" y="9072"/>
                </a:lnTo>
                <a:lnTo>
                  <a:pt x="21446" y="9081"/>
                </a:lnTo>
                <a:lnTo>
                  <a:pt x="21446" y="9089"/>
                </a:lnTo>
                <a:lnTo>
                  <a:pt x="21455" y="9089"/>
                </a:lnTo>
                <a:lnTo>
                  <a:pt x="21446" y="9089"/>
                </a:lnTo>
                <a:lnTo>
                  <a:pt x="21446" y="9098"/>
                </a:lnTo>
                <a:lnTo>
                  <a:pt x="21446" y="9107"/>
                </a:lnTo>
                <a:lnTo>
                  <a:pt x="21455" y="9107"/>
                </a:lnTo>
                <a:lnTo>
                  <a:pt x="21464" y="9107"/>
                </a:lnTo>
                <a:lnTo>
                  <a:pt x="21473" y="9107"/>
                </a:lnTo>
                <a:lnTo>
                  <a:pt x="21481" y="9098"/>
                </a:lnTo>
                <a:lnTo>
                  <a:pt x="21499" y="9098"/>
                </a:lnTo>
                <a:lnTo>
                  <a:pt x="21508" y="9089"/>
                </a:lnTo>
                <a:lnTo>
                  <a:pt x="21517" y="9081"/>
                </a:lnTo>
                <a:lnTo>
                  <a:pt x="21526" y="9081"/>
                </a:lnTo>
                <a:lnTo>
                  <a:pt x="21534" y="9063"/>
                </a:lnTo>
                <a:lnTo>
                  <a:pt x="21543" y="9063"/>
                </a:lnTo>
                <a:lnTo>
                  <a:pt x="21543" y="9054"/>
                </a:lnTo>
                <a:lnTo>
                  <a:pt x="21561" y="9036"/>
                </a:lnTo>
                <a:close/>
                <a:moveTo>
                  <a:pt x="22258" y="8825"/>
                </a:moveTo>
                <a:lnTo>
                  <a:pt x="22258" y="8833"/>
                </a:lnTo>
                <a:close/>
                <a:moveTo>
                  <a:pt x="22170" y="8657"/>
                </a:moveTo>
                <a:lnTo>
                  <a:pt x="22161" y="8648"/>
                </a:lnTo>
                <a:lnTo>
                  <a:pt x="22161" y="8657"/>
                </a:lnTo>
                <a:lnTo>
                  <a:pt x="22170" y="8666"/>
                </a:lnTo>
                <a:lnTo>
                  <a:pt x="22178" y="8666"/>
                </a:lnTo>
                <a:close/>
                <a:moveTo>
                  <a:pt x="22223" y="8825"/>
                </a:moveTo>
                <a:lnTo>
                  <a:pt x="22214" y="8825"/>
                </a:lnTo>
                <a:lnTo>
                  <a:pt x="22214" y="8842"/>
                </a:lnTo>
                <a:lnTo>
                  <a:pt x="22214" y="8851"/>
                </a:lnTo>
                <a:lnTo>
                  <a:pt x="22223" y="8860"/>
                </a:lnTo>
                <a:lnTo>
                  <a:pt x="22231" y="8851"/>
                </a:lnTo>
                <a:lnTo>
                  <a:pt x="22240" y="8842"/>
                </a:lnTo>
                <a:lnTo>
                  <a:pt x="22240" y="8833"/>
                </a:lnTo>
                <a:lnTo>
                  <a:pt x="22249" y="8825"/>
                </a:lnTo>
                <a:lnTo>
                  <a:pt x="22240" y="8816"/>
                </a:lnTo>
                <a:lnTo>
                  <a:pt x="22231" y="8816"/>
                </a:lnTo>
                <a:lnTo>
                  <a:pt x="22223" y="8807"/>
                </a:lnTo>
                <a:lnTo>
                  <a:pt x="22214" y="8807"/>
                </a:lnTo>
                <a:lnTo>
                  <a:pt x="22214" y="8825"/>
                </a:lnTo>
                <a:close/>
                <a:moveTo>
                  <a:pt x="22258" y="8842"/>
                </a:moveTo>
                <a:lnTo>
                  <a:pt x="22258" y="8833"/>
                </a:lnTo>
                <a:lnTo>
                  <a:pt x="22258" y="8842"/>
                </a:lnTo>
                <a:lnTo>
                  <a:pt x="22249" y="8842"/>
                </a:lnTo>
                <a:close/>
                <a:moveTo>
                  <a:pt x="22267" y="8798"/>
                </a:moveTo>
                <a:lnTo>
                  <a:pt x="22267" y="8789"/>
                </a:lnTo>
                <a:lnTo>
                  <a:pt x="22258" y="8789"/>
                </a:lnTo>
                <a:lnTo>
                  <a:pt x="22267" y="8781"/>
                </a:lnTo>
                <a:lnTo>
                  <a:pt x="22258" y="8781"/>
                </a:lnTo>
                <a:lnTo>
                  <a:pt x="22258" y="8772"/>
                </a:lnTo>
                <a:lnTo>
                  <a:pt x="22258" y="8763"/>
                </a:lnTo>
                <a:lnTo>
                  <a:pt x="22258" y="8754"/>
                </a:lnTo>
                <a:lnTo>
                  <a:pt x="22249" y="8745"/>
                </a:lnTo>
                <a:lnTo>
                  <a:pt x="22240" y="8745"/>
                </a:lnTo>
                <a:lnTo>
                  <a:pt x="22240" y="8754"/>
                </a:lnTo>
                <a:lnTo>
                  <a:pt x="22231" y="8772"/>
                </a:lnTo>
                <a:lnTo>
                  <a:pt x="22223" y="8763"/>
                </a:lnTo>
                <a:lnTo>
                  <a:pt x="22223" y="8772"/>
                </a:lnTo>
                <a:lnTo>
                  <a:pt x="22231" y="8781"/>
                </a:lnTo>
                <a:lnTo>
                  <a:pt x="22231" y="8789"/>
                </a:lnTo>
                <a:lnTo>
                  <a:pt x="22223" y="8789"/>
                </a:lnTo>
                <a:lnTo>
                  <a:pt x="22223" y="8798"/>
                </a:lnTo>
                <a:lnTo>
                  <a:pt x="22231" y="8807"/>
                </a:lnTo>
                <a:lnTo>
                  <a:pt x="22240" y="8816"/>
                </a:lnTo>
                <a:lnTo>
                  <a:pt x="22258" y="8816"/>
                </a:lnTo>
                <a:lnTo>
                  <a:pt x="22258" y="8807"/>
                </a:lnTo>
                <a:close/>
                <a:moveTo>
                  <a:pt x="22408" y="9169"/>
                </a:moveTo>
                <a:lnTo>
                  <a:pt x="22399" y="9178"/>
                </a:lnTo>
                <a:lnTo>
                  <a:pt x="22399" y="9187"/>
                </a:lnTo>
                <a:lnTo>
                  <a:pt x="22390" y="9187"/>
                </a:lnTo>
                <a:lnTo>
                  <a:pt x="22399" y="9187"/>
                </a:lnTo>
                <a:lnTo>
                  <a:pt x="22408" y="9169"/>
                </a:lnTo>
                <a:lnTo>
                  <a:pt x="22408" y="9160"/>
                </a:lnTo>
                <a:close/>
                <a:moveTo>
                  <a:pt x="22267" y="8816"/>
                </a:moveTo>
                <a:lnTo>
                  <a:pt x="22267" y="8825"/>
                </a:lnTo>
                <a:lnTo>
                  <a:pt x="22275" y="8816"/>
                </a:lnTo>
                <a:close/>
                <a:moveTo>
                  <a:pt x="22364" y="9204"/>
                </a:moveTo>
                <a:lnTo>
                  <a:pt x="22381" y="9204"/>
                </a:lnTo>
                <a:lnTo>
                  <a:pt x="22390" y="9195"/>
                </a:lnTo>
                <a:lnTo>
                  <a:pt x="22373" y="9204"/>
                </a:lnTo>
                <a:close/>
                <a:moveTo>
                  <a:pt x="22099" y="9178"/>
                </a:moveTo>
                <a:lnTo>
                  <a:pt x="22108" y="9178"/>
                </a:lnTo>
                <a:lnTo>
                  <a:pt x="22108" y="9169"/>
                </a:lnTo>
                <a:lnTo>
                  <a:pt x="22108" y="9160"/>
                </a:lnTo>
                <a:lnTo>
                  <a:pt x="22099" y="9160"/>
                </a:lnTo>
                <a:lnTo>
                  <a:pt x="22099" y="9169"/>
                </a:lnTo>
                <a:close/>
                <a:moveTo>
                  <a:pt x="22037" y="8878"/>
                </a:moveTo>
                <a:lnTo>
                  <a:pt x="22037" y="8869"/>
                </a:lnTo>
                <a:lnTo>
                  <a:pt x="22028" y="8878"/>
                </a:lnTo>
                <a:lnTo>
                  <a:pt x="22020" y="8878"/>
                </a:lnTo>
                <a:lnTo>
                  <a:pt x="22020" y="8886"/>
                </a:lnTo>
                <a:lnTo>
                  <a:pt x="22011" y="8895"/>
                </a:lnTo>
                <a:lnTo>
                  <a:pt x="22002" y="8895"/>
                </a:lnTo>
                <a:lnTo>
                  <a:pt x="22002" y="8913"/>
                </a:lnTo>
                <a:lnTo>
                  <a:pt x="21993" y="8913"/>
                </a:lnTo>
                <a:lnTo>
                  <a:pt x="21993" y="8922"/>
                </a:lnTo>
                <a:lnTo>
                  <a:pt x="21993" y="8931"/>
                </a:lnTo>
                <a:lnTo>
                  <a:pt x="21993" y="8939"/>
                </a:lnTo>
                <a:lnTo>
                  <a:pt x="22002" y="8939"/>
                </a:lnTo>
                <a:lnTo>
                  <a:pt x="22011" y="8939"/>
                </a:lnTo>
                <a:lnTo>
                  <a:pt x="22011" y="8931"/>
                </a:lnTo>
                <a:lnTo>
                  <a:pt x="22020" y="8922"/>
                </a:lnTo>
                <a:lnTo>
                  <a:pt x="22020" y="8913"/>
                </a:lnTo>
                <a:lnTo>
                  <a:pt x="22028" y="8913"/>
                </a:lnTo>
                <a:lnTo>
                  <a:pt x="22037" y="8895"/>
                </a:lnTo>
                <a:lnTo>
                  <a:pt x="22037" y="8886"/>
                </a:lnTo>
                <a:close/>
                <a:moveTo>
                  <a:pt x="21914" y="8595"/>
                </a:moveTo>
                <a:lnTo>
                  <a:pt x="21914" y="8604"/>
                </a:lnTo>
                <a:lnTo>
                  <a:pt x="21931" y="8613"/>
                </a:lnTo>
                <a:lnTo>
                  <a:pt x="21940" y="8613"/>
                </a:lnTo>
                <a:lnTo>
                  <a:pt x="21958" y="8622"/>
                </a:lnTo>
                <a:lnTo>
                  <a:pt x="21976" y="8630"/>
                </a:lnTo>
                <a:lnTo>
                  <a:pt x="21976" y="8613"/>
                </a:lnTo>
                <a:lnTo>
                  <a:pt x="21967" y="8604"/>
                </a:lnTo>
                <a:lnTo>
                  <a:pt x="21967" y="8595"/>
                </a:lnTo>
                <a:lnTo>
                  <a:pt x="21958" y="8595"/>
                </a:lnTo>
                <a:lnTo>
                  <a:pt x="21958" y="8586"/>
                </a:lnTo>
                <a:lnTo>
                  <a:pt x="21958" y="8578"/>
                </a:lnTo>
                <a:lnTo>
                  <a:pt x="21940" y="8569"/>
                </a:lnTo>
                <a:lnTo>
                  <a:pt x="21931" y="8569"/>
                </a:lnTo>
                <a:lnTo>
                  <a:pt x="21923" y="8569"/>
                </a:lnTo>
                <a:lnTo>
                  <a:pt x="21914" y="8569"/>
                </a:lnTo>
                <a:lnTo>
                  <a:pt x="21896" y="8560"/>
                </a:lnTo>
                <a:lnTo>
                  <a:pt x="21887" y="8560"/>
                </a:lnTo>
                <a:lnTo>
                  <a:pt x="21878" y="8551"/>
                </a:lnTo>
                <a:lnTo>
                  <a:pt x="21870" y="8551"/>
                </a:lnTo>
                <a:lnTo>
                  <a:pt x="21870" y="8560"/>
                </a:lnTo>
                <a:lnTo>
                  <a:pt x="21861" y="8560"/>
                </a:lnTo>
                <a:lnTo>
                  <a:pt x="21852" y="8569"/>
                </a:lnTo>
                <a:lnTo>
                  <a:pt x="21843" y="8560"/>
                </a:lnTo>
                <a:lnTo>
                  <a:pt x="21834" y="8560"/>
                </a:lnTo>
                <a:lnTo>
                  <a:pt x="21826" y="8560"/>
                </a:lnTo>
                <a:lnTo>
                  <a:pt x="21808" y="8560"/>
                </a:lnTo>
                <a:lnTo>
                  <a:pt x="21781" y="8560"/>
                </a:lnTo>
                <a:lnTo>
                  <a:pt x="21773" y="8569"/>
                </a:lnTo>
                <a:lnTo>
                  <a:pt x="21755" y="8586"/>
                </a:lnTo>
                <a:lnTo>
                  <a:pt x="21755" y="8595"/>
                </a:lnTo>
                <a:lnTo>
                  <a:pt x="21764" y="8595"/>
                </a:lnTo>
                <a:lnTo>
                  <a:pt x="21755" y="8604"/>
                </a:lnTo>
                <a:lnTo>
                  <a:pt x="21764" y="8604"/>
                </a:lnTo>
                <a:lnTo>
                  <a:pt x="21773" y="8595"/>
                </a:lnTo>
                <a:lnTo>
                  <a:pt x="21773" y="8586"/>
                </a:lnTo>
                <a:lnTo>
                  <a:pt x="21773" y="8578"/>
                </a:lnTo>
                <a:lnTo>
                  <a:pt x="21781" y="8586"/>
                </a:lnTo>
                <a:lnTo>
                  <a:pt x="21790" y="8586"/>
                </a:lnTo>
                <a:lnTo>
                  <a:pt x="21799" y="8604"/>
                </a:lnTo>
                <a:lnTo>
                  <a:pt x="21808" y="8604"/>
                </a:lnTo>
                <a:lnTo>
                  <a:pt x="21817" y="8604"/>
                </a:lnTo>
                <a:lnTo>
                  <a:pt x="21817" y="8595"/>
                </a:lnTo>
                <a:lnTo>
                  <a:pt x="21826" y="8595"/>
                </a:lnTo>
                <a:lnTo>
                  <a:pt x="21826" y="8586"/>
                </a:lnTo>
                <a:lnTo>
                  <a:pt x="21834" y="8586"/>
                </a:lnTo>
                <a:lnTo>
                  <a:pt x="21834" y="8595"/>
                </a:lnTo>
                <a:lnTo>
                  <a:pt x="21843" y="8595"/>
                </a:lnTo>
                <a:lnTo>
                  <a:pt x="21852" y="8595"/>
                </a:lnTo>
                <a:lnTo>
                  <a:pt x="21861" y="8604"/>
                </a:lnTo>
                <a:lnTo>
                  <a:pt x="21870" y="8604"/>
                </a:lnTo>
                <a:lnTo>
                  <a:pt x="21878" y="8604"/>
                </a:lnTo>
                <a:lnTo>
                  <a:pt x="21878" y="8595"/>
                </a:lnTo>
                <a:lnTo>
                  <a:pt x="21887" y="8595"/>
                </a:lnTo>
                <a:lnTo>
                  <a:pt x="21905" y="8595"/>
                </a:lnTo>
                <a:close/>
                <a:moveTo>
                  <a:pt x="21887" y="8922"/>
                </a:moveTo>
                <a:lnTo>
                  <a:pt x="21887" y="8931"/>
                </a:lnTo>
                <a:lnTo>
                  <a:pt x="21896" y="8939"/>
                </a:lnTo>
                <a:lnTo>
                  <a:pt x="21905" y="8931"/>
                </a:lnTo>
                <a:lnTo>
                  <a:pt x="21896" y="8922"/>
                </a:lnTo>
                <a:close/>
                <a:moveTo>
                  <a:pt x="20864" y="8966"/>
                </a:moveTo>
                <a:lnTo>
                  <a:pt x="20855" y="8948"/>
                </a:lnTo>
                <a:lnTo>
                  <a:pt x="20846" y="8948"/>
                </a:lnTo>
                <a:lnTo>
                  <a:pt x="20837" y="8948"/>
                </a:lnTo>
                <a:lnTo>
                  <a:pt x="20829" y="8939"/>
                </a:lnTo>
                <a:lnTo>
                  <a:pt x="20820" y="8939"/>
                </a:lnTo>
                <a:lnTo>
                  <a:pt x="20811" y="8948"/>
                </a:lnTo>
                <a:lnTo>
                  <a:pt x="20802" y="8948"/>
                </a:lnTo>
                <a:lnTo>
                  <a:pt x="20785" y="8948"/>
                </a:lnTo>
                <a:lnTo>
                  <a:pt x="20776" y="8948"/>
                </a:lnTo>
                <a:lnTo>
                  <a:pt x="20767" y="8948"/>
                </a:lnTo>
                <a:lnTo>
                  <a:pt x="20776" y="8948"/>
                </a:lnTo>
                <a:lnTo>
                  <a:pt x="20776" y="8957"/>
                </a:lnTo>
                <a:lnTo>
                  <a:pt x="20776" y="8966"/>
                </a:lnTo>
                <a:lnTo>
                  <a:pt x="20785" y="8966"/>
                </a:lnTo>
                <a:lnTo>
                  <a:pt x="20793" y="8966"/>
                </a:lnTo>
                <a:lnTo>
                  <a:pt x="20802" y="8966"/>
                </a:lnTo>
                <a:lnTo>
                  <a:pt x="20811" y="8975"/>
                </a:lnTo>
                <a:lnTo>
                  <a:pt x="20820" y="8984"/>
                </a:lnTo>
                <a:lnTo>
                  <a:pt x="20820" y="8992"/>
                </a:lnTo>
                <a:lnTo>
                  <a:pt x="20820" y="9001"/>
                </a:lnTo>
                <a:lnTo>
                  <a:pt x="20829" y="9001"/>
                </a:lnTo>
                <a:lnTo>
                  <a:pt x="20829" y="8992"/>
                </a:lnTo>
                <a:lnTo>
                  <a:pt x="20829" y="8984"/>
                </a:lnTo>
                <a:lnTo>
                  <a:pt x="20837" y="8984"/>
                </a:lnTo>
                <a:lnTo>
                  <a:pt x="20855" y="8975"/>
                </a:lnTo>
                <a:lnTo>
                  <a:pt x="20855" y="8966"/>
                </a:lnTo>
                <a:close/>
                <a:moveTo>
                  <a:pt x="22108" y="8781"/>
                </a:moveTo>
                <a:lnTo>
                  <a:pt x="22117" y="8789"/>
                </a:lnTo>
                <a:lnTo>
                  <a:pt x="22117" y="8781"/>
                </a:lnTo>
                <a:lnTo>
                  <a:pt x="22117" y="8772"/>
                </a:lnTo>
                <a:lnTo>
                  <a:pt x="22117" y="8763"/>
                </a:lnTo>
                <a:lnTo>
                  <a:pt x="22108" y="8763"/>
                </a:lnTo>
                <a:lnTo>
                  <a:pt x="22108" y="8772"/>
                </a:lnTo>
                <a:close/>
                <a:moveTo>
                  <a:pt x="21817" y="8869"/>
                </a:moveTo>
                <a:lnTo>
                  <a:pt x="21808" y="8869"/>
                </a:lnTo>
                <a:lnTo>
                  <a:pt x="21808" y="8878"/>
                </a:lnTo>
                <a:lnTo>
                  <a:pt x="21817" y="8878"/>
                </a:lnTo>
                <a:close/>
                <a:moveTo>
                  <a:pt x="22046" y="8869"/>
                </a:moveTo>
                <a:lnTo>
                  <a:pt x="22046" y="8878"/>
                </a:lnTo>
                <a:lnTo>
                  <a:pt x="22055" y="8878"/>
                </a:lnTo>
                <a:lnTo>
                  <a:pt x="22055" y="8869"/>
                </a:lnTo>
                <a:close/>
                <a:moveTo>
                  <a:pt x="21358" y="6107"/>
                </a:moveTo>
                <a:lnTo>
                  <a:pt x="21358" y="6099"/>
                </a:lnTo>
                <a:lnTo>
                  <a:pt x="21349" y="6099"/>
                </a:lnTo>
                <a:lnTo>
                  <a:pt x="21349" y="6107"/>
                </a:lnTo>
                <a:close/>
                <a:moveTo>
                  <a:pt x="20546" y="8145"/>
                </a:moveTo>
                <a:lnTo>
                  <a:pt x="20537" y="8145"/>
                </a:lnTo>
                <a:lnTo>
                  <a:pt x="20537" y="8154"/>
                </a:lnTo>
                <a:lnTo>
                  <a:pt x="20537" y="8172"/>
                </a:lnTo>
                <a:lnTo>
                  <a:pt x="20546" y="8172"/>
                </a:lnTo>
                <a:lnTo>
                  <a:pt x="20546" y="8163"/>
                </a:lnTo>
                <a:lnTo>
                  <a:pt x="20546" y="8154"/>
                </a:lnTo>
                <a:close/>
                <a:moveTo>
                  <a:pt x="20476" y="6786"/>
                </a:moveTo>
                <a:lnTo>
                  <a:pt x="20467" y="6786"/>
                </a:lnTo>
                <a:lnTo>
                  <a:pt x="20458" y="6795"/>
                </a:lnTo>
                <a:lnTo>
                  <a:pt x="20467" y="6795"/>
                </a:lnTo>
                <a:lnTo>
                  <a:pt x="20476" y="6795"/>
                </a:lnTo>
                <a:lnTo>
                  <a:pt x="20485" y="6795"/>
                </a:lnTo>
                <a:lnTo>
                  <a:pt x="20485" y="6786"/>
                </a:lnTo>
                <a:close/>
                <a:moveTo>
                  <a:pt x="20635" y="6742"/>
                </a:moveTo>
                <a:lnTo>
                  <a:pt x="20626" y="6751"/>
                </a:lnTo>
                <a:close/>
                <a:moveTo>
                  <a:pt x="20740" y="6698"/>
                </a:moveTo>
                <a:lnTo>
                  <a:pt x="20740" y="6689"/>
                </a:lnTo>
                <a:lnTo>
                  <a:pt x="20732" y="6698"/>
                </a:lnTo>
                <a:lnTo>
                  <a:pt x="20723" y="6698"/>
                </a:lnTo>
                <a:lnTo>
                  <a:pt x="20732" y="6698"/>
                </a:lnTo>
                <a:close/>
                <a:moveTo>
                  <a:pt x="20643" y="6751"/>
                </a:moveTo>
                <a:lnTo>
                  <a:pt x="20652" y="6751"/>
                </a:lnTo>
                <a:lnTo>
                  <a:pt x="20652" y="6742"/>
                </a:lnTo>
                <a:lnTo>
                  <a:pt x="20652" y="6733"/>
                </a:lnTo>
                <a:lnTo>
                  <a:pt x="20643" y="6733"/>
                </a:lnTo>
                <a:lnTo>
                  <a:pt x="20643" y="6742"/>
                </a:lnTo>
                <a:close/>
                <a:moveTo>
                  <a:pt x="20308" y="8074"/>
                </a:moveTo>
                <a:lnTo>
                  <a:pt x="20299" y="8083"/>
                </a:lnTo>
                <a:lnTo>
                  <a:pt x="20308" y="8083"/>
                </a:lnTo>
                <a:lnTo>
                  <a:pt x="20317" y="8083"/>
                </a:lnTo>
                <a:lnTo>
                  <a:pt x="20326" y="8074"/>
                </a:lnTo>
                <a:lnTo>
                  <a:pt x="20326" y="8066"/>
                </a:lnTo>
                <a:lnTo>
                  <a:pt x="20326" y="8057"/>
                </a:lnTo>
                <a:lnTo>
                  <a:pt x="20317" y="8048"/>
                </a:lnTo>
                <a:lnTo>
                  <a:pt x="20317" y="8039"/>
                </a:lnTo>
                <a:lnTo>
                  <a:pt x="20308" y="8048"/>
                </a:lnTo>
                <a:lnTo>
                  <a:pt x="20299" y="8057"/>
                </a:lnTo>
                <a:lnTo>
                  <a:pt x="20299" y="8066"/>
                </a:lnTo>
                <a:lnTo>
                  <a:pt x="20317" y="8074"/>
                </a:lnTo>
                <a:close/>
                <a:moveTo>
                  <a:pt x="20370" y="8260"/>
                </a:moveTo>
                <a:lnTo>
                  <a:pt x="20370" y="8269"/>
                </a:lnTo>
                <a:lnTo>
                  <a:pt x="20361" y="8286"/>
                </a:lnTo>
                <a:lnTo>
                  <a:pt x="20361" y="8295"/>
                </a:lnTo>
                <a:lnTo>
                  <a:pt x="20361" y="8313"/>
                </a:lnTo>
                <a:lnTo>
                  <a:pt x="20361" y="8322"/>
                </a:lnTo>
                <a:lnTo>
                  <a:pt x="20379" y="8330"/>
                </a:lnTo>
                <a:lnTo>
                  <a:pt x="20379" y="8339"/>
                </a:lnTo>
                <a:lnTo>
                  <a:pt x="20387" y="8348"/>
                </a:lnTo>
                <a:lnTo>
                  <a:pt x="20379" y="8366"/>
                </a:lnTo>
                <a:lnTo>
                  <a:pt x="20379" y="8375"/>
                </a:lnTo>
                <a:lnTo>
                  <a:pt x="20379" y="8383"/>
                </a:lnTo>
                <a:lnTo>
                  <a:pt x="20387" y="8392"/>
                </a:lnTo>
                <a:lnTo>
                  <a:pt x="20396" y="8401"/>
                </a:lnTo>
                <a:lnTo>
                  <a:pt x="20387" y="8401"/>
                </a:lnTo>
                <a:lnTo>
                  <a:pt x="20387" y="8410"/>
                </a:lnTo>
                <a:lnTo>
                  <a:pt x="20396" y="8419"/>
                </a:lnTo>
                <a:lnTo>
                  <a:pt x="20405" y="8419"/>
                </a:lnTo>
                <a:lnTo>
                  <a:pt x="20423" y="8419"/>
                </a:lnTo>
                <a:lnTo>
                  <a:pt x="20432" y="8427"/>
                </a:lnTo>
                <a:lnTo>
                  <a:pt x="20440" y="8436"/>
                </a:lnTo>
                <a:lnTo>
                  <a:pt x="20440" y="8445"/>
                </a:lnTo>
                <a:lnTo>
                  <a:pt x="20440" y="8454"/>
                </a:lnTo>
                <a:lnTo>
                  <a:pt x="20449" y="8463"/>
                </a:lnTo>
                <a:lnTo>
                  <a:pt x="20440" y="8472"/>
                </a:lnTo>
                <a:lnTo>
                  <a:pt x="20440" y="8480"/>
                </a:lnTo>
                <a:lnTo>
                  <a:pt x="20440" y="8489"/>
                </a:lnTo>
                <a:lnTo>
                  <a:pt x="20449" y="8489"/>
                </a:lnTo>
                <a:lnTo>
                  <a:pt x="20449" y="8498"/>
                </a:lnTo>
                <a:lnTo>
                  <a:pt x="20449" y="8516"/>
                </a:lnTo>
                <a:lnTo>
                  <a:pt x="20458" y="8551"/>
                </a:lnTo>
                <a:lnTo>
                  <a:pt x="20458" y="8569"/>
                </a:lnTo>
                <a:lnTo>
                  <a:pt x="20467" y="8569"/>
                </a:lnTo>
                <a:lnTo>
                  <a:pt x="20485" y="8560"/>
                </a:lnTo>
                <a:lnTo>
                  <a:pt x="20493" y="8569"/>
                </a:lnTo>
                <a:lnTo>
                  <a:pt x="20502" y="8569"/>
                </a:lnTo>
                <a:lnTo>
                  <a:pt x="20511" y="8560"/>
                </a:lnTo>
                <a:lnTo>
                  <a:pt x="20502" y="8569"/>
                </a:lnTo>
                <a:lnTo>
                  <a:pt x="20511" y="8578"/>
                </a:lnTo>
                <a:lnTo>
                  <a:pt x="20520" y="8578"/>
                </a:lnTo>
                <a:lnTo>
                  <a:pt x="20537" y="8569"/>
                </a:lnTo>
                <a:lnTo>
                  <a:pt x="20546" y="8569"/>
                </a:lnTo>
                <a:lnTo>
                  <a:pt x="20555" y="8569"/>
                </a:lnTo>
                <a:lnTo>
                  <a:pt x="20564" y="8569"/>
                </a:lnTo>
                <a:lnTo>
                  <a:pt x="20564" y="8560"/>
                </a:lnTo>
                <a:lnTo>
                  <a:pt x="20573" y="8569"/>
                </a:lnTo>
                <a:lnTo>
                  <a:pt x="20573" y="8578"/>
                </a:lnTo>
                <a:lnTo>
                  <a:pt x="20582" y="8595"/>
                </a:lnTo>
                <a:lnTo>
                  <a:pt x="20582" y="8604"/>
                </a:lnTo>
                <a:lnTo>
                  <a:pt x="20573" y="8613"/>
                </a:lnTo>
                <a:lnTo>
                  <a:pt x="20582" y="8613"/>
                </a:lnTo>
                <a:lnTo>
                  <a:pt x="20590" y="8613"/>
                </a:lnTo>
                <a:lnTo>
                  <a:pt x="20599" y="8595"/>
                </a:lnTo>
                <a:lnTo>
                  <a:pt x="20608" y="8595"/>
                </a:lnTo>
                <a:lnTo>
                  <a:pt x="20626" y="8595"/>
                </a:lnTo>
                <a:lnTo>
                  <a:pt x="20635" y="8604"/>
                </a:lnTo>
                <a:lnTo>
                  <a:pt x="20643" y="8595"/>
                </a:lnTo>
                <a:lnTo>
                  <a:pt x="20661" y="8586"/>
                </a:lnTo>
                <a:lnTo>
                  <a:pt x="20670" y="8569"/>
                </a:lnTo>
                <a:lnTo>
                  <a:pt x="20687" y="8586"/>
                </a:lnTo>
                <a:lnTo>
                  <a:pt x="20696" y="8586"/>
                </a:lnTo>
                <a:lnTo>
                  <a:pt x="20705" y="8586"/>
                </a:lnTo>
                <a:lnTo>
                  <a:pt x="20714" y="8586"/>
                </a:lnTo>
                <a:lnTo>
                  <a:pt x="20714" y="8595"/>
                </a:lnTo>
                <a:lnTo>
                  <a:pt x="20714" y="8604"/>
                </a:lnTo>
                <a:lnTo>
                  <a:pt x="20723" y="8604"/>
                </a:lnTo>
                <a:lnTo>
                  <a:pt x="20732" y="8595"/>
                </a:lnTo>
                <a:lnTo>
                  <a:pt x="20740" y="8595"/>
                </a:lnTo>
                <a:lnTo>
                  <a:pt x="20749" y="8595"/>
                </a:lnTo>
                <a:lnTo>
                  <a:pt x="20758" y="8595"/>
                </a:lnTo>
                <a:lnTo>
                  <a:pt x="20758" y="8586"/>
                </a:lnTo>
                <a:lnTo>
                  <a:pt x="20758" y="8595"/>
                </a:lnTo>
                <a:lnTo>
                  <a:pt x="20758" y="8604"/>
                </a:lnTo>
                <a:lnTo>
                  <a:pt x="20767" y="8604"/>
                </a:lnTo>
                <a:lnTo>
                  <a:pt x="20776" y="8595"/>
                </a:lnTo>
                <a:lnTo>
                  <a:pt x="20776" y="8604"/>
                </a:lnTo>
                <a:lnTo>
                  <a:pt x="20785" y="8622"/>
                </a:lnTo>
                <a:lnTo>
                  <a:pt x="20785" y="8648"/>
                </a:lnTo>
                <a:lnTo>
                  <a:pt x="20785" y="8657"/>
                </a:lnTo>
                <a:lnTo>
                  <a:pt x="20829" y="8639"/>
                </a:lnTo>
                <a:lnTo>
                  <a:pt x="20882" y="8613"/>
                </a:lnTo>
                <a:lnTo>
                  <a:pt x="20882" y="8604"/>
                </a:lnTo>
                <a:lnTo>
                  <a:pt x="20890" y="8595"/>
                </a:lnTo>
                <a:lnTo>
                  <a:pt x="20899" y="8586"/>
                </a:lnTo>
                <a:lnTo>
                  <a:pt x="20899" y="8578"/>
                </a:lnTo>
                <a:lnTo>
                  <a:pt x="20899" y="8569"/>
                </a:lnTo>
                <a:lnTo>
                  <a:pt x="20908" y="8569"/>
                </a:lnTo>
                <a:lnTo>
                  <a:pt x="20908" y="8560"/>
                </a:lnTo>
                <a:lnTo>
                  <a:pt x="20908" y="8551"/>
                </a:lnTo>
                <a:lnTo>
                  <a:pt x="20908" y="8542"/>
                </a:lnTo>
                <a:lnTo>
                  <a:pt x="20908" y="8533"/>
                </a:lnTo>
                <a:lnTo>
                  <a:pt x="20917" y="8533"/>
                </a:lnTo>
                <a:lnTo>
                  <a:pt x="20926" y="8533"/>
                </a:lnTo>
                <a:lnTo>
                  <a:pt x="20926" y="8525"/>
                </a:lnTo>
                <a:lnTo>
                  <a:pt x="20926" y="8516"/>
                </a:lnTo>
                <a:lnTo>
                  <a:pt x="20917" y="8507"/>
                </a:lnTo>
                <a:lnTo>
                  <a:pt x="20908" y="8507"/>
                </a:lnTo>
                <a:lnTo>
                  <a:pt x="20917" y="8498"/>
                </a:lnTo>
                <a:lnTo>
                  <a:pt x="20917" y="8489"/>
                </a:lnTo>
                <a:lnTo>
                  <a:pt x="20917" y="8480"/>
                </a:lnTo>
                <a:lnTo>
                  <a:pt x="20908" y="8480"/>
                </a:lnTo>
                <a:lnTo>
                  <a:pt x="20917" y="8472"/>
                </a:lnTo>
                <a:lnTo>
                  <a:pt x="20926" y="8472"/>
                </a:lnTo>
                <a:lnTo>
                  <a:pt x="20926" y="8463"/>
                </a:lnTo>
                <a:lnTo>
                  <a:pt x="20926" y="8454"/>
                </a:lnTo>
                <a:lnTo>
                  <a:pt x="20934" y="8454"/>
                </a:lnTo>
                <a:lnTo>
                  <a:pt x="20943" y="8445"/>
                </a:lnTo>
                <a:lnTo>
                  <a:pt x="20943" y="8436"/>
                </a:lnTo>
                <a:lnTo>
                  <a:pt x="20934" y="8436"/>
                </a:lnTo>
                <a:lnTo>
                  <a:pt x="20934" y="8427"/>
                </a:lnTo>
                <a:lnTo>
                  <a:pt x="20943" y="8436"/>
                </a:lnTo>
                <a:lnTo>
                  <a:pt x="20952" y="8436"/>
                </a:lnTo>
                <a:lnTo>
                  <a:pt x="20961" y="8436"/>
                </a:lnTo>
                <a:lnTo>
                  <a:pt x="20970" y="8427"/>
                </a:lnTo>
                <a:lnTo>
                  <a:pt x="20979" y="8419"/>
                </a:lnTo>
                <a:lnTo>
                  <a:pt x="20987" y="8419"/>
                </a:lnTo>
                <a:lnTo>
                  <a:pt x="20996" y="8410"/>
                </a:lnTo>
                <a:lnTo>
                  <a:pt x="20996" y="8401"/>
                </a:lnTo>
                <a:lnTo>
                  <a:pt x="20996" y="8392"/>
                </a:lnTo>
                <a:lnTo>
                  <a:pt x="20987" y="8375"/>
                </a:lnTo>
                <a:lnTo>
                  <a:pt x="20987" y="8366"/>
                </a:lnTo>
                <a:lnTo>
                  <a:pt x="20996" y="8330"/>
                </a:lnTo>
                <a:lnTo>
                  <a:pt x="21014" y="8295"/>
                </a:lnTo>
                <a:lnTo>
                  <a:pt x="21023" y="8295"/>
                </a:lnTo>
                <a:lnTo>
                  <a:pt x="21023" y="8286"/>
                </a:lnTo>
                <a:lnTo>
                  <a:pt x="21032" y="8286"/>
                </a:lnTo>
                <a:lnTo>
                  <a:pt x="21032" y="8277"/>
                </a:lnTo>
                <a:lnTo>
                  <a:pt x="21023" y="8269"/>
                </a:lnTo>
                <a:lnTo>
                  <a:pt x="21032" y="8277"/>
                </a:lnTo>
                <a:lnTo>
                  <a:pt x="21040" y="8286"/>
                </a:lnTo>
                <a:lnTo>
                  <a:pt x="21049" y="8286"/>
                </a:lnTo>
                <a:lnTo>
                  <a:pt x="21058" y="8286"/>
                </a:lnTo>
                <a:lnTo>
                  <a:pt x="21067" y="8295"/>
                </a:lnTo>
                <a:lnTo>
                  <a:pt x="21084" y="8286"/>
                </a:lnTo>
                <a:lnTo>
                  <a:pt x="21093" y="8286"/>
                </a:lnTo>
                <a:lnTo>
                  <a:pt x="21102" y="8277"/>
                </a:lnTo>
                <a:lnTo>
                  <a:pt x="21093" y="8269"/>
                </a:lnTo>
                <a:lnTo>
                  <a:pt x="21076" y="8251"/>
                </a:lnTo>
                <a:lnTo>
                  <a:pt x="21067" y="8251"/>
                </a:lnTo>
                <a:lnTo>
                  <a:pt x="21040" y="8233"/>
                </a:lnTo>
                <a:lnTo>
                  <a:pt x="21040" y="8225"/>
                </a:lnTo>
                <a:lnTo>
                  <a:pt x="21023" y="8216"/>
                </a:lnTo>
                <a:lnTo>
                  <a:pt x="21023" y="8207"/>
                </a:lnTo>
                <a:lnTo>
                  <a:pt x="21014" y="8207"/>
                </a:lnTo>
                <a:lnTo>
                  <a:pt x="21023" y="8198"/>
                </a:lnTo>
                <a:lnTo>
                  <a:pt x="21032" y="8189"/>
                </a:lnTo>
                <a:lnTo>
                  <a:pt x="21032" y="8180"/>
                </a:lnTo>
                <a:lnTo>
                  <a:pt x="21023" y="8163"/>
                </a:lnTo>
                <a:lnTo>
                  <a:pt x="21014" y="8154"/>
                </a:lnTo>
                <a:lnTo>
                  <a:pt x="21014" y="8145"/>
                </a:lnTo>
                <a:lnTo>
                  <a:pt x="21005" y="8145"/>
                </a:lnTo>
                <a:lnTo>
                  <a:pt x="21005" y="8136"/>
                </a:lnTo>
                <a:lnTo>
                  <a:pt x="20996" y="8136"/>
                </a:lnTo>
                <a:lnTo>
                  <a:pt x="21005" y="8136"/>
                </a:lnTo>
                <a:lnTo>
                  <a:pt x="21005" y="8127"/>
                </a:lnTo>
                <a:lnTo>
                  <a:pt x="20996" y="8127"/>
                </a:lnTo>
                <a:lnTo>
                  <a:pt x="20987" y="8119"/>
                </a:lnTo>
                <a:lnTo>
                  <a:pt x="20979" y="8110"/>
                </a:lnTo>
                <a:lnTo>
                  <a:pt x="20987" y="8101"/>
                </a:lnTo>
                <a:lnTo>
                  <a:pt x="20979" y="8101"/>
                </a:lnTo>
                <a:lnTo>
                  <a:pt x="20970" y="8092"/>
                </a:lnTo>
                <a:lnTo>
                  <a:pt x="20970" y="8083"/>
                </a:lnTo>
                <a:lnTo>
                  <a:pt x="20961" y="8083"/>
                </a:lnTo>
                <a:lnTo>
                  <a:pt x="20970" y="8083"/>
                </a:lnTo>
                <a:lnTo>
                  <a:pt x="20979" y="8083"/>
                </a:lnTo>
                <a:lnTo>
                  <a:pt x="20987" y="8083"/>
                </a:lnTo>
                <a:lnTo>
                  <a:pt x="20996" y="8083"/>
                </a:lnTo>
                <a:lnTo>
                  <a:pt x="20996" y="8074"/>
                </a:lnTo>
                <a:lnTo>
                  <a:pt x="20996" y="8083"/>
                </a:lnTo>
                <a:lnTo>
                  <a:pt x="21005" y="8083"/>
                </a:lnTo>
                <a:lnTo>
                  <a:pt x="21014" y="8083"/>
                </a:lnTo>
                <a:lnTo>
                  <a:pt x="21014" y="8074"/>
                </a:lnTo>
                <a:lnTo>
                  <a:pt x="21005" y="8066"/>
                </a:lnTo>
                <a:lnTo>
                  <a:pt x="20996" y="8066"/>
                </a:lnTo>
                <a:lnTo>
                  <a:pt x="20996" y="8057"/>
                </a:lnTo>
                <a:lnTo>
                  <a:pt x="20987" y="8057"/>
                </a:lnTo>
                <a:lnTo>
                  <a:pt x="20996" y="8048"/>
                </a:lnTo>
                <a:lnTo>
                  <a:pt x="21005" y="8048"/>
                </a:lnTo>
                <a:lnTo>
                  <a:pt x="21005" y="8039"/>
                </a:lnTo>
                <a:lnTo>
                  <a:pt x="21005" y="8030"/>
                </a:lnTo>
                <a:lnTo>
                  <a:pt x="21014" y="8030"/>
                </a:lnTo>
                <a:lnTo>
                  <a:pt x="21023" y="8039"/>
                </a:lnTo>
                <a:lnTo>
                  <a:pt x="21032" y="8039"/>
                </a:lnTo>
                <a:lnTo>
                  <a:pt x="21040" y="8039"/>
                </a:lnTo>
                <a:lnTo>
                  <a:pt x="21049" y="8039"/>
                </a:lnTo>
                <a:lnTo>
                  <a:pt x="21058" y="8030"/>
                </a:lnTo>
                <a:lnTo>
                  <a:pt x="21067" y="8030"/>
                </a:lnTo>
                <a:lnTo>
                  <a:pt x="21076" y="8030"/>
                </a:lnTo>
                <a:lnTo>
                  <a:pt x="21076" y="8022"/>
                </a:lnTo>
                <a:lnTo>
                  <a:pt x="21058" y="8013"/>
                </a:lnTo>
                <a:lnTo>
                  <a:pt x="21040" y="7995"/>
                </a:lnTo>
                <a:lnTo>
                  <a:pt x="21049" y="7986"/>
                </a:lnTo>
                <a:lnTo>
                  <a:pt x="21058" y="7986"/>
                </a:lnTo>
                <a:lnTo>
                  <a:pt x="21076" y="7986"/>
                </a:lnTo>
                <a:lnTo>
                  <a:pt x="21084" y="7986"/>
                </a:lnTo>
                <a:lnTo>
                  <a:pt x="21102" y="7986"/>
                </a:lnTo>
                <a:lnTo>
                  <a:pt x="21111" y="7977"/>
                </a:lnTo>
                <a:lnTo>
                  <a:pt x="21120" y="7977"/>
                </a:lnTo>
                <a:lnTo>
                  <a:pt x="21120" y="7969"/>
                </a:lnTo>
                <a:lnTo>
                  <a:pt x="21120" y="7960"/>
                </a:lnTo>
                <a:lnTo>
                  <a:pt x="21120" y="7951"/>
                </a:lnTo>
                <a:lnTo>
                  <a:pt x="21111" y="7951"/>
                </a:lnTo>
                <a:lnTo>
                  <a:pt x="21102" y="7951"/>
                </a:lnTo>
                <a:lnTo>
                  <a:pt x="21084" y="7942"/>
                </a:lnTo>
                <a:lnTo>
                  <a:pt x="21076" y="7942"/>
                </a:lnTo>
                <a:lnTo>
                  <a:pt x="21076" y="7933"/>
                </a:lnTo>
                <a:lnTo>
                  <a:pt x="21067" y="7933"/>
                </a:lnTo>
                <a:lnTo>
                  <a:pt x="21058" y="7924"/>
                </a:lnTo>
                <a:lnTo>
                  <a:pt x="21049" y="7924"/>
                </a:lnTo>
                <a:lnTo>
                  <a:pt x="21040" y="7933"/>
                </a:lnTo>
                <a:lnTo>
                  <a:pt x="21032" y="7933"/>
                </a:lnTo>
                <a:lnTo>
                  <a:pt x="21023" y="7933"/>
                </a:lnTo>
                <a:lnTo>
                  <a:pt x="21023" y="7924"/>
                </a:lnTo>
                <a:lnTo>
                  <a:pt x="21040" y="7924"/>
                </a:lnTo>
                <a:lnTo>
                  <a:pt x="21032" y="7916"/>
                </a:lnTo>
                <a:lnTo>
                  <a:pt x="21032" y="7907"/>
                </a:lnTo>
                <a:lnTo>
                  <a:pt x="21023" y="7916"/>
                </a:lnTo>
                <a:lnTo>
                  <a:pt x="21014" y="7916"/>
                </a:lnTo>
                <a:lnTo>
                  <a:pt x="20996" y="7924"/>
                </a:lnTo>
                <a:lnTo>
                  <a:pt x="21005" y="7916"/>
                </a:lnTo>
                <a:lnTo>
                  <a:pt x="21005" y="7907"/>
                </a:lnTo>
                <a:lnTo>
                  <a:pt x="21005" y="7898"/>
                </a:lnTo>
                <a:lnTo>
                  <a:pt x="21005" y="7889"/>
                </a:lnTo>
                <a:lnTo>
                  <a:pt x="21005" y="7880"/>
                </a:lnTo>
                <a:lnTo>
                  <a:pt x="21005" y="7871"/>
                </a:lnTo>
                <a:lnTo>
                  <a:pt x="20996" y="7871"/>
                </a:lnTo>
                <a:lnTo>
                  <a:pt x="20987" y="7871"/>
                </a:lnTo>
                <a:lnTo>
                  <a:pt x="20979" y="7863"/>
                </a:lnTo>
                <a:lnTo>
                  <a:pt x="20979" y="7854"/>
                </a:lnTo>
                <a:lnTo>
                  <a:pt x="20979" y="7845"/>
                </a:lnTo>
                <a:lnTo>
                  <a:pt x="20970" y="7845"/>
                </a:lnTo>
                <a:lnTo>
                  <a:pt x="20961" y="7845"/>
                </a:lnTo>
                <a:lnTo>
                  <a:pt x="20961" y="7854"/>
                </a:lnTo>
                <a:lnTo>
                  <a:pt x="20952" y="7863"/>
                </a:lnTo>
                <a:lnTo>
                  <a:pt x="20943" y="7871"/>
                </a:lnTo>
                <a:lnTo>
                  <a:pt x="20943" y="7863"/>
                </a:lnTo>
                <a:lnTo>
                  <a:pt x="20943" y="7854"/>
                </a:lnTo>
                <a:lnTo>
                  <a:pt x="20943" y="7845"/>
                </a:lnTo>
                <a:lnTo>
                  <a:pt x="20943" y="7836"/>
                </a:lnTo>
                <a:lnTo>
                  <a:pt x="20943" y="7845"/>
                </a:lnTo>
                <a:lnTo>
                  <a:pt x="20926" y="7871"/>
                </a:lnTo>
                <a:lnTo>
                  <a:pt x="20917" y="7871"/>
                </a:lnTo>
                <a:lnTo>
                  <a:pt x="20890" y="7907"/>
                </a:lnTo>
                <a:lnTo>
                  <a:pt x="20890" y="7916"/>
                </a:lnTo>
                <a:lnTo>
                  <a:pt x="20890" y="7924"/>
                </a:lnTo>
                <a:lnTo>
                  <a:pt x="20882" y="7933"/>
                </a:lnTo>
                <a:lnTo>
                  <a:pt x="20873" y="7942"/>
                </a:lnTo>
                <a:lnTo>
                  <a:pt x="20864" y="7951"/>
                </a:lnTo>
                <a:lnTo>
                  <a:pt x="20864" y="7942"/>
                </a:lnTo>
                <a:lnTo>
                  <a:pt x="20855" y="7942"/>
                </a:lnTo>
                <a:lnTo>
                  <a:pt x="20837" y="7960"/>
                </a:lnTo>
                <a:lnTo>
                  <a:pt x="20846" y="7969"/>
                </a:lnTo>
                <a:lnTo>
                  <a:pt x="20855" y="7969"/>
                </a:lnTo>
                <a:lnTo>
                  <a:pt x="20855" y="7977"/>
                </a:lnTo>
                <a:lnTo>
                  <a:pt x="20846" y="7986"/>
                </a:lnTo>
                <a:lnTo>
                  <a:pt x="20837" y="7986"/>
                </a:lnTo>
                <a:lnTo>
                  <a:pt x="20820" y="7995"/>
                </a:lnTo>
                <a:lnTo>
                  <a:pt x="20811" y="7995"/>
                </a:lnTo>
                <a:lnTo>
                  <a:pt x="20811" y="7986"/>
                </a:lnTo>
                <a:lnTo>
                  <a:pt x="20802" y="7986"/>
                </a:lnTo>
                <a:lnTo>
                  <a:pt x="20793" y="7995"/>
                </a:lnTo>
                <a:lnTo>
                  <a:pt x="20785" y="8004"/>
                </a:lnTo>
                <a:lnTo>
                  <a:pt x="20776" y="8004"/>
                </a:lnTo>
                <a:lnTo>
                  <a:pt x="20767" y="8013"/>
                </a:lnTo>
                <a:lnTo>
                  <a:pt x="20758" y="8013"/>
                </a:lnTo>
                <a:lnTo>
                  <a:pt x="20749" y="8013"/>
                </a:lnTo>
                <a:lnTo>
                  <a:pt x="20740" y="8013"/>
                </a:lnTo>
                <a:lnTo>
                  <a:pt x="20732" y="8022"/>
                </a:lnTo>
                <a:lnTo>
                  <a:pt x="20740" y="8022"/>
                </a:lnTo>
                <a:lnTo>
                  <a:pt x="20740" y="8030"/>
                </a:lnTo>
                <a:lnTo>
                  <a:pt x="20732" y="8039"/>
                </a:lnTo>
                <a:lnTo>
                  <a:pt x="20714" y="8057"/>
                </a:lnTo>
                <a:lnTo>
                  <a:pt x="20696" y="8074"/>
                </a:lnTo>
                <a:lnTo>
                  <a:pt x="20687" y="8092"/>
                </a:lnTo>
                <a:lnTo>
                  <a:pt x="20670" y="8110"/>
                </a:lnTo>
                <a:lnTo>
                  <a:pt x="20670" y="8119"/>
                </a:lnTo>
                <a:lnTo>
                  <a:pt x="20661" y="8119"/>
                </a:lnTo>
                <a:lnTo>
                  <a:pt x="20643" y="8127"/>
                </a:lnTo>
                <a:lnTo>
                  <a:pt x="20599" y="8136"/>
                </a:lnTo>
                <a:lnTo>
                  <a:pt x="20573" y="8145"/>
                </a:lnTo>
                <a:lnTo>
                  <a:pt x="20564" y="8145"/>
                </a:lnTo>
                <a:lnTo>
                  <a:pt x="20555" y="8154"/>
                </a:lnTo>
                <a:lnTo>
                  <a:pt x="20546" y="8163"/>
                </a:lnTo>
                <a:lnTo>
                  <a:pt x="20546" y="8172"/>
                </a:lnTo>
                <a:lnTo>
                  <a:pt x="20546" y="8180"/>
                </a:lnTo>
                <a:lnTo>
                  <a:pt x="20537" y="8172"/>
                </a:lnTo>
                <a:lnTo>
                  <a:pt x="20529" y="8180"/>
                </a:lnTo>
                <a:lnTo>
                  <a:pt x="20529" y="8189"/>
                </a:lnTo>
                <a:lnTo>
                  <a:pt x="20537" y="8198"/>
                </a:lnTo>
                <a:lnTo>
                  <a:pt x="20529" y="8207"/>
                </a:lnTo>
                <a:lnTo>
                  <a:pt x="20529" y="8216"/>
                </a:lnTo>
                <a:lnTo>
                  <a:pt x="20529" y="8225"/>
                </a:lnTo>
                <a:lnTo>
                  <a:pt x="20520" y="8233"/>
                </a:lnTo>
                <a:lnTo>
                  <a:pt x="20520" y="8242"/>
                </a:lnTo>
                <a:lnTo>
                  <a:pt x="20529" y="8242"/>
                </a:lnTo>
                <a:lnTo>
                  <a:pt x="20529" y="8251"/>
                </a:lnTo>
                <a:lnTo>
                  <a:pt x="20520" y="8251"/>
                </a:lnTo>
                <a:lnTo>
                  <a:pt x="20511" y="8242"/>
                </a:lnTo>
                <a:lnTo>
                  <a:pt x="20502" y="8242"/>
                </a:lnTo>
                <a:lnTo>
                  <a:pt x="20493" y="8242"/>
                </a:lnTo>
                <a:lnTo>
                  <a:pt x="20476" y="8225"/>
                </a:lnTo>
                <a:lnTo>
                  <a:pt x="20467" y="8225"/>
                </a:lnTo>
                <a:lnTo>
                  <a:pt x="20458" y="8225"/>
                </a:lnTo>
                <a:lnTo>
                  <a:pt x="20449" y="8225"/>
                </a:lnTo>
                <a:lnTo>
                  <a:pt x="20440" y="8225"/>
                </a:lnTo>
                <a:lnTo>
                  <a:pt x="20432" y="8225"/>
                </a:lnTo>
                <a:lnTo>
                  <a:pt x="20423" y="8216"/>
                </a:lnTo>
                <a:lnTo>
                  <a:pt x="20414" y="8207"/>
                </a:lnTo>
                <a:lnTo>
                  <a:pt x="20396" y="8207"/>
                </a:lnTo>
                <a:lnTo>
                  <a:pt x="20396" y="8216"/>
                </a:lnTo>
                <a:lnTo>
                  <a:pt x="20387" y="8225"/>
                </a:lnTo>
                <a:lnTo>
                  <a:pt x="20379" y="8233"/>
                </a:lnTo>
                <a:lnTo>
                  <a:pt x="20379" y="8242"/>
                </a:lnTo>
                <a:lnTo>
                  <a:pt x="20370" y="8242"/>
                </a:lnTo>
                <a:lnTo>
                  <a:pt x="20370" y="8260"/>
                </a:lnTo>
                <a:lnTo>
                  <a:pt x="20379" y="8260"/>
                </a:lnTo>
                <a:close/>
                <a:moveTo>
                  <a:pt x="20370" y="6901"/>
                </a:moveTo>
                <a:lnTo>
                  <a:pt x="20361" y="6909"/>
                </a:lnTo>
                <a:lnTo>
                  <a:pt x="20352" y="6918"/>
                </a:lnTo>
                <a:lnTo>
                  <a:pt x="20343" y="6918"/>
                </a:lnTo>
                <a:lnTo>
                  <a:pt x="20343" y="6927"/>
                </a:lnTo>
                <a:lnTo>
                  <a:pt x="20343" y="6954"/>
                </a:lnTo>
                <a:lnTo>
                  <a:pt x="20343" y="6962"/>
                </a:lnTo>
                <a:lnTo>
                  <a:pt x="20343" y="6980"/>
                </a:lnTo>
                <a:lnTo>
                  <a:pt x="20361" y="6989"/>
                </a:lnTo>
                <a:lnTo>
                  <a:pt x="20370" y="6998"/>
                </a:lnTo>
                <a:lnTo>
                  <a:pt x="20379" y="6998"/>
                </a:lnTo>
                <a:lnTo>
                  <a:pt x="20396" y="6998"/>
                </a:lnTo>
                <a:lnTo>
                  <a:pt x="20405" y="7007"/>
                </a:lnTo>
                <a:lnTo>
                  <a:pt x="20414" y="7007"/>
                </a:lnTo>
                <a:lnTo>
                  <a:pt x="20423" y="7007"/>
                </a:lnTo>
                <a:lnTo>
                  <a:pt x="20423" y="6998"/>
                </a:lnTo>
                <a:lnTo>
                  <a:pt x="20432" y="6989"/>
                </a:lnTo>
                <a:lnTo>
                  <a:pt x="20440" y="6989"/>
                </a:lnTo>
                <a:lnTo>
                  <a:pt x="20449" y="6989"/>
                </a:lnTo>
                <a:lnTo>
                  <a:pt x="20449" y="6980"/>
                </a:lnTo>
                <a:lnTo>
                  <a:pt x="20458" y="6980"/>
                </a:lnTo>
                <a:lnTo>
                  <a:pt x="20458" y="6971"/>
                </a:lnTo>
                <a:lnTo>
                  <a:pt x="20467" y="6971"/>
                </a:lnTo>
                <a:lnTo>
                  <a:pt x="20476" y="6971"/>
                </a:lnTo>
                <a:lnTo>
                  <a:pt x="20476" y="6962"/>
                </a:lnTo>
                <a:lnTo>
                  <a:pt x="20485" y="6945"/>
                </a:lnTo>
                <a:lnTo>
                  <a:pt x="20485" y="6936"/>
                </a:lnTo>
                <a:lnTo>
                  <a:pt x="20485" y="6927"/>
                </a:lnTo>
                <a:lnTo>
                  <a:pt x="20493" y="6927"/>
                </a:lnTo>
                <a:lnTo>
                  <a:pt x="20502" y="6901"/>
                </a:lnTo>
                <a:lnTo>
                  <a:pt x="20511" y="6901"/>
                </a:lnTo>
                <a:lnTo>
                  <a:pt x="20520" y="6901"/>
                </a:lnTo>
                <a:lnTo>
                  <a:pt x="20520" y="6892"/>
                </a:lnTo>
                <a:lnTo>
                  <a:pt x="20511" y="6883"/>
                </a:lnTo>
                <a:lnTo>
                  <a:pt x="20511" y="6874"/>
                </a:lnTo>
                <a:lnTo>
                  <a:pt x="20502" y="6865"/>
                </a:lnTo>
                <a:lnTo>
                  <a:pt x="20493" y="6865"/>
                </a:lnTo>
                <a:lnTo>
                  <a:pt x="20493" y="6857"/>
                </a:lnTo>
                <a:lnTo>
                  <a:pt x="20485" y="6865"/>
                </a:lnTo>
                <a:lnTo>
                  <a:pt x="20485" y="6874"/>
                </a:lnTo>
                <a:lnTo>
                  <a:pt x="20476" y="6865"/>
                </a:lnTo>
                <a:lnTo>
                  <a:pt x="20476" y="6874"/>
                </a:lnTo>
                <a:lnTo>
                  <a:pt x="20467" y="6865"/>
                </a:lnTo>
                <a:lnTo>
                  <a:pt x="20458" y="6865"/>
                </a:lnTo>
                <a:lnTo>
                  <a:pt x="20449" y="6874"/>
                </a:lnTo>
                <a:lnTo>
                  <a:pt x="20432" y="6874"/>
                </a:lnTo>
                <a:lnTo>
                  <a:pt x="20414" y="6874"/>
                </a:lnTo>
                <a:lnTo>
                  <a:pt x="20405" y="6874"/>
                </a:lnTo>
                <a:lnTo>
                  <a:pt x="20396" y="6883"/>
                </a:lnTo>
                <a:lnTo>
                  <a:pt x="20396" y="6874"/>
                </a:lnTo>
                <a:lnTo>
                  <a:pt x="20387" y="6883"/>
                </a:lnTo>
                <a:lnTo>
                  <a:pt x="20379" y="6892"/>
                </a:lnTo>
                <a:lnTo>
                  <a:pt x="20387" y="6892"/>
                </a:lnTo>
                <a:lnTo>
                  <a:pt x="20379" y="6892"/>
                </a:lnTo>
                <a:close/>
                <a:moveTo>
                  <a:pt x="20264" y="8569"/>
                </a:moveTo>
                <a:lnTo>
                  <a:pt x="20264" y="8578"/>
                </a:lnTo>
                <a:lnTo>
                  <a:pt x="20273" y="8578"/>
                </a:lnTo>
                <a:lnTo>
                  <a:pt x="20264" y="8586"/>
                </a:lnTo>
                <a:lnTo>
                  <a:pt x="20273" y="8586"/>
                </a:lnTo>
                <a:lnTo>
                  <a:pt x="20282" y="8586"/>
                </a:lnTo>
                <a:lnTo>
                  <a:pt x="20282" y="8578"/>
                </a:lnTo>
                <a:lnTo>
                  <a:pt x="20290" y="8578"/>
                </a:lnTo>
                <a:lnTo>
                  <a:pt x="20290" y="8586"/>
                </a:lnTo>
                <a:lnTo>
                  <a:pt x="20299" y="8586"/>
                </a:lnTo>
                <a:lnTo>
                  <a:pt x="20308" y="8578"/>
                </a:lnTo>
                <a:lnTo>
                  <a:pt x="20308" y="8569"/>
                </a:lnTo>
                <a:lnTo>
                  <a:pt x="20317" y="8560"/>
                </a:lnTo>
                <a:lnTo>
                  <a:pt x="20308" y="8551"/>
                </a:lnTo>
                <a:lnTo>
                  <a:pt x="20299" y="8542"/>
                </a:lnTo>
                <a:lnTo>
                  <a:pt x="20290" y="8542"/>
                </a:lnTo>
                <a:lnTo>
                  <a:pt x="20282" y="8533"/>
                </a:lnTo>
                <a:lnTo>
                  <a:pt x="20273" y="8542"/>
                </a:lnTo>
                <a:lnTo>
                  <a:pt x="20273" y="8551"/>
                </a:lnTo>
                <a:lnTo>
                  <a:pt x="20264" y="8560"/>
                </a:lnTo>
                <a:close/>
                <a:moveTo>
                  <a:pt x="21323" y="6954"/>
                </a:moveTo>
                <a:lnTo>
                  <a:pt x="21323" y="6945"/>
                </a:lnTo>
                <a:lnTo>
                  <a:pt x="21314" y="6945"/>
                </a:lnTo>
                <a:lnTo>
                  <a:pt x="21314" y="6954"/>
                </a:lnTo>
                <a:lnTo>
                  <a:pt x="21314" y="6962"/>
                </a:lnTo>
                <a:close/>
                <a:moveTo>
                  <a:pt x="21270" y="6240"/>
                </a:moveTo>
                <a:lnTo>
                  <a:pt x="21270" y="6231"/>
                </a:lnTo>
                <a:lnTo>
                  <a:pt x="21261" y="6240"/>
                </a:lnTo>
                <a:lnTo>
                  <a:pt x="21261" y="6249"/>
                </a:lnTo>
                <a:lnTo>
                  <a:pt x="21270" y="6249"/>
                </a:lnTo>
                <a:close/>
                <a:moveTo>
                  <a:pt x="21182" y="6627"/>
                </a:moveTo>
                <a:lnTo>
                  <a:pt x="21182" y="6636"/>
                </a:lnTo>
                <a:lnTo>
                  <a:pt x="21190" y="6636"/>
                </a:lnTo>
                <a:lnTo>
                  <a:pt x="21190" y="6645"/>
                </a:lnTo>
                <a:lnTo>
                  <a:pt x="21199" y="6662"/>
                </a:lnTo>
                <a:lnTo>
                  <a:pt x="21199" y="6671"/>
                </a:lnTo>
                <a:lnTo>
                  <a:pt x="21199" y="6680"/>
                </a:lnTo>
                <a:lnTo>
                  <a:pt x="21199" y="6671"/>
                </a:lnTo>
                <a:lnTo>
                  <a:pt x="21208" y="6680"/>
                </a:lnTo>
                <a:lnTo>
                  <a:pt x="21217" y="6680"/>
                </a:lnTo>
                <a:lnTo>
                  <a:pt x="21217" y="6689"/>
                </a:lnTo>
                <a:lnTo>
                  <a:pt x="21226" y="6698"/>
                </a:lnTo>
                <a:lnTo>
                  <a:pt x="21226" y="6706"/>
                </a:lnTo>
                <a:lnTo>
                  <a:pt x="21226" y="6715"/>
                </a:lnTo>
                <a:lnTo>
                  <a:pt x="21234" y="6724"/>
                </a:lnTo>
                <a:lnTo>
                  <a:pt x="21243" y="6724"/>
                </a:lnTo>
                <a:lnTo>
                  <a:pt x="21243" y="6715"/>
                </a:lnTo>
                <a:lnTo>
                  <a:pt x="21243" y="6706"/>
                </a:lnTo>
                <a:lnTo>
                  <a:pt x="21243" y="6698"/>
                </a:lnTo>
                <a:lnTo>
                  <a:pt x="21243" y="6689"/>
                </a:lnTo>
                <a:lnTo>
                  <a:pt x="21243" y="6680"/>
                </a:lnTo>
                <a:lnTo>
                  <a:pt x="21252" y="6671"/>
                </a:lnTo>
                <a:lnTo>
                  <a:pt x="21261" y="6654"/>
                </a:lnTo>
                <a:lnTo>
                  <a:pt x="21270" y="6645"/>
                </a:lnTo>
                <a:lnTo>
                  <a:pt x="21279" y="6636"/>
                </a:lnTo>
                <a:lnTo>
                  <a:pt x="21279" y="6627"/>
                </a:lnTo>
                <a:lnTo>
                  <a:pt x="21287" y="6609"/>
                </a:lnTo>
                <a:lnTo>
                  <a:pt x="21287" y="6593"/>
                </a:lnTo>
                <a:lnTo>
                  <a:pt x="21296" y="6575"/>
                </a:lnTo>
                <a:lnTo>
                  <a:pt x="21296" y="6557"/>
                </a:lnTo>
                <a:lnTo>
                  <a:pt x="21305" y="6540"/>
                </a:lnTo>
                <a:lnTo>
                  <a:pt x="21314" y="6522"/>
                </a:lnTo>
                <a:lnTo>
                  <a:pt x="21314" y="6513"/>
                </a:lnTo>
                <a:lnTo>
                  <a:pt x="21314" y="6505"/>
                </a:lnTo>
                <a:lnTo>
                  <a:pt x="21314" y="6496"/>
                </a:lnTo>
                <a:lnTo>
                  <a:pt x="21323" y="6487"/>
                </a:lnTo>
                <a:lnTo>
                  <a:pt x="21314" y="6478"/>
                </a:lnTo>
                <a:lnTo>
                  <a:pt x="21305" y="6478"/>
                </a:lnTo>
                <a:lnTo>
                  <a:pt x="21305" y="6469"/>
                </a:lnTo>
                <a:lnTo>
                  <a:pt x="21296" y="6469"/>
                </a:lnTo>
                <a:lnTo>
                  <a:pt x="21287" y="6469"/>
                </a:lnTo>
                <a:lnTo>
                  <a:pt x="21279" y="6478"/>
                </a:lnTo>
                <a:lnTo>
                  <a:pt x="21261" y="6478"/>
                </a:lnTo>
                <a:lnTo>
                  <a:pt x="21252" y="6487"/>
                </a:lnTo>
                <a:lnTo>
                  <a:pt x="21252" y="6496"/>
                </a:lnTo>
                <a:lnTo>
                  <a:pt x="21243" y="6505"/>
                </a:lnTo>
                <a:lnTo>
                  <a:pt x="21234" y="6513"/>
                </a:lnTo>
                <a:lnTo>
                  <a:pt x="21226" y="6531"/>
                </a:lnTo>
                <a:lnTo>
                  <a:pt x="21190" y="6584"/>
                </a:lnTo>
                <a:lnTo>
                  <a:pt x="21190" y="6593"/>
                </a:lnTo>
                <a:lnTo>
                  <a:pt x="21190" y="6602"/>
                </a:lnTo>
                <a:lnTo>
                  <a:pt x="21190" y="6609"/>
                </a:lnTo>
                <a:lnTo>
                  <a:pt x="21190" y="6618"/>
                </a:lnTo>
                <a:close/>
                <a:moveTo>
                  <a:pt x="21314" y="6804"/>
                </a:moveTo>
                <a:lnTo>
                  <a:pt x="21314" y="6812"/>
                </a:lnTo>
                <a:lnTo>
                  <a:pt x="21314" y="6821"/>
                </a:lnTo>
                <a:lnTo>
                  <a:pt x="21314" y="6812"/>
                </a:lnTo>
                <a:close/>
                <a:moveTo>
                  <a:pt x="20758" y="6698"/>
                </a:moveTo>
                <a:lnTo>
                  <a:pt x="20749" y="6698"/>
                </a:lnTo>
                <a:lnTo>
                  <a:pt x="20749" y="6706"/>
                </a:lnTo>
                <a:close/>
                <a:moveTo>
                  <a:pt x="21323" y="6830"/>
                </a:moveTo>
                <a:lnTo>
                  <a:pt x="21323" y="6839"/>
                </a:lnTo>
                <a:lnTo>
                  <a:pt x="21323" y="6848"/>
                </a:lnTo>
                <a:lnTo>
                  <a:pt x="21323" y="6839"/>
                </a:lnTo>
                <a:lnTo>
                  <a:pt x="21331" y="6839"/>
                </a:lnTo>
                <a:close/>
                <a:moveTo>
                  <a:pt x="21067" y="6531"/>
                </a:moveTo>
                <a:lnTo>
                  <a:pt x="21058" y="6522"/>
                </a:lnTo>
                <a:lnTo>
                  <a:pt x="21058" y="6531"/>
                </a:lnTo>
                <a:lnTo>
                  <a:pt x="21049" y="6531"/>
                </a:lnTo>
                <a:close/>
                <a:moveTo>
                  <a:pt x="21040" y="6531"/>
                </a:moveTo>
                <a:lnTo>
                  <a:pt x="21040" y="6522"/>
                </a:lnTo>
                <a:close/>
                <a:moveTo>
                  <a:pt x="21032" y="7677"/>
                </a:moveTo>
                <a:lnTo>
                  <a:pt x="21023" y="7677"/>
                </a:lnTo>
                <a:lnTo>
                  <a:pt x="21014" y="7686"/>
                </a:lnTo>
                <a:lnTo>
                  <a:pt x="21005" y="7695"/>
                </a:lnTo>
                <a:lnTo>
                  <a:pt x="20996" y="7695"/>
                </a:lnTo>
                <a:lnTo>
                  <a:pt x="20987" y="7713"/>
                </a:lnTo>
                <a:lnTo>
                  <a:pt x="20979" y="7721"/>
                </a:lnTo>
                <a:lnTo>
                  <a:pt x="20979" y="7730"/>
                </a:lnTo>
                <a:lnTo>
                  <a:pt x="20970" y="7739"/>
                </a:lnTo>
                <a:lnTo>
                  <a:pt x="20979" y="7730"/>
                </a:lnTo>
                <a:lnTo>
                  <a:pt x="20987" y="7730"/>
                </a:lnTo>
                <a:lnTo>
                  <a:pt x="20996" y="7730"/>
                </a:lnTo>
                <a:lnTo>
                  <a:pt x="20996" y="7721"/>
                </a:lnTo>
                <a:lnTo>
                  <a:pt x="21005" y="7713"/>
                </a:lnTo>
                <a:lnTo>
                  <a:pt x="21014" y="7713"/>
                </a:lnTo>
                <a:lnTo>
                  <a:pt x="21023" y="7704"/>
                </a:lnTo>
                <a:lnTo>
                  <a:pt x="21032" y="7704"/>
                </a:lnTo>
                <a:lnTo>
                  <a:pt x="21040" y="7695"/>
                </a:lnTo>
                <a:lnTo>
                  <a:pt x="21040" y="7686"/>
                </a:lnTo>
                <a:lnTo>
                  <a:pt x="21049" y="7677"/>
                </a:lnTo>
                <a:lnTo>
                  <a:pt x="21058" y="7677"/>
                </a:lnTo>
                <a:lnTo>
                  <a:pt x="21067" y="7677"/>
                </a:lnTo>
                <a:lnTo>
                  <a:pt x="21067" y="7668"/>
                </a:lnTo>
                <a:lnTo>
                  <a:pt x="21076" y="7660"/>
                </a:lnTo>
                <a:lnTo>
                  <a:pt x="21084" y="7633"/>
                </a:lnTo>
                <a:lnTo>
                  <a:pt x="21084" y="7624"/>
                </a:lnTo>
                <a:lnTo>
                  <a:pt x="21093" y="7624"/>
                </a:lnTo>
                <a:lnTo>
                  <a:pt x="21102" y="7616"/>
                </a:lnTo>
                <a:lnTo>
                  <a:pt x="21120" y="7616"/>
                </a:lnTo>
                <a:lnTo>
                  <a:pt x="21120" y="7607"/>
                </a:lnTo>
                <a:lnTo>
                  <a:pt x="21129" y="7598"/>
                </a:lnTo>
                <a:lnTo>
                  <a:pt x="21137" y="7589"/>
                </a:lnTo>
                <a:lnTo>
                  <a:pt x="21146" y="7589"/>
                </a:lnTo>
                <a:lnTo>
                  <a:pt x="21155" y="7580"/>
                </a:lnTo>
                <a:lnTo>
                  <a:pt x="21146" y="7563"/>
                </a:lnTo>
                <a:lnTo>
                  <a:pt x="21146" y="7545"/>
                </a:lnTo>
                <a:lnTo>
                  <a:pt x="21146" y="7536"/>
                </a:lnTo>
                <a:lnTo>
                  <a:pt x="21146" y="7527"/>
                </a:lnTo>
                <a:lnTo>
                  <a:pt x="21146" y="7518"/>
                </a:lnTo>
                <a:lnTo>
                  <a:pt x="21137" y="7518"/>
                </a:lnTo>
                <a:lnTo>
                  <a:pt x="21129" y="7545"/>
                </a:lnTo>
                <a:lnTo>
                  <a:pt x="21120" y="7554"/>
                </a:lnTo>
                <a:lnTo>
                  <a:pt x="21129" y="7563"/>
                </a:lnTo>
                <a:lnTo>
                  <a:pt x="21129" y="7571"/>
                </a:lnTo>
                <a:lnTo>
                  <a:pt x="21129" y="7580"/>
                </a:lnTo>
                <a:lnTo>
                  <a:pt x="21120" y="7580"/>
                </a:lnTo>
                <a:lnTo>
                  <a:pt x="21120" y="7589"/>
                </a:lnTo>
                <a:lnTo>
                  <a:pt x="21111" y="7589"/>
                </a:lnTo>
                <a:lnTo>
                  <a:pt x="21102" y="7589"/>
                </a:lnTo>
                <a:lnTo>
                  <a:pt x="21093" y="7607"/>
                </a:lnTo>
                <a:lnTo>
                  <a:pt x="21084" y="7616"/>
                </a:lnTo>
                <a:lnTo>
                  <a:pt x="21067" y="7633"/>
                </a:lnTo>
                <a:lnTo>
                  <a:pt x="21058" y="7651"/>
                </a:lnTo>
                <a:lnTo>
                  <a:pt x="21040" y="7668"/>
                </a:lnTo>
                <a:lnTo>
                  <a:pt x="21032" y="7668"/>
                </a:lnTo>
                <a:close/>
                <a:moveTo>
                  <a:pt x="20052" y="8348"/>
                </a:moveTo>
                <a:lnTo>
                  <a:pt x="20043" y="8339"/>
                </a:lnTo>
                <a:lnTo>
                  <a:pt x="20035" y="8330"/>
                </a:lnTo>
                <a:lnTo>
                  <a:pt x="20043" y="8348"/>
                </a:lnTo>
                <a:close/>
                <a:moveTo>
                  <a:pt x="23131" y="8507"/>
                </a:moveTo>
                <a:lnTo>
                  <a:pt x="23131" y="8516"/>
                </a:lnTo>
                <a:lnTo>
                  <a:pt x="23140" y="8507"/>
                </a:lnTo>
                <a:lnTo>
                  <a:pt x="23158" y="8507"/>
                </a:lnTo>
                <a:lnTo>
                  <a:pt x="23167" y="8507"/>
                </a:lnTo>
                <a:lnTo>
                  <a:pt x="23175" y="8507"/>
                </a:lnTo>
                <a:lnTo>
                  <a:pt x="23184" y="8507"/>
                </a:lnTo>
                <a:lnTo>
                  <a:pt x="23184" y="8498"/>
                </a:lnTo>
                <a:lnTo>
                  <a:pt x="23193" y="8498"/>
                </a:lnTo>
                <a:lnTo>
                  <a:pt x="23167" y="8498"/>
                </a:lnTo>
                <a:lnTo>
                  <a:pt x="23149" y="8489"/>
                </a:lnTo>
                <a:lnTo>
                  <a:pt x="23149" y="8498"/>
                </a:lnTo>
                <a:lnTo>
                  <a:pt x="23140" y="8498"/>
                </a:lnTo>
                <a:lnTo>
                  <a:pt x="23131" y="8498"/>
                </a:lnTo>
                <a:close/>
                <a:moveTo>
                  <a:pt x="20096" y="8489"/>
                </a:moveTo>
                <a:lnTo>
                  <a:pt x="20088" y="8489"/>
                </a:lnTo>
                <a:lnTo>
                  <a:pt x="20088" y="8498"/>
                </a:lnTo>
                <a:lnTo>
                  <a:pt x="20096" y="8507"/>
                </a:lnTo>
                <a:lnTo>
                  <a:pt x="20114" y="8507"/>
                </a:lnTo>
                <a:lnTo>
                  <a:pt x="20123" y="8507"/>
                </a:lnTo>
                <a:lnTo>
                  <a:pt x="20132" y="8507"/>
                </a:lnTo>
                <a:lnTo>
                  <a:pt x="20132" y="8516"/>
                </a:lnTo>
                <a:lnTo>
                  <a:pt x="20140" y="8525"/>
                </a:lnTo>
                <a:lnTo>
                  <a:pt x="20140" y="8533"/>
                </a:lnTo>
                <a:lnTo>
                  <a:pt x="20140" y="8542"/>
                </a:lnTo>
                <a:lnTo>
                  <a:pt x="20140" y="8551"/>
                </a:lnTo>
                <a:lnTo>
                  <a:pt x="20149" y="8560"/>
                </a:lnTo>
                <a:lnTo>
                  <a:pt x="20158" y="8560"/>
                </a:lnTo>
                <a:lnTo>
                  <a:pt x="20167" y="8560"/>
                </a:lnTo>
                <a:lnTo>
                  <a:pt x="20176" y="8569"/>
                </a:lnTo>
                <a:lnTo>
                  <a:pt x="20185" y="8569"/>
                </a:lnTo>
                <a:lnTo>
                  <a:pt x="20193" y="8578"/>
                </a:lnTo>
                <a:lnTo>
                  <a:pt x="20202" y="8578"/>
                </a:lnTo>
                <a:lnTo>
                  <a:pt x="20193" y="8569"/>
                </a:lnTo>
                <a:lnTo>
                  <a:pt x="20193" y="8560"/>
                </a:lnTo>
                <a:lnTo>
                  <a:pt x="20202" y="8551"/>
                </a:lnTo>
                <a:lnTo>
                  <a:pt x="20202" y="8542"/>
                </a:lnTo>
                <a:lnTo>
                  <a:pt x="20211" y="8542"/>
                </a:lnTo>
                <a:lnTo>
                  <a:pt x="20176" y="8533"/>
                </a:lnTo>
                <a:lnTo>
                  <a:pt x="20167" y="8507"/>
                </a:lnTo>
                <a:lnTo>
                  <a:pt x="20158" y="8489"/>
                </a:lnTo>
                <a:lnTo>
                  <a:pt x="20158" y="8480"/>
                </a:lnTo>
                <a:lnTo>
                  <a:pt x="20149" y="8472"/>
                </a:lnTo>
                <a:lnTo>
                  <a:pt x="20149" y="8463"/>
                </a:lnTo>
                <a:lnTo>
                  <a:pt x="20140" y="8463"/>
                </a:lnTo>
                <a:lnTo>
                  <a:pt x="20132" y="8463"/>
                </a:lnTo>
                <a:lnTo>
                  <a:pt x="20132" y="8472"/>
                </a:lnTo>
                <a:lnTo>
                  <a:pt x="20123" y="8480"/>
                </a:lnTo>
                <a:lnTo>
                  <a:pt x="20123" y="8472"/>
                </a:lnTo>
                <a:lnTo>
                  <a:pt x="20114" y="8463"/>
                </a:lnTo>
                <a:lnTo>
                  <a:pt x="20105" y="8463"/>
                </a:lnTo>
                <a:lnTo>
                  <a:pt x="20105" y="8472"/>
                </a:lnTo>
                <a:lnTo>
                  <a:pt x="20105" y="8480"/>
                </a:lnTo>
                <a:close/>
                <a:moveTo>
                  <a:pt x="20070" y="8375"/>
                </a:moveTo>
                <a:lnTo>
                  <a:pt x="20079" y="8375"/>
                </a:lnTo>
                <a:lnTo>
                  <a:pt x="20070" y="8366"/>
                </a:lnTo>
                <a:lnTo>
                  <a:pt x="20061" y="8366"/>
                </a:lnTo>
                <a:lnTo>
                  <a:pt x="20052" y="8357"/>
                </a:lnTo>
                <a:lnTo>
                  <a:pt x="20043" y="8348"/>
                </a:lnTo>
                <a:lnTo>
                  <a:pt x="20035" y="8357"/>
                </a:lnTo>
                <a:lnTo>
                  <a:pt x="20035" y="8366"/>
                </a:lnTo>
                <a:lnTo>
                  <a:pt x="20043" y="8366"/>
                </a:lnTo>
                <a:lnTo>
                  <a:pt x="20052" y="8366"/>
                </a:lnTo>
                <a:close/>
                <a:moveTo>
                  <a:pt x="20043" y="8269"/>
                </a:moveTo>
                <a:lnTo>
                  <a:pt x="20043" y="8260"/>
                </a:lnTo>
                <a:lnTo>
                  <a:pt x="20035" y="8269"/>
                </a:lnTo>
                <a:lnTo>
                  <a:pt x="20035" y="8260"/>
                </a:lnTo>
                <a:lnTo>
                  <a:pt x="20026" y="8269"/>
                </a:lnTo>
                <a:lnTo>
                  <a:pt x="20017" y="8269"/>
                </a:lnTo>
                <a:lnTo>
                  <a:pt x="20017" y="8277"/>
                </a:lnTo>
                <a:lnTo>
                  <a:pt x="20026" y="8277"/>
                </a:lnTo>
                <a:lnTo>
                  <a:pt x="20035" y="8277"/>
                </a:lnTo>
                <a:lnTo>
                  <a:pt x="20035" y="8286"/>
                </a:lnTo>
                <a:lnTo>
                  <a:pt x="20043" y="8286"/>
                </a:lnTo>
                <a:lnTo>
                  <a:pt x="20052" y="8277"/>
                </a:lnTo>
                <a:lnTo>
                  <a:pt x="20052" y="8269"/>
                </a:lnTo>
                <a:close/>
                <a:moveTo>
                  <a:pt x="19999" y="8251"/>
                </a:moveTo>
                <a:lnTo>
                  <a:pt x="19990" y="8242"/>
                </a:lnTo>
                <a:lnTo>
                  <a:pt x="19982" y="8251"/>
                </a:lnTo>
                <a:lnTo>
                  <a:pt x="19973" y="8251"/>
                </a:lnTo>
                <a:lnTo>
                  <a:pt x="19990" y="8260"/>
                </a:lnTo>
                <a:close/>
                <a:moveTo>
                  <a:pt x="19973" y="8366"/>
                </a:moveTo>
                <a:lnTo>
                  <a:pt x="19964" y="8375"/>
                </a:lnTo>
                <a:lnTo>
                  <a:pt x="19973" y="8383"/>
                </a:lnTo>
                <a:lnTo>
                  <a:pt x="19982" y="8375"/>
                </a:lnTo>
                <a:close/>
                <a:moveTo>
                  <a:pt x="19982" y="8286"/>
                </a:moveTo>
                <a:lnTo>
                  <a:pt x="19990" y="8295"/>
                </a:lnTo>
                <a:lnTo>
                  <a:pt x="19990" y="8286"/>
                </a:lnTo>
                <a:close/>
                <a:moveTo>
                  <a:pt x="20255" y="8560"/>
                </a:moveTo>
                <a:lnTo>
                  <a:pt x="20255" y="8569"/>
                </a:lnTo>
                <a:close/>
                <a:moveTo>
                  <a:pt x="20670" y="8957"/>
                </a:moveTo>
                <a:lnTo>
                  <a:pt x="20679" y="8957"/>
                </a:lnTo>
                <a:lnTo>
                  <a:pt x="20714" y="8975"/>
                </a:lnTo>
                <a:lnTo>
                  <a:pt x="20732" y="8975"/>
                </a:lnTo>
                <a:lnTo>
                  <a:pt x="20749" y="8984"/>
                </a:lnTo>
                <a:lnTo>
                  <a:pt x="20758" y="8984"/>
                </a:lnTo>
                <a:lnTo>
                  <a:pt x="20767" y="8992"/>
                </a:lnTo>
                <a:lnTo>
                  <a:pt x="20776" y="8992"/>
                </a:lnTo>
                <a:lnTo>
                  <a:pt x="20785" y="8992"/>
                </a:lnTo>
                <a:lnTo>
                  <a:pt x="20785" y="8984"/>
                </a:lnTo>
                <a:lnTo>
                  <a:pt x="20776" y="8984"/>
                </a:lnTo>
                <a:lnTo>
                  <a:pt x="20767" y="8975"/>
                </a:lnTo>
                <a:lnTo>
                  <a:pt x="20767" y="8966"/>
                </a:lnTo>
                <a:lnTo>
                  <a:pt x="20767" y="8957"/>
                </a:lnTo>
                <a:lnTo>
                  <a:pt x="20767" y="8939"/>
                </a:lnTo>
                <a:lnTo>
                  <a:pt x="20767" y="8931"/>
                </a:lnTo>
                <a:lnTo>
                  <a:pt x="20767" y="8922"/>
                </a:lnTo>
                <a:lnTo>
                  <a:pt x="20740" y="8913"/>
                </a:lnTo>
                <a:lnTo>
                  <a:pt x="20732" y="8913"/>
                </a:lnTo>
                <a:lnTo>
                  <a:pt x="20714" y="8913"/>
                </a:lnTo>
                <a:lnTo>
                  <a:pt x="20696" y="8913"/>
                </a:lnTo>
                <a:lnTo>
                  <a:pt x="20679" y="8913"/>
                </a:lnTo>
                <a:lnTo>
                  <a:pt x="20661" y="8913"/>
                </a:lnTo>
                <a:lnTo>
                  <a:pt x="20652" y="8904"/>
                </a:lnTo>
                <a:lnTo>
                  <a:pt x="20643" y="8895"/>
                </a:lnTo>
                <a:lnTo>
                  <a:pt x="20652" y="8886"/>
                </a:lnTo>
                <a:lnTo>
                  <a:pt x="20643" y="8886"/>
                </a:lnTo>
                <a:lnTo>
                  <a:pt x="20635" y="8878"/>
                </a:lnTo>
                <a:lnTo>
                  <a:pt x="20635" y="8869"/>
                </a:lnTo>
                <a:lnTo>
                  <a:pt x="20626" y="8860"/>
                </a:lnTo>
                <a:lnTo>
                  <a:pt x="20617" y="8860"/>
                </a:lnTo>
                <a:lnTo>
                  <a:pt x="20599" y="8860"/>
                </a:lnTo>
                <a:lnTo>
                  <a:pt x="20599" y="8851"/>
                </a:lnTo>
                <a:lnTo>
                  <a:pt x="20590" y="8851"/>
                </a:lnTo>
                <a:lnTo>
                  <a:pt x="20573" y="8842"/>
                </a:lnTo>
                <a:lnTo>
                  <a:pt x="20564" y="8842"/>
                </a:lnTo>
                <a:lnTo>
                  <a:pt x="20555" y="8833"/>
                </a:lnTo>
                <a:lnTo>
                  <a:pt x="20546" y="8842"/>
                </a:lnTo>
                <a:lnTo>
                  <a:pt x="20537" y="8842"/>
                </a:lnTo>
                <a:lnTo>
                  <a:pt x="20529" y="8842"/>
                </a:lnTo>
                <a:lnTo>
                  <a:pt x="20520" y="8825"/>
                </a:lnTo>
                <a:lnTo>
                  <a:pt x="20511" y="8825"/>
                </a:lnTo>
                <a:lnTo>
                  <a:pt x="20502" y="8825"/>
                </a:lnTo>
                <a:lnTo>
                  <a:pt x="20493" y="8825"/>
                </a:lnTo>
                <a:lnTo>
                  <a:pt x="20493" y="8833"/>
                </a:lnTo>
                <a:lnTo>
                  <a:pt x="20493" y="8842"/>
                </a:lnTo>
                <a:lnTo>
                  <a:pt x="20485" y="8851"/>
                </a:lnTo>
                <a:lnTo>
                  <a:pt x="20485" y="8860"/>
                </a:lnTo>
                <a:lnTo>
                  <a:pt x="20476" y="8860"/>
                </a:lnTo>
                <a:lnTo>
                  <a:pt x="20467" y="8860"/>
                </a:lnTo>
                <a:lnTo>
                  <a:pt x="20458" y="8860"/>
                </a:lnTo>
                <a:lnTo>
                  <a:pt x="20449" y="8860"/>
                </a:lnTo>
                <a:lnTo>
                  <a:pt x="20440" y="8860"/>
                </a:lnTo>
                <a:lnTo>
                  <a:pt x="20432" y="8860"/>
                </a:lnTo>
                <a:lnTo>
                  <a:pt x="20414" y="8851"/>
                </a:lnTo>
                <a:lnTo>
                  <a:pt x="20405" y="8851"/>
                </a:lnTo>
                <a:lnTo>
                  <a:pt x="20396" y="8851"/>
                </a:lnTo>
                <a:lnTo>
                  <a:pt x="20387" y="8851"/>
                </a:lnTo>
                <a:lnTo>
                  <a:pt x="20370" y="8851"/>
                </a:lnTo>
                <a:lnTo>
                  <a:pt x="20361" y="8851"/>
                </a:lnTo>
                <a:lnTo>
                  <a:pt x="20352" y="8851"/>
                </a:lnTo>
                <a:lnTo>
                  <a:pt x="20343" y="8851"/>
                </a:lnTo>
                <a:lnTo>
                  <a:pt x="20343" y="8842"/>
                </a:lnTo>
                <a:lnTo>
                  <a:pt x="20335" y="8825"/>
                </a:lnTo>
                <a:lnTo>
                  <a:pt x="20326" y="8816"/>
                </a:lnTo>
                <a:lnTo>
                  <a:pt x="20317" y="8807"/>
                </a:lnTo>
                <a:lnTo>
                  <a:pt x="20308" y="8807"/>
                </a:lnTo>
                <a:lnTo>
                  <a:pt x="20308" y="8816"/>
                </a:lnTo>
                <a:lnTo>
                  <a:pt x="20299" y="8807"/>
                </a:lnTo>
                <a:lnTo>
                  <a:pt x="20290" y="8807"/>
                </a:lnTo>
                <a:lnTo>
                  <a:pt x="20282" y="8807"/>
                </a:lnTo>
                <a:lnTo>
                  <a:pt x="20273" y="8807"/>
                </a:lnTo>
                <a:lnTo>
                  <a:pt x="20264" y="8807"/>
                </a:lnTo>
                <a:lnTo>
                  <a:pt x="20255" y="8798"/>
                </a:lnTo>
                <a:lnTo>
                  <a:pt x="20246" y="8789"/>
                </a:lnTo>
                <a:lnTo>
                  <a:pt x="20238" y="8789"/>
                </a:lnTo>
                <a:lnTo>
                  <a:pt x="20229" y="8781"/>
                </a:lnTo>
                <a:lnTo>
                  <a:pt x="20220" y="8789"/>
                </a:lnTo>
                <a:lnTo>
                  <a:pt x="20220" y="8798"/>
                </a:lnTo>
                <a:lnTo>
                  <a:pt x="20211" y="8798"/>
                </a:lnTo>
                <a:lnTo>
                  <a:pt x="20202" y="8789"/>
                </a:lnTo>
                <a:lnTo>
                  <a:pt x="20193" y="8789"/>
                </a:lnTo>
                <a:lnTo>
                  <a:pt x="20185" y="8789"/>
                </a:lnTo>
                <a:lnTo>
                  <a:pt x="20176" y="8789"/>
                </a:lnTo>
                <a:lnTo>
                  <a:pt x="20158" y="8789"/>
                </a:lnTo>
                <a:lnTo>
                  <a:pt x="20158" y="8781"/>
                </a:lnTo>
                <a:lnTo>
                  <a:pt x="20149" y="8789"/>
                </a:lnTo>
                <a:lnTo>
                  <a:pt x="20140" y="8789"/>
                </a:lnTo>
                <a:lnTo>
                  <a:pt x="20140" y="8798"/>
                </a:lnTo>
                <a:lnTo>
                  <a:pt x="20132" y="8825"/>
                </a:lnTo>
                <a:lnTo>
                  <a:pt x="20123" y="8825"/>
                </a:lnTo>
                <a:lnTo>
                  <a:pt x="20123" y="8833"/>
                </a:lnTo>
                <a:lnTo>
                  <a:pt x="20114" y="8842"/>
                </a:lnTo>
                <a:lnTo>
                  <a:pt x="20114" y="8851"/>
                </a:lnTo>
                <a:lnTo>
                  <a:pt x="20105" y="8851"/>
                </a:lnTo>
                <a:lnTo>
                  <a:pt x="20105" y="8842"/>
                </a:lnTo>
                <a:lnTo>
                  <a:pt x="20096" y="8842"/>
                </a:lnTo>
                <a:lnTo>
                  <a:pt x="20096" y="8851"/>
                </a:lnTo>
                <a:lnTo>
                  <a:pt x="20105" y="8851"/>
                </a:lnTo>
                <a:lnTo>
                  <a:pt x="20114" y="8851"/>
                </a:lnTo>
                <a:lnTo>
                  <a:pt x="20123" y="8851"/>
                </a:lnTo>
                <a:lnTo>
                  <a:pt x="20132" y="8851"/>
                </a:lnTo>
                <a:lnTo>
                  <a:pt x="20140" y="8851"/>
                </a:lnTo>
                <a:lnTo>
                  <a:pt x="20167" y="8860"/>
                </a:lnTo>
                <a:lnTo>
                  <a:pt x="20185" y="8869"/>
                </a:lnTo>
                <a:lnTo>
                  <a:pt x="20185" y="8878"/>
                </a:lnTo>
                <a:lnTo>
                  <a:pt x="20176" y="8878"/>
                </a:lnTo>
                <a:lnTo>
                  <a:pt x="20176" y="8886"/>
                </a:lnTo>
                <a:lnTo>
                  <a:pt x="20185" y="8886"/>
                </a:lnTo>
                <a:lnTo>
                  <a:pt x="20185" y="8895"/>
                </a:lnTo>
                <a:lnTo>
                  <a:pt x="20193" y="8895"/>
                </a:lnTo>
                <a:lnTo>
                  <a:pt x="20229" y="8895"/>
                </a:lnTo>
                <a:lnTo>
                  <a:pt x="20246" y="8895"/>
                </a:lnTo>
                <a:lnTo>
                  <a:pt x="20264" y="8904"/>
                </a:lnTo>
                <a:lnTo>
                  <a:pt x="20273" y="8913"/>
                </a:lnTo>
                <a:lnTo>
                  <a:pt x="20282" y="8913"/>
                </a:lnTo>
                <a:lnTo>
                  <a:pt x="20290" y="8913"/>
                </a:lnTo>
                <a:lnTo>
                  <a:pt x="20308" y="8922"/>
                </a:lnTo>
                <a:lnTo>
                  <a:pt x="20317" y="8922"/>
                </a:lnTo>
                <a:lnTo>
                  <a:pt x="20326" y="8922"/>
                </a:lnTo>
                <a:lnTo>
                  <a:pt x="20335" y="8922"/>
                </a:lnTo>
                <a:lnTo>
                  <a:pt x="20335" y="8913"/>
                </a:lnTo>
                <a:lnTo>
                  <a:pt x="20352" y="8913"/>
                </a:lnTo>
                <a:lnTo>
                  <a:pt x="20361" y="8913"/>
                </a:lnTo>
                <a:lnTo>
                  <a:pt x="20370" y="8913"/>
                </a:lnTo>
                <a:lnTo>
                  <a:pt x="20387" y="8913"/>
                </a:lnTo>
                <a:lnTo>
                  <a:pt x="20432" y="8922"/>
                </a:lnTo>
                <a:lnTo>
                  <a:pt x="20449" y="8931"/>
                </a:lnTo>
                <a:lnTo>
                  <a:pt x="20485" y="8948"/>
                </a:lnTo>
                <a:lnTo>
                  <a:pt x="20502" y="8948"/>
                </a:lnTo>
                <a:lnTo>
                  <a:pt x="20520" y="8957"/>
                </a:lnTo>
                <a:lnTo>
                  <a:pt x="20537" y="8957"/>
                </a:lnTo>
                <a:lnTo>
                  <a:pt x="20555" y="8957"/>
                </a:lnTo>
                <a:lnTo>
                  <a:pt x="20599" y="8957"/>
                </a:lnTo>
                <a:lnTo>
                  <a:pt x="20617" y="8966"/>
                </a:lnTo>
                <a:lnTo>
                  <a:pt x="20635" y="8966"/>
                </a:lnTo>
                <a:lnTo>
                  <a:pt x="20643" y="8966"/>
                </a:lnTo>
                <a:lnTo>
                  <a:pt x="20652" y="8966"/>
                </a:lnTo>
                <a:lnTo>
                  <a:pt x="20661" y="8957"/>
                </a:lnTo>
                <a:close/>
                <a:moveTo>
                  <a:pt x="20096" y="8833"/>
                </a:moveTo>
                <a:lnTo>
                  <a:pt x="20096" y="8825"/>
                </a:lnTo>
                <a:lnTo>
                  <a:pt x="20088" y="8825"/>
                </a:lnTo>
                <a:lnTo>
                  <a:pt x="20088" y="8833"/>
                </a:lnTo>
                <a:lnTo>
                  <a:pt x="20088" y="8842"/>
                </a:lnTo>
                <a:close/>
                <a:moveTo>
                  <a:pt x="20123" y="9116"/>
                </a:moveTo>
                <a:lnTo>
                  <a:pt x="20114" y="9125"/>
                </a:lnTo>
                <a:lnTo>
                  <a:pt x="20123" y="9125"/>
                </a:lnTo>
                <a:lnTo>
                  <a:pt x="20132" y="9125"/>
                </a:lnTo>
                <a:close/>
                <a:moveTo>
                  <a:pt x="20238" y="7589"/>
                </a:moveTo>
                <a:lnTo>
                  <a:pt x="20229" y="7589"/>
                </a:lnTo>
                <a:close/>
                <a:moveTo>
                  <a:pt x="20193" y="7713"/>
                </a:moveTo>
                <a:close/>
                <a:moveTo>
                  <a:pt x="20167" y="8127"/>
                </a:moveTo>
                <a:lnTo>
                  <a:pt x="20167" y="8119"/>
                </a:lnTo>
                <a:close/>
                <a:moveTo>
                  <a:pt x="20202" y="8569"/>
                </a:moveTo>
                <a:lnTo>
                  <a:pt x="20211" y="8569"/>
                </a:lnTo>
                <a:lnTo>
                  <a:pt x="20220" y="8569"/>
                </a:lnTo>
                <a:lnTo>
                  <a:pt x="20211" y="8560"/>
                </a:lnTo>
                <a:close/>
                <a:moveTo>
                  <a:pt x="20132" y="8145"/>
                </a:moveTo>
                <a:lnTo>
                  <a:pt x="20132" y="8136"/>
                </a:lnTo>
                <a:lnTo>
                  <a:pt x="20140" y="8136"/>
                </a:lnTo>
                <a:lnTo>
                  <a:pt x="20132" y="8136"/>
                </a:lnTo>
                <a:lnTo>
                  <a:pt x="20132" y="8127"/>
                </a:lnTo>
                <a:lnTo>
                  <a:pt x="20123" y="8127"/>
                </a:lnTo>
                <a:lnTo>
                  <a:pt x="20123" y="8136"/>
                </a:lnTo>
                <a:lnTo>
                  <a:pt x="20132" y="8136"/>
                </a:lnTo>
                <a:lnTo>
                  <a:pt x="20123" y="8136"/>
                </a:lnTo>
                <a:close/>
                <a:moveTo>
                  <a:pt x="20026" y="8383"/>
                </a:moveTo>
                <a:lnTo>
                  <a:pt x="20017" y="8383"/>
                </a:lnTo>
                <a:lnTo>
                  <a:pt x="20026" y="8392"/>
                </a:lnTo>
                <a:lnTo>
                  <a:pt x="20026" y="8401"/>
                </a:lnTo>
                <a:lnTo>
                  <a:pt x="20035" y="8392"/>
                </a:lnTo>
                <a:lnTo>
                  <a:pt x="20043" y="8392"/>
                </a:lnTo>
                <a:lnTo>
                  <a:pt x="20043" y="8383"/>
                </a:lnTo>
                <a:lnTo>
                  <a:pt x="20035" y="8375"/>
                </a:lnTo>
                <a:close/>
                <a:moveTo>
                  <a:pt x="21852" y="5754"/>
                </a:moveTo>
                <a:lnTo>
                  <a:pt x="21852" y="5763"/>
                </a:lnTo>
                <a:lnTo>
                  <a:pt x="21861" y="5754"/>
                </a:lnTo>
                <a:lnTo>
                  <a:pt x="21861" y="5745"/>
                </a:lnTo>
                <a:lnTo>
                  <a:pt x="21852" y="5737"/>
                </a:lnTo>
                <a:close/>
                <a:moveTo>
                  <a:pt x="21861" y="6240"/>
                </a:moveTo>
                <a:lnTo>
                  <a:pt x="21870" y="6240"/>
                </a:lnTo>
                <a:lnTo>
                  <a:pt x="21870" y="6231"/>
                </a:lnTo>
                <a:lnTo>
                  <a:pt x="21878" y="6231"/>
                </a:lnTo>
                <a:lnTo>
                  <a:pt x="21878" y="6222"/>
                </a:lnTo>
                <a:lnTo>
                  <a:pt x="21887" y="6222"/>
                </a:lnTo>
                <a:lnTo>
                  <a:pt x="21896" y="6213"/>
                </a:lnTo>
                <a:lnTo>
                  <a:pt x="21887" y="6213"/>
                </a:lnTo>
                <a:lnTo>
                  <a:pt x="21878" y="6213"/>
                </a:lnTo>
                <a:lnTo>
                  <a:pt x="21878" y="6222"/>
                </a:lnTo>
                <a:lnTo>
                  <a:pt x="21870" y="6222"/>
                </a:lnTo>
                <a:lnTo>
                  <a:pt x="21861" y="6222"/>
                </a:lnTo>
                <a:lnTo>
                  <a:pt x="21861" y="6231"/>
                </a:lnTo>
                <a:lnTo>
                  <a:pt x="21852" y="6231"/>
                </a:lnTo>
                <a:close/>
                <a:moveTo>
                  <a:pt x="21887" y="5825"/>
                </a:moveTo>
                <a:lnTo>
                  <a:pt x="21878" y="5834"/>
                </a:lnTo>
                <a:lnTo>
                  <a:pt x="21887" y="5834"/>
                </a:lnTo>
                <a:lnTo>
                  <a:pt x="21896" y="5843"/>
                </a:lnTo>
                <a:lnTo>
                  <a:pt x="21905" y="5851"/>
                </a:lnTo>
                <a:lnTo>
                  <a:pt x="21914" y="5860"/>
                </a:lnTo>
                <a:lnTo>
                  <a:pt x="21905" y="5860"/>
                </a:lnTo>
                <a:lnTo>
                  <a:pt x="21896" y="5860"/>
                </a:lnTo>
                <a:lnTo>
                  <a:pt x="21896" y="5851"/>
                </a:lnTo>
                <a:lnTo>
                  <a:pt x="21887" y="5843"/>
                </a:lnTo>
                <a:lnTo>
                  <a:pt x="21887" y="5851"/>
                </a:lnTo>
                <a:lnTo>
                  <a:pt x="21887" y="5860"/>
                </a:lnTo>
                <a:lnTo>
                  <a:pt x="21896" y="5869"/>
                </a:lnTo>
                <a:lnTo>
                  <a:pt x="21896" y="5878"/>
                </a:lnTo>
                <a:lnTo>
                  <a:pt x="21896" y="5887"/>
                </a:lnTo>
                <a:lnTo>
                  <a:pt x="21905" y="5878"/>
                </a:lnTo>
                <a:lnTo>
                  <a:pt x="21914" y="5869"/>
                </a:lnTo>
                <a:lnTo>
                  <a:pt x="21923" y="5869"/>
                </a:lnTo>
                <a:lnTo>
                  <a:pt x="21931" y="5869"/>
                </a:lnTo>
                <a:lnTo>
                  <a:pt x="21931" y="5878"/>
                </a:lnTo>
                <a:lnTo>
                  <a:pt x="21940" y="5878"/>
                </a:lnTo>
                <a:lnTo>
                  <a:pt x="21940" y="5869"/>
                </a:lnTo>
                <a:lnTo>
                  <a:pt x="21940" y="5860"/>
                </a:lnTo>
                <a:lnTo>
                  <a:pt x="21931" y="5860"/>
                </a:lnTo>
                <a:lnTo>
                  <a:pt x="21923" y="5860"/>
                </a:lnTo>
                <a:lnTo>
                  <a:pt x="21923" y="5851"/>
                </a:lnTo>
                <a:lnTo>
                  <a:pt x="21923" y="5843"/>
                </a:lnTo>
                <a:lnTo>
                  <a:pt x="21923" y="5834"/>
                </a:lnTo>
                <a:lnTo>
                  <a:pt x="21931" y="5834"/>
                </a:lnTo>
                <a:lnTo>
                  <a:pt x="21940" y="5843"/>
                </a:lnTo>
                <a:lnTo>
                  <a:pt x="21949" y="5851"/>
                </a:lnTo>
                <a:lnTo>
                  <a:pt x="21949" y="5860"/>
                </a:lnTo>
                <a:lnTo>
                  <a:pt x="21958" y="5869"/>
                </a:lnTo>
                <a:lnTo>
                  <a:pt x="21949" y="5878"/>
                </a:lnTo>
                <a:lnTo>
                  <a:pt x="21958" y="5878"/>
                </a:lnTo>
                <a:lnTo>
                  <a:pt x="21958" y="5896"/>
                </a:lnTo>
                <a:lnTo>
                  <a:pt x="21949" y="5904"/>
                </a:lnTo>
                <a:lnTo>
                  <a:pt x="21940" y="5913"/>
                </a:lnTo>
                <a:lnTo>
                  <a:pt x="21940" y="5922"/>
                </a:lnTo>
                <a:lnTo>
                  <a:pt x="21931" y="5922"/>
                </a:lnTo>
                <a:lnTo>
                  <a:pt x="21931" y="5931"/>
                </a:lnTo>
                <a:lnTo>
                  <a:pt x="21931" y="5940"/>
                </a:lnTo>
                <a:lnTo>
                  <a:pt x="21923" y="5948"/>
                </a:lnTo>
                <a:lnTo>
                  <a:pt x="21931" y="5948"/>
                </a:lnTo>
                <a:lnTo>
                  <a:pt x="21931" y="5957"/>
                </a:lnTo>
                <a:lnTo>
                  <a:pt x="21940" y="5966"/>
                </a:lnTo>
                <a:lnTo>
                  <a:pt x="21931" y="5975"/>
                </a:lnTo>
                <a:lnTo>
                  <a:pt x="21923" y="5975"/>
                </a:lnTo>
                <a:lnTo>
                  <a:pt x="21931" y="5984"/>
                </a:lnTo>
                <a:lnTo>
                  <a:pt x="21931" y="5993"/>
                </a:lnTo>
                <a:lnTo>
                  <a:pt x="21940" y="5993"/>
                </a:lnTo>
                <a:lnTo>
                  <a:pt x="21958" y="6001"/>
                </a:lnTo>
                <a:lnTo>
                  <a:pt x="21958" y="5993"/>
                </a:lnTo>
                <a:lnTo>
                  <a:pt x="21958" y="5984"/>
                </a:lnTo>
                <a:lnTo>
                  <a:pt x="21949" y="5975"/>
                </a:lnTo>
                <a:lnTo>
                  <a:pt x="21958" y="5966"/>
                </a:lnTo>
                <a:lnTo>
                  <a:pt x="21958" y="5957"/>
                </a:lnTo>
                <a:lnTo>
                  <a:pt x="21967" y="5957"/>
                </a:lnTo>
                <a:lnTo>
                  <a:pt x="21976" y="5957"/>
                </a:lnTo>
                <a:lnTo>
                  <a:pt x="21967" y="5966"/>
                </a:lnTo>
                <a:lnTo>
                  <a:pt x="21967" y="5984"/>
                </a:lnTo>
                <a:lnTo>
                  <a:pt x="21967" y="5993"/>
                </a:lnTo>
                <a:lnTo>
                  <a:pt x="21967" y="6001"/>
                </a:lnTo>
                <a:lnTo>
                  <a:pt x="21967" y="6010"/>
                </a:lnTo>
                <a:lnTo>
                  <a:pt x="21976" y="6001"/>
                </a:lnTo>
                <a:lnTo>
                  <a:pt x="21993" y="5993"/>
                </a:lnTo>
                <a:lnTo>
                  <a:pt x="21993" y="5984"/>
                </a:lnTo>
                <a:lnTo>
                  <a:pt x="21993" y="5975"/>
                </a:lnTo>
                <a:lnTo>
                  <a:pt x="22002" y="5975"/>
                </a:lnTo>
                <a:lnTo>
                  <a:pt x="22011" y="5975"/>
                </a:lnTo>
                <a:lnTo>
                  <a:pt x="22020" y="5957"/>
                </a:lnTo>
                <a:lnTo>
                  <a:pt x="22020" y="5948"/>
                </a:lnTo>
                <a:lnTo>
                  <a:pt x="22020" y="5940"/>
                </a:lnTo>
                <a:lnTo>
                  <a:pt x="22020" y="5931"/>
                </a:lnTo>
                <a:lnTo>
                  <a:pt x="22028" y="5922"/>
                </a:lnTo>
                <a:lnTo>
                  <a:pt x="22028" y="5913"/>
                </a:lnTo>
                <a:lnTo>
                  <a:pt x="22028" y="5904"/>
                </a:lnTo>
                <a:lnTo>
                  <a:pt x="22037" y="5896"/>
                </a:lnTo>
                <a:lnTo>
                  <a:pt x="22037" y="5887"/>
                </a:lnTo>
                <a:lnTo>
                  <a:pt x="22055" y="5860"/>
                </a:lnTo>
                <a:lnTo>
                  <a:pt x="22064" y="5860"/>
                </a:lnTo>
                <a:lnTo>
                  <a:pt x="22064" y="5851"/>
                </a:lnTo>
                <a:lnTo>
                  <a:pt x="22055" y="5851"/>
                </a:lnTo>
                <a:lnTo>
                  <a:pt x="22055" y="5843"/>
                </a:lnTo>
                <a:lnTo>
                  <a:pt x="22046" y="5843"/>
                </a:lnTo>
                <a:lnTo>
                  <a:pt x="22046" y="5834"/>
                </a:lnTo>
                <a:lnTo>
                  <a:pt x="22055" y="5825"/>
                </a:lnTo>
                <a:lnTo>
                  <a:pt x="22037" y="5825"/>
                </a:lnTo>
                <a:lnTo>
                  <a:pt x="22028" y="5825"/>
                </a:lnTo>
                <a:lnTo>
                  <a:pt x="22028" y="5816"/>
                </a:lnTo>
                <a:lnTo>
                  <a:pt x="22037" y="5807"/>
                </a:lnTo>
                <a:lnTo>
                  <a:pt x="22037" y="5798"/>
                </a:lnTo>
                <a:lnTo>
                  <a:pt x="22028" y="5798"/>
                </a:lnTo>
                <a:lnTo>
                  <a:pt x="22020" y="5798"/>
                </a:lnTo>
                <a:lnTo>
                  <a:pt x="22011" y="5798"/>
                </a:lnTo>
                <a:lnTo>
                  <a:pt x="22002" y="5798"/>
                </a:lnTo>
                <a:lnTo>
                  <a:pt x="21993" y="5790"/>
                </a:lnTo>
                <a:lnTo>
                  <a:pt x="21984" y="5790"/>
                </a:lnTo>
                <a:lnTo>
                  <a:pt x="21984" y="5781"/>
                </a:lnTo>
                <a:lnTo>
                  <a:pt x="21976" y="5772"/>
                </a:lnTo>
                <a:lnTo>
                  <a:pt x="21967" y="5772"/>
                </a:lnTo>
                <a:lnTo>
                  <a:pt x="21958" y="5772"/>
                </a:lnTo>
                <a:lnTo>
                  <a:pt x="21949" y="5781"/>
                </a:lnTo>
                <a:lnTo>
                  <a:pt x="21949" y="5790"/>
                </a:lnTo>
                <a:lnTo>
                  <a:pt x="21940" y="5798"/>
                </a:lnTo>
                <a:lnTo>
                  <a:pt x="21931" y="5798"/>
                </a:lnTo>
                <a:lnTo>
                  <a:pt x="21923" y="5798"/>
                </a:lnTo>
                <a:lnTo>
                  <a:pt x="21923" y="5807"/>
                </a:lnTo>
                <a:lnTo>
                  <a:pt x="21905" y="5807"/>
                </a:lnTo>
                <a:lnTo>
                  <a:pt x="21896" y="5816"/>
                </a:lnTo>
                <a:lnTo>
                  <a:pt x="21905" y="5816"/>
                </a:lnTo>
                <a:lnTo>
                  <a:pt x="21905" y="5825"/>
                </a:lnTo>
                <a:lnTo>
                  <a:pt x="21887" y="5816"/>
                </a:lnTo>
                <a:close/>
                <a:moveTo>
                  <a:pt x="21279" y="6918"/>
                </a:moveTo>
                <a:lnTo>
                  <a:pt x="21287" y="6927"/>
                </a:lnTo>
                <a:lnTo>
                  <a:pt x="21287" y="6918"/>
                </a:lnTo>
                <a:close/>
                <a:moveTo>
                  <a:pt x="21755" y="5710"/>
                </a:moveTo>
                <a:lnTo>
                  <a:pt x="21764" y="5701"/>
                </a:lnTo>
                <a:lnTo>
                  <a:pt x="21764" y="5710"/>
                </a:lnTo>
                <a:lnTo>
                  <a:pt x="21773" y="5710"/>
                </a:lnTo>
                <a:lnTo>
                  <a:pt x="21773" y="5701"/>
                </a:lnTo>
                <a:lnTo>
                  <a:pt x="21773" y="5693"/>
                </a:lnTo>
                <a:lnTo>
                  <a:pt x="21764" y="5693"/>
                </a:lnTo>
                <a:lnTo>
                  <a:pt x="21755" y="5693"/>
                </a:lnTo>
                <a:lnTo>
                  <a:pt x="21755" y="5701"/>
                </a:lnTo>
                <a:close/>
                <a:moveTo>
                  <a:pt x="21746" y="6381"/>
                </a:moveTo>
                <a:lnTo>
                  <a:pt x="21737" y="6390"/>
                </a:lnTo>
                <a:lnTo>
                  <a:pt x="21737" y="6399"/>
                </a:lnTo>
                <a:lnTo>
                  <a:pt x="21746" y="6399"/>
                </a:lnTo>
                <a:lnTo>
                  <a:pt x="21755" y="6399"/>
                </a:lnTo>
                <a:lnTo>
                  <a:pt x="21746" y="6390"/>
                </a:lnTo>
                <a:lnTo>
                  <a:pt x="21755" y="6390"/>
                </a:lnTo>
                <a:lnTo>
                  <a:pt x="21755" y="6381"/>
                </a:lnTo>
                <a:lnTo>
                  <a:pt x="21755" y="6372"/>
                </a:lnTo>
                <a:lnTo>
                  <a:pt x="21764" y="6372"/>
                </a:lnTo>
                <a:lnTo>
                  <a:pt x="21773" y="6363"/>
                </a:lnTo>
                <a:lnTo>
                  <a:pt x="21781" y="6363"/>
                </a:lnTo>
                <a:lnTo>
                  <a:pt x="21781" y="6354"/>
                </a:lnTo>
                <a:lnTo>
                  <a:pt x="21790" y="6354"/>
                </a:lnTo>
                <a:lnTo>
                  <a:pt x="21790" y="6346"/>
                </a:lnTo>
                <a:lnTo>
                  <a:pt x="21781" y="6337"/>
                </a:lnTo>
                <a:lnTo>
                  <a:pt x="21781" y="6346"/>
                </a:lnTo>
                <a:lnTo>
                  <a:pt x="21773" y="6354"/>
                </a:lnTo>
                <a:lnTo>
                  <a:pt x="21764" y="6354"/>
                </a:lnTo>
                <a:lnTo>
                  <a:pt x="21755" y="6354"/>
                </a:lnTo>
                <a:lnTo>
                  <a:pt x="21755" y="6363"/>
                </a:lnTo>
                <a:lnTo>
                  <a:pt x="21764" y="6363"/>
                </a:lnTo>
                <a:lnTo>
                  <a:pt x="21755" y="6372"/>
                </a:lnTo>
                <a:lnTo>
                  <a:pt x="21746" y="6372"/>
                </a:lnTo>
                <a:close/>
                <a:moveTo>
                  <a:pt x="21746" y="5710"/>
                </a:moveTo>
                <a:lnTo>
                  <a:pt x="21746" y="5719"/>
                </a:lnTo>
                <a:lnTo>
                  <a:pt x="21755" y="5719"/>
                </a:lnTo>
                <a:close/>
                <a:moveTo>
                  <a:pt x="21896" y="5790"/>
                </a:moveTo>
                <a:lnTo>
                  <a:pt x="21896" y="5781"/>
                </a:lnTo>
                <a:lnTo>
                  <a:pt x="21887" y="5781"/>
                </a:lnTo>
                <a:lnTo>
                  <a:pt x="21887" y="5790"/>
                </a:lnTo>
                <a:close/>
                <a:moveTo>
                  <a:pt x="21861" y="5737"/>
                </a:moveTo>
                <a:lnTo>
                  <a:pt x="21870" y="5745"/>
                </a:lnTo>
                <a:lnTo>
                  <a:pt x="21870" y="5737"/>
                </a:lnTo>
                <a:lnTo>
                  <a:pt x="21878" y="5719"/>
                </a:lnTo>
                <a:lnTo>
                  <a:pt x="21870" y="5719"/>
                </a:lnTo>
                <a:lnTo>
                  <a:pt x="21878" y="5710"/>
                </a:lnTo>
                <a:lnTo>
                  <a:pt x="21870" y="5710"/>
                </a:lnTo>
                <a:lnTo>
                  <a:pt x="21861" y="5719"/>
                </a:lnTo>
                <a:lnTo>
                  <a:pt x="21861" y="5728"/>
                </a:lnTo>
                <a:close/>
                <a:moveTo>
                  <a:pt x="22672" y="5013"/>
                </a:moveTo>
                <a:lnTo>
                  <a:pt x="22664" y="5013"/>
                </a:lnTo>
                <a:lnTo>
                  <a:pt x="22655" y="5022"/>
                </a:lnTo>
                <a:lnTo>
                  <a:pt x="22646" y="5022"/>
                </a:lnTo>
                <a:lnTo>
                  <a:pt x="22646" y="5031"/>
                </a:lnTo>
                <a:lnTo>
                  <a:pt x="22637" y="5031"/>
                </a:lnTo>
                <a:lnTo>
                  <a:pt x="22637" y="5039"/>
                </a:lnTo>
                <a:lnTo>
                  <a:pt x="22637" y="5048"/>
                </a:lnTo>
                <a:lnTo>
                  <a:pt x="22637" y="5066"/>
                </a:lnTo>
                <a:lnTo>
                  <a:pt x="22646" y="5075"/>
                </a:lnTo>
                <a:lnTo>
                  <a:pt x="22655" y="5084"/>
                </a:lnTo>
                <a:lnTo>
                  <a:pt x="22655" y="5092"/>
                </a:lnTo>
                <a:lnTo>
                  <a:pt x="22655" y="5101"/>
                </a:lnTo>
                <a:lnTo>
                  <a:pt x="22646" y="5110"/>
                </a:lnTo>
                <a:lnTo>
                  <a:pt x="22646" y="5128"/>
                </a:lnTo>
                <a:lnTo>
                  <a:pt x="22655" y="5137"/>
                </a:lnTo>
                <a:lnTo>
                  <a:pt x="22664" y="5137"/>
                </a:lnTo>
                <a:lnTo>
                  <a:pt x="22672" y="5128"/>
                </a:lnTo>
                <a:lnTo>
                  <a:pt x="22681" y="5128"/>
                </a:lnTo>
                <a:lnTo>
                  <a:pt x="22681" y="5119"/>
                </a:lnTo>
                <a:lnTo>
                  <a:pt x="22690" y="5110"/>
                </a:lnTo>
                <a:lnTo>
                  <a:pt x="22699" y="5101"/>
                </a:lnTo>
                <a:lnTo>
                  <a:pt x="22708" y="5110"/>
                </a:lnTo>
                <a:lnTo>
                  <a:pt x="22717" y="5110"/>
                </a:lnTo>
                <a:lnTo>
                  <a:pt x="22725" y="5110"/>
                </a:lnTo>
                <a:lnTo>
                  <a:pt x="22734" y="5101"/>
                </a:lnTo>
                <a:lnTo>
                  <a:pt x="22725" y="5101"/>
                </a:lnTo>
                <a:lnTo>
                  <a:pt x="22717" y="5092"/>
                </a:lnTo>
                <a:lnTo>
                  <a:pt x="22699" y="5075"/>
                </a:lnTo>
                <a:lnTo>
                  <a:pt x="22690" y="5075"/>
                </a:lnTo>
                <a:lnTo>
                  <a:pt x="22681" y="5066"/>
                </a:lnTo>
                <a:lnTo>
                  <a:pt x="22672" y="5057"/>
                </a:lnTo>
                <a:lnTo>
                  <a:pt x="22672" y="5048"/>
                </a:lnTo>
                <a:lnTo>
                  <a:pt x="22672" y="5039"/>
                </a:lnTo>
                <a:lnTo>
                  <a:pt x="22681" y="5039"/>
                </a:lnTo>
                <a:lnTo>
                  <a:pt x="22690" y="5039"/>
                </a:lnTo>
                <a:lnTo>
                  <a:pt x="22699" y="5039"/>
                </a:lnTo>
                <a:lnTo>
                  <a:pt x="22708" y="5039"/>
                </a:lnTo>
                <a:lnTo>
                  <a:pt x="22717" y="5057"/>
                </a:lnTo>
                <a:lnTo>
                  <a:pt x="22752" y="5039"/>
                </a:lnTo>
                <a:lnTo>
                  <a:pt x="22787" y="5039"/>
                </a:lnTo>
                <a:lnTo>
                  <a:pt x="22805" y="5048"/>
                </a:lnTo>
                <a:lnTo>
                  <a:pt x="22831" y="5066"/>
                </a:lnTo>
                <a:lnTo>
                  <a:pt x="22858" y="5075"/>
                </a:lnTo>
                <a:lnTo>
                  <a:pt x="22875" y="5084"/>
                </a:lnTo>
                <a:lnTo>
                  <a:pt x="22884" y="5084"/>
                </a:lnTo>
                <a:lnTo>
                  <a:pt x="22893" y="5084"/>
                </a:lnTo>
                <a:lnTo>
                  <a:pt x="22893" y="5075"/>
                </a:lnTo>
                <a:lnTo>
                  <a:pt x="22893" y="5066"/>
                </a:lnTo>
                <a:lnTo>
                  <a:pt x="22893" y="5057"/>
                </a:lnTo>
                <a:lnTo>
                  <a:pt x="22902" y="5048"/>
                </a:lnTo>
                <a:lnTo>
                  <a:pt x="22911" y="5031"/>
                </a:lnTo>
                <a:lnTo>
                  <a:pt x="22928" y="5022"/>
                </a:lnTo>
                <a:lnTo>
                  <a:pt x="22937" y="5013"/>
                </a:lnTo>
                <a:lnTo>
                  <a:pt x="22955" y="5004"/>
                </a:lnTo>
                <a:lnTo>
                  <a:pt x="22964" y="4995"/>
                </a:lnTo>
                <a:lnTo>
                  <a:pt x="22981" y="5004"/>
                </a:lnTo>
                <a:lnTo>
                  <a:pt x="22990" y="5004"/>
                </a:lnTo>
                <a:lnTo>
                  <a:pt x="22999" y="4995"/>
                </a:lnTo>
                <a:lnTo>
                  <a:pt x="23008" y="4995"/>
                </a:lnTo>
                <a:lnTo>
                  <a:pt x="23017" y="4995"/>
                </a:lnTo>
                <a:lnTo>
                  <a:pt x="23025" y="4986"/>
                </a:lnTo>
                <a:lnTo>
                  <a:pt x="23034" y="4986"/>
                </a:lnTo>
                <a:lnTo>
                  <a:pt x="23043" y="4986"/>
                </a:lnTo>
                <a:lnTo>
                  <a:pt x="23043" y="4978"/>
                </a:lnTo>
                <a:lnTo>
                  <a:pt x="23052" y="4986"/>
                </a:lnTo>
                <a:lnTo>
                  <a:pt x="23052" y="4978"/>
                </a:lnTo>
                <a:lnTo>
                  <a:pt x="23061" y="4969"/>
                </a:lnTo>
                <a:lnTo>
                  <a:pt x="23069" y="4969"/>
                </a:lnTo>
                <a:lnTo>
                  <a:pt x="23078" y="4960"/>
                </a:lnTo>
                <a:lnTo>
                  <a:pt x="23069" y="4960"/>
                </a:lnTo>
                <a:lnTo>
                  <a:pt x="23061" y="4969"/>
                </a:lnTo>
                <a:lnTo>
                  <a:pt x="23052" y="4969"/>
                </a:lnTo>
                <a:lnTo>
                  <a:pt x="23043" y="4969"/>
                </a:lnTo>
                <a:lnTo>
                  <a:pt x="23034" y="4960"/>
                </a:lnTo>
                <a:lnTo>
                  <a:pt x="23034" y="4942"/>
                </a:lnTo>
                <a:lnTo>
                  <a:pt x="23025" y="4942"/>
                </a:lnTo>
                <a:lnTo>
                  <a:pt x="23025" y="4934"/>
                </a:lnTo>
                <a:lnTo>
                  <a:pt x="23025" y="4925"/>
                </a:lnTo>
                <a:lnTo>
                  <a:pt x="23034" y="4898"/>
                </a:lnTo>
                <a:lnTo>
                  <a:pt x="23043" y="4889"/>
                </a:lnTo>
                <a:lnTo>
                  <a:pt x="23043" y="4881"/>
                </a:lnTo>
                <a:lnTo>
                  <a:pt x="23025" y="4889"/>
                </a:lnTo>
                <a:lnTo>
                  <a:pt x="23008" y="4907"/>
                </a:lnTo>
                <a:lnTo>
                  <a:pt x="22999" y="4916"/>
                </a:lnTo>
                <a:lnTo>
                  <a:pt x="22990" y="4916"/>
                </a:lnTo>
                <a:lnTo>
                  <a:pt x="22981" y="4916"/>
                </a:lnTo>
                <a:lnTo>
                  <a:pt x="22946" y="4898"/>
                </a:lnTo>
                <a:lnTo>
                  <a:pt x="22937" y="4898"/>
                </a:lnTo>
                <a:lnTo>
                  <a:pt x="22928" y="4898"/>
                </a:lnTo>
                <a:lnTo>
                  <a:pt x="22920" y="4889"/>
                </a:lnTo>
                <a:lnTo>
                  <a:pt x="22911" y="4881"/>
                </a:lnTo>
                <a:lnTo>
                  <a:pt x="22893" y="4872"/>
                </a:lnTo>
                <a:lnTo>
                  <a:pt x="22875" y="4863"/>
                </a:lnTo>
                <a:lnTo>
                  <a:pt x="22858" y="4845"/>
                </a:lnTo>
                <a:lnTo>
                  <a:pt x="22849" y="4836"/>
                </a:lnTo>
                <a:lnTo>
                  <a:pt x="22822" y="4810"/>
                </a:lnTo>
                <a:lnTo>
                  <a:pt x="22805" y="4792"/>
                </a:lnTo>
                <a:lnTo>
                  <a:pt x="22796" y="4775"/>
                </a:lnTo>
                <a:lnTo>
                  <a:pt x="22787" y="4775"/>
                </a:lnTo>
                <a:lnTo>
                  <a:pt x="22778" y="4775"/>
                </a:lnTo>
                <a:lnTo>
                  <a:pt x="22778" y="4784"/>
                </a:lnTo>
                <a:lnTo>
                  <a:pt x="22770" y="4784"/>
                </a:lnTo>
                <a:lnTo>
                  <a:pt x="22770" y="4792"/>
                </a:lnTo>
                <a:lnTo>
                  <a:pt x="22761" y="4801"/>
                </a:lnTo>
                <a:lnTo>
                  <a:pt x="22770" y="4810"/>
                </a:lnTo>
                <a:lnTo>
                  <a:pt x="22778" y="4828"/>
                </a:lnTo>
                <a:lnTo>
                  <a:pt x="22778" y="4845"/>
                </a:lnTo>
                <a:lnTo>
                  <a:pt x="22778" y="4863"/>
                </a:lnTo>
                <a:lnTo>
                  <a:pt x="22778" y="4872"/>
                </a:lnTo>
                <a:lnTo>
                  <a:pt x="22770" y="4889"/>
                </a:lnTo>
                <a:lnTo>
                  <a:pt x="22770" y="4907"/>
                </a:lnTo>
                <a:lnTo>
                  <a:pt x="22770" y="4916"/>
                </a:lnTo>
                <a:lnTo>
                  <a:pt x="22752" y="4934"/>
                </a:lnTo>
                <a:lnTo>
                  <a:pt x="22752" y="4942"/>
                </a:lnTo>
                <a:lnTo>
                  <a:pt x="22752" y="4951"/>
                </a:lnTo>
                <a:lnTo>
                  <a:pt x="22752" y="4960"/>
                </a:lnTo>
                <a:lnTo>
                  <a:pt x="22752" y="4969"/>
                </a:lnTo>
                <a:lnTo>
                  <a:pt x="22743" y="4978"/>
                </a:lnTo>
                <a:lnTo>
                  <a:pt x="22734" y="4978"/>
                </a:lnTo>
                <a:lnTo>
                  <a:pt x="22717" y="4978"/>
                </a:lnTo>
                <a:lnTo>
                  <a:pt x="22708" y="4978"/>
                </a:lnTo>
                <a:lnTo>
                  <a:pt x="22690" y="4969"/>
                </a:lnTo>
                <a:lnTo>
                  <a:pt x="22681" y="4969"/>
                </a:lnTo>
                <a:lnTo>
                  <a:pt x="22672" y="4978"/>
                </a:lnTo>
                <a:lnTo>
                  <a:pt x="22681" y="4986"/>
                </a:lnTo>
                <a:lnTo>
                  <a:pt x="22681" y="4995"/>
                </a:lnTo>
                <a:lnTo>
                  <a:pt x="22681" y="5004"/>
                </a:lnTo>
                <a:close/>
                <a:moveTo>
                  <a:pt x="22734" y="4810"/>
                </a:moveTo>
                <a:lnTo>
                  <a:pt x="22743" y="4810"/>
                </a:lnTo>
                <a:lnTo>
                  <a:pt x="22743" y="4801"/>
                </a:lnTo>
                <a:lnTo>
                  <a:pt x="22734" y="4792"/>
                </a:lnTo>
                <a:lnTo>
                  <a:pt x="22734" y="4801"/>
                </a:lnTo>
                <a:close/>
                <a:moveTo>
                  <a:pt x="22725" y="4792"/>
                </a:moveTo>
                <a:lnTo>
                  <a:pt x="22725" y="4784"/>
                </a:lnTo>
                <a:lnTo>
                  <a:pt x="22725" y="4775"/>
                </a:lnTo>
                <a:lnTo>
                  <a:pt x="22717" y="4775"/>
                </a:lnTo>
                <a:lnTo>
                  <a:pt x="22717" y="4784"/>
                </a:lnTo>
                <a:close/>
                <a:moveTo>
                  <a:pt x="22778" y="4104"/>
                </a:moveTo>
                <a:lnTo>
                  <a:pt x="22778" y="4113"/>
                </a:lnTo>
                <a:lnTo>
                  <a:pt x="22770" y="4122"/>
                </a:lnTo>
                <a:lnTo>
                  <a:pt x="22770" y="4130"/>
                </a:lnTo>
                <a:lnTo>
                  <a:pt x="22770" y="4166"/>
                </a:lnTo>
                <a:lnTo>
                  <a:pt x="22778" y="4175"/>
                </a:lnTo>
                <a:lnTo>
                  <a:pt x="22778" y="4183"/>
                </a:lnTo>
                <a:lnTo>
                  <a:pt x="22778" y="4192"/>
                </a:lnTo>
                <a:lnTo>
                  <a:pt x="22787" y="4192"/>
                </a:lnTo>
                <a:lnTo>
                  <a:pt x="22796" y="4201"/>
                </a:lnTo>
                <a:lnTo>
                  <a:pt x="22805" y="4210"/>
                </a:lnTo>
                <a:lnTo>
                  <a:pt x="22814" y="4236"/>
                </a:lnTo>
                <a:lnTo>
                  <a:pt x="22814" y="4254"/>
                </a:lnTo>
                <a:lnTo>
                  <a:pt x="22805" y="4263"/>
                </a:lnTo>
                <a:lnTo>
                  <a:pt x="22805" y="4280"/>
                </a:lnTo>
                <a:lnTo>
                  <a:pt x="22796" y="4289"/>
                </a:lnTo>
                <a:lnTo>
                  <a:pt x="22796" y="4307"/>
                </a:lnTo>
                <a:lnTo>
                  <a:pt x="22805" y="4325"/>
                </a:lnTo>
                <a:lnTo>
                  <a:pt x="22805" y="4333"/>
                </a:lnTo>
                <a:lnTo>
                  <a:pt x="22805" y="4395"/>
                </a:lnTo>
                <a:lnTo>
                  <a:pt x="22805" y="4404"/>
                </a:lnTo>
                <a:lnTo>
                  <a:pt x="22796" y="4422"/>
                </a:lnTo>
                <a:lnTo>
                  <a:pt x="22796" y="4439"/>
                </a:lnTo>
                <a:lnTo>
                  <a:pt x="22796" y="4448"/>
                </a:lnTo>
                <a:lnTo>
                  <a:pt x="22787" y="4475"/>
                </a:lnTo>
                <a:lnTo>
                  <a:pt x="22787" y="4483"/>
                </a:lnTo>
                <a:lnTo>
                  <a:pt x="22796" y="4501"/>
                </a:lnTo>
                <a:lnTo>
                  <a:pt x="22805" y="4519"/>
                </a:lnTo>
                <a:lnTo>
                  <a:pt x="22805" y="4536"/>
                </a:lnTo>
                <a:lnTo>
                  <a:pt x="22805" y="4554"/>
                </a:lnTo>
                <a:lnTo>
                  <a:pt x="22805" y="4563"/>
                </a:lnTo>
                <a:lnTo>
                  <a:pt x="22796" y="4572"/>
                </a:lnTo>
                <a:lnTo>
                  <a:pt x="22796" y="4581"/>
                </a:lnTo>
                <a:lnTo>
                  <a:pt x="22796" y="4607"/>
                </a:lnTo>
                <a:lnTo>
                  <a:pt x="22796" y="4616"/>
                </a:lnTo>
                <a:lnTo>
                  <a:pt x="22796" y="4625"/>
                </a:lnTo>
                <a:lnTo>
                  <a:pt x="22796" y="4633"/>
                </a:lnTo>
                <a:lnTo>
                  <a:pt x="22787" y="4660"/>
                </a:lnTo>
                <a:lnTo>
                  <a:pt x="22778" y="4686"/>
                </a:lnTo>
                <a:lnTo>
                  <a:pt x="22787" y="4713"/>
                </a:lnTo>
                <a:lnTo>
                  <a:pt x="22787" y="4722"/>
                </a:lnTo>
                <a:lnTo>
                  <a:pt x="22796" y="4722"/>
                </a:lnTo>
                <a:lnTo>
                  <a:pt x="22796" y="4731"/>
                </a:lnTo>
                <a:lnTo>
                  <a:pt x="22805" y="4731"/>
                </a:lnTo>
                <a:lnTo>
                  <a:pt x="22814" y="4722"/>
                </a:lnTo>
                <a:lnTo>
                  <a:pt x="22814" y="4695"/>
                </a:lnTo>
                <a:lnTo>
                  <a:pt x="22822" y="4686"/>
                </a:lnTo>
                <a:lnTo>
                  <a:pt x="22822" y="4678"/>
                </a:lnTo>
                <a:lnTo>
                  <a:pt x="22831" y="4669"/>
                </a:lnTo>
                <a:lnTo>
                  <a:pt x="22840" y="4660"/>
                </a:lnTo>
                <a:lnTo>
                  <a:pt x="22849" y="4660"/>
                </a:lnTo>
                <a:lnTo>
                  <a:pt x="22849" y="4669"/>
                </a:lnTo>
                <a:lnTo>
                  <a:pt x="22858" y="4669"/>
                </a:lnTo>
                <a:lnTo>
                  <a:pt x="22875" y="4669"/>
                </a:lnTo>
                <a:lnTo>
                  <a:pt x="22893" y="4678"/>
                </a:lnTo>
                <a:lnTo>
                  <a:pt x="22893" y="4686"/>
                </a:lnTo>
                <a:lnTo>
                  <a:pt x="22893" y="4695"/>
                </a:lnTo>
                <a:lnTo>
                  <a:pt x="22902" y="4704"/>
                </a:lnTo>
                <a:lnTo>
                  <a:pt x="22902" y="4722"/>
                </a:lnTo>
                <a:lnTo>
                  <a:pt x="22902" y="4713"/>
                </a:lnTo>
                <a:lnTo>
                  <a:pt x="22902" y="4704"/>
                </a:lnTo>
                <a:lnTo>
                  <a:pt x="22911" y="4695"/>
                </a:lnTo>
                <a:lnTo>
                  <a:pt x="22911" y="4686"/>
                </a:lnTo>
                <a:lnTo>
                  <a:pt x="22911" y="4678"/>
                </a:lnTo>
                <a:lnTo>
                  <a:pt x="22902" y="4660"/>
                </a:lnTo>
                <a:lnTo>
                  <a:pt x="22902" y="4651"/>
                </a:lnTo>
                <a:lnTo>
                  <a:pt x="22893" y="4651"/>
                </a:lnTo>
                <a:lnTo>
                  <a:pt x="22884" y="4651"/>
                </a:lnTo>
                <a:lnTo>
                  <a:pt x="22875" y="4633"/>
                </a:lnTo>
                <a:lnTo>
                  <a:pt x="22867" y="4616"/>
                </a:lnTo>
                <a:lnTo>
                  <a:pt x="22867" y="4607"/>
                </a:lnTo>
                <a:lnTo>
                  <a:pt x="22858" y="4598"/>
                </a:lnTo>
                <a:lnTo>
                  <a:pt x="22849" y="4589"/>
                </a:lnTo>
                <a:lnTo>
                  <a:pt x="22840" y="4589"/>
                </a:lnTo>
                <a:lnTo>
                  <a:pt x="22840" y="4572"/>
                </a:lnTo>
                <a:lnTo>
                  <a:pt x="22840" y="4563"/>
                </a:lnTo>
                <a:lnTo>
                  <a:pt x="22831" y="4554"/>
                </a:lnTo>
                <a:lnTo>
                  <a:pt x="22840" y="4536"/>
                </a:lnTo>
                <a:lnTo>
                  <a:pt x="22840" y="4519"/>
                </a:lnTo>
                <a:lnTo>
                  <a:pt x="22867" y="4457"/>
                </a:lnTo>
                <a:lnTo>
                  <a:pt x="22867" y="4439"/>
                </a:lnTo>
                <a:lnTo>
                  <a:pt x="22875" y="4430"/>
                </a:lnTo>
                <a:lnTo>
                  <a:pt x="22884" y="4422"/>
                </a:lnTo>
                <a:lnTo>
                  <a:pt x="22893" y="4422"/>
                </a:lnTo>
                <a:lnTo>
                  <a:pt x="22920" y="4422"/>
                </a:lnTo>
                <a:lnTo>
                  <a:pt x="22928" y="4422"/>
                </a:lnTo>
                <a:lnTo>
                  <a:pt x="22937" y="4422"/>
                </a:lnTo>
                <a:lnTo>
                  <a:pt x="22946" y="4422"/>
                </a:lnTo>
                <a:lnTo>
                  <a:pt x="22955" y="4430"/>
                </a:lnTo>
                <a:lnTo>
                  <a:pt x="22964" y="4439"/>
                </a:lnTo>
                <a:lnTo>
                  <a:pt x="22972" y="4448"/>
                </a:lnTo>
                <a:lnTo>
                  <a:pt x="22981" y="4457"/>
                </a:lnTo>
                <a:lnTo>
                  <a:pt x="22990" y="4466"/>
                </a:lnTo>
                <a:lnTo>
                  <a:pt x="22990" y="4475"/>
                </a:lnTo>
                <a:lnTo>
                  <a:pt x="22999" y="4483"/>
                </a:lnTo>
                <a:lnTo>
                  <a:pt x="22990" y="4466"/>
                </a:lnTo>
                <a:lnTo>
                  <a:pt x="22990" y="4457"/>
                </a:lnTo>
                <a:lnTo>
                  <a:pt x="22972" y="4439"/>
                </a:lnTo>
                <a:lnTo>
                  <a:pt x="22964" y="4430"/>
                </a:lnTo>
                <a:lnTo>
                  <a:pt x="22964" y="4422"/>
                </a:lnTo>
                <a:lnTo>
                  <a:pt x="22964" y="4404"/>
                </a:lnTo>
                <a:lnTo>
                  <a:pt x="22955" y="4395"/>
                </a:lnTo>
                <a:lnTo>
                  <a:pt x="22955" y="4386"/>
                </a:lnTo>
                <a:lnTo>
                  <a:pt x="22946" y="4360"/>
                </a:lnTo>
                <a:lnTo>
                  <a:pt x="22928" y="4325"/>
                </a:lnTo>
                <a:lnTo>
                  <a:pt x="22920" y="4307"/>
                </a:lnTo>
                <a:lnTo>
                  <a:pt x="22911" y="4236"/>
                </a:lnTo>
                <a:lnTo>
                  <a:pt x="22902" y="4227"/>
                </a:lnTo>
                <a:lnTo>
                  <a:pt x="22902" y="4219"/>
                </a:lnTo>
                <a:lnTo>
                  <a:pt x="22902" y="4210"/>
                </a:lnTo>
                <a:lnTo>
                  <a:pt x="22902" y="4201"/>
                </a:lnTo>
                <a:lnTo>
                  <a:pt x="22893" y="4201"/>
                </a:lnTo>
                <a:lnTo>
                  <a:pt x="22893" y="4192"/>
                </a:lnTo>
                <a:lnTo>
                  <a:pt x="22893" y="4183"/>
                </a:lnTo>
                <a:lnTo>
                  <a:pt x="22884" y="4175"/>
                </a:lnTo>
                <a:lnTo>
                  <a:pt x="22884" y="4166"/>
                </a:lnTo>
                <a:lnTo>
                  <a:pt x="22884" y="4148"/>
                </a:lnTo>
                <a:lnTo>
                  <a:pt x="22884" y="4122"/>
                </a:lnTo>
                <a:lnTo>
                  <a:pt x="22884" y="4113"/>
                </a:lnTo>
                <a:lnTo>
                  <a:pt x="22893" y="4104"/>
                </a:lnTo>
                <a:lnTo>
                  <a:pt x="22893" y="4095"/>
                </a:lnTo>
                <a:lnTo>
                  <a:pt x="22893" y="4086"/>
                </a:lnTo>
                <a:lnTo>
                  <a:pt x="22893" y="4060"/>
                </a:lnTo>
                <a:lnTo>
                  <a:pt x="22893" y="4042"/>
                </a:lnTo>
                <a:lnTo>
                  <a:pt x="22884" y="4033"/>
                </a:lnTo>
                <a:lnTo>
                  <a:pt x="22875" y="4007"/>
                </a:lnTo>
                <a:lnTo>
                  <a:pt x="22867" y="3980"/>
                </a:lnTo>
                <a:lnTo>
                  <a:pt x="22858" y="3972"/>
                </a:lnTo>
                <a:lnTo>
                  <a:pt x="22867" y="3963"/>
                </a:lnTo>
                <a:lnTo>
                  <a:pt x="22867" y="3954"/>
                </a:lnTo>
                <a:lnTo>
                  <a:pt x="22867" y="3945"/>
                </a:lnTo>
                <a:lnTo>
                  <a:pt x="22849" y="3919"/>
                </a:lnTo>
                <a:lnTo>
                  <a:pt x="22840" y="3919"/>
                </a:lnTo>
                <a:lnTo>
                  <a:pt x="22840" y="3927"/>
                </a:lnTo>
                <a:lnTo>
                  <a:pt x="22822" y="3927"/>
                </a:lnTo>
                <a:lnTo>
                  <a:pt x="22831" y="3945"/>
                </a:lnTo>
                <a:lnTo>
                  <a:pt x="22840" y="3963"/>
                </a:lnTo>
                <a:lnTo>
                  <a:pt x="22849" y="3972"/>
                </a:lnTo>
                <a:lnTo>
                  <a:pt x="22849" y="3980"/>
                </a:lnTo>
                <a:lnTo>
                  <a:pt x="22840" y="3989"/>
                </a:lnTo>
                <a:lnTo>
                  <a:pt x="22849" y="3989"/>
                </a:lnTo>
                <a:lnTo>
                  <a:pt x="22840" y="3998"/>
                </a:lnTo>
                <a:lnTo>
                  <a:pt x="22831" y="3998"/>
                </a:lnTo>
                <a:lnTo>
                  <a:pt x="22840" y="4007"/>
                </a:lnTo>
                <a:lnTo>
                  <a:pt x="22831" y="4016"/>
                </a:lnTo>
                <a:lnTo>
                  <a:pt x="22822" y="4016"/>
                </a:lnTo>
                <a:lnTo>
                  <a:pt x="22805" y="4007"/>
                </a:lnTo>
                <a:lnTo>
                  <a:pt x="22796" y="4016"/>
                </a:lnTo>
                <a:lnTo>
                  <a:pt x="22787" y="4024"/>
                </a:lnTo>
                <a:lnTo>
                  <a:pt x="22778" y="4024"/>
                </a:lnTo>
                <a:lnTo>
                  <a:pt x="22787" y="4042"/>
                </a:lnTo>
                <a:lnTo>
                  <a:pt x="22787" y="4060"/>
                </a:lnTo>
                <a:lnTo>
                  <a:pt x="22787" y="4077"/>
                </a:lnTo>
                <a:close/>
                <a:moveTo>
                  <a:pt x="22611" y="5084"/>
                </a:moveTo>
                <a:lnTo>
                  <a:pt x="22611" y="5075"/>
                </a:lnTo>
                <a:lnTo>
                  <a:pt x="22620" y="5066"/>
                </a:lnTo>
                <a:lnTo>
                  <a:pt x="22611" y="5066"/>
                </a:lnTo>
                <a:lnTo>
                  <a:pt x="22602" y="5075"/>
                </a:lnTo>
                <a:lnTo>
                  <a:pt x="22611" y="5075"/>
                </a:lnTo>
                <a:close/>
                <a:moveTo>
                  <a:pt x="22161" y="5587"/>
                </a:moveTo>
                <a:lnTo>
                  <a:pt x="22161" y="5578"/>
                </a:lnTo>
                <a:lnTo>
                  <a:pt x="22152" y="5569"/>
                </a:lnTo>
                <a:lnTo>
                  <a:pt x="22152" y="5578"/>
                </a:lnTo>
                <a:lnTo>
                  <a:pt x="22143" y="5578"/>
                </a:lnTo>
                <a:lnTo>
                  <a:pt x="22152" y="5587"/>
                </a:lnTo>
                <a:close/>
                <a:moveTo>
                  <a:pt x="22126" y="5640"/>
                </a:moveTo>
                <a:lnTo>
                  <a:pt x="22117" y="5648"/>
                </a:lnTo>
                <a:lnTo>
                  <a:pt x="22108" y="5648"/>
                </a:lnTo>
                <a:lnTo>
                  <a:pt x="22108" y="5657"/>
                </a:lnTo>
                <a:lnTo>
                  <a:pt x="22090" y="5675"/>
                </a:lnTo>
                <a:lnTo>
                  <a:pt x="22081" y="5684"/>
                </a:lnTo>
                <a:lnTo>
                  <a:pt x="22073" y="5684"/>
                </a:lnTo>
                <a:lnTo>
                  <a:pt x="22064" y="5693"/>
                </a:lnTo>
                <a:lnTo>
                  <a:pt x="22055" y="5701"/>
                </a:lnTo>
                <a:lnTo>
                  <a:pt x="22046" y="5710"/>
                </a:lnTo>
                <a:lnTo>
                  <a:pt x="22037" y="5710"/>
                </a:lnTo>
                <a:lnTo>
                  <a:pt x="22028" y="5719"/>
                </a:lnTo>
                <a:lnTo>
                  <a:pt x="22020" y="5728"/>
                </a:lnTo>
                <a:lnTo>
                  <a:pt x="22011" y="5737"/>
                </a:lnTo>
                <a:lnTo>
                  <a:pt x="22002" y="5737"/>
                </a:lnTo>
                <a:lnTo>
                  <a:pt x="21993" y="5737"/>
                </a:lnTo>
                <a:lnTo>
                  <a:pt x="21984" y="5737"/>
                </a:lnTo>
                <a:lnTo>
                  <a:pt x="21976" y="5745"/>
                </a:lnTo>
                <a:lnTo>
                  <a:pt x="21984" y="5772"/>
                </a:lnTo>
                <a:lnTo>
                  <a:pt x="21984" y="5763"/>
                </a:lnTo>
                <a:lnTo>
                  <a:pt x="21993" y="5763"/>
                </a:lnTo>
                <a:lnTo>
                  <a:pt x="22002" y="5772"/>
                </a:lnTo>
                <a:lnTo>
                  <a:pt x="22011" y="5772"/>
                </a:lnTo>
                <a:lnTo>
                  <a:pt x="22020" y="5763"/>
                </a:lnTo>
                <a:lnTo>
                  <a:pt x="22037" y="5763"/>
                </a:lnTo>
                <a:lnTo>
                  <a:pt x="22046" y="5763"/>
                </a:lnTo>
                <a:lnTo>
                  <a:pt x="22064" y="5781"/>
                </a:lnTo>
                <a:lnTo>
                  <a:pt x="22073" y="5781"/>
                </a:lnTo>
                <a:lnTo>
                  <a:pt x="22073" y="5772"/>
                </a:lnTo>
                <a:lnTo>
                  <a:pt x="22073" y="5763"/>
                </a:lnTo>
                <a:lnTo>
                  <a:pt x="22081" y="5745"/>
                </a:lnTo>
                <a:lnTo>
                  <a:pt x="22081" y="5737"/>
                </a:lnTo>
                <a:lnTo>
                  <a:pt x="22090" y="5737"/>
                </a:lnTo>
                <a:lnTo>
                  <a:pt x="22099" y="5745"/>
                </a:lnTo>
                <a:lnTo>
                  <a:pt x="22108" y="5745"/>
                </a:lnTo>
                <a:lnTo>
                  <a:pt x="22117" y="5745"/>
                </a:lnTo>
                <a:lnTo>
                  <a:pt x="22134" y="5737"/>
                </a:lnTo>
                <a:lnTo>
                  <a:pt x="22143" y="5745"/>
                </a:lnTo>
                <a:lnTo>
                  <a:pt x="22152" y="5737"/>
                </a:lnTo>
                <a:lnTo>
                  <a:pt x="22161" y="5737"/>
                </a:lnTo>
                <a:lnTo>
                  <a:pt x="22170" y="5728"/>
                </a:lnTo>
                <a:lnTo>
                  <a:pt x="22178" y="5728"/>
                </a:lnTo>
                <a:lnTo>
                  <a:pt x="22187" y="5728"/>
                </a:lnTo>
                <a:lnTo>
                  <a:pt x="22196" y="5728"/>
                </a:lnTo>
                <a:lnTo>
                  <a:pt x="22205" y="5728"/>
                </a:lnTo>
                <a:lnTo>
                  <a:pt x="22214" y="5719"/>
                </a:lnTo>
                <a:lnTo>
                  <a:pt x="22223" y="5710"/>
                </a:lnTo>
                <a:lnTo>
                  <a:pt x="22231" y="5710"/>
                </a:lnTo>
                <a:lnTo>
                  <a:pt x="22240" y="5701"/>
                </a:lnTo>
                <a:lnTo>
                  <a:pt x="22249" y="5701"/>
                </a:lnTo>
                <a:lnTo>
                  <a:pt x="22258" y="5701"/>
                </a:lnTo>
                <a:lnTo>
                  <a:pt x="22267" y="5701"/>
                </a:lnTo>
                <a:lnTo>
                  <a:pt x="22275" y="5710"/>
                </a:lnTo>
                <a:lnTo>
                  <a:pt x="22284" y="5719"/>
                </a:lnTo>
                <a:lnTo>
                  <a:pt x="22293" y="5710"/>
                </a:lnTo>
                <a:lnTo>
                  <a:pt x="22311" y="5710"/>
                </a:lnTo>
                <a:lnTo>
                  <a:pt x="22311" y="5719"/>
                </a:lnTo>
                <a:lnTo>
                  <a:pt x="22311" y="5728"/>
                </a:lnTo>
                <a:lnTo>
                  <a:pt x="22302" y="5737"/>
                </a:lnTo>
                <a:lnTo>
                  <a:pt x="22293" y="5737"/>
                </a:lnTo>
                <a:lnTo>
                  <a:pt x="22284" y="5745"/>
                </a:lnTo>
                <a:lnTo>
                  <a:pt x="22293" y="5754"/>
                </a:lnTo>
                <a:lnTo>
                  <a:pt x="22293" y="5763"/>
                </a:lnTo>
                <a:lnTo>
                  <a:pt x="22293" y="5772"/>
                </a:lnTo>
                <a:lnTo>
                  <a:pt x="22302" y="5781"/>
                </a:lnTo>
                <a:lnTo>
                  <a:pt x="22302" y="5790"/>
                </a:lnTo>
                <a:lnTo>
                  <a:pt x="22311" y="5798"/>
                </a:lnTo>
                <a:lnTo>
                  <a:pt x="22311" y="5807"/>
                </a:lnTo>
                <a:lnTo>
                  <a:pt x="22328" y="5807"/>
                </a:lnTo>
                <a:lnTo>
                  <a:pt x="22346" y="5807"/>
                </a:lnTo>
                <a:lnTo>
                  <a:pt x="22364" y="5790"/>
                </a:lnTo>
                <a:lnTo>
                  <a:pt x="22373" y="5763"/>
                </a:lnTo>
                <a:lnTo>
                  <a:pt x="22381" y="5754"/>
                </a:lnTo>
                <a:lnTo>
                  <a:pt x="22390" y="5745"/>
                </a:lnTo>
                <a:lnTo>
                  <a:pt x="22417" y="5745"/>
                </a:lnTo>
                <a:lnTo>
                  <a:pt x="22417" y="5737"/>
                </a:lnTo>
                <a:lnTo>
                  <a:pt x="22417" y="5728"/>
                </a:lnTo>
                <a:lnTo>
                  <a:pt x="22399" y="5719"/>
                </a:lnTo>
                <a:lnTo>
                  <a:pt x="22390" y="5710"/>
                </a:lnTo>
                <a:lnTo>
                  <a:pt x="22399" y="5701"/>
                </a:lnTo>
                <a:lnTo>
                  <a:pt x="22408" y="5684"/>
                </a:lnTo>
                <a:lnTo>
                  <a:pt x="22417" y="5684"/>
                </a:lnTo>
                <a:lnTo>
                  <a:pt x="22417" y="5693"/>
                </a:lnTo>
                <a:lnTo>
                  <a:pt x="22417" y="5701"/>
                </a:lnTo>
                <a:lnTo>
                  <a:pt x="22417" y="5710"/>
                </a:lnTo>
                <a:lnTo>
                  <a:pt x="22425" y="5710"/>
                </a:lnTo>
                <a:lnTo>
                  <a:pt x="22425" y="5701"/>
                </a:lnTo>
                <a:lnTo>
                  <a:pt x="22434" y="5701"/>
                </a:lnTo>
                <a:lnTo>
                  <a:pt x="22443" y="5701"/>
                </a:lnTo>
                <a:lnTo>
                  <a:pt x="22452" y="5701"/>
                </a:lnTo>
                <a:lnTo>
                  <a:pt x="22452" y="5710"/>
                </a:lnTo>
                <a:lnTo>
                  <a:pt x="22434" y="5719"/>
                </a:lnTo>
                <a:lnTo>
                  <a:pt x="22452" y="5710"/>
                </a:lnTo>
                <a:lnTo>
                  <a:pt x="22470" y="5710"/>
                </a:lnTo>
                <a:lnTo>
                  <a:pt x="22478" y="5710"/>
                </a:lnTo>
                <a:lnTo>
                  <a:pt x="22487" y="5710"/>
                </a:lnTo>
                <a:lnTo>
                  <a:pt x="22496" y="5710"/>
                </a:lnTo>
                <a:lnTo>
                  <a:pt x="22514" y="5719"/>
                </a:lnTo>
                <a:lnTo>
                  <a:pt x="22523" y="5710"/>
                </a:lnTo>
                <a:lnTo>
                  <a:pt x="22523" y="5701"/>
                </a:lnTo>
                <a:lnTo>
                  <a:pt x="22531" y="5693"/>
                </a:lnTo>
                <a:lnTo>
                  <a:pt x="22540" y="5684"/>
                </a:lnTo>
                <a:lnTo>
                  <a:pt x="22540" y="5675"/>
                </a:lnTo>
                <a:lnTo>
                  <a:pt x="22558" y="5675"/>
                </a:lnTo>
                <a:lnTo>
                  <a:pt x="22567" y="5684"/>
                </a:lnTo>
                <a:lnTo>
                  <a:pt x="22558" y="5684"/>
                </a:lnTo>
                <a:lnTo>
                  <a:pt x="22558" y="5693"/>
                </a:lnTo>
                <a:lnTo>
                  <a:pt x="22558" y="5710"/>
                </a:lnTo>
                <a:lnTo>
                  <a:pt x="22567" y="5719"/>
                </a:lnTo>
                <a:lnTo>
                  <a:pt x="22575" y="5710"/>
                </a:lnTo>
                <a:lnTo>
                  <a:pt x="22584" y="5701"/>
                </a:lnTo>
                <a:lnTo>
                  <a:pt x="22584" y="5684"/>
                </a:lnTo>
                <a:lnTo>
                  <a:pt x="22584" y="5675"/>
                </a:lnTo>
                <a:lnTo>
                  <a:pt x="22584" y="5666"/>
                </a:lnTo>
                <a:lnTo>
                  <a:pt x="22593" y="5657"/>
                </a:lnTo>
                <a:lnTo>
                  <a:pt x="22602" y="5657"/>
                </a:lnTo>
                <a:lnTo>
                  <a:pt x="22611" y="5657"/>
                </a:lnTo>
                <a:lnTo>
                  <a:pt x="22620" y="5666"/>
                </a:lnTo>
                <a:lnTo>
                  <a:pt x="22620" y="5675"/>
                </a:lnTo>
                <a:lnTo>
                  <a:pt x="22628" y="5675"/>
                </a:lnTo>
                <a:lnTo>
                  <a:pt x="22628" y="5666"/>
                </a:lnTo>
                <a:lnTo>
                  <a:pt x="22628" y="5657"/>
                </a:lnTo>
                <a:lnTo>
                  <a:pt x="22620" y="5657"/>
                </a:lnTo>
                <a:lnTo>
                  <a:pt x="22620" y="5648"/>
                </a:lnTo>
                <a:lnTo>
                  <a:pt x="22628" y="5640"/>
                </a:lnTo>
                <a:lnTo>
                  <a:pt x="22628" y="5631"/>
                </a:lnTo>
                <a:lnTo>
                  <a:pt x="22637" y="5631"/>
                </a:lnTo>
                <a:lnTo>
                  <a:pt x="22646" y="5631"/>
                </a:lnTo>
                <a:lnTo>
                  <a:pt x="22655" y="5631"/>
                </a:lnTo>
                <a:lnTo>
                  <a:pt x="22655" y="5640"/>
                </a:lnTo>
                <a:lnTo>
                  <a:pt x="22646" y="5648"/>
                </a:lnTo>
                <a:lnTo>
                  <a:pt x="22637" y="5657"/>
                </a:lnTo>
                <a:lnTo>
                  <a:pt x="22637" y="5666"/>
                </a:lnTo>
                <a:lnTo>
                  <a:pt x="22637" y="5675"/>
                </a:lnTo>
                <a:lnTo>
                  <a:pt x="22637" y="5684"/>
                </a:lnTo>
                <a:lnTo>
                  <a:pt x="22637" y="5693"/>
                </a:lnTo>
                <a:lnTo>
                  <a:pt x="22646" y="5693"/>
                </a:lnTo>
                <a:lnTo>
                  <a:pt x="22655" y="5684"/>
                </a:lnTo>
                <a:lnTo>
                  <a:pt x="22664" y="5675"/>
                </a:lnTo>
                <a:lnTo>
                  <a:pt x="22672" y="5675"/>
                </a:lnTo>
                <a:lnTo>
                  <a:pt x="22672" y="5666"/>
                </a:lnTo>
                <a:lnTo>
                  <a:pt x="22681" y="5666"/>
                </a:lnTo>
                <a:lnTo>
                  <a:pt x="22681" y="5648"/>
                </a:lnTo>
                <a:lnTo>
                  <a:pt x="22681" y="5640"/>
                </a:lnTo>
                <a:lnTo>
                  <a:pt x="22690" y="5631"/>
                </a:lnTo>
                <a:lnTo>
                  <a:pt x="22699" y="5631"/>
                </a:lnTo>
                <a:lnTo>
                  <a:pt x="22717" y="5622"/>
                </a:lnTo>
                <a:lnTo>
                  <a:pt x="22708" y="5622"/>
                </a:lnTo>
                <a:lnTo>
                  <a:pt x="22708" y="5613"/>
                </a:lnTo>
                <a:lnTo>
                  <a:pt x="22690" y="5595"/>
                </a:lnTo>
                <a:lnTo>
                  <a:pt x="22690" y="5587"/>
                </a:lnTo>
                <a:lnTo>
                  <a:pt x="22690" y="5578"/>
                </a:lnTo>
                <a:lnTo>
                  <a:pt x="22690" y="5569"/>
                </a:lnTo>
                <a:lnTo>
                  <a:pt x="22690" y="5560"/>
                </a:lnTo>
                <a:lnTo>
                  <a:pt x="22699" y="5543"/>
                </a:lnTo>
                <a:lnTo>
                  <a:pt x="22708" y="5534"/>
                </a:lnTo>
                <a:lnTo>
                  <a:pt x="22708" y="5525"/>
                </a:lnTo>
                <a:lnTo>
                  <a:pt x="22717" y="5525"/>
                </a:lnTo>
                <a:lnTo>
                  <a:pt x="22717" y="5516"/>
                </a:lnTo>
                <a:lnTo>
                  <a:pt x="22725" y="5507"/>
                </a:lnTo>
                <a:lnTo>
                  <a:pt x="22725" y="5481"/>
                </a:lnTo>
                <a:lnTo>
                  <a:pt x="22725" y="5454"/>
                </a:lnTo>
                <a:lnTo>
                  <a:pt x="22717" y="5445"/>
                </a:lnTo>
                <a:lnTo>
                  <a:pt x="22717" y="5437"/>
                </a:lnTo>
                <a:lnTo>
                  <a:pt x="22717" y="5428"/>
                </a:lnTo>
                <a:lnTo>
                  <a:pt x="22717" y="5419"/>
                </a:lnTo>
                <a:lnTo>
                  <a:pt x="22725" y="5410"/>
                </a:lnTo>
                <a:lnTo>
                  <a:pt x="22725" y="5401"/>
                </a:lnTo>
                <a:lnTo>
                  <a:pt x="22743" y="5401"/>
                </a:lnTo>
                <a:lnTo>
                  <a:pt x="22752" y="5401"/>
                </a:lnTo>
                <a:lnTo>
                  <a:pt x="22761" y="5392"/>
                </a:lnTo>
                <a:lnTo>
                  <a:pt x="22761" y="5375"/>
                </a:lnTo>
                <a:lnTo>
                  <a:pt x="22761" y="5366"/>
                </a:lnTo>
                <a:lnTo>
                  <a:pt x="22770" y="5357"/>
                </a:lnTo>
                <a:lnTo>
                  <a:pt x="22770" y="5348"/>
                </a:lnTo>
                <a:lnTo>
                  <a:pt x="22778" y="5348"/>
                </a:lnTo>
                <a:lnTo>
                  <a:pt x="22778" y="5340"/>
                </a:lnTo>
                <a:lnTo>
                  <a:pt x="22787" y="5340"/>
                </a:lnTo>
                <a:lnTo>
                  <a:pt x="22787" y="5331"/>
                </a:lnTo>
                <a:lnTo>
                  <a:pt x="22796" y="5313"/>
                </a:lnTo>
                <a:lnTo>
                  <a:pt x="22796" y="5295"/>
                </a:lnTo>
                <a:lnTo>
                  <a:pt x="22796" y="5287"/>
                </a:lnTo>
                <a:lnTo>
                  <a:pt x="22796" y="5278"/>
                </a:lnTo>
                <a:lnTo>
                  <a:pt x="22787" y="5269"/>
                </a:lnTo>
                <a:lnTo>
                  <a:pt x="22787" y="5251"/>
                </a:lnTo>
                <a:lnTo>
                  <a:pt x="22778" y="5234"/>
                </a:lnTo>
                <a:lnTo>
                  <a:pt x="22770" y="5216"/>
                </a:lnTo>
                <a:lnTo>
                  <a:pt x="22761" y="5216"/>
                </a:lnTo>
                <a:lnTo>
                  <a:pt x="22752" y="5207"/>
                </a:lnTo>
                <a:lnTo>
                  <a:pt x="22752" y="5198"/>
                </a:lnTo>
                <a:lnTo>
                  <a:pt x="22752" y="5189"/>
                </a:lnTo>
                <a:lnTo>
                  <a:pt x="22752" y="5163"/>
                </a:lnTo>
                <a:lnTo>
                  <a:pt x="22752" y="5154"/>
                </a:lnTo>
                <a:lnTo>
                  <a:pt x="22752" y="5137"/>
                </a:lnTo>
                <a:lnTo>
                  <a:pt x="22743" y="5145"/>
                </a:lnTo>
                <a:lnTo>
                  <a:pt x="22734" y="5145"/>
                </a:lnTo>
                <a:lnTo>
                  <a:pt x="22725" y="5137"/>
                </a:lnTo>
                <a:lnTo>
                  <a:pt x="22717" y="5128"/>
                </a:lnTo>
                <a:lnTo>
                  <a:pt x="22717" y="5137"/>
                </a:lnTo>
                <a:lnTo>
                  <a:pt x="22708" y="5137"/>
                </a:lnTo>
                <a:lnTo>
                  <a:pt x="22708" y="5154"/>
                </a:lnTo>
                <a:lnTo>
                  <a:pt x="22708" y="5163"/>
                </a:lnTo>
                <a:lnTo>
                  <a:pt x="22725" y="5154"/>
                </a:lnTo>
                <a:lnTo>
                  <a:pt x="22734" y="5154"/>
                </a:lnTo>
                <a:lnTo>
                  <a:pt x="22743" y="5154"/>
                </a:lnTo>
                <a:lnTo>
                  <a:pt x="22743" y="5163"/>
                </a:lnTo>
                <a:lnTo>
                  <a:pt x="22734" y="5172"/>
                </a:lnTo>
                <a:lnTo>
                  <a:pt x="22734" y="5181"/>
                </a:lnTo>
                <a:lnTo>
                  <a:pt x="22717" y="5181"/>
                </a:lnTo>
                <a:lnTo>
                  <a:pt x="22708" y="5189"/>
                </a:lnTo>
                <a:lnTo>
                  <a:pt x="22699" y="5189"/>
                </a:lnTo>
                <a:lnTo>
                  <a:pt x="22699" y="5181"/>
                </a:lnTo>
                <a:lnTo>
                  <a:pt x="22699" y="5163"/>
                </a:lnTo>
                <a:lnTo>
                  <a:pt x="22690" y="5154"/>
                </a:lnTo>
                <a:lnTo>
                  <a:pt x="22681" y="5154"/>
                </a:lnTo>
                <a:lnTo>
                  <a:pt x="22672" y="5154"/>
                </a:lnTo>
                <a:lnTo>
                  <a:pt x="22672" y="5163"/>
                </a:lnTo>
                <a:lnTo>
                  <a:pt x="22672" y="5172"/>
                </a:lnTo>
                <a:lnTo>
                  <a:pt x="22672" y="5181"/>
                </a:lnTo>
                <a:lnTo>
                  <a:pt x="22672" y="5189"/>
                </a:lnTo>
                <a:lnTo>
                  <a:pt x="22664" y="5189"/>
                </a:lnTo>
                <a:lnTo>
                  <a:pt x="22655" y="5198"/>
                </a:lnTo>
                <a:lnTo>
                  <a:pt x="22646" y="5198"/>
                </a:lnTo>
                <a:lnTo>
                  <a:pt x="22646" y="5207"/>
                </a:lnTo>
                <a:lnTo>
                  <a:pt x="22646" y="5216"/>
                </a:lnTo>
                <a:lnTo>
                  <a:pt x="22646" y="5225"/>
                </a:lnTo>
                <a:lnTo>
                  <a:pt x="22646" y="5234"/>
                </a:lnTo>
                <a:lnTo>
                  <a:pt x="22646" y="5242"/>
                </a:lnTo>
                <a:lnTo>
                  <a:pt x="22646" y="5251"/>
                </a:lnTo>
                <a:lnTo>
                  <a:pt x="22637" y="5260"/>
                </a:lnTo>
                <a:lnTo>
                  <a:pt x="22628" y="5269"/>
                </a:lnTo>
                <a:lnTo>
                  <a:pt x="22637" y="5269"/>
                </a:lnTo>
                <a:lnTo>
                  <a:pt x="22646" y="5269"/>
                </a:lnTo>
                <a:lnTo>
                  <a:pt x="22646" y="5278"/>
                </a:lnTo>
                <a:lnTo>
                  <a:pt x="22655" y="5287"/>
                </a:lnTo>
                <a:lnTo>
                  <a:pt x="22655" y="5295"/>
                </a:lnTo>
                <a:lnTo>
                  <a:pt x="22655" y="5304"/>
                </a:lnTo>
                <a:lnTo>
                  <a:pt x="22655" y="5313"/>
                </a:lnTo>
                <a:lnTo>
                  <a:pt x="22646" y="5313"/>
                </a:lnTo>
                <a:lnTo>
                  <a:pt x="22646" y="5322"/>
                </a:lnTo>
                <a:lnTo>
                  <a:pt x="22646" y="5331"/>
                </a:lnTo>
                <a:lnTo>
                  <a:pt x="22637" y="5340"/>
                </a:lnTo>
                <a:lnTo>
                  <a:pt x="22637" y="5357"/>
                </a:lnTo>
                <a:lnTo>
                  <a:pt x="22628" y="5366"/>
                </a:lnTo>
                <a:lnTo>
                  <a:pt x="22620" y="5375"/>
                </a:lnTo>
                <a:lnTo>
                  <a:pt x="22620" y="5384"/>
                </a:lnTo>
                <a:lnTo>
                  <a:pt x="22611" y="5392"/>
                </a:lnTo>
                <a:lnTo>
                  <a:pt x="22611" y="5401"/>
                </a:lnTo>
                <a:lnTo>
                  <a:pt x="22611" y="5410"/>
                </a:lnTo>
                <a:lnTo>
                  <a:pt x="22602" y="5419"/>
                </a:lnTo>
                <a:lnTo>
                  <a:pt x="22602" y="5428"/>
                </a:lnTo>
                <a:lnTo>
                  <a:pt x="22593" y="5428"/>
                </a:lnTo>
                <a:lnTo>
                  <a:pt x="22567" y="5445"/>
                </a:lnTo>
                <a:lnTo>
                  <a:pt x="22558" y="5454"/>
                </a:lnTo>
                <a:lnTo>
                  <a:pt x="22558" y="5463"/>
                </a:lnTo>
                <a:lnTo>
                  <a:pt x="22549" y="5472"/>
                </a:lnTo>
                <a:lnTo>
                  <a:pt x="22549" y="5481"/>
                </a:lnTo>
                <a:lnTo>
                  <a:pt x="22540" y="5481"/>
                </a:lnTo>
                <a:lnTo>
                  <a:pt x="22523" y="5498"/>
                </a:lnTo>
                <a:lnTo>
                  <a:pt x="22514" y="5498"/>
                </a:lnTo>
                <a:lnTo>
                  <a:pt x="22505" y="5507"/>
                </a:lnTo>
                <a:lnTo>
                  <a:pt x="22496" y="5516"/>
                </a:lnTo>
                <a:lnTo>
                  <a:pt x="22470" y="5525"/>
                </a:lnTo>
                <a:lnTo>
                  <a:pt x="22461" y="5525"/>
                </a:lnTo>
                <a:lnTo>
                  <a:pt x="22452" y="5534"/>
                </a:lnTo>
                <a:lnTo>
                  <a:pt x="22443" y="5534"/>
                </a:lnTo>
                <a:lnTo>
                  <a:pt x="22434" y="5534"/>
                </a:lnTo>
                <a:lnTo>
                  <a:pt x="22425" y="5534"/>
                </a:lnTo>
                <a:lnTo>
                  <a:pt x="22425" y="5525"/>
                </a:lnTo>
                <a:lnTo>
                  <a:pt x="22425" y="5516"/>
                </a:lnTo>
                <a:lnTo>
                  <a:pt x="22417" y="5507"/>
                </a:lnTo>
                <a:lnTo>
                  <a:pt x="22425" y="5498"/>
                </a:lnTo>
                <a:lnTo>
                  <a:pt x="22434" y="5498"/>
                </a:lnTo>
                <a:lnTo>
                  <a:pt x="22443" y="5490"/>
                </a:lnTo>
                <a:lnTo>
                  <a:pt x="22452" y="5481"/>
                </a:lnTo>
                <a:lnTo>
                  <a:pt x="22452" y="5472"/>
                </a:lnTo>
                <a:lnTo>
                  <a:pt x="22443" y="5472"/>
                </a:lnTo>
                <a:lnTo>
                  <a:pt x="22425" y="5481"/>
                </a:lnTo>
                <a:lnTo>
                  <a:pt x="22417" y="5481"/>
                </a:lnTo>
                <a:lnTo>
                  <a:pt x="22408" y="5498"/>
                </a:lnTo>
                <a:lnTo>
                  <a:pt x="22408" y="5525"/>
                </a:lnTo>
                <a:lnTo>
                  <a:pt x="22408" y="5543"/>
                </a:lnTo>
                <a:lnTo>
                  <a:pt x="22399" y="5551"/>
                </a:lnTo>
                <a:lnTo>
                  <a:pt x="22381" y="5569"/>
                </a:lnTo>
                <a:lnTo>
                  <a:pt x="22373" y="5578"/>
                </a:lnTo>
                <a:lnTo>
                  <a:pt x="22364" y="5587"/>
                </a:lnTo>
                <a:lnTo>
                  <a:pt x="22355" y="5595"/>
                </a:lnTo>
                <a:lnTo>
                  <a:pt x="22355" y="5604"/>
                </a:lnTo>
                <a:lnTo>
                  <a:pt x="22355" y="5613"/>
                </a:lnTo>
                <a:lnTo>
                  <a:pt x="22364" y="5622"/>
                </a:lnTo>
                <a:lnTo>
                  <a:pt x="22355" y="5631"/>
                </a:lnTo>
                <a:lnTo>
                  <a:pt x="22346" y="5631"/>
                </a:lnTo>
                <a:lnTo>
                  <a:pt x="22337" y="5640"/>
                </a:lnTo>
                <a:lnTo>
                  <a:pt x="22328" y="5640"/>
                </a:lnTo>
                <a:lnTo>
                  <a:pt x="22302" y="5640"/>
                </a:lnTo>
                <a:lnTo>
                  <a:pt x="22302" y="5631"/>
                </a:lnTo>
                <a:lnTo>
                  <a:pt x="22302" y="5622"/>
                </a:lnTo>
                <a:lnTo>
                  <a:pt x="22293" y="5622"/>
                </a:lnTo>
                <a:lnTo>
                  <a:pt x="22275" y="5631"/>
                </a:lnTo>
                <a:lnTo>
                  <a:pt x="22240" y="5631"/>
                </a:lnTo>
                <a:lnTo>
                  <a:pt x="22231" y="5640"/>
                </a:lnTo>
                <a:lnTo>
                  <a:pt x="22223" y="5640"/>
                </a:lnTo>
                <a:lnTo>
                  <a:pt x="22205" y="5640"/>
                </a:lnTo>
                <a:lnTo>
                  <a:pt x="22196" y="5640"/>
                </a:lnTo>
                <a:lnTo>
                  <a:pt x="22187" y="5640"/>
                </a:lnTo>
                <a:lnTo>
                  <a:pt x="22178" y="5640"/>
                </a:lnTo>
                <a:lnTo>
                  <a:pt x="22170" y="5640"/>
                </a:lnTo>
                <a:lnTo>
                  <a:pt x="22170" y="5648"/>
                </a:lnTo>
                <a:lnTo>
                  <a:pt x="22161" y="5648"/>
                </a:lnTo>
                <a:lnTo>
                  <a:pt x="22152" y="5640"/>
                </a:lnTo>
                <a:lnTo>
                  <a:pt x="22143" y="5640"/>
                </a:lnTo>
                <a:close/>
                <a:moveTo>
                  <a:pt x="22523" y="5445"/>
                </a:moveTo>
                <a:lnTo>
                  <a:pt x="22514" y="5445"/>
                </a:lnTo>
                <a:lnTo>
                  <a:pt x="22523" y="5445"/>
                </a:lnTo>
                <a:lnTo>
                  <a:pt x="22540" y="5437"/>
                </a:lnTo>
                <a:lnTo>
                  <a:pt x="22540" y="5428"/>
                </a:lnTo>
                <a:lnTo>
                  <a:pt x="22531" y="5428"/>
                </a:lnTo>
                <a:lnTo>
                  <a:pt x="22531" y="5419"/>
                </a:lnTo>
                <a:lnTo>
                  <a:pt x="22540" y="5410"/>
                </a:lnTo>
                <a:lnTo>
                  <a:pt x="22540" y="5401"/>
                </a:lnTo>
                <a:lnTo>
                  <a:pt x="22531" y="5410"/>
                </a:lnTo>
                <a:lnTo>
                  <a:pt x="22523" y="5419"/>
                </a:lnTo>
                <a:lnTo>
                  <a:pt x="22523" y="5428"/>
                </a:lnTo>
                <a:lnTo>
                  <a:pt x="22523" y="5437"/>
                </a:lnTo>
                <a:close/>
                <a:moveTo>
                  <a:pt x="21870" y="5825"/>
                </a:moveTo>
                <a:lnTo>
                  <a:pt x="21870" y="5834"/>
                </a:lnTo>
                <a:lnTo>
                  <a:pt x="21878" y="5834"/>
                </a:lnTo>
                <a:lnTo>
                  <a:pt x="21878" y="5825"/>
                </a:lnTo>
                <a:lnTo>
                  <a:pt x="21878" y="5816"/>
                </a:lnTo>
                <a:close/>
                <a:moveTo>
                  <a:pt x="21323" y="7271"/>
                </a:moveTo>
                <a:lnTo>
                  <a:pt x="21323" y="7263"/>
                </a:lnTo>
                <a:lnTo>
                  <a:pt x="21323" y="7254"/>
                </a:lnTo>
                <a:lnTo>
                  <a:pt x="21331" y="7254"/>
                </a:lnTo>
                <a:lnTo>
                  <a:pt x="21331" y="7245"/>
                </a:lnTo>
                <a:lnTo>
                  <a:pt x="21323" y="7245"/>
                </a:lnTo>
                <a:lnTo>
                  <a:pt x="21314" y="7245"/>
                </a:lnTo>
                <a:lnTo>
                  <a:pt x="21314" y="7254"/>
                </a:lnTo>
                <a:lnTo>
                  <a:pt x="21314" y="7263"/>
                </a:lnTo>
                <a:lnTo>
                  <a:pt x="21323" y="7263"/>
                </a:lnTo>
                <a:close/>
                <a:moveTo>
                  <a:pt x="21720" y="8269"/>
                </a:moveTo>
                <a:lnTo>
                  <a:pt x="21728" y="8286"/>
                </a:lnTo>
                <a:lnTo>
                  <a:pt x="21737" y="8286"/>
                </a:lnTo>
                <a:lnTo>
                  <a:pt x="21737" y="8295"/>
                </a:lnTo>
                <a:lnTo>
                  <a:pt x="21728" y="8304"/>
                </a:lnTo>
                <a:lnTo>
                  <a:pt x="21737" y="8313"/>
                </a:lnTo>
                <a:lnTo>
                  <a:pt x="21737" y="8322"/>
                </a:lnTo>
                <a:lnTo>
                  <a:pt x="21737" y="8330"/>
                </a:lnTo>
                <a:lnTo>
                  <a:pt x="21746" y="8330"/>
                </a:lnTo>
                <a:lnTo>
                  <a:pt x="21746" y="8339"/>
                </a:lnTo>
                <a:lnTo>
                  <a:pt x="21746" y="8348"/>
                </a:lnTo>
                <a:lnTo>
                  <a:pt x="21746" y="8357"/>
                </a:lnTo>
                <a:lnTo>
                  <a:pt x="21746" y="8366"/>
                </a:lnTo>
                <a:lnTo>
                  <a:pt x="21746" y="8375"/>
                </a:lnTo>
                <a:lnTo>
                  <a:pt x="21755" y="8375"/>
                </a:lnTo>
                <a:lnTo>
                  <a:pt x="21755" y="8383"/>
                </a:lnTo>
                <a:lnTo>
                  <a:pt x="21764" y="8401"/>
                </a:lnTo>
                <a:lnTo>
                  <a:pt x="21773" y="8401"/>
                </a:lnTo>
                <a:lnTo>
                  <a:pt x="21781" y="8410"/>
                </a:lnTo>
                <a:lnTo>
                  <a:pt x="21790" y="8419"/>
                </a:lnTo>
                <a:lnTo>
                  <a:pt x="21799" y="8419"/>
                </a:lnTo>
                <a:lnTo>
                  <a:pt x="21790" y="8410"/>
                </a:lnTo>
                <a:lnTo>
                  <a:pt x="21781" y="8401"/>
                </a:lnTo>
                <a:lnTo>
                  <a:pt x="21773" y="8383"/>
                </a:lnTo>
                <a:lnTo>
                  <a:pt x="21764" y="8366"/>
                </a:lnTo>
                <a:lnTo>
                  <a:pt x="21755" y="8348"/>
                </a:lnTo>
                <a:lnTo>
                  <a:pt x="21764" y="8339"/>
                </a:lnTo>
                <a:lnTo>
                  <a:pt x="21755" y="8330"/>
                </a:lnTo>
                <a:lnTo>
                  <a:pt x="21755" y="8322"/>
                </a:lnTo>
                <a:lnTo>
                  <a:pt x="21764" y="8322"/>
                </a:lnTo>
                <a:lnTo>
                  <a:pt x="21764" y="8313"/>
                </a:lnTo>
                <a:lnTo>
                  <a:pt x="21773" y="8322"/>
                </a:lnTo>
                <a:lnTo>
                  <a:pt x="21781" y="8322"/>
                </a:lnTo>
                <a:lnTo>
                  <a:pt x="21790" y="8322"/>
                </a:lnTo>
                <a:lnTo>
                  <a:pt x="21799" y="8322"/>
                </a:lnTo>
                <a:lnTo>
                  <a:pt x="21808" y="8330"/>
                </a:lnTo>
                <a:lnTo>
                  <a:pt x="21834" y="8339"/>
                </a:lnTo>
                <a:lnTo>
                  <a:pt x="21826" y="8330"/>
                </a:lnTo>
                <a:lnTo>
                  <a:pt x="21817" y="8330"/>
                </a:lnTo>
                <a:lnTo>
                  <a:pt x="21817" y="8322"/>
                </a:lnTo>
                <a:lnTo>
                  <a:pt x="21817" y="8313"/>
                </a:lnTo>
                <a:lnTo>
                  <a:pt x="21808" y="8313"/>
                </a:lnTo>
                <a:lnTo>
                  <a:pt x="21799" y="8304"/>
                </a:lnTo>
                <a:lnTo>
                  <a:pt x="21781" y="8295"/>
                </a:lnTo>
                <a:lnTo>
                  <a:pt x="21790" y="8286"/>
                </a:lnTo>
                <a:lnTo>
                  <a:pt x="21808" y="8277"/>
                </a:lnTo>
                <a:lnTo>
                  <a:pt x="21817" y="8277"/>
                </a:lnTo>
                <a:lnTo>
                  <a:pt x="21817" y="8269"/>
                </a:lnTo>
                <a:lnTo>
                  <a:pt x="21817" y="8251"/>
                </a:lnTo>
                <a:lnTo>
                  <a:pt x="21817" y="8242"/>
                </a:lnTo>
                <a:lnTo>
                  <a:pt x="21817" y="8233"/>
                </a:lnTo>
                <a:lnTo>
                  <a:pt x="21808" y="8233"/>
                </a:lnTo>
                <a:lnTo>
                  <a:pt x="21799" y="8242"/>
                </a:lnTo>
                <a:lnTo>
                  <a:pt x="21781" y="8251"/>
                </a:lnTo>
                <a:lnTo>
                  <a:pt x="21781" y="8260"/>
                </a:lnTo>
                <a:lnTo>
                  <a:pt x="21781" y="8269"/>
                </a:lnTo>
                <a:lnTo>
                  <a:pt x="21773" y="8269"/>
                </a:lnTo>
                <a:lnTo>
                  <a:pt x="21764" y="8277"/>
                </a:lnTo>
                <a:lnTo>
                  <a:pt x="21764" y="8286"/>
                </a:lnTo>
                <a:lnTo>
                  <a:pt x="21755" y="8286"/>
                </a:lnTo>
                <a:lnTo>
                  <a:pt x="21755" y="8295"/>
                </a:lnTo>
                <a:lnTo>
                  <a:pt x="21746" y="8286"/>
                </a:lnTo>
                <a:lnTo>
                  <a:pt x="21737" y="8286"/>
                </a:lnTo>
                <a:lnTo>
                  <a:pt x="21737" y="8277"/>
                </a:lnTo>
                <a:lnTo>
                  <a:pt x="21755" y="8269"/>
                </a:lnTo>
                <a:lnTo>
                  <a:pt x="21764" y="8260"/>
                </a:lnTo>
                <a:lnTo>
                  <a:pt x="21764" y="8251"/>
                </a:lnTo>
                <a:lnTo>
                  <a:pt x="21764" y="8242"/>
                </a:lnTo>
                <a:lnTo>
                  <a:pt x="21764" y="8233"/>
                </a:lnTo>
                <a:lnTo>
                  <a:pt x="21764" y="8225"/>
                </a:lnTo>
                <a:lnTo>
                  <a:pt x="21755" y="8216"/>
                </a:lnTo>
                <a:lnTo>
                  <a:pt x="21755" y="8207"/>
                </a:lnTo>
                <a:lnTo>
                  <a:pt x="21773" y="8198"/>
                </a:lnTo>
                <a:lnTo>
                  <a:pt x="21773" y="8189"/>
                </a:lnTo>
                <a:lnTo>
                  <a:pt x="21764" y="8189"/>
                </a:lnTo>
                <a:lnTo>
                  <a:pt x="21755" y="8198"/>
                </a:lnTo>
                <a:lnTo>
                  <a:pt x="21746" y="8207"/>
                </a:lnTo>
                <a:lnTo>
                  <a:pt x="21737" y="8216"/>
                </a:lnTo>
                <a:lnTo>
                  <a:pt x="21737" y="8225"/>
                </a:lnTo>
                <a:lnTo>
                  <a:pt x="21737" y="8233"/>
                </a:lnTo>
                <a:lnTo>
                  <a:pt x="21728" y="8233"/>
                </a:lnTo>
                <a:lnTo>
                  <a:pt x="21728" y="8242"/>
                </a:lnTo>
                <a:lnTo>
                  <a:pt x="21720" y="8260"/>
                </a:lnTo>
                <a:close/>
                <a:moveTo>
                  <a:pt x="21455" y="6540"/>
                </a:moveTo>
                <a:lnTo>
                  <a:pt x="21464" y="6540"/>
                </a:lnTo>
                <a:lnTo>
                  <a:pt x="21455" y="6531"/>
                </a:lnTo>
                <a:lnTo>
                  <a:pt x="21455" y="6540"/>
                </a:lnTo>
                <a:lnTo>
                  <a:pt x="21446" y="6540"/>
                </a:lnTo>
                <a:close/>
                <a:moveTo>
                  <a:pt x="21349" y="6099"/>
                </a:moveTo>
                <a:lnTo>
                  <a:pt x="21349" y="6090"/>
                </a:lnTo>
                <a:lnTo>
                  <a:pt x="21331" y="6081"/>
                </a:lnTo>
                <a:lnTo>
                  <a:pt x="21323" y="6081"/>
                </a:lnTo>
                <a:lnTo>
                  <a:pt x="21323" y="6090"/>
                </a:lnTo>
                <a:lnTo>
                  <a:pt x="21340" y="6090"/>
                </a:lnTo>
                <a:close/>
                <a:moveTo>
                  <a:pt x="21323" y="7307"/>
                </a:moveTo>
                <a:lnTo>
                  <a:pt x="21340" y="7324"/>
                </a:lnTo>
                <a:lnTo>
                  <a:pt x="21340" y="7315"/>
                </a:lnTo>
                <a:close/>
                <a:moveTo>
                  <a:pt x="21270" y="6936"/>
                </a:moveTo>
                <a:lnTo>
                  <a:pt x="21261" y="6936"/>
                </a:lnTo>
                <a:lnTo>
                  <a:pt x="21270" y="6945"/>
                </a:lnTo>
                <a:close/>
                <a:moveTo>
                  <a:pt x="21173" y="7157"/>
                </a:moveTo>
                <a:lnTo>
                  <a:pt x="21173" y="7148"/>
                </a:lnTo>
                <a:lnTo>
                  <a:pt x="21164" y="7148"/>
                </a:lnTo>
                <a:lnTo>
                  <a:pt x="21164" y="7157"/>
                </a:lnTo>
                <a:lnTo>
                  <a:pt x="21164" y="7165"/>
                </a:lnTo>
                <a:lnTo>
                  <a:pt x="21164" y="7174"/>
                </a:lnTo>
                <a:lnTo>
                  <a:pt x="21164" y="7183"/>
                </a:lnTo>
                <a:lnTo>
                  <a:pt x="21173" y="7183"/>
                </a:lnTo>
                <a:lnTo>
                  <a:pt x="21173" y="7218"/>
                </a:lnTo>
                <a:lnTo>
                  <a:pt x="21182" y="7227"/>
                </a:lnTo>
                <a:lnTo>
                  <a:pt x="21182" y="7236"/>
                </a:lnTo>
                <a:lnTo>
                  <a:pt x="21182" y="7245"/>
                </a:lnTo>
                <a:lnTo>
                  <a:pt x="21182" y="7263"/>
                </a:lnTo>
                <a:lnTo>
                  <a:pt x="21190" y="7263"/>
                </a:lnTo>
                <a:lnTo>
                  <a:pt x="21199" y="7263"/>
                </a:lnTo>
                <a:lnTo>
                  <a:pt x="21199" y="7271"/>
                </a:lnTo>
                <a:lnTo>
                  <a:pt x="21208" y="7280"/>
                </a:lnTo>
                <a:lnTo>
                  <a:pt x="21208" y="7289"/>
                </a:lnTo>
                <a:lnTo>
                  <a:pt x="21217" y="7289"/>
                </a:lnTo>
                <a:lnTo>
                  <a:pt x="21226" y="7289"/>
                </a:lnTo>
                <a:lnTo>
                  <a:pt x="21217" y="7280"/>
                </a:lnTo>
                <a:lnTo>
                  <a:pt x="21217" y="7263"/>
                </a:lnTo>
                <a:lnTo>
                  <a:pt x="21217" y="7254"/>
                </a:lnTo>
                <a:lnTo>
                  <a:pt x="21226" y="7263"/>
                </a:lnTo>
                <a:lnTo>
                  <a:pt x="21234" y="7263"/>
                </a:lnTo>
                <a:lnTo>
                  <a:pt x="21243" y="7271"/>
                </a:lnTo>
                <a:lnTo>
                  <a:pt x="21252" y="7280"/>
                </a:lnTo>
                <a:lnTo>
                  <a:pt x="21243" y="7289"/>
                </a:lnTo>
                <a:lnTo>
                  <a:pt x="21226" y="7298"/>
                </a:lnTo>
                <a:lnTo>
                  <a:pt x="21226" y="7307"/>
                </a:lnTo>
                <a:lnTo>
                  <a:pt x="21226" y="7324"/>
                </a:lnTo>
                <a:lnTo>
                  <a:pt x="21226" y="7333"/>
                </a:lnTo>
                <a:lnTo>
                  <a:pt x="21234" y="7333"/>
                </a:lnTo>
                <a:lnTo>
                  <a:pt x="21243" y="7333"/>
                </a:lnTo>
                <a:lnTo>
                  <a:pt x="21243" y="7342"/>
                </a:lnTo>
                <a:lnTo>
                  <a:pt x="21252" y="7342"/>
                </a:lnTo>
                <a:lnTo>
                  <a:pt x="21261" y="7342"/>
                </a:lnTo>
                <a:lnTo>
                  <a:pt x="21270" y="7351"/>
                </a:lnTo>
                <a:lnTo>
                  <a:pt x="21279" y="7351"/>
                </a:lnTo>
                <a:lnTo>
                  <a:pt x="21287" y="7342"/>
                </a:lnTo>
                <a:lnTo>
                  <a:pt x="21287" y="7333"/>
                </a:lnTo>
                <a:lnTo>
                  <a:pt x="21296" y="7324"/>
                </a:lnTo>
                <a:lnTo>
                  <a:pt x="21305" y="7324"/>
                </a:lnTo>
                <a:lnTo>
                  <a:pt x="21331" y="7342"/>
                </a:lnTo>
                <a:lnTo>
                  <a:pt x="21340" y="7351"/>
                </a:lnTo>
                <a:lnTo>
                  <a:pt x="21349" y="7360"/>
                </a:lnTo>
                <a:lnTo>
                  <a:pt x="21358" y="7360"/>
                </a:lnTo>
                <a:lnTo>
                  <a:pt x="21358" y="7368"/>
                </a:lnTo>
                <a:lnTo>
                  <a:pt x="21367" y="7377"/>
                </a:lnTo>
                <a:lnTo>
                  <a:pt x="21367" y="7386"/>
                </a:lnTo>
                <a:lnTo>
                  <a:pt x="21376" y="7377"/>
                </a:lnTo>
                <a:lnTo>
                  <a:pt x="21376" y="7368"/>
                </a:lnTo>
                <a:lnTo>
                  <a:pt x="21367" y="7360"/>
                </a:lnTo>
                <a:lnTo>
                  <a:pt x="21367" y="7351"/>
                </a:lnTo>
                <a:lnTo>
                  <a:pt x="21358" y="7351"/>
                </a:lnTo>
                <a:lnTo>
                  <a:pt x="21358" y="7342"/>
                </a:lnTo>
                <a:lnTo>
                  <a:pt x="21358" y="7333"/>
                </a:lnTo>
                <a:lnTo>
                  <a:pt x="21358" y="7324"/>
                </a:lnTo>
                <a:lnTo>
                  <a:pt x="21367" y="7324"/>
                </a:lnTo>
                <a:lnTo>
                  <a:pt x="21384" y="7342"/>
                </a:lnTo>
                <a:lnTo>
                  <a:pt x="21384" y="7351"/>
                </a:lnTo>
                <a:lnTo>
                  <a:pt x="21393" y="7351"/>
                </a:lnTo>
                <a:lnTo>
                  <a:pt x="21411" y="7360"/>
                </a:lnTo>
                <a:lnTo>
                  <a:pt x="21411" y="7368"/>
                </a:lnTo>
                <a:lnTo>
                  <a:pt x="21420" y="7377"/>
                </a:lnTo>
                <a:lnTo>
                  <a:pt x="21420" y="7386"/>
                </a:lnTo>
                <a:lnTo>
                  <a:pt x="21420" y="7395"/>
                </a:lnTo>
                <a:lnTo>
                  <a:pt x="21429" y="7395"/>
                </a:lnTo>
                <a:lnTo>
                  <a:pt x="21446" y="7404"/>
                </a:lnTo>
                <a:lnTo>
                  <a:pt x="21455" y="7404"/>
                </a:lnTo>
                <a:lnTo>
                  <a:pt x="21464" y="7404"/>
                </a:lnTo>
                <a:lnTo>
                  <a:pt x="21464" y="7413"/>
                </a:lnTo>
                <a:lnTo>
                  <a:pt x="21464" y="7421"/>
                </a:lnTo>
                <a:lnTo>
                  <a:pt x="21473" y="7430"/>
                </a:lnTo>
                <a:lnTo>
                  <a:pt x="21481" y="7413"/>
                </a:lnTo>
                <a:lnTo>
                  <a:pt x="21481" y="7395"/>
                </a:lnTo>
                <a:lnTo>
                  <a:pt x="21473" y="7386"/>
                </a:lnTo>
                <a:lnTo>
                  <a:pt x="21464" y="7386"/>
                </a:lnTo>
                <a:lnTo>
                  <a:pt x="21455" y="7386"/>
                </a:lnTo>
                <a:lnTo>
                  <a:pt x="21455" y="7377"/>
                </a:lnTo>
                <a:lnTo>
                  <a:pt x="21455" y="7368"/>
                </a:lnTo>
                <a:lnTo>
                  <a:pt x="21446" y="7368"/>
                </a:lnTo>
                <a:lnTo>
                  <a:pt x="21446" y="7360"/>
                </a:lnTo>
                <a:lnTo>
                  <a:pt x="21437" y="7351"/>
                </a:lnTo>
                <a:lnTo>
                  <a:pt x="21446" y="7342"/>
                </a:lnTo>
                <a:lnTo>
                  <a:pt x="21455" y="7342"/>
                </a:lnTo>
                <a:lnTo>
                  <a:pt x="21464" y="7333"/>
                </a:lnTo>
                <a:lnTo>
                  <a:pt x="21455" y="7333"/>
                </a:lnTo>
                <a:lnTo>
                  <a:pt x="21446" y="7333"/>
                </a:lnTo>
                <a:lnTo>
                  <a:pt x="21429" y="7324"/>
                </a:lnTo>
                <a:lnTo>
                  <a:pt x="21429" y="7315"/>
                </a:lnTo>
                <a:lnTo>
                  <a:pt x="21420" y="7315"/>
                </a:lnTo>
                <a:lnTo>
                  <a:pt x="21420" y="7324"/>
                </a:lnTo>
                <a:lnTo>
                  <a:pt x="21420" y="7333"/>
                </a:lnTo>
                <a:lnTo>
                  <a:pt x="21420" y="7342"/>
                </a:lnTo>
                <a:lnTo>
                  <a:pt x="21402" y="7342"/>
                </a:lnTo>
                <a:lnTo>
                  <a:pt x="21402" y="7333"/>
                </a:lnTo>
                <a:lnTo>
                  <a:pt x="21402" y="7324"/>
                </a:lnTo>
                <a:lnTo>
                  <a:pt x="21402" y="7315"/>
                </a:lnTo>
                <a:lnTo>
                  <a:pt x="21393" y="7307"/>
                </a:lnTo>
                <a:lnTo>
                  <a:pt x="21384" y="7307"/>
                </a:lnTo>
                <a:lnTo>
                  <a:pt x="21384" y="7298"/>
                </a:lnTo>
                <a:lnTo>
                  <a:pt x="21367" y="7298"/>
                </a:lnTo>
                <a:lnTo>
                  <a:pt x="21358" y="7298"/>
                </a:lnTo>
                <a:lnTo>
                  <a:pt x="21349" y="7298"/>
                </a:lnTo>
                <a:lnTo>
                  <a:pt x="21349" y="7307"/>
                </a:lnTo>
                <a:lnTo>
                  <a:pt x="21340" y="7307"/>
                </a:lnTo>
                <a:lnTo>
                  <a:pt x="21340" y="7315"/>
                </a:lnTo>
                <a:lnTo>
                  <a:pt x="21349" y="7315"/>
                </a:lnTo>
                <a:lnTo>
                  <a:pt x="21349" y="7324"/>
                </a:lnTo>
                <a:lnTo>
                  <a:pt x="21340" y="7324"/>
                </a:lnTo>
                <a:lnTo>
                  <a:pt x="21331" y="7324"/>
                </a:lnTo>
                <a:lnTo>
                  <a:pt x="21323" y="7324"/>
                </a:lnTo>
                <a:lnTo>
                  <a:pt x="21314" y="7315"/>
                </a:lnTo>
                <a:lnTo>
                  <a:pt x="21305" y="7307"/>
                </a:lnTo>
                <a:lnTo>
                  <a:pt x="21296" y="7289"/>
                </a:lnTo>
                <a:lnTo>
                  <a:pt x="21296" y="7280"/>
                </a:lnTo>
                <a:lnTo>
                  <a:pt x="21296" y="7271"/>
                </a:lnTo>
                <a:lnTo>
                  <a:pt x="21305" y="7263"/>
                </a:lnTo>
                <a:lnTo>
                  <a:pt x="21296" y="7263"/>
                </a:lnTo>
                <a:lnTo>
                  <a:pt x="21287" y="7245"/>
                </a:lnTo>
                <a:lnTo>
                  <a:pt x="21287" y="7227"/>
                </a:lnTo>
                <a:lnTo>
                  <a:pt x="21279" y="7227"/>
                </a:lnTo>
                <a:lnTo>
                  <a:pt x="21279" y="7218"/>
                </a:lnTo>
                <a:lnTo>
                  <a:pt x="21287" y="7218"/>
                </a:lnTo>
                <a:lnTo>
                  <a:pt x="21287" y="7210"/>
                </a:lnTo>
                <a:lnTo>
                  <a:pt x="21296" y="7201"/>
                </a:lnTo>
                <a:lnTo>
                  <a:pt x="21296" y="7192"/>
                </a:lnTo>
                <a:lnTo>
                  <a:pt x="21296" y="7183"/>
                </a:lnTo>
                <a:lnTo>
                  <a:pt x="21296" y="7174"/>
                </a:lnTo>
                <a:lnTo>
                  <a:pt x="21305" y="7174"/>
                </a:lnTo>
                <a:lnTo>
                  <a:pt x="21305" y="7165"/>
                </a:lnTo>
                <a:lnTo>
                  <a:pt x="21323" y="7157"/>
                </a:lnTo>
                <a:lnTo>
                  <a:pt x="21331" y="7157"/>
                </a:lnTo>
                <a:lnTo>
                  <a:pt x="21340" y="7148"/>
                </a:lnTo>
                <a:lnTo>
                  <a:pt x="21340" y="7139"/>
                </a:lnTo>
                <a:lnTo>
                  <a:pt x="21358" y="7112"/>
                </a:lnTo>
                <a:lnTo>
                  <a:pt x="21358" y="7095"/>
                </a:lnTo>
                <a:lnTo>
                  <a:pt x="21367" y="7086"/>
                </a:lnTo>
                <a:lnTo>
                  <a:pt x="21358" y="7086"/>
                </a:lnTo>
                <a:lnTo>
                  <a:pt x="21358" y="7077"/>
                </a:lnTo>
                <a:lnTo>
                  <a:pt x="21349" y="7077"/>
                </a:lnTo>
                <a:lnTo>
                  <a:pt x="21349" y="7068"/>
                </a:lnTo>
                <a:lnTo>
                  <a:pt x="21340" y="7068"/>
                </a:lnTo>
                <a:lnTo>
                  <a:pt x="21340" y="7051"/>
                </a:lnTo>
                <a:lnTo>
                  <a:pt x="21340" y="7042"/>
                </a:lnTo>
                <a:lnTo>
                  <a:pt x="21340" y="7015"/>
                </a:lnTo>
                <a:lnTo>
                  <a:pt x="21340" y="7007"/>
                </a:lnTo>
                <a:lnTo>
                  <a:pt x="21349" y="7007"/>
                </a:lnTo>
                <a:lnTo>
                  <a:pt x="21349" y="6998"/>
                </a:lnTo>
                <a:lnTo>
                  <a:pt x="21349" y="6989"/>
                </a:lnTo>
                <a:lnTo>
                  <a:pt x="21340" y="6989"/>
                </a:lnTo>
                <a:lnTo>
                  <a:pt x="21340" y="6980"/>
                </a:lnTo>
                <a:lnTo>
                  <a:pt x="21331" y="6989"/>
                </a:lnTo>
                <a:lnTo>
                  <a:pt x="21331" y="6998"/>
                </a:lnTo>
                <a:lnTo>
                  <a:pt x="21323" y="6998"/>
                </a:lnTo>
                <a:lnTo>
                  <a:pt x="21314" y="6998"/>
                </a:lnTo>
                <a:lnTo>
                  <a:pt x="21305" y="6998"/>
                </a:lnTo>
                <a:lnTo>
                  <a:pt x="21296" y="6998"/>
                </a:lnTo>
                <a:lnTo>
                  <a:pt x="21270" y="6980"/>
                </a:lnTo>
                <a:lnTo>
                  <a:pt x="21261" y="6971"/>
                </a:lnTo>
                <a:lnTo>
                  <a:pt x="21252" y="6971"/>
                </a:lnTo>
                <a:lnTo>
                  <a:pt x="21243" y="6980"/>
                </a:lnTo>
                <a:lnTo>
                  <a:pt x="21234" y="6980"/>
                </a:lnTo>
                <a:lnTo>
                  <a:pt x="21226" y="6980"/>
                </a:lnTo>
                <a:lnTo>
                  <a:pt x="21217" y="6998"/>
                </a:lnTo>
                <a:lnTo>
                  <a:pt x="21217" y="7007"/>
                </a:lnTo>
                <a:lnTo>
                  <a:pt x="21208" y="7051"/>
                </a:lnTo>
                <a:lnTo>
                  <a:pt x="21208" y="7060"/>
                </a:lnTo>
                <a:lnTo>
                  <a:pt x="21208" y="7068"/>
                </a:lnTo>
                <a:lnTo>
                  <a:pt x="21208" y="7077"/>
                </a:lnTo>
                <a:lnTo>
                  <a:pt x="21208" y="7095"/>
                </a:lnTo>
                <a:lnTo>
                  <a:pt x="21208" y="7104"/>
                </a:lnTo>
                <a:lnTo>
                  <a:pt x="21199" y="7112"/>
                </a:lnTo>
                <a:lnTo>
                  <a:pt x="21199" y="7121"/>
                </a:lnTo>
                <a:lnTo>
                  <a:pt x="21199" y="7130"/>
                </a:lnTo>
                <a:lnTo>
                  <a:pt x="21199" y="7139"/>
                </a:lnTo>
                <a:lnTo>
                  <a:pt x="21208" y="7157"/>
                </a:lnTo>
                <a:lnTo>
                  <a:pt x="21208" y="7165"/>
                </a:lnTo>
                <a:lnTo>
                  <a:pt x="21199" y="7165"/>
                </a:lnTo>
                <a:lnTo>
                  <a:pt x="21190" y="7165"/>
                </a:lnTo>
                <a:lnTo>
                  <a:pt x="21182" y="7157"/>
                </a:lnTo>
                <a:close/>
                <a:moveTo>
                  <a:pt x="21331" y="6116"/>
                </a:moveTo>
                <a:lnTo>
                  <a:pt x="21340" y="6116"/>
                </a:lnTo>
                <a:lnTo>
                  <a:pt x="21331" y="6107"/>
                </a:lnTo>
                <a:close/>
                <a:moveTo>
                  <a:pt x="21234" y="8869"/>
                </a:moveTo>
                <a:lnTo>
                  <a:pt x="21226" y="8869"/>
                </a:lnTo>
                <a:close/>
                <a:moveTo>
                  <a:pt x="21579" y="6505"/>
                </a:moveTo>
                <a:lnTo>
                  <a:pt x="21570" y="6505"/>
                </a:lnTo>
                <a:lnTo>
                  <a:pt x="21570" y="6496"/>
                </a:lnTo>
                <a:lnTo>
                  <a:pt x="21561" y="6505"/>
                </a:lnTo>
                <a:lnTo>
                  <a:pt x="21570" y="6505"/>
                </a:lnTo>
                <a:close/>
                <a:moveTo>
                  <a:pt x="21631" y="5816"/>
                </a:moveTo>
                <a:lnTo>
                  <a:pt x="21631" y="5825"/>
                </a:lnTo>
                <a:lnTo>
                  <a:pt x="21631" y="5834"/>
                </a:lnTo>
                <a:lnTo>
                  <a:pt x="21640" y="5834"/>
                </a:lnTo>
                <a:lnTo>
                  <a:pt x="21658" y="5834"/>
                </a:lnTo>
                <a:lnTo>
                  <a:pt x="21667" y="5825"/>
                </a:lnTo>
                <a:lnTo>
                  <a:pt x="21684" y="5825"/>
                </a:lnTo>
                <a:lnTo>
                  <a:pt x="21684" y="5816"/>
                </a:lnTo>
                <a:lnTo>
                  <a:pt x="21684" y="5807"/>
                </a:lnTo>
                <a:lnTo>
                  <a:pt x="21676" y="5807"/>
                </a:lnTo>
                <a:lnTo>
                  <a:pt x="21667" y="5807"/>
                </a:lnTo>
                <a:lnTo>
                  <a:pt x="21640" y="5807"/>
                </a:lnTo>
                <a:close/>
                <a:moveTo>
                  <a:pt x="21676" y="5737"/>
                </a:moveTo>
                <a:lnTo>
                  <a:pt x="21667" y="5737"/>
                </a:lnTo>
                <a:lnTo>
                  <a:pt x="21667" y="5745"/>
                </a:lnTo>
                <a:lnTo>
                  <a:pt x="21676" y="5745"/>
                </a:lnTo>
                <a:close/>
                <a:moveTo>
                  <a:pt x="21490" y="7430"/>
                </a:moveTo>
                <a:lnTo>
                  <a:pt x="21499" y="7439"/>
                </a:lnTo>
                <a:lnTo>
                  <a:pt x="21499" y="7457"/>
                </a:lnTo>
                <a:lnTo>
                  <a:pt x="21508" y="7457"/>
                </a:lnTo>
                <a:lnTo>
                  <a:pt x="21508" y="7466"/>
                </a:lnTo>
                <a:lnTo>
                  <a:pt x="21517" y="7466"/>
                </a:lnTo>
                <a:lnTo>
                  <a:pt x="21526" y="7466"/>
                </a:lnTo>
                <a:lnTo>
                  <a:pt x="21526" y="7474"/>
                </a:lnTo>
                <a:lnTo>
                  <a:pt x="21534" y="7474"/>
                </a:lnTo>
                <a:lnTo>
                  <a:pt x="21534" y="7483"/>
                </a:lnTo>
                <a:lnTo>
                  <a:pt x="21543" y="7492"/>
                </a:lnTo>
                <a:lnTo>
                  <a:pt x="21543" y="7501"/>
                </a:lnTo>
                <a:lnTo>
                  <a:pt x="21543" y="7510"/>
                </a:lnTo>
                <a:lnTo>
                  <a:pt x="21552" y="7518"/>
                </a:lnTo>
                <a:lnTo>
                  <a:pt x="21552" y="7527"/>
                </a:lnTo>
                <a:lnTo>
                  <a:pt x="21561" y="7527"/>
                </a:lnTo>
                <a:lnTo>
                  <a:pt x="21561" y="7536"/>
                </a:lnTo>
                <a:lnTo>
                  <a:pt x="21570" y="7536"/>
                </a:lnTo>
                <a:lnTo>
                  <a:pt x="21579" y="7536"/>
                </a:lnTo>
                <a:lnTo>
                  <a:pt x="21587" y="7536"/>
                </a:lnTo>
                <a:lnTo>
                  <a:pt x="21596" y="7536"/>
                </a:lnTo>
                <a:lnTo>
                  <a:pt x="21596" y="7545"/>
                </a:lnTo>
                <a:lnTo>
                  <a:pt x="21596" y="7536"/>
                </a:lnTo>
                <a:lnTo>
                  <a:pt x="21587" y="7527"/>
                </a:lnTo>
                <a:lnTo>
                  <a:pt x="21587" y="7518"/>
                </a:lnTo>
                <a:lnTo>
                  <a:pt x="21579" y="7501"/>
                </a:lnTo>
                <a:lnTo>
                  <a:pt x="21579" y="7492"/>
                </a:lnTo>
                <a:lnTo>
                  <a:pt x="21579" y="7483"/>
                </a:lnTo>
                <a:lnTo>
                  <a:pt x="21579" y="7474"/>
                </a:lnTo>
                <a:lnTo>
                  <a:pt x="21587" y="7466"/>
                </a:lnTo>
                <a:lnTo>
                  <a:pt x="21579" y="7457"/>
                </a:lnTo>
                <a:lnTo>
                  <a:pt x="21587" y="7457"/>
                </a:lnTo>
                <a:lnTo>
                  <a:pt x="21579" y="7448"/>
                </a:lnTo>
                <a:lnTo>
                  <a:pt x="21570" y="7448"/>
                </a:lnTo>
                <a:lnTo>
                  <a:pt x="21570" y="7439"/>
                </a:lnTo>
                <a:lnTo>
                  <a:pt x="21561" y="7430"/>
                </a:lnTo>
                <a:lnTo>
                  <a:pt x="21534" y="7430"/>
                </a:lnTo>
                <a:lnTo>
                  <a:pt x="21517" y="7430"/>
                </a:lnTo>
                <a:close/>
                <a:moveTo>
                  <a:pt x="21481" y="6540"/>
                </a:moveTo>
                <a:lnTo>
                  <a:pt x="21490" y="6540"/>
                </a:lnTo>
                <a:lnTo>
                  <a:pt x="21490" y="6522"/>
                </a:lnTo>
                <a:lnTo>
                  <a:pt x="21499" y="6522"/>
                </a:lnTo>
                <a:lnTo>
                  <a:pt x="21490" y="6522"/>
                </a:lnTo>
                <a:lnTo>
                  <a:pt x="21490" y="6531"/>
                </a:lnTo>
                <a:lnTo>
                  <a:pt x="21481" y="6531"/>
                </a:lnTo>
                <a:close/>
                <a:moveTo>
                  <a:pt x="21473" y="7351"/>
                </a:moveTo>
                <a:lnTo>
                  <a:pt x="21481" y="7360"/>
                </a:lnTo>
                <a:lnTo>
                  <a:pt x="21490" y="7351"/>
                </a:lnTo>
                <a:lnTo>
                  <a:pt x="21499" y="7351"/>
                </a:lnTo>
                <a:lnTo>
                  <a:pt x="21499" y="7342"/>
                </a:lnTo>
                <a:lnTo>
                  <a:pt x="21499" y="7333"/>
                </a:lnTo>
                <a:lnTo>
                  <a:pt x="21499" y="7324"/>
                </a:lnTo>
                <a:lnTo>
                  <a:pt x="21490" y="7324"/>
                </a:lnTo>
                <a:lnTo>
                  <a:pt x="21490" y="7315"/>
                </a:lnTo>
                <a:lnTo>
                  <a:pt x="21481" y="7315"/>
                </a:lnTo>
                <a:lnTo>
                  <a:pt x="21481" y="7324"/>
                </a:lnTo>
                <a:lnTo>
                  <a:pt x="21481" y="7333"/>
                </a:lnTo>
                <a:close/>
                <a:moveTo>
                  <a:pt x="21526" y="5437"/>
                </a:moveTo>
                <a:lnTo>
                  <a:pt x="21517" y="5437"/>
                </a:lnTo>
                <a:close/>
                <a:moveTo>
                  <a:pt x="22134" y="8763"/>
                </a:moveTo>
                <a:lnTo>
                  <a:pt x="22126" y="8763"/>
                </a:lnTo>
                <a:lnTo>
                  <a:pt x="22126" y="8772"/>
                </a:lnTo>
                <a:lnTo>
                  <a:pt x="22126" y="8789"/>
                </a:lnTo>
                <a:lnTo>
                  <a:pt x="22126" y="8781"/>
                </a:lnTo>
                <a:lnTo>
                  <a:pt x="22134" y="8772"/>
                </a:lnTo>
                <a:lnTo>
                  <a:pt x="22143" y="8763"/>
                </a:lnTo>
                <a:lnTo>
                  <a:pt x="22143" y="8745"/>
                </a:lnTo>
                <a:lnTo>
                  <a:pt x="22143" y="8736"/>
                </a:lnTo>
                <a:close/>
                <a:moveTo>
                  <a:pt x="21640" y="5719"/>
                </a:moveTo>
                <a:lnTo>
                  <a:pt x="21631" y="5719"/>
                </a:lnTo>
                <a:lnTo>
                  <a:pt x="21631" y="5728"/>
                </a:lnTo>
                <a:lnTo>
                  <a:pt x="21623" y="5737"/>
                </a:lnTo>
                <a:lnTo>
                  <a:pt x="21631" y="5737"/>
                </a:lnTo>
                <a:lnTo>
                  <a:pt x="21640" y="5737"/>
                </a:lnTo>
                <a:lnTo>
                  <a:pt x="21640" y="5728"/>
                </a:lnTo>
                <a:lnTo>
                  <a:pt x="21649" y="5728"/>
                </a:lnTo>
                <a:close/>
                <a:moveTo>
                  <a:pt x="21623" y="5693"/>
                </a:moveTo>
                <a:lnTo>
                  <a:pt x="21623" y="5701"/>
                </a:lnTo>
                <a:lnTo>
                  <a:pt x="21631" y="5710"/>
                </a:lnTo>
                <a:lnTo>
                  <a:pt x="21631" y="5701"/>
                </a:lnTo>
                <a:close/>
                <a:moveTo>
                  <a:pt x="21667" y="8057"/>
                </a:moveTo>
                <a:lnTo>
                  <a:pt x="21667" y="8066"/>
                </a:lnTo>
                <a:lnTo>
                  <a:pt x="21676" y="8074"/>
                </a:lnTo>
                <a:lnTo>
                  <a:pt x="21676" y="8066"/>
                </a:lnTo>
                <a:close/>
                <a:moveTo>
                  <a:pt x="21314" y="8728"/>
                </a:moveTo>
                <a:lnTo>
                  <a:pt x="21314" y="8736"/>
                </a:lnTo>
                <a:lnTo>
                  <a:pt x="21314" y="8745"/>
                </a:lnTo>
                <a:lnTo>
                  <a:pt x="21323" y="8754"/>
                </a:lnTo>
                <a:lnTo>
                  <a:pt x="21331" y="8745"/>
                </a:lnTo>
                <a:lnTo>
                  <a:pt x="21331" y="8736"/>
                </a:lnTo>
                <a:lnTo>
                  <a:pt x="21331" y="8728"/>
                </a:lnTo>
                <a:lnTo>
                  <a:pt x="21323" y="8728"/>
                </a:lnTo>
                <a:lnTo>
                  <a:pt x="21323" y="8719"/>
                </a:lnTo>
                <a:close/>
                <a:moveTo>
                  <a:pt x="21614" y="7633"/>
                </a:moveTo>
                <a:lnTo>
                  <a:pt x="21614" y="7642"/>
                </a:lnTo>
                <a:lnTo>
                  <a:pt x="21614" y="7651"/>
                </a:lnTo>
                <a:lnTo>
                  <a:pt x="21623" y="7642"/>
                </a:lnTo>
                <a:close/>
                <a:moveTo>
                  <a:pt x="21693" y="8586"/>
                </a:moveTo>
                <a:lnTo>
                  <a:pt x="21684" y="8578"/>
                </a:lnTo>
                <a:lnTo>
                  <a:pt x="21676" y="8578"/>
                </a:lnTo>
                <a:lnTo>
                  <a:pt x="21658" y="8578"/>
                </a:lnTo>
                <a:lnTo>
                  <a:pt x="21640" y="8578"/>
                </a:lnTo>
                <a:lnTo>
                  <a:pt x="21631" y="8578"/>
                </a:lnTo>
                <a:lnTo>
                  <a:pt x="21623" y="8578"/>
                </a:lnTo>
                <a:lnTo>
                  <a:pt x="21623" y="8586"/>
                </a:lnTo>
                <a:lnTo>
                  <a:pt x="21623" y="8595"/>
                </a:lnTo>
                <a:lnTo>
                  <a:pt x="21623" y="8604"/>
                </a:lnTo>
                <a:lnTo>
                  <a:pt x="21631" y="8613"/>
                </a:lnTo>
                <a:lnTo>
                  <a:pt x="21649" y="8622"/>
                </a:lnTo>
                <a:lnTo>
                  <a:pt x="21658" y="8630"/>
                </a:lnTo>
                <a:lnTo>
                  <a:pt x="21667" y="8630"/>
                </a:lnTo>
                <a:lnTo>
                  <a:pt x="21676" y="8630"/>
                </a:lnTo>
                <a:lnTo>
                  <a:pt x="21684" y="8630"/>
                </a:lnTo>
                <a:lnTo>
                  <a:pt x="21702" y="8622"/>
                </a:lnTo>
                <a:lnTo>
                  <a:pt x="21711" y="8613"/>
                </a:lnTo>
                <a:lnTo>
                  <a:pt x="21711" y="8604"/>
                </a:lnTo>
                <a:lnTo>
                  <a:pt x="21711" y="8595"/>
                </a:lnTo>
                <a:lnTo>
                  <a:pt x="21702" y="8595"/>
                </a:lnTo>
                <a:lnTo>
                  <a:pt x="21702" y="8586"/>
                </a:lnTo>
                <a:close/>
                <a:moveTo>
                  <a:pt x="21667" y="8057"/>
                </a:moveTo>
                <a:lnTo>
                  <a:pt x="21676" y="8057"/>
                </a:lnTo>
                <a:lnTo>
                  <a:pt x="21684" y="8048"/>
                </a:lnTo>
                <a:lnTo>
                  <a:pt x="21684" y="8039"/>
                </a:lnTo>
                <a:lnTo>
                  <a:pt x="21684" y="8030"/>
                </a:lnTo>
                <a:lnTo>
                  <a:pt x="21684" y="8022"/>
                </a:lnTo>
                <a:lnTo>
                  <a:pt x="21676" y="8022"/>
                </a:lnTo>
                <a:lnTo>
                  <a:pt x="21676" y="8030"/>
                </a:lnTo>
                <a:lnTo>
                  <a:pt x="21676" y="8039"/>
                </a:lnTo>
                <a:lnTo>
                  <a:pt x="21676" y="8048"/>
                </a:lnTo>
                <a:close/>
                <a:moveTo>
                  <a:pt x="21676" y="8074"/>
                </a:moveTo>
                <a:lnTo>
                  <a:pt x="21684" y="8074"/>
                </a:lnTo>
                <a:lnTo>
                  <a:pt x="21676" y="8066"/>
                </a:lnTo>
                <a:close/>
                <a:moveTo>
                  <a:pt x="21367" y="7448"/>
                </a:moveTo>
                <a:lnTo>
                  <a:pt x="21376" y="7448"/>
                </a:lnTo>
                <a:lnTo>
                  <a:pt x="21376" y="7439"/>
                </a:lnTo>
                <a:lnTo>
                  <a:pt x="21367" y="7430"/>
                </a:lnTo>
                <a:lnTo>
                  <a:pt x="21358" y="7430"/>
                </a:lnTo>
                <a:lnTo>
                  <a:pt x="21358" y="7439"/>
                </a:lnTo>
                <a:close/>
                <a:moveTo>
                  <a:pt x="21349" y="7430"/>
                </a:moveTo>
                <a:lnTo>
                  <a:pt x="21340" y="7430"/>
                </a:lnTo>
                <a:close/>
                <a:moveTo>
                  <a:pt x="21437" y="7439"/>
                </a:moveTo>
                <a:lnTo>
                  <a:pt x="21429" y="7430"/>
                </a:lnTo>
                <a:lnTo>
                  <a:pt x="21420" y="7430"/>
                </a:lnTo>
                <a:lnTo>
                  <a:pt x="21420" y="7439"/>
                </a:lnTo>
                <a:lnTo>
                  <a:pt x="21420" y="7448"/>
                </a:lnTo>
                <a:lnTo>
                  <a:pt x="21411" y="7466"/>
                </a:lnTo>
                <a:lnTo>
                  <a:pt x="21411" y="7474"/>
                </a:lnTo>
                <a:lnTo>
                  <a:pt x="21420" y="7466"/>
                </a:lnTo>
                <a:lnTo>
                  <a:pt x="21429" y="7457"/>
                </a:lnTo>
                <a:lnTo>
                  <a:pt x="21437" y="7457"/>
                </a:lnTo>
                <a:lnTo>
                  <a:pt x="21446" y="7466"/>
                </a:lnTo>
                <a:lnTo>
                  <a:pt x="21455" y="7474"/>
                </a:lnTo>
                <a:lnTo>
                  <a:pt x="21464" y="7474"/>
                </a:lnTo>
                <a:lnTo>
                  <a:pt x="21473" y="7483"/>
                </a:lnTo>
                <a:lnTo>
                  <a:pt x="21473" y="7492"/>
                </a:lnTo>
                <a:lnTo>
                  <a:pt x="21473" y="7483"/>
                </a:lnTo>
                <a:lnTo>
                  <a:pt x="21473" y="7474"/>
                </a:lnTo>
                <a:lnTo>
                  <a:pt x="21464" y="7457"/>
                </a:lnTo>
                <a:lnTo>
                  <a:pt x="21455" y="7448"/>
                </a:lnTo>
                <a:close/>
                <a:moveTo>
                  <a:pt x="21702" y="8375"/>
                </a:moveTo>
                <a:lnTo>
                  <a:pt x="21702" y="8383"/>
                </a:lnTo>
                <a:lnTo>
                  <a:pt x="21702" y="8392"/>
                </a:lnTo>
                <a:lnTo>
                  <a:pt x="21711" y="8383"/>
                </a:lnTo>
                <a:lnTo>
                  <a:pt x="21711" y="8375"/>
                </a:lnTo>
                <a:lnTo>
                  <a:pt x="21711" y="8366"/>
                </a:lnTo>
                <a:close/>
                <a:moveTo>
                  <a:pt x="21455" y="7439"/>
                </a:moveTo>
                <a:lnTo>
                  <a:pt x="21446" y="7421"/>
                </a:lnTo>
                <a:lnTo>
                  <a:pt x="21437" y="7421"/>
                </a:lnTo>
                <a:lnTo>
                  <a:pt x="21446" y="7430"/>
                </a:lnTo>
                <a:close/>
                <a:moveTo>
                  <a:pt x="21323" y="7360"/>
                </a:moveTo>
                <a:lnTo>
                  <a:pt x="21314" y="7351"/>
                </a:lnTo>
                <a:lnTo>
                  <a:pt x="21314" y="7368"/>
                </a:lnTo>
                <a:lnTo>
                  <a:pt x="21314" y="7377"/>
                </a:lnTo>
                <a:lnTo>
                  <a:pt x="21323" y="7377"/>
                </a:lnTo>
                <a:lnTo>
                  <a:pt x="21331" y="7377"/>
                </a:lnTo>
                <a:lnTo>
                  <a:pt x="21331" y="7368"/>
                </a:lnTo>
                <a:lnTo>
                  <a:pt x="21331" y="7360"/>
                </a:lnTo>
                <a:close/>
                <a:moveTo>
                  <a:pt x="21331" y="7474"/>
                </a:moveTo>
                <a:lnTo>
                  <a:pt x="21323" y="7474"/>
                </a:lnTo>
                <a:lnTo>
                  <a:pt x="21323" y="7483"/>
                </a:lnTo>
                <a:lnTo>
                  <a:pt x="21314" y="7483"/>
                </a:lnTo>
                <a:lnTo>
                  <a:pt x="21323" y="7492"/>
                </a:lnTo>
                <a:lnTo>
                  <a:pt x="21331" y="7492"/>
                </a:lnTo>
                <a:lnTo>
                  <a:pt x="21331" y="7501"/>
                </a:lnTo>
                <a:lnTo>
                  <a:pt x="21331" y="7518"/>
                </a:lnTo>
                <a:lnTo>
                  <a:pt x="21331" y="7536"/>
                </a:lnTo>
                <a:lnTo>
                  <a:pt x="21323" y="7545"/>
                </a:lnTo>
                <a:lnTo>
                  <a:pt x="21323" y="7554"/>
                </a:lnTo>
                <a:lnTo>
                  <a:pt x="21323" y="7563"/>
                </a:lnTo>
                <a:lnTo>
                  <a:pt x="21323" y="7571"/>
                </a:lnTo>
                <a:lnTo>
                  <a:pt x="21323" y="7580"/>
                </a:lnTo>
                <a:lnTo>
                  <a:pt x="21323" y="7589"/>
                </a:lnTo>
                <a:lnTo>
                  <a:pt x="21323" y="7580"/>
                </a:lnTo>
                <a:lnTo>
                  <a:pt x="21331" y="7580"/>
                </a:lnTo>
                <a:lnTo>
                  <a:pt x="21331" y="7571"/>
                </a:lnTo>
                <a:lnTo>
                  <a:pt x="21340" y="7571"/>
                </a:lnTo>
                <a:lnTo>
                  <a:pt x="21367" y="7571"/>
                </a:lnTo>
                <a:lnTo>
                  <a:pt x="21376" y="7563"/>
                </a:lnTo>
                <a:lnTo>
                  <a:pt x="21384" y="7554"/>
                </a:lnTo>
                <a:lnTo>
                  <a:pt x="21384" y="7545"/>
                </a:lnTo>
                <a:lnTo>
                  <a:pt x="21393" y="7536"/>
                </a:lnTo>
                <a:lnTo>
                  <a:pt x="21402" y="7536"/>
                </a:lnTo>
                <a:lnTo>
                  <a:pt x="21402" y="7527"/>
                </a:lnTo>
                <a:lnTo>
                  <a:pt x="21411" y="7527"/>
                </a:lnTo>
                <a:lnTo>
                  <a:pt x="21411" y="7518"/>
                </a:lnTo>
                <a:lnTo>
                  <a:pt x="21411" y="7510"/>
                </a:lnTo>
                <a:lnTo>
                  <a:pt x="21411" y="7501"/>
                </a:lnTo>
                <a:lnTo>
                  <a:pt x="21402" y="7501"/>
                </a:lnTo>
                <a:lnTo>
                  <a:pt x="21393" y="7510"/>
                </a:lnTo>
                <a:lnTo>
                  <a:pt x="21384" y="7501"/>
                </a:lnTo>
                <a:lnTo>
                  <a:pt x="21376" y="7501"/>
                </a:lnTo>
                <a:lnTo>
                  <a:pt x="21367" y="7501"/>
                </a:lnTo>
                <a:lnTo>
                  <a:pt x="21358" y="7501"/>
                </a:lnTo>
                <a:lnTo>
                  <a:pt x="21358" y="7492"/>
                </a:lnTo>
                <a:lnTo>
                  <a:pt x="21349" y="7483"/>
                </a:lnTo>
                <a:lnTo>
                  <a:pt x="21331" y="7483"/>
                </a:lnTo>
                <a:close/>
                <a:moveTo>
                  <a:pt x="21393" y="7810"/>
                </a:moveTo>
                <a:lnTo>
                  <a:pt x="21384" y="7810"/>
                </a:lnTo>
                <a:lnTo>
                  <a:pt x="21384" y="7819"/>
                </a:lnTo>
                <a:close/>
                <a:moveTo>
                  <a:pt x="21596" y="7642"/>
                </a:moveTo>
                <a:lnTo>
                  <a:pt x="21587" y="7633"/>
                </a:lnTo>
                <a:lnTo>
                  <a:pt x="21579" y="7633"/>
                </a:lnTo>
                <a:lnTo>
                  <a:pt x="21579" y="7642"/>
                </a:lnTo>
                <a:lnTo>
                  <a:pt x="21587" y="7668"/>
                </a:lnTo>
                <a:lnTo>
                  <a:pt x="21587" y="7677"/>
                </a:lnTo>
                <a:lnTo>
                  <a:pt x="21579" y="7695"/>
                </a:lnTo>
                <a:lnTo>
                  <a:pt x="21570" y="7695"/>
                </a:lnTo>
                <a:lnTo>
                  <a:pt x="21561" y="7686"/>
                </a:lnTo>
                <a:lnTo>
                  <a:pt x="21561" y="7695"/>
                </a:lnTo>
                <a:lnTo>
                  <a:pt x="21552" y="7704"/>
                </a:lnTo>
                <a:lnTo>
                  <a:pt x="21543" y="7695"/>
                </a:lnTo>
                <a:lnTo>
                  <a:pt x="21534" y="7695"/>
                </a:lnTo>
                <a:lnTo>
                  <a:pt x="21526" y="7704"/>
                </a:lnTo>
                <a:lnTo>
                  <a:pt x="21526" y="7713"/>
                </a:lnTo>
                <a:lnTo>
                  <a:pt x="21526" y="7721"/>
                </a:lnTo>
                <a:lnTo>
                  <a:pt x="21517" y="7730"/>
                </a:lnTo>
                <a:lnTo>
                  <a:pt x="21508" y="7721"/>
                </a:lnTo>
                <a:lnTo>
                  <a:pt x="21499" y="7721"/>
                </a:lnTo>
                <a:lnTo>
                  <a:pt x="21499" y="7730"/>
                </a:lnTo>
                <a:lnTo>
                  <a:pt x="21490" y="7739"/>
                </a:lnTo>
                <a:lnTo>
                  <a:pt x="21490" y="7748"/>
                </a:lnTo>
                <a:lnTo>
                  <a:pt x="21481" y="7748"/>
                </a:lnTo>
                <a:lnTo>
                  <a:pt x="21473" y="7757"/>
                </a:lnTo>
                <a:lnTo>
                  <a:pt x="21464" y="7757"/>
                </a:lnTo>
                <a:lnTo>
                  <a:pt x="21455" y="7766"/>
                </a:lnTo>
                <a:lnTo>
                  <a:pt x="21464" y="7757"/>
                </a:lnTo>
                <a:lnTo>
                  <a:pt x="21464" y="7748"/>
                </a:lnTo>
                <a:lnTo>
                  <a:pt x="21464" y="7739"/>
                </a:lnTo>
                <a:lnTo>
                  <a:pt x="21464" y="7730"/>
                </a:lnTo>
                <a:lnTo>
                  <a:pt x="21455" y="7721"/>
                </a:lnTo>
                <a:lnTo>
                  <a:pt x="21446" y="7721"/>
                </a:lnTo>
                <a:lnTo>
                  <a:pt x="21437" y="7721"/>
                </a:lnTo>
                <a:lnTo>
                  <a:pt x="21437" y="7713"/>
                </a:lnTo>
                <a:lnTo>
                  <a:pt x="21429" y="7713"/>
                </a:lnTo>
                <a:lnTo>
                  <a:pt x="21429" y="7721"/>
                </a:lnTo>
                <a:lnTo>
                  <a:pt x="21420" y="7721"/>
                </a:lnTo>
                <a:lnTo>
                  <a:pt x="21411" y="7730"/>
                </a:lnTo>
                <a:lnTo>
                  <a:pt x="21402" y="7730"/>
                </a:lnTo>
                <a:lnTo>
                  <a:pt x="21402" y="7739"/>
                </a:lnTo>
                <a:lnTo>
                  <a:pt x="21402" y="7748"/>
                </a:lnTo>
                <a:lnTo>
                  <a:pt x="21393" y="7757"/>
                </a:lnTo>
                <a:lnTo>
                  <a:pt x="21384" y="7757"/>
                </a:lnTo>
                <a:lnTo>
                  <a:pt x="21376" y="7757"/>
                </a:lnTo>
                <a:lnTo>
                  <a:pt x="21367" y="7757"/>
                </a:lnTo>
                <a:lnTo>
                  <a:pt x="21349" y="7766"/>
                </a:lnTo>
                <a:lnTo>
                  <a:pt x="21340" y="7766"/>
                </a:lnTo>
                <a:lnTo>
                  <a:pt x="21331" y="7783"/>
                </a:lnTo>
                <a:lnTo>
                  <a:pt x="21331" y="7792"/>
                </a:lnTo>
                <a:lnTo>
                  <a:pt x="21331" y="7810"/>
                </a:lnTo>
                <a:lnTo>
                  <a:pt x="21323" y="7819"/>
                </a:lnTo>
                <a:lnTo>
                  <a:pt x="21323" y="7827"/>
                </a:lnTo>
                <a:lnTo>
                  <a:pt x="21314" y="7836"/>
                </a:lnTo>
                <a:lnTo>
                  <a:pt x="21323" y="7845"/>
                </a:lnTo>
                <a:lnTo>
                  <a:pt x="21331" y="7845"/>
                </a:lnTo>
                <a:lnTo>
                  <a:pt x="21340" y="7836"/>
                </a:lnTo>
                <a:lnTo>
                  <a:pt x="21340" y="7827"/>
                </a:lnTo>
                <a:lnTo>
                  <a:pt x="21349" y="7810"/>
                </a:lnTo>
                <a:lnTo>
                  <a:pt x="21358" y="7801"/>
                </a:lnTo>
                <a:lnTo>
                  <a:pt x="21358" y="7792"/>
                </a:lnTo>
                <a:lnTo>
                  <a:pt x="21367" y="7783"/>
                </a:lnTo>
                <a:lnTo>
                  <a:pt x="21376" y="7783"/>
                </a:lnTo>
                <a:lnTo>
                  <a:pt x="21384" y="7783"/>
                </a:lnTo>
                <a:lnTo>
                  <a:pt x="21384" y="7801"/>
                </a:lnTo>
                <a:lnTo>
                  <a:pt x="21393" y="7801"/>
                </a:lnTo>
                <a:lnTo>
                  <a:pt x="21402" y="7801"/>
                </a:lnTo>
                <a:lnTo>
                  <a:pt x="21402" y="7792"/>
                </a:lnTo>
                <a:lnTo>
                  <a:pt x="21402" y="7783"/>
                </a:lnTo>
                <a:lnTo>
                  <a:pt x="21411" y="7792"/>
                </a:lnTo>
                <a:lnTo>
                  <a:pt x="21411" y="7801"/>
                </a:lnTo>
                <a:lnTo>
                  <a:pt x="21420" y="7801"/>
                </a:lnTo>
                <a:lnTo>
                  <a:pt x="21429" y="7810"/>
                </a:lnTo>
                <a:lnTo>
                  <a:pt x="21437" y="7792"/>
                </a:lnTo>
                <a:lnTo>
                  <a:pt x="21437" y="7783"/>
                </a:lnTo>
                <a:lnTo>
                  <a:pt x="21437" y="7774"/>
                </a:lnTo>
                <a:lnTo>
                  <a:pt x="21446" y="7774"/>
                </a:lnTo>
                <a:lnTo>
                  <a:pt x="21446" y="7783"/>
                </a:lnTo>
                <a:lnTo>
                  <a:pt x="21455" y="7783"/>
                </a:lnTo>
                <a:lnTo>
                  <a:pt x="21473" y="7792"/>
                </a:lnTo>
                <a:lnTo>
                  <a:pt x="21473" y="7801"/>
                </a:lnTo>
                <a:lnTo>
                  <a:pt x="21481" y="7810"/>
                </a:lnTo>
                <a:lnTo>
                  <a:pt x="21490" y="7810"/>
                </a:lnTo>
                <a:lnTo>
                  <a:pt x="21490" y="7819"/>
                </a:lnTo>
                <a:lnTo>
                  <a:pt x="21481" y="7827"/>
                </a:lnTo>
                <a:lnTo>
                  <a:pt x="21473" y="7827"/>
                </a:lnTo>
                <a:lnTo>
                  <a:pt x="21473" y="7836"/>
                </a:lnTo>
                <a:lnTo>
                  <a:pt x="21473" y="7845"/>
                </a:lnTo>
                <a:lnTo>
                  <a:pt x="21473" y="7863"/>
                </a:lnTo>
                <a:lnTo>
                  <a:pt x="21473" y="7871"/>
                </a:lnTo>
                <a:lnTo>
                  <a:pt x="21481" y="7880"/>
                </a:lnTo>
                <a:lnTo>
                  <a:pt x="21490" y="7898"/>
                </a:lnTo>
                <a:lnTo>
                  <a:pt x="21499" y="7907"/>
                </a:lnTo>
                <a:lnTo>
                  <a:pt x="21517" y="7916"/>
                </a:lnTo>
                <a:lnTo>
                  <a:pt x="21543" y="7924"/>
                </a:lnTo>
                <a:lnTo>
                  <a:pt x="21552" y="7924"/>
                </a:lnTo>
                <a:lnTo>
                  <a:pt x="21552" y="7916"/>
                </a:lnTo>
                <a:lnTo>
                  <a:pt x="21561" y="7907"/>
                </a:lnTo>
                <a:lnTo>
                  <a:pt x="21561" y="7916"/>
                </a:lnTo>
                <a:lnTo>
                  <a:pt x="21561" y="7924"/>
                </a:lnTo>
                <a:lnTo>
                  <a:pt x="21561" y="7933"/>
                </a:lnTo>
                <a:lnTo>
                  <a:pt x="21570" y="7942"/>
                </a:lnTo>
                <a:lnTo>
                  <a:pt x="21579" y="7933"/>
                </a:lnTo>
                <a:lnTo>
                  <a:pt x="21587" y="7924"/>
                </a:lnTo>
                <a:lnTo>
                  <a:pt x="21596" y="7916"/>
                </a:lnTo>
                <a:lnTo>
                  <a:pt x="21596" y="7898"/>
                </a:lnTo>
                <a:lnTo>
                  <a:pt x="21587" y="7880"/>
                </a:lnTo>
                <a:lnTo>
                  <a:pt x="21587" y="7871"/>
                </a:lnTo>
                <a:lnTo>
                  <a:pt x="21579" y="7871"/>
                </a:lnTo>
                <a:lnTo>
                  <a:pt x="21570" y="7863"/>
                </a:lnTo>
                <a:lnTo>
                  <a:pt x="21579" y="7854"/>
                </a:lnTo>
                <a:lnTo>
                  <a:pt x="21579" y="7845"/>
                </a:lnTo>
                <a:lnTo>
                  <a:pt x="21587" y="7836"/>
                </a:lnTo>
                <a:lnTo>
                  <a:pt x="21596" y="7827"/>
                </a:lnTo>
                <a:lnTo>
                  <a:pt x="21596" y="7819"/>
                </a:lnTo>
                <a:lnTo>
                  <a:pt x="21605" y="7819"/>
                </a:lnTo>
                <a:lnTo>
                  <a:pt x="21614" y="7827"/>
                </a:lnTo>
                <a:lnTo>
                  <a:pt x="21614" y="7836"/>
                </a:lnTo>
                <a:lnTo>
                  <a:pt x="21614" y="7845"/>
                </a:lnTo>
                <a:lnTo>
                  <a:pt x="21623" y="7854"/>
                </a:lnTo>
                <a:lnTo>
                  <a:pt x="21623" y="7863"/>
                </a:lnTo>
                <a:lnTo>
                  <a:pt x="21631" y="7880"/>
                </a:lnTo>
                <a:lnTo>
                  <a:pt x="21631" y="7889"/>
                </a:lnTo>
                <a:lnTo>
                  <a:pt x="21631" y="7880"/>
                </a:lnTo>
                <a:lnTo>
                  <a:pt x="21640" y="7863"/>
                </a:lnTo>
                <a:lnTo>
                  <a:pt x="21631" y="7854"/>
                </a:lnTo>
                <a:lnTo>
                  <a:pt x="21631" y="7845"/>
                </a:lnTo>
                <a:lnTo>
                  <a:pt x="21640" y="7845"/>
                </a:lnTo>
                <a:lnTo>
                  <a:pt x="21649" y="7836"/>
                </a:lnTo>
                <a:lnTo>
                  <a:pt x="21658" y="7827"/>
                </a:lnTo>
                <a:lnTo>
                  <a:pt x="21658" y="7819"/>
                </a:lnTo>
                <a:lnTo>
                  <a:pt x="21667" y="7801"/>
                </a:lnTo>
                <a:lnTo>
                  <a:pt x="21658" y="7792"/>
                </a:lnTo>
                <a:lnTo>
                  <a:pt x="21658" y="7783"/>
                </a:lnTo>
                <a:lnTo>
                  <a:pt x="21649" y="7774"/>
                </a:lnTo>
                <a:lnTo>
                  <a:pt x="21649" y="7757"/>
                </a:lnTo>
                <a:lnTo>
                  <a:pt x="21649" y="7748"/>
                </a:lnTo>
                <a:lnTo>
                  <a:pt x="21649" y="7739"/>
                </a:lnTo>
                <a:lnTo>
                  <a:pt x="21649" y="7730"/>
                </a:lnTo>
                <a:lnTo>
                  <a:pt x="21640" y="7730"/>
                </a:lnTo>
                <a:lnTo>
                  <a:pt x="21631" y="7721"/>
                </a:lnTo>
                <a:lnTo>
                  <a:pt x="21631" y="7713"/>
                </a:lnTo>
                <a:lnTo>
                  <a:pt x="21640" y="7713"/>
                </a:lnTo>
                <a:lnTo>
                  <a:pt x="21640" y="7704"/>
                </a:lnTo>
                <a:lnTo>
                  <a:pt x="21640" y="7695"/>
                </a:lnTo>
                <a:lnTo>
                  <a:pt x="21631" y="7686"/>
                </a:lnTo>
                <a:lnTo>
                  <a:pt x="21631" y="7668"/>
                </a:lnTo>
                <a:lnTo>
                  <a:pt x="21623" y="7668"/>
                </a:lnTo>
                <a:lnTo>
                  <a:pt x="21614" y="7660"/>
                </a:lnTo>
                <a:lnTo>
                  <a:pt x="21614" y="7651"/>
                </a:lnTo>
                <a:close/>
                <a:moveTo>
                  <a:pt x="23449" y="9134"/>
                </a:moveTo>
                <a:lnTo>
                  <a:pt x="23449" y="9125"/>
                </a:lnTo>
                <a:lnTo>
                  <a:pt x="23440" y="9125"/>
                </a:lnTo>
                <a:lnTo>
                  <a:pt x="23440" y="9134"/>
                </a:lnTo>
                <a:close/>
                <a:moveTo>
                  <a:pt x="21490" y="7510"/>
                </a:moveTo>
                <a:lnTo>
                  <a:pt x="21499" y="7510"/>
                </a:lnTo>
                <a:lnTo>
                  <a:pt x="21499" y="7518"/>
                </a:lnTo>
                <a:lnTo>
                  <a:pt x="21499" y="7536"/>
                </a:lnTo>
                <a:lnTo>
                  <a:pt x="21508" y="7554"/>
                </a:lnTo>
                <a:lnTo>
                  <a:pt x="21517" y="7545"/>
                </a:lnTo>
                <a:lnTo>
                  <a:pt x="21526" y="7554"/>
                </a:lnTo>
                <a:lnTo>
                  <a:pt x="21526" y="7563"/>
                </a:lnTo>
                <a:lnTo>
                  <a:pt x="21534" y="7563"/>
                </a:lnTo>
                <a:lnTo>
                  <a:pt x="21534" y="7571"/>
                </a:lnTo>
                <a:lnTo>
                  <a:pt x="21526" y="7589"/>
                </a:lnTo>
                <a:lnTo>
                  <a:pt x="21534" y="7598"/>
                </a:lnTo>
                <a:lnTo>
                  <a:pt x="21526" y="7607"/>
                </a:lnTo>
                <a:lnTo>
                  <a:pt x="21534" y="7607"/>
                </a:lnTo>
                <a:lnTo>
                  <a:pt x="21543" y="7616"/>
                </a:lnTo>
                <a:lnTo>
                  <a:pt x="21543" y="7607"/>
                </a:lnTo>
                <a:lnTo>
                  <a:pt x="21543" y="7589"/>
                </a:lnTo>
                <a:lnTo>
                  <a:pt x="21552" y="7598"/>
                </a:lnTo>
                <a:lnTo>
                  <a:pt x="21552" y="7607"/>
                </a:lnTo>
                <a:lnTo>
                  <a:pt x="21552" y="7598"/>
                </a:lnTo>
                <a:lnTo>
                  <a:pt x="21561" y="7598"/>
                </a:lnTo>
                <a:lnTo>
                  <a:pt x="21561" y="7589"/>
                </a:lnTo>
                <a:lnTo>
                  <a:pt x="21561" y="7580"/>
                </a:lnTo>
                <a:lnTo>
                  <a:pt x="21561" y="7571"/>
                </a:lnTo>
                <a:lnTo>
                  <a:pt x="21552" y="7571"/>
                </a:lnTo>
                <a:lnTo>
                  <a:pt x="21552" y="7563"/>
                </a:lnTo>
                <a:lnTo>
                  <a:pt x="21543" y="7563"/>
                </a:lnTo>
                <a:lnTo>
                  <a:pt x="21552" y="7545"/>
                </a:lnTo>
                <a:lnTo>
                  <a:pt x="21552" y="7536"/>
                </a:lnTo>
                <a:lnTo>
                  <a:pt x="21543" y="7527"/>
                </a:lnTo>
                <a:lnTo>
                  <a:pt x="21543" y="7518"/>
                </a:lnTo>
                <a:lnTo>
                  <a:pt x="21534" y="7518"/>
                </a:lnTo>
                <a:lnTo>
                  <a:pt x="21526" y="7518"/>
                </a:lnTo>
                <a:lnTo>
                  <a:pt x="21517" y="7518"/>
                </a:lnTo>
                <a:lnTo>
                  <a:pt x="21508" y="7518"/>
                </a:lnTo>
                <a:lnTo>
                  <a:pt x="21508" y="7510"/>
                </a:lnTo>
                <a:lnTo>
                  <a:pt x="21499" y="7510"/>
                </a:lnTo>
                <a:lnTo>
                  <a:pt x="21499" y="7501"/>
                </a:lnTo>
                <a:close/>
                <a:moveTo>
                  <a:pt x="23105" y="4863"/>
                </a:moveTo>
                <a:lnTo>
                  <a:pt x="23096" y="4863"/>
                </a:lnTo>
                <a:lnTo>
                  <a:pt x="23087" y="4881"/>
                </a:lnTo>
                <a:lnTo>
                  <a:pt x="23078" y="4889"/>
                </a:lnTo>
                <a:lnTo>
                  <a:pt x="23069" y="4898"/>
                </a:lnTo>
                <a:lnTo>
                  <a:pt x="23061" y="4907"/>
                </a:lnTo>
                <a:lnTo>
                  <a:pt x="23052" y="4925"/>
                </a:lnTo>
                <a:lnTo>
                  <a:pt x="23043" y="4925"/>
                </a:lnTo>
                <a:lnTo>
                  <a:pt x="23052" y="4934"/>
                </a:lnTo>
                <a:lnTo>
                  <a:pt x="23061" y="4942"/>
                </a:lnTo>
                <a:lnTo>
                  <a:pt x="23061" y="4925"/>
                </a:lnTo>
                <a:lnTo>
                  <a:pt x="23069" y="4916"/>
                </a:lnTo>
                <a:lnTo>
                  <a:pt x="23078" y="4907"/>
                </a:lnTo>
                <a:lnTo>
                  <a:pt x="23087" y="4898"/>
                </a:lnTo>
                <a:lnTo>
                  <a:pt x="23096" y="4889"/>
                </a:lnTo>
                <a:lnTo>
                  <a:pt x="23105" y="4881"/>
                </a:lnTo>
                <a:lnTo>
                  <a:pt x="23114" y="4881"/>
                </a:lnTo>
                <a:lnTo>
                  <a:pt x="23122" y="4872"/>
                </a:lnTo>
                <a:lnTo>
                  <a:pt x="23131" y="4872"/>
                </a:lnTo>
                <a:lnTo>
                  <a:pt x="23114" y="4872"/>
                </a:lnTo>
                <a:close/>
                <a:moveTo>
                  <a:pt x="23449" y="9063"/>
                </a:moveTo>
                <a:lnTo>
                  <a:pt x="23449" y="9054"/>
                </a:lnTo>
                <a:lnTo>
                  <a:pt x="23449" y="9045"/>
                </a:lnTo>
                <a:lnTo>
                  <a:pt x="23440" y="9045"/>
                </a:lnTo>
                <a:lnTo>
                  <a:pt x="23440" y="9036"/>
                </a:lnTo>
                <a:lnTo>
                  <a:pt x="23431" y="9045"/>
                </a:lnTo>
                <a:lnTo>
                  <a:pt x="23422" y="9036"/>
                </a:lnTo>
                <a:lnTo>
                  <a:pt x="23414" y="9036"/>
                </a:lnTo>
                <a:lnTo>
                  <a:pt x="23414" y="9045"/>
                </a:lnTo>
                <a:lnTo>
                  <a:pt x="23422" y="9054"/>
                </a:lnTo>
                <a:lnTo>
                  <a:pt x="23414" y="9054"/>
                </a:lnTo>
                <a:lnTo>
                  <a:pt x="23422" y="9054"/>
                </a:lnTo>
                <a:lnTo>
                  <a:pt x="23431" y="9063"/>
                </a:lnTo>
                <a:lnTo>
                  <a:pt x="23440" y="9063"/>
                </a:lnTo>
                <a:close/>
                <a:moveTo>
                  <a:pt x="23149" y="4925"/>
                </a:moveTo>
                <a:lnTo>
                  <a:pt x="23131" y="4925"/>
                </a:lnTo>
                <a:lnTo>
                  <a:pt x="23131" y="4934"/>
                </a:lnTo>
                <a:lnTo>
                  <a:pt x="23140" y="4934"/>
                </a:lnTo>
                <a:lnTo>
                  <a:pt x="23158" y="4925"/>
                </a:lnTo>
                <a:close/>
                <a:moveTo>
                  <a:pt x="23467" y="8966"/>
                </a:moveTo>
                <a:lnTo>
                  <a:pt x="23458" y="8966"/>
                </a:lnTo>
                <a:lnTo>
                  <a:pt x="23458" y="8975"/>
                </a:lnTo>
                <a:lnTo>
                  <a:pt x="23467" y="8975"/>
                </a:lnTo>
                <a:lnTo>
                  <a:pt x="23467" y="8984"/>
                </a:lnTo>
                <a:lnTo>
                  <a:pt x="23458" y="8992"/>
                </a:lnTo>
                <a:lnTo>
                  <a:pt x="23467" y="8992"/>
                </a:lnTo>
                <a:lnTo>
                  <a:pt x="23467" y="8975"/>
                </a:lnTo>
                <a:close/>
                <a:moveTo>
                  <a:pt x="23405" y="9045"/>
                </a:moveTo>
                <a:lnTo>
                  <a:pt x="23414" y="9036"/>
                </a:lnTo>
                <a:lnTo>
                  <a:pt x="23405" y="9028"/>
                </a:lnTo>
                <a:lnTo>
                  <a:pt x="23396" y="9028"/>
                </a:lnTo>
                <a:lnTo>
                  <a:pt x="23387" y="9036"/>
                </a:lnTo>
                <a:close/>
                <a:moveTo>
                  <a:pt x="23219" y="8516"/>
                </a:moveTo>
                <a:lnTo>
                  <a:pt x="23219" y="8525"/>
                </a:lnTo>
                <a:lnTo>
                  <a:pt x="23228" y="8525"/>
                </a:lnTo>
                <a:lnTo>
                  <a:pt x="23228" y="8516"/>
                </a:lnTo>
                <a:close/>
                <a:moveTo>
                  <a:pt x="23219" y="8754"/>
                </a:moveTo>
                <a:lnTo>
                  <a:pt x="23219" y="8763"/>
                </a:lnTo>
                <a:lnTo>
                  <a:pt x="23228" y="8772"/>
                </a:lnTo>
                <a:lnTo>
                  <a:pt x="23237" y="8772"/>
                </a:lnTo>
                <a:lnTo>
                  <a:pt x="23237" y="8781"/>
                </a:lnTo>
                <a:lnTo>
                  <a:pt x="23237" y="8772"/>
                </a:lnTo>
                <a:lnTo>
                  <a:pt x="23246" y="8763"/>
                </a:lnTo>
                <a:lnTo>
                  <a:pt x="23237" y="8763"/>
                </a:lnTo>
                <a:lnTo>
                  <a:pt x="23228" y="8754"/>
                </a:lnTo>
                <a:close/>
                <a:moveTo>
                  <a:pt x="21940" y="5896"/>
                </a:moveTo>
                <a:lnTo>
                  <a:pt x="21949" y="5887"/>
                </a:lnTo>
                <a:lnTo>
                  <a:pt x="21940" y="5887"/>
                </a:lnTo>
                <a:lnTo>
                  <a:pt x="21931" y="5896"/>
                </a:lnTo>
                <a:close/>
                <a:moveTo>
                  <a:pt x="21826" y="5869"/>
                </a:moveTo>
                <a:lnTo>
                  <a:pt x="21817" y="5869"/>
                </a:lnTo>
                <a:lnTo>
                  <a:pt x="21817" y="5878"/>
                </a:lnTo>
                <a:lnTo>
                  <a:pt x="21826" y="5887"/>
                </a:lnTo>
                <a:lnTo>
                  <a:pt x="21826" y="5878"/>
                </a:lnTo>
                <a:lnTo>
                  <a:pt x="21834" y="5878"/>
                </a:lnTo>
                <a:close/>
                <a:moveTo>
                  <a:pt x="21817" y="5684"/>
                </a:moveTo>
                <a:lnTo>
                  <a:pt x="21808" y="5693"/>
                </a:lnTo>
                <a:lnTo>
                  <a:pt x="21799" y="5693"/>
                </a:lnTo>
                <a:lnTo>
                  <a:pt x="21808" y="5701"/>
                </a:lnTo>
                <a:lnTo>
                  <a:pt x="21817" y="5710"/>
                </a:lnTo>
                <a:lnTo>
                  <a:pt x="21817" y="5701"/>
                </a:lnTo>
                <a:close/>
                <a:moveTo>
                  <a:pt x="21790" y="8172"/>
                </a:moveTo>
                <a:lnTo>
                  <a:pt x="21781" y="8180"/>
                </a:lnTo>
                <a:lnTo>
                  <a:pt x="21781" y="8198"/>
                </a:lnTo>
                <a:lnTo>
                  <a:pt x="21790" y="8207"/>
                </a:lnTo>
                <a:lnTo>
                  <a:pt x="21799" y="8198"/>
                </a:lnTo>
                <a:lnTo>
                  <a:pt x="21808" y="8198"/>
                </a:lnTo>
                <a:lnTo>
                  <a:pt x="21808" y="8189"/>
                </a:lnTo>
                <a:lnTo>
                  <a:pt x="21817" y="8172"/>
                </a:lnTo>
                <a:lnTo>
                  <a:pt x="21808" y="8163"/>
                </a:lnTo>
                <a:lnTo>
                  <a:pt x="21799" y="8163"/>
                </a:lnTo>
                <a:close/>
                <a:moveTo>
                  <a:pt x="21720" y="8304"/>
                </a:moveTo>
                <a:lnTo>
                  <a:pt x="21728" y="8304"/>
                </a:lnTo>
                <a:lnTo>
                  <a:pt x="21728" y="8295"/>
                </a:lnTo>
                <a:lnTo>
                  <a:pt x="21720" y="8295"/>
                </a:lnTo>
                <a:close/>
                <a:moveTo>
                  <a:pt x="21852" y="5843"/>
                </a:moveTo>
                <a:lnTo>
                  <a:pt x="21843" y="5843"/>
                </a:lnTo>
                <a:lnTo>
                  <a:pt x="21843" y="5851"/>
                </a:lnTo>
                <a:lnTo>
                  <a:pt x="21843" y="5860"/>
                </a:lnTo>
                <a:lnTo>
                  <a:pt x="21852" y="5851"/>
                </a:lnTo>
                <a:close/>
                <a:moveTo>
                  <a:pt x="21720" y="8286"/>
                </a:moveTo>
                <a:lnTo>
                  <a:pt x="21711" y="8286"/>
                </a:lnTo>
                <a:lnTo>
                  <a:pt x="21711" y="8295"/>
                </a:lnTo>
                <a:lnTo>
                  <a:pt x="21720" y="8295"/>
                </a:lnTo>
                <a:close/>
                <a:moveTo>
                  <a:pt x="21834" y="6257"/>
                </a:moveTo>
                <a:lnTo>
                  <a:pt x="21834" y="6266"/>
                </a:lnTo>
                <a:lnTo>
                  <a:pt x="21834" y="6275"/>
                </a:lnTo>
                <a:lnTo>
                  <a:pt x="21843" y="6275"/>
                </a:lnTo>
                <a:lnTo>
                  <a:pt x="21843" y="6266"/>
                </a:lnTo>
                <a:lnTo>
                  <a:pt x="21834" y="6266"/>
                </a:lnTo>
                <a:close/>
                <a:moveTo>
                  <a:pt x="21976" y="5472"/>
                </a:moveTo>
                <a:lnTo>
                  <a:pt x="21976" y="5481"/>
                </a:lnTo>
                <a:lnTo>
                  <a:pt x="21984" y="5481"/>
                </a:lnTo>
                <a:lnTo>
                  <a:pt x="21984" y="5472"/>
                </a:lnTo>
                <a:close/>
                <a:moveTo>
                  <a:pt x="21526" y="7677"/>
                </a:moveTo>
                <a:lnTo>
                  <a:pt x="21517" y="7677"/>
                </a:lnTo>
                <a:lnTo>
                  <a:pt x="21517" y="7686"/>
                </a:lnTo>
                <a:lnTo>
                  <a:pt x="21526" y="7686"/>
                </a:lnTo>
                <a:lnTo>
                  <a:pt x="21534" y="7677"/>
                </a:lnTo>
                <a:close/>
                <a:moveTo>
                  <a:pt x="21199" y="7466"/>
                </a:moveTo>
                <a:lnTo>
                  <a:pt x="21199" y="7457"/>
                </a:lnTo>
                <a:lnTo>
                  <a:pt x="21190" y="7457"/>
                </a:lnTo>
                <a:lnTo>
                  <a:pt x="21182" y="7457"/>
                </a:lnTo>
                <a:lnTo>
                  <a:pt x="21173" y="7448"/>
                </a:lnTo>
                <a:lnTo>
                  <a:pt x="21173" y="7457"/>
                </a:lnTo>
                <a:lnTo>
                  <a:pt x="21164" y="7457"/>
                </a:lnTo>
                <a:lnTo>
                  <a:pt x="21173" y="7457"/>
                </a:lnTo>
                <a:lnTo>
                  <a:pt x="21173" y="7466"/>
                </a:lnTo>
                <a:lnTo>
                  <a:pt x="21182" y="7466"/>
                </a:lnTo>
                <a:lnTo>
                  <a:pt x="21182" y="7474"/>
                </a:lnTo>
                <a:lnTo>
                  <a:pt x="21190" y="7466"/>
                </a:lnTo>
                <a:lnTo>
                  <a:pt x="21199" y="7474"/>
                </a:lnTo>
                <a:close/>
                <a:moveTo>
                  <a:pt x="21164" y="6443"/>
                </a:moveTo>
                <a:lnTo>
                  <a:pt x="21164" y="6434"/>
                </a:lnTo>
                <a:lnTo>
                  <a:pt x="21155" y="6434"/>
                </a:lnTo>
                <a:lnTo>
                  <a:pt x="21155" y="6443"/>
                </a:lnTo>
                <a:lnTo>
                  <a:pt x="21155" y="6452"/>
                </a:lnTo>
                <a:lnTo>
                  <a:pt x="21164" y="6452"/>
                </a:lnTo>
                <a:close/>
                <a:moveTo>
                  <a:pt x="21199" y="7342"/>
                </a:moveTo>
                <a:lnTo>
                  <a:pt x="21190" y="7333"/>
                </a:lnTo>
                <a:lnTo>
                  <a:pt x="21182" y="7333"/>
                </a:lnTo>
                <a:lnTo>
                  <a:pt x="21182" y="7342"/>
                </a:lnTo>
                <a:close/>
                <a:moveTo>
                  <a:pt x="21508" y="7510"/>
                </a:moveTo>
                <a:lnTo>
                  <a:pt x="21517" y="7510"/>
                </a:lnTo>
                <a:lnTo>
                  <a:pt x="21517" y="7501"/>
                </a:lnTo>
                <a:lnTo>
                  <a:pt x="21508" y="7492"/>
                </a:lnTo>
                <a:lnTo>
                  <a:pt x="21499" y="7492"/>
                </a:lnTo>
                <a:lnTo>
                  <a:pt x="21499" y="7501"/>
                </a:lnTo>
                <a:close/>
                <a:moveTo>
                  <a:pt x="21164" y="7510"/>
                </a:moveTo>
                <a:lnTo>
                  <a:pt x="21155" y="7510"/>
                </a:lnTo>
                <a:lnTo>
                  <a:pt x="21164" y="7518"/>
                </a:lnTo>
                <a:lnTo>
                  <a:pt x="21173" y="7510"/>
                </a:lnTo>
                <a:close/>
                <a:moveTo>
                  <a:pt x="21305" y="8383"/>
                </a:moveTo>
                <a:lnTo>
                  <a:pt x="21296" y="8392"/>
                </a:lnTo>
                <a:lnTo>
                  <a:pt x="21305" y="8392"/>
                </a:lnTo>
                <a:lnTo>
                  <a:pt x="21305" y="8383"/>
                </a:lnTo>
                <a:lnTo>
                  <a:pt x="21314" y="8383"/>
                </a:lnTo>
                <a:lnTo>
                  <a:pt x="21314" y="8392"/>
                </a:lnTo>
                <a:lnTo>
                  <a:pt x="21314" y="8383"/>
                </a:lnTo>
                <a:close/>
                <a:moveTo>
                  <a:pt x="21173" y="7977"/>
                </a:moveTo>
                <a:lnTo>
                  <a:pt x="21182" y="7977"/>
                </a:lnTo>
                <a:lnTo>
                  <a:pt x="21190" y="7969"/>
                </a:lnTo>
                <a:lnTo>
                  <a:pt x="21190" y="7977"/>
                </a:lnTo>
                <a:lnTo>
                  <a:pt x="21190" y="7969"/>
                </a:lnTo>
                <a:lnTo>
                  <a:pt x="21199" y="7969"/>
                </a:lnTo>
                <a:lnTo>
                  <a:pt x="21190" y="7960"/>
                </a:lnTo>
                <a:lnTo>
                  <a:pt x="21182" y="7969"/>
                </a:lnTo>
                <a:lnTo>
                  <a:pt x="21173" y="7969"/>
                </a:lnTo>
                <a:lnTo>
                  <a:pt x="21164" y="7977"/>
                </a:lnTo>
                <a:close/>
                <a:moveTo>
                  <a:pt x="21173" y="7580"/>
                </a:moveTo>
                <a:lnTo>
                  <a:pt x="21182" y="7580"/>
                </a:lnTo>
                <a:lnTo>
                  <a:pt x="21173" y="7571"/>
                </a:lnTo>
                <a:lnTo>
                  <a:pt x="21164" y="7571"/>
                </a:lnTo>
                <a:lnTo>
                  <a:pt x="21164" y="7580"/>
                </a:lnTo>
                <a:lnTo>
                  <a:pt x="21164" y="7589"/>
                </a:lnTo>
                <a:close/>
                <a:moveTo>
                  <a:pt x="21182" y="7474"/>
                </a:moveTo>
                <a:lnTo>
                  <a:pt x="21173" y="7474"/>
                </a:lnTo>
                <a:lnTo>
                  <a:pt x="21164" y="7474"/>
                </a:lnTo>
                <a:lnTo>
                  <a:pt x="21173" y="7483"/>
                </a:lnTo>
                <a:lnTo>
                  <a:pt x="21173" y="7492"/>
                </a:lnTo>
                <a:lnTo>
                  <a:pt x="21182" y="7492"/>
                </a:lnTo>
                <a:lnTo>
                  <a:pt x="21182" y="7483"/>
                </a:lnTo>
                <a:close/>
                <a:moveTo>
                  <a:pt x="20979" y="7739"/>
                </a:moveTo>
                <a:lnTo>
                  <a:pt x="20979" y="7748"/>
                </a:lnTo>
                <a:lnTo>
                  <a:pt x="20987" y="7748"/>
                </a:lnTo>
                <a:close/>
                <a:moveTo>
                  <a:pt x="20899" y="8586"/>
                </a:moveTo>
                <a:lnTo>
                  <a:pt x="20890" y="8595"/>
                </a:lnTo>
                <a:lnTo>
                  <a:pt x="20890" y="8604"/>
                </a:lnTo>
                <a:lnTo>
                  <a:pt x="20882" y="8613"/>
                </a:lnTo>
                <a:lnTo>
                  <a:pt x="20882" y="8622"/>
                </a:lnTo>
                <a:lnTo>
                  <a:pt x="20890" y="8630"/>
                </a:lnTo>
                <a:lnTo>
                  <a:pt x="20890" y="8648"/>
                </a:lnTo>
                <a:lnTo>
                  <a:pt x="20908" y="8630"/>
                </a:lnTo>
                <a:lnTo>
                  <a:pt x="20908" y="8622"/>
                </a:lnTo>
                <a:lnTo>
                  <a:pt x="20908" y="8613"/>
                </a:lnTo>
                <a:lnTo>
                  <a:pt x="20908" y="8604"/>
                </a:lnTo>
                <a:lnTo>
                  <a:pt x="20899" y="8595"/>
                </a:lnTo>
                <a:lnTo>
                  <a:pt x="20908" y="8586"/>
                </a:lnTo>
                <a:close/>
                <a:moveTo>
                  <a:pt x="20996" y="8101"/>
                </a:moveTo>
                <a:lnTo>
                  <a:pt x="20996" y="8110"/>
                </a:lnTo>
                <a:lnTo>
                  <a:pt x="21005" y="8110"/>
                </a:lnTo>
                <a:lnTo>
                  <a:pt x="21005" y="8101"/>
                </a:lnTo>
                <a:close/>
                <a:moveTo>
                  <a:pt x="20917" y="8604"/>
                </a:moveTo>
                <a:lnTo>
                  <a:pt x="20908" y="8613"/>
                </a:lnTo>
                <a:close/>
                <a:moveTo>
                  <a:pt x="20934" y="8966"/>
                </a:moveTo>
                <a:lnTo>
                  <a:pt x="20934" y="8957"/>
                </a:lnTo>
                <a:lnTo>
                  <a:pt x="20917" y="8948"/>
                </a:lnTo>
                <a:lnTo>
                  <a:pt x="20908" y="8957"/>
                </a:lnTo>
                <a:lnTo>
                  <a:pt x="20899" y="8957"/>
                </a:lnTo>
                <a:lnTo>
                  <a:pt x="20890" y="8966"/>
                </a:lnTo>
                <a:lnTo>
                  <a:pt x="20890" y="8984"/>
                </a:lnTo>
                <a:lnTo>
                  <a:pt x="20890" y="8992"/>
                </a:lnTo>
                <a:lnTo>
                  <a:pt x="20882" y="8992"/>
                </a:lnTo>
                <a:lnTo>
                  <a:pt x="20873" y="8992"/>
                </a:lnTo>
                <a:lnTo>
                  <a:pt x="20873" y="9001"/>
                </a:lnTo>
                <a:lnTo>
                  <a:pt x="20882" y="9001"/>
                </a:lnTo>
                <a:lnTo>
                  <a:pt x="20899" y="9001"/>
                </a:lnTo>
                <a:lnTo>
                  <a:pt x="20908" y="9001"/>
                </a:lnTo>
                <a:lnTo>
                  <a:pt x="20926" y="9001"/>
                </a:lnTo>
                <a:lnTo>
                  <a:pt x="20934" y="8984"/>
                </a:lnTo>
                <a:close/>
                <a:moveTo>
                  <a:pt x="20961" y="7819"/>
                </a:moveTo>
                <a:lnTo>
                  <a:pt x="20961" y="7827"/>
                </a:lnTo>
                <a:lnTo>
                  <a:pt x="20970" y="7827"/>
                </a:lnTo>
                <a:lnTo>
                  <a:pt x="20979" y="7827"/>
                </a:lnTo>
                <a:lnTo>
                  <a:pt x="20979" y="7819"/>
                </a:lnTo>
                <a:lnTo>
                  <a:pt x="20979" y="7810"/>
                </a:lnTo>
                <a:lnTo>
                  <a:pt x="20970" y="7819"/>
                </a:lnTo>
                <a:close/>
                <a:moveTo>
                  <a:pt x="20961" y="7766"/>
                </a:moveTo>
                <a:lnTo>
                  <a:pt x="20952" y="7766"/>
                </a:lnTo>
                <a:lnTo>
                  <a:pt x="20952" y="7774"/>
                </a:lnTo>
                <a:lnTo>
                  <a:pt x="20961" y="7783"/>
                </a:lnTo>
                <a:lnTo>
                  <a:pt x="20961" y="7774"/>
                </a:lnTo>
                <a:lnTo>
                  <a:pt x="20961" y="7757"/>
                </a:lnTo>
                <a:close/>
                <a:moveTo>
                  <a:pt x="21014" y="8057"/>
                </a:moveTo>
                <a:lnTo>
                  <a:pt x="21023" y="8057"/>
                </a:lnTo>
                <a:lnTo>
                  <a:pt x="21023" y="8048"/>
                </a:lnTo>
                <a:lnTo>
                  <a:pt x="21014" y="8039"/>
                </a:lnTo>
                <a:lnTo>
                  <a:pt x="21005" y="8039"/>
                </a:lnTo>
                <a:lnTo>
                  <a:pt x="21005" y="8048"/>
                </a:lnTo>
                <a:close/>
                <a:moveTo>
                  <a:pt x="21137" y="8419"/>
                </a:moveTo>
                <a:lnTo>
                  <a:pt x="21129" y="8445"/>
                </a:lnTo>
                <a:lnTo>
                  <a:pt x="21129" y="8454"/>
                </a:lnTo>
                <a:lnTo>
                  <a:pt x="21129" y="8463"/>
                </a:lnTo>
                <a:lnTo>
                  <a:pt x="21129" y="8472"/>
                </a:lnTo>
                <a:lnTo>
                  <a:pt x="21129" y="8480"/>
                </a:lnTo>
                <a:lnTo>
                  <a:pt x="21129" y="8489"/>
                </a:lnTo>
                <a:lnTo>
                  <a:pt x="21120" y="8498"/>
                </a:lnTo>
                <a:lnTo>
                  <a:pt x="21120" y="8507"/>
                </a:lnTo>
                <a:lnTo>
                  <a:pt x="21111" y="8516"/>
                </a:lnTo>
                <a:lnTo>
                  <a:pt x="21111" y="8525"/>
                </a:lnTo>
                <a:lnTo>
                  <a:pt x="21111" y="8533"/>
                </a:lnTo>
                <a:lnTo>
                  <a:pt x="21102" y="8542"/>
                </a:lnTo>
                <a:lnTo>
                  <a:pt x="21093" y="8542"/>
                </a:lnTo>
                <a:lnTo>
                  <a:pt x="21093" y="8551"/>
                </a:lnTo>
                <a:lnTo>
                  <a:pt x="21084" y="8551"/>
                </a:lnTo>
                <a:lnTo>
                  <a:pt x="21093" y="8560"/>
                </a:lnTo>
                <a:lnTo>
                  <a:pt x="21093" y="8569"/>
                </a:lnTo>
                <a:lnTo>
                  <a:pt x="21093" y="8578"/>
                </a:lnTo>
                <a:lnTo>
                  <a:pt x="21093" y="8595"/>
                </a:lnTo>
                <a:lnTo>
                  <a:pt x="21102" y="8604"/>
                </a:lnTo>
                <a:lnTo>
                  <a:pt x="21102" y="8613"/>
                </a:lnTo>
                <a:lnTo>
                  <a:pt x="21120" y="8604"/>
                </a:lnTo>
                <a:lnTo>
                  <a:pt x="21129" y="8604"/>
                </a:lnTo>
                <a:lnTo>
                  <a:pt x="21137" y="8604"/>
                </a:lnTo>
                <a:lnTo>
                  <a:pt x="21137" y="8613"/>
                </a:lnTo>
                <a:lnTo>
                  <a:pt x="21137" y="8622"/>
                </a:lnTo>
                <a:lnTo>
                  <a:pt x="21137" y="8630"/>
                </a:lnTo>
                <a:lnTo>
                  <a:pt x="21146" y="8639"/>
                </a:lnTo>
                <a:lnTo>
                  <a:pt x="21146" y="8648"/>
                </a:lnTo>
                <a:lnTo>
                  <a:pt x="21146" y="8675"/>
                </a:lnTo>
                <a:lnTo>
                  <a:pt x="21146" y="8683"/>
                </a:lnTo>
                <a:lnTo>
                  <a:pt x="21146" y="8692"/>
                </a:lnTo>
                <a:lnTo>
                  <a:pt x="21146" y="8701"/>
                </a:lnTo>
                <a:lnTo>
                  <a:pt x="21146" y="8710"/>
                </a:lnTo>
                <a:lnTo>
                  <a:pt x="21137" y="8719"/>
                </a:lnTo>
                <a:lnTo>
                  <a:pt x="21137" y="8728"/>
                </a:lnTo>
                <a:lnTo>
                  <a:pt x="21129" y="8736"/>
                </a:lnTo>
                <a:lnTo>
                  <a:pt x="21129" y="8745"/>
                </a:lnTo>
                <a:lnTo>
                  <a:pt x="21137" y="8754"/>
                </a:lnTo>
                <a:lnTo>
                  <a:pt x="21146" y="8763"/>
                </a:lnTo>
                <a:lnTo>
                  <a:pt x="21155" y="8772"/>
                </a:lnTo>
                <a:lnTo>
                  <a:pt x="21164" y="8763"/>
                </a:lnTo>
                <a:lnTo>
                  <a:pt x="21173" y="8763"/>
                </a:lnTo>
                <a:lnTo>
                  <a:pt x="21182" y="8763"/>
                </a:lnTo>
                <a:lnTo>
                  <a:pt x="21190" y="8754"/>
                </a:lnTo>
                <a:lnTo>
                  <a:pt x="21199" y="8754"/>
                </a:lnTo>
                <a:lnTo>
                  <a:pt x="21208" y="8763"/>
                </a:lnTo>
                <a:lnTo>
                  <a:pt x="21208" y="8754"/>
                </a:lnTo>
                <a:lnTo>
                  <a:pt x="21208" y="8745"/>
                </a:lnTo>
                <a:lnTo>
                  <a:pt x="21199" y="8728"/>
                </a:lnTo>
                <a:lnTo>
                  <a:pt x="21199" y="8710"/>
                </a:lnTo>
                <a:lnTo>
                  <a:pt x="21208" y="8701"/>
                </a:lnTo>
                <a:lnTo>
                  <a:pt x="21208" y="8692"/>
                </a:lnTo>
                <a:lnTo>
                  <a:pt x="21208" y="8675"/>
                </a:lnTo>
                <a:lnTo>
                  <a:pt x="21208" y="8648"/>
                </a:lnTo>
                <a:lnTo>
                  <a:pt x="21208" y="8630"/>
                </a:lnTo>
                <a:lnTo>
                  <a:pt x="21208" y="8622"/>
                </a:lnTo>
                <a:lnTo>
                  <a:pt x="21208" y="8595"/>
                </a:lnTo>
                <a:lnTo>
                  <a:pt x="21208" y="8586"/>
                </a:lnTo>
                <a:lnTo>
                  <a:pt x="21199" y="8578"/>
                </a:lnTo>
                <a:lnTo>
                  <a:pt x="21199" y="8569"/>
                </a:lnTo>
                <a:lnTo>
                  <a:pt x="21199" y="8560"/>
                </a:lnTo>
                <a:lnTo>
                  <a:pt x="21217" y="8551"/>
                </a:lnTo>
                <a:lnTo>
                  <a:pt x="21226" y="8542"/>
                </a:lnTo>
                <a:lnTo>
                  <a:pt x="21234" y="8542"/>
                </a:lnTo>
                <a:lnTo>
                  <a:pt x="21243" y="8542"/>
                </a:lnTo>
                <a:lnTo>
                  <a:pt x="21252" y="8542"/>
                </a:lnTo>
                <a:lnTo>
                  <a:pt x="21252" y="8551"/>
                </a:lnTo>
                <a:lnTo>
                  <a:pt x="21252" y="8560"/>
                </a:lnTo>
                <a:lnTo>
                  <a:pt x="21261" y="8569"/>
                </a:lnTo>
                <a:lnTo>
                  <a:pt x="21252" y="8586"/>
                </a:lnTo>
                <a:lnTo>
                  <a:pt x="21243" y="8604"/>
                </a:lnTo>
                <a:lnTo>
                  <a:pt x="21243" y="8613"/>
                </a:lnTo>
                <a:lnTo>
                  <a:pt x="21279" y="8639"/>
                </a:lnTo>
                <a:lnTo>
                  <a:pt x="21287" y="8648"/>
                </a:lnTo>
                <a:lnTo>
                  <a:pt x="21296" y="8648"/>
                </a:lnTo>
                <a:lnTo>
                  <a:pt x="21296" y="8657"/>
                </a:lnTo>
                <a:lnTo>
                  <a:pt x="21296" y="8666"/>
                </a:lnTo>
                <a:lnTo>
                  <a:pt x="21287" y="8666"/>
                </a:lnTo>
                <a:lnTo>
                  <a:pt x="21287" y="8683"/>
                </a:lnTo>
                <a:lnTo>
                  <a:pt x="21287" y="8692"/>
                </a:lnTo>
                <a:lnTo>
                  <a:pt x="21296" y="8701"/>
                </a:lnTo>
                <a:lnTo>
                  <a:pt x="21305" y="8701"/>
                </a:lnTo>
                <a:lnTo>
                  <a:pt x="21323" y="8710"/>
                </a:lnTo>
                <a:lnTo>
                  <a:pt x="21331" y="8701"/>
                </a:lnTo>
                <a:lnTo>
                  <a:pt x="21331" y="8692"/>
                </a:lnTo>
                <a:lnTo>
                  <a:pt x="21331" y="8683"/>
                </a:lnTo>
                <a:lnTo>
                  <a:pt x="21340" y="8683"/>
                </a:lnTo>
                <a:lnTo>
                  <a:pt x="21358" y="8675"/>
                </a:lnTo>
                <a:lnTo>
                  <a:pt x="21367" y="8675"/>
                </a:lnTo>
                <a:lnTo>
                  <a:pt x="21376" y="8675"/>
                </a:lnTo>
                <a:lnTo>
                  <a:pt x="21376" y="8666"/>
                </a:lnTo>
                <a:lnTo>
                  <a:pt x="21384" y="8675"/>
                </a:lnTo>
                <a:lnTo>
                  <a:pt x="21393" y="8675"/>
                </a:lnTo>
                <a:lnTo>
                  <a:pt x="21393" y="8666"/>
                </a:lnTo>
                <a:lnTo>
                  <a:pt x="21393" y="8657"/>
                </a:lnTo>
                <a:lnTo>
                  <a:pt x="21393" y="8648"/>
                </a:lnTo>
                <a:lnTo>
                  <a:pt x="21384" y="8648"/>
                </a:lnTo>
                <a:lnTo>
                  <a:pt x="21376" y="8648"/>
                </a:lnTo>
                <a:lnTo>
                  <a:pt x="21367" y="8639"/>
                </a:lnTo>
                <a:lnTo>
                  <a:pt x="21367" y="8630"/>
                </a:lnTo>
                <a:lnTo>
                  <a:pt x="21358" y="8622"/>
                </a:lnTo>
                <a:lnTo>
                  <a:pt x="21349" y="8622"/>
                </a:lnTo>
                <a:lnTo>
                  <a:pt x="21340" y="8613"/>
                </a:lnTo>
                <a:lnTo>
                  <a:pt x="21349" y="8595"/>
                </a:lnTo>
                <a:lnTo>
                  <a:pt x="21349" y="8586"/>
                </a:lnTo>
                <a:lnTo>
                  <a:pt x="21358" y="8586"/>
                </a:lnTo>
                <a:lnTo>
                  <a:pt x="21349" y="8578"/>
                </a:lnTo>
                <a:lnTo>
                  <a:pt x="21349" y="8569"/>
                </a:lnTo>
                <a:lnTo>
                  <a:pt x="21349" y="8560"/>
                </a:lnTo>
                <a:lnTo>
                  <a:pt x="21331" y="8551"/>
                </a:lnTo>
                <a:lnTo>
                  <a:pt x="21323" y="8542"/>
                </a:lnTo>
                <a:lnTo>
                  <a:pt x="21323" y="8533"/>
                </a:lnTo>
                <a:lnTo>
                  <a:pt x="21314" y="8525"/>
                </a:lnTo>
                <a:lnTo>
                  <a:pt x="21305" y="8516"/>
                </a:lnTo>
                <a:lnTo>
                  <a:pt x="21296" y="8507"/>
                </a:lnTo>
                <a:lnTo>
                  <a:pt x="21287" y="8498"/>
                </a:lnTo>
                <a:lnTo>
                  <a:pt x="21279" y="8498"/>
                </a:lnTo>
                <a:lnTo>
                  <a:pt x="21279" y="8489"/>
                </a:lnTo>
                <a:lnTo>
                  <a:pt x="21287" y="8489"/>
                </a:lnTo>
                <a:lnTo>
                  <a:pt x="21296" y="8489"/>
                </a:lnTo>
                <a:lnTo>
                  <a:pt x="21305" y="8489"/>
                </a:lnTo>
                <a:lnTo>
                  <a:pt x="21305" y="8480"/>
                </a:lnTo>
                <a:lnTo>
                  <a:pt x="21314" y="8472"/>
                </a:lnTo>
                <a:lnTo>
                  <a:pt x="21340" y="8472"/>
                </a:lnTo>
                <a:lnTo>
                  <a:pt x="21340" y="8463"/>
                </a:lnTo>
                <a:lnTo>
                  <a:pt x="21349" y="8463"/>
                </a:lnTo>
                <a:lnTo>
                  <a:pt x="21358" y="8454"/>
                </a:lnTo>
                <a:lnTo>
                  <a:pt x="21376" y="8436"/>
                </a:lnTo>
                <a:lnTo>
                  <a:pt x="21376" y="8427"/>
                </a:lnTo>
                <a:lnTo>
                  <a:pt x="21384" y="8419"/>
                </a:lnTo>
                <a:lnTo>
                  <a:pt x="21393" y="8419"/>
                </a:lnTo>
                <a:lnTo>
                  <a:pt x="21402" y="8419"/>
                </a:lnTo>
                <a:lnTo>
                  <a:pt x="21411" y="8419"/>
                </a:lnTo>
                <a:lnTo>
                  <a:pt x="21411" y="8427"/>
                </a:lnTo>
                <a:lnTo>
                  <a:pt x="21420" y="8427"/>
                </a:lnTo>
                <a:lnTo>
                  <a:pt x="21429" y="8427"/>
                </a:lnTo>
                <a:lnTo>
                  <a:pt x="21429" y="8419"/>
                </a:lnTo>
                <a:lnTo>
                  <a:pt x="21429" y="8410"/>
                </a:lnTo>
                <a:lnTo>
                  <a:pt x="21429" y="8401"/>
                </a:lnTo>
                <a:lnTo>
                  <a:pt x="21420" y="8392"/>
                </a:lnTo>
                <a:lnTo>
                  <a:pt x="21411" y="8392"/>
                </a:lnTo>
                <a:lnTo>
                  <a:pt x="21402" y="8392"/>
                </a:lnTo>
                <a:lnTo>
                  <a:pt x="21393" y="8401"/>
                </a:lnTo>
                <a:lnTo>
                  <a:pt x="21384" y="8401"/>
                </a:lnTo>
                <a:lnTo>
                  <a:pt x="21393" y="8401"/>
                </a:lnTo>
                <a:lnTo>
                  <a:pt x="21393" y="8410"/>
                </a:lnTo>
                <a:lnTo>
                  <a:pt x="21376" y="8410"/>
                </a:lnTo>
                <a:lnTo>
                  <a:pt x="21367" y="8410"/>
                </a:lnTo>
                <a:lnTo>
                  <a:pt x="21349" y="8410"/>
                </a:lnTo>
                <a:lnTo>
                  <a:pt x="21340" y="8410"/>
                </a:lnTo>
                <a:lnTo>
                  <a:pt x="21331" y="8410"/>
                </a:lnTo>
                <a:lnTo>
                  <a:pt x="21331" y="8419"/>
                </a:lnTo>
                <a:lnTo>
                  <a:pt x="21323" y="8419"/>
                </a:lnTo>
                <a:lnTo>
                  <a:pt x="21314" y="8419"/>
                </a:lnTo>
                <a:lnTo>
                  <a:pt x="21305" y="8419"/>
                </a:lnTo>
                <a:lnTo>
                  <a:pt x="21296" y="8410"/>
                </a:lnTo>
                <a:lnTo>
                  <a:pt x="21287" y="8410"/>
                </a:lnTo>
                <a:lnTo>
                  <a:pt x="21287" y="8419"/>
                </a:lnTo>
                <a:lnTo>
                  <a:pt x="21270" y="8436"/>
                </a:lnTo>
                <a:lnTo>
                  <a:pt x="21261" y="8445"/>
                </a:lnTo>
                <a:lnTo>
                  <a:pt x="21252" y="8454"/>
                </a:lnTo>
                <a:lnTo>
                  <a:pt x="21243" y="8454"/>
                </a:lnTo>
                <a:lnTo>
                  <a:pt x="21234" y="8454"/>
                </a:lnTo>
                <a:lnTo>
                  <a:pt x="21226" y="8454"/>
                </a:lnTo>
                <a:lnTo>
                  <a:pt x="21226" y="8445"/>
                </a:lnTo>
                <a:lnTo>
                  <a:pt x="21217" y="8427"/>
                </a:lnTo>
                <a:lnTo>
                  <a:pt x="21208" y="8419"/>
                </a:lnTo>
                <a:lnTo>
                  <a:pt x="21199" y="8419"/>
                </a:lnTo>
                <a:lnTo>
                  <a:pt x="21182" y="8401"/>
                </a:lnTo>
                <a:lnTo>
                  <a:pt x="21182" y="8392"/>
                </a:lnTo>
                <a:lnTo>
                  <a:pt x="21182" y="8383"/>
                </a:lnTo>
                <a:lnTo>
                  <a:pt x="21182" y="8375"/>
                </a:lnTo>
                <a:lnTo>
                  <a:pt x="21182" y="8366"/>
                </a:lnTo>
                <a:lnTo>
                  <a:pt x="21182" y="8357"/>
                </a:lnTo>
                <a:lnTo>
                  <a:pt x="21182" y="8348"/>
                </a:lnTo>
                <a:lnTo>
                  <a:pt x="21190" y="8339"/>
                </a:lnTo>
                <a:lnTo>
                  <a:pt x="21190" y="8330"/>
                </a:lnTo>
                <a:lnTo>
                  <a:pt x="21199" y="8322"/>
                </a:lnTo>
                <a:lnTo>
                  <a:pt x="21208" y="8322"/>
                </a:lnTo>
                <a:lnTo>
                  <a:pt x="21208" y="8313"/>
                </a:lnTo>
                <a:lnTo>
                  <a:pt x="21217" y="8313"/>
                </a:lnTo>
                <a:lnTo>
                  <a:pt x="21226" y="8313"/>
                </a:lnTo>
                <a:lnTo>
                  <a:pt x="21243" y="8322"/>
                </a:lnTo>
                <a:lnTo>
                  <a:pt x="21252" y="8322"/>
                </a:lnTo>
                <a:lnTo>
                  <a:pt x="21279" y="8313"/>
                </a:lnTo>
                <a:lnTo>
                  <a:pt x="21287" y="8313"/>
                </a:lnTo>
                <a:lnTo>
                  <a:pt x="21296" y="8313"/>
                </a:lnTo>
                <a:lnTo>
                  <a:pt x="21305" y="8322"/>
                </a:lnTo>
                <a:lnTo>
                  <a:pt x="21314" y="8322"/>
                </a:lnTo>
                <a:lnTo>
                  <a:pt x="21331" y="8313"/>
                </a:lnTo>
                <a:lnTo>
                  <a:pt x="21349" y="8313"/>
                </a:lnTo>
                <a:lnTo>
                  <a:pt x="21393" y="8313"/>
                </a:lnTo>
                <a:lnTo>
                  <a:pt x="21402" y="8313"/>
                </a:lnTo>
                <a:lnTo>
                  <a:pt x="21411" y="8322"/>
                </a:lnTo>
                <a:lnTo>
                  <a:pt x="21420" y="8330"/>
                </a:lnTo>
                <a:lnTo>
                  <a:pt x="21437" y="8330"/>
                </a:lnTo>
                <a:lnTo>
                  <a:pt x="21446" y="8330"/>
                </a:lnTo>
                <a:lnTo>
                  <a:pt x="21455" y="8330"/>
                </a:lnTo>
                <a:lnTo>
                  <a:pt x="21481" y="8322"/>
                </a:lnTo>
                <a:lnTo>
                  <a:pt x="21490" y="8322"/>
                </a:lnTo>
                <a:lnTo>
                  <a:pt x="21499" y="8322"/>
                </a:lnTo>
                <a:lnTo>
                  <a:pt x="21499" y="8313"/>
                </a:lnTo>
                <a:lnTo>
                  <a:pt x="21508" y="8313"/>
                </a:lnTo>
                <a:lnTo>
                  <a:pt x="21517" y="8304"/>
                </a:lnTo>
                <a:lnTo>
                  <a:pt x="21517" y="8295"/>
                </a:lnTo>
                <a:lnTo>
                  <a:pt x="21526" y="8295"/>
                </a:lnTo>
                <a:lnTo>
                  <a:pt x="21534" y="8277"/>
                </a:lnTo>
                <a:lnTo>
                  <a:pt x="21543" y="8269"/>
                </a:lnTo>
                <a:lnTo>
                  <a:pt x="21552" y="8251"/>
                </a:lnTo>
                <a:lnTo>
                  <a:pt x="21561" y="8242"/>
                </a:lnTo>
                <a:lnTo>
                  <a:pt x="21561" y="8233"/>
                </a:lnTo>
                <a:lnTo>
                  <a:pt x="21552" y="8225"/>
                </a:lnTo>
                <a:lnTo>
                  <a:pt x="21543" y="8225"/>
                </a:lnTo>
                <a:lnTo>
                  <a:pt x="21543" y="8233"/>
                </a:lnTo>
                <a:lnTo>
                  <a:pt x="21534" y="8233"/>
                </a:lnTo>
                <a:lnTo>
                  <a:pt x="21526" y="8242"/>
                </a:lnTo>
                <a:lnTo>
                  <a:pt x="21517" y="8251"/>
                </a:lnTo>
                <a:lnTo>
                  <a:pt x="21517" y="8260"/>
                </a:lnTo>
                <a:lnTo>
                  <a:pt x="21508" y="8260"/>
                </a:lnTo>
                <a:lnTo>
                  <a:pt x="21499" y="8269"/>
                </a:lnTo>
                <a:lnTo>
                  <a:pt x="21490" y="8277"/>
                </a:lnTo>
                <a:lnTo>
                  <a:pt x="21464" y="8286"/>
                </a:lnTo>
                <a:lnTo>
                  <a:pt x="21420" y="8286"/>
                </a:lnTo>
                <a:lnTo>
                  <a:pt x="21402" y="8286"/>
                </a:lnTo>
                <a:lnTo>
                  <a:pt x="21393" y="8286"/>
                </a:lnTo>
                <a:lnTo>
                  <a:pt x="21384" y="8286"/>
                </a:lnTo>
                <a:lnTo>
                  <a:pt x="21376" y="8286"/>
                </a:lnTo>
                <a:lnTo>
                  <a:pt x="21367" y="8277"/>
                </a:lnTo>
                <a:lnTo>
                  <a:pt x="21358" y="8277"/>
                </a:lnTo>
                <a:lnTo>
                  <a:pt x="21331" y="8277"/>
                </a:lnTo>
                <a:lnTo>
                  <a:pt x="21314" y="8269"/>
                </a:lnTo>
                <a:lnTo>
                  <a:pt x="21296" y="8277"/>
                </a:lnTo>
                <a:lnTo>
                  <a:pt x="21296" y="8269"/>
                </a:lnTo>
                <a:lnTo>
                  <a:pt x="21287" y="8269"/>
                </a:lnTo>
                <a:lnTo>
                  <a:pt x="21287" y="8260"/>
                </a:lnTo>
                <a:lnTo>
                  <a:pt x="21279" y="8260"/>
                </a:lnTo>
                <a:lnTo>
                  <a:pt x="21270" y="8260"/>
                </a:lnTo>
                <a:lnTo>
                  <a:pt x="21261" y="8251"/>
                </a:lnTo>
                <a:lnTo>
                  <a:pt x="21252" y="8251"/>
                </a:lnTo>
                <a:lnTo>
                  <a:pt x="21243" y="8260"/>
                </a:lnTo>
                <a:lnTo>
                  <a:pt x="21234" y="8269"/>
                </a:lnTo>
                <a:lnTo>
                  <a:pt x="21234" y="8277"/>
                </a:lnTo>
                <a:lnTo>
                  <a:pt x="21226" y="8286"/>
                </a:lnTo>
                <a:lnTo>
                  <a:pt x="21217" y="8295"/>
                </a:lnTo>
                <a:lnTo>
                  <a:pt x="21208" y="8286"/>
                </a:lnTo>
                <a:lnTo>
                  <a:pt x="21199" y="8277"/>
                </a:lnTo>
                <a:lnTo>
                  <a:pt x="21199" y="8286"/>
                </a:lnTo>
                <a:lnTo>
                  <a:pt x="21190" y="8295"/>
                </a:lnTo>
                <a:lnTo>
                  <a:pt x="21182" y="8295"/>
                </a:lnTo>
                <a:lnTo>
                  <a:pt x="21182" y="8304"/>
                </a:lnTo>
                <a:lnTo>
                  <a:pt x="21182" y="8313"/>
                </a:lnTo>
                <a:lnTo>
                  <a:pt x="21173" y="8322"/>
                </a:lnTo>
                <a:lnTo>
                  <a:pt x="21164" y="8330"/>
                </a:lnTo>
                <a:lnTo>
                  <a:pt x="21164" y="8339"/>
                </a:lnTo>
                <a:lnTo>
                  <a:pt x="21164" y="8348"/>
                </a:lnTo>
                <a:lnTo>
                  <a:pt x="21164" y="8357"/>
                </a:lnTo>
                <a:lnTo>
                  <a:pt x="21155" y="8357"/>
                </a:lnTo>
                <a:lnTo>
                  <a:pt x="21164" y="8383"/>
                </a:lnTo>
                <a:lnTo>
                  <a:pt x="21164" y="8401"/>
                </a:lnTo>
                <a:lnTo>
                  <a:pt x="21164" y="8410"/>
                </a:lnTo>
                <a:lnTo>
                  <a:pt x="21155" y="8401"/>
                </a:lnTo>
                <a:close/>
                <a:moveTo>
                  <a:pt x="21358" y="7624"/>
                </a:moveTo>
                <a:lnTo>
                  <a:pt x="21358" y="7633"/>
                </a:lnTo>
                <a:lnTo>
                  <a:pt x="21358" y="7642"/>
                </a:lnTo>
                <a:lnTo>
                  <a:pt x="21367" y="7660"/>
                </a:lnTo>
                <a:lnTo>
                  <a:pt x="21376" y="7660"/>
                </a:lnTo>
                <a:lnTo>
                  <a:pt x="21384" y="7668"/>
                </a:lnTo>
                <a:lnTo>
                  <a:pt x="21393" y="7686"/>
                </a:lnTo>
                <a:lnTo>
                  <a:pt x="21402" y="7686"/>
                </a:lnTo>
                <a:lnTo>
                  <a:pt x="21411" y="7686"/>
                </a:lnTo>
                <a:lnTo>
                  <a:pt x="21420" y="7677"/>
                </a:lnTo>
                <a:lnTo>
                  <a:pt x="21420" y="7668"/>
                </a:lnTo>
                <a:lnTo>
                  <a:pt x="21411" y="7651"/>
                </a:lnTo>
                <a:lnTo>
                  <a:pt x="21411" y="7642"/>
                </a:lnTo>
                <a:lnTo>
                  <a:pt x="21411" y="7624"/>
                </a:lnTo>
                <a:lnTo>
                  <a:pt x="21420" y="7616"/>
                </a:lnTo>
                <a:lnTo>
                  <a:pt x="21420" y="7607"/>
                </a:lnTo>
                <a:lnTo>
                  <a:pt x="21420" y="7598"/>
                </a:lnTo>
                <a:lnTo>
                  <a:pt x="21429" y="7580"/>
                </a:lnTo>
                <a:lnTo>
                  <a:pt x="21437" y="7571"/>
                </a:lnTo>
                <a:lnTo>
                  <a:pt x="21437" y="7563"/>
                </a:lnTo>
                <a:lnTo>
                  <a:pt x="21437" y="7554"/>
                </a:lnTo>
                <a:lnTo>
                  <a:pt x="21420" y="7545"/>
                </a:lnTo>
                <a:lnTo>
                  <a:pt x="21411" y="7545"/>
                </a:lnTo>
                <a:lnTo>
                  <a:pt x="21402" y="7554"/>
                </a:lnTo>
                <a:lnTo>
                  <a:pt x="21393" y="7554"/>
                </a:lnTo>
                <a:lnTo>
                  <a:pt x="21393" y="7563"/>
                </a:lnTo>
                <a:lnTo>
                  <a:pt x="21393" y="7571"/>
                </a:lnTo>
                <a:lnTo>
                  <a:pt x="21384" y="7580"/>
                </a:lnTo>
                <a:lnTo>
                  <a:pt x="21384" y="7589"/>
                </a:lnTo>
                <a:lnTo>
                  <a:pt x="21384" y="7598"/>
                </a:lnTo>
                <a:lnTo>
                  <a:pt x="21384" y="7607"/>
                </a:lnTo>
                <a:lnTo>
                  <a:pt x="21384" y="7616"/>
                </a:lnTo>
                <a:lnTo>
                  <a:pt x="21376" y="7616"/>
                </a:lnTo>
                <a:lnTo>
                  <a:pt x="21367" y="7616"/>
                </a:lnTo>
                <a:close/>
                <a:moveTo>
                  <a:pt x="21473" y="7527"/>
                </a:moveTo>
                <a:lnTo>
                  <a:pt x="21473" y="7536"/>
                </a:lnTo>
                <a:lnTo>
                  <a:pt x="21464" y="7545"/>
                </a:lnTo>
                <a:lnTo>
                  <a:pt x="21464" y="7563"/>
                </a:lnTo>
                <a:lnTo>
                  <a:pt x="21455" y="7580"/>
                </a:lnTo>
                <a:lnTo>
                  <a:pt x="21446" y="7598"/>
                </a:lnTo>
                <a:lnTo>
                  <a:pt x="21437" y="7607"/>
                </a:lnTo>
                <a:lnTo>
                  <a:pt x="21429" y="7624"/>
                </a:lnTo>
                <a:lnTo>
                  <a:pt x="21420" y="7651"/>
                </a:lnTo>
                <a:lnTo>
                  <a:pt x="21420" y="7660"/>
                </a:lnTo>
                <a:lnTo>
                  <a:pt x="21429" y="7660"/>
                </a:lnTo>
                <a:lnTo>
                  <a:pt x="21437" y="7651"/>
                </a:lnTo>
                <a:lnTo>
                  <a:pt x="21446" y="7624"/>
                </a:lnTo>
                <a:lnTo>
                  <a:pt x="21446" y="7616"/>
                </a:lnTo>
                <a:lnTo>
                  <a:pt x="21446" y="7607"/>
                </a:lnTo>
                <a:lnTo>
                  <a:pt x="21455" y="7598"/>
                </a:lnTo>
                <a:lnTo>
                  <a:pt x="21464" y="7598"/>
                </a:lnTo>
                <a:lnTo>
                  <a:pt x="21473" y="7598"/>
                </a:lnTo>
                <a:lnTo>
                  <a:pt x="21473" y="7589"/>
                </a:lnTo>
                <a:lnTo>
                  <a:pt x="21473" y="7571"/>
                </a:lnTo>
                <a:lnTo>
                  <a:pt x="21473" y="7563"/>
                </a:lnTo>
                <a:lnTo>
                  <a:pt x="21473" y="7554"/>
                </a:lnTo>
                <a:lnTo>
                  <a:pt x="21473" y="7545"/>
                </a:lnTo>
                <a:lnTo>
                  <a:pt x="21473" y="7536"/>
                </a:lnTo>
                <a:close/>
                <a:moveTo>
                  <a:pt x="21446" y="7668"/>
                </a:moveTo>
                <a:lnTo>
                  <a:pt x="21437" y="7677"/>
                </a:lnTo>
                <a:lnTo>
                  <a:pt x="21437" y="7686"/>
                </a:lnTo>
                <a:lnTo>
                  <a:pt x="21446" y="7686"/>
                </a:lnTo>
                <a:lnTo>
                  <a:pt x="21446" y="7677"/>
                </a:lnTo>
                <a:close/>
                <a:moveTo>
                  <a:pt x="21499" y="7571"/>
                </a:moveTo>
                <a:lnTo>
                  <a:pt x="21499" y="7563"/>
                </a:lnTo>
                <a:lnTo>
                  <a:pt x="21490" y="7571"/>
                </a:lnTo>
                <a:close/>
                <a:moveTo>
                  <a:pt x="21481" y="7616"/>
                </a:moveTo>
                <a:lnTo>
                  <a:pt x="21473" y="7616"/>
                </a:lnTo>
                <a:lnTo>
                  <a:pt x="21464" y="7624"/>
                </a:lnTo>
                <a:lnTo>
                  <a:pt x="21455" y="7633"/>
                </a:lnTo>
                <a:lnTo>
                  <a:pt x="21464" y="7633"/>
                </a:lnTo>
                <a:lnTo>
                  <a:pt x="21464" y="7642"/>
                </a:lnTo>
                <a:lnTo>
                  <a:pt x="21481" y="7651"/>
                </a:lnTo>
                <a:lnTo>
                  <a:pt x="21499" y="7642"/>
                </a:lnTo>
                <a:lnTo>
                  <a:pt x="21508" y="7633"/>
                </a:lnTo>
                <a:lnTo>
                  <a:pt x="21517" y="7633"/>
                </a:lnTo>
                <a:lnTo>
                  <a:pt x="21517" y="7624"/>
                </a:lnTo>
                <a:lnTo>
                  <a:pt x="21517" y="7616"/>
                </a:lnTo>
                <a:lnTo>
                  <a:pt x="21508" y="7616"/>
                </a:lnTo>
                <a:lnTo>
                  <a:pt x="21499" y="7607"/>
                </a:lnTo>
                <a:lnTo>
                  <a:pt x="21481" y="7607"/>
                </a:lnTo>
                <a:close/>
                <a:moveTo>
                  <a:pt x="21534" y="7501"/>
                </a:moveTo>
                <a:lnTo>
                  <a:pt x="21526" y="7492"/>
                </a:lnTo>
                <a:lnTo>
                  <a:pt x="21526" y="7501"/>
                </a:lnTo>
                <a:close/>
                <a:moveTo>
                  <a:pt x="23175" y="8745"/>
                </a:moveTo>
                <a:lnTo>
                  <a:pt x="23175" y="8736"/>
                </a:lnTo>
                <a:lnTo>
                  <a:pt x="23175" y="8728"/>
                </a:lnTo>
                <a:lnTo>
                  <a:pt x="23167" y="8736"/>
                </a:lnTo>
                <a:lnTo>
                  <a:pt x="23167" y="8745"/>
                </a:lnTo>
                <a:close/>
                <a:moveTo>
                  <a:pt x="21561" y="7607"/>
                </a:moveTo>
                <a:lnTo>
                  <a:pt x="21552" y="7607"/>
                </a:lnTo>
                <a:lnTo>
                  <a:pt x="21561" y="7616"/>
                </a:lnTo>
                <a:lnTo>
                  <a:pt x="21570" y="7624"/>
                </a:lnTo>
                <a:lnTo>
                  <a:pt x="21570" y="7616"/>
                </a:lnTo>
                <a:close/>
                <a:moveTo>
                  <a:pt x="21331" y="7421"/>
                </a:moveTo>
                <a:lnTo>
                  <a:pt x="21323" y="7430"/>
                </a:lnTo>
                <a:lnTo>
                  <a:pt x="21323" y="7439"/>
                </a:lnTo>
                <a:lnTo>
                  <a:pt x="21323" y="7448"/>
                </a:lnTo>
                <a:lnTo>
                  <a:pt x="21323" y="7457"/>
                </a:lnTo>
                <a:lnTo>
                  <a:pt x="21323" y="7466"/>
                </a:lnTo>
                <a:lnTo>
                  <a:pt x="21331" y="7448"/>
                </a:lnTo>
                <a:lnTo>
                  <a:pt x="21331" y="7430"/>
                </a:lnTo>
                <a:close/>
                <a:moveTo>
                  <a:pt x="21314" y="7871"/>
                </a:moveTo>
                <a:lnTo>
                  <a:pt x="21323" y="7880"/>
                </a:lnTo>
                <a:lnTo>
                  <a:pt x="21331" y="7880"/>
                </a:lnTo>
                <a:lnTo>
                  <a:pt x="21340" y="7880"/>
                </a:lnTo>
                <a:lnTo>
                  <a:pt x="21340" y="7871"/>
                </a:lnTo>
                <a:lnTo>
                  <a:pt x="21349" y="7871"/>
                </a:lnTo>
                <a:lnTo>
                  <a:pt x="21349" y="7863"/>
                </a:lnTo>
                <a:lnTo>
                  <a:pt x="21331" y="7854"/>
                </a:lnTo>
                <a:lnTo>
                  <a:pt x="21323" y="7863"/>
                </a:lnTo>
                <a:lnTo>
                  <a:pt x="21314" y="7863"/>
                </a:lnTo>
                <a:close/>
                <a:moveTo>
                  <a:pt x="21596" y="7589"/>
                </a:moveTo>
                <a:lnTo>
                  <a:pt x="21587" y="7589"/>
                </a:lnTo>
                <a:lnTo>
                  <a:pt x="21587" y="7598"/>
                </a:lnTo>
                <a:lnTo>
                  <a:pt x="21587" y="7607"/>
                </a:lnTo>
                <a:lnTo>
                  <a:pt x="21579" y="7607"/>
                </a:lnTo>
                <a:lnTo>
                  <a:pt x="21587" y="7616"/>
                </a:lnTo>
                <a:lnTo>
                  <a:pt x="21596" y="7624"/>
                </a:lnTo>
                <a:lnTo>
                  <a:pt x="21596" y="7616"/>
                </a:lnTo>
                <a:lnTo>
                  <a:pt x="21596" y="7598"/>
                </a:lnTo>
                <a:close/>
                <a:moveTo>
                  <a:pt x="21287" y="7430"/>
                </a:moveTo>
                <a:lnTo>
                  <a:pt x="21287" y="7421"/>
                </a:lnTo>
                <a:lnTo>
                  <a:pt x="21287" y="7413"/>
                </a:lnTo>
                <a:lnTo>
                  <a:pt x="21287" y="7404"/>
                </a:lnTo>
                <a:lnTo>
                  <a:pt x="21287" y="7395"/>
                </a:lnTo>
                <a:lnTo>
                  <a:pt x="21287" y="7386"/>
                </a:lnTo>
                <a:lnTo>
                  <a:pt x="21279" y="7377"/>
                </a:lnTo>
                <a:lnTo>
                  <a:pt x="21270" y="7368"/>
                </a:lnTo>
                <a:lnTo>
                  <a:pt x="21261" y="7368"/>
                </a:lnTo>
                <a:lnTo>
                  <a:pt x="21252" y="7368"/>
                </a:lnTo>
                <a:lnTo>
                  <a:pt x="21252" y="7360"/>
                </a:lnTo>
                <a:lnTo>
                  <a:pt x="21243" y="7360"/>
                </a:lnTo>
                <a:lnTo>
                  <a:pt x="21234" y="7360"/>
                </a:lnTo>
                <a:lnTo>
                  <a:pt x="21226" y="7360"/>
                </a:lnTo>
                <a:lnTo>
                  <a:pt x="21208" y="7360"/>
                </a:lnTo>
                <a:lnTo>
                  <a:pt x="21199" y="7368"/>
                </a:lnTo>
                <a:lnTo>
                  <a:pt x="21208" y="7368"/>
                </a:lnTo>
                <a:lnTo>
                  <a:pt x="21217" y="7377"/>
                </a:lnTo>
                <a:lnTo>
                  <a:pt x="21226" y="7386"/>
                </a:lnTo>
                <a:lnTo>
                  <a:pt x="21234" y="7395"/>
                </a:lnTo>
                <a:lnTo>
                  <a:pt x="21234" y="7404"/>
                </a:lnTo>
                <a:lnTo>
                  <a:pt x="21234" y="7413"/>
                </a:lnTo>
                <a:lnTo>
                  <a:pt x="21243" y="7421"/>
                </a:lnTo>
                <a:lnTo>
                  <a:pt x="21243" y="7430"/>
                </a:lnTo>
                <a:lnTo>
                  <a:pt x="21252" y="7439"/>
                </a:lnTo>
                <a:lnTo>
                  <a:pt x="21252" y="7448"/>
                </a:lnTo>
                <a:lnTo>
                  <a:pt x="21261" y="7448"/>
                </a:lnTo>
                <a:lnTo>
                  <a:pt x="21261" y="7457"/>
                </a:lnTo>
                <a:lnTo>
                  <a:pt x="21270" y="7457"/>
                </a:lnTo>
                <a:lnTo>
                  <a:pt x="21270" y="7448"/>
                </a:lnTo>
                <a:lnTo>
                  <a:pt x="21279" y="7448"/>
                </a:lnTo>
                <a:lnTo>
                  <a:pt x="21279" y="7439"/>
                </a:lnTo>
                <a:close/>
                <a:moveTo>
                  <a:pt x="21270" y="7907"/>
                </a:moveTo>
                <a:lnTo>
                  <a:pt x="21270" y="7916"/>
                </a:lnTo>
                <a:lnTo>
                  <a:pt x="21261" y="7907"/>
                </a:lnTo>
                <a:lnTo>
                  <a:pt x="21252" y="7907"/>
                </a:lnTo>
                <a:lnTo>
                  <a:pt x="21243" y="7916"/>
                </a:lnTo>
                <a:lnTo>
                  <a:pt x="21252" y="7916"/>
                </a:lnTo>
                <a:lnTo>
                  <a:pt x="21261" y="7924"/>
                </a:lnTo>
                <a:lnTo>
                  <a:pt x="21270" y="7916"/>
                </a:lnTo>
                <a:lnTo>
                  <a:pt x="21270" y="7924"/>
                </a:lnTo>
                <a:lnTo>
                  <a:pt x="21279" y="7916"/>
                </a:lnTo>
                <a:close/>
                <a:moveTo>
                  <a:pt x="21455" y="7536"/>
                </a:moveTo>
                <a:lnTo>
                  <a:pt x="21455" y="7527"/>
                </a:lnTo>
                <a:lnTo>
                  <a:pt x="21446" y="7527"/>
                </a:lnTo>
                <a:close/>
                <a:moveTo>
                  <a:pt x="21411" y="7404"/>
                </a:moveTo>
                <a:lnTo>
                  <a:pt x="21402" y="7386"/>
                </a:lnTo>
                <a:lnTo>
                  <a:pt x="21393" y="7386"/>
                </a:lnTo>
                <a:lnTo>
                  <a:pt x="21393" y="7395"/>
                </a:lnTo>
                <a:lnTo>
                  <a:pt x="21402" y="7395"/>
                </a:lnTo>
                <a:lnTo>
                  <a:pt x="21411" y="7404"/>
                </a:lnTo>
                <a:lnTo>
                  <a:pt x="21420" y="7413"/>
                </a:lnTo>
                <a:lnTo>
                  <a:pt x="21429" y="7421"/>
                </a:lnTo>
                <a:lnTo>
                  <a:pt x="21420" y="7404"/>
                </a:lnTo>
                <a:close/>
                <a:moveTo>
                  <a:pt x="21367" y="7580"/>
                </a:moveTo>
                <a:lnTo>
                  <a:pt x="21376" y="7580"/>
                </a:lnTo>
                <a:lnTo>
                  <a:pt x="21376" y="7571"/>
                </a:lnTo>
                <a:lnTo>
                  <a:pt x="21376" y="7563"/>
                </a:lnTo>
                <a:lnTo>
                  <a:pt x="21367" y="7563"/>
                </a:lnTo>
                <a:lnTo>
                  <a:pt x="21367" y="7571"/>
                </a:lnTo>
                <a:lnTo>
                  <a:pt x="21367" y="7580"/>
                </a:lnTo>
                <a:lnTo>
                  <a:pt x="21367" y="7589"/>
                </a:lnTo>
                <a:close/>
                <a:moveTo>
                  <a:pt x="21623" y="7633"/>
                </a:moveTo>
                <a:lnTo>
                  <a:pt x="21631" y="7633"/>
                </a:lnTo>
                <a:lnTo>
                  <a:pt x="21631" y="7624"/>
                </a:lnTo>
                <a:lnTo>
                  <a:pt x="21623" y="7616"/>
                </a:lnTo>
                <a:lnTo>
                  <a:pt x="21623" y="7624"/>
                </a:lnTo>
                <a:close/>
                <a:moveTo>
                  <a:pt x="21596" y="8101"/>
                </a:moveTo>
                <a:lnTo>
                  <a:pt x="21587" y="8092"/>
                </a:lnTo>
                <a:lnTo>
                  <a:pt x="21587" y="8083"/>
                </a:lnTo>
                <a:lnTo>
                  <a:pt x="21579" y="8074"/>
                </a:lnTo>
                <a:lnTo>
                  <a:pt x="21579" y="8083"/>
                </a:lnTo>
                <a:lnTo>
                  <a:pt x="21579" y="8092"/>
                </a:lnTo>
                <a:lnTo>
                  <a:pt x="21587" y="8092"/>
                </a:lnTo>
                <a:lnTo>
                  <a:pt x="21587" y="8101"/>
                </a:lnTo>
                <a:close/>
                <a:moveTo>
                  <a:pt x="21579" y="8145"/>
                </a:moveTo>
                <a:lnTo>
                  <a:pt x="21570" y="8154"/>
                </a:lnTo>
                <a:lnTo>
                  <a:pt x="21579" y="8163"/>
                </a:lnTo>
                <a:lnTo>
                  <a:pt x="21579" y="8154"/>
                </a:lnTo>
                <a:close/>
                <a:moveTo>
                  <a:pt x="21605" y="8931"/>
                </a:moveTo>
                <a:lnTo>
                  <a:pt x="21605" y="8939"/>
                </a:lnTo>
                <a:lnTo>
                  <a:pt x="21614" y="8931"/>
                </a:lnTo>
                <a:lnTo>
                  <a:pt x="21623" y="8931"/>
                </a:lnTo>
                <a:lnTo>
                  <a:pt x="21631" y="8931"/>
                </a:lnTo>
                <a:lnTo>
                  <a:pt x="21640" y="8931"/>
                </a:lnTo>
                <a:lnTo>
                  <a:pt x="21658" y="8931"/>
                </a:lnTo>
                <a:lnTo>
                  <a:pt x="21658" y="8922"/>
                </a:lnTo>
                <a:lnTo>
                  <a:pt x="21667" y="8922"/>
                </a:lnTo>
                <a:lnTo>
                  <a:pt x="21676" y="8922"/>
                </a:lnTo>
                <a:lnTo>
                  <a:pt x="21676" y="8913"/>
                </a:lnTo>
                <a:lnTo>
                  <a:pt x="21667" y="8904"/>
                </a:lnTo>
                <a:lnTo>
                  <a:pt x="21649" y="8904"/>
                </a:lnTo>
                <a:lnTo>
                  <a:pt x="21649" y="8913"/>
                </a:lnTo>
                <a:lnTo>
                  <a:pt x="21631" y="8913"/>
                </a:lnTo>
                <a:lnTo>
                  <a:pt x="21623" y="8913"/>
                </a:lnTo>
                <a:lnTo>
                  <a:pt x="21614" y="8913"/>
                </a:lnTo>
                <a:lnTo>
                  <a:pt x="21605" y="8922"/>
                </a:lnTo>
                <a:close/>
                <a:moveTo>
                  <a:pt x="21711" y="8410"/>
                </a:moveTo>
                <a:lnTo>
                  <a:pt x="21711" y="8401"/>
                </a:lnTo>
                <a:lnTo>
                  <a:pt x="21711" y="8392"/>
                </a:lnTo>
                <a:lnTo>
                  <a:pt x="21702" y="8410"/>
                </a:lnTo>
                <a:close/>
                <a:moveTo>
                  <a:pt x="21728" y="8401"/>
                </a:moveTo>
                <a:lnTo>
                  <a:pt x="21728" y="8410"/>
                </a:lnTo>
                <a:lnTo>
                  <a:pt x="21737" y="8410"/>
                </a:lnTo>
                <a:lnTo>
                  <a:pt x="21746" y="8419"/>
                </a:lnTo>
                <a:lnTo>
                  <a:pt x="21755" y="8410"/>
                </a:lnTo>
                <a:lnTo>
                  <a:pt x="21755" y="8401"/>
                </a:lnTo>
                <a:lnTo>
                  <a:pt x="21737" y="8401"/>
                </a:lnTo>
                <a:lnTo>
                  <a:pt x="21737" y="8392"/>
                </a:lnTo>
                <a:lnTo>
                  <a:pt x="21746" y="8383"/>
                </a:lnTo>
                <a:lnTo>
                  <a:pt x="21737" y="8375"/>
                </a:lnTo>
                <a:lnTo>
                  <a:pt x="21728" y="8375"/>
                </a:lnTo>
                <a:lnTo>
                  <a:pt x="21728" y="8383"/>
                </a:lnTo>
                <a:lnTo>
                  <a:pt x="21720" y="8375"/>
                </a:lnTo>
                <a:lnTo>
                  <a:pt x="21720" y="8383"/>
                </a:lnTo>
                <a:lnTo>
                  <a:pt x="21711" y="8383"/>
                </a:lnTo>
                <a:lnTo>
                  <a:pt x="21720" y="8392"/>
                </a:lnTo>
                <a:close/>
                <a:moveTo>
                  <a:pt x="21931" y="8357"/>
                </a:moveTo>
                <a:lnTo>
                  <a:pt x="21931" y="8366"/>
                </a:lnTo>
                <a:lnTo>
                  <a:pt x="21940" y="8375"/>
                </a:lnTo>
                <a:lnTo>
                  <a:pt x="21949" y="8375"/>
                </a:lnTo>
                <a:lnTo>
                  <a:pt x="21958" y="8375"/>
                </a:lnTo>
                <a:lnTo>
                  <a:pt x="21967" y="8375"/>
                </a:lnTo>
                <a:lnTo>
                  <a:pt x="21967" y="8383"/>
                </a:lnTo>
                <a:lnTo>
                  <a:pt x="21976" y="8383"/>
                </a:lnTo>
                <a:lnTo>
                  <a:pt x="21976" y="8375"/>
                </a:lnTo>
                <a:lnTo>
                  <a:pt x="21967" y="8375"/>
                </a:lnTo>
                <a:lnTo>
                  <a:pt x="21967" y="8366"/>
                </a:lnTo>
                <a:lnTo>
                  <a:pt x="21958" y="8366"/>
                </a:lnTo>
                <a:lnTo>
                  <a:pt x="21958" y="8357"/>
                </a:lnTo>
                <a:lnTo>
                  <a:pt x="21967" y="8357"/>
                </a:lnTo>
                <a:lnTo>
                  <a:pt x="21976" y="8366"/>
                </a:lnTo>
                <a:lnTo>
                  <a:pt x="21976" y="8375"/>
                </a:lnTo>
                <a:lnTo>
                  <a:pt x="21984" y="8375"/>
                </a:lnTo>
                <a:lnTo>
                  <a:pt x="21993" y="8375"/>
                </a:lnTo>
                <a:lnTo>
                  <a:pt x="22002" y="8375"/>
                </a:lnTo>
                <a:lnTo>
                  <a:pt x="22011" y="8375"/>
                </a:lnTo>
                <a:lnTo>
                  <a:pt x="22011" y="8366"/>
                </a:lnTo>
                <a:lnTo>
                  <a:pt x="21984" y="8357"/>
                </a:lnTo>
                <a:lnTo>
                  <a:pt x="21976" y="8348"/>
                </a:lnTo>
                <a:lnTo>
                  <a:pt x="21967" y="8357"/>
                </a:lnTo>
                <a:lnTo>
                  <a:pt x="21958" y="8357"/>
                </a:lnTo>
                <a:lnTo>
                  <a:pt x="21949" y="8357"/>
                </a:lnTo>
                <a:lnTo>
                  <a:pt x="21940" y="8357"/>
                </a:lnTo>
                <a:close/>
                <a:moveTo>
                  <a:pt x="21605" y="7845"/>
                </a:moveTo>
                <a:lnTo>
                  <a:pt x="21605" y="7827"/>
                </a:lnTo>
                <a:lnTo>
                  <a:pt x="21596" y="7827"/>
                </a:lnTo>
                <a:lnTo>
                  <a:pt x="21596" y="7836"/>
                </a:lnTo>
                <a:close/>
                <a:moveTo>
                  <a:pt x="21623" y="8533"/>
                </a:moveTo>
                <a:lnTo>
                  <a:pt x="21623" y="8525"/>
                </a:lnTo>
                <a:lnTo>
                  <a:pt x="21614" y="8507"/>
                </a:lnTo>
                <a:lnTo>
                  <a:pt x="21623" y="8498"/>
                </a:lnTo>
                <a:lnTo>
                  <a:pt x="21614" y="8498"/>
                </a:lnTo>
                <a:lnTo>
                  <a:pt x="21605" y="8507"/>
                </a:lnTo>
                <a:lnTo>
                  <a:pt x="21614" y="8516"/>
                </a:lnTo>
                <a:lnTo>
                  <a:pt x="21614" y="8525"/>
                </a:lnTo>
                <a:close/>
                <a:moveTo>
                  <a:pt x="21579" y="8957"/>
                </a:moveTo>
                <a:lnTo>
                  <a:pt x="21587" y="8957"/>
                </a:lnTo>
                <a:lnTo>
                  <a:pt x="21596" y="8948"/>
                </a:lnTo>
                <a:lnTo>
                  <a:pt x="21587" y="8948"/>
                </a:lnTo>
                <a:close/>
                <a:moveTo>
                  <a:pt x="21870" y="8357"/>
                </a:moveTo>
                <a:lnTo>
                  <a:pt x="21878" y="8366"/>
                </a:lnTo>
                <a:lnTo>
                  <a:pt x="21861" y="8348"/>
                </a:lnTo>
                <a:close/>
                <a:moveTo>
                  <a:pt x="21861" y="6240"/>
                </a:moveTo>
                <a:lnTo>
                  <a:pt x="21852" y="6240"/>
                </a:lnTo>
                <a:lnTo>
                  <a:pt x="21861" y="6240"/>
                </a:lnTo>
                <a:lnTo>
                  <a:pt x="21861" y="6249"/>
                </a:lnTo>
                <a:close/>
                <a:moveTo>
                  <a:pt x="21914" y="5913"/>
                </a:moveTo>
                <a:lnTo>
                  <a:pt x="21923" y="5913"/>
                </a:lnTo>
                <a:lnTo>
                  <a:pt x="21931" y="5904"/>
                </a:lnTo>
                <a:lnTo>
                  <a:pt x="21931" y="5887"/>
                </a:lnTo>
                <a:lnTo>
                  <a:pt x="21923" y="5887"/>
                </a:lnTo>
                <a:lnTo>
                  <a:pt x="21914" y="5887"/>
                </a:lnTo>
                <a:lnTo>
                  <a:pt x="21914" y="5896"/>
                </a:lnTo>
                <a:lnTo>
                  <a:pt x="21914" y="5904"/>
                </a:lnTo>
                <a:close/>
                <a:moveTo>
                  <a:pt x="21896" y="8489"/>
                </a:moveTo>
                <a:lnTo>
                  <a:pt x="21905" y="8498"/>
                </a:lnTo>
                <a:lnTo>
                  <a:pt x="21923" y="8498"/>
                </a:lnTo>
                <a:lnTo>
                  <a:pt x="21931" y="8498"/>
                </a:lnTo>
                <a:lnTo>
                  <a:pt x="21940" y="8498"/>
                </a:lnTo>
                <a:lnTo>
                  <a:pt x="21940" y="8489"/>
                </a:lnTo>
                <a:lnTo>
                  <a:pt x="21940" y="8480"/>
                </a:lnTo>
                <a:lnTo>
                  <a:pt x="21940" y="8472"/>
                </a:lnTo>
                <a:lnTo>
                  <a:pt x="21931" y="8480"/>
                </a:lnTo>
                <a:lnTo>
                  <a:pt x="21923" y="8480"/>
                </a:lnTo>
                <a:lnTo>
                  <a:pt x="21914" y="8480"/>
                </a:lnTo>
                <a:close/>
                <a:moveTo>
                  <a:pt x="21728" y="8348"/>
                </a:moveTo>
                <a:lnTo>
                  <a:pt x="21728" y="8339"/>
                </a:lnTo>
                <a:lnTo>
                  <a:pt x="21720" y="8339"/>
                </a:lnTo>
                <a:lnTo>
                  <a:pt x="21720" y="8348"/>
                </a:lnTo>
                <a:lnTo>
                  <a:pt x="21728" y="8357"/>
                </a:lnTo>
                <a:close/>
                <a:moveTo>
                  <a:pt x="21720" y="8913"/>
                </a:moveTo>
                <a:lnTo>
                  <a:pt x="21728" y="8904"/>
                </a:lnTo>
                <a:lnTo>
                  <a:pt x="21720" y="8904"/>
                </a:lnTo>
                <a:close/>
                <a:moveTo>
                  <a:pt x="21764" y="8957"/>
                </a:moveTo>
                <a:lnTo>
                  <a:pt x="21773" y="8948"/>
                </a:lnTo>
                <a:lnTo>
                  <a:pt x="21764" y="8948"/>
                </a:lnTo>
                <a:lnTo>
                  <a:pt x="21755" y="8948"/>
                </a:lnTo>
                <a:lnTo>
                  <a:pt x="21746" y="8948"/>
                </a:lnTo>
                <a:lnTo>
                  <a:pt x="21755" y="8948"/>
                </a:lnTo>
                <a:close/>
                <a:moveTo>
                  <a:pt x="21755" y="8569"/>
                </a:moveTo>
                <a:lnTo>
                  <a:pt x="21764" y="8569"/>
                </a:lnTo>
                <a:close/>
                <a:moveTo>
                  <a:pt x="21570" y="8489"/>
                </a:moveTo>
                <a:lnTo>
                  <a:pt x="21579" y="8489"/>
                </a:lnTo>
                <a:lnTo>
                  <a:pt x="21605" y="8489"/>
                </a:lnTo>
                <a:lnTo>
                  <a:pt x="21614" y="8489"/>
                </a:lnTo>
                <a:lnTo>
                  <a:pt x="21640" y="8489"/>
                </a:lnTo>
                <a:lnTo>
                  <a:pt x="21640" y="8480"/>
                </a:lnTo>
                <a:lnTo>
                  <a:pt x="21623" y="8480"/>
                </a:lnTo>
                <a:lnTo>
                  <a:pt x="21596" y="8480"/>
                </a:lnTo>
                <a:lnTo>
                  <a:pt x="21587" y="8480"/>
                </a:lnTo>
                <a:lnTo>
                  <a:pt x="21579" y="8480"/>
                </a:lnTo>
                <a:close/>
                <a:moveTo>
                  <a:pt x="21420" y="8966"/>
                </a:moveTo>
                <a:lnTo>
                  <a:pt x="21420" y="8957"/>
                </a:lnTo>
                <a:lnTo>
                  <a:pt x="21411" y="8957"/>
                </a:lnTo>
                <a:lnTo>
                  <a:pt x="21402" y="8957"/>
                </a:lnTo>
                <a:lnTo>
                  <a:pt x="21402" y="8966"/>
                </a:lnTo>
                <a:close/>
                <a:moveTo>
                  <a:pt x="21411" y="8480"/>
                </a:moveTo>
                <a:lnTo>
                  <a:pt x="21402" y="8480"/>
                </a:lnTo>
                <a:lnTo>
                  <a:pt x="21402" y="8489"/>
                </a:lnTo>
                <a:close/>
                <a:moveTo>
                  <a:pt x="21402" y="8966"/>
                </a:moveTo>
                <a:lnTo>
                  <a:pt x="21393" y="8975"/>
                </a:lnTo>
                <a:lnTo>
                  <a:pt x="21393" y="8984"/>
                </a:lnTo>
                <a:lnTo>
                  <a:pt x="21393" y="8975"/>
                </a:lnTo>
                <a:lnTo>
                  <a:pt x="21402" y="8975"/>
                </a:lnTo>
                <a:lnTo>
                  <a:pt x="21411" y="8975"/>
                </a:lnTo>
                <a:close/>
                <a:moveTo>
                  <a:pt x="21393" y="8648"/>
                </a:moveTo>
                <a:lnTo>
                  <a:pt x="21402" y="8657"/>
                </a:lnTo>
                <a:lnTo>
                  <a:pt x="21411" y="8657"/>
                </a:lnTo>
                <a:lnTo>
                  <a:pt x="21420" y="8648"/>
                </a:lnTo>
                <a:lnTo>
                  <a:pt x="21411" y="8639"/>
                </a:lnTo>
                <a:lnTo>
                  <a:pt x="21402" y="8639"/>
                </a:lnTo>
                <a:close/>
                <a:moveTo>
                  <a:pt x="21437" y="8736"/>
                </a:moveTo>
                <a:lnTo>
                  <a:pt x="21437" y="8745"/>
                </a:lnTo>
                <a:lnTo>
                  <a:pt x="21446" y="8745"/>
                </a:lnTo>
                <a:lnTo>
                  <a:pt x="21446" y="8736"/>
                </a:lnTo>
                <a:close/>
                <a:moveTo>
                  <a:pt x="21437" y="8463"/>
                </a:moveTo>
                <a:lnTo>
                  <a:pt x="21437" y="8472"/>
                </a:lnTo>
                <a:lnTo>
                  <a:pt x="21437" y="8480"/>
                </a:lnTo>
                <a:lnTo>
                  <a:pt x="21446" y="8472"/>
                </a:lnTo>
                <a:lnTo>
                  <a:pt x="21437" y="8472"/>
                </a:lnTo>
                <a:close/>
                <a:moveTo>
                  <a:pt x="21349" y="8736"/>
                </a:moveTo>
                <a:lnTo>
                  <a:pt x="21349" y="8745"/>
                </a:lnTo>
                <a:lnTo>
                  <a:pt x="21358" y="8745"/>
                </a:lnTo>
                <a:lnTo>
                  <a:pt x="21367" y="8745"/>
                </a:lnTo>
                <a:lnTo>
                  <a:pt x="21376" y="8736"/>
                </a:lnTo>
                <a:lnTo>
                  <a:pt x="21367" y="8728"/>
                </a:lnTo>
                <a:lnTo>
                  <a:pt x="21384" y="8710"/>
                </a:lnTo>
                <a:lnTo>
                  <a:pt x="21376" y="8692"/>
                </a:lnTo>
                <a:lnTo>
                  <a:pt x="21367" y="8692"/>
                </a:lnTo>
                <a:lnTo>
                  <a:pt x="21349" y="8701"/>
                </a:lnTo>
                <a:lnTo>
                  <a:pt x="21358" y="8719"/>
                </a:lnTo>
                <a:lnTo>
                  <a:pt x="21349" y="8728"/>
                </a:lnTo>
                <a:close/>
                <a:moveTo>
                  <a:pt x="21411" y="8436"/>
                </a:moveTo>
                <a:lnTo>
                  <a:pt x="21393" y="8436"/>
                </a:lnTo>
                <a:lnTo>
                  <a:pt x="21384" y="8445"/>
                </a:lnTo>
                <a:lnTo>
                  <a:pt x="21384" y="8454"/>
                </a:lnTo>
                <a:lnTo>
                  <a:pt x="21384" y="8463"/>
                </a:lnTo>
                <a:lnTo>
                  <a:pt x="21393" y="8463"/>
                </a:lnTo>
                <a:lnTo>
                  <a:pt x="21402" y="8445"/>
                </a:lnTo>
                <a:lnTo>
                  <a:pt x="21411" y="8445"/>
                </a:lnTo>
                <a:lnTo>
                  <a:pt x="21411" y="8463"/>
                </a:lnTo>
                <a:lnTo>
                  <a:pt x="21411" y="8472"/>
                </a:lnTo>
                <a:lnTo>
                  <a:pt x="21420" y="8463"/>
                </a:lnTo>
                <a:lnTo>
                  <a:pt x="21420" y="8454"/>
                </a:lnTo>
                <a:lnTo>
                  <a:pt x="21429" y="8463"/>
                </a:lnTo>
                <a:lnTo>
                  <a:pt x="21437" y="8454"/>
                </a:lnTo>
                <a:lnTo>
                  <a:pt x="21437" y="8445"/>
                </a:lnTo>
                <a:lnTo>
                  <a:pt x="21429" y="8445"/>
                </a:lnTo>
                <a:lnTo>
                  <a:pt x="21420" y="8445"/>
                </a:lnTo>
                <a:lnTo>
                  <a:pt x="21420" y="8454"/>
                </a:lnTo>
                <a:lnTo>
                  <a:pt x="21411" y="8445"/>
                </a:lnTo>
                <a:lnTo>
                  <a:pt x="21420" y="8445"/>
                </a:lnTo>
                <a:close/>
                <a:moveTo>
                  <a:pt x="21384" y="9151"/>
                </a:moveTo>
                <a:lnTo>
                  <a:pt x="21393" y="9151"/>
                </a:lnTo>
                <a:lnTo>
                  <a:pt x="21402" y="9151"/>
                </a:lnTo>
                <a:lnTo>
                  <a:pt x="21411" y="9142"/>
                </a:lnTo>
                <a:lnTo>
                  <a:pt x="21420" y="9134"/>
                </a:lnTo>
                <a:lnTo>
                  <a:pt x="21429" y="9134"/>
                </a:lnTo>
                <a:lnTo>
                  <a:pt x="21429" y="9125"/>
                </a:lnTo>
                <a:lnTo>
                  <a:pt x="21429" y="9116"/>
                </a:lnTo>
                <a:lnTo>
                  <a:pt x="21420" y="9116"/>
                </a:lnTo>
                <a:lnTo>
                  <a:pt x="21420" y="9125"/>
                </a:lnTo>
                <a:lnTo>
                  <a:pt x="21411" y="9134"/>
                </a:lnTo>
                <a:lnTo>
                  <a:pt x="21402" y="9134"/>
                </a:lnTo>
                <a:lnTo>
                  <a:pt x="21384" y="9142"/>
                </a:lnTo>
                <a:close/>
                <a:moveTo>
                  <a:pt x="21464" y="8966"/>
                </a:moveTo>
                <a:lnTo>
                  <a:pt x="21473" y="8966"/>
                </a:lnTo>
                <a:lnTo>
                  <a:pt x="21473" y="8975"/>
                </a:lnTo>
                <a:lnTo>
                  <a:pt x="21481" y="8975"/>
                </a:lnTo>
                <a:lnTo>
                  <a:pt x="21490" y="8966"/>
                </a:lnTo>
                <a:lnTo>
                  <a:pt x="21490" y="8957"/>
                </a:lnTo>
                <a:lnTo>
                  <a:pt x="21490" y="8948"/>
                </a:lnTo>
                <a:lnTo>
                  <a:pt x="21481" y="8966"/>
                </a:lnTo>
                <a:lnTo>
                  <a:pt x="21473" y="8957"/>
                </a:lnTo>
                <a:lnTo>
                  <a:pt x="21473" y="8966"/>
                </a:lnTo>
                <a:close/>
                <a:moveTo>
                  <a:pt x="21473" y="8789"/>
                </a:moveTo>
                <a:lnTo>
                  <a:pt x="21473" y="8781"/>
                </a:lnTo>
                <a:close/>
                <a:moveTo>
                  <a:pt x="21384" y="8701"/>
                </a:moveTo>
                <a:lnTo>
                  <a:pt x="21384" y="8710"/>
                </a:lnTo>
                <a:lnTo>
                  <a:pt x="21384" y="8719"/>
                </a:lnTo>
                <a:lnTo>
                  <a:pt x="21384" y="8728"/>
                </a:lnTo>
                <a:lnTo>
                  <a:pt x="21384" y="8736"/>
                </a:lnTo>
                <a:lnTo>
                  <a:pt x="21376" y="8736"/>
                </a:lnTo>
                <a:lnTo>
                  <a:pt x="21376" y="8745"/>
                </a:lnTo>
                <a:lnTo>
                  <a:pt x="21367" y="8754"/>
                </a:lnTo>
                <a:lnTo>
                  <a:pt x="21376" y="8763"/>
                </a:lnTo>
                <a:lnTo>
                  <a:pt x="21384" y="8763"/>
                </a:lnTo>
                <a:lnTo>
                  <a:pt x="21393" y="8754"/>
                </a:lnTo>
                <a:lnTo>
                  <a:pt x="21393" y="8745"/>
                </a:lnTo>
                <a:lnTo>
                  <a:pt x="21402" y="8745"/>
                </a:lnTo>
                <a:lnTo>
                  <a:pt x="21411" y="8745"/>
                </a:lnTo>
                <a:lnTo>
                  <a:pt x="21411" y="8736"/>
                </a:lnTo>
                <a:lnTo>
                  <a:pt x="21402" y="8728"/>
                </a:lnTo>
                <a:lnTo>
                  <a:pt x="21393" y="8728"/>
                </a:lnTo>
                <a:lnTo>
                  <a:pt x="21393" y="8710"/>
                </a:lnTo>
                <a:lnTo>
                  <a:pt x="21402" y="8710"/>
                </a:lnTo>
                <a:lnTo>
                  <a:pt x="21402" y="8701"/>
                </a:lnTo>
                <a:lnTo>
                  <a:pt x="21411" y="8692"/>
                </a:lnTo>
                <a:lnTo>
                  <a:pt x="21411" y="8701"/>
                </a:lnTo>
                <a:lnTo>
                  <a:pt x="21411" y="8683"/>
                </a:lnTo>
                <a:lnTo>
                  <a:pt x="21402" y="8675"/>
                </a:lnTo>
                <a:lnTo>
                  <a:pt x="21393" y="8675"/>
                </a:lnTo>
                <a:lnTo>
                  <a:pt x="21384" y="8692"/>
                </a:lnTo>
                <a:close/>
                <a:moveTo>
                  <a:pt x="21499" y="8966"/>
                </a:moveTo>
                <a:lnTo>
                  <a:pt x="21508" y="8966"/>
                </a:lnTo>
                <a:lnTo>
                  <a:pt x="21552" y="8966"/>
                </a:lnTo>
                <a:lnTo>
                  <a:pt x="21552" y="8957"/>
                </a:lnTo>
                <a:lnTo>
                  <a:pt x="21552" y="8948"/>
                </a:lnTo>
                <a:lnTo>
                  <a:pt x="21543" y="8948"/>
                </a:lnTo>
                <a:lnTo>
                  <a:pt x="21526" y="8948"/>
                </a:lnTo>
                <a:lnTo>
                  <a:pt x="21517" y="8948"/>
                </a:lnTo>
                <a:lnTo>
                  <a:pt x="21508" y="8948"/>
                </a:lnTo>
                <a:lnTo>
                  <a:pt x="21499" y="8957"/>
                </a:lnTo>
                <a:close/>
                <a:moveTo>
                  <a:pt x="21570" y="8489"/>
                </a:moveTo>
                <a:lnTo>
                  <a:pt x="21570" y="8480"/>
                </a:lnTo>
                <a:lnTo>
                  <a:pt x="21561" y="8480"/>
                </a:lnTo>
                <a:lnTo>
                  <a:pt x="21552" y="8472"/>
                </a:lnTo>
                <a:lnTo>
                  <a:pt x="21552" y="8480"/>
                </a:lnTo>
                <a:lnTo>
                  <a:pt x="21543" y="8472"/>
                </a:lnTo>
                <a:lnTo>
                  <a:pt x="21517" y="8472"/>
                </a:lnTo>
                <a:lnTo>
                  <a:pt x="21508" y="8472"/>
                </a:lnTo>
                <a:lnTo>
                  <a:pt x="21499" y="8472"/>
                </a:lnTo>
                <a:lnTo>
                  <a:pt x="21499" y="8489"/>
                </a:lnTo>
                <a:lnTo>
                  <a:pt x="21499" y="8498"/>
                </a:lnTo>
                <a:lnTo>
                  <a:pt x="21508" y="8498"/>
                </a:lnTo>
                <a:lnTo>
                  <a:pt x="21517" y="8498"/>
                </a:lnTo>
                <a:lnTo>
                  <a:pt x="21534" y="8489"/>
                </a:lnTo>
                <a:lnTo>
                  <a:pt x="21543" y="8489"/>
                </a:lnTo>
                <a:lnTo>
                  <a:pt x="21552" y="8489"/>
                </a:lnTo>
                <a:close/>
                <a:moveTo>
                  <a:pt x="21464" y="8498"/>
                </a:moveTo>
                <a:lnTo>
                  <a:pt x="21455" y="8489"/>
                </a:lnTo>
                <a:lnTo>
                  <a:pt x="21455" y="8498"/>
                </a:lnTo>
                <a:close/>
                <a:moveTo>
                  <a:pt x="21437" y="9098"/>
                </a:moveTo>
                <a:lnTo>
                  <a:pt x="21429" y="9098"/>
                </a:lnTo>
                <a:lnTo>
                  <a:pt x="21420" y="9107"/>
                </a:lnTo>
                <a:lnTo>
                  <a:pt x="21429" y="9107"/>
                </a:lnTo>
                <a:lnTo>
                  <a:pt x="21429" y="9098"/>
                </a:lnTo>
                <a:close/>
                <a:moveTo>
                  <a:pt x="23069" y="7236"/>
                </a:moveTo>
                <a:lnTo>
                  <a:pt x="23069" y="7227"/>
                </a:lnTo>
                <a:lnTo>
                  <a:pt x="23078" y="7227"/>
                </a:lnTo>
                <a:lnTo>
                  <a:pt x="23069" y="7227"/>
                </a:lnTo>
                <a:close/>
                <a:moveTo>
                  <a:pt x="22814" y="6354"/>
                </a:moveTo>
                <a:lnTo>
                  <a:pt x="22805" y="6354"/>
                </a:lnTo>
                <a:lnTo>
                  <a:pt x="22805" y="6363"/>
                </a:lnTo>
                <a:close/>
                <a:moveTo>
                  <a:pt x="23034" y="7315"/>
                </a:moveTo>
                <a:lnTo>
                  <a:pt x="23034" y="7307"/>
                </a:lnTo>
                <a:lnTo>
                  <a:pt x="23025" y="7307"/>
                </a:lnTo>
                <a:lnTo>
                  <a:pt x="23025" y="7315"/>
                </a:lnTo>
                <a:close/>
                <a:moveTo>
                  <a:pt x="22990" y="7377"/>
                </a:moveTo>
                <a:lnTo>
                  <a:pt x="22999" y="7377"/>
                </a:lnTo>
                <a:lnTo>
                  <a:pt x="22999" y="7368"/>
                </a:lnTo>
                <a:lnTo>
                  <a:pt x="23008" y="7351"/>
                </a:lnTo>
                <a:lnTo>
                  <a:pt x="22999" y="7360"/>
                </a:lnTo>
                <a:lnTo>
                  <a:pt x="22990" y="7368"/>
                </a:lnTo>
                <a:close/>
                <a:moveTo>
                  <a:pt x="22611" y="5710"/>
                </a:moveTo>
                <a:lnTo>
                  <a:pt x="22602" y="5701"/>
                </a:lnTo>
                <a:lnTo>
                  <a:pt x="22602" y="5710"/>
                </a:lnTo>
                <a:close/>
                <a:moveTo>
                  <a:pt x="22637" y="5843"/>
                </a:moveTo>
                <a:lnTo>
                  <a:pt x="22628" y="5843"/>
                </a:lnTo>
                <a:close/>
                <a:moveTo>
                  <a:pt x="22364" y="8419"/>
                </a:moveTo>
                <a:lnTo>
                  <a:pt x="22355" y="8419"/>
                </a:lnTo>
                <a:lnTo>
                  <a:pt x="22346" y="8401"/>
                </a:lnTo>
                <a:lnTo>
                  <a:pt x="22337" y="8401"/>
                </a:lnTo>
                <a:lnTo>
                  <a:pt x="22328" y="8401"/>
                </a:lnTo>
                <a:lnTo>
                  <a:pt x="22311" y="8401"/>
                </a:lnTo>
                <a:lnTo>
                  <a:pt x="22311" y="8410"/>
                </a:lnTo>
                <a:lnTo>
                  <a:pt x="22320" y="8410"/>
                </a:lnTo>
                <a:lnTo>
                  <a:pt x="22328" y="8419"/>
                </a:lnTo>
                <a:lnTo>
                  <a:pt x="22337" y="8410"/>
                </a:lnTo>
                <a:lnTo>
                  <a:pt x="22337" y="8427"/>
                </a:lnTo>
                <a:lnTo>
                  <a:pt x="22346" y="8436"/>
                </a:lnTo>
                <a:lnTo>
                  <a:pt x="22355" y="8436"/>
                </a:lnTo>
                <a:lnTo>
                  <a:pt x="22364" y="8436"/>
                </a:lnTo>
                <a:lnTo>
                  <a:pt x="22373" y="8436"/>
                </a:lnTo>
                <a:lnTo>
                  <a:pt x="22381" y="8427"/>
                </a:lnTo>
                <a:lnTo>
                  <a:pt x="22373" y="8427"/>
                </a:lnTo>
                <a:close/>
                <a:moveTo>
                  <a:pt x="22355" y="8472"/>
                </a:moveTo>
                <a:lnTo>
                  <a:pt x="22346" y="8472"/>
                </a:lnTo>
                <a:lnTo>
                  <a:pt x="22320" y="8472"/>
                </a:lnTo>
                <a:lnTo>
                  <a:pt x="22311" y="8472"/>
                </a:lnTo>
                <a:lnTo>
                  <a:pt x="22320" y="8472"/>
                </a:lnTo>
                <a:lnTo>
                  <a:pt x="22346" y="8480"/>
                </a:lnTo>
                <a:lnTo>
                  <a:pt x="22355" y="8480"/>
                </a:lnTo>
                <a:lnTo>
                  <a:pt x="22373" y="8489"/>
                </a:lnTo>
                <a:lnTo>
                  <a:pt x="22381" y="8489"/>
                </a:lnTo>
                <a:lnTo>
                  <a:pt x="22390" y="8489"/>
                </a:lnTo>
                <a:lnTo>
                  <a:pt x="22399" y="8489"/>
                </a:lnTo>
                <a:lnTo>
                  <a:pt x="22408" y="8489"/>
                </a:lnTo>
                <a:lnTo>
                  <a:pt x="22417" y="8480"/>
                </a:lnTo>
                <a:lnTo>
                  <a:pt x="22408" y="8480"/>
                </a:lnTo>
                <a:lnTo>
                  <a:pt x="22381" y="8480"/>
                </a:lnTo>
                <a:lnTo>
                  <a:pt x="22373" y="8472"/>
                </a:lnTo>
                <a:close/>
                <a:moveTo>
                  <a:pt x="21949" y="6072"/>
                </a:moveTo>
                <a:lnTo>
                  <a:pt x="21958" y="6072"/>
                </a:lnTo>
                <a:lnTo>
                  <a:pt x="21967" y="6063"/>
                </a:lnTo>
                <a:lnTo>
                  <a:pt x="21958" y="6063"/>
                </a:lnTo>
                <a:lnTo>
                  <a:pt x="21949" y="6054"/>
                </a:lnTo>
                <a:lnTo>
                  <a:pt x="21940" y="6063"/>
                </a:lnTo>
                <a:close/>
                <a:moveTo>
                  <a:pt x="23114" y="4942"/>
                </a:moveTo>
                <a:close/>
                <a:moveTo>
                  <a:pt x="23087" y="8683"/>
                </a:moveTo>
                <a:lnTo>
                  <a:pt x="23078" y="8683"/>
                </a:lnTo>
                <a:lnTo>
                  <a:pt x="23078" y="8692"/>
                </a:lnTo>
                <a:lnTo>
                  <a:pt x="23078" y="8701"/>
                </a:lnTo>
                <a:lnTo>
                  <a:pt x="23087" y="8701"/>
                </a:lnTo>
                <a:lnTo>
                  <a:pt x="23087" y="8692"/>
                </a:lnTo>
                <a:lnTo>
                  <a:pt x="23096" y="8692"/>
                </a:lnTo>
                <a:lnTo>
                  <a:pt x="23096" y="8683"/>
                </a:lnTo>
                <a:close/>
                <a:moveTo>
                  <a:pt x="23096" y="4960"/>
                </a:moveTo>
                <a:lnTo>
                  <a:pt x="23087" y="4960"/>
                </a:lnTo>
                <a:close/>
                <a:moveTo>
                  <a:pt x="23061" y="7245"/>
                </a:moveTo>
                <a:lnTo>
                  <a:pt x="23061" y="7254"/>
                </a:lnTo>
                <a:close/>
                <a:moveTo>
                  <a:pt x="23087" y="4960"/>
                </a:moveTo>
                <a:lnTo>
                  <a:pt x="23078" y="4960"/>
                </a:lnTo>
                <a:close/>
                <a:moveTo>
                  <a:pt x="23069" y="6962"/>
                </a:moveTo>
                <a:lnTo>
                  <a:pt x="23061" y="6962"/>
                </a:lnTo>
                <a:lnTo>
                  <a:pt x="23069" y="6971"/>
                </a:lnTo>
                <a:close/>
                <a:moveTo>
                  <a:pt x="23061" y="7148"/>
                </a:moveTo>
                <a:lnTo>
                  <a:pt x="23069" y="7148"/>
                </a:lnTo>
                <a:close/>
                <a:moveTo>
                  <a:pt x="22231" y="8498"/>
                </a:moveTo>
                <a:lnTo>
                  <a:pt x="22231" y="8507"/>
                </a:lnTo>
                <a:lnTo>
                  <a:pt x="22240" y="8498"/>
                </a:lnTo>
                <a:close/>
                <a:moveTo>
                  <a:pt x="23078" y="7007"/>
                </a:moveTo>
                <a:lnTo>
                  <a:pt x="23069" y="7007"/>
                </a:lnTo>
                <a:lnTo>
                  <a:pt x="23069" y="7015"/>
                </a:lnTo>
                <a:lnTo>
                  <a:pt x="23078" y="7015"/>
                </a:lnTo>
                <a:close/>
                <a:moveTo>
                  <a:pt x="22514" y="7651"/>
                </a:moveTo>
                <a:lnTo>
                  <a:pt x="22505" y="7660"/>
                </a:lnTo>
                <a:close/>
                <a:moveTo>
                  <a:pt x="21958" y="8392"/>
                </a:moveTo>
                <a:lnTo>
                  <a:pt x="21967" y="8383"/>
                </a:lnTo>
                <a:lnTo>
                  <a:pt x="21958" y="8383"/>
                </a:lnTo>
                <a:lnTo>
                  <a:pt x="21949" y="8383"/>
                </a:lnTo>
                <a:close/>
                <a:moveTo>
                  <a:pt x="21967" y="8427"/>
                </a:moveTo>
                <a:lnTo>
                  <a:pt x="21967" y="8436"/>
                </a:lnTo>
                <a:lnTo>
                  <a:pt x="21967" y="8445"/>
                </a:lnTo>
                <a:lnTo>
                  <a:pt x="21976" y="8445"/>
                </a:lnTo>
                <a:lnTo>
                  <a:pt x="21984" y="8445"/>
                </a:lnTo>
                <a:lnTo>
                  <a:pt x="21993" y="8436"/>
                </a:lnTo>
                <a:lnTo>
                  <a:pt x="21993" y="8419"/>
                </a:lnTo>
                <a:lnTo>
                  <a:pt x="21984" y="8419"/>
                </a:lnTo>
                <a:lnTo>
                  <a:pt x="21976" y="8419"/>
                </a:lnTo>
                <a:lnTo>
                  <a:pt x="21967" y="8419"/>
                </a:lnTo>
                <a:lnTo>
                  <a:pt x="21958" y="8419"/>
                </a:lnTo>
                <a:close/>
                <a:moveTo>
                  <a:pt x="21923" y="9222"/>
                </a:moveTo>
                <a:lnTo>
                  <a:pt x="21940" y="9213"/>
                </a:lnTo>
                <a:lnTo>
                  <a:pt x="21949" y="9222"/>
                </a:lnTo>
                <a:lnTo>
                  <a:pt x="21958" y="9222"/>
                </a:lnTo>
                <a:lnTo>
                  <a:pt x="21958" y="9213"/>
                </a:lnTo>
                <a:lnTo>
                  <a:pt x="21949" y="9213"/>
                </a:lnTo>
                <a:lnTo>
                  <a:pt x="21949" y="9204"/>
                </a:lnTo>
                <a:lnTo>
                  <a:pt x="21940" y="9195"/>
                </a:lnTo>
                <a:lnTo>
                  <a:pt x="21940" y="9187"/>
                </a:lnTo>
                <a:lnTo>
                  <a:pt x="21931" y="9187"/>
                </a:lnTo>
                <a:lnTo>
                  <a:pt x="21923" y="9195"/>
                </a:lnTo>
                <a:lnTo>
                  <a:pt x="21931" y="9204"/>
                </a:lnTo>
                <a:lnTo>
                  <a:pt x="21923" y="9213"/>
                </a:lnTo>
                <a:lnTo>
                  <a:pt x="21923" y="9204"/>
                </a:lnTo>
                <a:lnTo>
                  <a:pt x="21914" y="9213"/>
                </a:lnTo>
                <a:close/>
                <a:moveTo>
                  <a:pt x="21967" y="8966"/>
                </a:moveTo>
                <a:lnTo>
                  <a:pt x="21976" y="8957"/>
                </a:lnTo>
                <a:lnTo>
                  <a:pt x="21993" y="8948"/>
                </a:lnTo>
                <a:lnTo>
                  <a:pt x="22002" y="8948"/>
                </a:lnTo>
                <a:lnTo>
                  <a:pt x="21993" y="8948"/>
                </a:lnTo>
                <a:lnTo>
                  <a:pt x="21984" y="8939"/>
                </a:lnTo>
                <a:lnTo>
                  <a:pt x="21976" y="8957"/>
                </a:lnTo>
                <a:close/>
                <a:moveTo>
                  <a:pt x="21887" y="5957"/>
                </a:moveTo>
                <a:lnTo>
                  <a:pt x="21896" y="5957"/>
                </a:lnTo>
                <a:lnTo>
                  <a:pt x="21896" y="5948"/>
                </a:lnTo>
                <a:close/>
                <a:moveTo>
                  <a:pt x="21949" y="8419"/>
                </a:moveTo>
                <a:lnTo>
                  <a:pt x="21940" y="8419"/>
                </a:lnTo>
                <a:lnTo>
                  <a:pt x="21976" y="8410"/>
                </a:lnTo>
                <a:lnTo>
                  <a:pt x="21967" y="8410"/>
                </a:lnTo>
                <a:lnTo>
                  <a:pt x="21958" y="8410"/>
                </a:lnTo>
                <a:lnTo>
                  <a:pt x="21949" y="8410"/>
                </a:lnTo>
                <a:close/>
                <a:moveTo>
                  <a:pt x="21984" y="6046"/>
                </a:moveTo>
                <a:lnTo>
                  <a:pt x="21993" y="6037"/>
                </a:lnTo>
                <a:lnTo>
                  <a:pt x="21993" y="6028"/>
                </a:lnTo>
                <a:lnTo>
                  <a:pt x="21984" y="6028"/>
                </a:lnTo>
                <a:lnTo>
                  <a:pt x="21984" y="6037"/>
                </a:lnTo>
                <a:lnTo>
                  <a:pt x="21984" y="6046"/>
                </a:lnTo>
                <a:lnTo>
                  <a:pt x="21976" y="6054"/>
                </a:lnTo>
                <a:lnTo>
                  <a:pt x="21976" y="6063"/>
                </a:lnTo>
                <a:lnTo>
                  <a:pt x="21984" y="6063"/>
                </a:lnTo>
                <a:close/>
                <a:moveTo>
                  <a:pt x="22002" y="8127"/>
                </a:moveTo>
                <a:lnTo>
                  <a:pt x="21993" y="8127"/>
                </a:lnTo>
                <a:close/>
                <a:moveTo>
                  <a:pt x="22099" y="5754"/>
                </a:moveTo>
                <a:lnTo>
                  <a:pt x="22090" y="5763"/>
                </a:lnTo>
                <a:lnTo>
                  <a:pt x="22099" y="5763"/>
                </a:lnTo>
                <a:close/>
                <a:moveTo>
                  <a:pt x="22275" y="5719"/>
                </a:moveTo>
                <a:lnTo>
                  <a:pt x="22275" y="5728"/>
                </a:lnTo>
                <a:lnTo>
                  <a:pt x="22267" y="5728"/>
                </a:lnTo>
                <a:lnTo>
                  <a:pt x="22267" y="5737"/>
                </a:lnTo>
                <a:lnTo>
                  <a:pt x="22258" y="5745"/>
                </a:lnTo>
                <a:lnTo>
                  <a:pt x="22267" y="5754"/>
                </a:lnTo>
                <a:lnTo>
                  <a:pt x="22275" y="5745"/>
                </a:lnTo>
                <a:lnTo>
                  <a:pt x="22275" y="5737"/>
                </a:lnTo>
                <a:lnTo>
                  <a:pt x="22284" y="5719"/>
                </a:lnTo>
                <a:close/>
                <a:moveTo>
                  <a:pt x="22223" y="5728"/>
                </a:moveTo>
                <a:lnTo>
                  <a:pt x="22231" y="5728"/>
                </a:lnTo>
                <a:lnTo>
                  <a:pt x="22231" y="5719"/>
                </a:lnTo>
                <a:close/>
                <a:moveTo>
                  <a:pt x="21984" y="9231"/>
                </a:moveTo>
                <a:lnTo>
                  <a:pt x="22011" y="9213"/>
                </a:lnTo>
                <a:lnTo>
                  <a:pt x="22011" y="9204"/>
                </a:lnTo>
                <a:lnTo>
                  <a:pt x="22020" y="9204"/>
                </a:lnTo>
                <a:lnTo>
                  <a:pt x="22020" y="9195"/>
                </a:lnTo>
                <a:lnTo>
                  <a:pt x="22028" y="9187"/>
                </a:lnTo>
                <a:lnTo>
                  <a:pt x="22020" y="9187"/>
                </a:lnTo>
                <a:lnTo>
                  <a:pt x="22020" y="9178"/>
                </a:lnTo>
                <a:lnTo>
                  <a:pt x="22011" y="9178"/>
                </a:lnTo>
                <a:lnTo>
                  <a:pt x="22002" y="9169"/>
                </a:lnTo>
                <a:lnTo>
                  <a:pt x="22002" y="9178"/>
                </a:lnTo>
                <a:lnTo>
                  <a:pt x="21993" y="9178"/>
                </a:lnTo>
                <a:lnTo>
                  <a:pt x="21984" y="9187"/>
                </a:lnTo>
                <a:lnTo>
                  <a:pt x="21984" y="9178"/>
                </a:lnTo>
                <a:lnTo>
                  <a:pt x="21967" y="9187"/>
                </a:lnTo>
                <a:lnTo>
                  <a:pt x="21958" y="9187"/>
                </a:lnTo>
                <a:lnTo>
                  <a:pt x="21958" y="9178"/>
                </a:lnTo>
                <a:lnTo>
                  <a:pt x="21949" y="9178"/>
                </a:lnTo>
                <a:lnTo>
                  <a:pt x="21940" y="9169"/>
                </a:lnTo>
                <a:lnTo>
                  <a:pt x="21940" y="9178"/>
                </a:lnTo>
                <a:lnTo>
                  <a:pt x="21940" y="9195"/>
                </a:lnTo>
                <a:lnTo>
                  <a:pt x="21949" y="9204"/>
                </a:lnTo>
                <a:lnTo>
                  <a:pt x="21958" y="9213"/>
                </a:lnTo>
                <a:close/>
                <a:moveTo>
                  <a:pt x="22275" y="8419"/>
                </a:moveTo>
                <a:lnTo>
                  <a:pt x="22267" y="8419"/>
                </a:lnTo>
                <a:lnTo>
                  <a:pt x="22267" y="8427"/>
                </a:lnTo>
                <a:lnTo>
                  <a:pt x="22267" y="8436"/>
                </a:lnTo>
                <a:lnTo>
                  <a:pt x="22275" y="8436"/>
                </a:lnTo>
                <a:lnTo>
                  <a:pt x="22284" y="8427"/>
                </a:lnTo>
                <a:lnTo>
                  <a:pt x="22275" y="8427"/>
                </a:lnTo>
                <a:close/>
                <a:moveTo>
                  <a:pt x="22249" y="7792"/>
                </a:moveTo>
                <a:lnTo>
                  <a:pt x="22249" y="7801"/>
                </a:lnTo>
                <a:lnTo>
                  <a:pt x="22240" y="7810"/>
                </a:lnTo>
                <a:lnTo>
                  <a:pt x="22249" y="7810"/>
                </a:lnTo>
                <a:lnTo>
                  <a:pt x="22258" y="7801"/>
                </a:lnTo>
                <a:lnTo>
                  <a:pt x="22258" y="7792"/>
                </a:lnTo>
                <a:lnTo>
                  <a:pt x="22258" y="7783"/>
                </a:lnTo>
                <a:close/>
                <a:moveTo>
                  <a:pt x="22064" y="5825"/>
                </a:moveTo>
                <a:lnTo>
                  <a:pt x="22081" y="5816"/>
                </a:lnTo>
                <a:lnTo>
                  <a:pt x="22090" y="5816"/>
                </a:lnTo>
                <a:lnTo>
                  <a:pt x="22090" y="5825"/>
                </a:lnTo>
                <a:lnTo>
                  <a:pt x="22099" y="5825"/>
                </a:lnTo>
                <a:lnTo>
                  <a:pt x="22099" y="5834"/>
                </a:lnTo>
                <a:lnTo>
                  <a:pt x="22099" y="5843"/>
                </a:lnTo>
                <a:lnTo>
                  <a:pt x="22090" y="5843"/>
                </a:lnTo>
                <a:lnTo>
                  <a:pt x="22099" y="5851"/>
                </a:lnTo>
                <a:lnTo>
                  <a:pt x="22099" y="5860"/>
                </a:lnTo>
                <a:lnTo>
                  <a:pt x="22108" y="5851"/>
                </a:lnTo>
                <a:lnTo>
                  <a:pt x="22108" y="5860"/>
                </a:lnTo>
                <a:lnTo>
                  <a:pt x="22108" y="5869"/>
                </a:lnTo>
                <a:lnTo>
                  <a:pt x="22117" y="5869"/>
                </a:lnTo>
                <a:lnTo>
                  <a:pt x="22126" y="5869"/>
                </a:lnTo>
                <a:lnTo>
                  <a:pt x="22134" y="5860"/>
                </a:lnTo>
                <a:lnTo>
                  <a:pt x="22134" y="5851"/>
                </a:lnTo>
                <a:lnTo>
                  <a:pt x="22143" y="5843"/>
                </a:lnTo>
                <a:lnTo>
                  <a:pt x="22152" y="5825"/>
                </a:lnTo>
                <a:lnTo>
                  <a:pt x="22152" y="5816"/>
                </a:lnTo>
                <a:lnTo>
                  <a:pt x="22178" y="5807"/>
                </a:lnTo>
                <a:lnTo>
                  <a:pt x="22187" y="5807"/>
                </a:lnTo>
                <a:lnTo>
                  <a:pt x="22196" y="5807"/>
                </a:lnTo>
                <a:lnTo>
                  <a:pt x="22205" y="5816"/>
                </a:lnTo>
                <a:lnTo>
                  <a:pt x="22214" y="5825"/>
                </a:lnTo>
                <a:lnTo>
                  <a:pt x="22223" y="5825"/>
                </a:lnTo>
                <a:lnTo>
                  <a:pt x="22223" y="5816"/>
                </a:lnTo>
                <a:lnTo>
                  <a:pt x="22231" y="5807"/>
                </a:lnTo>
                <a:lnTo>
                  <a:pt x="22231" y="5798"/>
                </a:lnTo>
                <a:lnTo>
                  <a:pt x="22249" y="5790"/>
                </a:lnTo>
                <a:lnTo>
                  <a:pt x="22258" y="5781"/>
                </a:lnTo>
                <a:lnTo>
                  <a:pt x="22258" y="5772"/>
                </a:lnTo>
                <a:lnTo>
                  <a:pt x="22258" y="5763"/>
                </a:lnTo>
                <a:lnTo>
                  <a:pt x="22258" y="5745"/>
                </a:lnTo>
                <a:lnTo>
                  <a:pt x="22240" y="5745"/>
                </a:lnTo>
                <a:lnTo>
                  <a:pt x="22231" y="5745"/>
                </a:lnTo>
                <a:lnTo>
                  <a:pt x="22223" y="5737"/>
                </a:lnTo>
                <a:lnTo>
                  <a:pt x="22214" y="5737"/>
                </a:lnTo>
                <a:lnTo>
                  <a:pt x="22205" y="5737"/>
                </a:lnTo>
                <a:lnTo>
                  <a:pt x="22196" y="5745"/>
                </a:lnTo>
                <a:lnTo>
                  <a:pt x="22187" y="5745"/>
                </a:lnTo>
                <a:lnTo>
                  <a:pt x="22178" y="5745"/>
                </a:lnTo>
                <a:lnTo>
                  <a:pt x="22178" y="5754"/>
                </a:lnTo>
                <a:lnTo>
                  <a:pt x="22178" y="5763"/>
                </a:lnTo>
                <a:lnTo>
                  <a:pt x="22170" y="5772"/>
                </a:lnTo>
                <a:lnTo>
                  <a:pt x="22161" y="5772"/>
                </a:lnTo>
                <a:lnTo>
                  <a:pt x="22152" y="5772"/>
                </a:lnTo>
                <a:lnTo>
                  <a:pt x="22143" y="5772"/>
                </a:lnTo>
                <a:lnTo>
                  <a:pt x="22134" y="5763"/>
                </a:lnTo>
                <a:lnTo>
                  <a:pt x="22126" y="5763"/>
                </a:lnTo>
                <a:lnTo>
                  <a:pt x="22117" y="5772"/>
                </a:lnTo>
                <a:lnTo>
                  <a:pt x="22117" y="5781"/>
                </a:lnTo>
                <a:lnTo>
                  <a:pt x="22108" y="5781"/>
                </a:lnTo>
                <a:lnTo>
                  <a:pt x="22108" y="5790"/>
                </a:lnTo>
                <a:lnTo>
                  <a:pt x="22099" y="5798"/>
                </a:lnTo>
                <a:lnTo>
                  <a:pt x="22090" y="5807"/>
                </a:lnTo>
                <a:lnTo>
                  <a:pt x="22081" y="5807"/>
                </a:lnTo>
                <a:lnTo>
                  <a:pt x="22073" y="5816"/>
                </a:lnTo>
                <a:close/>
                <a:moveTo>
                  <a:pt x="22090" y="5781"/>
                </a:moveTo>
                <a:lnTo>
                  <a:pt x="22090" y="5772"/>
                </a:lnTo>
                <a:lnTo>
                  <a:pt x="22081" y="5772"/>
                </a:lnTo>
                <a:lnTo>
                  <a:pt x="22073" y="5772"/>
                </a:lnTo>
                <a:lnTo>
                  <a:pt x="22073" y="5781"/>
                </a:lnTo>
                <a:lnTo>
                  <a:pt x="22081" y="5781"/>
                </a:lnTo>
                <a:close/>
              </a:path>
            </a:pathLst>
          </a:custGeom>
          <a:solidFill>
            <a:srgbClr val="CCE4D6">
              <a:alpha val="30000"/>
            </a:srgbClr>
          </a:solidFill>
          <a:ln w="6350" cap="flat" cmpd="sng" algn="ctr">
            <a:solidFill>
              <a:schemeClr val="bg1">
                <a:lumMod val="65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34</a:t>
            </a:fld>
            <a:endParaRPr lang="en-GB" dirty="0"/>
          </a:p>
        </p:txBody>
      </p:sp>
      <p:pic>
        <p:nvPicPr>
          <p:cNvPr id="13" name="Picture 12" descr="File:Bilingual Gaelic-English road sign in Scotlan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578" y="1225903"/>
            <a:ext cx="3213672" cy="1705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家政学 - Wikipedi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595" y="3212976"/>
            <a:ext cx="2923639" cy="2198577"/>
          </a:xfrm>
          <a:prstGeom prst="rect">
            <a:avLst/>
          </a:prstGeom>
        </p:spPr>
      </p:pic>
      <p:sp>
        <p:nvSpPr>
          <p:cNvPr id="15" name="Content Placeholder 8"/>
          <p:cNvSpPr>
            <a:spLocks noGrp="1"/>
          </p:cNvSpPr>
          <p:nvPr>
            <p:ph sz="half" idx="1"/>
          </p:nvPr>
        </p:nvSpPr>
        <p:spPr>
          <a:xfrm>
            <a:off x="8140611" y="742399"/>
            <a:ext cx="3691061" cy="564949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spcBef>
                <a:spcPts val="600"/>
              </a:spcBef>
              <a:buNone/>
            </a:pPr>
            <a:r>
              <a:rPr lang="en-GB" sz="3000" b="1" dirty="0"/>
              <a:t>Some issues are more localised</a:t>
            </a:r>
          </a:p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endParaRPr lang="en-GB" sz="2200" b="1" dirty="0" smtClean="0"/>
          </a:p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endParaRPr lang="en-GB" sz="2200" b="1" dirty="0"/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GB" sz="2200" dirty="0"/>
              <a:t>Minority languages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n-GB" sz="2200" dirty="0"/>
              <a:t>Gaelic (Scotland), French (Canada)</a:t>
            </a:r>
          </a:p>
          <a:p>
            <a:pPr marL="457200" lvl="1" indent="0">
              <a:lnSpc>
                <a:spcPct val="80000"/>
              </a:lnSpc>
              <a:spcBef>
                <a:spcPts val="600"/>
              </a:spcBef>
              <a:buNone/>
            </a:pPr>
            <a:endParaRPr lang="en-GB" sz="2200" dirty="0" smtClean="0"/>
          </a:p>
          <a:p>
            <a:pPr marL="457200" lvl="1" indent="0">
              <a:lnSpc>
                <a:spcPct val="80000"/>
              </a:lnSpc>
              <a:spcBef>
                <a:spcPts val="600"/>
              </a:spcBef>
              <a:buNone/>
            </a:pPr>
            <a:endParaRPr lang="en-GB" sz="2200" dirty="0" smtClean="0"/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GB" sz="2200" dirty="0"/>
              <a:t>Specific subject area shortages (e.g. home economics in Scotland etc.)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07367" y="794301"/>
            <a:ext cx="3986850" cy="564949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spcBef>
                <a:spcPts val="600"/>
              </a:spcBef>
              <a:buNone/>
            </a:pPr>
            <a:r>
              <a:rPr lang="cy-GB" sz="3000" b="1" dirty="0" smtClean="0"/>
              <a:t>Rhai materion yn fwy lleol</a:t>
            </a:r>
          </a:p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endParaRPr lang="cy-GB" sz="2200" b="1" dirty="0" smtClean="0"/>
          </a:p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endParaRPr lang="cy-GB" sz="2200" b="1" dirty="0" smtClean="0"/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cy-GB" sz="2200" dirty="0" smtClean="0"/>
              <a:t>Ieithoedd lleiafrifol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cy-GB" sz="2200" dirty="0" smtClean="0"/>
              <a:t>Gaeleg (Yr Alban), Ffrangeg (Canada)</a:t>
            </a:r>
          </a:p>
          <a:p>
            <a:pPr marL="457200" lvl="1" indent="0">
              <a:lnSpc>
                <a:spcPct val="80000"/>
              </a:lnSpc>
              <a:spcBef>
                <a:spcPts val="600"/>
              </a:spcBef>
              <a:buNone/>
            </a:pPr>
            <a:endParaRPr lang="cy-GB" sz="2200" dirty="0" smtClean="0"/>
          </a:p>
          <a:p>
            <a:pPr marL="457200" lvl="1" indent="0">
              <a:lnSpc>
                <a:spcPct val="80000"/>
              </a:lnSpc>
              <a:spcBef>
                <a:spcPts val="600"/>
              </a:spcBef>
              <a:buNone/>
            </a:pPr>
            <a:endParaRPr lang="cy-GB" sz="2200" dirty="0" smtClean="0"/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cy-GB" sz="2200" dirty="0" smtClean="0"/>
              <a:t>Prinderau mewn meysydd pwnc penodol (e.e. economeg y cartref yn yr Alban, ac ati)</a:t>
            </a:r>
          </a:p>
          <a:p>
            <a:endParaRPr lang="cy-GB" dirty="0" smtClean="0"/>
          </a:p>
          <a:p>
            <a:endParaRPr lang="cy-GB" dirty="0" smtClean="0"/>
          </a:p>
          <a:p>
            <a:pPr lvl="1"/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372845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17177" y="1737085"/>
            <a:ext cx="5040000" cy="576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dirty="0"/>
              <a:t>Angen gradd B mewn TGAU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35</a:t>
            </a:fld>
            <a:endParaRPr lang="en-GB" dirty="0"/>
          </a:p>
        </p:txBody>
      </p:sp>
      <p:sp>
        <p:nvSpPr>
          <p:cNvPr id="28" name="Content Placeholder 4"/>
          <p:cNvSpPr txBox="1">
            <a:spLocks/>
          </p:cNvSpPr>
          <p:nvPr/>
        </p:nvSpPr>
        <p:spPr>
          <a:xfrm>
            <a:off x="1847528" y="1196752"/>
            <a:ext cx="8229600" cy="50405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78362" y="518988"/>
            <a:ext cx="4962199" cy="94805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cy-GB" sz="3000" b="1" dirty="0"/>
              <a:t>Materion sy’n benodol i Gymru</a:t>
            </a:r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14" name="Rounded Rectangle 13"/>
          <p:cNvSpPr/>
          <p:nvPr/>
        </p:nvSpPr>
        <p:spPr>
          <a:xfrm>
            <a:off x="339462" y="3909466"/>
            <a:ext cx="5040000" cy="1152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dirty="0"/>
              <a:t>Materion sy’n destun gweithredu: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cy-GB" dirty="0"/>
              <a:t>Gwell rhaglenni AGA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cy-GB" dirty="0"/>
              <a:t>Hyrwyddo gyrfaoedd</a:t>
            </a:r>
            <a:endParaRPr lang="en-GB" dirty="0">
              <a:ln w="0"/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30362" y="2461212"/>
            <a:ext cx="5040000" cy="576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dirty="0"/>
              <a:t>Cystadleuaeth o Loegr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440" y="596327"/>
            <a:ext cx="4767775" cy="5942586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330362" y="5209593"/>
            <a:ext cx="5040000" cy="91657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dirty="0"/>
              <a:t>Nid yw cadw athrawon yn broblem yng Nghymru, ond nid felly mae hi mewn gwledydd eraill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39462" y="3185339"/>
            <a:ext cx="5040000" cy="576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dirty="0"/>
              <a:t>85% o ANG mewn swyddi cyfnod penodol neu gyflenwi</a:t>
            </a:r>
          </a:p>
        </p:txBody>
      </p:sp>
      <p:sp>
        <p:nvSpPr>
          <p:cNvPr id="22" name="Content Placeholder 8"/>
          <p:cNvSpPr txBox="1">
            <a:spLocks/>
          </p:cNvSpPr>
          <p:nvPr/>
        </p:nvSpPr>
        <p:spPr>
          <a:xfrm>
            <a:off x="7071564" y="491561"/>
            <a:ext cx="4962199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3000" b="1" dirty="0" smtClean="0"/>
              <a:t>Issues particular to Wales</a:t>
            </a:r>
            <a:endParaRPr lang="en-GB" sz="3000" dirty="0" smtClean="0"/>
          </a:p>
          <a:p>
            <a:pPr algn="r"/>
            <a:endParaRPr lang="en-GB" dirty="0" smtClean="0"/>
          </a:p>
          <a:p>
            <a:pPr lvl="1" algn="r"/>
            <a:endParaRPr lang="en-GB" dirty="0" smtClean="0"/>
          </a:p>
        </p:txBody>
      </p:sp>
      <p:sp>
        <p:nvSpPr>
          <p:cNvPr id="23" name="Rounded Rectangle 22"/>
          <p:cNvSpPr/>
          <p:nvPr/>
        </p:nvSpPr>
        <p:spPr>
          <a:xfrm>
            <a:off x="7010379" y="1756756"/>
            <a:ext cx="5040000" cy="576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bg1"/>
                </a:solidFill>
              </a:rPr>
              <a:t>GCSE B grade requirement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7023564" y="5229264"/>
            <a:ext cx="5040000" cy="576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bg1"/>
                </a:solidFill>
              </a:rPr>
              <a:t>Retention is not an issue in Wales but is elsewhere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032664" y="3205010"/>
            <a:ext cx="5040000" cy="576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bg1"/>
                </a:solidFill>
              </a:rPr>
              <a:t>85% of NQTs in fixed-term or supply positions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7032664" y="3929137"/>
            <a:ext cx="5040000" cy="1152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bg1"/>
                </a:solidFill>
              </a:rPr>
              <a:t>Issues being </a:t>
            </a:r>
            <a:r>
              <a:rPr lang="en-GB" dirty="0" smtClean="0">
                <a:ln w="0"/>
                <a:solidFill>
                  <a:schemeClr val="bg1"/>
                </a:solidFill>
              </a:rPr>
              <a:t>addressed: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dirty="0" smtClean="0">
                <a:ln w="0"/>
                <a:solidFill>
                  <a:schemeClr val="bg1"/>
                </a:solidFill>
              </a:rPr>
              <a:t>Improved </a:t>
            </a:r>
            <a:r>
              <a:rPr lang="en-GB" dirty="0">
                <a:ln w="0"/>
                <a:solidFill>
                  <a:schemeClr val="bg1"/>
                </a:solidFill>
              </a:rPr>
              <a:t>ITE </a:t>
            </a:r>
            <a:r>
              <a:rPr lang="en-GB" dirty="0" smtClean="0">
                <a:ln w="0"/>
                <a:solidFill>
                  <a:schemeClr val="bg1"/>
                </a:solidFill>
              </a:rPr>
              <a:t>programmes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dirty="0" smtClean="0">
                <a:ln w="0"/>
                <a:solidFill>
                  <a:schemeClr val="bg1"/>
                </a:solidFill>
              </a:rPr>
              <a:t>Promotion </a:t>
            </a:r>
            <a:r>
              <a:rPr lang="en-GB" dirty="0">
                <a:ln w="0"/>
                <a:solidFill>
                  <a:schemeClr val="bg1"/>
                </a:solidFill>
              </a:rPr>
              <a:t>of careers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7023564" y="2480883"/>
            <a:ext cx="5040000" cy="576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ln w="0"/>
                <a:solidFill>
                  <a:schemeClr val="bg1"/>
                </a:solidFill>
              </a:rPr>
              <a:t>Competition from England </a:t>
            </a:r>
          </a:p>
        </p:txBody>
      </p:sp>
    </p:spTree>
    <p:extLst>
      <p:ext uri="{BB962C8B-B14F-4D97-AF65-F5344CB8AC3E}">
        <p14:creationId xmlns:p14="http://schemas.microsoft.com/office/powerpoint/2010/main" val="72878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>
            <a:extLst>
              <a:ext uri="{FF2B5EF4-FFF2-40B4-BE49-F238E27FC236}">
                <a16:creationId xmlns="" xmlns:a16="http://schemas.microsoft.com/office/drawing/2014/main" id="{7853D8BC-73D2-1941-B0B4-4C972F425A28}"/>
              </a:ext>
            </a:extLst>
          </p:cNvPr>
          <p:cNvSpPr/>
          <p:nvPr/>
        </p:nvSpPr>
        <p:spPr>
          <a:xfrm>
            <a:off x="738154" y="811392"/>
            <a:ext cx="11025081" cy="551150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6422" h="13211">
                <a:moveTo>
                  <a:pt x="6731" y="5710"/>
                </a:moveTo>
                <a:lnTo>
                  <a:pt x="6723" y="5710"/>
                </a:lnTo>
                <a:close/>
                <a:moveTo>
                  <a:pt x="6634" y="6715"/>
                </a:moveTo>
                <a:lnTo>
                  <a:pt x="6643" y="6724"/>
                </a:lnTo>
                <a:lnTo>
                  <a:pt x="6652" y="6724"/>
                </a:lnTo>
                <a:lnTo>
                  <a:pt x="6652" y="6715"/>
                </a:lnTo>
                <a:lnTo>
                  <a:pt x="6643" y="6715"/>
                </a:lnTo>
                <a:lnTo>
                  <a:pt x="6634" y="6706"/>
                </a:lnTo>
                <a:close/>
                <a:moveTo>
                  <a:pt x="6714" y="6443"/>
                </a:moveTo>
                <a:lnTo>
                  <a:pt x="6714" y="6452"/>
                </a:lnTo>
                <a:lnTo>
                  <a:pt x="6723" y="6452"/>
                </a:lnTo>
                <a:lnTo>
                  <a:pt x="6731" y="6460"/>
                </a:lnTo>
                <a:lnTo>
                  <a:pt x="6740" y="6460"/>
                </a:lnTo>
                <a:lnTo>
                  <a:pt x="6749" y="6469"/>
                </a:lnTo>
                <a:lnTo>
                  <a:pt x="6758" y="6478"/>
                </a:lnTo>
                <a:lnTo>
                  <a:pt x="6758" y="6487"/>
                </a:lnTo>
                <a:lnTo>
                  <a:pt x="6758" y="6496"/>
                </a:lnTo>
                <a:lnTo>
                  <a:pt x="6758" y="6505"/>
                </a:lnTo>
                <a:lnTo>
                  <a:pt x="6749" y="6505"/>
                </a:lnTo>
                <a:lnTo>
                  <a:pt x="6758" y="6513"/>
                </a:lnTo>
                <a:lnTo>
                  <a:pt x="6758" y="6505"/>
                </a:lnTo>
                <a:lnTo>
                  <a:pt x="6758" y="6496"/>
                </a:lnTo>
                <a:lnTo>
                  <a:pt x="6767" y="6478"/>
                </a:lnTo>
                <a:lnTo>
                  <a:pt x="6758" y="6478"/>
                </a:lnTo>
                <a:lnTo>
                  <a:pt x="6758" y="6469"/>
                </a:lnTo>
                <a:lnTo>
                  <a:pt x="6749" y="6460"/>
                </a:lnTo>
                <a:lnTo>
                  <a:pt x="6731" y="6460"/>
                </a:lnTo>
                <a:lnTo>
                  <a:pt x="6723" y="6452"/>
                </a:lnTo>
                <a:lnTo>
                  <a:pt x="6723" y="6443"/>
                </a:lnTo>
                <a:close/>
                <a:moveTo>
                  <a:pt x="6758" y="5693"/>
                </a:moveTo>
                <a:lnTo>
                  <a:pt x="6749" y="5693"/>
                </a:lnTo>
                <a:lnTo>
                  <a:pt x="6740" y="5701"/>
                </a:lnTo>
                <a:lnTo>
                  <a:pt x="6731" y="5719"/>
                </a:lnTo>
                <a:lnTo>
                  <a:pt x="6731" y="5710"/>
                </a:lnTo>
                <a:lnTo>
                  <a:pt x="6749" y="5701"/>
                </a:lnTo>
                <a:close/>
                <a:moveTo>
                  <a:pt x="6767" y="6593"/>
                </a:moveTo>
                <a:lnTo>
                  <a:pt x="6776" y="6593"/>
                </a:lnTo>
                <a:lnTo>
                  <a:pt x="6784" y="6602"/>
                </a:lnTo>
                <a:lnTo>
                  <a:pt x="6793" y="6609"/>
                </a:lnTo>
                <a:lnTo>
                  <a:pt x="6793" y="6602"/>
                </a:lnTo>
                <a:lnTo>
                  <a:pt x="6784" y="6602"/>
                </a:lnTo>
                <a:lnTo>
                  <a:pt x="6776" y="6593"/>
                </a:lnTo>
                <a:close/>
                <a:moveTo>
                  <a:pt x="6661" y="6575"/>
                </a:moveTo>
                <a:lnTo>
                  <a:pt x="6661" y="6566"/>
                </a:lnTo>
                <a:lnTo>
                  <a:pt x="6652" y="6557"/>
                </a:lnTo>
                <a:lnTo>
                  <a:pt x="6652" y="6549"/>
                </a:lnTo>
                <a:lnTo>
                  <a:pt x="6643" y="6557"/>
                </a:lnTo>
                <a:lnTo>
                  <a:pt x="6643" y="6549"/>
                </a:lnTo>
                <a:lnTo>
                  <a:pt x="6652" y="6549"/>
                </a:lnTo>
                <a:lnTo>
                  <a:pt x="6643" y="6540"/>
                </a:lnTo>
                <a:lnTo>
                  <a:pt x="6634" y="6549"/>
                </a:lnTo>
                <a:lnTo>
                  <a:pt x="6626" y="6549"/>
                </a:lnTo>
                <a:lnTo>
                  <a:pt x="6634" y="6557"/>
                </a:lnTo>
                <a:lnTo>
                  <a:pt x="6634" y="6575"/>
                </a:lnTo>
                <a:lnTo>
                  <a:pt x="6643" y="6575"/>
                </a:lnTo>
                <a:lnTo>
                  <a:pt x="6643" y="6584"/>
                </a:lnTo>
                <a:lnTo>
                  <a:pt x="6652" y="6584"/>
                </a:lnTo>
                <a:close/>
                <a:moveTo>
                  <a:pt x="6670" y="6487"/>
                </a:moveTo>
                <a:lnTo>
                  <a:pt x="6679" y="6487"/>
                </a:lnTo>
                <a:lnTo>
                  <a:pt x="6679" y="6478"/>
                </a:lnTo>
                <a:lnTo>
                  <a:pt x="6670" y="6478"/>
                </a:lnTo>
                <a:lnTo>
                  <a:pt x="6661" y="6478"/>
                </a:lnTo>
                <a:lnTo>
                  <a:pt x="6652" y="6487"/>
                </a:lnTo>
                <a:lnTo>
                  <a:pt x="6661" y="6487"/>
                </a:lnTo>
                <a:close/>
                <a:moveTo>
                  <a:pt x="6793" y="5604"/>
                </a:moveTo>
                <a:lnTo>
                  <a:pt x="6793" y="5613"/>
                </a:lnTo>
                <a:lnTo>
                  <a:pt x="6802" y="5613"/>
                </a:lnTo>
                <a:close/>
                <a:moveTo>
                  <a:pt x="6829" y="6627"/>
                </a:moveTo>
                <a:lnTo>
                  <a:pt x="6837" y="6636"/>
                </a:lnTo>
                <a:lnTo>
                  <a:pt x="6846" y="6636"/>
                </a:lnTo>
                <a:lnTo>
                  <a:pt x="6855" y="6654"/>
                </a:lnTo>
                <a:lnTo>
                  <a:pt x="6855" y="6645"/>
                </a:lnTo>
                <a:lnTo>
                  <a:pt x="6846" y="6636"/>
                </a:lnTo>
                <a:lnTo>
                  <a:pt x="6837" y="6627"/>
                </a:lnTo>
                <a:lnTo>
                  <a:pt x="6837" y="6618"/>
                </a:lnTo>
                <a:lnTo>
                  <a:pt x="6829" y="6609"/>
                </a:lnTo>
                <a:lnTo>
                  <a:pt x="6829" y="6602"/>
                </a:lnTo>
                <a:lnTo>
                  <a:pt x="6820" y="6593"/>
                </a:lnTo>
                <a:lnTo>
                  <a:pt x="6820" y="6602"/>
                </a:lnTo>
                <a:lnTo>
                  <a:pt x="6829" y="6602"/>
                </a:lnTo>
                <a:lnTo>
                  <a:pt x="6837" y="6618"/>
                </a:lnTo>
                <a:lnTo>
                  <a:pt x="6837" y="6627"/>
                </a:lnTo>
                <a:close/>
                <a:moveTo>
                  <a:pt x="6829" y="5428"/>
                </a:moveTo>
                <a:lnTo>
                  <a:pt x="6820" y="5445"/>
                </a:lnTo>
                <a:lnTo>
                  <a:pt x="6829" y="5428"/>
                </a:lnTo>
                <a:lnTo>
                  <a:pt x="6837" y="5419"/>
                </a:lnTo>
                <a:lnTo>
                  <a:pt x="6837" y="5410"/>
                </a:lnTo>
                <a:close/>
                <a:moveTo>
                  <a:pt x="6890" y="6557"/>
                </a:moveTo>
                <a:lnTo>
                  <a:pt x="6881" y="6557"/>
                </a:lnTo>
                <a:lnTo>
                  <a:pt x="6881" y="6566"/>
                </a:lnTo>
                <a:close/>
                <a:moveTo>
                  <a:pt x="6899" y="6654"/>
                </a:moveTo>
                <a:lnTo>
                  <a:pt x="6899" y="6662"/>
                </a:lnTo>
                <a:lnTo>
                  <a:pt x="6908" y="6662"/>
                </a:lnTo>
                <a:lnTo>
                  <a:pt x="6917" y="6662"/>
                </a:lnTo>
                <a:lnTo>
                  <a:pt x="6908" y="6662"/>
                </a:lnTo>
                <a:close/>
                <a:moveTo>
                  <a:pt x="6793" y="6513"/>
                </a:moveTo>
                <a:lnTo>
                  <a:pt x="6793" y="6522"/>
                </a:lnTo>
                <a:lnTo>
                  <a:pt x="6802" y="6522"/>
                </a:lnTo>
                <a:lnTo>
                  <a:pt x="6811" y="6540"/>
                </a:lnTo>
                <a:lnTo>
                  <a:pt x="6811" y="6549"/>
                </a:lnTo>
                <a:lnTo>
                  <a:pt x="6811" y="6557"/>
                </a:lnTo>
                <a:lnTo>
                  <a:pt x="6820" y="6549"/>
                </a:lnTo>
                <a:lnTo>
                  <a:pt x="6811" y="6531"/>
                </a:lnTo>
                <a:lnTo>
                  <a:pt x="6802" y="6531"/>
                </a:lnTo>
                <a:close/>
                <a:moveTo>
                  <a:pt x="6784" y="5666"/>
                </a:moveTo>
                <a:lnTo>
                  <a:pt x="6776" y="5675"/>
                </a:lnTo>
                <a:close/>
                <a:moveTo>
                  <a:pt x="6802" y="5657"/>
                </a:moveTo>
                <a:lnTo>
                  <a:pt x="6793" y="5666"/>
                </a:lnTo>
                <a:lnTo>
                  <a:pt x="6802" y="5666"/>
                </a:lnTo>
                <a:lnTo>
                  <a:pt x="6811" y="5657"/>
                </a:lnTo>
                <a:lnTo>
                  <a:pt x="6811" y="5648"/>
                </a:lnTo>
                <a:lnTo>
                  <a:pt x="6811" y="5640"/>
                </a:lnTo>
                <a:lnTo>
                  <a:pt x="6811" y="5622"/>
                </a:lnTo>
                <a:lnTo>
                  <a:pt x="6811" y="5640"/>
                </a:lnTo>
                <a:lnTo>
                  <a:pt x="6811" y="5648"/>
                </a:lnTo>
                <a:close/>
                <a:moveTo>
                  <a:pt x="6634" y="6706"/>
                </a:moveTo>
                <a:lnTo>
                  <a:pt x="6634" y="6698"/>
                </a:lnTo>
                <a:lnTo>
                  <a:pt x="6626" y="6698"/>
                </a:lnTo>
                <a:lnTo>
                  <a:pt x="6617" y="6706"/>
                </a:lnTo>
                <a:lnTo>
                  <a:pt x="6626" y="6706"/>
                </a:lnTo>
                <a:close/>
                <a:moveTo>
                  <a:pt x="6908" y="5287"/>
                </a:moveTo>
                <a:lnTo>
                  <a:pt x="6899" y="5295"/>
                </a:lnTo>
                <a:lnTo>
                  <a:pt x="6899" y="5304"/>
                </a:lnTo>
                <a:close/>
                <a:moveTo>
                  <a:pt x="6361" y="6513"/>
                </a:moveTo>
                <a:lnTo>
                  <a:pt x="6361" y="6522"/>
                </a:lnTo>
                <a:close/>
                <a:moveTo>
                  <a:pt x="6608" y="6689"/>
                </a:moveTo>
                <a:lnTo>
                  <a:pt x="6617" y="6698"/>
                </a:lnTo>
                <a:lnTo>
                  <a:pt x="6626" y="6698"/>
                </a:lnTo>
                <a:lnTo>
                  <a:pt x="6617" y="6698"/>
                </a:lnTo>
                <a:lnTo>
                  <a:pt x="6617" y="6689"/>
                </a:lnTo>
                <a:lnTo>
                  <a:pt x="6608" y="6680"/>
                </a:lnTo>
                <a:close/>
                <a:moveTo>
                  <a:pt x="6405" y="6505"/>
                </a:moveTo>
                <a:lnTo>
                  <a:pt x="6396" y="6505"/>
                </a:lnTo>
                <a:lnTo>
                  <a:pt x="6396" y="6513"/>
                </a:lnTo>
                <a:lnTo>
                  <a:pt x="6396" y="6505"/>
                </a:lnTo>
                <a:close/>
                <a:moveTo>
                  <a:pt x="6379" y="6513"/>
                </a:moveTo>
                <a:lnTo>
                  <a:pt x="6370" y="6505"/>
                </a:lnTo>
                <a:close/>
                <a:moveTo>
                  <a:pt x="6326" y="6372"/>
                </a:moveTo>
                <a:lnTo>
                  <a:pt x="6326" y="6363"/>
                </a:lnTo>
                <a:lnTo>
                  <a:pt x="6317" y="6354"/>
                </a:lnTo>
                <a:lnTo>
                  <a:pt x="6317" y="6363"/>
                </a:lnTo>
                <a:close/>
                <a:moveTo>
                  <a:pt x="6255" y="6751"/>
                </a:moveTo>
                <a:lnTo>
                  <a:pt x="6246" y="6751"/>
                </a:lnTo>
                <a:lnTo>
                  <a:pt x="6255" y="6759"/>
                </a:lnTo>
                <a:lnTo>
                  <a:pt x="6264" y="6759"/>
                </a:lnTo>
                <a:lnTo>
                  <a:pt x="6282" y="6751"/>
                </a:lnTo>
                <a:lnTo>
                  <a:pt x="6290" y="6751"/>
                </a:lnTo>
                <a:lnTo>
                  <a:pt x="6282" y="6733"/>
                </a:lnTo>
                <a:lnTo>
                  <a:pt x="6282" y="6724"/>
                </a:lnTo>
                <a:lnTo>
                  <a:pt x="6273" y="6724"/>
                </a:lnTo>
                <a:lnTo>
                  <a:pt x="6255" y="6724"/>
                </a:lnTo>
                <a:lnTo>
                  <a:pt x="6255" y="6733"/>
                </a:lnTo>
                <a:lnTo>
                  <a:pt x="6246" y="6733"/>
                </a:lnTo>
                <a:close/>
                <a:moveTo>
                  <a:pt x="6123" y="6116"/>
                </a:moveTo>
                <a:lnTo>
                  <a:pt x="6105" y="6125"/>
                </a:lnTo>
                <a:lnTo>
                  <a:pt x="6114" y="6116"/>
                </a:lnTo>
                <a:lnTo>
                  <a:pt x="6132" y="6116"/>
                </a:lnTo>
                <a:close/>
                <a:moveTo>
                  <a:pt x="6317" y="6372"/>
                </a:moveTo>
                <a:lnTo>
                  <a:pt x="6326" y="6372"/>
                </a:lnTo>
                <a:lnTo>
                  <a:pt x="6317" y="6372"/>
                </a:lnTo>
                <a:lnTo>
                  <a:pt x="6317" y="6363"/>
                </a:lnTo>
                <a:close/>
                <a:moveTo>
                  <a:pt x="6352" y="6522"/>
                </a:moveTo>
                <a:lnTo>
                  <a:pt x="6343" y="6522"/>
                </a:lnTo>
                <a:close/>
                <a:moveTo>
                  <a:pt x="6679" y="6354"/>
                </a:moveTo>
                <a:lnTo>
                  <a:pt x="6670" y="6346"/>
                </a:lnTo>
                <a:lnTo>
                  <a:pt x="6661" y="6346"/>
                </a:lnTo>
                <a:lnTo>
                  <a:pt x="6661" y="6337"/>
                </a:lnTo>
                <a:lnTo>
                  <a:pt x="6652" y="6337"/>
                </a:lnTo>
                <a:lnTo>
                  <a:pt x="6643" y="6337"/>
                </a:lnTo>
                <a:lnTo>
                  <a:pt x="6634" y="6337"/>
                </a:lnTo>
                <a:lnTo>
                  <a:pt x="6626" y="6337"/>
                </a:lnTo>
                <a:lnTo>
                  <a:pt x="6643" y="6337"/>
                </a:lnTo>
                <a:lnTo>
                  <a:pt x="6661" y="6346"/>
                </a:lnTo>
                <a:lnTo>
                  <a:pt x="6670" y="6363"/>
                </a:lnTo>
                <a:lnTo>
                  <a:pt x="6679" y="6363"/>
                </a:lnTo>
                <a:lnTo>
                  <a:pt x="6679" y="6372"/>
                </a:lnTo>
                <a:lnTo>
                  <a:pt x="6679" y="6381"/>
                </a:lnTo>
                <a:lnTo>
                  <a:pt x="6679" y="6390"/>
                </a:lnTo>
                <a:lnTo>
                  <a:pt x="6679" y="6399"/>
                </a:lnTo>
                <a:lnTo>
                  <a:pt x="6670" y="6407"/>
                </a:lnTo>
                <a:lnTo>
                  <a:pt x="6679" y="6416"/>
                </a:lnTo>
                <a:lnTo>
                  <a:pt x="6687" y="6416"/>
                </a:lnTo>
                <a:lnTo>
                  <a:pt x="6687" y="6390"/>
                </a:lnTo>
                <a:lnTo>
                  <a:pt x="6696" y="6381"/>
                </a:lnTo>
                <a:lnTo>
                  <a:pt x="6696" y="6363"/>
                </a:lnTo>
                <a:lnTo>
                  <a:pt x="6687" y="6363"/>
                </a:lnTo>
                <a:close/>
                <a:moveTo>
                  <a:pt x="6608" y="6531"/>
                </a:moveTo>
                <a:lnTo>
                  <a:pt x="6617" y="6522"/>
                </a:lnTo>
                <a:lnTo>
                  <a:pt x="6617" y="6531"/>
                </a:lnTo>
                <a:lnTo>
                  <a:pt x="6617" y="6540"/>
                </a:lnTo>
                <a:lnTo>
                  <a:pt x="6626" y="6540"/>
                </a:lnTo>
                <a:lnTo>
                  <a:pt x="6634" y="6540"/>
                </a:lnTo>
                <a:lnTo>
                  <a:pt x="6634" y="6531"/>
                </a:lnTo>
                <a:lnTo>
                  <a:pt x="6643" y="6531"/>
                </a:lnTo>
                <a:lnTo>
                  <a:pt x="6643" y="6522"/>
                </a:lnTo>
                <a:lnTo>
                  <a:pt x="6643" y="6513"/>
                </a:lnTo>
                <a:lnTo>
                  <a:pt x="6634" y="6505"/>
                </a:lnTo>
                <a:lnTo>
                  <a:pt x="6626" y="6487"/>
                </a:lnTo>
                <a:lnTo>
                  <a:pt x="6626" y="6478"/>
                </a:lnTo>
                <a:lnTo>
                  <a:pt x="6608" y="6469"/>
                </a:lnTo>
                <a:lnTo>
                  <a:pt x="6608" y="6487"/>
                </a:lnTo>
                <a:lnTo>
                  <a:pt x="6608" y="6496"/>
                </a:lnTo>
                <a:lnTo>
                  <a:pt x="6599" y="6505"/>
                </a:lnTo>
                <a:lnTo>
                  <a:pt x="6608" y="6513"/>
                </a:lnTo>
                <a:lnTo>
                  <a:pt x="6599" y="6522"/>
                </a:lnTo>
                <a:lnTo>
                  <a:pt x="6599" y="6513"/>
                </a:lnTo>
                <a:lnTo>
                  <a:pt x="6590" y="6513"/>
                </a:lnTo>
                <a:lnTo>
                  <a:pt x="6599" y="6522"/>
                </a:lnTo>
                <a:close/>
                <a:moveTo>
                  <a:pt x="6573" y="6363"/>
                </a:moveTo>
                <a:lnTo>
                  <a:pt x="6564" y="6363"/>
                </a:lnTo>
                <a:lnTo>
                  <a:pt x="6555" y="6354"/>
                </a:lnTo>
                <a:lnTo>
                  <a:pt x="6564" y="6363"/>
                </a:lnTo>
                <a:lnTo>
                  <a:pt x="6573" y="6372"/>
                </a:lnTo>
                <a:lnTo>
                  <a:pt x="6590" y="6363"/>
                </a:lnTo>
                <a:lnTo>
                  <a:pt x="6608" y="6354"/>
                </a:lnTo>
                <a:lnTo>
                  <a:pt x="6626" y="6354"/>
                </a:lnTo>
                <a:lnTo>
                  <a:pt x="6617" y="6354"/>
                </a:lnTo>
                <a:lnTo>
                  <a:pt x="6608" y="6354"/>
                </a:lnTo>
                <a:lnTo>
                  <a:pt x="6599" y="6354"/>
                </a:lnTo>
                <a:lnTo>
                  <a:pt x="6590" y="6354"/>
                </a:lnTo>
                <a:lnTo>
                  <a:pt x="6581" y="6346"/>
                </a:lnTo>
                <a:lnTo>
                  <a:pt x="6581" y="6354"/>
                </a:lnTo>
                <a:close/>
                <a:moveTo>
                  <a:pt x="6423" y="6496"/>
                </a:moveTo>
                <a:lnTo>
                  <a:pt x="6414" y="6496"/>
                </a:lnTo>
                <a:lnTo>
                  <a:pt x="6414" y="6505"/>
                </a:lnTo>
                <a:lnTo>
                  <a:pt x="6423" y="6505"/>
                </a:lnTo>
                <a:close/>
                <a:moveTo>
                  <a:pt x="19999" y="8269"/>
                </a:moveTo>
                <a:lnTo>
                  <a:pt x="19999" y="8277"/>
                </a:lnTo>
                <a:lnTo>
                  <a:pt x="20008" y="8277"/>
                </a:lnTo>
                <a:lnTo>
                  <a:pt x="20008" y="8269"/>
                </a:lnTo>
                <a:close/>
                <a:moveTo>
                  <a:pt x="6432" y="6496"/>
                </a:moveTo>
                <a:close/>
                <a:moveTo>
                  <a:pt x="6458" y="6460"/>
                </a:moveTo>
                <a:lnTo>
                  <a:pt x="6449" y="6460"/>
                </a:lnTo>
                <a:lnTo>
                  <a:pt x="6449" y="6469"/>
                </a:lnTo>
                <a:lnTo>
                  <a:pt x="6440" y="6478"/>
                </a:lnTo>
                <a:lnTo>
                  <a:pt x="6440" y="6487"/>
                </a:lnTo>
                <a:lnTo>
                  <a:pt x="6432" y="6487"/>
                </a:lnTo>
                <a:lnTo>
                  <a:pt x="6449" y="6478"/>
                </a:lnTo>
                <a:close/>
                <a:moveTo>
                  <a:pt x="5214" y="6266"/>
                </a:moveTo>
                <a:lnTo>
                  <a:pt x="5205" y="6293"/>
                </a:lnTo>
                <a:lnTo>
                  <a:pt x="5196" y="6302"/>
                </a:lnTo>
                <a:lnTo>
                  <a:pt x="5196" y="6310"/>
                </a:lnTo>
                <a:lnTo>
                  <a:pt x="5205" y="6310"/>
                </a:lnTo>
                <a:lnTo>
                  <a:pt x="5205" y="6284"/>
                </a:lnTo>
                <a:lnTo>
                  <a:pt x="5223" y="6266"/>
                </a:lnTo>
                <a:close/>
                <a:moveTo>
                  <a:pt x="6996" y="6689"/>
                </a:moveTo>
                <a:lnTo>
                  <a:pt x="7005" y="6698"/>
                </a:lnTo>
                <a:lnTo>
                  <a:pt x="7014" y="6689"/>
                </a:lnTo>
                <a:lnTo>
                  <a:pt x="7005" y="6689"/>
                </a:lnTo>
                <a:lnTo>
                  <a:pt x="6996" y="6689"/>
                </a:lnTo>
                <a:lnTo>
                  <a:pt x="6987" y="6689"/>
                </a:lnTo>
                <a:lnTo>
                  <a:pt x="6978" y="6680"/>
                </a:lnTo>
                <a:lnTo>
                  <a:pt x="6978" y="6689"/>
                </a:lnTo>
                <a:lnTo>
                  <a:pt x="6987" y="6689"/>
                </a:lnTo>
                <a:close/>
                <a:moveTo>
                  <a:pt x="5999" y="7148"/>
                </a:moveTo>
                <a:lnTo>
                  <a:pt x="5990" y="7148"/>
                </a:lnTo>
                <a:lnTo>
                  <a:pt x="6008" y="7148"/>
                </a:lnTo>
                <a:lnTo>
                  <a:pt x="6017" y="7139"/>
                </a:lnTo>
                <a:lnTo>
                  <a:pt x="6008" y="7139"/>
                </a:lnTo>
                <a:close/>
                <a:moveTo>
                  <a:pt x="5840" y="6072"/>
                </a:moveTo>
                <a:lnTo>
                  <a:pt x="5849" y="6072"/>
                </a:lnTo>
                <a:lnTo>
                  <a:pt x="5832" y="6072"/>
                </a:lnTo>
                <a:close/>
                <a:moveTo>
                  <a:pt x="5964" y="6830"/>
                </a:moveTo>
                <a:lnTo>
                  <a:pt x="5964" y="6839"/>
                </a:lnTo>
                <a:lnTo>
                  <a:pt x="5964" y="6848"/>
                </a:lnTo>
                <a:lnTo>
                  <a:pt x="5973" y="6839"/>
                </a:lnTo>
                <a:lnTo>
                  <a:pt x="5982" y="6830"/>
                </a:lnTo>
                <a:lnTo>
                  <a:pt x="5973" y="6830"/>
                </a:lnTo>
                <a:close/>
                <a:moveTo>
                  <a:pt x="5867" y="6072"/>
                </a:moveTo>
                <a:lnTo>
                  <a:pt x="5876" y="6072"/>
                </a:lnTo>
                <a:lnTo>
                  <a:pt x="5885" y="6072"/>
                </a:lnTo>
                <a:close/>
                <a:moveTo>
                  <a:pt x="5982" y="6777"/>
                </a:moveTo>
                <a:close/>
                <a:moveTo>
                  <a:pt x="6043" y="7139"/>
                </a:moveTo>
                <a:lnTo>
                  <a:pt x="6035" y="7139"/>
                </a:lnTo>
                <a:lnTo>
                  <a:pt x="6043" y="7139"/>
                </a:lnTo>
                <a:lnTo>
                  <a:pt x="6052" y="7130"/>
                </a:lnTo>
                <a:lnTo>
                  <a:pt x="6043" y="7130"/>
                </a:lnTo>
                <a:close/>
                <a:moveTo>
                  <a:pt x="6449" y="6275"/>
                </a:moveTo>
                <a:lnTo>
                  <a:pt x="6449" y="6266"/>
                </a:lnTo>
                <a:lnTo>
                  <a:pt x="6449" y="6284"/>
                </a:lnTo>
                <a:lnTo>
                  <a:pt x="6458" y="6302"/>
                </a:lnTo>
                <a:lnTo>
                  <a:pt x="6467" y="6310"/>
                </a:lnTo>
                <a:close/>
                <a:moveTo>
                  <a:pt x="6370" y="6019"/>
                </a:moveTo>
                <a:lnTo>
                  <a:pt x="6370" y="6028"/>
                </a:lnTo>
                <a:lnTo>
                  <a:pt x="6370" y="6037"/>
                </a:lnTo>
                <a:lnTo>
                  <a:pt x="6370" y="6010"/>
                </a:lnTo>
                <a:close/>
                <a:moveTo>
                  <a:pt x="5805" y="6081"/>
                </a:moveTo>
                <a:lnTo>
                  <a:pt x="5796" y="6081"/>
                </a:lnTo>
                <a:lnTo>
                  <a:pt x="5796" y="6090"/>
                </a:lnTo>
                <a:lnTo>
                  <a:pt x="5787" y="6090"/>
                </a:lnTo>
                <a:lnTo>
                  <a:pt x="5796" y="6090"/>
                </a:lnTo>
                <a:lnTo>
                  <a:pt x="5796" y="6081"/>
                </a:lnTo>
                <a:close/>
                <a:moveTo>
                  <a:pt x="5382" y="6151"/>
                </a:moveTo>
                <a:lnTo>
                  <a:pt x="5364" y="6160"/>
                </a:lnTo>
                <a:lnTo>
                  <a:pt x="5373" y="6160"/>
                </a:lnTo>
                <a:lnTo>
                  <a:pt x="5382" y="6151"/>
                </a:lnTo>
                <a:lnTo>
                  <a:pt x="5390" y="6143"/>
                </a:lnTo>
                <a:close/>
                <a:moveTo>
                  <a:pt x="5267" y="6222"/>
                </a:moveTo>
                <a:lnTo>
                  <a:pt x="5249" y="6231"/>
                </a:lnTo>
                <a:lnTo>
                  <a:pt x="5240" y="6240"/>
                </a:lnTo>
                <a:lnTo>
                  <a:pt x="5258" y="6231"/>
                </a:lnTo>
                <a:close/>
                <a:moveTo>
                  <a:pt x="5611" y="6125"/>
                </a:moveTo>
                <a:lnTo>
                  <a:pt x="5602" y="6125"/>
                </a:lnTo>
                <a:lnTo>
                  <a:pt x="5602" y="6116"/>
                </a:lnTo>
                <a:lnTo>
                  <a:pt x="5593" y="6125"/>
                </a:lnTo>
                <a:lnTo>
                  <a:pt x="5611" y="6134"/>
                </a:lnTo>
                <a:close/>
                <a:moveTo>
                  <a:pt x="5832" y="6107"/>
                </a:moveTo>
                <a:lnTo>
                  <a:pt x="5832" y="6099"/>
                </a:lnTo>
                <a:lnTo>
                  <a:pt x="5832" y="6090"/>
                </a:lnTo>
                <a:lnTo>
                  <a:pt x="5823" y="6090"/>
                </a:lnTo>
                <a:lnTo>
                  <a:pt x="5832" y="6099"/>
                </a:lnTo>
                <a:lnTo>
                  <a:pt x="5823" y="6107"/>
                </a:lnTo>
                <a:close/>
                <a:moveTo>
                  <a:pt x="5232" y="6249"/>
                </a:moveTo>
                <a:lnTo>
                  <a:pt x="5223" y="6257"/>
                </a:lnTo>
                <a:lnTo>
                  <a:pt x="5232" y="6249"/>
                </a:lnTo>
                <a:lnTo>
                  <a:pt x="5240" y="6249"/>
                </a:lnTo>
                <a:lnTo>
                  <a:pt x="5240" y="6240"/>
                </a:lnTo>
                <a:lnTo>
                  <a:pt x="5232" y="6240"/>
                </a:lnTo>
                <a:close/>
                <a:moveTo>
                  <a:pt x="5823" y="6116"/>
                </a:moveTo>
                <a:lnTo>
                  <a:pt x="5823" y="6107"/>
                </a:lnTo>
                <a:close/>
                <a:moveTo>
                  <a:pt x="6908" y="5207"/>
                </a:moveTo>
                <a:lnTo>
                  <a:pt x="6899" y="5216"/>
                </a:lnTo>
                <a:lnTo>
                  <a:pt x="6908" y="5216"/>
                </a:lnTo>
                <a:lnTo>
                  <a:pt x="6908" y="5207"/>
                </a:lnTo>
                <a:lnTo>
                  <a:pt x="6917" y="5207"/>
                </a:lnTo>
                <a:close/>
                <a:moveTo>
                  <a:pt x="5620" y="6971"/>
                </a:moveTo>
                <a:lnTo>
                  <a:pt x="5629" y="6962"/>
                </a:lnTo>
                <a:lnTo>
                  <a:pt x="5611" y="6971"/>
                </a:lnTo>
                <a:close/>
                <a:moveTo>
                  <a:pt x="6943" y="6795"/>
                </a:moveTo>
                <a:lnTo>
                  <a:pt x="6961" y="6795"/>
                </a:lnTo>
                <a:lnTo>
                  <a:pt x="6978" y="6795"/>
                </a:lnTo>
                <a:lnTo>
                  <a:pt x="6987" y="6786"/>
                </a:lnTo>
                <a:lnTo>
                  <a:pt x="6987" y="6777"/>
                </a:lnTo>
                <a:lnTo>
                  <a:pt x="6987" y="6768"/>
                </a:lnTo>
                <a:lnTo>
                  <a:pt x="6978" y="6777"/>
                </a:lnTo>
                <a:lnTo>
                  <a:pt x="6978" y="6786"/>
                </a:lnTo>
                <a:lnTo>
                  <a:pt x="6970" y="6786"/>
                </a:lnTo>
                <a:lnTo>
                  <a:pt x="6961" y="6777"/>
                </a:lnTo>
                <a:lnTo>
                  <a:pt x="6952" y="6777"/>
                </a:lnTo>
                <a:lnTo>
                  <a:pt x="6952" y="6786"/>
                </a:lnTo>
                <a:lnTo>
                  <a:pt x="6943" y="6786"/>
                </a:lnTo>
                <a:close/>
                <a:moveTo>
                  <a:pt x="6996" y="6751"/>
                </a:moveTo>
                <a:lnTo>
                  <a:pt x="6987" y="6751"/>
                </a:lnTo>
                <a:lnTo>
                  <a:pt x="6987" y="6759"/>
                </a:lnTo>
                <a:lnTo>
                  <a:pt x="6996" y="6759"/>
                </a:lnTo>
                <a:close/>
                <a:moveTo>
                  <a:pt x="7005" y="6962"/>
                </a:moveTo>
                <a:lnTo>
                  <a:pt x="6996" y="6954"/>
                </a:lnTo>
                <a:lnTo>
                  <a:pt x="6987" y="6954"/>
                </a:lnTo>
                <a:lnTo>
                  <a:pt x="6978" y="6945"/>
                </a:lnTo>
                <a:lnTo>
                  <a:pt x="6970" y="6954"/>
                </a:lnTo>
                <a:lnTo>
                  <a:pt x="6987" y="6962"/>
                </a:lnTo>
                <a:lnTo>
                  <a:pt x="7005" y="6971"/>
                </a:lnTo>
                <a:close/>
                <a:moveTo>
                  <a:pt x="6996" y="6865"/>
                </a:moveTo>
                <a:lnTo>
                  <a:pt x="7005" y="6865"/>
                </a:lnTo>
                <a:lnTo>
                  <a:pt x="7014" y="6874"/>
                </a:lnTo>
                <a:lnTo>
                  <a:pt x="7023" y="6865"/>
                </a:lnTo>
                <a:lnTo>
                  <a:pt x="7014" y="6865"/>
                </a:lnTo>
                <a:lnTo>
                  <a:pt x="7005" y="6865"/>
                </a:lnTo>
                <a:close/>
                <a:moveTo>
                  <a:pt x="7349" y="4872"/>
                </a:moveTo>
                <a:lnTo>
                  <a:pt x="7340" y="4872"/>
                </a:lnTo>
                <a:lnTo>
                  <a:pt x="7331" y="4872"/>
                </a:lnTo>
                <a:lnTo>
                  <a:pt x="7331" y="4881"/>
                </a:lnTo>
                <a:lnTo>
                  <a:pt x="7340" y="4889"/>
                </a:lnTo>
                <a:lnTo>
                  <a:pt x="7340" y="4881"/>
                </a:lnTo>
                <a:lnTo>
                  <a:pt x="7349" y="4881"/>
                </a:lnTo>
                <a:close/>
                <a:moveTo>
                  <a:pt x="6308" y="7660"/>
                </a:moveTo>
                <a:lnTo>
                  <a:pt x="6308" y="7668"/>
                </a:lnTo>
                <a:lnTo>
                  <a:pt x="6317" y="7660"/>
                </a:lnTo>
                <a:close/>
                <a:moveTo>
                  <a:pt x="7031" y="5172"/>
                </a:moveTo>
                <a:lnTo>
                  <a:pt x="7049" y="5163"/>
                </a:lnTo>
                <a:lnTo>
                  <a:pt x="7040" y="5163"/>
                </a:lnTo>
                <a:lnTo>
                  <a:pt x="7023" y="5172"/>
                </a:lnTo>
                <a:lnTo>
                  <a:pt x="7005" y="5181"/>
                </a:lnTo>
                <a:lnTo>
                  <a:pt x="6987" y="5181"/>
                </a:lnTo>
                <a:lnTo>
                  <a:pt x="6978" y="5181"/>
                </a:lnTo>
                <a:lnTo>
                  <a:pt x="6970" y="5181"/>
                </a:lnTo>
                <a:lnTo>
                  <a:pt x="6961" y="5181"/>
                </a:lnTo>
                <a:lnTo>
                  <a:pt x="6952" y="5181"/>
                </a:lnTo>
                <a:lnTo>
                  <a:pt x="6943" y="5181"/>
                </a:lnTo>
                <a:lnTo>
                  <a:pt x="6943" y="5189"/>
                </a:lnTo>
                <a:lnTo>
                  <a:pt x="6934" y="5189"/>
                </a:lnTo>
                <a:lnTo>
                  <a:pt x="6926" y="5189"/>
                </a:lnTo>
                <a:lnTo>
                  <a:pt x="6917" y="5198"/>
                </a:lnTo>
                <a:lnTo>
                  <a:pt x="6917" y="5207"/>
                </a:lnTo>
                <a:lnTo>
                  <a:pt x="6926" y="5207"/>
                </a:lnTo>
                <a:lnTo>
                  <a:pt x="6934" y="5207"/>
                </a:lnTo>
                <a:lnTo>
                  <a:pt x="6926" y="5216"/>
                </a:lnTo>
                <a:lnTo>
                  <a:pt x="6934" y="5207"/>
                </a:lnTo>
                <a:lnTo>
                  <a:pt x="6943" y="5207"/>
                </a:lnTo>
                <a:lnTo>
                  <a:pt x="6970" y="5207"/>
                </a:lnTo>
                <a:lnTo>
                  <a:pt x="6978" y="5207"/>
                </a:lnTo>
                <a:lnTo>
                  <a:pt x="7005" y="5189"/>
                </a:lnTo>
                <a:lnTo>
                  <a:pt x="7014" y="5189"/>
                </a:lnTo>
                <a:lnTo>
                  <a:pt x="7023" y="5189"/>
                </a:lnTo>
                <a:lnTo>
                  <a:pt x="7031" y="5189"/>
                </a:lnTo>
                <a:lnTo>
                  <a:pt x="7040" y="5181"/>
                </a:lnTo>
                <a:lnTo>
                  <a:pt x="7076" y="5172"/>
                </a:lnTo>
                <a:lnTo>
                  <a:pt x="7067" y="5172"/>
                </a:lnTo>
                <a:lnTo>
                  <a:pt x="7058" y="5172"/>
                </a:lnTo>
                <a:lnTo>
                  <a:pt x="7049" y="5172"/>
                </a:lnTo>
                <a:lnTo>
                  <a:pt x="7040" y="5172"/>
                </a:lnTo>
                <a:lnTo>
                  <a:pt x="7031" y="5181"/>
                </a:lnTo>
                <a:lnTo>
                  <a:pt x="7023" y="5181"/>
                </a:lnTo>
                <a:close/>
                <a:moveTo>
                  <a:pt x="7067" y="6724"/>
                </a:moveTo>
                <a:lnTo>
                  <a:pt x="7076" y="6733"/>
                </a:lnTo>
                <a:lnTo>
                  <a:pt x="7076" y="6724"/>
                </a:lnTo>
                <a:close/>
                <a:moveTo>
                  <a:pt x="7040" y="6733"/>
                </a:moveTo>
                <a:lnTo>
                  <a:pt x="7049" y="6733"/>
                </a:lnTo>
                <a:lnTo>
                  <a:pt x="7058" y="6733"/>
                </a:lnTo>
                <a:lnTo>
                  <a:pt x="7049" y="6733"/>
                </a:lnTo>
                <a:close/>
                <a:moveTo>
                  <a:pt x="6917" y="6680"/>
                </a:moveTo>
                <a:lnTo>
                  <a:pt x="6917" y="6689"/>
                </a:lnTo>
                <a:lnTo>
                  <a:pt x="6908" y="6689"/>
                </a:lnTo>
                <a:lnTo>
                  <a:pt x="6899" y="6698"/>
                </a:lnTo>
                <a:lnTo>
                  <a:pt x="6899" y="6706"/>
                </a:lnTo>
                <a:lnTo>
                  <a:pt x="6899" y="6698"/>
                </a:lnTo>
                <a:lnTo>
                  <a:pt x="6908" y="6698"/>
                </a:lnTo>
                <a:lnTo>
                  <a:pt x="6917" y="6689"/>
                </a:lnTo>
                <a:lnTo>
                  <a:pt x="6934" y="6680"/>
                </a:lnTo>
                <a:lnTo>
                  <a:pt x="6926" y="6662"/>
                </a:lnTo>
                <a:lnTo>
                  <a:pt x="6917" y="6662"/>
                </a:lnTo>
                <a:lnTo>
                  <a:pt x="6917" y="6671"/>
                </a:lnTo>
                <a:lnTo>
                  <a:pt x="6926" y="6671"/>
                </a:lnTo>
                <a:lnTo>
                  <a:pt x="6926" y="6680"/>
                </a:lnTo>
                <a:close/>
                <a:moveTo>
                  <a:pt x="7314" y="4889"/>
                </a:moveTo>
                <a:lnTo>
                  <a:pt x="7305" y="4889"/>
                </a:lnTo>
                <a:close/>
                <a:moveTo>
                  <a:pt x="7340" y="7457"/>
                </a:moveTo>
                <a:lnTo>
                  <a:pt x="7340" y="7466"/>
                </a:lnTo>
                <a:lnTo>
                  <a:pt x="7340" y="7457"/>
                </a:lnTo>
                <a:lnTo>
                  <a:pt x="7331" y="7448"/>
                </a:lnTo>
                <a:lnTo>
                  <a:pt x="7331" y="7457"/>
                </a:lnTo>
                <a:close/>
                <a:moveTo>
                  <a:pt x="7217" y="5154"/>
                </a:moveTo>
                <a:lnTo>
                  <a:pt x="7217" y="5145"/>
                </a:lnTo>
                <a:lnTo>
                  <a:pt x="7208" y="5137"/>
                </a:lnTo>
                <a:lnTo>
                  <a:pt x="7208" y="5145"/>
                </a:lnTo>
                <a:lnTo>
                  <a:pt x="7199" y="5145"/>
                </a:lnTo>
                <a:lnTo>
                  <a:pt x="7208" y="5154"/>
                </a:lnTo>
                <a:close/>
                <a:moveTo>
                  <a:pt x="7084" y="6733"/>
                </a:moveTo>
                <a:lnTo>
                  <a:pt x="7093" y="6733"/>
                </a:lnTo>
                <a:lnTo>
                  <a:pt x="7076" y="6733"/>
                </a:lnTo>
                <a:close/>
                <a:moveTo>
                  <a:pt x="7173" y="5137"/>
                </a:moveTo>
                <a:lnTo>
                  <a:pt x="7164" y="5137"/>
                </a:lnTo>
                <a:lnTo>
                  <a:pt x="7155" y="5145"/>
                </a:lnTo>
                <a:lnTo>
                  <a:pt x="7173" y="5145"/>
                </a:lnTo>
                <a:close/>
                <a:moveTo>
                  <a:pt x="7111" y="5128"/>
                </a:moveTo>
                <a:lnTo>
                  <a:pt x="7111" y="5137"/>
                </a:lnTo>
                <a:close/>
                <a:moveTo>
                  <a:pt x="7120" y="5119"/>
                </a:moveTo>
                <a:lnTo>
                  <a:pt x="7120" y="5128"/>
                </a:lnTo>
                <a:lnTo>
                  <a:pt x="7111" y="5128"/>
                </a:lnTo>
                <a:lnTo>
                  <a:pt x="7111" y="5137"/>
                </a:lnTo>
                <a:lnTo>
                  <a:pt x="7120" y="5137"/>
                </a:lnTo>
                <a:lnTo>
                  <a:pt x="7120" y="5128"/>
                </a:lnTo>
                <a:close/>
                <a:moveTo>
                  <a:pt x="6529" y="6671"/>
                </a:moveTo>
                <a:lnTo>
                  <a:pt x="6529" y="6662"/>
                </a:lnTo>
                <a:lnTo>
                  <a:pt x="6520" y="6662"/>
                </a:lnTo>
                <a:lnTo>
                  <a:pt x="6511" y="6654"/>
                </a:lnTo>
                <a:lnTo>
                  <a:pt x="6502" y="6654"/>
                </a:lnTo>
                <a:lnTo>
                  <a:pt x="6511" y="6654"/>
                </a:lnTo>
                <a:lnTo>
                  <a:pt x="6511" y="6662"/>
                </a:lnTo>
                <a:close/>
                <a:moveTo>
                  <a:pt x="7975" y="7377"/>
                </a:moveTo>
                <a:lnTo>
                  <a:pt x="7975" y="7386"/>
                </a:lnTo>
                <a:lnTo>
                  <a:pt x="7984" y="7395"/>
                </a:lnTo>
                <a:lnTo>
                  <a:pt x="7984" y="7386"/>
                </a:lnTo>
                <a:lnTo>
                  <a:pt x="7993" y="7386"/>
                </a:lnTo>
                <a:lnTo>
                  <a:pt x="7984" y="7377"/>
                </a:lnTo>
                <a:lnTo>
                  <a:pt x="7975" y="7368"/>
                </a:lnTo>
                <a:close/>
                <a:moveTo>
                  <a:pt x="7931" y="4748"/>
                </a:moveTo>
                <a:lnTo>
                  <a:pt x="7940" y="4748"/>
                </a:lnTo>
                <a:lnTo>
                  <a:pt x="7949" y="4739"/>
                </a:lnTo>
                <a:lnTo>
                  <a:pt x="7958" y="4731"/>
                </a:lnTo>
                <a:lnTo>
                  <a:pt x="7949" y="4722"/>
                </a:lnTo>
                <a:lnTo>
                  <a:pt x="7958" y="4722"/>
                </a:lnTo>
                <a:lnTo>
                  <a:pt x="7958" y="4713"/>
                </a:lnTo>
                <a:lnTo>
                  <a:pt x="7949" y="4713"/>
                </a:lnTo>
                <a:lnTo>
                  <a:pt x="7940" y="4704"/>
                </a:lnTo>
                <a:lnTo>
                  <a:pt x="7931" y="4713"/>
                </a:lnTo>
                <a:lnTo>
                  <a:pt x="7931" y="4704"/>
                </a:lnTo>
                <a:lnTo>
                  <a:pt x="7922" y="4695"/>
                </a:lnTo>
                <a:lnTo>
                  <a:pt x="7922" y="4704"/>
                </a:lnTo>
                <a:lnTo>
                  <a:pt x="7914" y="4704"/>
                </a:lnTo>
                <a:lnTo>
                  <a:pt x="7914" y="4713"/>
                </a:lnTo>
                <a:lnTo>
                  <a:pt x="7905" y="4713"/>
                </a:lnTo>
                <a:lnTo>
                  <a:pt x="7905" y="4722"/>
                </a:lnTo>
                <a:lnTo>
                  <a:pt x="7896" y="4731"/>
                </a:lnTo>
                <a:lnTo>
                  <a:pt x="7914" y="4731"/>
                </a:lnTo>
                <a:lnTo>
                  <a:pt x="7896" y="4748"/>
                </a:lnTo>
                <a:lnTo>
                  <a:pt x="7887" y="4748"/>
                </a:lnTo>
                <a:lnTo>
                  <a:pt x="7878" y="4748"/>
                </a:lnTo>
                <a:lnTo>
                  <a:pt x="7870" y="4757"/>
                </a:lnTo>
                <a:lnTo>
                  <a:pt x="7870" y="4748"/>
                </a:lnTo>
                <a:lnTo>
                  <a:pt x="7878" y="4739"/>
                </a:lnTo>
                <a:lnTo>
                  <a:pt x="7870" y="4739"/>
                </a:lnTo>
                <a:lnTo>
                  <a:pt x="7878" y="4739"/>
                </a:lnTo>
                <a:lnTo>
                  <a:pt x="7887" y="4731"/>
                </a:lnTo>
                <a:lnTo>
                  <a:pt x="7878" y="4731"/>
                </a:lnTo>
                <a:lnTo>
                  <a:pt x="7870" y="4731"/>
                </a:lnTo>
                <a:lnTo>
                  <a:pt x="7878" y="4722"/>
                </a:lnTo>
                <a:lnTo>
                  <a:pt x="7887" y="4722"/>
                </a:lnTo>
                <a:lnTo>
                  <a:pt x="7896" y="4722"/>
                </a:lnTo>
                <a:lnTo>
                  <a:pt x="7905" y="4713"/>
                </a:lnTo>
                <a:lnTo>
                  <a:pt x="7905" y="4704"/>
                </a:lnTo>
                <a:lnTo>
                  <a:pt x="7914" y="4704"/>
                </a:lnTo>
                <a:lnTo>
                  <a:pt x="7914" y="4695"/>
                </a:lnTo>
                <a:lnTo>
                  <a:pt x="7914" y="4686"/>
                </a:lnTo>
                <a:lnTo>
                  <a:pt x="7922" y="4669"/>
                </a:lnTo>
                <a:lnTo>
                  <a:pt x="7922" y="4660"/>
                </a:lnTo>
                <a:lnTo>
                  <a:pt x="7914" y="4642"/>
                </a:lnTo>
                <a:lnTo>
                  <a:pt x="7914" y="4633"/>
                </a:lnTo>
                <a:lnTo>
                  <a:pt x="7905" y="4633"/>
                </a:lnTo>
                <a:lnTo>
                  <a:pt x="7887" y="4651"/>
                </a:lnTo>
                <a:lnTo>
                  <a:pt x="7878" y="4660"/>
                </a:lnTo>
                <a:lnTo>
                  <a:pt x="7878" y="4669"/>
                </a:lnTo>
                <a:lnTo>
                  <a:pt x="7852" y="4695"/>
                </a:lnTo>
                <a:lnTo>
                  <a:pt x="7852" y="4704"/>
                </a:lnTo>
                <a:lnTo>
                  <a:pt x="7843" y="4713"/>
                </a:lnTo>
                <a:lnTo>
                  <a:pt x="7834" y="4722"/>
                </a:lnTo>
                <a:lnTo>
                  <a:pt x="7834" y="4731"/>
                </a:lnTo>
                <a:lnTo>
                  <a:pt x="7843" y="4757"/>
                </a:lnTo>
                <a:lnTo>
                  <a:pt x="7852" y="4766"/>
                </a:lnTo>
                <a:lnTo>
                  <a:pt x="7861" y="4766"/>
                </a:lnTo>
                <a:lnTo>
                  <a:pt x="7870" y="4766"/>
                </a:lnTo>
                <a:lnTo>
                  <a:pt x="7878" y="4766"/>
                </a:lnTo>
                <a:lnTo>
                  <a:pt x="7887" y="4766"/>
                </a:lnTo>
                <a:lnTo>
                  <a:pt x="7896" y="4766"/>
                </a:lnTo>
                <a:lnTo>
                  <a:pt x="7922" y="4757"/>
                </a:lnTo>
                <a:close/>
                <a:moveTo>
                  <a:pt x="7878" y="7686"/>
                </a:moveTo>
                <a:lnTo>
                  <a:pt x="7870" y="7695"/>
                </a:lnTo>
                <a:lnTo>
                  <a:pt x="7870" y="7704"/>
                </a:lnTo>
                <a:lnTo>
                  <a:pt x="7878" y="7704"/>
                </a:lnTo>
                <a:lnTo>
                  <a:pt x="7887" y="7695"/>
                </a:lnTo>
                <a:close/>
                <a:moveTo>
                  <a:pt x="7905" y="7518"/>
                </a:moveTo>
                <a:lnTo>
                  <a:pt x="7896" y="7527"/>
                </a:lnTo>
                <a:lnTo>
                  <a:pt x="7887" y="7527"/>
                </a:lnTo>
                <a:lnTo>
                  <a:pt x="7887" y="7536"/>
                </a:lnTo>
                <a:lnTo>
                  <a:pt x="7896" y="7527"/>
                </a:lnTo>
                <a:lnTo>
                  <a:pt x="7905" y="7527"/>
                </a:lnTo>
                <a:close/>
                <a:moveTo>
                  <a:pt x="8337" y="4395"/>
                </a:moveTo>
                <a:lnTo>
                  <a:pt x="8328" y="4395"/>
                </a:lnTo>
                <a:lnTo>
                  <a:pt x="8328" y="4386"/>
                </a:lnTo>
                <a:lnTo>
                  <a:pt x="8328" y="4395"/>
                </a:lnTo>
                <a:lnTo>
                  <a:pt x="8328" y="4404"/>
                </a:lnTo>
                <a:lnTo>
                  <a:pt x="8337" y="4395"/>
                </a:lnTo>
                <a:lnTo>
                  <a:pt x="8346" y="4395"/>
                </a:lnTo>
                <a:lnTo>
                  <a:pt x="8346" y="4386"/>
                </a:lnTo>
                <a:close/>
                <a:moveTo>
                  <a:pt x="8214" y="4651"/>
                </a:moveTo>
                <a:lnTo>
                  <a:pt x="8222" y="4651"/>
                </a:lnTo>
                <a:lnTo>
                  <a:pt x="8222" y="4642"/>
                </a:lnTo>
                <a:lnTo>
                  <a:pt x="8222" y="4633"/>
                </a:lnTo>
                <a:lnTo>
                  <a:pt x="8222" y="4625"/>
                </a:lnTo>
                <a:lnTo>
                  <a:pt x="8214" y="4625"/>
                </a:lnTo>
                <a:lnTo>
                  <a:pt x="8214" y="4642"/>
                </a:lnTo>
                <a:close/>
                <a:moveTo>
                  <a:pt x="8381" y="4572"/>
                </a:moveTo>
                <a:lnTo>
                  <a:pt x="8372" y="4581"/>
                </a:lnTo>
                <a:lnTo>
                  <a:pt x="8372" y="4589"/>
                </a:lnTo>
                <a:lnTo>
                  <a:pt x="8364" y="4598"/>
                </a:lnTo>
                <a:lnTo>
                  <a:pt x="8372" y="4598"/>
                </a:lnTo>
                <a:lnTo>
                  <a:pt x="8381" y="4581"/>
                </a:lnTo>
                <a:close/>
                <a:moveTo>
                  <a:pt x="8231" y="4651"/>
                </a:moveTo>
                <a:lnTo>
                  <a:pt x="8222" y="4651"/>
                </a:lnTo>
                <a:lnTo>
                  <a:pt x="8222" y="4660"/>
                </a:lnTo>
                <a:lnTo>
                  <a:pt x="8231" y="4660"/>
                </a:lnTo>
                <a:close/>
                <a:moveTo>
                  <a:pt x="7887" y="7677"/>
                </a:moveTo>
                <a:lnTo>
                  <a:pt x="7896" y="7677"/>
                </a:lnTo>
                <a:lnTo>
                  <a:pt x="7887" y="7677"/>
                </a:lnTo>
                <a:lnTo>
                  <a:pt x="7878" y="7677"/>
                </a:lnTo>
                <a:lnTo>
                  <a:pt x="7878" y="7686"/>
                </a:lnTo>
                <a:lnTo>
                  <a:pt x="7887" y="7686"/>
                </a:lnTo>
                <a:close/>
                <a:moveTo>
                  <a:pt x="7817" y="7466"/>
                </a:moveTo>
                <a:lnTo>
                  <a:pt x="7825" y="7466"/>
                </a:lnTo>
                <a:lnTo>
                  <a:pt x="7825" y="7457"/>
                </a:lnTo>
                <a:close/>
                <a:moveTo>
                  <a:pt x="7878" y="7554"/>
                </a:moveTo>
                <a:lnTo>
                  <a:pt x="7870" y="7554"/>
                </a:lnTo>
                <a:lnTo>
                  <a:pt x="7861" y="7563"/>
                </a:lnTo>
                <a:lnTo>
                  <a:pt x="7843" y="7563"/>
                </a:lnTo>
                <a:lnTo>
                  <a:pt x="7834" y="7563"/>
                </a:lnTo>
                <a:lnTo>
                  <a:pt x="7825" y="7563"/>
                </a:lnTo>
                <a:lnTo>
                  <a:pt x="7834" y="7571"/>
                </a:lnTo>
                <a:lnTo>
                  <a:pt x="7843" y="7580"/>
                </a:lnTo>
                <a:lnTo>
                  <a:pt x="7834" y="7598"/>
                </a:lnTo>
                <a:lnTo>
                  <a:pt x="7825" y="7598"/>
                </a:lnTo>
                <a:lnTo>
                  <a:pt x="7825" y="7607"/>
                </a:lnTo>
                <a:lnTo>
                  <a:pt x="7808" y="7616"/>
                </a:lnTo>
                <a:lnTo>
                  <a:pt x="7817" y="7616"/>
                </a:lnTo>
                <a:lnTo>
                  <a:pt x="7825" y="7616"/>
                </a:lnTo>
                <a:lnTo>
                  <a:pt x="7861" y="7616"/>
                </a:lnTo>
                <a:lnTo>
                  <a:pt x="7870" y="7607"/>
                </a:lnTo>
                <a:lnTo>
                  <a:pt x="7870" y="7598"/>
                </a:lnTo>
                <a:lnTo>
                  <a:pt x="7878" y="7598"/>
                </a:lnTo>
                <a:lnTo>
                  <a:pt x="7870" y="7589"/>
                </a:lnTo>
                <a:lnTo>
                  <a:pt x="7870" y="7580"/>
                </a:lnTo>
                <a:lnTo>
                  <a:pt x="7870" y="7571"/>
                </a:lnTo>
                <a:lnTo>
                  <a:pt x="7870" y="7563"/>
                </a:lnTo>
                <a:close/>
                <a:moveTo>
                  <a:pt x="7861" y="7386"/>
                </a:moveTo>
                <a:lnTo>
                  <a:pt x="7861" y="7377"/>
                </a:lnTo>
                <a:lnTo>
                  <a:pt x="7861" y="7368"/>
                </a:lnTo>
                <a:lnTo>
                  <a:pt x="7852" y="7377"/>
                </a:lnTo>
                <a:close/>
                <a:moveTo>
                  <a:pt x="7852" y="7210"/>
                </a:moveTo>
                <a:lnTo>
                  <a:pt x="7852" y="7201"/>
                </a:lnTo>
                <a:lnTo>
                  <a:pt x="7843" y="7201"/>
                </a:lnTo>
                <a:lnTo>
                  <a:pt x="7834" y="7210"/>
                </a:lnTo>
                <a:lnTo>
                  <a:pt x="7843" y="7218"/>
                </a:lnTo>
                <a:lnTo>
                  <a:pt x="7843" y="7227"/>
                </a:lnTo>
                <a:lnTo>
                  <a:pt x="7852" y="7227"/>
                </a:lnTo>
                <a:lnTo>
                  <a:pt x="7852" y="7218"/>
                </a:lnTo>
                <a:close/>
                <a:moveTo>
                  <a:pt x="7834" y="7157"/>
                </a:moveTo>
                <a:lnTo>
                  <a:pt x="7843" y="7157"/>
                </a:lnTo>
                <a:lnTo>
                  <a:pt x="7852" y="7157"/>
                </a:lnTo>
                <a:lnTo>
                  <a:pt x="7861" y="7157"/>
                </a:lnTo>
                <a:lnTo>
                  <a:pt x="7852" y="7148"/>
                </a:lnTo>
                <a:lnTo>
                  <a:pt x="7843" y="7139"/>
                </a:lnTo>
                <a:lnTo>
                  <a:pt x="7843" y="7130"/>
                </a:lnTo>
                <a:lnTo>
                  <a:pt x="7834" y="7139"/>
                </a:lnTo>
                <a:lnTo>
                  <a:pt x="7834" y="7148"/>
                </a:lnTo>
                <a:close/>
                <a:moveTo>
                  <a:pt x="7808" y="7095"/>
                </a:moveTo>
                <a:lnTo>
                  <a:pt x="7817" y="7095"/>
                </a:lnTo>
                <a:lnTo>
                  <a:pt x="7825" y="7095"/>
                </a:lnTo>
                <a:lnTo>
                  <a:pt x="7825" y="7086"/>
                </a:lnTo>
                <a:lnTo>
                  <a:pt x="7817" y="7086"/>
                </a:lnTo>
                <a:lnTo>
                  <a:pt x="7808" y="7086"/>
                </a:lnTo>
                <a:close/>
                <a:moveTo>
                  <a:pt x="7817" y="7051"/>
                </a:moveTo>
                <a:lnTo>
                  <a:pt x="7817" y="7042"/>
                </a:lnTo>
                <a:lnTo>
                  <a:pt x="7808" y="7042"/>
                </a:lnTo>
                <a:lnTo>
                  <a:pt x="7808" y="7051"/>
                </a:lnTo>
                <a:lnTo>
                  <a:pt x="7817" y="7060"/>
                </a:lnTo>
                <a:close/>
                <a:moveTo>
                  <a:pt x="7825" y="7148"/>
                </a:moveTo>
                <a:lnTo>
                  <a:pt x="7817" y="7148"/>
                </a:lnTo>
                <a:lnTo>
                  <a:pt x="7817" y="7165"/>
                </a:lnTo>
                <a:lnTo>
                  <a:pt x="7825" y="7174"/>
                </a:lnTo>
                <a:lnTo>
                  <a:pt x="7834" y="7174"/>
                </a:lnTo>
                <a:lnTo>
                  <a:pt x="7834" y="7165"/>
                </a:lnTo>
                <a:lnTo>
                  <a:pt x="7834" y="7157"/>
                </a:lnTo>
                <a:lnTo>
                  <a:pt x="7834" y="7148"/>
                </a:lnTo>
                <a:close/>
                <a:moveTo>
                  <a:pt x="529" y="3486"/>
                </a:moveTo>
                <a:lnTo>
                  <a:pt x="547" y="3460"/>
                </a:lnTo>
                <a:lnTo>
                  <a:pt x="538" y="3460"/>
                </a:lnTo>
                <a:lnTo>
                  <a:pt x="521" y="3468"/>
                </a:lnTo>
                <a:lnTo>
                  <a:pt x="512" y="3468"/>
                </a:lnTo>
                <a:lnTo>
                  <a:pt x="521" y="3486"/>
                </a:lnTo>
                <a:close/>
                <a:moveTo>
                  <a:pt x="3353" y="4581"/>
                </a:moveTo>
                <a:lnTo>
                  <a:pt x="3353" y="4572"/>
                </a:lnTo>
                <a:lnTo>
                  <a:pt x="3344" y="4572"/>
                </a:lnTo>
                <a:lnTo>
                  <a:pt x="3344" y="4581"/>
                </a:lnTo>
                <a:close/>
                <a:moveTo>
                  <a:pt x="7861" y="7174"/>
                </a:moveTo>
                <a:lnTo>
                  <a:pt x="7852" y="7174"/>
                </a:lnTo>
                <a:lnTo>
                  <a:pt x="7852" y="7183"/>
                </a:lnTo>
                <a:lnTo>
                  <a:pt x="7861" y="7183"/>
                </a:lnTo>
                <a:close/>
                <a:moveTo>
                  <a:pt x="4411" y="2454"/>
                </a:moveTo>
                <a:lnTo>
                  <a:pt x="4411" y="2462"/>
                </a:lnTo>
                <a:lnTo>
                  <a:pt x="4420" y="2462"/>
                </a:lnTo>
                <a:lnTo>
                  <a:pt x="4420" y="2471"/>
                </a:lnTo>
                <a:lnTo>
                  <a:pt x="4429" y="2462"/>
                </a:lnTo>
                <a:lnTo>
                  <a:pt x="4429" y="2454"/>
                </a:lnTo>
                <a:lnTo>
                  <a:pt x="4420" y="2454"/>
                </a:lnTo>
                <a:lnTo>
                  <a:pt x="4420" y="2445"/>
                </a:lnTo>
                <a:lnTo>
                  <a:pt x="4420" y="2436"/>
                </a:lnTo>
                <a:lnTo>
                  <a:pt x="4411" y="2427"/>
                </a:lnTo>
                <a:lnTo>
                  <a:pt x="4411" y="2436"/>
                </a:lnTo>
                <a:lnTo>
                  <a:pt x="4411" y="2445"/>
                </a:lnTo>
                <a:close/>
                <a:moveTo>
                  <a:pt x="168" y="2595"/>
                </a:moveTo>
                <a:lnTo>
                  <a:pt x="150" y="2604"/>
                </a:lnTo>
                <a:lnTo>
                  <a:pt x="141" y="2604"/>
                </a:lnTo>
                <a:lnTo>
                  <a:pt x="150" y="2604"/>
                </a:lnTo>
                <a:lnTo>
                  <a:pt x="159" y="2604"/>
                </a:lnTo>
                <a:close/>
                <a:moveTo>
                  <a:pt x="3326" y="4616"/>
                </a:moveTo>
                <a:lnTo>
                  <a:pt x="3326" y="4607"/>
                </a:lnTo>
                <a:close/>
                <a:moveTo>
                  <a:pt x="3317" y="4492"/>
                </a:moveTo>
                <a:lnTo>
                  <a:pt x="3308" y="4483"/>
                </a:lnTo>
                <a:lnTo>
                  <a:pt x="3300" y="4483"/>
                </a:lnTo>
                <a:lnTo>
                  <a:pt x="3308" y="4492"/>
                </a:lnTo>
                <a:lnTo>
                  <a:pt x="3317" y="4501"/>
                </a:lnTo>
                <a:close/>
                <a:moveTo>
                  <a:pt x="3353" y="4519"/>
                </a:moveTo>
                <a:lnTo>
                  <a:pt x="3353" y="4510"/>
                </a:lnTo>
                <a:lnTo>
                  <a:pt x="3344" y="4510"/>
                </a:lnTo>
                <a:lnTo>
                  <a:pt x="3335" y="4519"/>
                </a:lnTo>
                <a:lnTo>
                  <a:pt x="3335" y="4528"/>
                </a:lnTo>
                <a:lnTo>
                  <a:pt x="3344" y="4528"/>
                </a:lnTo>
                <a:lnTo>
                  <a:pt x="3344" y="4536"/>
                </a:lnTo>
                <a:lnTo>
                  <a:pt x="3353" y="4545"/>
                </a:lnTo>
                <a:lnTo>
                  <a:pt x="3361" y="4545"/>
                </a:lnTo>
                <a:lnTo>
                  <a:pt x="3361" y="4554"/>
                </a:lnTo>
                <a:lnTo>
                  <a:pt x="3361" y="4545"/>
                </a:lnTo>
                <a:lnTo>
                  <a:pt x="3353" y="4536"/>
                </a:lnTo>
                <a:lnTo>
                  <a:pt x="3344" y="4528"/>
                </a:lnTo>
                <a:lnTo>
                  <a:pt x="3344" y="4519"/>
                </a:lnTo>
                <a:lnTo>
                  <a:pt x="3335" y="4519"/>
                </a:lnTo>
                <a:close/>
                <a:moveTo>
                  <a:pt x="3353" y="4598"/>
                </a:moveTo>
                <a:lnTo>
                  <a:pt x="3361" y="4598"/>
                </a:lnTo>
                <a:lnTo>
                  <a:pt x="3361" y="4589"/>
                </a:lnTo>
                <a:lnTo>
                  <a:pt x="3353" y="4589"/>
                </a:lnTo>
                <a:close/>
                <a:moveTo>
                  <a:pt x="8381" y="4378"/>
                </a:moveTo>
                <a:lnTo>
                  <a:pt x="8372" y="4386"/>
                </a:lnTo>
                <a:lnTo>
                  <a:pt x="8372" y="4378"/>
                </a:lnTo>
                <a:lnTo>
                  <a:pt x="8364" y="4378"/>
                </a:lnTo>
                <a:lnTo>
                  <a:pt x="8364" y="4386"/>
                </a:lnTo>
                <a:lnTo>
                  <a:pt x="8364" y="4395"/>
                </a:lnTo>
                <a:lnTo>
                  <a:pt x="8372" y="4395"/>
                </a:lnTo>
                <a:lnTo>
                  <a:pt x="8390" y="4386"/>
                </a:lnTo>
                <a:close/>
                <a:moveTo>
                  <a:pt x="8284" y="4201"/>
                </a:moveTo>
                <a:lnTo>
                  <a:pt x="8275" y="4201"/>
                </a:lnTo>
                <a:lnTo>
                  <a:pt x="8267" y="4201"/>
                </a:lnTo>
                <a:lnTo>
                  <a:pt x="8267" y="4210"/>
                </a:lnTo>
                <a:lnTo>
                  <a:pt x="8249" y="4210"/>
                </a:lnTo>
                <a:lnTo>
                  <a:pt x="8249" y="4201"/>
                </a:lnTo>
                <a:lnTo>
                  <a:pt x="8240" y="4201"/>
                </a:lnTo>
                <a:lnTo>
                  <a:pt x="8222" y="4210"/>
                </a:lnTo>
                <a:lnTo>
                  <a:pt x="8205" y="4219"/>
                </a:lnTo>
                <a:lnTo>
                  <a:pt x="8196" y="4219"/>
                </a:lnTo>
                <a:lnTo>
                  <a:pt x="8187" y="4227"/>
                </a:lnTo>
                <a:lnTo>
                  <a:pt x="8178" y="4245"/>
                </a:lnTo>
                <a:lnTo>
                  <a:pt x="8170" y="4254"/>
                </a:lnTo>
                <a:lnTo>
                  <a:pt x="8161" y="4254"/>
                </a:lnTo>
                <a:lnTo>
                  <a:pt x="8170" y="4263"/>
                </a:lnTo>
                <a:lnTo>
                  <a:pt x="8161" y="4272"/>
                </a:lnTo>
                <a:lnTo>
                  <a:pt x="8161" y="4280"/>
                </a:lnTo>
                <a:lnTo>
                  <a:pt x="8152" y="4280"/>
                </a:lnTo>
                <a:lnTo>
                  <a:pt x="8143" y="4289"/>
                </a:lnTo>
                <a:lnTo>
                  <a:pt x="8152" y="4289"/>
                </a:lnTo>
                <a:lnTo>
                  <a:pt x="8152" y="4298"/>
                </a:lnTo>
                <a:lnTo>
                  <a:pt x="8143" y="4298"/>
                </a:lnTo>
                <a:lnTo>
                  <a:pt x="8134" y="4307"/>
                </a:lnTo>
                <a:lnTo>
                  <a:pt x="8125" y="4333"/>
                </a:lnTo>
                <a:lnTo>
                  <a:pt x="8117" y="4351"/>
                </a:lnTo>
                <a:lnTo>
                  <a:pt x="8099" y="4378"/>
                </a:lnTo>
                <a:lnTo>
                  <a:pt x="8099" y="4386"/>
                </a:lnTo>
                <a:lnTo>
                  <a:pt x="8108" y="4395"/>
                </a:lnTo>
                <a:lnTo>
                  <a:pt x="8108" y="4404"/>
                </a:lnTo>
                <a:lnTo>
                  <a:pt x="8099" y="4395"/>
                </a:lnTo>
                <a:lnTo>
                  <a:pt x="8090" y="4395"/>
                </a:lnTo>
                <a:lnTo>
                  <a:pt x="8090" y="4404"/>
                </a:lnTo>
                <a:lnTo>
                  <a:pt x="8081" y="4404"/>
                </a:lnTo>
                <a:lnTo>
                  <a:pt x="8081" y="4413"/>
                </a:lnTo>
                <a:lnTo>
                  <a:pt x="8081" y="4422"/>
                </a:lnTo>
                <a:lnTo>
                  <a:pt x="8090" y="4422"/>
                </a:lnTo>
                <a:lnTo>
                  <a:pt x="8099" y="4422"/>
                </a:lnTo>
                <a:lnTo>
                  <a:pt x="8099" y="4430"/>
                </a:lnTo>
                <a:lnTo>
                  <a:pt x="8090" y="4430"/>
                </a:lnTo>
                <a:lnTo>
                  <a:pt x="8090" y="4439"/>
                </a:lnTo>
                <a:lnTo>
                  <a:pt x="8090" y="4448"/>
                </a:lnTo>
                <a:lnTo>
                  <a:pt x="8099" y="4448"/>
                </a:lnTo>
                <a:lnTo>
                  <a:pt x="8090" y="4448"/>
                </a:lnTo>
                <a:lnTo>
                  <a:pt x="8081" y="4439"/>
                </a:lnTo>
                <a:lnTo>
                  <a:pt x="8072" y="4439"/>
                </a:lnTo>
                <a:lnTo>
                  <a:pt x="8064" y="4439"/>
                </a:lnTo>
                <a:lnTo>
                  <a:pt x="8055" y="4448"/>
                </a:lnTo>
                <a:lnTo>
                  <a:pt x="8055" y="4457"/>
                </a:lnTo>
                <a:lnTo>
                  <a:pt x="8046" y="4475"/>
                </a:lnTo>
                <a:lnTo>
                  <a:pt x="8046" y="4483"/>
                </a:lnTo>
                <a:lnTo>
                  <a:pt x="8037" y="4483"/>
                </a:lnTo>
                <a:lnTo>
                  <a:pt x="8028" y="4483"/>
                </a:lnTo>
                <a:lnTo>
                  <a:pt x="8028" y="4475"/>
                </a:lnTo>
                <a:lnTo>
                  <a:pt x="8037" y="4475"/>
                </a:lnTo>
                <a:lnTo>
                  <a:pt x="8028" y="4475"/>
                </a:lnTo>
                <a:lnTo>
                  <a:pt x="8020" y="4483"/>
                </a:lnTo>
                <a:lnTo>
                  <a:pt x="8011" y="4492"/>
                </a:lnTo>
                <a:lnTo>
                  <a:pt x="8028" y="4492"/>
                </a:lnTo>
                <a:lnTo>
                  <a:pt x="8037" y="4492"/>
                </a:lnTo>
                <a:lnTo>
                  <a:pt x="8046" y="4492"/>
                </a:lnTo>
                <a:lnTo>
                  <a:pt x="8055" y="4492"/>
                </a:lnTo>
                <a:lnTo>
                  <a:pt x="8072" y="4492"/>
                </a:lnTo>
                <a:lnTo>
                  <a:pt x="8055" y="4501"/>
                </a:lnTo>
                <a:lnTo>
                  <a:pt x="8046" y="4501"/>
                </a:lnTo>
                <a:lnTo>
                  <a:pt x="8046" y="4510"/>
                </a:lnTo>
                <a:lnTo>
                  <a:pt x="8020" y="4528"/>
                </a:lnTo>
                <a:lnTo>
                  <a:pt x="8002" y="4545"/>
                </a:lnTo>
                <a:lnTo>
                  <a:pt x="7993" y="4545"/>
                </a:lnTo>
                <a:lnTo>
                  <a:pt x="7993" y="4554"/>
                </a:lnTo>
                <a:lnTo>
                  <a:pt x="7993" y="4563"/>
                </a:lnTo>
                <a:lnTo>
                  <a:pt x="8002" y="4581"/>
                </a:lnTo>
                <a:lnTo>
                  <a:pt x="8011" y="4581"/>
                </a:lnTo>
                <a:lnTo>
                  <a:pt x="8028" y="4581"/>
                </a:lnTo>
                <a:lnTo>
                  <a:pt x="8046" y="4581"/>
                </a:lnTo>
                <a:lnTo>
                  <a:pt x="8055" y="4572"/>
                </a:lnTo>
                <a:lnTo>
                  <a:pt x="8064" y="4572"/>
                </a:lnTo>
                <a:lnTo>
                  <a:pt x="8072" y="4563"/>
                </a:lnTo>
                <a:lnTo>
                  <a:pt x="8072" y="4572"/>
                </a:lnTo>
                <a:lnTo>
                  <a:pt x="8099" y="4572"/>
                </a:lnTo>
                <a:lnTo>
                  <a:pt x="8117" y="4581"/>
                </a:lnTo>
                <a:lnTo>
                  <a:pt x="8134" y="4581"/>
                </a:lnTo>
                <a:lnTo>
                  <a:pt x="8170" y="4581"/>
                </a:lnTo>
                <a:lnTo>
                  <a:pt x="8187" y="4581"/>
                </a:lnTo>
                <a:lnTo>
                  <a:pt x="8205" y="4581"/>
                </a:lnTo>
                <a:lnTo>
                  <a:pt x="8214" y="4572"/>
                </a:lnTo>
                <a:lnTo>
                  <a:pt x="8222" y="4572"/>
                </a:lnTo>
                <a:lnTo>
                  <a:pt x="8231" y="4563"/>
                </a:lnTo>
                <a:lnTo>
                  <a:pt x="8240" y="4563"/>
                </a:lnTo>
                <a:lnTo>
                  <a:pt x="8249" y="4563"/>
                </a:lnTo>
                <a:lnTo>
                  <a:pt x="8249" y="4581"/>
                </a:lnTo>
                <a:lnTo>
                  <a:pt x="8231" y="4589"/>
                </a:lnTo>
                <a:lnTo>
                  <a:pt x="8249" y="4589"/>
                </a:lnTo>
                <a:lnTo>
                  <a:pt x="8258" y="4589"/>
                </a:lnTo>
                <a:lnTo>
                  <a:pt x="8275" y="4589"/>
                </a:lnTo>
                <a:lnTo>
                  <a:pt x="8284" y="4589"/>
                </a:lnTo>
                <a:lnTo>
                  <a:pt x="8284" y="4581"/>
                </a:lnTo>
                <a:lnTo>
                  <a:pt x="8284" y="4572"/>
                </a:lnTo>
                <a:lnTo>
                  <a:pt x="8302" y="4572"/>
                </a:lnTo>
                <a:lnTo>
                  <a:pt x="8311" y="4572"/>
                </a:lnTo>
                <a:lnTo>
                  <a:pt x="8311" y="4581"/>
                </a:lnTo>
                <a:lnTo>
                  <a:pt x="8319" y="4581"/>
                </a:lnTo>
                <a:lnTo>
                  <a:pt x="8328" y="4572"/>
                </a:lnTo>
                <a:lnTo>
                  <a:pt x="8328" y="4581"/>
                </a:lnTo>
                <a:lnTo>
                  <a:pt x="8319" y="4589"/>
                </a:lnTo>
                <a:lnTo>
                  <a:pt x="8302" y="4589"/>
                </a:lnTo>
                <a:lnTo>
                  <a:pt x="8284" y="4607"/>
                </a:lnTo>
                <a:lnTo>
                  <a:pt x="8284" y="4616"/>
                </a:lnTo>
                <a:lnTo>
                  <a:pt x="8275" y="4616"/>
                </a:lnTo>
                <a:lnTo>
                  <a:pt x="8267" y="4625"/>
                </a:lnTo>
                <a:lnTo>
                  <a:pt x="8258" y="4625"/>
                </a:lnTo>
                <a:lnTo>
                  <a:pt x="8249" y="4625"/>
                </a:lnTo>
                <a:lnTo>
                  <a:pt x="8249" y="4633"/>
                </a:lnTo>
                <a:lnTo>
                  <a:pt x="8240" y="4642"/>
                </a:lnTo>
                <a:lnTo>
                  <a:pt x="8249" y="4642"/>
                </a:lnTo>
                <a:lnTo>
                  <a:pt x="8249" y="4651"/>
                </a:lnTo>
                <a:lnTo>
                  <a:pt x="8258" y="4651"/>
                </a:lnTo>
                <a:lnTo>
                  <a:pt x="8267" y="4642"/>
                </a:lnTo>
                <a:lnTo>
                  <a:pt x="8275" y="4642"/>
                </a:lnTo>
                <a:lnTo>
                  <a:pt x="8284" y="4642"/>
                </a:lnTo>
                <a:lnTo>
                  <a:pt x="8293" y="4642"/>
                </a:lnTo>
                <a:lnTo>
                  <a:pt x="8302" y="4633"/>
                </a:lnTo>
                <a:lnTo>
                  <a:pt x="8311" y="4625"/>
                </a:lnTo>
                <a:lnTo>
                  <a:pt x="8311" y="4616"/>
                </a:lnTo>
                <a:lnTo>
                  <a:pt x="8328" y="4598"/>
                </a:lnTo>
                <a:lnTo>
                  <a:pt x="8337" y="4598"/>
                </a:lnTo>
                <a:lnTo>
                  <a:pt x="8346" y="4589"/>
                </a:lnTo>
                <a:lnTo>
                  <a:pt x="8355" y="4581"/>
                </a:lnTo>
                <a:lnTo>
                  <a:pt x="8355" y="4589"/>
                </a:lnTo>
                <a:lnTo>
                  <a:pt x="8346" y="4598"/>
                </a:lnTo>
                <a:lnTo>
                  <a:pt x="8355" y="4598"/>
                </a:lnTo>
                <a:lnTo>
                  <a:pt x="8355" y="4589"/>
                </a:lnTo>
                <a:lnTo>
                  <a:pt x="8355" y="4581"/>
                </a:lnTo>
                <a:lnTo>
                  <a:pt x="8372" y="4563"/>
                </a:lnTo>
                <a:lnTo>
                  <a:pt x="8372" y="4554"/>
                </a:lnTo>
                <a:lnTo>
                  <a:pt x="8381" y="4563"/>
                </a:lnTo>
                <a:lnTo>
                  <a:pt x="8390" y="4563"/>
                </a:lnTo>
                <a:lnTo>
                  <a:pt x="8390" y="4572"/>
                </a:lnTo>
                <a:lnTo>
                  <a:pt x="8399" y="4589"/>
                </a:lnTo>
                <a:lnTo>
                  <a:pt x="8399" y="4598"/>
                </a:lnTo>
                <a:lnTo>
                  <a:pt x="8390" y="4607"/>
                </a:lnTo>
                <a:lnTo>
                  <a:pt x="8381" y="4625"/>
                </a:lnTo>
                <a:lnTo>
                  <a:pt x="8381" y="4642"/>
                </a:lnTo>
                <a:lnTo>
                  <a:pt x="8372" y="4642"/>
                </a:lnTo>
                <a:lnTo>
                  <a:pt x="8381" y="4651"/>
                </a:lnTo>
                <a:lnTo>
                  <a:pt x="8390" y="4651"/>
                </a:lnTo>
                <a:lnTo>
                  <a:pt x="8399" y="4642"/>
                </a:lnTo>
                <a:lnTo>
                  <a:pt x="8408" y="4633"/>
                </a:lnTo>
                <a:lnTo>
                  <a:pt x="8408" y="4625"/>
                </a:lnTo>
                <a:lnTo>
                  <a:pt x="8417" y="4625"/>
                </a:lnTo>
                <a:lnTo>
                  <a:pt x="8417" y="4633"/>
                </a:lnTo>
                <a:lnTo>
                  <a:pt x="8417" y="4642"/>
                </a:lnTo>
                <a:lnTo>
                  <a:pt x="8417" y="4669"/>
                </a:lnTo>
                <a:lnTo>
                  <a:pt x="8425" y="4669"/>
                </a:lnTo>
                <a:lnTo>
                  <a:pt x="8434" y="4660"/>
                </a:lnTo>
                <a:lnTo>
                  <a:pt x="8443" y="4660"/>
                </a:lnTo>
                <a:lnTo>
                  <a:pt x="8443" y="4669"/>
                </a:lnTo>
                <a:lnTo>
                  <a:pt x="8452" y="4669"/>
                </a:lnTo>
                <a:lnTo>
                  <a:pt x="8461" y="4669"/>
                </a:lnTo>
                <a:lnTo>
                  <a:pt x="8461" y="4660"/>
                </a:lnTo>
                <a:lnTo>
                  <a:pt x="8461" y="4651"/>
                </a:lnTo>
                <a:lnTo>
                  <a:pt x="8469" y="4633"/>
                </a:lnTo>
                <a:lnTo>
                  <a:pt x="8469" y="4625"/>
                </a:lnTo>
                <a:lnTo>
                  <a:pt x="8487" y="4598"/>
                </a:lnTo>
                <a:lnTo>
                  <a:pt x="8487" y="4589"/>
                </a:lnTo>
                <a:lnTo>
                  <a:pt x="8487" y="4581"/>
                </a:lnTo>
                <a:lnTo>
                  <a:pt x="8487" y="4572"/>
                </a:lnTo>
                <a:lnTo>
                  <a:pt x="8487" y="4563"/>
                </a:lnTo>
                <a:lnTo>
                  <a:pt x="8478" y="4563"/>
                </a:lnTo>
                <a:lnTo>
                  <a:pt x="8478" y="4572"/>
                </a:lnTo>
                <a:lnTo>
                  <a:pt x="8469" y="4581"/>
                </a:lnTo>
                <a:lnTo>
                  <a:pt x="8461" y="4589"/>
                </a:lnTo>
                <a:lnTo>
                  <a:pt x="8452" y="4589"/>
                </a:lnTo>
                <a:lnTo>
                  <a:pt x="8452" y="4572"/>
                </a:lnTo>
                <a:lnTo>
                  <a:pt x="8452" y="4563"/>
                </a:lnTo>
                <a:lnTo>
                  <a:pt x="8461" y="4545"/>
                </a:lnTo>
                <a:lnTo>
                  <a:pt x="8469" y="4536"/>
                </a:lnTo>
                <a:lnTo>
                  <a:pt x="8469" y="4528"/>
                </a:lnTo>
                <a:lnTo>
                  <a:pt x="8452" y="4536"/>
                </a:lnTo>
                <a:lnTo>
                  <a:pt x="8443" y="4545"/>
                </a:lnTo>
                <a:lnTo>
                  <a:pt x="8425" y="4563"/>
                </a:lnTo>
                <a:lnTo>
                  <a:pt x="8417" y="4572"/>
                </a:lnTo>
                <a:lnTo>
                  <a:pt x="8408" y="4572"/>
                </a:lnTo>
                <a:lnTo>
                  <a:pt x="8399" y="4572"/>
                </a:lnTo>
                <a:lnTo>
                  <a:pt x="8399" y="4563"/>
                </a:lnTo>
                <a:lnTo>
                  <a:pt x="8408" y="4545"/>
                </a:lnTo>
                <a:lnTo>
                  <a:pt x="8417" y="4545"/>
                </a:lnTo>
                <a:lnTo>
                  <a:pt x="8417" y="4536"/>
                </a:lnTo>
                <a:lnTo>
                  <a:pt x="8408" y="4545"/>
                </a:lnTo>
                <a:lnTo>
                  <a:pt x="8399" y="4536"/>
                </a:lnTo>
                <a:lnTo>
                  <a:pt x="8408" y="4536"/>
                </a:lnTo>
                <a:lnTo>
                  <a:pt x="8417" y="4536"/>
                </a:lnTo>
                <a:lnTo>
                  <a:pt x="8425" y="4528"/>
                </a:lnTo>
                <a:lnTo>
                  <a:pt x="8417" y="4528"/>
                </a:lnTo>
                <a:lnTo>
                  <a:pt x="8417" y="4519"/>
                </a:lnTo>
                <a:lnTo>
                  <a:pt x="8425" y="4519"/>
                </a:lnTo>
                <a:lnTo>
                  <a:pt x="8434" y="4510"/>
                </a:lnTo>
                <a:lnTo>
                  <a:pt x="8443" y="4510"/>
                </a:lnTo>
                <a:lnTo>
                  <a:pt x="8452" y="4510"/>
                </a:lnTo>
                <a:lnTo>
                  <a:pt x="8452" y="4501"/>
                </a:lnTo>
                <a:lnTo>
                  <a:pt x="8461" y="4501"/>
                </a:lnTo>
                <a:lnTo>
                  <a:pt x="8461" y="4492"/>
                </a:lnTo>
                <a:lnTo>
                  <a:pt x="8461" y="4483"/>
                </a:lnTo>
                <a:lnTo>
                  <a:pt x="8452" y="4483"/>
                </a:lnTo>
                <a:lnTo>
                  <a:pt x="8443" y="4483"/>
                </a:lnTo>
                <a:lnTo>
                  <a:pt x="8443" y="4492"/>
                </a:lnTo>
                <a:lnTo>
                  <a:pt x="8434" y="4492"/>
                </a:lnTo>
                <a:lnTo>
                  <a:pt x="8425" y="4492"/>
                </a:lnTo>
                <a:lnTo>
                  <a:pt x="8417" y="4492"/>
                </a:lnTo>
                <a:lnTo>
                  <a:pt x="8408" y="4492"/>
                </a:lnTo>
                <a:lnTo>
                  <a:pt x="8399" y="4501"/>
                </a:lnTo>
                <a:lnTo>
                  <a:pt x="8390" y="4501"/>
                </a:lnTo>
                <a:lnTo>
                  <a:pt x="8381" y="4501"/>
                </a:lnTo>
                <a:lnTo>
                  <a:pt x="8399" y="4492"/>
                </a:lnTo>
                <a:lnTo>
                  <a:pt x="8408" y="4492"/>
                </a:lnTo>
                <a:lnTo>
                  <a:pt x="8408" y="4483"/>
                </a:lnTo>
                <a:lnTo>
                  <a:pt x="8408" y="4475"/>
                </a:lnTo>
                <a:lnTo>
                  <a:pt x="8399" y="4475"/>
                </a:lnTo>
                <a:lnTo>
                  <a:pt x="8390" y="4475"/>
                </a:lnTo>
                <a:lnTo>
                  <a:pt x="8399" y="4466"/>
                </a:lnTo>
                <a:lnTo>
                  <a:pt x="8390" y="4466"/>
                </a:lnTo>
                <a:lnTo>
                  <a:pt x="8381" y="4466"/>
                </a:lnTo>
                <a:lnTo>
                  <a:pt x="8372" y="4466"/>
                </a:lnTo>
                <a:lnTo>
                  <a:pt x="8399" y="4457"/>
                </a:lnTo>
                <a:lnTo>
                  <a:pt x="8399" y="4448"/>
                </a:lnTo>
                <a:lnTo>
                  <a:pt x="8408" y="4448"/>
                </a:lnTo>
                <a:lnTo>
                  <a:pt x="8417" y="4439"/>
                </a:lnTo>
                <a:lnTo>
                  <a:pt x="8417" y="4430"/>
                </a:lnTo>
                <a:lnTo>
                  <a:pt x="8417" y="4422"/>
                </a:lnTo>
                <a:lnTo>
                  <a:pt x="8417" y="4413"/>
                </a:lnTo>
                <a:lnTo>
                  <a:pt x="8408" y="4413"/>
                </a:lnTo>
                <a:lnTo>
                  <a:pt x="8399" y="4404"/>
                </a:lnTo>
                <a:lnTo>
                  <a:pt x="8390" y="4404"/>
                </a:lnTo>
                <a:lnTo>
                  <a:pt x="8372" y="4404"/>
                </a:lnTo>
                <a:lnTo>
                  <a:pt x="8364" y="4404"/>
                </a:lnTo>
                <a:lnTo>
                  <a:pt x="8364" y="4413"/>
                </a:lnTo>
                <a:lnTo>
                  <a:pt x="8355" y="4413"/>
                </a:lnTo>
                <a:lnTo>
                  <a:pt x="8355" y="4404"/>
                </a:lnTo>
                <a:lnTo>
                  <a:pt x="8355" y="4395"/>
                </a:lnTo>
                <a:lnTo>
                  <a:pt x="8346" y="4404"/>
                </a:lnTo>
                <a:lnTo>
                  <a:pt x="8337" y="4404"/>
                </a:lnTo>
                <a:lnTo>
                  <a:pt x="8337" y="4413"/>
                </a:lnTo>
                <a:lnTo>
                  <a:pt x="8328" y="4413"/>
                </a:lnTo>
                <a:lnTo>
                  <a:pt x="8319" y="4422"/>
                </a:lnTo>
                <a:lnTo>
                  <a:pt x="8311" y="4422"/>
                </a:lnTo>
                <a:lnTo>
                  <a:pt x="8302" y="4422"/>
                </a:lnTo>
                <a:lnTo>
                  <a:pt x="8293" y="4430"/>
                </a:lnTo>
                <a:lnTo>
                  <a:pt x="8293" y="4439"/>
                </a:lnTo>
                <a:lnTo>
                  <a:pt x="8293" y="4430"/>
                </a:lnTo>
                <a:lnTo>
                  <a:pt x="8293" y="4422"/>
                </a:lnTo>
                <a:lnTo>
                  <a:pt x="8302" y="4413"/>
                </a:lnTo>
                <a:lnTo>
                  <a:pt x="8302" y="4404"/>
                </a:lnTo>
                <a:lnTo>
                  <a:pt x="8302" y="4395"/>
                </a:lnTo>
                <a:lnTo>
                  <a:pt x="8293" y="4395"/>
                </a:lnTo>
                <a:lnTo>
                  <a:pt x="8293" y="4413"/>
                </a:lnTo>
                <a:lnTo>
                  <a:pt x="8293" y="4404"/>
                </a:lnTo>
                <a:lnTo>
                  <a:pt x="8284" y="4404"/>
                </a:lnTo>
                <a:lnTo>
                  <a:pt x="8275" y="4404"/>
                </a:lnTo>
                <a:lnTo>
                  <a:pt x="8267" y="4404"/>
                </a:lnTo>
                <a:lnTo>
                  <a:pt x="8258" y="4395"/>
                </a:lnTo>
                <a:lnTo>
                  <a:pt x="8240" y="4404"/>
                </a:lnTo>
                <a:lnTo>
                  <a:pt x="8231" y="4404"/>
                </a:lnTo>
                <a:lnTo>
                  <a:pt x="8249" y="4395"/>
                </a:lnTo>
                <a:lnTo>
                  <a:pt x="8249" y="4386"/>
                </a:lnTo>
                <a:lnTo>
                  <a:pt x="8240" y="4386"/>
                </a:lnTo>
                <a:lnTo>
                  <a:pt x="8231" y="4386"/>
                </a:lnTo>
                <a:lnTo>
                  <a:pt x="8240" y="4378"/>
                </a:lnTo>
                <a:lnTo>
                  <a:pt x="8258" y="4369"/>
                </a:lnTo>
                <a:lnTo>
                  <a:pt x="8275" y="4360"/>
                </a:lnTo>
                <a:lnTo>
                  <a:pt x="8275" y="4351"/>
                </a:lnTo>
                <a:lnTo>
                  <a:pt x="8267" y="4360"/>
                </a:lnTo>
                <a:lnTo>
                  <a:pt x="8258" y="4360"/>
                </a:lnTo>
                <a:lnTo>
                  <a:pt x="8249" y="4351"/>
                </a:lnTo>
                <a:lnTo>
                  <a:pt x="8240" y="4351"/>
                </a:lnTo>
                <a:lnTo>
                  <a:pt x="8231" y="4360"/>
                </a:lnTo>
                <a:lnTo>
                  <a:pt x="8231" y="4351"/>
                </a:lnTo>
                <a:lnTo>
                  <a:pt x="8231" y="4342"/>
                </a:lnTo>
                <a:lnTo>
                  <a:pt x="8222" y="4342"/>
                </a:lnTo>
                <a:lnTo>
                  <a:pt x="8214" y="4351"/>
                </a:lnTo>
                <a:lnTo>
                  <a:pt x="8214" y="4360"/>
                </a:lnTo>
                <a:lnTo>
                  <a:pt x="8205" y="4369"/>
                </a:lnTo>
                <a:lnTo>
                  <a:pt x="8196" y="4369"/>
                </a:lnTo>
                <a:lnTo>
                  <a:pt x="8187" y="4386"/>
                </a:lnTo>
                <a:lnTo>
                  <a:pt x="8178" y="4386"/>
                </a:lnTo>
                <a:lnTo>
                  <a:pt x="8178" y="4378"/>
                </a:lnTo>
                <a:lnTo>
                  <a:pt x="8178" y="4369"/>
                </a:lnTo>
                <a:lnTo>
                  <a:pt x="8187" y="4369"/>
                </a:lnTo>
                <a:lnTo>
                  <a:pt x="8187" y="4360"/>
                </a:lnTo>
                <a:lnTo>
                  <a:pt x="8187" y="4351"/>
                </a:lnTo>
                <a:lnTo>
                  <a:pt x="8205" y="4333"/>
                </a:lnTo>
                <a:lnTo>
                  <a:pt x="8205" y="4325"/>
                </a:lnTo>
                <a:lnTo>
                  <a:pt x="8205" y="4316"/>
                </a:lnTo>
                <a:lnTo>
                  <a:pt x="8214" y="4316"/>
                </a:lnTo>
                <a:lnTo>
                  <a:pt x="8231" y="4298"/>
                </a:lnTo>
                <a:lnTo>
                  <a:pt x="8231" y="4289"/>
                </a:lnTo>
                <a:lnTo>
                  <a:pt x="8231" y="4280"/>
                </a:lnTo>
                <a:lnTo>
                  <a:pt x="8240" y="4272"/>
                </a:lnTo>
                <a:lnTo>
                  <a:pt x="8249" y="4263"/>
                </a:lnTo>
                <a:lnTo>
                  <a:pt x="8258" y="4254"/>
                </a:lnTo>
                <a:lnTo>
                  <a:pt x="8258" y="4245"/>
                </a:lnTo>
                <a:lnTo>
                  <a:pt x="8258" y="4236"/>
                </a:lnTo>
                <a:lnTo>
                  <a:pt x="8249" y="4236"/>
                </a:lnTo>
                <a:lnTo>
                  <a:pt x="8240" y="4236"/>
                </a:lnTo>
                <a:lnTo>
                  <a:pt x="8240" y="4227"/>
                </a:lnTo>
                <a:lnTo>
                  <a:pt x="8249" y="4219"/>
                </a:lnTo>
                <a:lnTo>
                  <a:pt x="8258" y="4219"/>
                </a:lnTo>
                <a:lnTo>
                  <a:pt x="8267" y="4219"/>
                </a:lnTo>
                <a:lnTo>
                  <a:pt x="8275" y="4219"/>
                </a:lnTo>
                <a:lnTo>
                  <a:pt x="8275" y="4210"/>
                </a:lnTo>
                <a:close/>
                <a:moveTo>
                  <a:pt x="8293" y="4166"/>
                </a:moveTo>
                <a:lnTo>
                  <a:pt x="8293" y="4157"/>
                </a:lnTo>
                <a:lnTo>
                  <a:pt x="8284" y="4166"/>
                </a:lnTo>
                <a:close/>
                <a:moveTo>
                  <a:pt x="8267" y="4280"/>
                </a:moveTo>
                <a:lnTo>
                  <a:pt x="8275" y="4280"/>
                </a:lnTo>
                <a:lnTo>
                  <a:pt x="8284" y="4280"/>
                </a:lnTo>
                <a:lnTo>
                  <a:pt x="8284" y="4272"/>
                </a:lnTo>
                <a:lnTo>
                  <a:pt x="8275" y="4272"/>
                </a:lnTo>
                <a:close/>
                <a:moveTo>
                  <a:pt x="4411" y="2506"/>
                </a:moveTo>
                <a:lnTo>
                  <a:pt x="4411" y="2515"/>
                </a:lnTo>
                <a:lnTo>
                  <a:pt x="4420" y="2524"/>
                </a:lnTo>
                <a:lnTo>
                  <a:pt x="4420" y="2533"/>
                </a:lnTo>
                <a:lnTo>
                  <a:pt x="4429" y="2524"/>
                </a:lnTo>
                <a:lnTo>
                  <a:pt x="4429" y="2515"/>
                </a:lnTo>
                <a:lnTo>
                  <a:pt x="4420" y="2515"/>
                </a:lnTo>
                <a:close/>
                <a:moveTo>
                  <a:pt x="8337" y="2136"/>
                </a:moveTo>
                <a:lnTo>
                  <a:pt x="8328" y="2136"/>
                </a:lnTo>
                <a:lnTo>
                  <a:pt x="8319" y="2162"/>
                </a:lnTo>
                <a:lnTo>
                  <a:pt x="8328" y="2171"/>
                </a:lnTo>
                <a:lnTo>
                  <a:pt x="8328" y="2180"/>
                </a:lnTo>
                <a:lnTo>
                  <a:pt x="8337" y="2180"/>
                </a:lnTo>
                <a:lnTo>
                  <a:pt x="8355" y="2180"/>
                </a:lnTo>
                <a:lnTo>
                  <a:pt x="8381" y="2180"/>
                </a:lnTo>
                <a:lnTo>
                  <a:pt x="8390" y="2189"/>
                </a:lnTo>
                <a:lnTo>
                  <a:pt x="8399" y="2189"/>
                </a:lnTo>
                <a:lnTo>
                  <a:pt x="8408" y="2189"/>
                </a:lnTo>
                <a:lnTo>
                  <a:pt x="8408" y="2198"/>
                </a:lnTo>
                <a:lnTo>
                  <a:pt x="8417" y="2198"/>
                </a:lnTo>
                <a:lnTo>
                  <a:pt x="8399" y="2198"/>
                </a:lnTo>
                <a:lnTo>
                  <a:pt x="8381" y="2198"/>
                </a:lnTo>
                <a:lnTo>
                  <a:pt x="8372" y="2206"/>
                </a:lnTo>
                <a:lnTo>
                  <a:pt x="8381" y="2206"/>
                </a:lnTo>
                <a:lnTo>
                  <a:pt x="8381" y="2215"/>
                </a:lnTo>
                <a:lnTo>
                  <a:pt x="8399" y="2215"/>
                </a:lnTo>
                <a:lnTo>
                  <a:pt x="8408" y="2224"/>
                </a:lnTo>
                <a:lnTo>
                  <a:pt x="8417" y="2224"/>
                </a:lnTo>
                <a:lnTo>
                  <a:pt x="8461" y="2215"/>
                </a:lnTo>
                <a:lnTo>
                  <a:pt x="8478" y="2206"/>
                </a:lnTo>
                <a:lnTo>
                  <a:pt x="8531" y="2198"/>
                </a:lnTo>
                <a:lnTo>
                  <a:pt x="8540" y="2189"/>
                </a:lnTo>
                <a:lnTo>
                  <a:pt x="8540" y="2180"/>
                </a:lnTo>
                <a:lnTo>
                  <a:pt x="8540" y="2171"/>
                </a:lnTo>
                <a:lnTo>
                  <a:pt x="8531" y="2171"/>
                </a:lnTo>
                <a:lnTo>
                  <a:pt x="8540" y="2162"/>
                </a:lnTo>
                <a:lnTo>
                  <a:pt x="8531" y="2153"/>
                </a:lnTo>
                <a:lnTo>
                  <a:pt x="8505" y="2145"/>
                </a:lnTo>
                <a:lnTo>
                  <a:pt x="8478" y="2136"/>
                </a:lnTo>
                <a:lnTo>
                  <a:pt x="8452" y="2109"/>
                </a:lnTo>
                <a:lnTo>
                  <a:pt x="8443" y="2101"/>
                </a:lnTo>
                <a:lnTo>
                  <a:pt x="8434" y="2101"/>
                </a:lnTo>
                <a:lnTo>
                  <a:pt x="8390" y="2092"/>
                </a:lnTo>
                <a:lnTo>
                  <a:pt x="8364" y="2083"/>
                </a:lnTo>
                <a:lnTo>
                  <a:pt x="8337" y="2092"/>
                </a:lnTo>
                <a:lnTo>
                  <a:pt x="8328" y="2101"/>
                </a:lnTo>
                <a:lnTo>
                  <a:pt x="8328" y="2109"/>
                </a:lnTo>
                <a:lnTo>
                  <a:pt x="8328" y="2118"/>
                </a:lnTo>
                <a:lnTo>
                  <a:pt x="8337" y="2127"/>
                </a:lnTo>
                <a:lnTo>
                  <a:pt x="8364" y="2136"/>
                </a:lnTo>
                <a:close/>
                <a:moveTo>
                  <a:pt x="5505" y="3115"/>
                </a:moveTo>
                <a:lnTo>
                  <a:pt x="5514" y="3124"/>
                </a:lnTo>
                <a:lnTo>
                  <a:pt x="5523" y="3115"/>
                </a:lnTo>
                <a:lnTo>
                  <a:pt x="5514" y="3115"/>
                </a:lnTo>
                <a:close/>
                <a:moveTo>
                  <a:pt x="7878" y="3742"/>
                </a:moveTo>
                <a:lnTo>
                  <a:pt x="7870" y="3742"/>
                </a:lnTo>
                <a:lnTo>
                  <a:pt x="7861" y="3742"/>
                </a:lnTo>
                <a:lnTo>
                  <a:pt x="7861" y="3751"/>
                </a:lnTo>
                <a:lnTo>
                  <a:pt x="7878" y="3751"/>
                </a:lnTo>
                <a:close/>
                <a:moveTo>
                  <a:pt x="6511" y="4166"/>
                </a:moveTo>
                <a:lnTo>
                  <a:pt x="6520" y="4166"/>
                </a:lnTo>
                <a:lnTo>
                  <a:pt x="6529" y="4166"/>
                </a:lnTo>
                <a:lnTo>
                  <a:pt x="6529" y="4157"/>
                </a:lnTo>
                <a:lnTo>
                  <a:pt x="6529" y="4148"/>
                </a:lnTo>
                <a:lnTo>
                  <a:pt x="6502" y="4157"/>
                </a:lnTo>
                <a:lnTo>
                  <a:pt x="6511" y="4157"/>
                </a:lnTo>
                <a:close/>
                <a:moveTo>
                  <a:pt x="7746" y="7068"/>
                </a:moveTo>
                <a:lnTo>
                  <a:pt x="7737" y="7068"/>
                </a:lnTo>
                <a:lnTo>
                  <a:pt x="7746" y="7077"/>
                </a:lnTo>
                <a:lnTo>
                  <a:pt x="7755" y="7077"/>
                </a:lnTo>
                <a:close/>
                <a:moveTo>
                  <a:pt x="7587" y="6989"/>
                </a:moveTo>
                <a:lnTo>
                  <a:pt x="7578" y="6998"/>
                </a:lnTo>
                <a:lnTo>
                  <a:pt x="7587" y="6998"/>
                </a:lnTo>
                <a:close/>
                <a:moveTo>
                  <a:pt x="7640" y="7545"/>
                </a:moveTo>
                <a:lnTo>
                  <a:pt x="7649" y="7554"/>
                </a:lnTo>
                <a:lnTo>
                  <a:pt x="7658" y="7554"/>
                </a:lnTo>
                <a:lnTo>
                  <a:pt x="7667" y="7545"/>
                </a:lnTo>
                <a:lnTo>
                  <a:pt x="7667" y="7536"/>
                </a:lnTo>
                <a:lnTo>
                  <a:pt x="7658" y="7536"/>
                </a:lnTo>
                <a:lnTo>
                  <a:pt x="7649" y="7536"/>
                </a:lnTo>
                <a:lnTo>
                  <a:pt x="7649" y="7545"/>
                </a:lnTo>
                <a:lnTo>
                  <a:pt x="7640" y="7545"/>
                </a:lnTo>
                <a:lnTo>
                  <a:pt x="7640" y="7536"/>
                </a:lnTo>
                <a:lnTo>
                  <a:pt x="7631" y="7536"/>
                </a:lnTo>
                <a:lnTo>
                  <a:pt x="7631" y="7545"/>
                </a:lnTo>
                <a:lnTo>
                  <a:pt x="7623" y="7545"/>
                </a:lnTo>
                <a:close/>
                <a:moveTo>
                  <a:pt x="7614" y="7042"/>
                </a:moveTo>
                <a:lnTo>
                  <a:pt x="7605" y="7042"/>
                </a:lnTo>
                <a:lnTo>
                  <a:pt x="7596" y="7033"/>
                </a:lnTo>
                <a:lnTo>
                  <a:pt x="7587" y="7042"/>
                </a:lnTo>
                <a:lnTo>
                  <a:pt x="7605" y="7042"/>
                </a:lnTo>
                <a:close/>
                <a:moveTo>
                  <a:pt x="7561" y="7015"/>
                </a:moveTo>
                <a:lnTo>
                  <a:pt x="7552" y="7007"/>
                </a:lnTo>
                <a:lnTo>
                  <a:pt x="7543" y="7007"/>
                </a:lnTo>
                <a:lnTo>
                  <a:pt x="7534" y="7015"/>
                </a:lnTo>
                <a:lnTo>
                  <a:pt x="7543" y="7015"/>
                </a:lnTo>
                <a:lnTo>
                  <a:pt x="7552" y="7015"/>
                </a:lnTo>
                <a:close/>
                <a:moveTo>
                  <a:pt x="7561" y="7554"/>
                </a:moveTo>
                <a:lnTo>
                  <a:pt x="7561" y="7545"/>
                </a:lnTo>
                <a:lnTo>
                  <a:pt x="7552" y="7545"/>
                </a:lnTo>
                <a:lnTo>
                  <a:pt x="7552" y="7554"/>
                </a:lnTo>
                <a:close/>
                <a:moveTo>
                  <a:pt x="7623" y="6980"/>
                </a:moveTo>
                <a:lnTo>
                  <a:pt x="7623" y="6989"/>
                </a:lnTo>
                <a:lnTo>
                  <a:pt x="7631" y="6980"/>
                </a:lnTo>
                <a:close/>
                <a:moveTo>
                  <a:pt x="7605" y="5896"/>
                </a:moveTo>
                <a:lnTo>
                  <a:pt x="7596" y="5904"/>
                </a:lnTo>
                <a:lnTo>
                  <a:pt x="7587" y="5904"/>
                </a:lnTo>
                <a:lnTo>
                  <a:pt x="7587" y="5913"/>
                </a:lnTo>
                <a:lnTo>
                  <a:pt x="7596" y="5913"/>
                </a:lnTo>
                <a:lnTo>
                  <a:pt x="7596" y="5904"/>
                </a:lnTo>
                <a:close/>
                <a:moveTo>
                  <a:pt x="7596" y="6998"/>
                </a:moveTo>
                <a:lnTo>
                  <a:pt x="7605" y="6998"/>
                </a:lnTo>
                <a:close/>
                <a:moveTo>
                  <a:pt x="7614" y="6989"/>
                </a:moveTo>
                <a:lnTo>
                  <a:pt x="7605" y="6989"/>
                </a:lnTo>
                <a:close/>
                <a:moveTo>
                  <a:pt x="6837" y="6874"/>
                </a:moveTo>
                <a:lnTo>
                  <a:pt x="6846" y="6874"/>
                </a:lnTo>
                <a:lnTo>
                  <a:pt x="6855" y="6874"/>
                </a:lnTo>
                <a:lnTo>
                  <a:pt x="6873" y="6865"/>
                </a:lnTo>
                <a:lnTo>
                  <a:pt x="6890" y="6865"/>
                </a:lnTo>
                <a:lnTo>
                  <a:pt x="6899" y="6865"/>
                </a:lnTo>
                <a:lnTo>
                  <a:pt x="6908" y="6857"/>
                </a:lnTo>
                <a:lnTo>
                  <a:pt x="6908" y="6848"/>
                </a:lnTo>
                <a:lnTo>
                  <a:pt x="6899" y="6848"/>
                </a:lnTo>
                <a:lnTo>
                  <a:pt x="6890" y="6848"/>
                </a:lnTo>
                <a:lnTo>
                  <a:pt x="6881" y="6839"/>
                </a:lnTo>
                <a:lnTo>
                  <a:pt x="6873" y="6830"/>
                </a:lnTo>
                <a:lnTo>
                  <a:pt x="6864" y="6830"/>
                </a:lnTo>
                <a:lnTo>
                  <a:pt x="6855" y="6821"/>
                </a:lnTo>
                <a:lnTo>
                  <a:pt x="6846" y="6821"/>
                </a:lnTo>
                <a:lnTo>
                  <a:pt x="6829" y="6812"/>
                </a:lnTo>
                <a:lnTo>
                  <a:pt x="6820" y="6821"/>
                </a:lnTo>
                <a:lnTo>
                  <a:pt x="6802" y="6812"/>
                </a:lnTo>
                <a:lnTo>
                  <a:pt x="6793" y="6812"/>
                </a:lnTo>
                <a:lnTo>
                  <a:pt x="6784" y="6812"/>
                </a:lnTo>
                <a:lnTo>
                  <a:pt x="6793" y="6812"/>
                </a:lnTo>
                <a:lnTo>
                  <a:pt x="6802" y="6804"/>
                </a:lnTo>
                <a:lnTo>
                  <a:pt x="6793" y="6804"/>
                </a:lnTo>
                <a:lnTo>
                  <a:pt x="6793" y="6795"/>
                </a:lnTo>
                <a:lnTo>
                  <a:pt x="6802" y="6795"/>
                </a:lnTo>
                <a:lnTo>
                  <a:pt x="6802" y="6786"/>
                </a:lnTo>
                <a:lnTo>
                  <a:pt x="6793" y="6786"/>
                </a:lnTo>
                <a:lnTo>
                  <a:pt x="6776" y="6786"/>
                </a:lnTo>
                <a:lnTo>
                  <a:pt x="6767" y="6786"/>
                </a:lnTo>
                <a:lnTo>
                  <a:pt x="6749" y="6777"/>
                </a:lnTo>
                <a:lnTo>
                  <a:pt x="6740" y="6777"/>
                </a:lnTo>
                <a:lnTo>
                  <a:pt x="6731" y="6777"/>
                </a:lnTo>
                <a:lnTo>
                  <a:pt x="6723" y="6768"/>
                </a:lnTo>
                <a:lnTo>
                  <a:pt x="6714" y="6768"/>
                </a:lnTo>
                <a:lnTo>
                  <a:pt x="6705" y="6768"/>
                </a:lnTo>
                <a:lnTo>
                  <a:pt x="6714" y="6759"/>
                </a:lnTo>
                <a:lnTo>
                  <a:pt x="6705" y="6759"/>
                </a:lnTo>
                <a:lnTo>
                  <a:pt x="6687" y="6751"/>
                </a:lnTo>
                <a:lnTo>
                  <a:pt x="6679" y="6759"/>
                </a:lnTo>
                <a:lnTo>
                  <a:pt x="6679" y="6751"/>
                </a:lnTo>
                <a:lnTo>
                  <a:pt x="6670" y="6751"/>
                </a:lnTo>
                <a:lnTo>
                  <a:pt x="6679" y="6751"/>
                </a:lnTo>
                <a:lnTo>
                  <a:pt x="6687" y="6751"/>
                </a:lnTo>
                <a:lnTo>
                  <a:pt x="6687" y="6742"/>
                </a:lnTo>
                <a:lnTo>
                  <a:pt x="6679" y="6742"/>
                </a:lnTo>
                <a:lnTo>
                  <a:pt x="6670" y="6733"/>
                </a:lnTo>
                <a:lnTo>
                  <a:pt x="6661" y="6724"/>
                </a:lnTo>
                <a:lnTo>
                  <a:pt x="6652" y="6724"/>
                </a:lnTo>
                <a:lnTo>
                  <a:pt x="6661" y="6733"/>
                </a:lnTo>
                <a:lnTo>
                  <a:pt x="6652" y="6733"/>
                </a:lnTo>
                <a:lnTo>
                  <a:pt x="6634" y="6724"/>
                </a:lnTo>
                <a:lnTo>
                  <a:pt x="6626" y="6724"/>
                </a:lnTo>
                <a:lnTo>
                  <a:pt x="6617" y="6706"/>
                </a:lnTo>
                <a:lnTo>
                  <a:pt x="6573" y="6689"/>
                </a:lnTo>
                <a:lnTo>
                  <a:pt x="6564" y="6689"/>
                </a:lnTo>
                <a:lnTo>
                  <a:pt x="6555" y="6689"/>
                </a:lnTo>
                <a:lnTo>
                  <a:pt x="6537" y="6689"/>
                </a:lnTo>
                <a:lnTo>
                  <a:pt x="6529" y="6689"/>
                </a:lnTo>
                <a:lnTo>
                  <a:pt x="6529" y="6680"/>
                </a:lnTo>
                <a:lnTo>
                  <a:pt x="6520" y="6680"/>
                </a:lnTo>
                <a:lnTo>
                  <a:pt x="6511" y="6671"/>
                </a:lnTo>
                <a:lnTo>
                  <a:pt x="6502" y="6662"/>
                </a:lnTo>
                <a:lnTo>
                  <a:pt x="6484" y="6654"/>
                </a:lnTo>
                <a:lnTo>
                  <a:pt x="6493" y="6654"/>
                </a:lnTo>
                <a:lnTo>
                  <a:pt x="6484" y="6654"/>
                </a:lnTo>
                <a:lnTo>
                  <a:pt x="6476" y="6654"/>
                </a:lnTo>
                <a:lnTo>
                  <a:pt x="6476" y="6645"/>
                </a:lnTo>
                <a:lnTo>
                  <a:pt x="6467" y="6645"/>
                </a:lnTo>
                <a:lnTo>
                  <a:pt x="6458" y="6645"/>
                </a:lnTo>
                <a:lnTo>
                  <a:pt x="6449" y="6645"/>
                </a:lnTo>
                <a:lnTo>
                  <a:pt x="6440" y="6645"/>
                </a:lnTo>
                <a:lnTo>
                  <a:pt x="6440" y="6636"/>
                </a:lnTo>
                <a:lnTo>
                  <a:pt x="6432" y="6636"/>
                </a:lnTo>
                <a:lnTo>
                  <a:pt x="6405" y="6636"/>
                </a:lnTo>
                <a:lnTo>
                  <a:pt x="6396" y="6636"/>
                </a:lnTo>
                <a:lnTo>
                  <a:pt x="6387" y="6636"/>
                </a:lnTo>
                <a:lnTo>
                  <a:pt x="6387" y="6627"/>
                </a:lnTo>
                <a:lnTo>
                  <a:pt x="6379" y="6627"/>
                </a:lnTo>
                <a:lnTo>
                  <a:pt x="6361" y="6636"/>
                </a:lnTo>
                <a:lnTo>
                  <a:pt x="6343" y="6627"/>
                </a:lnTo>
                <a:lnTo>
                  <a:pt x="6326" y="6627"/>
                </a:lnTo>
                <a:lnTo>
                  <a:pt x="6308" y="6627"/>
                </a:lnTo>
                <a:lnTo>
                  <a:pt x="6290" y="6636"/>
                </a:lnTo>
                <a:lnTo>
                  <a:pt x="6282" y="6636"/>
                </a:lnTo>
                <a:lnTo>
                  <a:pt x="6246" y="6645"/>
                </a:lnTo>
                <a:lnTo>
                  <a:pt x="6237" y="6645"/>
                </a:lnTo>
                <a:lnTo>
                  <a:pt x="6176" y="6662"/>
                </a:lnTo>
                <a:lnTo>
                  <a:pt x="6176" y="6671"/>
                </a:lnTo>
                <a:lnTo>
                  <a:pt x="6158" y="6680"/>
                </a:lnTo>
                <a:lnTo>
                  <a:pt x="6158" y="6689"/>
                </a:lnTo>
                <a:lnTo>
                  <a:pt x="6158" y="6698"/>
                </a:lnTo>
                <a:lnTo>
                  <a:pt x="6158" y="6715"/>
                </a:lnTo>
                <a:lnTo>
                  <a:pt x="6149" y="6715"/>
                </a:lnTo>
                <a:lnTo>
                  <a:pt x="6140" y="6715"/>
                </a:lnTo>
                <a:lnTo>
                  <a:pt x="6123" y="6724"/>
                </a:lnTo>
                <a:lnTo>
                  <a:pt x="6114" y="6733"/>
                </a:lnTo>
                <a:lnTo>
                  <a:pt x="6123" y="6733"/>
                </a:lnTo>
                <a:lnTo>
                  <a:pt x="6132" y="6724"/>
                </a:lnTo>
                <a:lnTo>
                  <a:pt x="6140" y="6724"/>
                </a:lnTo>
                <a:lnTo>
                  <a:pt x="6149" y="6724"/>
                </a:lnTo>
                <a:lnTo>
                  <a:pt x="6149" y="6733"/>
                </a:lnTo>
                <a:lnTo>
                  <a:pt x="6167" y="6724"/>
                </a:lnTo>
                <a:lnTo>
                  <a:pt x="6176" y="6724"/>
                </a:lnTo>
                <a:lnTo>
                  <a:pt x="6184" y="6724"/>
                </a:lnTo>
                <a:lnTo>
                  <a:pt x="6184" y="6715"/>
                </a:lnTo>
                <a:lnTo>
                  <a:pt x="6184" y="6706"/>
                </a:lnTo>
                <a:lnTo>
                  <a:pt x="6193" y="6706"/>
                </a:lnTo>
                <a:lnTo>
                  <a:pt x="6202" y="6706"/>
                </a:lnTo>
                <a:lnTo>
                  <a:pt x="6211" y="6706"/>
                </a:lnTo>
                <a:lnTo>
                  <a:pt x="6211" y="6698"/>
                </a:lnTo>
                <a:lnTo>
                  <a:pt x="6220" y="6698"/>
                </a:lnTo>
                <a:lnTo>
                  <a:pt x="6220" y="6706"/>
                </a:lnTo>
                <a:lnTo>
                  <a:pt x="6229" y="6698"/>
                </a:lnTo>
                <a:lnTo>
                  <a:pt x="6237" y="6698"/>
                </a:lnTo>
                <a:lnTo>
                  <a:pt x="6246" y="6689"/>
                </a:lnTo>
                <a:lnTo>
                  <a:pt x="6255" y="6680"/>
                </a:lnTo>
                <a:lnTo>
                  <a:pt x="6264" y="6671"/>
                </a:lnTo>
                <a:lnTo>
                  <a:pt x="6273" y="6671"/>
                </a:lnTo>
                <a:lnTo>
                  <a:pt x="6273" y="6662"/>
                </a:lnTo>
                <a:lnTo>
                  <a:pt x="6334" y="6662"/>
                </a:lnTo>
                <a:lnTo>
                  <a:pt x="6343" y="6662"/>
                </a:lnTo>
                <a:lnTo>
                  <a:pt x="6343" y="6671"/>
                </a:lnTo>
                <a:lnTo>
                  <a:pt x="6352" y="6671"/>
                </a:lnTo>
                <a:lnTo>
                  <a:pt x="6352" y="6680"/>
                </a:lnTo>
                <a:lnTo>
                  <a:pt x="6334" y="6689"/>
                </a:lnTo>
                <a:lnTo>
                  <a:pt x="6326" y="6689"/>
                </a:lnTo>
                <a:lnTo>
                  <a:pt x="6334" y="6698"/>
                </a:lnTo>
                <a:lnTo>
                  <a:pt x="6343" y="6698"/>
                </a:lnTo>
                <a:lnTo>
                  <a:pt x="6343" y="6706"/>
                </a:lnTo>
                <a:lnTo>
                  <a:pt x="6370" y="6706"/>
                </a:lnTo>
                <a:lnTo>
                  <a:pt x="6379" y="6706"/>
                </a:lnTo>
                <a:lnTo>
                  <a:pt x="6387" y="6706"/>
                </a:lnTo>
                <a:lnTo>
                  <a:pt x="6387" y="6698"/>
                </a:lnTo>
                <a:lnTo>
                  <a:pt x="6396" y="6698"/>
                </a:lnTo>
                <a:lnTo>
                  <a:pt x="6396" y="6706"/>
                </a:lnTo>
                <a:lnTo>
                  <a:pt x="6405" y="6715"/>
                </a:lnTo>
                <a:lnTo>
                  <a:pt x="6440" y="6715"/>
                </a:lnTo>
                <a:lnTo>
                  <a:pt x="6440" y="6706"/>
                </a:lnTo>
                <a:lnTo>
                  <a:pt x="6449" y="6715"/>
                </a:lnTo>
                <a:lnTo>
                  <a:pt x="6458" y="6724"/>
                </a:lnTo>
                <a:lnTo>
                  <a:pt x="6467" y="6733"/>
                </a:lnTo>
                <a:lnTo>
                  <a:pt x="6484" y="6733"/>
                </a:lnTo>
                <a:lnTo>
                  <a:pt x="6529" y="6751"/>
                </a:lnTo>
                <a:lnTo>
                  <a:pt x="6537" y="6751"/>
                </a:lnTo>
                <a:lnTo>
                  <a:pt x="6564" y="6751"/>
                </a:lnTo>
                <a:lnTo>
                  <a:pt x="6573" y="6751"/>
                </a:lnTo>
                <a:lnTo>
                  <a:pt x="6581" y="6751"/>
                </a:lnTo>
                <a:lnTo>
                  <a:pt x="6581" y="6759"/>
                </a:lnTo>
                <a:lnTo>
                  <a:pt x="6581" y="6768"/>
                </a:lnTo>
                <a:lnTo>
                  <a:pt x="6590" y="6786"/>
                </a:lnTo>
                <a:lnTo>
                  <a:pt x="6590" y="6795"/>
                </a:lnTo>
                <a:lnTo>
                  <a:pt x="6599" y="6804"/>
                </a:lnTo>
                <a:lnTo>
                  <a:pt x="6617" y="6812"/>
                </a:lnTo>
                <a:lnTo>
                  <a:pt x="6626" y="6812"/>
                </a:lnTo>
                <a:lnTo>
                  <a:pt x="6634" y="6812"/>
                </a:lnTo>
                <a:lnTo>
                  <a:pt x="6652" y="6821"/>
                </a:lnTo>
                <a:lnTo>
                  <a:pt x="6661" y="6821"/>
                </a:lnTo>
                <a:lnTo>
                  <a:pt x="6670" y="6821"/>
                </a:lnTo>
                <a:lnTo>
                  <a:pt x="6679" y="6821"/>
                </a:lnTo>
                <a:lnTo>
                  <a:pt x="6687" y="6830"/>
                </a:lnTo>
                <a:lnTo>
                  <a:pt x="6687" y="6839"/>
                </a:lnTo>
                <a:lnTo>
                  <a:pt x="6687" y="6848"/>
                </a:lnTo>
                <a:lnTo>
                  <a:pt x="6679" y="6848"/>
                </a:lnTo>
                <a:lnTo>
                  <a:pt x="6661" y="6865"/>
                </a:lnTo>
                <a:lnTo>
                  <a:pt x="6643" y="6883"/>
                </a:lnTo>
                <a:lnTo>
                  <a:pt x="6661" y="6883"/>
                </a:lnTo>
                <a:lnTo>
                  <a:pt x="6679" y="6874"/>
                </a:lnTo>
                <a:lnTo>
                  <a:pt x="6696" y="6874"/>
                </a:lnTo>
                <a:lnTo>
                  <a:pt x="6705" y="6874"/>
                </a:lnTo>
                <a:lnTo>
                  <a:pt x="6714" y="6874"/>
                </a:lnTo>
                <a:lnTo>
                  <a:pt x="6731" y="6874"/>
                </a:lnTo>
                <a:lnTo>
                  <a:pt x="6749" y="6874"/>
                </a:lnTo>
                <a:lnTo>
                  <a:pt x="6758" y="6874"/>
                </a:lnTo>
                <a:lnTo>
                  <a:pt x="6784" y="6874"/>
                </a:lnTo>
                <a:lnTo>
                  <a:pt x="6793" y="6874"/>
                </a:lnTo>
                <a:lnTo>
                  <a:pt x="6802" y="6883"/>
                </a:lnTo>
                <a:lnTo>
                  <a:pt x="6820" y="6874"/>
                </a:lnTo>
                <a:lnTo>
                  <a:pt x="6829" y="6874"/>
                </a:lnTo>
                <a:lnTo>
                  <a:pt x="6837" y="6865"/>
                </a:lnTo>
                <a:close/>
                <a:moveTo>
                  <a:pt x="7287" y="7457"/>
                </a:moveTo>
                <a:lnTo>
                  <a:pt x="7278" y="7448"/>
                </a:lnTo>
                <a:lnTo>
                  <a:pt x="7278" y="7439"/>
                </a:lnTo>
                <a:lnTo>
                  <a:pt x="7270" y="7439"/>
                </a:lnTo>
                <a:lnTo>
                  <a:pt x="7278" y="7448"/>
                </a:lnTo>
                <a:lnTo>
                  <a:pt x="7287" y="7457"/>
                </a:lnTo>
                <a:lnTo>
                  <a:pt x="7296" y="7466"/>
                </a:lnTo>
                <a:lnTo>
                  <a:pt x="7305" y="7466"/>
                </a:lnTo>
                <a:lnTo>
                  <a:pt x="7296" y="7457"/>
                </a:lnTo>
                <a:close/>
                <a:moveTo>
                  <a:pt x="7217" y="7439"/>
                </a:moveTo>
                <a:lnTo>
                  <a:pt x="7217" y="7430"/>
                </a:lnTo>
                <a:lnTo>
                  <a:pt x="7208" y="7421"/>
                </a:lnTo>
                <a:lnTo>
                  <a:pt x="7208" y="7430"/>
                </a:lnTo>
                <a:close/>
                <a:moveTo>
                  <a:pt x="6723" y="7024"/>
                </a:moveTo>
                <a:lnTo>
                  <a:pt x="6723" y="7033"/>
                </a:lnTo>
                <a:lnTo>
                  <a:pt x="6731" y="7033"/>
                </a:lnTo>
                <a:lnTo>
                  <a:pt x="6740" y="7033"/>
                </a:lnTo>
                <a:lnTo>
                  <a:pt x="6749" y="7033"/>
                </a:lnTo>
                <a:lnTo>
                  <a:pt x="6758" y="7024"/>
                </a:lnTo>
                <a:lnTo>
                  <a:pt x="6749" y="7007"/>
                </a:lnTo>
                <a:lnTo>
                  <a:pt x="6723" y="7007"/>
                </a:lnTo>
                <a:lnTo>
                  <a:pt x="6714" y="6998"/>
                </a:lnTo>
                <a:lnTo>
                  <a:pt x="6705" y="6989"/>
                </a:lnTo>
                <a:lnTo>
                  <a:pt x="6696" y="6989"/>
                </a:lnTo>
                <a:lnTo>
                  <a:pt x="6687" y="6989"/>
                </a:lnTo>
                <a:lnTo>
                  <a:pt x="6679" y="6989"/>
                </a:lnTo>
                <a:lnTo>
                  <a:pt x="6670" y="6989"/>
                </a:lnTo>
                <a:lnTo>
                  <a:pt x="6661" y="6989"/>
                </a:lnTo>
                <a:lnTo>
                  <a:pt x="6634" y="6980"/>
                </a:lnTo>
                <a:lnTo>
                  <a:pt x="6626" y="6980"/>
                </a:lnTo>
                <a:lnTo>
                  <a:pt x="6626" y="6989"/>
                </a:lnTo>
                <a:lnTo>
                  <a:pt x="6617" y="6989"/>
                </a:lnTo>
                <a:lnTo>
                  <a:pt x="6608" y="6989"/>
                </a:lnTo>
                <a:lnTo>
                  <a:pt x="6599" y="6998"/>
                </a:lnTo>
                <a:lnTo>
                  <a:pt x="6599" y="7007"/>
                </a:lnTo>
                <a:lnTo>
                  <a:pt x="6617" y="7007"/>
                </a:lnTo>
                <a:lnTo>
                  <a:pt x="6626" y="7015"/>
                </a:lnTo>
                <a:lnTo>
                  <a:pt x="6634" y="7024"/>
                </a:lnTo>
                <a:lnTo>
                  <a:pt x="6643" y="7033"/>
                </a:lnTo>
                <a:lnTo>
                  <a:pt x="6652" y="7033"/>
                </a:lnTo>
                <a:lnTo>
                  <a:pt x="6661" y="7033"/>
                </a:lnTo>
                <a:lnTo>
                  <a:pt x="6670" y="7033"/>
                </a:lnTo>
                <a:lnTo>
                  <a:pt x="6679" y="7042"/>
                </a:lnTo>
                <a:lnTo>
                  <a:pt x="6687" y="7033"/>
                </a:lnTo>
                <a:lnTo>
                  <a:pt x="6696" y="7033"/>
                </a:lnTo>
                <a:lnTo>
                  <a:pt x="6705" y="7033"/>
                </a:lnTo>
                <a:lnTo>
                  <a:pt x="6705" y="7024"/>
                </a:lnTo>
                <a:lnTo>
                  <a:pt x="6714" y="7024"/>
                </a:lnTo>
                <a:close/>
                <a:moveTo>
                  <a:pt x="7490" y="4872"/>
                </a:moveTo>
                <a:lnTo>
                  <a:pt x="7481" y="4881"/>
                </a:lnTo>
                <a:lnTo>
                  <a:pt x="7481" y="4889"/>
                </a:lnTo>
                <a:lnTo>
                  <a:pt x="7490" y="4881"/>
                </a:lnTo>
                <a:close/>
                <a:moveTo>
                  <a:pt x="7455" y="4845"/>
                </a:moveTo>
                <a:lnTo>
                  <a:pt x="7455" y="4836"/>
                </a:lnTo>
                <a:lnTo>
                  <a:pt x="7446" y="4836"/>
                </a:lnTo>
                <a:lnTo>
                  <a:pt x="7437" y="4854"/>
                </a:lnTo>
                <a:lnTo>
                  <a:pt x="7446" y="4845"/>
                </a:lnTo>
                <a:close/>
                <a:moveTo>
                  <a:pt x="7305" y="7007"/>
                </a:moveTo>
                <a:lnTo>
                  <a:pt x="7314" y="7007"/>
                </a:lnTo>
                <a:lnTo>
                  <a:pt x="7314" y="6998"/>
                </a:lnTo>
                <a:lnTo>
                  <a:pt x="7323" y="6989"/>
                </a:lnTo>
                <a:lnTo>
                  <a:pt x="7331" y="6980"/>
                </a:lnTo>
                <a:lnTo>
                  <a:pt x="7331" y="6971"/>
                </a:lnTo>
                <a:lnTo>
                  <a:pt x="7323" y="6971"/>
                </a:lnTo>
                <a:lnTo>
                  <a:pt x="7305" y="6954"/>
                </a:lnTo>
                <a:lnTo>
                  <a:pt x="7296" y="6945"/>
                </a:lnTo>
                <a:lnTo>
                  <a:pt x="7287" y="6945"/>
                </a:lnTo>
                <a:lnTo>
                  <a:pt x="7270" y="6945"/>
                </a:lnTo>
                <a:lnTo>
                  <a:pt x="7261" y="6945"/>
                </a:lnTo>
                <a:lnTo>
                  <a:pt x="7261" y="6936"/>
                </a:lnTo>
                <a:lnTo>
                  <a:pt x="7252" y="6936"/>
                </a:lnTo>
                <a:lnTo>
                  <a:pt x="7243" y="6936"/>
                </a:lnTo>
                <a:lnTo>
                  <a:pt x="7243" y="6927"/>
                </a:lnTo>
                <a:lnTo>
                  <a:pt x="7261" y="6927"/>
                </a:lnTo>
                <a:lnTo>
                  <a:pt x="7270" y="6927"/>
                </a:lnTo>
                <a:lnTo>
                  <a:pt x="7261" y="6918"/>
                </a:lnTo>
                <a:lnTo>
                  <a:pt x="7234" y="6927"/>
                </a:lnTo>
                <a:lnTo>
                  <a:pt x="7226" y="6918"/>
                </a:lnTo>
                <a:lnTo>
                  <a:pt x="7217" y="6909"/>
                </a:lnTo>
                <a:lnTo>
                  <a:pt x="7217" y="6901"/>
                </a:lnTo>
                <a:lnTo>
                  <a:pt x="7217" y="6892"/>
                </a:lnTo>
                <a:lnTo>
                  <a:pt x="7208" y="6892"/>
                </a:lnTo>
                <a:lnTo>
                  <a:pt x="7199" y="6901"/>
                </a:lnTo>
                <a:lnTo>
                  <a:pt x="7190" y="6892"/>
                </a:lnTo>
                <a:lnTo>
                  <a:pt x="7181" y="6892"/>
                </a:lnTo>
                <a:lnTo>
                  <a:pt x="7173" y="6883"/>
                </a:lnTo>
                <a:lnTo>
                  <a:pt x="7164" y="6892"/>
                </a:lnTo>
                <a:lnTo>
                  <a:pt x="7164" y="6883"/>
                </a:lnTo>
                <a:lnTo>
                  <a:pt x="7155" y="6883"/>
                </a:lnTo>
                <a:lnTo>
                  <a:pt x="7146" y="6874"/>
                </a:lnTo>
                <a:lnTo>
                  <a:pt x="7128" y="6883"/>
                </a:lnTo>
                <a:lnTo>
                  <a:pt x="7120" y="6883"/>
                </a:lnTo>
                <a:lnTo>
                  <a:pt x="7102" y="6874"/>
                </a:lnTo>
                <a:lnTo>
                  <a:pt x="7093" y="6883"/>
                </a:lnTo>
                <a:lnTo>
                  <a:pt x="7084" y="6883"/>
                </a:lnTo>
                <a:lnTo>
                  <a:pt x="7084" y="6892"/>
                </a:lnTo>
                <a:lnTo>
                  <a:pt x="7076" y="6892"/>
                </a:lnTo>
                <a:lnTo>
                  <a:pt x="7067" y="6892"/>
                </a:lnTo>
                <a:lnTo>
                  <a:pt x="7049" y="6892"/>
                </a:lnTo>
                <a:lnTo>
                  <a:pt x="7031" y="6883"/>
                </a:lnTo>
                <a:lnTo>
                  <a:pt x="7023" y="6874"/>
                </a:lnTo>
                <a:lnTo>
                  <a:pt x="7005" y="6874"/>
                </a:lnTo>
                <a:lnTo>
                  <a:pt x="6987" y="6874"/>
                </a:lnTo>
                <a:lnTo>
                  <a:pt x="6978" y="6883"/>
                </a:lnTo>
                <a:lnTo>
                  <a:pt x="6970" y="6883"/>
                </a:lnTo>
                <a:lnTo>
                  <a:pt x="6961" y="6883"/>
                </a:lnTo>
                <a:lnTo>
                  <a:pt x="6961" y="6892"/>
                </a:lnTo>
                <a:lnTo>
                  <a:pt x="6961" y="6901"/>
                </a:lnTo>
                <a:lnTo>
                  <a:pt x="6970" y="6901"/>
                </a:lnTo>
                <a:lnTo>
                  <a:pt x="6987" y="6901"/>
                </a:lnTo>
                <a:lnTo>
                  <a:pt x="7005" y="6909"/>
                </a:lnTo>
                <a:lnTo>
                  <a:pt x="7014" y="6909"/>
                </a:lnTo>
                <a:lnTo>
                  <a:pt x="7014" y="6918"/>
                </a:lnTo>
                <a:lnTo>
                  <a:pt x="7005" y="6927"/>
                </a:lnTo>
                <a:lnTo>
                  <a:pt x="7014" y="6936"/>
                </a:lnTo>
                <a:lnTo>
                  <a:pt x="7005" y="6945"/>
                </a:lnTo>
                <a:lnTo>
                  <a:pt x="7014" y="6954"/>
                </a:lnTo>
                <a:lnTo>
                  <a:pt x="7031" y="6962"/>
                </a:lnTo>
                <a:lnTo>
                  <a:pt x="7040" y="6971"/>
                </a:lnTo>
                <a:lnTo>
                  <a:pt x="7040" y="6980"/>
                </a:lnTo>
                <a:lnTo>
                  <a:pt x="7031" y="6980"/>
                </a:lnTo>
                <a:lnTo>
                  <a:pt x="7023" y="6980"/>
                </a:lnTo>
                <a:lnTo>
                  <a:pt x="7014" y="6980"/>
                </a:lnTo>
                <a:lnTo>
                  <a:pt x="7014" y="6989"/>
                </a:lnTo>
                <a:lnTo>
                  <a:pt x="7005" y="6989"/>
                </a:lnTo>
                <a:lnTo>
                  <a:pt x="6996" y="6989"/>
                </a:lnTo>
                <a:lnTo>
                  <a:pt x="6952" y="6980"/>
                </a:lnTo>
                <a:lnTo>
                  <a:pt x="6943" y="6980"/>
                </a:lnTo>
                <a:lnTo>
                  <a:pt x="6926" y="6980"/>
                </a:lnTo>
                <a:lnTo>
                  <a:pt x="6917" y="6980"/>
                </a:lnTo>
                <a:lnTo>
                  <a:pt x="6908" y="6971"/>
                </a:lnTo>
                <a:lnTo>
                  <a:pt x="6899" y="6971"/>
                </a:lnTo>
                <a:lnTo>
                  <a:pt x="6890" y="6971"/>
                </a:lnTo>
                <a:lnTo>
                  <a:pt x="6881" y="6989"/>
                </a:lnTo>
                <a:lnTo>
                  <a:pt x="6890" y="6998"/>
                </a:lnTo>
                <a:lnTo>
                  <a:pt x="6908" y="6998"/>
                </a:lnTo>
                <a:lnTo>
                  <a:pt x="6908" y="7007"/>
                </a:lnTo>
                <a:lnTo>
                  <a:pt x="6917" y="7015"/>
                </a:lnTo>
                <a:lnTo>
                  <a:pt x="6926" y="7015"/>
                </a:lnTo>
                <a:lnTo>
                  <a:pt x="6934" y="7015"/>
                </a:lnTo>
                <a:lnTo>
                  <a:pt x="6934" y="7007"/>
                </a:lnTo>
                <a:lnTo>
                  <a:pt x="6943" y="7007"/>
                </a:lnTo>
                <a:lnTo>
                  <a:pt x="6952" y="7007"/>
                </a:lnTo>
                <a:lnTo>
                  <a:pt x="6961" y="7007"/>
                </a:lnTo>
                <a:lnTo>
                  <a:pt x="6970" y="7007"/>
                </a:lnTo>
                <a:lnTo>
                  <a:pt x="6978" y="7007"/>
                </a:lnTo>
                <a:lnTo>
                  <a:pt x="7005" y="7007"/>
                </a:lnTo>
                <a:lnTo>
                  <a:pt x="7014" y="7007"/>
                </a:lnTo>
                <a:lnTo>
                  <a:pt x="7023" y="7007"/>
                </a:lnTo>
                <a:lnTo>
                  <a:pt x="7031" y="7007"/>
                </a:lnTo>
                <a:lnTo>
                  <a:pt x="7058" y="7007"/>
                </a:lnTo>
                <a:lnTo>
                  <a:pt x="7067" y="7007"/>
                </a:lnTo>
                <a:lnTo>
                  <a:pt x="7076" y="7015"/>
                </a:lnTo>
                <a:lnTo>
                  <a:pt x="7084" y="7015"/>
                </a:lnTo>
                <a:lnTo>
                  <a:pt x="7084" y="7024"/>
                </a:lnTo>
                <a:lnTo>
                  <a:pt x="7093" y="7024"/>
                </a:lnTo>
                <a:lnTo>
                  <a:pt x="7093" y="7033"/>
                </a:lnTo>
                <a:lnTo>
                  <a:pt x="7093" y="7042"/>
                </a:lnTo>
                <a:lnTo>
                  <a:pt x="7102" y="7042"/>
                </a:lnTo>
                <a:lnTo>
                  <a:pt x="7102" y="7051"/>
                </a:lnTo>
                <a:lnTo>
                  <a:pt x="7111" y="7051"/>
                </a:lnTo>
                <a:lnTo>
                  <a:pt x="7111" y="7042"/>
                </a:lnTo>
                <a:lnTo>
                  <a:pt x="7120" y="7033"/>
                </a:lnTo>
                <a:lnTo>
                  <a:pt x="7128" y="7015"/>
                </a:lnTo>
                <a:lnTo>
                  <a:pt x="7128" y="7007"/>
                </a:lnTo>
                <a:lnTo>
                  <a:pt x="7137" y="7007"/>
                </a:lnTo>
                <a:lnTo>
                  <a:pt x="7137" y="6998"/>
                </a:lnTo>
                <a:lnTo>
                  <a:pt x="7146" y="6998"/>
                </a:lnTo>
                <a:lnTo>
                  <a:pt x="7155" y="6998"/>
                </a:lnTo>
                <a:lnTo>
                  <a:pt x="7164" y="6998"/>
                </a:lnTo>
                <a:lnTo>
                  <a:pt x="7173" y="6998"/>
                </a:lnTo>
                <a:lnTo>
                  <a:pt x="7173" y="7007"/>
                </a:lnTo>
                <a:lnTo>
                  <a:pt x="7199" y="7007"/>
                </a:lnTo>
                <a:lnTo>
                  <a:pt x="7199" y="6998"/>
                </a:lnTo>
                <a:lnTo>
                  <a:pt x="7208" y="6998"/>
                </a:lnTo>
                <a:lnTo>
                  <a:pt x="7217" y="6989"/>
                </a:lnTo>
                <a:lnTo>
                  <a:pt x="7226" y="6989"/>
                </a:lnTo>
                <a:lnTo>
                  <a:pt x="7234" y="6989"/>
                </a:lnTo>
                <a:lnTo>
                  <a:pt x="7243" y="6989"/>
                </a:lnTo>
                <a:lnTo>
                  <a:pt x="7261" y="6989"/>
                </a:lnTo>
                <a:lnTo>
                  <a:pt x="7270" y="6989"/>
                </a:lnTo>
                <a:lnTo>
                  <a:pt x="7278" y="6989"/>
                </a:lnTo>
                <a:lnTo>
                  <a:pt x="7287" y="6989"/>
                </a:lnTo>
                <a:lnTo>
                  <a:pt x="7296" y="6998"/>
                </a:lnTo>
                <a:lnTo>
                  <a:pt x="7305" y="6998"/>
                </a:lnTo>
                <a:close/>
                <a:moveTo>
                  <a:pt x="7420" y="7024"/>
                </a:moveTo>
                <a:lnTo>
                  <a:pt x="7428" y="7024"/>
                </a:lnTo>
                <a:lnTo>
                  <a:pt x="7437" y="7024"/>
                </a:lnTo>
                <a:lnTo>
                  <a:pt x="7446" y="7024"/>
                </a:lnTo>
                <a:lnTo>
                  <a:pt x="7464" y="7024"/>
                </a:lnTo>
                <a:lnTo>
                  <a:pt x="7473" y="7024"/>
                </a:lnTo>
                <a:lnTo>
                  <a:pt x="7481" y="7024"/>
                </a:lnTo>
                <a:lnTo>
                  <a:pt x="7490" y="7024"/>
                </a:lnTo>
                <a:lnTo>
                  <a:pt x="7499" y="7024"/>
                </a:lnTo>
                <a:lnTo>
                  <a:pt x="7508" y="7024"/>
                </a:lnTo>
                <a:lnTo>
                  <a:pt x="7517" y="7015"/>
                </a:lnTo>
                <a:lnTo>
                  <a:pt x="7525" y="7015"/>
                </a:lnTo>
                <a:lnTo>
                  <a:pt x="7525" y="7007"/>
                </a:lnTo>
                <a:lnTo>
                  <a:pt x="7534" y="7007"/>
                </a:lnTo>
                <a:lnTo>
                  <a:pt x="7534" y="6989"/>
                </a:lnTo>
                <a:lnTo>
                  <a:pt x="7525" y="6989"/>
                </a:lnTo>
                <a:lnTo>
                  <a:pt x="7517" y="6989"/>
                </a:lnTo>
                <a:lnTo>
                  <a:pt x="7499" y="6989"/>
                </a:lnTo>
                <a:lnTo>
                  <a:pt x="7490" y="6989"/>
                </a:lnTo>
                <a:lnTo>
                  <a:pt x="7446" y="6989"/>
                </a:lnTo>
                <a:lnTo>
                  <a:pt x="7428" y="6980"/>
                </a:lnTo>
                <a:lnTo>
                  <a:pt x="7420" y="6980"/>
                </a:lnTo>
                <a:lnTo>
                  <a:pt x="7420" y="6989"/>
                </a:lnTo>
                <a:lnTo>
                  <a:pt x="7411" y="6998"/>
                </a:lnTo>
                <a:lnTo>
                  <a:pt x="7420" y="6998"/>
                </a:lnTo>
                <a:lnTo>
                  <a:pt x="7420" y="7007"/>
                </a:lnTo>
                <a:close/>
                <a:moveTo>
                  <a:pt x="7817" y="4439"/>
                </a:moveTo>
                <a:lnTo>
                  <a:pt x="7825" y="4430"/>
                </a:lnTo>
                <a:lnTo>
                  <a:pt x="7817" y="4430"/>
                </a:lnTo>
                <a:lnTo>
                  <a:pt x="7817" y="4422"/>
                </a:lnTo>
                <a:lnTo>
                  <a:pt x="7799" y="4413"/>
                </a:lnTo>
                <a:lnTo>
                  <a:pt x="7790" y="4413"/>
                </a:lnTo>
                <a:lnTo>
                  <a:pt x="7755" y="4386"/>
                </a:lnTo>
                <a:lnTo>
                  <a:pt x="7737" y="4378"/>
                </a:lnTo>
                <a:lnTo>
                  <a:pt x="7720" y="4378"/>
                </a:lnTo>
                <a:lnTo>
                  <a:pt x="7702" y="4369"/>
                </a:lnTo>
                <a:lnTo>
                  <a:pt x="7667" y="4369"/>
                </a:lnTo>
                <a:lnTo>
                  <a:pt x="7640" y="4360"/>
                </a:lnTo>
                <a:lnTo>
                  <a:pt x="7631" y="4360"/>
                </a:lnTo>
                <a:lnTo>
                  <a:pt x="7623" y="4360"/>
                </a:lnTo>
                <a:lnTo>
                  <a:pt x="7614" y="4360"/>
                </a:lnTo>
                <a:lnTo>
                  <a:pt x="7623" y="4369"/>
                </a:lnTo>
                <a:lnTo>
                  <a:pt x="7658" y="4386"/>
                </a:lnTo>
                <a:lnTo>
                  <a:pt x="7667" y="4386"/>
                </a:lnTo>
                <a:lnTo>
                  <a:pt x="7675" y="4395"/>
                </a:lnTo>
                <a:lnTo>
                  <a:pt x="7684" y="4404"/>
                </a:lnTo>
                <a:lnTo>
                  <a:pt x="7684" y="4413"/>
                </a:lnTo>
                <a:lnTo>
                  <a:pt x="7720" y="4430"/>
                </a:lnTo>
                <a:lnTo>
                  <a:pt x="7737" y="4430"/>
                </a:lnTo>
                <a:lnTo>
                  <a:pt x="7764" y="4430"/>
                </a:lnTo>
                <a:lnTo>
                  <a:pt x="7781" y="4439"/>
                </a:lnTo>
                <a:close/>
                <a:moveTo>
                  <a:pt x="7940" y="4916"/>
                </a:moveTo>
                <a:lnTo>
                  <a:pt x="7949" y="4916"/>
                </a:lnTo>
                <a:lnTo>
                  <a:pt x="7967" y="4916"/>
                </a:lnTo>
                <a:lnTo>
                  <a:pt x="7967" y="4907"/>
                </a:lnTo>
                <a:lnTo>
                  <a:pt x="7958" y="4916"/>
                </a:lnTo>
                <a:lnTo>
                  <a:pt x="7949" y="4916"/>
                </a:lnTo>
                <a:close/>
                <a:moveTo>
                  <a:pt x="7773" y="4704"/>
                </a:moveTo>
                <a:lnTo>
                  <a:pt x="7790" y="4695"/>
                </a:lnTo>
                <a:lnTo>
                  <a:pt x="7799" y="4686"/>
                </a:lnTo>
                <a:lnTo>
                  <a:pt x="7790" y="4686"/>
                </a:lnTo>
                <a:lnTo>
                  <a:pt x="7773" y="4686"/>
                </a:lnTo>
                <a:lnTo>
                  <a:pt x="7746" y="4686"/>
                </a:lnTo>
                <a:lnTo>
                  <a:pt x="7728" y="4686"/>
                </a:lnTo>
                <a:lnTo>
                  <a:pt x="7720" y="4686"/>
                </a:lnTo>
                <a:lnTo>
                  <a:pt x="7702" y="4686"/>
                </a:lnTo>
                <a:lnTo>
                  <a:pt x="7702" y="4678"/>
                </a:lnTo>
                <a:lnTo>
                  <a:pt x="7693" y="4678"/>
                </a:lnTo>
                <a:lnTo>
                  <a:pt x="7684" y="4678"/>
                </a:lnTo>
                <a:lnTo>
                  <a:pt x="7675" y="4678"/>
                </a:lnTo>
                <a:lnTo>
                  <a:pt x="7675" y="4686"/>
                </a:lnTo>
                <a:lnTo>
                  <a:pt x="7667" y="4686"/>
                </a:lnTo>
                <a:lnTo>
                  <a:pt x="7667" y="4678"/>
                </a:lnTo>
                <a:lnTo>
                  <a:pt x="7658" y="4678"/>
                </a:lnTo>
                <a:lnTo>
                  <a:pt x="7667" y="4678"/>
                </a:lnTo>
                <a:lnTo>
                  <a:pt x="7658" y="4669"/>
                </a:lnTo>
                <a:lnTo>
                  <a:pt x="7649" y="4660"/>
                </a:lnTo>
                <a:lnTo>
                  <a:pt x="7658" y="4642"/>
                </a:lnTo>
                <a:lnTo>
                  <a:pt x="7649" y="4633"/>
                </a:lnTo>
                <a:lnTo>
                  <a:pt x="7658" y="4633"/>
                </a:lnTo>
                <a:lnTo>
                  <a:pt x="7640" y="4642"/>
                </a:lnTo>
                <a:lnTo>
                  <a:pt x="7631" y="4651"/>
                </a:lnTo>
                <a:lnTo>
                  <a:pt x="7631" y="4660"/>
                </a:lnTo>
                <a:lnTo>
                  <a:pt x="7623" y="4660"/>
                </a:lnTo>
                <a:lnTo>
                  <a:pt x="7623" y="4669"/>
                </a:lnTo>
                <a:lnTo>
                  <a:pt x="7640" y="4669"/>
                </a:lnTo>
                <a:lnTo>
                  <a:pt x="7649" y="4678"/>
                </a:lnTo>
                <a:lnTo>
                  <a:pt x="7649" y="4686"/>
                </a:lnTo>
                <a:lnTo>
                  <a:pt x="7667" y="4686"/>
                </a:lnTo>
                <a:lnTo>
                  <a:pt x="7675" y="4695"/>
                </a:lnTo>
                <a:lnTo>
                  <a:pt x="7667" y="4695"/>
                </a:lnTo>
                <a:lnTo>
                  <a:pt x="7675" y="4704"/>
                </a:lnTo>
                <a:lnTo>
                  <a:pt x="7684" y="4704"/>
                </a:lnTo>
                <a:lnTo>
                  <a:pt x="7711" y="4713"/>
                </a:lnTo>
                <a:lnTo>
                  <a:pt x="7720" y="4713"/>
                </a:lnTo>
                <a:lnTo>
                  <a:pt x="7711" y="4713"/>
                </a:lnTo>
                <a:lnTo>
                  <a:pt x="7711" y="4704"/>
                </a:lnTo>
                <a:lnTo>
                  <a:pt x="7720" y="4704"/>
                </a:lnTo>
                <a:lnTo>
                  <a:pt x="7728" y="4695"/>
                </a:lnTo>
                <a:lnTo>
                  <a:pt x="7728" y="4704"/>
                </a:lnTo>
                <a:lnTo>
                  <a:pt x="7720" y="4704"/>
                </a:lnTo>
                <a:lnTo>
                  <a:pt x="7728" y="4713"/>
                </a:lnTo>
                <a:lnTo>
                  <a:pt x="7737" y="4713"/>
                </a:lnTo>
                <a:lnTo>
                  <a:pt x="7728" y="4722"/>
                </a:lnTo>
                <a:lnTo>
                  <a:pt x="7737" y="4722"/>
                </a:lnTo>
                <a:lnTo>
                  <a:pt x="7737" y="4731"/>
                </a:lnTo>
                <a:lnTo>
                  <a:pt x="7746" y="4731"/>
                </a:lnTo>
                <a:lnTo>
                  <a:pt x="7764" y="4731"/>
                </a:lnTo>
                <a:lnTo>
                  <a:pt x="7764" y="4722"/>
                </a:lnTo>
                <a:lnTo>
                  <a:pt x="7764" y="4713"/>
                </a:lnTo>
                <a:close/>
                <a:moveTo>
                  <a:pt x="7878" y="7324"/>
                </a:moveTo>
                <a:lnTo>
                  <a:pt x="7878" y="7315"/>
                </a:lnTo>
                <a:lnTo>
                  <a:pt x="7870" y="7324"/>
                </a:lnTo>
                <a:lnTo>
                  <a:pt x="7870" y="7333"/>
                </a:lnTo>
                <a:lnTo>
                  <a:pt x="7870" y="7342"/>
                </a:lnTo>
                <a:lnTo>
                  <a:pt x="7878" y="7342"/>
                </a:lnTo>
                <a:lnTo>
                  <a:pt x="7878" y="7333"/>
                </a:lnTo>
                <a:close/>
                <a:moveTo>
                  <a:pt x="7128" y="4642"/>
                </a:moveTo>
                <a:lnTo>
                  <a:pt x="7128" y="4651"/>
                </a:lnTo>
                <a:lnTo>
                  <a:pt x="7137" y="4651"/>
                </a:lnTo>
                <a:lnTo>
                  <a:pt x="7146" y="4642"/>
                </a:lnTo>
                <a:lnTo>
                  <a:pt x="7155" y="4633"/>
                </a:lnTo>
                <a:lnTo>
                  <a:pt x="7146" y="4633"/>
                </a:lnTo>
                <a:lnTo>
                  <a:pt x="7137" y="4642"/>
                </a:lnTo>
                <a:close/>
                <a:moveTo>
                  <a:pt x="7887" y="7289"/>
                </a:moveTo>
                <a:lnTo>
                  <a:pt x="7887" y="7280"/>
                </a:lnTo>
                <a:lnTo>
                  <a:pt x="7878" y="7271"/>
                </a:lnTo>
                <a:lnTo>
                  <a:pt x="7878" y="7263"/>
                </a:lnTo>
                <a:lnTo>
                  <a:pt x="7870" y="7263"/>
                </a:lnTo>
                <a:lnTo>
                  <a:pt x="7861" y="7254"/>
                </a:lnTo>
                <a:lnTo>
                  <a:pt x="7861" y="7263"/>
                </a:lnTo>
                <a:lnTo>
                  <a:pt x="7861" y="7271"/>
                </a:lnTo>
                <a:lnTo>
                  <a:pt x="7870" y="7271"/>
                </a:lnTo>
                <a:lnTo>
                  <a:pt x="7870" y="7280"/>
                </a:lnTo>
                <a:lnTo>
                  <a:pt x="7870" y="7289"/>
                </a:lnTo>
                <a:lnTo>
                  <a:pt x="7878" y="7289"/>
                </a:lnTo>
                <a:close/>
                <a:moveTo>
                  <a:pt x="6926" y="4775"/>
                </a:moveTo>
                <a:lnTo>
                  <a:pt x="6934" y="4775"/>
                </a:lnTo>
                <a:lnTo>
                  <a:pt x="6943" y="4775"/>
                </a:lnTo>
                <a:lnTo>
                  <a:pt x="6952" y="4775"/>
                </a:lnTo>
                <a:lnTo>
                  <a:pt x="6952" y="4766"/>
                </a:lnTo>
                <a:lnTo>
                  <a:pt x="6961" y="4757"/>
                </a:lnTo>
                <a:lnTo>
                  <a:pt x="6952" y="4757"/>
                </a:lnTo>
                <a:lnTo>
                  <a:pt x="6943" y="4766"/>
                </a:lnTo>
                <a:lnTo>
                  <a:pt x="6926" y="4775"/>
                </a:lnTo>
                <a:lnTo>
                  <a:pt x="6917" y="4775"/>
                </a:lnTo>
                <a:close/>
                <a:moveTo>
                  <a:pt x="7878" y="4775"/>
                </a:moveTo>
                <a:lnTo>
                  <a:pt x="7878" y="4766"/>
                </a:lnTo>
                <a:lnTo>
                  <a:pt x="7870" y="4766"/>
                </a:lnTo>
                <a:lnTo>
                  <a:pt x="7870" y="4775"/>
                </a:lnTo>
                <a:close/>
                <a:moveTo>
                  <a:pt x="7817" y="4598"/>
                </a:moveTo>
                <a:lnTo>
                  <a:pt x="7825" y="4589"/>
                </a:lnTo>
                <a:lnTo>
                  <a:pt x="7834" y="4581"/>
                </a:lnTo>
                <a:lnTo>
                  <a:pt x="7843" y="4581"/>
                </a:lnTo>
                <a:lnTo>
                  <a:pt x="7843" y="4572"/>
                </a:lnTo>
                <a:lnTo>
                  <a:pt x="7834" y="4581"/>
                </a:lnTo>
                <a:lnTo>
                  <a:pt x="7825" y="4581"/>
                </a:lnTo>
                <a:lnTo>
                  <a:pt x="7817" y="4589"/>
                </a:lnTo>
                <a:lnTo>
                  <a:pt x="7808" y="4598"/>
                </a:lnTo>
                <a:lnTo>
                  <a:pt x="7799" y="4616"/>
                </a:lnTo>
                <a:lnTo>
                  <a:pt x="7808" y="4616"/>
                </a:lnTo>
                <a:lnTo>
                  <a:pt x="7817" y="4616"/>
                </a:lnTo>
                <a:lnTo>
                  <a:pt x="7817" y="4607"/>
                </a:lnTo>
                <a:lnTo>
                  <a:pt x="7808" y="4607"/>
                </a:lnTo>
                <a:close/>
                <a:moveTo>
                  <a:pt x="7605" y="4563"/>
                </a:moveTo>
                <a:lnTo>
                  <a:pt x="7614" y="4563"/>
                </a:lnTo>
                <a:lnTo>
                  <a:pt x="7614" y="4554"/>
                </a:lnTo>
                <a:lnTo>
                  <a:pt x="7605" y="4554"/>
                </a:lnTo>
                <a:close/>
                <a:moveTo>
                  <a:pt x="6943" y="4766"/>
                </a:moveTo>
                <a:lnTo>
                  <a:pt x="6952" y="4757"/>
                </a:lnTo>
                <a:lnTo>
                  <a:pt x="6934" y="4757"/>
                </a:lnTo>
                <a:lnTo>
                  <a:pt x="6926" y="4766"/>
                </a:lnTo>
                <a:lnTo>
                  <a:pt x="6934" y="4766"/>
                </a:lnTo>
                <a:close/>
                <a:moveTo>
                  <a:pt x="7728" y="6998"/>
                </a:moveTo>
                <a:lnTo>
                  <a:pt x="7720" y="7007"/>
                </a:lnTo>
                <a:lnTo>
                  <a:pt x="7711" y="7007"/>
                </a:lnTo>
                <a:lnTo>
                  <a:pt x="7728" y="7007"/>
                </a:lnTo>
                <a:close/>
                <a:moveTo>
                  <a:pt x="7755" y="7086"/>
                </a:moveTo>
                <a:lnTo>
                  <a:pt x="7764" y="7086"/>
                </a:lnTo>
                <a:close/>
                <a:moveTo>
                  <a:pt x="6379" y="6918"/>
                </a:moveTo>
                <a:lnTo>
                  <a:pt x="6370" y="6918"/>
                </a:lnTo>
                <a:lnTo>
                  <a:pt x="6370" y="6927"/>
                </a:lnTo>
                <a:lnTo>
                  <a:pt x="6379" y="6927"/>
                </a:lnTo>
                <a:lnTo>
                  <a:pt x="6387" y="6927"/>
                </a:lnTo>
                <a:lnTo>
                  <a:pt x="6396" y="6927"/>
                </a:lnTo>
                <a:lnTo>
                  <a:pt x="6396" y="6918"/>
                </a:lnTo>
                <a:close/>
                <a:moveTo>
                  <a:pt x="7720" y="7015"/>
                </a:moveTo>
                <a:lnTo>
                  <a:pt x="7728" y="7024"/>
                </a:lnTo>
                <a:lnTo>
                  <a:pt x="7728" y="7015"/>
                </a:lnTo>
                <a:close/>
                <a:moveTo>
                  <a:pt x="7614" y="4545"/>
                </a:moveTo>
                <a:lnTo>
                  <a:pt x="7614" y="4536"/>
                </a:lnTo>
                <a:lnTo>
                  <a:pt x="7614" y="4545"/>
                </a:lnTo>
                <a:lnTo>
                  <a:pt x="7614" y="4554"/>
                </a:lnTo>
                <a:lnTo>
                  <a:pt x="7623" y="4545"/>
                </a:lnTo>
                <a:close/>
                <a:moveTo>
                  <a:pt x="7781" y="7112"/>
                </a:moveTo>
                <a:lnTo>
                  <a:pt x="7781" y="7121"/>
                </a:lnTo>
                <a:lnTo>
                  <a:pt x="7790" y="7121"/>
                </a:lnTo>
                <a:lnTo>
                  <a:pt x="7790" y="7112"/>
                </a:lnTo>
                <a:close/>
                <a:moveTo>
                  <a:pt x="11125" y="6240"/>
                </a:moveTo>
                <a:lnTo>
                  <a:pt x="11134" y="6249"/>
                </a:lnTo>
                <a:lnTo>
                  <a:pt x="11143" y="6249"/>
                </a:lnTo>
                <a:lnTo>
                  <a:pt x="11151" y="6240"/>
                </a:lnTo>
                <a:lnTo>
                  <a:pt x="11160" y="6222"/>
                </a:lnTo>
                <a:lnTo>
                  <a:pt x="11169" y="6213"/>
                </a:lnTo>
                <a:lnTo>
                  <a:pt x="11169" y="6204"/>
                </a:lnTo>
                <a:lnTo>
                  <a:pt x="11160" y="6204"/>
                </a:lnTo>
                <a:lnTo>
                  <a:pt x="11143" y="6222"/>
                </a:lnTo>
                <a:lnTo>
                  <a:pt x="11125" y="6222"/>
                </a:lnTo>
                <a:lnTo>
                  <a:pt x="11116" y="6222"/>
                </a:lnTo>
                <a:lnTo>
                  <a:pt x="11116" y="6231"/>
                </a:lnTo>
                <a:close/>
                <a:moveTo>
                  <a:pt x="19196" y="7430"/>
                </a:moveTo>
                <a:lnTo>
                  <a:pt x="19188" y="7404"/>
                </a:lnTo>
                <a:lnTo>
                  <a:pt x="19188" y="7395"/>
                </a:lnTo>
                <a:lnTo>
                  <a:pt x="19196" y="7386"/>
                </a:lnTo>
                <a:lnTo>
                  <a:pt x="19196" y="7377"/>
                </a:lnTo>
                <a:lnTo>
                  <a:pt x="19196" y="7368"/>
                </a:lnTo>
                <a:lnTo>
                  <a:pt x="19196" y="7360"/>
                </a:lnTo>
                <a:lnTo>
                  <a:pt x="19188" y="7360"/>
                </a:lnTo>
                <a:lnTo>
                  <a:pt x="19179" y="7368"/>
                </a:lnTo>
                <a:lnTo>
                  <a:pt x="19179" y="7377"/>
                </a:lnTo>
                <a:lnTo>
                  <a:pt x="19179" y="7395"/>
                </a:lnTo>
                <a:lnTo>
                  <a:pt x="19179" y="7404"/>
                </a:lnTo>
                <a:lnTo>
                  <a:pt x="19179" y="7413"/>
                </a:lnTo>
                <a:lnTo>
                  <a:pt x="19170" y="7413"/>
                </a:lnTo>
                <a:lnTo>
                  <a:pt x="19179" y="7421"/>
                </a:lnTo>
                <a:lnTo>
                  <a:pt x="19170" y="7421"/>
                </a:lnTo>
                <a:lnTo>
                  <a:pt x="19170" y="7430"/>
                </a:lnTo>
                <a:lnTo>
                  <a:pt x="19170" y="7448"/>
                </a:lnTo>
                <a:lnTo>
                  <a:pt x="19179" y="7448"/>
                </a:lnTo>
                <a:lnTo>
                  <a:pt x="19179" y="7457"/>
                </a:lnTo>
                <a:lnTo>
                  <a:pt x="19170" y="7457"/>
                </a:lnTo>
                <a:lnTo>
                  <a:pt x="19170" y="7466"/>
                </a:lnTo>
                <a:lnTo>
                  <a:pt x="19161" y="7474"/>
                </a:lnTo>
                <a:lnTo>
                  <a:pt x="19161" y="7483"/>
                </a:lnTo>
                <a:lnTo>
                  <a:pt x="19161" y="7492"/>
                </a:lnTo>
                <a:lnTo>
                  <a:pt x="19170" y="7501"/>
                </a:lnTo>
                <a:lnTo>
                  <a:pt x="19170" y="7510"/>
                </a:lnTo>
                <a:lnTo>
                  <a:pt x="19170" y="7501"/>
                </a:lnTo>
                <a:lnTo>
                  <a:pt x="19179" y="7501"/>
                </a:lnTo>
                <a:lnTo>
                  <a:pt x="19179" y="7492"/>
                </a:lnTo>
                <a:lnTo>
                  <a:pt x="19179" y="7483"/>
                </a:lnTo>
                <a:lnTo>
                  <a:pt x="19179" y="7474"/>
                </a:lnTo>
                <a:lnTo>
                  <a:pt x="19179" y="7466"/>
                </a:lnTo>
                <a:lnTo>
                  <a:pt x="19188" y="7457"/>
                </a:lnTo>
                <a:lnTo>
                  <a:pt x="19179" y="7439"/>
                </a:lnTo>
                <a:lnTo>
                  <a:pt x="19188" y="7439"/>
                </a:lnTo>
                <a:close/>
                <a:moveTo>
                  <a:pt x="19223" y="7766"/>
                </a:moveTo>
                <a:lnTo>
                  <a:pt x="19214" y="7766"/>
                </a:lnTo>
                <a:lnTo>
                  <a:pt x="19214" y="7774"/>
                </a:lnTo>
                <a:lnTo>
                  <a:pt x="19223" y="7774"/>
                </a:lnTo>
                <a:close/>
                <a:moveTo>
                  <a:pt x="19232" y="7748"/>
                </a:moveTo>
                <a:lnTo>
                  <a:pt x="19223" y="7757"/>
                </a:lnTo>
                <a:lnTo>
                  <a:pt x="19232" y="7757"/>
                </a:lnTo>
                <a:lnTo>
                  <a:pt x="19232" y="7766"/>
                </a:lnTo>
                <a:lnTo>
                  <a:pt x="19232" y="7757"/>
                </a:lnTo>
                <a:close/>
                <a:moveTo>
                  <a:pt x="19196" y="7739"/>
                </a:moveTo>
                <a:lnTo>
                  <a:pt x="19196" y="7748"/>
                </a:lnTo>
                <a:lnTo>
                  <a:pt x="19205" y="7748"/>
                </a:lnTo>
                <a:close/>
                <a:moveTo>
                  <a:pt x="19241" y="6971"/>
                </a:moveTo>
                <a:lnTo>
                  <a:pt x="19249" y="6971"/>
                </a:lnTo>
                <a:lnTo>
                  <a:pt x="19249" y="6962"/>
                </a:lnTo>
                <a:lnTo>
                  <a:pt x="19249" y="6954"/>
                </a:lnTo>
                <a:lnTo>
                  <a:pt x="19241" y="6954"/>
                </a:lnTo>
                <a:lnTo>
                  <a:pt x="19232" y="6954"/>
                </a:lnTo>
                <a:lnTo>
                  <a:pt x="19232" y="6962"/>
                </a:lnTo>
                <a:close/>
                <a:moveTo>
                  <a:pt x="19170" y="7404"/>
                </a:moveTo>
                <a:lnTo>
                  <a:pt x="19170" y="7395"/>
                </a:lnTo>
                <a:lnTo>
                  <a:pt x="19170" y="7404"/>
                </a:lnTo>
                <a:lnTo>
                  <a:pt x="19170" y="7413"/>
                </a:lnTo>
                <a:close/>
                <a:moveTo>
                  <a:pt x="19196" y="6883"/>
                </a:moveTo>
                <a:lnTo>
                  <a:pt x="19196" y="6874"/>
                </a:lnTo>
                <a:lnTo>
                  <a:pt x="19188" y="6865"/>
                </a:lnTo>
                <a:lnTo>
                  <a:pt x="19188" y="6874"/>
                </a:lnTo>
                <a:lnTo>
                  <a:pt x="19188" y="6883"/>
                </a:lnTo>
                <a:close/>
                <a:moveTo>
                  <a:pt x="19196" y="7466"/>
                </a:moveTo>
                <a:lnTo>
                  <a:pt x="19188" y="7474"/>
                </a:lnTo>
                <a:lnTo>
                  <a:pt x="19196" y="7474"/>
                </a:lnTo>
                <a:close/>
                <a:moveTo>
                  <a:pt x="19232" y="6892"/>
                </a:moveTo>
                <a:lnTo>
                  <a:pt x="19232" y="6874"/>
                </a:lnTo>
                <a:lnTo>
                  <a:pt x="19223" y="6874"/>
                </a:lnTo>
                <a:lnTo>
                  <a:pt x="19223" y="6883"/>
                </a:lnTo>
                <a:close/>
                <a:moveTo>
                  <a:pt x="19514" y="8198"/>
                </a:moveTo>
                <a:lnTo>
                  <a:pt x="19505" y="8189"/>
                </a:lnTo>
                <a:lnTo>
                  <a:pt x="19496" y="8189"/>
                </a:lnTo>
                <a:lnTo>
                  <a:pt x="19505" y="8189"/>
                </a:lnTo>
                <a:close/>
                <a:moveTo>
                  <a:pt x="19549" y="8269"/>
                </a:moveTo>
                <a:lnTo>
                  <a:pt x="19541" y="8269"/>
                </a:lnTo>
                <a:lnTo>
                  <a:pt x="19523" y="8242"/>
                </a:lnTo>
                <a:lnTo>
                  <a:pt x="19514" y="8242"/>
                </a:lnTo>
                <a:lnTo>
                  <a:pt x="19505" y="8251"/>
                </a:lnTo>
                <a:lnTo>
                  <a:pt x="19496" y="8251"/>
                </a:lnTo>
                <a:lnTo>
                  <a:pt x="19505" y="8269"/>
                </a:lnTo>
                <a:lnTo>
                  <a:pt x="19514" y="8277"/>
                </a:lnTo>
                <a:lnTo>
                  <a:pt x="19514" y="8286"/>
                </a:lnTo>
                <a:lnTo>
                  <a:pt x="19523" y="8286"/>
                </a:lnTo>
                <a:lnTo>
                  <a:pt x="19532" y="8286"/>
                </a:lnTo>
                <a:lnTo>
                  <a:pt x="19541" y="8304"/>
                </a:lnTo>
                <a:lnTo>
                  <a:pt x="19549" y="8313"/>
                </a:lnTo>
                <a:lnTo>
                  <a:pt x="19549" y="8304"/>
                </a:lnTo>
                <a:lnTo>
                  <a:pt x="19549" y="8286"/>
                </a:lnTo>
                <a:lnTo>
                  <a:pt x="19558" y="8277"/>
                </a:lnTo>
                <a:lnTo>
                  <a:pt x="19549" y="8277"/>
                </a:lnTo>
                <a:close/>
                <a:moveTo>
                  <a:pt x="19444" y="8172"/>
                </a:moveTo>
                <a:lnTo>
                  <a:pt x="19426" y="8154"/>
                </a:lnTo>
                <a:lnTo>
                  <a:pt x="19417" y="8154"/>
                </a:lnTo>
                <a:lnTo>
                  <a:pt x="19417" y="8145"/>
                </a:lnTo>
                <a:lnTo>
                  <a:pt x="19408" y="8136"/>
                </a:lnTo>
                <a:lnTo>
                  <a:pt x="19399" y="8136"/>
                </a:lnTo>
                <a:lnTo>
                  <a:pt x="19399" y="8145"/>
                </a:lnTo>
                <a:lnTo>
                  <a:pt x="19391" y="8145"/>
                </a:lnTo>
                <a:lnTo>
                  <a:pt x="19399" y="8154"/>
                </a:lnTo>
                <a:lnTo>
                  <a:pt x="19408" y="8154"/>
                </a:lnTo>
                <a:lnTo>
                  <a:pt x="19408" y="8163"/>
                </a:lnTo>
                <a:lnTo>
                  <a:pt x="19417" y="8163"/>
                </a:lnTo>
                <a:lnTo>
                  <a:pt x="19435" y="8172"/>
                </a:lnTo>
                <a:lnTo>
                  <a:pt x="19435" y="8180"/>
                </a:lnTo>
                <a:lnTo>
                  <a:pt x="19444" y="8180"/>
                </a:lnTo>
                <a:close/>
                <a:moveTo>
                  <a:pt x="19241" y="7810"/>
                </a:moveTo>
                <a:lnTo>
                  <a:pt x="19241" y="7819"/>
                </a:lnTo>
                <a:lnTo>
                  <a:pt x="19249" y="7810"/>
                </a:lnTo>
                <a:close/>
                <a:moveTo>
                  <a:pt x="19593" y="8348"/>
                </a:moveTo>
                <a:lnTo>
                  <a:pt x="19585" y="8348"/>
                </a:lnTo>
                <a:lnTo>
                  <a:pt x="19593" y="8366"/>
                </a:lnTo>
                <a:lnTo>
                  <a:pt x="19593" y="8375"/>
                </a:lnTo>
                <a:lnTo>
                  <a:pt x="19585" y="8375"/>
                </a:lnTo>
                <a:lnTo>
                  <a:pt x="19585" y="8383"/>
                </a:lnTo>
                <a:lnTo>
                  <a:pt x="19585" y="8392"/>
                </a:lnTo>
                <a:lnTo>
                  <a:pt x="19593" y="8392"/>
                </a:lnTo>
                <a:lnTo>
                  <a:pt x="19602" y="8375"/>
                </a:lnTo>
                <a:lnTo>
                  <a:pt x="19602" y="8366"/>
                </a:lnTo>
                <a:lnTo>
                  <a:pt x="19593" y="8366"/>
                </a:lnTo>
                <a:close/>
                <a:moveTo>
                  <a:pt x="19249" y="7819"/>
                </a:moveTo>
                <a:lnTo>
                  <a:pt x="19241" y="7827"/>
                </a:lnTo>
                <a:lnTo>
                  <a:pt x="19241" y="7836"/>
                </a:lnTo>
                <a:lnTo>
                  <a:pt x="19249" y="7836"/>
                </a:lnTo>
                <a:lnTo>
                  <a:pt x="19258" y="7854"/>
                </a:lnTo>
                <a:lnTo>
                  <a:pt x="19258" y="7845"/>
                </a:lnTo>
                <a:lnTo>
                  <a:pt x="19258" y="7827"/>
                </a:lnTo>
                <a:close/>
                <a:moveTo>
                  <a:pt x="19320" y="7183"/>
                </a:moveTo>
                <a:lnTo>
                  <a:pt x="19320" y="7192"/>
                </a:lnTo>
                <a:lnTo>
                  <a:pt x="19329" y="7183"/>
                </a:lnTo>
                <a:lnTo>
                  <a:pt x="19329" y="7174"/>
                </a:lnTo>
                <a:close/>
                <a:moveTo>
                  <a:pt x="19311" y="7157"/>
                </a:moveTo>
                <a:lnTo>
                  <a:pt x="19302" y="7165"/>
                </a:lnTo>
                <a:lnTo>
                  <a:pt x="19294" y="7174"/>
                </a:lnTo>
                <a:lnTo>
                  <a:pt x="19294" y="7183"/>
                </a:lnTo>
                <a:lnTo>
                  <a:pt x="19302" y="7174"/>
                </a:lnTo>
                <a:lnTo>
                  <a:pt x="19311" y="7174"/>
                </a:lnTo>
                <a:lnTo>
                  <a:pt x="19311" y="7165"/>
                </a:lnTo>
                <a:close/>
                <a:moveTo>
                  <a:pt x="17750" y="8119"/>
                </a:moveTo>
                <a:lnTo>
                  <a:pt x="17758" y="8110"/>
                </a:lnTo>
                <a:lnTo>
                  <a:pt x="17750" y="8110"/>
                </a:lnTo>
                <a:close/>
                <a:moveTo>
                  <a:pt x="18235" y="7642"/>
                </a:moveTo>
                <a:lnTo>
                  <a:pt x="18226" y="7633"/>
                </a:lnTo>
                <a:lnTo>
                  <a:pt x="18226" y="7642"/>
                </a:lnTo>
                <a:close/>
                <a:moveTo>
                  <a:pt x="17758" y="8048"/>
                </a:moveTo>
                <a:lnTo>
                  <a:pt x="17758" y="8039"/>
                </a:lnTo>
                <a:close/>
                <a:moveTo>
                  <a:pt x="18376" y="7810"/>
                </a:moveTo>
                <a:lnTo>
                  <a:pt x="18367" y="7801"/>
                </a:lnTo>
                <a:lnTo>
                  <a:pt x="18367" y="7792"/>
                </a:lnTo>
                <a:lnTo>
                  <a:pt x="18358" y="7792"/>
                </a:lnTo>
                <a:lnTo>
                  <a:pt x="18358" y="7783"/>
                </a:lnTo>
                <a:lnTo>
                  <a:pt x="18341" y="7757"/>
                </a:lnTo>
                <a:lnTo>
                  <a:pt x="18341" y="7748"/>
                </a:lnTo>
                <a:lnTo>
                  <a:pt x="18341" y="7730"/>
                </a:lnTo>
                <a:lnTo>
                  <a:pt x="18332" y="7730"/>
                </a:lnTo>
                <a:lnTo>
                  <a:pt x="18323" y="7721"/>
                </a:lnTo>
                <a:lnTo>
                  <a:pt x="18323" y="7713"/>
                </a:lnTo>
                <a:lnTo>
                  <a:pt x="18314" y="7695"/>
                </a:lnTo>
                <a:lnTo>
                  <a:pt x="18305" y="7695"/>
                </a:lnTo>
                <a:lnTo>
                  <a:pt x="18305" y="7686"/>
                </a:lnTo>
                <a:lnTo>
                  <a:pt x="18288" y="7668"/>
                </a:lnTo>
                <a:lnTo>
                  <a:pt x="18261" y="7642"/>
                </a:lnTo>
                <a:lnTo>
                  <a:pt x="18252" y="7633"/>
                </a:lnTo>
                <a:lnTo>
                  <a:pt x="18244" y="7633"/>
                </a:lnTo>
                <a:lnTo>
                  <a:pt x="18235" y="7633"/>
                </a:lnTo>
                <a:lnTo>
                  <a:pt x="18235" y="7642"/>
                </a:lnTo>
                <a:lnTo>
                  <a:pt x="18244" y="7642"/>
                </a:lnTo>
                <a:lnTo>
                  <a:pt x="18252" y="7651"/>
                </a:lnTo>
                <a:lnTo>
                  <a:pt x="18270" y="7651"/>
                </a:lnTo>
                <a:lnTo>
                  <a:pt x="18270" y="7660"/>
                </a:lnTo>
                <a:lnTo>
                  <a:pt x="18261" y="7660"/>
                </a:lnTo>
                <a:lnTo>
                  <a:pt x="18252" y="7660"/>
                </a:lnTo>
                <a:lnTo>
                  <a:pt x="18252" y="7651"/>
                </a:lnTo>
                <a:lnTo>
                  <a:pt x="18244" y="7651"/>
                </a:lnTo>
                <a:lnTo>
                  <a:pt x="18244" y="7660"/>
                </a:lnTo>
                <a:lnTo>
                  <a:pt x="18244" y="7668"/>
                </a:lnTo>
                <a:lnTo>
                  <a:pt x="18244" y="7677"/>
                </a:lnTo>
                <a:lnTo>
                  <a:pt x="18244" y="7686"/>
                </a:lnTo>
                <a:lnTo>
                  <a:pt x="18235" y="7704"/>
                </a:lnTo>
                <a:lnTo>
                  <a:pt x="18235" y="7713"/>
                </a:lnTo>
                <a:lnTo>
                  <a:pt x="18226" y="7739"/>
                </a:lnTo>
                <a:lnTo>
                  <a:pt x="18226" y="7766"/>
                </a:lnTo>
                <a:lnTo>
                  <a:pt x="18217" y="7766"/>
                </a:lnTo>
                <a:lnTo>
                  <a:pt x="18217" y="7748"/>
                </a:lnTo>
                <a:lnTo>
                  <a:pt x="18217" y="7757"/>
                </a:lnTo>
                <a:lnTo>
                  <a:pt x="18217" y="7783"/>
                </a:lnTo>
                <a:lnTo>
                  <a:pt x="18226" y="7792"/>
                </a:lnTo>
                <a:lnTo>
                  <a:pt x="18226" y="7854"/>
                </a:lnTo>
                <a:lnTo>
                  <a:pt x="18235" y="7871"/>
                </a:lnTo>
                <a:lnTo>
                  <a:pt x="18235" y="7889"/>
                </a:lnTo>
                <a:lnTo>
                  <a:pt x="18244" y="7898"/>
                </a:lnTo>
                <a:lnTo>
                  <a:pt x="18261" y="7916"/>
                </a:lnTo>
                <a:lnTo>
                  <a:pt x="18270" y="7916"/>
                </a:lnTo>
                <a:lnTo>
                  <a:pt x="18288" y="7916"/>
                </a:lnTo>
                <a:lnTo>
                  <a:pt x="18305" y="7907"/>
                </a:lnTo>
                <a:lnTo>
                  <a:pt x="18332" y="7898"/>
                </a:lnTo>
                <a:lnTo>
                  <a:pt x="18341" y="7898"/>
                </a:lnTo>
                <a:lnTo>
                  <a:pt x="18358" y="7880"/>
                </a:lnTo>
                <a:lnTo>
                  <a:pt x="18367" y="7871"/>
                </a:lnTo>
                <a:lnTo>
                  <a:pt x="18367" y="7854"/>
                </a:lnTo>
                <a:lnTo>
                  <a:pt x="18376" y="7845"/>
                </a:lnTo>
                <a:lnTo>
                  <a:pt x="18376" y="7836"/>
                </a:lnTo>
                <a:lnTo>
                  <a:pt x="18376" y="7819"/>
                </a:lnTo>
                <a:close/>
                <a:moveTo>
                  <a:pt x="18217" y="7686"/>
                </a:moveTo>
                <a:lnTo>
                  <a:pt x="18226" y="7686"/>
                </a:lnTo>
                <a:lnTo>
                  <a:pt x="18235" y="7695"/>
                </a:lnTo>
                <a:lnTo>
                  <a:pt x="18226" y="7686"/>
                </a:lnTo>
                <a:close/>
                <a:moveTo>
                  <a:pt x="19646" y="8463"/>
                </a:moveTo>
                <a:lnTo>
                  <a:pt x="19646" y="8454"/>
                </a:lnTo>
                <a:lnTo>
                  <a:pt x="19638" y="8445"/>
                </a:lnTo>
                <a:lnTo>
                  <a:pt x="19629" y="8427"/>
                </a:lnTo>
                <a:lnTo>
                  <a:pt x="19629" y="8419"/>
                </a:lnTo>
                <a:lnTo>
                  <a:pt x="19611" y="8419"/>
                </a:lnTo>
                <a:lnTo>
                  <a:pt x="19602" y="8436"/>
                </a:lnTo>
                <a:lnTo>
                  <a:pt x="19611" y="8445"/>
                </a:lnTo>
                <a:lnTo>
                  <a:pt x="19620" y="8463"/>
                </a:lnTo>
                <a:lnTo>
                  <a:pt x="19620" y="8472"/>
                </a:lnTo>
                <a:lnTo>
                  <a:pt x="19629" y="8472"/>
                </a:lnTo>
                <a:lnTo>
                  <a:pt x="19638" y="8480"/>
                </a:lnTo>
                <a:lnTo>
                  <a:pt x="19646" y="8480"/>
                </a:lnTo>
                <a:lnTo>
                  <a:pt x="19655" y="8480"/>
                </a:lnTo>
                <a:lnTo>
                  <a:pt x="19655" y="8472"/>
                </a:lnTo>
                <a:close/>
                <a:moveTo>
                  <a:pt x="17705" y="7527"/>
                </a:moveTo>
                <a:close/>
                <a:moveTo>
                  <a:pt x="19179" y="7677"/>
                </a:moveTo>
                <a:lnTo>
                  <a:pt x="19170" y="7677"/>
                </a:lnTo>
                <a:lnTo>
                  <a:pt x="19170" y="7686"/>
                </a:lnTo>
                <a:lnTo>
                  <a:pt x="19179" y="7686"/>
                </a:lnTo>
                <a:close/>
                <a:moveTo>
                  <a:pt x="17732" y="7739"/>
                </a:moveTo>
                <a:lnTo>
                  <a:pt x="17723" y="7748"/>
                </a:lnTo>
                <a:lnTo>
                  <a:pt x="17732" y="7748"/>
                </a:lnTo>
                <a:close/>
                <a:moveTo>
                  <a:pt x="17767" y="12646"/>
                </a:moveTo>
                <a:lnTo>
                  <a:pt x="17750" y="12646"/>
                </a:lnTo>
                <a:lnTo>
                  <a:pt x="17750" y="12637"/>
                </a:lnTo>
                <a:lnTo>
                  <a:pt x="17741" y="12637"/>
                </a:lnTo>
                <a:lnTo>
                  <a:pt x="17741" y="12646"/>
                </a:lnTo>
                <a:lnTo>
                  <a:pt x="17750" y="12646"/>
                </a:lnTo>
                <a:lnTo>
                  <a:pt x="17750" y="12655"/>
                </a:lnTo>
                <a:lnTo>
                  <a:pt x="17758" y="12664"/>
                </a:lnTo>
                <a:lnTo>
                  <a:pt x="17767" y="12664"/>
                </a:lnTo>
                <a:lnTo>
                  <a:pt x="17776" y="12655"/>
                </a:lnTo>
                <a:lnTo>
                  <a:pt x="17785" y="12655"/>
                </a:lnTo>
                <a:lnTo>
                  <a:pt x="17776" y="12655"/>
                </a:lnTo>
                <a:close/>
                <a:moveTo>
                  <a:pt x="19117" y="6742"/>
                </a:moveTo>
                <a:lnTo>
                  <a:pt x="19108" y="6742"/>
                </a:lnTo>
                <a:lnTo>
                  <a:pt x="19108" y="6751"/>
                </a:lnTo>
                <a:lnTo>
                  <a:pt x="19108" y="6759"/>
                </a:lnTo>
                <a:lnTo>
                  <a:pt x="19117" y="6759"/>
                </a:lnTo>
                <a:lnTo>
                  <a:pt x="19117" y="6751"/>
                </a:lnTo>
                <a:close/>
                <a:moveTo>
                  <a:pt x="19161" y="7554"/>
                </a:moveTo>
                <a:lnTo>
                  <a:pt x="19152" y="7554"/>
                </a:lnTo>
                <a:lnTo>
                  <a:pt x="19144" y="7563"/>
                </a:lnTo>
                <a:lnTo>
                  <a:pt x="19144" y="7571"/>
                </a:lnTo>
                <a:lnTo>
                  <a:pt x="19144" y="7580"/>
                </a:lnTo>
                <a:lnTo>
                  <a:pt x="19152" y="7580"/>
                </a:lnTo>
                <a:lnTo>
                  <a:pt x="19161" y="7563"/>
                </a:lnTo>
                <a:close/>
                <a:moveTo>
                  <a:pt x="19170" y="7510"/>
                </a:moveTo>
                <a:lnTo>
                  <a:pt x="19161" y="7518"/>
                </a:lnTo>
                <a:lnTo>
                  <a:pt x="19170" y="7518"/>
                </a:lnTo>
                <a:close/>
                <a:moveTo>
                  <a:pt x="19108" y="6724"/>
                </a:moveTo>
                <a:lnTo>
                  <a:pt x="19108" y="6733"/>
                </a:lnTo>
                <a:close/>
                <a:moveTo>
                  <a:pt x="19020" y="6645"/>
                </a:moveTo>
                <a:lnTo>
                  <a:pt x="19011" y="6636"/>
                </a:lnTo>
                <a:lnTo>
                  <a:pt x="19011" y="6645"/>
                </a:lnTo>
                <a:close/>
                <a:moveTo>
                  <a:pt x="19020" y="6662"/>
                </a:moveTo>
                <a:lnTo>
                  <a:pt x="19020" y="6654"/>
                </a:lnTo>
                <a:lnTo>
                  <a:pt x="19011" y="6654"/>
                </a:lnTo>
                <a:lnTo>
                  <a:pt x="19011" y="6662"/>
                </a:lnTo>
                <a:lnTo>
                  <a:pt x="19011" y="6671"/>
                </a:lnTo>
                <a:lnTo>
                  <a:pt x="19020" y="6680"/>
                </a:lnTo>
                <a:lnTo>
                  <a:pt x="19020" y="6689"/>
                </a:lnTo>
                <a:lnTo>
                  <a:pt x="19011" y="6715"/>
                </a:lnTo>
                <a:lnTo>
                  <a:pt x="19020" y="6715"/>
                </a:lnTo>
                <a:lnTo>
                  <a:pt x="19029" y="6706"/>
                </a:lnTo>
                <a:lnTo>
                  <a:pt x="19038" y="6706"/>
                </a:lnTo>
                <a:lnTo>
                  <a:pt x="19038" y="6689"/>
                </a:lnTo>
                <a:lnTo>
                  <a:pt x="19038" y="6680"/>
                </a:lnTo>
                <a:lnTo>
                  <a:pt x="19029" y="6671"/>
                </a:lnTo>
                <a:close/>
                <a:moveTo>
                  <a:pt x="19082" y="6680"/>
                </a:moveTo>
                <a:lnTo>
                  <a:pt x="19082" y="6671"/>
                </a:lnTo>
                <a:lnTo>
                  <a:pt x="19073" y="6680"/>
                </a:lnTo>
                <a:lnTo>
                  <a:pt x="19082" y="6689"/>
                </a:lnTo>
                <a:lnTo>
                  <a:pt x="19091" y="6689"/>
                </a:lnTo>
                <a:close/>
                <a:moveTo>
                  <a:pt x="19055" y="6680"/>
                </a:moveTo>
                <a:lnTo>
                  <a:pt x="19046" y="6706"/>
                </a:lnTo>
                <a:lnTo>
                  <a:pt x="19055" y="6706"/>
                </a:lnTo>
                <a:lnTo>
                  <a:pt x="19055" y="6698"/>
                </a:lnTo>
                <a:lnTo>
                  <a:pt x="19055" y="6689"/>
                </a:lnTo>
                <a:close/>
                <a:moveTo>
                  <a:pt x="19585" y="7757"/>
                </a:moveTo>
                <a:lnTo>
                  <a:pt x="19576" y="7774"/>
                </a:lnTo>
                <a:lnTo>
                  <a:pt x="19585" y="7783"/>
                </a:lnTo>
                <a:lnTo>
                  <a:pt x="19585" y="7774"/>
                </a:lnTo>
                <a:lnTo>
                  <a:pt x="19593" y="7774"/>
                </a:lnTo>
                <a:lnTo>
                  <a:pt x="19593" y="7766"/>
                </a:lnTo>
                <a:lnTo>
                  <a:pt x="19593" y="7757"/>
                </a:lnTo>
                <a:close/>
                <a:moveTo>
                  <a:pt x="19805" y="8127"/>
                </a:moveTo>
                <a:lnTo>
                  <a:pt x="19796" y="8136"/>
                </a:lnTo>
                <a:lnTo>
                  <a:pt x="19805" y="8136"/>
                </a:lnTo>
                <a:close/>
                <a:moveTo>
                  <a:pt x="19682" y="7889"/>
                </a:moveTo>
                <a:lnTo>
                  <a:pt x="19691" y="7889"/>
                </a:lnTo>
                <a:lnTo>
                  <a:pt x="19699" y="7889"/>
                </a:lnTo>
                <a:lnTo>
                  <a:pt x="19699" y="7880"/>
                </a:lnTo>
                <a:lnTo>
                  <a:pt x="19691" y="7880"/>
                </a:lnTo>
                <a:lnTo>
                  <a:pt x="19682" y="7880"/>
                </a:lnTo>
                <a:close/>
                <a:moveTo>
                  <a:pt x="19735" y="7960"/>
                </a:moveTo>
                <a:lnTo>
                  <a:pt x="19735" y="7951"/>
                </a:lnTo>
                <a:lnTo>
                  <a:pt x="19726" y="7951"/>
                </a:lnTo>
                <a:lnTo>
                  <a:pt x="19726" y="7969"/>
                </a:lnTo>
                <a:lnTo>
                  <a:pt x="19726" y="7960"/>
                </a:lnTo>
                <a:close/>
                <a:moveTo>
                  <a:pt x="19638" y="7792"/>
                </a:moveTo>
                <a:lnTo>
                  <a:pt x="19638" y="7801"/>
                </a:lnTo>
                <a:close/>
                <a:moveTo>
                  <a:pt x="19682" y="7871"/>
                </a:moveTo>
                <a:lnTo>
                  <a:pt x="19682" y="7863"/>
                </a:lnTo>
                <a:close/>
                <a:moveTo>
                  <a:pt x="19567" y="7439"/>
                </a:moveTo>
                <a:lnTo>
                  <a:pt x="19558" y="7439"/>
                </a:lnTo>
                <a:lnTo>
                  <a:pt x="19558" y="7448"/>
                </a:lnTo>
                <a:lnTo>
                  <a:pt x="19567" y="7448"/>
                </a:lnTo>
                <a:close/>
                <a:moveTo>
                  <a:pt x="17679" y="8878"/>
                </a:moveTo>
                <a:lnTo>
                  <a:pt x="17688" y="8886"/>
                </a:lnTo>
                <a:lnTo>
                  <a:pt x="17679" y="8895"/>
                </a:lnTo>
                <a:lnTo>
                  <a:pt x="17679" y="8886"/>
                </a:lnTo>
                <a:lnTo>
                  <a:pt x="17679" y="8895"/>
                </a:lnTo>
                <a:lnTo>
                  <a:pt x="17688" y="8895"/>
                </a:lnTo>
                <a:lnTo>
                  <a:pt x="17688" y="8886"/>
                </a:lnTo>
                <a:close/>
                <a:moveTo>
                  <a:pt x="19602" y="7766"/>
                </a:moveTo>
                <a:lnTo>
                  <a:pt x="19602" y="7757"/>
                </a:lnTo>
                <a:lnTo>
                  <a:pt x="19602" y="7774"/>
                </a:lnTo>
                <a:close/>
                <a:moveTo>
                  <a:pt x="19955" y="8295"/>
                </a:moveTo>
                <a:lnTo>
                  <a:pt x="19964" y="8304"/>
                </a:lnTo>
                <a:lnTo>
                  <a:pt x="19964" y="8295"/>
                </a:lnTo>
                <a:lnTo>
                  <a:pt x="19955" y="8286"/>
                </a:lnTo>
                <a:close/>
                <a:moveTo>
                  <a:pt x="19955" y="8269"/>
                </a:moveTo>
                <a:lnTo>
                  <a:pt x="19955" y="8277"/>
                </a:lnTo>
                <a:lnTo>
                  <a:pt x="19964" y="8277"/>
                </a:lnTo>
                <a:lnTo>
                  <a:pt x="19955" y="8277"/>
                </a:lnTo>
                <a:close/>
                <a:moveTo>
                  <a:pt x="19885" y="8251"/>
                </a:moveTo>
                <a:lnTo>
                  <a:pt x="19876" y="8251"/>
                </a:lnTo>
                <a:lnTo>
                  <a:pt x="19876" y="8260"/>
                </a:lnTo>
                <a:lnTo>
                  <a:pt x="19876" y="8269"/>
                </a:lnTo>
                <a:lnTo>
                  <a:pt x="19876" y="8277"/>
                </a:lnTo>
                <a:lnTo>
                  <a:pt x="19885" y="8277"/>
                </a:lnTo>
                <a:lnTo>
                  <a:pt x="19885" y="8269"/>
                </a:lnTo>
                <a:lnTo>
                  <a:pt x="19885" y="8260"/>
                </a:lnTo>
                <a:close/>
                <a:moveTo>
                  <a:pt x="19567" y="7492"/>
                </a:moveTo>
                <a:lnTo>
                  <a:pt x="19558" y="7483"/>
                </a:lnTo>
                <a:lnTo>
                  <a:pt x="19558" y="7492"/>
                </a:lnTo>
                <a:lnTo>
                  <a:pt x="19567" y="7501"/>
                </a:lnTo>
                <a:close/>
                <a:moveTo>
                  <a:pt x="19893" y="8242"/>
                </a:moveTo>
                <a:lnTo>
                  <a:pt x="19858" y="8233"/>
                </a:lnTo>
                <a:lnTo>
                  <a:pt x="19858" y="8242"/>
                </a:lnTo>
                <a:lnTo>
                  <a:pt x="19867" y="8242"/>
                </a:lnTo>
                <a:lnTo>
                  <a:pt x="19876" y="8242"/>
                </a:lnTo>
                <a:lnTo>
                  <a:pt x="19885" y="8251"/>
                </a:lnTo>
                <a:lnTo>
                  <a:pt x="19893" y="8251"/>
                </a:lnTo>
                <a:close/>
                <a:moveTo>
                  <a:pt x="19814" y="8225"/>
                </a:moveTo>
                <a:lnTo>
                  <a:pt x="19823" y="8225"/>
                </a:lnTo>
                <a:lnTo>
                  <a:pt x="19832" y="8225"/>
                </a:lnTo>
                <a:lnTo>
                  <a:pt x="19832" y="8216"/>
                </a:lnTo>
                <a:lnTo>
                  <a:pt x="19841" y="8207"/>
                </a:lnTo>
                <a:lnTo>
                  <a:pt x="19832" y="8198"/>
                </a:lnTo>
                <a:lnTo>
                  <a:pt x="19823" y="8198"/>
                </a:lnTo>
                <a:lnTo>
                  <a:pt x="19814" y="8198"/>
                </a:lnTo>
                <a:lnTo>
                  <a:pt x="19814" y="8207"/>
                </a:lnTo>
                <a:lnTo>
                  <a:pt x="19814" y="8216"/>
                </a:lnTo>
                <a:close/>
                <a:moveTo>
                  <a:pt x="19893" y="8269"/>
                </a:moveTo>
                <a:lnTo>
                  <a:pt x="19893" y="8277"/>
                </a:lnTo>
                <a:lnTo>
                  <a:pt x="19885" y="8286"/>
                </a:lnTo>
                <a:lnTo>
                  <a:pt x="19893" y="8286"/>
                </a:lnTo>
                <a:lnTo>
                  <a:pt x="19911" y="8295"/>
                </a:lnTo>
                <a:lnTo>
                  <a:pt x="19929" y="8295"/>
                </a:lnTo>
                <a:lnTo>
                  <a:pt x="19929" y="8286"/>
                </a:lnTo>
                <a:lnTo>
                  <a:pt x="19920" y="8286"/>
                </a:lnTo>
                <a:lnTo>
                  <a:pt x="19911" y="8277"/>
                </a:lnTo>
                <a:lnTo>
                  <a:pt x="19902" y="8277"/>
                </a:lnTo>
                <a:close/>
                <a:moveTo>
                  <a:pt x="19929" y="8277"/>
                </a:moveTo>
                <a:lnTo>
                  <a:pt x="19911" y="8269"/>
                </a:lnTo>
                <a:lnTo>
                  <a:pt x="19902" y="8277"/>
                </a:lnTo>
                <a:lnTo>
                  <a:pt x="19911" y="8277"/>
                </a:lnTo>
                <a:lnTo>
                  <a:pt x="19920" y="8277"/>
                </a:lnTo>
                <a:lnTo>
                  <a:pt x="19929" y="8286"/>
                </a:lnTo>
                <a:lnTo>
                  <a:pt x="19938" y="8286"/>
                </a:lnTo>
                <a:lnTo>
                  <a:pt x="19938" y="8277"/>
                </a:lnTo>
                <a:close/>
                <a:moveTo>
                  <a:pt x="19938" y="8313"/>
                </a:moveTo>
                <a:lnTo>
                  <a:pt x="19946" y="8313"/>
                </a:lnTo>
                <a:lnTo>
                  <a:pt x="19946" y="8304"/>
                </a:lnTo>
                <a:lnTo>
                  <a:pt x="19938" y="8304"/>
                </a:lnTo>
                <a:close/>
                <a:moveTo>
                  <a:pt x="19726" y="8551"/>
                </a:moveTo>
                <a:lnTo>
                  <a:pt x="19708" y="8533"/>
                </a:lnTo>
                <a:lnTo>
                  <a:pt x="19708" y="8542"/>
                </a:lnTo>
                <a:lnTo>
                  <a:pt x="19708" y="8551"/>
                </a:lnTo>
                <a:lnTo>
                  <a:pt x="19708" y="8560"/>
                </a:lnTo>
                <a:lnTo>
                  <a:pt x="19717" y="8560"/>
                </a:lnTo>
                <a:close/>
                <a:moveTo>
                  <a:pt x="19364" y="7924"/>
                </a:moveTo>
                <a:lnTo>
                  <a:pt x="19364" y="7916"/>
                </a:lnTo>
                <a:lnTo>
                  <a:pt x="19355" y="7916"/>
                </a:lnTo>
                <a:lnTo>
                  <a:pt x="19355" y="7924"/>
                </a:lnTo>
                <a:close/>
                <a:moveTo>
                  <a:pt x="19532" y="7157"/>
                </a:moveTo>
                <a:lnTo>
                  <a:pt x="19532" y="7139"/>
                </a:lnTo>
                <a:lnTo>
                  <a:pt x="19523" y="7130"/>
                </a:lnTo>
                <a:lnTo>
                  <a:pt x="19523" y="7139"/>
                </a:lnTo>
                <a:lnTo>
                  <a:pt x="19523" y="7148"/>
                </a:lnTo>
                <a:lnTo>
                  <a:pt x="19523" y="7157"/>
                </a:lnTo>
                <a:close/>
                <a:moveTo>
                  <a:pt x="20096" y="8763"/>
                </a:moveTo>
                <a:lnTo>
                  <a:pt x="20105" y="8754"/>
                </a:lnTo>
                <a:lnTo>
                  <a:pt x="20114" y="8763"/>
                </a:lnTo>
                <a:lnTo>
                  <a:pt x="20114" y="8772"/>
                </a:lnTo>
                <a:lnTo>
                  <a:pt x="20123" y="8772"/>
                </a:lnTo>
                <a:lnTo>
                  <a:pt x="20123" y="8781"/>
                </a:lnTo>
                <a:lnTo>
                  <a:pt x="20132" y="8781"/>
                </a:lnTo>
                <a:lnTo>
                  <a:pt x="20132" y="8772"/>
                </a:lnTo>
                <a:lnTo>
                  <a:pt x="20132" y="8763"/>
                </a:lnTo>
                <a:lnTo>
                  <a:pt x="20140" y="8719"/>
                </a:lnTo>
                <a:lnTo>
                  <a:pt x="20140" y="8701"/>
                </a:lnTo>
                <a:lnTo>
                  <a:pt x="20140" y="8692"/>
                </a:lnTo>
                <a:lnTo>
                  <a:pt x="20140" y="8683"/>
                </a:lnTo>
                <a:lnTo>
                  <a:pt x="20140" y="8657"/>
                </a:lnTo>
                <a:lnTo>
                  <a:pt x="20140" y="8648"/>
                </a:lnTo>
                <a:lnTo>
                  <a:pt x="20140" y="8630"/>
                </a:lnTo>
                <a:lnTo>
                  <a:pt x="20140" y="8622"/>
                </a:lnTo>
                <a:lnTo>
                  <a:pt x="20140" y="8613"/>
                </a:lnTo>
                <a:lnTo>
                  <a:pt x="20140" y="8604"/>
                </a:lnTo>
                <a:lnTo>
                  <a:pt x="20149" y="8586"/>
                </a:lnTo>
                <a:lnTo>
                  <a:pt x="20149" y="8578"/>
                </a:lnTo>
                <a:lnTo>
                  <a:pt x="20140" y="8560"/>
                </a:lnTo>
                <a:lnTo>
                  <a:pt x="20114" y="8533"/>
                </a:lnTo>
                <a:lnTo>
                  <a:pt x="20114" y="8525"/>
                </a:lnTo>
                <a:lnTo>
                  <a:pt x="20105" y="8525"/>
                </a:lnTo>
                <a:lnTo>
                  <a:pt x="20096" y="8525"/>
                </a:lnTo>
                <a:lnTo>
                  <a:pt x="20079" y="8525"/>
                </a:lnTo>
                <a:lnTo>
                  <a:pt x="20070" y="8525"/>
                </a:lnTo>
                <a:lnTo>
                  <a:pt x="20052" y="8542"/>
                </a:lnTo>
                <a:lnTo>
                  <a:pt x="20052" y="8533"/>
                </a:lnTo>
                <a:lnTo>
                  <a:pt x="20052" y="8525"/>
                </a:lnTo>
                <a:lnTo>
                  <a:pt x="20061" y="8516"/>
                </a:lnTo>
                <a:lnTo>
                  <a:pt x="20061" y="8507"/>
                </a:lnTo>
                <a:lnTo>
                  <a:pt x="20061" y="8498"/>
                </a:lnTo>
                <a:lnTo>
                  <a:pt x="20052" y="8498"/>
                </a:lnTo>
                <a:lnTo>
                  <a:pt x="20043" y="8489"/>
                </a:lnTo>
                <a:lnTo>
                  <a:pt x="20043" y="8480"/>
                </a:lnTo>
                <a:lnTo>
                  <a:pt x="20043" y="8472"/>
                </a:lnTo>
                <a:lnTo>
                  <a:pt x="20035" y="8472"/>
                </a:lnTo>
                <a:lnTo>
                  <a:pt x="20035" y="8454"/>
                </a:lnTo>
                <a:lnTo>
                  <a:pt x="20035" y="8445"/>
                </a:lnTo>
                <a:lnTo>
                  <a:pt x="20026" y="8427"/>
                </a:lnTo>
                <a:lnTo>
                  <a:pt x="20017" y="8427"/>
                </a:lnTo>
                <a:lnTo>
                  <a:pt x="20008" y="8427"/>
                </a:lnTo>
                <a:lnTo>
                  <a:pt x="19999" y="8419"/>
                </a:lnTo>
                <a:lnTo>
                  <a:pt x="19982" y="8419"/>
                </a:lnTo>
                <a:lnTo>
                  <a:pt x="19973" y="8410"/>
                </a:lnTo>
                <a:lnTo>
                  <a:pt x="19964" y="8410"/>
                </a:lnTo>
                <a:lnTo>
                  <a:pt x="19964" y="8392"/>
                </a:lnTo>
                <a:lnTo>
                  <a:pt x="19964" y="8383"/>
                </a:lnTo>
                <a:lnTo>
                  <a:pt x="19955" y="8375"/>
                </a:lnTo>
                <a:lnTo>
                  <a:pt x="19964" y="8375"/>
                </a:lnTo>
                <a:lnTo>
                  <a:pt x="19955" y="8366"/>
                </a:lnTo>
                <a:lnTo>
                  <a:pt x="19964" y="8366"/>
                </a:lnTo>
                <a:lnTo>
                  <a:pt x="19973" y="8357"/>
                </a:lnTo>
                <a:lnTo>
                  <a:pt x="19982" y="8357"/>
                </a:lnTo>
                <a:lnTo>
                  <a:pt x="19990" y="8348"/>
                </a:lnTo>
                <a:lnTo>
                  <a:pt x="19982" y="8339"/>
                </a:lnTo>
                <a:lnTo>
                  <a:pt x="19982" y="8330"/>
                </a:lnTo>
                <a:lnTo>
                  <a:pt x="19973" y="8322"/>
                </a:lnTo>
                <a:lnTo>
                  <a:pt x="19964" y="8313"/>
                </a:lnTo>
                <a:lnTo>
                  <a:pt x="19955" y="8313"/>
                </a:lnTo>
                <a:lnTo>
                  <a:pt x="19946" y="8313"/>
                </a:lnTo>
                <a:lnTo>
                  <a:pt x="19938" y="8322"/>
                </a:lnTo>
                <a:lnTo>
                  <a:pt x="19929" y="8330"/>
                </a:lnTo>
                <a:lnTo>
                  <a:pt x="19920" y="8330"/>
                </a:lnTo>
                <a:lnTo>
                  <a:pt x="19911" y="8330"/>
                </a:lnTo>
                <a:lnTo>
                  <a:pt x="19893" y="8339"/>
                </a:lnTo>
                <a:lnTo>
                  <a:pt x="19911" y="8330"/>
                </a:lnTo>
                <a:lnTo>
                  <a:pt x="19929" y="8322"/>
                </a:lnTo>
                <a:lnTo>
                  <a:pt x="19938" y="8313"/>
                </a:lnTo>
                <a:lnTo>
                  <a:pt x="19929" y="8313"/>
                </a:lnTo>
                <a:lnTo>
                  <a:pt x="19929" y="8304"/>
                </a:lnTo>
                <a:lnTo>
                  <a:pt x="19920" y="8295"/>
                </a:lnTo>
                <a:lnTo>
                  <a:pt x="19893" y="8295"/>
                </a:lnTo>
                <a:lnTo>
                  <a:pt x="19885" y="8286"/>
                </a:lnTo>
                <a:lnTo>
                  <a:pt x="19876" y="8277"/>
                </a:lnTo>
                <a:lnTo>
                  <a:pt x="19867" y="8277"/>
                </a:lnTo>
                <a:lnTo>
                  <a:pt x="19867" y="8269"/>
                </a:lnTo>
                <a:lnTo>
                  <a:pt x="19867" y="8260"/>
                </a:lnTo>
                <a:lnTo>
                  <a:pt x="19858" y="8251"/>
                </a:lnTo>
                <a:lnTo>
                  <a:pt x="19858" y="8242"/>
                </a:lnTo>
                <a:lnTo>
                  <a:pt x="19841" y="8233"/>
                </a:lnTo>
                <a:lnTo>
                  <a:pt x="19832" y="8233"/>
                </a:lnTo>
                <a:lnTo>
                  <a:pt x="19823" y="8233"/>
                </a:lnTo>
                <a:lnTo>
                  <a:pt x="19814" y="8225"/>
                </a:lnTo>
                <a:lnTo>
                  <a:pt x="19805" y="8216"/>
                </a:lnTo>
                <a:lnTo>
                  <a:pt x="19805" y="8207"/>
                </a:lnTo>
                <a:lnTo>
                  <a:pt x="19796" y="8198"/>
                </a:lnTo>
                <a:lnTo>
                  <a:pt x="19788" y="8189"/>
                </a:lnTo>
                <a:lnTo>
                  <a:pt x="19779" y="8180"/>
                </a:lnTo>
                <a:lnTo>
                  <a:pt x="19770" y="8180"/>
                </a:lnTo>
                <a:lnTo>
                  <a:pt x="19770" y="8189"/>
                </a:lnTo>
                <a:lnTo>
                  <a:pt x="19770" y="8198"/>
                </a:lnTo>
                <a:lnTo>
                  <a:pt x="19770" y="8207"/>
                </a:lnTo>
                <a:lnTo>
                  <a:pt x="19761" y="8198"/>
                </a:lnTo>
                <a:lnTo>
                  <a:pt x="19752" y="8198"/>
                </a:lnTo>
                <a:lnTo>
                  <a:pt x="19743" y="8189"/>
                </a:lnTo>
                <a:lnTo>
                  <a:pt x="19735" y="8180"/>
                </a:lnTo>
                <a:lnTo>
                  <a:pt x="19735" y="8172"/>
                </a:lnTo>
                <a:lnTo>
                  <a:pt x="19717" y="8154"/>
                </a:lnTo>
                <a:lnTo>
                  <a:pt x="19708" y="8145"/>
                </a:lnTo>
                <a:lnTo>
                  <a:pt x="19708" y="8136"/>
                </a:lnTo>
                <a:lnTo>
                  <a:pt x="19699" y="8136"/>
                </a:lnTo>
                <a:lnTo>
                  <a:pt x="19691" y="8119"/>
                </a:lnTo>
                <a:lnTo>
                  <a:pt x="19673" y="8110"/>
                </a:lnTo>
                <a:lnTo>
                  <a:pt x="19646" y="8092"/>
                </a:lnTo>
                <a:lnTo>
                  <a:pt x="19629" y="8083"/>
                </a:lnTo>
                <a:lnTo>
                  <a:pt x="19620" y="8074"/>
                </a:lnTo>
                <a:lnTo>
                  <a:pt x="19611" y="8074"/>
                </a:lnTo>
                <a:lnTo>
                  <a:pt x="19611" y="8066"/>
                </a:lnTo>
                <a:lnTo>
                  <a:pt x="19602" y="8057"/>
                </a:lnTo>
                <a:lnTo>
                  <a:pt x="19585" y="8048"/>
                </a:lnTo>
                <a:lnTo>
                  <a:pt x="19576" y="8048"/>
                </a:lnTo>
                <a:lnTo>
                  <a:pt x="19585" y="8039"/>
                </a:lnTo>
                <a:lnTo>
                  <a:pt x="19576" y="8030"/>
                </a:lnTo>
                <a:lnTo>
                  <a:pt x="19558" y="8013"/>
                </a:lnTo>
                <a:lnTo>
                  <a:pt x="19558" y="8004"/>
                </a:lnTo>
                <a:lnTo>
                  <a:pt x="19558" y="7995"/>
                </a:lnTo>
                <a:lnTo>
                  <a:pt x="19541" y="7986"/>
                </a:lnTo>
                <a:lnTo>
                  <a:pt x="19532" y="7977"/>
                </a:lnTo>
                <a:lnTo>
                  <a:pt x="19532" y="7969"/>
                </a:lnTo>
                <a:lnTo>
                  <a:pt x="19523" y="7969"/>
                </a:lnTo>
                <a:lnTo>
                  <a:pt x="19505" y="7969"/>
                </a:lnTo>
                <a:lnTo>
                  <a:pt x="19496" y="7969"/>
                </a:lnTo>
                <a:lnTo>
                  <a:pt x="19488" y="7969"/>
                </a:lnTo>
                <a:lnTo>
                  <a:pt x="19479" y="7969"/>
                </a:lnTo>
                <a:lnTo>
                  <a:pt x="19461" y="7969"/>
                </a:lnTo>
                <a:lnTo>
                  <a:pt x="19452" y="7969"/>
                </a:lnTo>
                <a:lnTo>
                  <a:pt x="19435" y="7969"/>
                </a:lnTo>
                <a:lnTo>
                  <a:pt x="19426" y="7960"/>
                </a:lnTo>
                <a:lnTo>
                  <a:pt x="19417" y="7960"/>
                </a:lnTo>
                <a:lnTo>
                  <a:pt x="19399" y="7951"/>
                </a:lnTo>
                <a:lnTo>
                  <a:pt x="19391" y="7942"/>
                </a:lnTo>
                <a:lnTo>
                  <a:pt x="19382" y="7942"/>
                </a:lnTo>
                <a:lnTo>
                  <a:pt x="19373" y="7942"/>
                </a:lnTo>
                <a:lnTo>
                  <a:pt x="19364" y="7942"/>
                </a:lnTo>
                <a:lnTo>
                  <a:pt x="19355" y="7942"/>
                </a:lnTo>
                <a:lnTo>
                  <a:pt x="19355" y="7951"/>
                </a:lnTo>
                <a:lnTo>
                  <a:pt x="19355" y="7960"/>
                </a:lnTo>
                <a:lnTo>
                  <a:pt x="19355" y="7969"/>
                </a:lnTo>
                <a:lnTo>
                  <a:pt x="19364" y="7986"/>
                </a:lnTo>
                <a:lnTo>
                  <a:pt x="19373" y="7995"/>
                </a:lnTo>
                <a:lnTo>
                  <a:pt x="19373" y="8004"/>
                </a:lnTo>
                <a:lnTo>
                  <a:pt x="19382" y="8013"/>
                </a:lnTo>
                <a:lnTo>
                  <a:pt x="19417" y="8039"/>
                </a:lnTo>
                <a:lnTo>
                  <a:pt x="19435" y="8057"/>
                </a:lnTo>
                <a:lnTo>
                  <a:pt x="19444" y="8074"/>
                </a:lnTo>
                <a:lnTo>
                  <a:pt x="19452" y="8074"/>
                </a:lnTo>
                <a:lnTo>
                  <a:pt x="19470" y="8083"/>
                </a:lnTo>
                <a:lnTo>
                  <a:pt x="19479" y="8083"/>
                </a:lnTo>
                <a:lnTo>
                  <a:pt x="19488" y="8092"/>
                </a:lnTo>
                <a:lnTo>
                  <a:pt x="19505" y="8110"/>
                </a:lnTo>
                <a:lnTo>
                  <a:pt x="19505" y="8119"/>
                </a:lnTo>
                <a:lnTo>
                  <a:pt x="19514" y="8127"/>
                </a:lnTo>
                <a:lnTo>
                  <a:pt x="19514" y="8136"/>
                </a:lnTo>
                <a:lnTo>
                  <a:pt x="19532" y="8145"/>
                </a:lnTo>
                <a:lnTo>
                  <a:pt x="19532" y="8154"/>
                </a:lnTo>
                <a:lnTo>
                  <a:pt x="19532" y="8172"/>
                </a:lnTo>
                <a:lnTo>
                  <a:pt x="19541" y="8180"/>
                </a:lnTo>
                <a:lnTo>
                  <a:pt x="19549" y="8180"/>
                </a:lnTo>
                <a:lnTo>
                  <a:pt x="19558" y="8189"/>
                </a:lnTo>
                <a:lnTo>
                  <a:pt x="19567" y="8189"/>
                </a:lnTo>
                <a:lnTo>
                  <a:pt x="19602" y="8216"/>
                </a:lnTo>
                <a:lnTo>
                  <a:pt x="19611" y="8225"/>
                </a:lnTo>
                <a:lnTo>
                  <a:pt x="19620" y="8242"/>
                </a:lnTo>
                <a:lnTo>
                  <a:pt x="19629" y="8277"/>
                </a:lnTo>
                <a:lnTo>
                  <a:pt x="19638" y="8304"/>
                </a:lnTo>
                <a:lnTo>
                  <a:pt x="19646" y="8322"/>
                </a:lnTo>
                <a:lnTo>
                  <a:pt x="19655" y="8330"/>
                </a:lnTo>
                <a:lnTo>
                  <a:pt x="19655" y="8339"/>
                </a:lnTo>
                <a:lnTo>
                  <a:pt x="19682" y="8348"/>
                </a:lnTo>
                <a:lnTo>
                  <a:pt x="19691" y="8357"/>
                </a:lnTo>
                <a:lnTo>
                  <a:pt x="19699" y="8375"/>
                </a:lnTo>
                <a:lnTo>
                  <a:pt x="19699" y="8383"/>
                </a:lnTo>
                <a:lnTo>
                  <a:pt x="19708" y="8383"/>
                </a:lnTo>
                <a:lnTo>
                  <a:pt x="19717" y="8392"/>
                </a:lnTo>
                <a:lnTo>
                  <a:pt x="19726" y="8410"/>
                </a:lnTo>
                <a:lnTo>
                  <a:pt x="19735" y="8410"/>
                </a:lnTo>
                <a:lnTo>
                  <a:pt x="19735" y="8427"/>
                </a:lnTo>
                <a:lnTo>
                  <a:pt x="19743" y="8445"/>
                </a:lnTo>
                <a:lnTo>
                  <a:pt x="19770" y="8489"/>
                </a:lnTo>
                <a:lnTo>
                  <a:pt x="19770" y="8507"/>
                </a:lnTo>
                <a:lnTo>
                  <a:pt x="19770" y="8516"/>
                </a:lnTo>
                <a:lnTo>
                  <a:pt x="19779" y="8525"/>
                </a:lnTo>
                <a:lnTo>
                  <a:pt x="19788" y="8542"/>
                </a:lnTo>
                <a:lnTo>
                  <a:pt x="19796" y="8542"/>
                </a:lnTo>
                <a:lnTo>
                  <a:pt x="19805" y="8551"/>
                </a:lnTo>
                <a:lnTo>
                  <a:pt x="19805" y="8560"/>
                </a:lnTo>
                <a:lnTo>
                  <a:pt x="19814" y="8560"/>
                </a:lnTo>
                <a:lnTo>
                  <a:pt x="19823" y="8586"/>
                </a:lnTo>
                <a:lnTo>
                  <a:pt x="19832" y="8586"/>
                </a:lnTo>
                <a:lnTo>
                  <a:pt x="19841" y="8595"/>
                </a:lnTo>
                <a:lnTo>
                  <a:pt x="19867" y="8613"/>
                </a:lnTo>
                <a:lnTo>
                  <a:pt x="19867" y="8622"/>
                </a:lnTo>
                <a:lnTo>
                  <a:pt x="19885" y="8639"/>
                </a:lnTo>
                <a:lnTo>
                  <a:pt x="19893" y="8657"/>
                </a:lnTo>
                <a:lnTo>
                  <a:pt x="19920" y="8675"/>
                </a:lnTo>
                <a:lnTo>
                  <a:pt x="19938" y="8683"/>
                </a:lnTo>
                <a:lnTo>
                  <a:pt x="19946" y="8692"/>
                </a:lnTo>
                <a:lnTo>
                  <a:pt x="19955" y="8701"/>
                </a:lnTo>
                <a:lnTo>
                  <a:pt x="19982" y="8719"/>
                </a:lnTo>
                <a:lnTo>
                  <a:pt x="19990" y="8719"/>
                </a:lnTo>
                <a:lnTo>
                  <a:pt x="20008" y="8745"/>
                </a:lnTo>
                <a:lnTo>
                  <a:pt x="20017" y="8754"/>
                </a:lnTo>
                <a:lnTo>
                  <a:pt x="20026" y="8772"/>
                </a:lnTo>
                <a:lnTo>
                  <a:pt x="20035" y="8772"/>
                </a:lnTo>
                <a:lnTo>
                  <a:pt x="20043" y="8781"/>
                </a:lnTo>
                <a:lnTo>
                  <a:pt x="20052" y="8781"/>
                </a:lnTo>
                <a:lnTo>
                  <a:pt x="20043" y="8763"/>
                </a:lnTo>
                <a:lnTo>
                  <a:pt x="20052" y="8754"/>
                </a:lnTo>
                <a:lnTo>
                  <a:pt x="20070" y="8763"/>
                </a:lnTo>
                <a:lnTo>
                  <a:pt x="20079" y="8772"/>
                </a:lnTo>
                <a:lnTo>
                  <a:pt x="20088" y="8772"/>
                </a:lnTo>
                <a:close/>
                <a:moveTo>
                  <a:pt x="19567" y="7448"/>
                </a:moveTo>
                <a:lnTo>
                  <a:pt x="19567" y="7457"/>
                </a:lnTo>
                <a:close/>
                <a:moveTo>
                  <a:pt x="19567" y="7545"/>
                </a:moveTo>
                <a:lnTo>
                  <a:pt x="19567" y="7554"/>
                </a:lnTo>
                <a:lnTo>
                  <a:pt x="19576" y="7554"/>
                </a:lnTo>
                <a:lnTo>
                  <a:pt x="19576" y="7563"/>
                </a:lnTo>
                <a:lnTo>
                  <a:pt x="19585" y="7563"/>
                </a:lnTo>
                <a:lnTo>
                  <a:pt x="19576" y="7545"/>
                </a:lnTo>
                <a:close/>
                <a:moveTo>
                  <a:pt x="19691" y="8516"/>
                </a:moveTo>
                <a:lnTo>
                  <a:pt x="19691" y="8507"/>
                </a:lnTo>
                <a:lnTo>
                  <a:pt x="19682" y="8498"/>
                </a:lnTo>
                <a:lnTo>
                  <a:pt x="19673" y="8498"/>
                </a:lnTo>
                <a:lnTo>
                  <a:pt x="19673" y="8507"/>
                </a:lnTo>
                <a:lnTo>
                  <a:pt x="19682" y="8516"/>
                </a:lnTo>
                <a:lnTo>
                  <a:pt x="19699" y="8525"/>
                </a:lnTo>
                <a:close/>
                <a:moveTo>
                  <a:pt x="19743" y="8578"/>
                </a:moveTo>
                <a:lnTo>
                  <a:pt x="19743" y="8569"/>
                </a:lnTo>
                <a:lnTo>
                  <a:pt x="19726" y="8551"/>
                </a:lnTo>
                <a:lnTo>
                  <a:pt x="19717" y="8560"/>
                </a:lnTo>
                <a:lnTo>
                  <a:pt x="19726" y="8569"/>
                </a:lnTo>
                <a:lnTo>
                  <a:pt x="19726" y="8578"/>
                </a:lnTo>
                <a:lnTo>
                  <a:pt x="19735" y="8578"/>
                </a:lnTo>
                <a:lnTo>
                  <a:pt x="19735" y="8586"/>
                </a:lnTo>
                <a:lnTo>
                  <a:pt x="19743" y="8595"/>
                </a:lnTo>
                <a:lnTo>
                  <a:pt x="19735" y="8586"/>
                </a:lnTo>
                <a:close/>
                <a:moveTo>
                  <a:pt x="19602" y="7483"/>
                </a:moveTo>
                <a:lnTo>
                  <a:pt x="19585" y="7483"/>
                </a:lnTo>
                <a:lnTo>
                  <a:pt x="19593" y="7492"/>
                </a:lnTo>
                <a:lnTo>
                  <a:pt x="19593" y="7501"/>
                </a:lnTo>
                <a:lnTo>
                  <a:pt x="19602" y="7501"/>
                </a:lnTo>
                <a:lnTo>
                  <a:pt x="19602" y="7492"/>
                </a:lnTo>
                <a:close/>
                <a:moveTo>
                  <a:pt x="19867" y="8736"/>
                </a:moveTo>
                <a:lnTo>
                  <a:pt x="19867" y="8745"/>
                </a:lnTo>
                <a:lnTo>
                  <a:pt x="19876" y="8754"/>
                </a:lnTo>
                <a:lnTo>
                  <a:pt x="19885" y="8754"/>
                </a:lnTo>
                <a:lnTo>
                  <a:pt x="19885" y="8745"/>
                </a:lnTo>
                <a:close/>
                <a:moveTo>
                  <a:pt x="19585" y="7616"/>
                </a:moveTo>
                <a:lnTo>
                  <a:pt x="19576" y="7616"/>
                </a:lnTo>
                <a:lnTo>
                  <a:pt x="19567" y="7624"/>
                </a:lnTo>
                <a:lnTo>
                  <a:pt x="19576" y="7624"/>
                </a:lnTo>
                <a:close/>
                <a:moveTo>
                  <a:pt x="19593" y="7545"/>
                </a:moveTo>
                <a:lnTo>
                  <a:pt x="19602" y="7545"/>
                </a:lnTo>
                <a:lnTo>
                  <a:pt x="19602" y="7536"/>
                </a:lnTo>
                <a:close/>
                <a:moveTo>
                  <a:pt x="19576" y="7501"/>
                </a:moveTo>
                <a:lnTo>
                  <a:pt x="19576" y="7510"/>
                </a:lnTo>
                <a:lnTo>
                  <a:pt x="19585" y="7501"/>
                </a:lnTo>
                <a:lnTo>
                  <a:pt x="19585" y="7492"/>
                </a:lnTo>
                <a:lnTo>
                  <a:pt x="19585" y="7483"/>
                </a:lnTo>
                <a:lnTo>
                  <a:pt x="19585" y="7492"/>
                </a:lnTo>
                <a:close/>
                <a:moveTo>
                  <a:pt x="19585" y="7386"/>
                </a:moveTo>
                <a:lnTo>
                  <a:pt x="19576" y="7377"/>
                </a:lnTo>
                <a:lnTo>
                  <a:pt x="19576" y="7386"/>
                </a:lnTo>
                <a:lnTo>
                  <a:pt x="19576" y="7395"/>
                </a:lnTo>
                <a:lnTo>
                  <a:pt x="19585" y="7404"/>
                </a:lnTo>
                <a:close/>
                <a:moveTo>
                  <a:pt x="19602" y="7474"/>
                </a:moveTo>
                <a:lnTo>
                  <a:pt x="19593" y="7466"/>
                </a:lnTo>
                <a:lnTo>
                  <a:pt x="19593" y="7474"/>
                </a:lnTo>
                <a:close/>
                <a:moveTo>
                  <a:pt x="19585" y="7686"/>
                </a:moveTo>
                <a:lnTo>
                  <a:pt x="19576" y="7686"/>
                </a:lnTo>
                <a:close/>
                <a:moveTo>
                  <a:pt x="19593" y="7430"/>
                </a:moveTo>
                <a:lnTo>
                  <a:pt x="19593" y="7421"/>
                </a:lnTo>
                <a:lnTo>
                  <a:pt x="19585" y="7421"/>
                </a:lnTo>
                <a:lnTo>
                  <a:pt x="19585" y="7430"/>
                </a:lnTo>
                <a:lnTo>
                  <a:pt x="19585" y="7448"/>
                </a:lnTo>
                <a:lnTo>
                  <a:pt x="19593" y="7439"/>
                </a:lnTo>
                <a:close/>
                <a:moveTo>
                  <a:pt x="10657" y="7227"/>
                </a:moveTo>
                <a:lnTo>
                  <a:pt x="10649" y="7227"/>
                </a:lnTo>
                <a:lnTo>
                  <a:pt x="10649" y="7236"/>
                </a:lnTo>
                <a:lnTo>
                  <a:pt x="10657" y="7236"/>
                </a:lnTo>
                <a:close/>
                <a:moveTo>
                  <a:pt x="11054" y="6187"/>
                </a:moveTo>
                <a:lnTo>
                  <a:pt x="11046" y="6187"/>
                </a:lnTo>
                <a:lnTo>
                  <a:pt x="11037" y="6187"/>
                </a:lnTo>
                <a:lnTo>
                  <a:pt x="11046" y="6204"/>
                </a:lnTo>
                <a:lnTo>
                  <a:pt x="11046" y="6213"/>
                </a:lnTo>
                <a:lnTo>
                  <a:pt x="11054" y="6204"/>
                </a:lnTo>
                <a:lnTo>
                  <a:pt x="11054" y="6196"/>
                </a:lnTo>
                <a:close/>
                <a:moveTo>
                  <a:pt x="10569" y="2198"/>
                </a:moveTo>
                <a:lnTo>
                  <a:pt x="10578" y="2198"/>
                </a:lnTo>
                <a:lnTo>
                  <a:pt x="10578" y="2189"/>
                </a:lnTo>
                <a:lnTo>
                  <a:pt x="10569" y="2180"/>
                </a:lnTo>
                <a:lnTo>
                  <a:pt x="10578" y="2180"/>
                </a:lnTo>
                <a:lnTo>
                  <a:pt x="10596" y="2189"/>
                </a:lnTo>
                <a:lnTo>
                  <a:pt x="10604" y="2180"/>
                </a:lnTo>
                <a:lnTo>
                  <a:pt x="10613" y="2180"/>
                </a:lnTo>
                <a:lnTo>
                  <a:pt x="10613" y="2171"/>
                </a:lnTo>
                <a:lnTo>
                  <a:pt x="10604" y="2162"/>
                </a:lnTo>
                <a:lnTo>
                  <a:pt x="10622" y="2162"/>
                </a:lnTo>
                <a:lnTo>
                  <a:pt x="10649" y="2153"/>
                </a:lnTo>
                <a:lnTo>
                  <a:pt x="10666" y="2153"/>
                </a:lnTo>
                <a:lnTo>
                  <a:pt x="10657" y="2145"/>
                </a:lnTo>
                <a:lnTo>
                  <a:pt x="10666" y="2145"/>
                </a:lnTo>
                <a:lnTo>
                  <a:pt x="10684" y="2136"/>
                </a:lnTo>
                <a:lnTo>
                  <a:pt x="10693" y="2136"/>
                </a:lnTo>
                <a:lnTo>
                  <a:pt x="10710" y="2127"/>
                </a:lnTo>
                <a:lnTo>
                  <a:pt x="10719" y="2127"/>
                </a:lnTo>
                <a:lnTo>
                  <a:pt x="10719" y="2118"/>
                </a:lnTo>
                <a:lnTo>
                  <a:pt x="10728" y="2109"/>
                </a:lnTo>
                <a:lnTo>
                  <a:pt x="10719" y="2109"/>
                </a:lnTo>
                <a:lnTo>
                  <a:pt x="10657" y="2109"/>
                </a:lnTo>
                <a:lnTo>
                  <a:pt x="10622" y="2109"/>
                </a:lnTo>
                <a:lnTo>
                  <a:pt x="10587" y="2101"/>
                </a:lnTo>
                <a:lnTo>
                  <a:pt x="10543" y="2092"/>
                </a:lnTo>
                <a:lnTo>
                  <a:pt x="10481" y="2083"/>
                </a:lnTo>
                <a:lnTo>
                  <a:pt x="10472" y="2083"/>
                </a:lnTo>
                <a:lnTo>
                  <a:pt x="10437" y="2092"/>
                </a:lnTo>
                <a:lnTo>
                  <a:pt x="10419" y="2101"/>
                </a:lnTo>
                <a:lnTo>
                  <a:pt x="10393" y="2092"/>
                </a:lnTo>
                <a:lnTo>
                  <a:pt x="10375" y="2101"/>
                </a:lnTo>
                <a:lnTo>
                  <a:pt x="10366" y="2109"/>
                </a:lnTo>
                <a:lnTo>
                  <a:pt x="10349" y="2118"/>
                </a:lnTo>
                <a:lnTo>
                  <a:pt x="10349" y="2127"/>
                </a:lnTo>
                <a:lnTo>
                  <a:pt x="10331" y="2127"/>
                </a:lnTo>
                <a:lnTo>
                  <a:pt x="10331" y="2109"/>
                </a:lnTo>
                <a:lnTo>
                  <a:pt x="10349" y="2101"/>
                </a:lnTo>
                <a:lnTo>
                  <a:pt x="10357" y="2092"/>
                </a:lnTo>
                <a:lnTo>
                  <a:pt x="10366" y="2092"/>
                </a:lnTo>
                <a:lnTo>
                  <a:pt x="10393" y="2083"/>
                </a:lnTo>
                <a:lnTo>
                  <a:pt x="10402" y="2083"/>
                </a:lnTo>
                <a:lnTo>
                  <a:pt x="10410" y="2074"/>
                </a:lnTo>
                <a:lnTo>
                  <a:pt x="10402" y="2065"/>
                </a:lnTo>
                <a:lnTo>
                  <a:pt x="10393" y="2065"/>
                </a:lnTo>
                <a:lnTo>
                  <a:pt x="10331" y="2074"/>
                </a:lnTo>
                <a:lnTo>
                  <a:pt x="10296" y="2074"/>
                </a:lnTo>
                <a:lnTo>
                  <a:pt x="10260" y="2065"/>
                </a:lnTo>
                <a:lnTo>
                  <a:pt x="10252" y="2065"/>
                </a:lnTo>
                <a:lnTo>
                  <a:pt x="10225" y="2065"/>
                </a:lnTo>
                <a:lnTo>
                  <a:pt x="10216" y="2065"/>
                </a:lnTo>
                <a:lnTo>
                  <a:pt x="10225" y="2065"/>
                </a:lnTo>
                <a:lnTo>
                  <a:pt x="10260" y="2056"/>
                </a:lnTo>
                <a:lnTo>
                  <a:pt x="10269" y="2048"/>
                </a:lnTo>
                <a:lnTo>
                  <a:pt x="10287" y="2039"/>
                </a:lnTo>
                <a:lnTo>
                  <a:pt x="10296" y="2039"/>
                </a:lnTo>
                <a:lnTo>
                  <a:pt x="10296" y="2030"/>
                </a:lnTo>
                <a:lnTo>
                  <a:pt x="10305" y="2012"/>
                </a:lnTo>
                <a:lnTo>
                  <a:pt x="10296" y="2012"/>
                </a:lnTo>
                <a:lnTo>
                  <a:pt x="10287" y="2003"/>
                </a:lnTo>
                <a:lnTo>
                  <a:pt x="10278" y="2003"/>
                </a:lnTo>
                <a:lnTo>
                  <a:pt x="10269" y="1995"/>
                </a:lnTo>
                <a:lnTo>
                  <a:pt x="10278" y="1995"/>
                </a:lnTo>
                <a:lnTo>
                  <a:pt x="10305" y="1995"/>
                </a:lnTo>
                <a:lnTo>
                  <a:pt x="10322" y="1995"/>
                </a:lnTo>
                <a:lnTo>
                  <a:pt x="10349" y="2003"/>
                </a:lnTo>
                <a:lnTo>
                  <a:pt x="10366" y="2003"/>
                </a:lnTo>
                <a:lnTo>
                  <a:pt x="10393" y="2003"/>
                </a:lnTo>
                <a:lnTo>
                  <a:pt x="10402" y="1995"/>
                </a:lnTo>
                <a:lnTo>
                  <a:pt x="10437" y="1986"/>
                </a:lnTo>
                <a:lnTo>
                  <a:pt x="10446" y="1986"/>
                </a:lnTo>
                <a:lnTo>
                  <a:pt x="10463" y="1968"/>
                </a:lnTo>
                <a:lnTo>
                  <a:pt x="10472" y="1959"/>
                </a:lnTo>
                <a:lnTo>
                  <a:pt x="10472" y="1942"/>
                </a:lnTo>
                <a:lnTo>
                  <a:pt x="10463" y="1933"/>
                </a:lnTo>
                <a:lnTo>
                  <a:pt x="10455" y="1933"/>
                </a:lnTo>
                <a:lnTo>
                  <a:pt x="10437" y="1924"/>
                </a:lnTo>
                <a:lnTo>
                  <a:pt x="10410" y="1924"/>
                </a:lnTo>
                <a:lnTo>
                  <a:pt x="10393" y="1924"/>
                </a:lnTo>
                <a:lnTo>
                  <a:pt x="10366" y="1924"/>
                </a:lnTo>
                <a:lnTo>
                  <a:pt x="10357" y="1915"/>
                </a:lnTo>
                <a:lnTo>
                  <a:pt x="10366" y="1906"/>
                </a:lnTo>
                <a:lnTo>
                  <a:pt x="10375" y="1906"/>
                </a:lnTo>
                <a:lnTo>
                  <a:pt x="10393" y="1915"/>
                </a:lnTo>
                <a:lnTo>
                  <a:pt x="10428" y="1915"/>
                </a:lnTo>
                <a:lnTo>
                  <a:pt x="10455" y="1915"/>
                </a:lnTo>
                <a:lnTo>
                  <a:pt x="10472" y="1924"/>
                </a:lnTo>
                <a:lnTo>
                  <a:pt x="10490" y="1933"/>
                </a:lnTo>
                <a:lnTo>
                  <a:pt x="10499" y="1942"/>
                </a:lnTo>
                <a:lnTo>
                  <a:pt x="10516" y="1950"/>
                </a:lnTo>
                <a:lnTo>
                  <a:pt x="10534" y="1959"/>
                </a:lnTo>
                <a:lnTo>
                  <a:pt x="10552" y="1968"/>
                </a:lnTo>
                <a:lnTo>
                  <a:pt x="10569" y="1977"/>
                </a:lnTo>
                <a:lnTo>
                  <a:pt x="10578" y="1986"/>
                </a:lnTo>
                <a:lnTo>
                  <a:pt x="10578" y="2003"/>
                </a:lnTo>
                <a:lnTo>
                  <a:pt x="10587" y="2021"/>
                </a:lnTo>
                <a:lnTo>
                  <a:pt x="10596" y="2039"/>
                </a:lnTo>
                <a:lnTo>
                  <a:pt x="10604" y="2056"/>
                </a:lnTo>
                <a:lnTo>
                  <a:pt x="10640" y="2065"/>
                </a:lnTo>
                <a:lnTo>
                  <a:pt x="10657" y="2065"/>
                </a:lnTo>
                <a:lnTo>
                  <a:pt x="10675" y="2065"/>
                </a:lnTo>
                <a:lnTo>
                  <a:pt x="10693" y="2065"/>
                </a:lnTo>
                <a:lnTo>
                  <a:pt x="10702" y="2030"/>
                </a:lnTo>
                <a:lnTo>
                  <a:pt x="10702" y="2021"/>
                </a:lnTo>
                <a:lnTo>
                  <a:pt x="10710" y="2012"/>
                </a:lnTo>
                <a:lnTo>
                  <a:pt x="10710" y="2039"/>
                </a:lnTo>
                <a:lnTo>
                  <a:pt x="10710" y="2048"/>
                </a:lnTo>
                <a:lnTo>
                  <a:pt x="10710" y="2056"/>
                </a:lnTo>
                <a:lnTo>
                  <a:pt x="10710" y="2065"/>
                </a:lnTo>
                <a:lnTo>
                  <a:pt x="10737" y="2065"/>
                </a:lnTo>
                <a:lnTo>
                  <a:pt x="10746" y="2065"/>
                </a:lnTo>
                <a:lnTo>
                  <a:pt x="10772" y="2065"/>
                </a:lnTo>
                <a:lnTo>
                  <a:pt x="10772" y="2056"/>
                </a:lnTo>
                <a:lnTo>
                  <a:pt x="10772" y="2048"/>
                </a:lnTo>
                <a:lnTo>
                  <a:pt x="10772" y="2021"/>
                </a:lnTo>
                <a:lnTo>
                  <a:pt x="10763" y="2012"/>
                </a:lnTo>
                <a:lnTo>
                  <a:pt x="10763" y="2003"/>
                </a:lnTo>
                <a:lnTo>
                  <a:pt x="10763" y="1986"/>
                </a:lnTo>
                <a:lnTo>
                  <a:pt x="10763" y="1968"/>
                </a:lnTo>
                <a:lnTo>
                  <a:pt x="10763" y="1950"/>
                </a:lnTo>
                <a:lnTo>
                  <a:pt x="10754" y="1933"/>
                </a:lnTo>
                <a:lnTo>
                  <a:pt x="10746" y="1924"/>
                </a:lnTo>
                <a:lnTo>
                  <a:pt x="10728" y="1933"/>
                </a:lnTo>
                <a:lnTo>
                  <a:pt x="10719" y="1933"/>
                </a:lnTo>
                <a:lnTo>
                  <a:pt x="10719" y="1942"/>
                </a:lnTo>
                <a:lnTo>
                  <a:pt x="10710" y="1959"/>
                </a:lnTo>
                <a:lnTo>
                  <a:pt x="10702" y="1942"/>
                </a:lnTo>
                <a:lnTo>
                  <a:pt x="10702" y="1933"/>
                </a:lnTo>
                <a:lnTo>
                  <a:pt x="10702" y="1924"/>
                </a:lnTo>
                <a:lnTo>
                  <a:pt x="10710" y="1924"/>
                </a:lnTo>
                <a:lnTo>
                  <a:pt x="10719" y="1915"/>
                </a:lnTo>
                <a:lnTo>
                  <a:pt x="10737" y="1898"/>
                </a:lnTo>
                <a:lnTo>
                  <a:pt x="10746" y="1889"/>
                </a:lnTo>
                <a:lnTo>
                  <a:pt x="10719" y="1889"/>
                </a:lnTo>
                <a:lnTo>
                  <a:pt x="10710" y="1889"/>
                </a:lnTo>
                <a:lnTo>
                  <a:pt x="10702" y="1871"/>
                </a:lnTo>
                <a:lnTo>
                  <a:pt x="10675" y="1862"/>
                </a:lnTo>
                <a:lnTo>
                  <a:pt x="10666" y="1862"/>
                </a:lnTo>
                <a:lnTo>
                  <a:pt x="10649" y="1845"/>
                </a:lnTo>
                <a:lnTo>
                  <a:pt x="10622" y="1836"/>
                </a:lnTo>
                <a:lnTo>
                  <a:pt x="10604" y="1827"/>
                </a:lnTo>
                <a:lnTo>
                  <a:pt x="10578" y="1818"/>
                </a:lnTo>
                <a:lnTo>
                  <a:pt x="10560" y="1809"/>
                </a:lnTo>
                <a:lnTo>
                  <a:pt x="10552" y="1800"/>
                </a:lnTo>
                <a:lnTo>
                  <a:pt x="10543" y="1800"/>
                </a:lnTo>
                <a:lnTo>
                  <a:pt x="10534" y="1800"/>
                </a:lnTo>
                <a:lnTo>
                  <a:pt x="10507" y="1809"/>
                </a:lnTo>
                <a:lnTo>
                  <a:pt x="10507" y="1800"/>
                </a:lnTo>
                <a:lnTo>
                  <a:pt x="10534" y="1792"/>
                </a:lnTo>
                <a:lnTo>
                  <a:pt x="10543" y="1792"/>
                </a:lnTo>
                <a:lnTo>
                  <a:pt x="10543" y="1774"/>
                </a:lnTo>
                <a:lnTo>
                  <a:pt x="10534" y="1739"/>
                </a:lnTo>
                <a:lnTo>
                  <a:pt x="10534" y="1730"/>
                </a:lnTo>
                <a:lnTo>
                  <a:pt x="10525" y="1730"/>
                </a:lnTo>
                <a:lnTo>
                  <a:pt x="10499" y="1739"/>
                </a:lnTo>
                <a:lnTo>
                  <a:pt x="10490" y="1747"/>
                </a:lnTo>
                <a:lnTo>
                  <a:pt x="10472" y="1747"/>
                </a:lnTo>
                <a:lnTo>
                  <a:pt x="10437" y="1756"/>
                </a:lnTo>
                <a:lnTo>
                  <a:pt x="10428" y="1765"/>
                </a:lnTo>
                <a:lnTo>
                  <a:pt x="10419" y="1765"/>
                </a:lnTo>
                <a:lnTo>
                  <a:pt x="10410" y="1765"/>
                </a:lnTo>
                <a:lnTo>
                  <a:pt x="10402" y="1756"/>
                </a:lnTo>
                <a:lnTo>
                  <a:pt x="10428" y="1747"/>
                </a:lnTo>
                <a:lnTo>
                  <a:pt x="10437" y="1747"/>
                </a:lnTo>
                <a:lnTo>
                  <a:pt x="10455" y="1739"/>
                </a:lnTo>
                <a:lnTo>
                  <a:pt x="10499" y="1730"/>
                </a:lnTo>
                <a:lnTo>
                  <a:pt x="10507" y="1721"/>
                </a:lnTo>
                <a:lnTo>
                  <a:pt x="10516" y="1721"/>
                </a:lnTo>
                <a:lnTo>
                  <a:pt x="10534" y="1712"/>
                </a:lnTo>
                <a:lnTo>
                  <a:pt x="10552" y="1712"/>
                </a:lnTo>
                <a:lnTo>
                  <a:pt x="10552" y="1730"/>
                </a:lnTo>
                <a:lnTo>
                  <a:pt x="10569" y="1765"/>
                </a:lnTo>
                <a:lnTo>
                  <a:pt x="10587" y="1792"/>
                </a:lnTo>
                <a:lnTo>
                  <a:pt x="10604" y="1792"/>
                </a:lnTo>
                <a:lnTo>
                  <a:pt x="10613" y="1800"/>
                </a:lnTo>
                <a:lnTo>
                  <a:pt x="10649" y="1809"/>
                </a:lnTo>
                <a:lnTo>
                  <a:pt x="10693" y="1827"/>
                </a:lnTo>
                <a:lnTo>
                  <a:pt x="10702" y="1836"/>
                </a:lnTo>
                <a:lnTo>
                  <a:pt x="10719" y="1845"/>
                </a:lnTo>
                <a:lnTo>
                  <a:pt x="10719" y="1827"/>
                </a:lnTo>
                <a:lnTo>
                  <a:pt x="10719" y="1809"/>
                </a:lnTo>
                <a:lnTo>
                  <a:pt x="10737" y="1800"/>
                </a:lnTo>
                <a:lnTo>
                  <a:pt x="10737" y="1774"/>
                </a:lnTo>
                <a:lnTo>
                  <a:pt x="10737" y="1756"/>
                </a:lnTo>
                <a:lnTo>
                  <a:pt x="10737" y="1730"/>
                </a:lnTo>
                <a:lnTo>
                  <a:pt x="10728" y="1721"/>
                </a:lnTo>
                <a:lnTo>
                  <a:pt x="10710" y="1721"/>
                </a:lnTo>
                <a:lnTo>
                  <a:pt x="10675" y="1703"/>
                </a:lnTo>
                <a:lnTo>
                  <a:pt x="10666" y="1695"/>
                </a:lnTo>
                <a:lnTo>
                  <a:pt x="10649" y="1695"/>
                </a:lnTo>
                <a:lnTo>
                  <a:pt x="10631" y="1686"/>
                </a:lnTo>
                <a:lnTo>
                  <a:pt x="10613" y="1677"/>
                </a:lnTo>
                <a:lnTo>
                  <a:pt x="10604" y="1659"/>
                </a:lnTo>
                <a:lnTo>
                  <a:pt x="10587" y="1659"/>
                </a:lnTo>
                <a:lnTo>
                  <a:pt x="10552" y="1659"/>
                </a:lnTo>
                <a:lnTo>
                  <a:pt x="10516" y="1659"/>
                </a:lnTo>
                <a:lnTo>
                  <a:pt x="10499" y="1668"/>
                </a:lnTo>
                <a:lnTo>
                  <a:pt x="10490" y="1677"/>
                </a:lnTo>
                <a:lnTo>
                  <a:pt x="10446" y="1695"/>
                </a:lnTo>
                <a:lnTo>
                  <a:pt x="10428" y="1695"/>
                </a:lnTo>
                <a:lnTo>
                  <a:pt x="10410" y="1695"/>
                </a:lnTo>
                <a:lnTo>
                  <a:pt x="10393" y="1703"/>
                </a:lnTo>
                <a:lnTo>
                  <a:pt x="10366" y="1703"/>
                </a:lnTo>
                <a:lnTo>
                  <a:pt x="10357" y="1703"/>
                </a:lnTo>
                <a:lnTo>
                  <a:pt x="10349" y="1712"/>
                </a:lnTo>
                <a:lnTo>
                  <a:pt x="10340" y="1712"/>
                </a:lnTo>
                <a:lnTo>
                  <a:pt x="10340" y="1703"/>
                </a:lnTo>
                <a:lnTo>
                  <a:pt x="10331" y="1703"/>
                </a:lnTo>
                <a:lnTo>
                  <a:pt x="10340" y="1695"/>
                </a:lnTo>
                <a:lnTo>
                  <a:pt x="10357" y="1695"/>
                </a:lnTo>
                <a:lnTo>
                  <a:pt x="10366" y="1695"/>
                </a:lnTo>
                <a:lnTo>
                  <a:pt x="10384" y="1695"/>
                </a:lnTo>
                <a:lnTo>
                  <a:pt x="10393" y="1695"/>
                </a:lnTo>
                <a:lnTo>
                  <a:pt x="10402" y="1695"/>
                </a:lnTo>
                <a:lnTo>
                  <a:pt x="10410" y="1686"/>
                </a:lnTo>
                <a:lnTo>
                  <a:pt x="10402" y="1677"/>
                </a:lnTo>
                <a:lnTo>
                  <a:pt x="10357" y="1668"/>
                </a:lnTo>
                <a:lnTo>
                  <a:pt x="10357" y="1659"/>
                </a:lnTo>
                <a:lnTo>
                  <a:pt x="10375" y="1668"/>
                </a:lnTo>
                <a:lnTo>
                  <a:pt x="10393" y="1668"/>
                </a:lnTo>
                <a:lnTo>
                  <a:pt x="10419" y="1677"/>
                </a:lnTo>
                <a:lnTo>
                  <a:pt x="10437" y="1686"/>
                </a:lnTo>
                <a:lnTo>
                  <a:pt x="10446" y="1686"/>
                </a:lnTo>
                <a:lnTo>
                  <a:pt x="10463" y="1677"/>
                </a:lnTo>
                <a:lnTo>
                  <a:pt x="10472" y="1677"/>
                </a:lnTo>
                <a:lnTo>
                  <a:pt x="10490" y="1659"/>
                </a:lnTo>
                <a:lnTo>
                  <a:pt x="10499" y="1659"/>
                </a:lnTo>
                <a:lnTo>
                  <a:pt x="10516" y="1650"/>
                </a:lnTo>
                <a:lnTo>
                  <a:pt x="10534" y="1650"/>
                </a:lnTo>
                <a:lnTo>
                  <a:pt x="10534" y="1642"/>
                </a:lnTo>
                <a:lnTo>
                  <a:pt x="10525" y="1633"/>
                </a:lnTo>
                <a:lnTo>
                  <a:pt x="10499" y="1615"/>
                </a:lnTo>
                <a:lnTo>
                  <a:pt x="10490" y="1606"/>
                </a:lnTo>
                <a:lnTo>
                  <a:pt x="10481" y="1597"/>
                </a:lnTo>
                <a:lnTo>
                  <a:pt x="10499" y="1606"/>
                </a:lnTo>
                <a:lnTo>
                  <a:pt x="10516" y="1615"/>
                </a:lnTo>
                <a:lnTo>
                  <a:pt x="10525" y="1624"/>
                </a:lnTo>
                <a:lnTo>
                  <a:pt x="10534" y="1633"/>
                </a:lnTo>
                <a:lnTo>
                  <a:pt x="10543" y="1633"/>
                </a:lnTo>
                <a:lnTo>
                  <a:pt x="10552" y="1633"/>
                </a:lnTo>
                <a:lnTo>
                  <a:pt x="10560" y="1633"/>
                </a:lnTo>
                <a:lnTo>
                  <a:pt x="10569" y="1624"/>
                </a:lnTo>
                <a:lnTo>
                  <a:pt x="10578" y="1606"/>
                </a:lnTo>
                <a:lnTo>
                  <a:pt x="10613" y="1642"/>
                </a:lnTo>
                <a:lnTo>
                  <a:pt x="10649" y="1659"/>
                </a:lnTo>
                <a:lnTo>
                  <a:pt x="10666" y="1668"/>
                </a:lnTo>
                <a:lnTo>
                  <a:pt x="10719" y="1677"/>
                </a:lnTo>
                <a:lnTo>
                  <a:pt x="10728" y="1677"/>
                </a:lnTo>
                <a:lnTo>
                  <a:pt x="10746" y="1668"/>
                </a:lnTo>
                <a:lnTo>
                  <a:pt x="10772" y="1659"/>
                </a:lnTo>
                <a:lnTo>
                  <a:pt x="10790" y="1650"/>
                </a:lnTo>
                <a:lnTo>
                  <a:pt x="10843" y="1650"/>
                </a:lnTo>
                <a:lnTo>
                  <a:pt x="10852" y="1650"/>
                </a:lnTo>
                <a:lnTo>
                  <a:pt x="10852" y="1624"/>
                </a:lnTo>
                <a:lnTo>
                  <a:pt x="10860" y="1606"/>
                </a:lnTo>
                <a:lnTo>
                  <a:pt x="10860" y="1597"/>
                </a:lnTo>
                <a:lnTo>
                  <a:pt x="10816" y="1589"/>
                </a:lnTo>
                <a:lnTo>
                  <a:pt x="10790" y="1580"/>
                </a:lnTo>
                <a:lnTo>
                  <a:pt x="10746" y="1580"/>
                </a:lnTo>
                <a:lnTo>
                  <a:pt x="10728" y="1580"/>
                </a:lnTo>
                <a:lnTo>
                  <a:pt x="10719" y="1571"/>
                </a:lnTo>
                <a:lnTo>
                  <a:pt x="10719" y="1562"/>
                </a:lnTo>
                <a:lnTo>
                  <a:pt x="10728" y="1553"/>
                </a:lnTo>
                <a:lnTo>
                  <a:pt x="10728" y="1544"/>
                </a:lnTo>
                <a:lnTo>
                  <a:pt x="10719" y="1536"/>
                </a:lnTo>
                <a:lnTo>
                  <a:pt x="10728" y="1527"/>
                </a:lnTo>
                <a:lnTo>
                  <a:pt x="10746" y="1518"/>
                </a:lnTo>
                <a:lnTo>
                  <a:pt x="10746" y="1509"/>
                </a:lnTo>
                <a:lnTo>
                  <a:pt x="10746" y="1492"/>
                </a:lnTo>
                <a:lnTo>
                  <a:pt x="10754" y="1509"/>
                </a:lnTo>
                <a:lnTo>
                  <a:pt x="10754" y="1527"/>
                </a:lnTo>
                <a:lnTo>
                  <a:pt x="10746" y="1544"/>
                </a:lnTo>
                <a:lnTo>
                  <a:pt x="10772" y="1553"/>
                </a:lnTo>
                <a:lnTo>
                  <a:pt x="10807" y="1562"/>
                </a:lnTo>
                <a:lnTo>
                  <a:pt x="10843" y="1553"/>
                </a:lnTo>
                <a:lnTo>
                  <a:pt x="10869" y="1544"/>
                </a:lnTo>
                <a:lnTo>
                  <a:pt x="10869" y="1536"/>
                </a:lnTo>
                <a:lnTo>
                  <a:pt x="10887" y="1536"/>
                </a:lnTo>
                <a:lnTo>
                  <a:pt x="10913" y="1536"/>
                </a:lnTo>
                <a:lnTo>
                  <a:pt x="10931" y="1536"/>
                </a:lnTo>
                <a:lnTo>
                  <a:pt x="10940" y="1536"/>
                </a:lnTo>
                <a:lnTo>
                  <a:pt x="10940" y="1527"/>
                </a:lnTo>
                <a:lnTo>
                  <a:pt x="10940" y="1518"/>
                </a:lnTo>
                <a:lnTo>
                  <a:pt x="10949" y="1509"/>
                </a:lnTo>
                <a:lnTo>
                  <a:pt x="10940" y="1500"/>
                </a:lnTo>
                <a:lnTo>
                  <a:pt x="10931" y="1492"/>
                </a:lnTo>
                <a:lnTo>
                  <a:pt x="10922" y="1483"/>
                </a:lnTo>
                <a:lnTo>
                  <a:pt x="10904" y="1456"/>
                </a:lnTo>
                <a:lnTo>
                  <a:pt x="10887" y="1430"/>
                </a:lnTo>
                <a:lnTo>
                  <a:pt x="10869" y="1430"/>
                </a:lnTo>
                <a:lnTo>
                  <a:pt x="10860" y="1430"/>
                </a:lnTo>
                <a:lnTo>
                  <a:pt x="10852" y="1456"/>
                </a:lnTo>
                <a:lnTo>
                  <a:pt x="10843" y="1474"/>
                </a:lnTo>
                <a:lnTo>
                  <a:pt x="10825" y="1483"/>
                </a:lnTo>
                <a:lnTo>
                  <a:pt x="10807" y="1483"/>
                </a:lnTo>
                <a:lnTo>
                  <a:pt x="10816" y="1474"/>
                </a:lnTo>
                <a:lnTo>
                  <a:pt x="10825" y="1465"/>
                </a:lnTo>
                <a:lnTo>
                  <a:pt x="10825" y="1456"/>
                </a:lnTo>
                <a:lnTo>
                  <a:pt x="10834" y="1447"/>
                </a:lnTo>
                <a:lnTo>
                  <a:pt x="10825" y="1430"/>
                </a:lnTo>
                <a:lnTo>
                  <a:pt x="10816" y="1421"/>
                </a:lnTo>
                <a:lnTo>
                  <a:pt x="10807" y="1421"/>
                </a:lnTo>
                <a:lnTo>
                  <a:pt x="10781" y="1430"/>
                </a:lnTo>
                <a:lnTo>
                  <a:pt x="10772" y="1439"/>
                </a:lnTo>
                <a:lnTo>
                  <a:pt x="10763" y="1439"/>
                </a:lnTo>
                <a:lnTo>
                  <a:pt x="10754" y="1439"/>
                </a:lnTo>
                <a:lnTo>
                  <a:pt x="10746" y="1430"/>
                </a:lnTo>
                <a:lnTo>
                  <a:pt x="10737" y="1421"/>
                </a:lnTo>
                <a:lnTo>
                  <a:pt x="10719" y="1412"/>
                </a:lnTo>
                <a:lnTo>
                  <a:pt x="10754" y="1421"/>
                </a:lnTo>
                <a:lnTo>
                  <a:pt x="10763" y="1430"/>
                </a:lnTo>
                <a:lnTo>
                  <a:pt x="10781" y="1421"/>
                </a:lnTo>
                <a:lnTo>
                  <a:pt x="10799" y="1412"/>
                </a:lnTo>
                <a:lnTo>
                  <a:pt x="10807" y="1412"/>
                </a:lnTo>
                <a:lnTo>
                  <a:pt x="10825" y="1403"/>
                </a:lnTo>
                <a:lnTo>
                  <a:pt x="10852" y="1386"/>
                </a:lnTo>
                <a:lnTo>
                  <a:pt x="10869" y="1386"/>
                </a:lnTo>
                <a:lnTo>
                  <a:pt x="10887" y="1394"/>
                </a:lnTo>
                <a:lnTo>
                  <a:pt x="10896" y="1403"/>
                </a:lnTo>
                <a:lnTo>
                  <a:pt x="10904" y="1403"/>
                </a:lnTo>
                <a:lnTo>
                  <a:pt x="10913" y="1412"/>
                </a:lnTo>
                <a:lnTo>
                  <a:pt x="10922" y="1403"/>
                </a:lnTo>
                <a:lnTo>
                  <a:pt x="10931" y="1394"/>
                </a:lnTo>
                <a:lnTo>
                  <a:pt x="10931" y="1386"/>
                </a:lnTo>
                <a:lnTo>
                  <a:pt x="10931" y="1377"/>
                </a:lnTo>
                <a:lnTo>
                  <a:pt x="10931" y="1359"/>
                </a:lnTo>
                <a:lnTo>
                  <a:pt x="10931" y="1350"/>
                </a:lnTo>
                <a:lnTo>
                  <a:pt x="10931" y="1341"/>
                </a:lnTo>
                <a:lnTo>
                  <a:pt x="10922" y="1333"/>
                </a:lnTo>
                <a:lnTo>
                  <a:pt x="10922" y="1324"/>
                </a:lnTo>
                <a:lnTo>
                  <a:pt x="10922" y="1315"/>
                </a:lnTo>
                <a:lnTo>
                  <a:pt x="10904" y="1297"/>
                </a:lnTo>
                <a:lnTo>
                  <a:pt x="10887" y="1280"/>
                </a:lnTo>
                <a:lnTo>
                  <a:pt x="10896" y="1262"/>
                </a:lnTo>
                <a:lnTo>
                  <a:pt x="10878" y="1244"/>
                </a:lnTo>
                <a:lnTo>
                  <a:pt x="10869" y="1244"/>
                </a:lnTo>
                <a:lnTo>
                  <a:pt x="10852" y="1244"/>
                </a:lnTo>
                <a:lnTo>
                  <a:pt x="10843" y="1244"/>
                </a:lnTo>
                <a:lnTo>
                  <a:pt x="10834" y="1236"/>
                </a:lnTo>
                <a:lnTo>
                  <a:pt x="10825" y="1236"/>
                </a:lnTo>
                <a:lnTo>
                  <a:pt x="10799" y="1244"/>
                </a:lnTo>
                <a:lnTo>
                  <a:pt x="10781" y="1244"/>
                </a:lnTo>
                <a:lnTo>
                  <a:pt x="10781" y="1236"/>
                </a:lnTo>
                <a:lnTo>
                  <a:pt x="10772" y="1236"/>
                </a:lnTo>
                <a:lnTo>
                  <a:pt x="10754" y="1218"/>
                </a:lnTo>
                <a:lnTo>
                  <a:pt x="10746" y="1191"/>
                </a:lnTo>
                <a:lnTo>
                  <a:pt x="10737" y="1191"/>
                </a:lnTo>
                <a:lnTo>
                  <a:pt x="10719" y="1191"/>
                </a:lnTo>
                <a:lnTo>
                  <a:pt x="10710" y="1191"/>
                </a:lnTo>
                <a:lnTo>
                  <a:pt x="10710" y="1183"/>
                </a:lnTo>
                <a:lnTo>
                  <a:pt x="10693" y="1174"/>
                </a:lnTo>
                <a:lnTo>
                  <a:pt x="10702" y="1174"/>
                </a:lnTo>
                <a:lnTo>
                  <a:pt x="10719" y="1156"/>
                </a:lnTo>
                <a:lnTo>
                  <a:pt x="10728" y="1156"/>
                </a:lnTo>
                <a:lnTo>
                  <a:pt x="10746" y="1165"/>
                </a:lnTo>
                <a:lnTo>
                  <a:pt x="10763" y="1174"/>
                </a:lnTo>
                <a:lnTo>
                  <a:pt x="10772" y="1174"/>
                </a:lnTo>
                <a:lnTo>
                  <a:pt x="10816" y="1156"/>
                </a:lnTo>
                <a:lnTo>
                  <a:pt x="10816" y="1147"/>
                </a:lnTo>
                <a:lnTo>
                  <a:pt x="10852" y="1139"/>
                </a:lnTo>
                <a:lnTo>
                  <a:pt x="10887" y="1139"/>
                </a:lnTo>
                <a:lnTo>
                  <a:pt x="10896" y="1139"/>
                </a:lnTo>
                <a:lnTo>
                  <a:pt x="10922" y="1147"/>
                </a:lnTo>
                <a:lnTo>
                  <a:pt x="10949" y="1156"/>
                </a:lnTo>
                <a:lnTo>
                  <a:pt x="10966" y="1156"/>
                </a:lnTo>
                <a:lnTo>
                  <a:pt x="10975" y="1165"/>
                </a:lnTo>
                <a:lnTo>
                  <a:pt x="10984" y="1165"/>
                </a:lnTo>
                <a:lnTo>
                  <a:pt x="10993" y="1165"/>
                </a:lnTo>
                <a:lnTo>
                  <a:pt x="11001" y="1165"/>
                </a:lnTo>
                <a:lnTo>
                  <a:pt x="11001" y="1147"/>
                </a:lnTo>
                <a:lnTo>
                  <a:pt x="11010" y="1139"/>
                </a:lnTo>
                <a:lnTo>
                  <a:pt x="11010" y="1130"/>
                </a:lnTo>
                <a:lnTo>
                  <a:pt x="11010" y="1103"/>
                </a:lnTo>
                <a:lnTo>
                  <a:pt x="11010" y="1094"/>
                </a:lnTo>
                <a:lnTo>
                  <a:pt x="11001" y="1086"/>
                </a:lnTo>
                <a:lnTo>
                  <a:pt x="10993" y="1086"/>
                </a:lnTo>
                <a:lnTo>
                  <a:pt x="10966" y="1086"/>
                </a:lnTo>
                <a:lnTo>
                  <a:pt x="10949" y="1094"/>
                </a:lnTo>
                <a:lnTo>
                  <a:pt x="10940" y="1094"/>
                </a:lnTo>
                <a:lnTo>
                  <a:pt x="10931" y="1086"/>
                </a:lnTo>
                <a:lnTo>
                  <a:pt x="10922" y="1086"/>
                </a:lnTo>
                <a:lnTo>
                  <a:pt x="10904" y="1077"/>
                </a:lnTo>
                <a:lnTo>
                  <a:pt x="10869" y="1068"/>
                </a:lnTo>
                <a:lnTo>
                  <a:pt x="10852" y="1059"/>
                </a:lnTo>
                <a:lnTo>
                  <a:pt x="10834" y="1033"/>
                </a:lnTo>
                <a:lnTo>
                  <a:pt x="10852" y="1024"/>
                </a:lnTo>
                <a:lnTo>
                  <a:pt x="10878" y="1024"/>
                </a:lnTo>
                <a:lnTo>
                  <a:pt x="10887" y="1024"/>
                </a:lnTo>
                <a:lnTo>
                  <a:pt x="10922" y="1041"/>
                </a:lnTo>
                <a:lnTo>
                  <a:pt x="10931" y="1041"/>
                </a:lnTo>
                <a:lnTo>
                  <a:pt x="10940" y="1033"/>
                </a:lnTo>
                <a:lnTo>
                  <a:pt x="10931" y="1024"/>
                </a:lnTo>
                <a:lnTo>
                  <a:pt x="10922" y="1015"/>
                </a:lnTo>
                <a:lnTo>
                  <a:pt x="10904" y="1006"/>
                </a:lnTo>
                <a:lnTo>
                  <a:pt x="10887" y="997"/>
                </a:lnTo>
                <a:lnTo>
                  <a:pt x="10860" y="988"/>
                </a:lnTo>
                <a:lnTo>
                  <a:pt x="10843" y="988"/>
                </a:lnTo>
                <a:lnTo>
                  <a:pt x="10825" y="988"/>
                </a:lnTo>
                <a:lnTo>
                  <a:pt x="10807" y="997"/>
                </a:lnTo>
                <a:lnTo>
                  <a:pt x="10790" y="1015"/>
                </a:lnTo>
                <a:lnTo>
                  <a:pt x="10772" y="1024"/>
                </a:lnTo>
                <a:lnTo>
                  <a:pt x="10763" y="1015"/>
                </a:lnTo>
                <a:lnTo>
                  <a:pt x="10763" y="1006"/>
                </a:lnTo>
                <a:lnTo>
                  <a:pt x="10763" y="988"/>
                </a:lnTo>
                <a:lnTo>
                  <a:pt x="10772" y="971"/>
                </a:lnTo>
                <a:lnTo>
                  <a:pt x="10781" y="962"/>
                </a:lnTo>
                <a:lnTo>
                  <a:pt x="10790" y="944"/>
                </a:lnTo>
                <a:lnTo>
                  <a:pt x="10799" y="927"/>
                </a:lnTo>
                <a:lnTo>
                  <a:pt x="10799" y="909"/>
                </a:lnTo>
                <a:lnTo>
                  <a:pt x="10816" y="883"/>
                </a:lnTo>
                <a:lnTo>
                  <a:pt x="10816" y="874"/>
                </a:lnTo>
                <a:lnTo>
                  <a:pt x="10807" y="865"/>
                </a:lnTo>
                <a:lnTo>
                  <a:pt x="10843" y="838"/>
                </a:lnTo>
                <a:lnTo>
                  <a:pt x="10860" y="838"/>
                </a:lnTo>
                <a:lnTo>
                  <a:pt x="10869" y="838"/>
                </a:lnTo>
                <a:lnTo>
                  <a:pt x="10887" y="838"/>
                </a:lnTo>
                <a:lnTo>
                  <a:pt x="10887" y="830"/>
                </a:lnTo>
                <a:lnTo>
                  <a:pt x="10896" y="821"/>
                </a:lnTo>
                <a:lnTo>
                  <a:pt x="10896" y="812"/>
                </a:lnTo>
                <a:lnTo>
                  <a:pt x="10904" y="803"/>
                </a:lnTo>
                <a:lnTo>
                  <a:pt x="10904" y="794"/>
                </a:lnTo>
                <a:lnTo>
                  <a:pt x="10940" y="785"/>
                </a:lnTo>
                <a:lnTo>
                  <a:pt x="10957" y="785"/>
                </a:lnTo>
                <a:lnTo>
                  <a:pt x="10957" y="777"/>
                </a:lnTo>
                <a:lnTo>
                  <a:pt x="10966" y="777"/>
                </a:lnTo>
                <a:lnTo>
                  <a:pt x="10957" y="768"/>
                </a:lnTo>
                <a:lnTo>
                  <a:pt x="10957" y="759"/>
                </a:lnTo>
                <a:lnTo>
                  <a:pt x="10949" y="759"/>
                </a:lnTo>
                <a:lnTo>
                  <a:pt x="10949" y="750"/>
                </a:lnTo>
                <a:lnTo>
                  <a:pt x="10940" y="750"/>
                </a:lnTo>
                <a:lnTo>
                  <a:pt x="10931" y="750"/>
                </a:lnTo>
                <a:lnTo>
                  <a:pt x="10931" y="741"/>
                </a:lnTo>
                <a:lnTo>
                  <a:pt x="10931" y="733"/>
                </a:lnTo>
                <a:lnTo>
                  <a:pt x="10931" y="715"/>
                </a:lnTo>
                <a:lnTo>
                  <a:pt x="10940" y="706"/>
                </a:lnTo>
                <a:lnTo>
                  <a:pt x="10940" y="697"/>
                </a:lnTo>
                <a:lnTo>
                  <a:pt x="10931" y="688"/>
                </a:lnTo>
                <a:lnTo>
                  <a:pt x="10922" y="680"/>
                </a:lnTo>
                <a:lnTo>
                  <a:pt x="10896" y="688"/>
                </a:lnTo>
                <a:lnTo>
                  <a:pt x="10887" y="680"/>
                </a:lnTo>
                <a:lnTo>
                  <a:pt x="10878" y="680"/>
                </a:lnTo>
                <a:lnTo>
                  <a:pt x="10878" y="671"/>
                </a:lnTo>
                <a:lnTo>
                  <a:pt x="10869" y="653"/>
                </a:lnTo>
                <a:lnTo>
                  <a:pt x="10878" y="644"/>
                </a:lnTo>
                <a:lnTo>
                  <a:pt x="10887" y="627"/>
                </a:lnTo>
                <a:lnTo>
                  <a:pt x="10896" y="618"/>
                </a:lnTo>
                <a:lnTo>
                  <a:pt x="10922" y="600"/>
                </a:lnTo>
                <a:lnTo>
                  <a:pt x="10931" y="600"/>
                </a:lnTo>
                <a:lnTo>
                  <a:pt x="10949" y="600"/>
                </a:lnTo>
                <a:lnTo>
                  <a:pt x="10957" y="600"/>
                </a:lnTo>
                <a:lnTo>
                  <a:pt x="10984" y="609"/>
                </a:lnTo>
                <a:lnTo>
                  <a:pt x="11028" y="618"/>
                </a:lnTo>
                <a:lnTo>
                  <a:pt x="11054" y="609"/>
                </a:lnTo>
                <a:lnTo>
                  <a:pt x="11081" y="609"/>
                </a:lnTo>
                <a:lnTo>
                  <a:pt x="11090" y="609"/>
                </a:lnTo>
                <a:lnTo>
                  <a:pt x="11107" y="609"/>
                </a:lnTo>
                <a:lnTo>
                  <a:pt x="11116" y="609"/>
                </a:lnTo>
                <a:lnTo>
                  <a:pt x="11143" y="600"/>
                </a:lnTo>
                <a:lnTo>
                  <a:pt x="11169" y="591"/>
                </a:lnTo>
                <a:lnTo>
                  <a:pt x="11187" y="574"/>
                </a:lnTo>
                <a:lnTo>
                  <a:pt x="11151" y="565"/>
                </a:lnTo>
                <a:lnTo>
                  <a:pt x="11143" y="556"/>
                </a:lnTo>
                <a:lnTo>
                  <a:pt x="11125" y="547"/>
                </a:lnTo>
                <a:lnTo>
                  <a:pt x="11160" y="530"/>
                </a:lnTo>
                <a:lnTo>
                  <a:pt x="11178" y="530"/>
                </a:lnTo>
                <a:lnTo>
                  <a:pt x="11213" y="530"/>
                </a:lnTo>
                <a:lnTo>
                  <a:pt x="11240" y="521"/>
                </a:lnTo>
                <a:lnTo>
                  <a:pt x="11293" y="512"/>
                </a:lnTo>
                <a:lnTo>
                  <a:pt x="11310" y="503"/>
                </a:lnTo>
                <a:lnTo>
                  <a:pt x="11310" y="494"/>
                </a:lnTo>
                <a:lnTo>
                  <a:pt x="11310" y="485"/>
                </a:lnTo>
                <a:lnTo>
                  <a:pt x="11293" y="477"/>
                </a:lnTo>
                <a:lnTo>
                  <a:pt x="11310" y="468"/>
                </a:lnTo>
                <a:lnTo>
                  <a:pt x="11346" y="468"/>
                </a:lnTo>
                <a:lnTo>
                  <a:pt x="11372" y="468"/>
                </a:lnTo>
                <a:lnTo>
                  <a:pt x="11390" y="459"/>
                </a:lnTo>
                <a:lnTo>
                  <a:pt x="11443" y="432"/>
                </a:lnTo>
                <a:lnTo>
                  <a:pt x="11460" y="415"/>
                </a:lnTo>
                <a:lnTo>
                  <a:pt x="11513" y="397"/>
                </a:lnTo>
                <a:lnTo>
                  <a:pt x="11513" y="388"/>
                </a:lnTo>
                <a:lnTo>
                  <a:pt x="11522" y="388"/>
                </a:lnTo>
                <a:lnTo>
                  <a:pt x="11504" y="380"/>
                </a:lnTo>
                <a:lnTo>
                  <a:pt x="11487" y="371"/>
                </a:lnTo>
                <a:lnTo>
                  <a:pt x="11460" y="362"/>
                </a:lnTo>
                <a:lnTo>
                  <a:pt x="11443" y="353"/>
                </a:lnTo>
                <a:lnTo>
                  <a:pt x="11407" y="344"/>
                </a:lnTo>
                <a:lnTo>
                  <a:pt x="11354" y="335"/>
                </a:lnTo>
                <a:lnTo>
                  <a:pt x="11310" y="327"/>
                </a:lnTo>
                <a:lnTo>
                  <a:pt x="11240" y="327"/>
                </a:lnTo>
                <a:lnTo>
                  <a:pt x="11222" y="327"/>
                </a:lnTo>
                <a:lnTo>
                  <a:pt x="11213" y="327"/>
                </a:lnTo>
                <a:lnTo>
                  <a:pt x="11187" y="335"/>
                </a:lnTo>
                <a:lnTo>
                  <a:pt x="11169" y="335"/>
                </a:lnTo>
                <a:lnTo>
                  <a:pt x="11160" y="335"/>
                </a:lnTo>
                <a:lnTo>
                  <a:pt x="11151" y="344"/>
                </a:lnTo>
                <a:lnTo>
                  <a:pt x="11134" y="362"/>
                </a:lnTo>
                <a:lnTo>
                  <a:pt x="11116" y="380"/>
                </a:lnTo>
                <a:lnTo>
                  <a:pt x="11099" y="397"/>
                </a:lnTo>
                <a:lnTo>
                  <a:pt x="11090" y="397"/>
                </a:lnTo>
                <a:lnTo>
                  <a:pt x="11072" y="406"/>
                </a:lnTo>
                <a:lnTo>
                  <a:pt x="11054" y="397"/>
                </a:lnTo>
                <a:lnTo>
                  <a:pt x="11037" y="397"/>
                </a:lnTo>
                <a:lnTo>
                  <a:pt x="11028" y="388"/>
                </a:lnTo>
                <a:lnTo>
                  <a:pt x="11001" y="388"/>
                </a:lnTo>
                <a:lnTo>
                  <a:pt x="10984" y="388"/>
                </a:lnTo>
                <a:lnTo>
                  <a:pt x="10949" y="380"/>
                </a:lnTo>
                <a:lnTo>
                  <a:pt x="10949" y="362"/>
                </a:lnTo>
                <a:lnTo>
                  <a:pt x="10913" y="362"/>
                </a:lnTo>
                <a:lnTo>
                  <a:pt x="10887" y="371"/>
                </a:lnTo>
                <a:lnTo>
                  <a:pt x="10834" y="415"/>
                </a:lnTo>
                <a:lnTo>
                  <a:pt x="10825" y="424"/>
                </a:lnTo>
                <a:lnTo>
                  <a:pt x="10807" y="432"/>
                </a:lnTo>
                <a:lnTo>
                  <a:pt x="10781" y="441"/>
                </a:lnTo>
                <a:lnTo>
                  <a:pt x="10746" y="459"/>
                </a:lnTo>
                <a:lnTo>
                  <a:pt x="10737" y="468"/>
                </a:lnTo>
                <a:lnTo>
                  <a:pt x="10684" y="485"/>
                </a:lnTo>
                <a:lnTo>
                  <a:pt x="10675" y="494"/>
                </a:lnTo>
                <a:lnTo>
                  <a:pt x="10666" y="503"/>
                </a:lnTo>
                <a:lnTo>
                  <a:pt x="10657" y="512"/>
                </a:lnTo>
                <a:lnTo>
                  <a:pt x="10649" y="512"/>
                </a:lnTo>
                <a:lnTo>
                  <a:pt x="10649" y="494"/>
                </a:lnTo>
                <a:lnTo>
                  <a:pt x="10657" y="485"/>
                </a:lnTo>
                <a:lnTo>
                  <a:pt x="10702" y="459"/>
                </a:lnTo>
                <a:lnTo>
                  <a:pt x="10710" y="450"/>
                </a:lnTo>
                <a:lnTo>
                  <a:pt x="10746" y="424"/>
                </a:lnTo>
                <a:lnTo>
                  <a:pt x="10763" y="415"/>
                </a:lnTo>
                <a:lnTo>
                  <a:pt x="10781" y="397"/>
                </a:lnTo>
                <a:lnTo>
                  <a:pt x="10799" y="371"/>
                </a:lnTo>
                <a:lnTo>
                  <a:pt x="10807" y="353"/>
                </a:lnTo>
                <a:lnTo>
                  <a:pt x="10807" y="335"/>
                </a:lnTo>
                <a:lnTo>
                  <a:pt x="10807" y="318"/>
                </a:lnTo>
                <a:lnTo>
                  <a:pt x="10807" y="309"/>
                </a:lnTo>
                <a:lnTo>
                  <a:pt x="10799" y="300"/>
                </a:lnTo>
                <a:lnTo>
                  <a:pt x="10790" y="282"/>
                </a:lnTo>
                <a:lnTo>
                  <a:pt x="10772" y="282"/>
                </a:lnTo>
                <a:lnTo>
                  <a:pt x="10702" y="282"/>
                </a:lnTo>
                <a:lnTo>
                  <a:pt x="10675" y="291"/>
                </a:lnTo>
                <a:lnTo>
                  <a:pt x="10657" y="291"/>
                </a:lnTo>
                <a:lnTo>
                  <a:pt x="10657" y="300"/>
                </a:lnTo>
                <a:lnTo>
                  <a:pt x="10649" y="309"/>
                </a:lnTo>
                <a:lnTo>
                  <a:pt x="10649" y="318"/>
                </a:lnTo>
                <a:lnTo>
                  <a:pt x="10640" y="327"/>
                </a:lnTo>
                <a:lnTo>
                  <a:pt x="10631" y="335"/>
                </a:lnTo>
                <a:lnTo>
                  <a:pt x="10622" y="344"/>
                </a:lnTo>
                <a:lnTo>
                  <a:pt x="10569" y="353"/>
                </a:lnTo>
                <a:lnTo>
                  <a:pt x="10552" y="318"/>
                </a:lnTo>
                <a:lnTo>
                  <a:pt x="10507" y="291"/>
                </a:lnTo>
                <a:lnTo>
                  <a:pt x="10366" y="291"/>
                </a:lnTo>
                <a:lnTo>
                  <a:pt x="10313" y="291"/>
                </a:lnTo>
                <a:lnTo>
                  <a:pt x="10234" y="300"/>
                </a:lnTo>
                <a:lnTo>
                  <a:pt x="10190" y="309"/>
                </a:lnTo>
                <a:lnTo>
                  <a:pt x="10163" y="300"/>
                </a:lnTo>
                <a:lnTo>
                  <a:pt x="10163" y="282"/>
                </a:lnTo>
                <a:lnTo>
                  <a:pt x="10172" y="274"/>
                </a:lnTo>
                <a:lnTo>
                  <a:pt x="10181" y="265"/>
                </a:lnTo>
                <a:lnTo>
                  <a:pt x="10604" y="247"/>
                </a:lnTo>
                <a:lnTo>
                  <a:pt x="10657" y="238"/>
                </a:lnTo>
                <a:lnTo>
                  <a:pt x="10702" y="229"/>
                </a:lnTo>
                <a:lnTo>
                  <a:pt x="10737" y="212"/>
                </a:lnTo>
                <a:lnTo>
                  <a:pt x="10772" y="194"/>
                </a:lnTo>
                <a:lnTo>
                  <a:pt x="10772" y="185"/>
                </a:lnTo>
                <a:lnTo>
                  <a:pt x="10763" y="177"/>
                </a:lnTo>
                <a:lnTo>
                  <a:pt x="10746" y="168"/>
                </a:lnTo>
                <a:lnTo>
                  <a:pt x="10702" y="150"/>
                </a:lnTo>
                <a:lnTo>
                  <a:pt x="10640" y="141"/>
                </a:lnTo>
                <a:lnTo>
                  <a:pt x="10613" y="150"/>
                </a:lnTo>
                <a:lnTo>
                  <a:pt x="10604" y="141"/>
                </a:lnTo>
                <a:lnTo>
                  <a:pt x="10596" y="132"/>
                </a:lnTo>
                <a:lnTo>
                  <a:pt x="10578" y="132"/>
                </a:lnTo>
                <a:lnTo>
                  <a:pt x="10560" y="132"/>
                </a:lnTo>
                <a:lnTo>
                  <a:pt x="10534" y="115"/>
                </a:lnTo>
                <a:lnTo>
                  <a:pt x="10507" y="88"/>
                </a:lnTo>
                <a:lnTo>
                  <a:pt x="10437" y="97"/>
                </a:lnTo>
                <a:lnTo>
                  <a:pt x="10375" y="106"/>
                </a:lnTo>
                <a:lnTo>
                  <a:pt x="10322" y="97"/>
                </a:lnTo>
                <a:lnTo>
                  <a:pt x="10287" y="106"/>
                </a:lnTo>
                <a:lnTo>
                  <a:pt x="10216" y="97"/>
                </a:lnTo>
                <a:lnTo>
                  <a:pt x="10155" y="97"/>
                </a:lnTo>
                <a:lnTo>
                  <a:pt x="10128" y="97"/>
                </a:lnTo>
                <a:lnTo>
                  <a:pt x="10040" y="115"/>
                </a:lnTo>
                <a:lnTo>
                  <a:pt x="10013" y="115"/>
                </a:lnTo>
                <a:lnTo>
                  <a:pt x="10005" y="115"/>
                </a:lnTo>
                <a:lnTo>
                  <a:pt x="10005" y="97"/>
                </a:lnTo>
                <a:lnTo>
                  <a:pt x="10040" y="97"/>
                </a:lnTo>
                <a:lnTo>
                  <a:pt x="10146" y="88"/>
                </a:lnTo>
                <a:lnTo>
                  <a:pt x="10331" y="79"/>
                </a:lnTo>
                <a:lnTo>
                  <a:pt x="10437" y="71"/>
                </a:lnTo>
                <a:lnTo>
                  <a:pt x="10455" y="71"/>
                </a:lnTo>
                <a:lnTo>
                  <a:pt x="10463" y="62"/>
                </a:lnTo>
                <a:lnTo>
                  <a:pt x="10455" y="62"/>
                </a:lnTo>
                <a:lnTo>
                  <a:pt x="10366" y="44"/>
                </a:lnTo>
                <a:lnTo>
                  <a:pt x="10322" y="35"/>
                </a:lnTo>
                <a:lnTo>
                  <a:pt x="10269" y="35"/>
                </a:lnTo>
                <a:lnTo>
                  <a:pt x="10260" y="35"/>
                </a:lnTo>
                <a:lnTo>
                  <a:pt x="10225" y="18"/>
                </a:lnTo>
                <a:lnTo>
                  <a:pt x="10155" y="9"/>
                </a:lnTo>
                <a:lnTo>
                  <a:pt x="10102" y="0"/>
                </a:lnTo>
                <a:lnTo>
                  <a:pt x="9934" y="0"/>
                </a:lnTo>
                <a:lnTo>
                  <a:pt x="9899" y="9"/>
                </a:lnTo>
                <a:lnTo>
                  <a:pt x="9872" y="18"/>
                </a:lnTo>
                <a:lnTo>
                  <a:pt x="9846" y="18"/>
                </a:lnTo>
                <a:lnTo>
                  <a:pt x="9828" y="9"/>
                </a:lnTo>
                <a:lnTo>
                  <a:pt x="9810" y="9"/>
                </a:lnTo>
                <a:lnTo>
                  <a:pt x="9793" y="9"/>
                </a:lnTo>
                <a:lnTo>
                  <a:pt x="9775" y="9"/>
                </a:lnTo>
                <a:lnTo>
                  <a:pt x="9749" y="18"/>
                </a:lnTo>
                <a:lnTo>
                  <a:pt x="9669" y="18"/>
                </a:lnTo>
                <a:lnTo>
                  <a:pt x="9660" y="18"/>
                </a:lnTo>
                <a:lnTo>
                  <a:pt x="9660" y="26"/>
                </a:lnTo>
                <a:lnTo>
                  <a:pt x="9652" y="26"/>
                </a:lnTo>
                <a:lnTo>
                  <a:pt x="9625" y="26"/>
                </a:lnTo>
                <a:lnTo>
                  <a:pt x="9599" y="18"/>
                </a:lnTo>
                <a:lnTo>
                  <a:pt x="9581" y="18"/>
                </a:lnTo>
                <a:lnTo>
                  <a:pt x="9581" y="26"/>
                </a:lnTo>
                <a:lnTo>
                  <a:pt x="9563" y="35"/>
                </a:lnTo>
                <a:lnTo>
                  <a:pt x="9555" y="35"/>
                </a:lnTo>
                <a:lnTo>
                  <a:pt x="9528" y="35"/>
                </a:lnTo>
                <a:lnTo>
                  <a:pt x="9519" y="35"/>
                </a:lnTo>
                <a:lnTo>
                  <a:pt x="9511" y="44"/>
                </a:lnTo>
                <a:lnTo>
                  <a:pt x="9511" y="53"/>
                </a:lnTo>
                <a:lnTo>
                  <a:pt x="9519" y="62"/>
                </a:lnTo>
                <a:lnTo>
                  <a:pt x="9528" y="62"/>
                </a:lnTo>
                <a:lnTo>
                  <a:pt x="9563" y="79"/>
                </a:lnTo>
                <a:lnTo>
                  <a:pt x="9572" y="88"/>
                </a:lnTo>
                <a:lnTo>
                  <a:pt x="9563" y="97"/>
                </a:lnTo>
                <a:lnTo>
                  <a:pt x="9563" y="106"/>
                </a:lnTo>
                <a:lnTo>
                  <a:pt x="9555" y="115"/>
                </a:lnTo>
                <a:lnTo>
                  <a:pt x="9546" y="115"/>
                </a:lnTo>
                <a:lnTo>
                  <a:pt x="9493" y="79"/>
                </a:lnTo>
                <a:lnTo>
                  <a:pt x="9466" y="79"/>
                </a:lnTo>
                <a:lnTo>
                  <a:pt x="9449" y="71"/>
                </a:lnTo>
                <a:lnTo>
                  <a:pt x="9422" y="62"/>
                </a:lnTo>
                <a:lnTo>
                  <a:pt x="9387" y="53"/>
                </a:lnTo>
                <a:lnTo>
                  <a:pt x="9369" y="62"/>
                </a:lnTo>
                <a:lnTo>
                  <a:pt x="9343" y="79"/>
                </a:lnTo>
                <a:lnTo>
                  <a:pt x="9325" y="97"/>
                </a:lnTo>
                <a:lnTo>
                  <a:pt x="9308" y="88"/>
                </a:lnTo>
                <a:lnTo>
                  <a:pt x="9290" y="88"/>
                </a:lnTo>
                <a:lnTo>
                  <a:pt x="9281" y="88"/>
                </a:lnTo>
                <a:lnTo>
                  <a:pt x="9263" y="79"/>
                </a:lnTo>
                <a:lnTo>
                  <a:pt x="9255" y="71"/>
                </a:lnTo>
                <a:lnTo>
                  <a:pt x="9211" y="62"/>
                </a:lnTo>
                <a:lnTo>
                  <a:pt x="9193" y="62"/>
                </a:lnTo>
                <a:lnTo>
                  <a:pt x="9184" y="71"/>
                </a:lnTo>
                <a:lnTo>
                  <a:pt x="9105" y="88"/>
                </a:lnTo>
                <a:lnTo>
                  <a:pt x="9078" y="88"/>
                </a:lnTo>
                <a:lnTo>
                  <a:pt x="9043" y="97"/>
                </a:lnTo>
                <a:lnTo>
                  <a:pt x="9016" y="115"/>
                </a:lnTo>
                <a:lnTo>
                  <a:pt x="8981" y="106"/>
                </a:lnTo>
                <a:lnTo>
                  <a:pt x="8964" y="106"/>
                </a:lnTo>
                <a:lnTo>
                  <a:pt x="8937" y="124"/>
                </a:lnTo>
                <a:lnTo>
                  <a:pt x="8964" y="141"/>
                </a:lnTo>
                <a:lnTo>
                  <a:pt x="8990" y="141"/>
                </a:lnTo>
                <a:lnTo>
                  <a:pt x="9025" y="141"/>
                </a:lnTo>
                <a:lnTo>
                  <a:pt x="9052" y="132"/>
                </a:lnTo>
                <a:lnTo>
                  <a:pt x="9069" y="132"/>
                </a:lnTo>
                <a:lnTo>
                  <a:pt x="9105" y="141"/>
                </a:lnTo>
                <a:lnTo>
                  <a:pt x="9308" y="159"/>
                </a:lnTo>
                <a:lnTo>
                  <a:pt x="9316" y="159"/>
                </a:lnTo>
                <a:lnTo>
                  <a:pt x="9316" y="168"/>
                </a:lnTo>
                <a:lnTo>
                  <a:pt x="9281" y="177"/>
                </a:lnTo>
                <a:lnTo>
                  <a:pt x="9272" y="168"/>
                </a:lnTo>
                <a:lnTo>
                  <a:pt x="9263" y="168"/>
                </a:lnTo>
                <a:lnTo>
                  <a:pt x="9255" y="168"/>
                </a:lnTo>
                <a:lnTo>
                  <a:pt x="9219" y="159"/>
                </a:lnTo>
                <a:lnTo>
                  <a:pt x="9043" y="150"/>
                </a:lnTo>
                <a:lnTo>
                  <a:pt x="9025" y="159"/>
                </a:lnTo>
                <a:lnTo>
                  <a:pt x="9008" y="159"/>
                </a:lnTo>
                <a:lnTo>
                  <a:pt x="9008" y="168"/>
                </a:lnTo>
                <a:lnTo>
                  <a:pt x="9078" y="194"/>
                </a:lnTo>
                <a:lnTo>
                  <a:pt x="9096" y="212"/>
                </a:lnTo>
                <a:lnTo>
                  <a:pt x="9105" y="229"/>
                </a:lnTo>
                <a:lnTo>
                  <a:pt x="9096" y="238"/>
                </a:lnTo>
                <a:lnTo>
                  <a:pt x="9087" y="247"/>
                </a:lnTo>
                <a:lnTo>
                  <a:pt x="9078" y="274"/>
                </a:lnTo>
                <a:lnTo>
                  <a:pt x="9078" y="291"/>
                </a:lnTo>
                <a:lnTo>
                  <a:pt x="9078" y="300"/>
                </a:lnTo>
                <a:lnTo>
                  <a:pt x="9087" y="318"/>
                </a:lnTo>
                <a:lnTo>
                  <a:pt x="9087" y="327"/>
                </a:lnTo>
                <a:lnTo>
                  <a:pt x="9078" y="327"/>
                </a:lnTo>
                <a:lnTo>
                  <a:pt x="9069" y="335"/>
                </a:lnTo>
                <a:lnTo>
                  <a:pt x="9061" y="335"/>
                </a:lnTo>
                <a:lnTo>
                  <a:pt x="9025" y="327"/>
                </a:lnTo>
                <a:lnTo>
                  <a:pt x="8928" y="282"/>
                </a:lnTo>
                <a:lnTo>
                  <a:pt x="8875" y="265"/>
                </a:lnTo>
                <a:lnTo>
                  <a:pt x="8769" y="221"/>
                </a:lnTo>
                <a:lnTo>
                  <a:pt x="8681" y="212"/>
                </a:lnTo>
                <a:lnTo>
                  <a:pt x="8619" y="212"/>
                </a:lnTo>
                <a:lnTo>
                  <a:pt x="8611" y="212"/>
                </a:lnTo>
                <a:lnTo>
                  <a:pt x="8611" y="229"/>
                </a:lnTo>
                <a:lnTo>
                  <a:pt x="8628" y="256"/>
                </a:lnTo>
                <a:lnTo>
                  <a:pt x="8655" y="274"/>
                </a:lnTo>
                <a:lnTo>
                  <a:pt x="8708" y="300"/>
                </a:lnTo>
                <a:lnTo>
                  <a:pt x="8717" y="309"/>
                </a:lnTo>
                <a:lnTo>
                  <a:pt x="8708" y="318"/>
                </a:lnTo>
                <a:lnTo>
                  <a:pt x="8690" y="318"/>
                </a:lnTo>
                <a:lnTo>
                  <a:pt x="8655" y="309"/>
                </a:lnTo>
                <a:lnTo>
                  <a:pt x="8619" y="318"/>
                </a:lnTo>
                <a:lnTo>
                  <a:pt x="8584" y="291"/>
                </a:lnTo>
                <a:lnTo>
                  <a:pt x="8558" y="282"/>
                </a:lnTo>
                <a:lnTo>
                  <a:pt x="8478" y="238"/>
                </a:lnTo>
                <a:lnTo>
                  <a:pt x="8461" y="238"/>
                </a:lnTo>
                <a:lnTo>
                  <a:pt x="8452" y="247"/>
                </a:lnTo>
                <a:lnTo>
                  <a:pt x="8452" y="274"/>
                </a:lnTo>
                <a:lnTo>
                  <a:pt x="8469" y="291"/>
                </a:lnTo>
                <a:lnTo>
                  <a:pt x="8461" y="300"/>
                </a:lnTo>
                <a:lnTo>
                  <a:pt x="8461" y="318"/>
                </a:lnTo>
                <a:lnTo>
                  <a:pt x="8452" y="335"/>
                </a:lnTo>
                <a:lnTo>
                  <a:pt x="8443" y="335"/>
                </a:lnTo>
                <a:lnTo>
                  <a:pt x="8434" y="353"/>
                </a:lnTo>
                <a:lnTo>
                  <a:pt x="8417" y="353"/>
                </a:lnTo>
                <a:lnTo>
                  <a:pt x="8417" y="344"/>
                </a:lnTo>
                <a:lnTo>
                  <a:pt x="8417" y="282"/>
                </a:lnTo>
                <a:lnTo>
                  <a:pt x="8417" y="265"/>
                </a:lnTo>
                <a:lnTo>
                  <a:pt x="8399" y="256"/>
                </a:lnTo>
                <a:lnTo>
                  <a:pt x="8390" y="247"/>
                </a:lnTo>
                <a:lnTo>
                  <a:pt x="8364" y="238"/>
                </a:lnTo>
                <a:lnTo>
                  <a:pt x="8346" y="229"/>
                </a:lnTo>
                <a:lnTo>
                  <a:pt x="8337" y="229"/>
                </a:lnTo>
                <a:lnTo>
                  <a:pt x="8293" y="238"/>
                </a:lnTo>
                <a:lnTo>
                  <a:pt x="8275" y="247"/>
                </a:lnTo>
                <a:lnTo>
                  <a:pt x="8222" y="256"/>
                </a:lnTo>
                <a:lnTo>
                  <a:pt x="8196" y="256"/>
                </a:lnTo>
                <a:lnTo>
                  <a:pt x="8117" y="265"/>
                </a:lnTo>
                <a:lnTo>
                  <a:pt x="8037" y="282"/>
                </a:lnTo>
                <a:lnTo>
                  <a:pt x="8002" y="291"/>
                </a:lnTo>
                <a:lnTo>
                  <a:pt x="8002" y="300"/>
                </a:lnTo>
                <a:lnTo>
                  <a:pt x="8037" y="309"/>
                </a:lnTo>
                <a:lnTo>
                  <a:pt x="8055" y="318"/>
                </a:lnTo>
                <a:lnTo>
                  <a:pt x="8081" y="335"/>
                </a:lnTo>
                <a:lnTo>
                  <a:pt x="8108" y="353"/>
                </a:lnTo>
                <a:lnTo>
                  <a:pt x="8152" y="380"/>
                </a:lnTo>
                <a:lnTo>
                  <a:pt x="8178" y="388"/>
                </a:lnTo>
                <a:lnTo>
                  <a:pt x="8196" y="406"/>
                </a:lnTo>
                <a:lnTo>
                  <a:pt x="8187" y="406"/>
                </a:lnTo>
                <a:lnTo>
                  <a:pt x="8178" y="406"/>
                </a:lnTo>
                <a:lnTo>
                  <a:pt x="8161" y="397"/>
                </a:lnTo>
                <a:lnTo>
                  <a:pt x="8134" y="380"/>
                </a:lnTo>
                <a:lnTo>
                  <a:pt x="8108" y="371"/>
                </a:lnTo>
                <a:lnTo>
                  <a:pt x="8090" y="362"/>
                </a:lnTo>
                <a:lnTo>
                  <a:pt x="8064" y="353"/>
                </a:lnTo>
                <a:lnTo>
                  <a:pt x="8020" y="327"/>
                </a:lnTo>
                <a:lnTo>
                  <a:pt x="8002" y="318"/>
                </a:lnTo>
                <a:lnTo>
                  <a:pt x="7975" y="309"/>
                </a:lnTo>
                <a:lnTo>
                  <a:pt x="7958" y="309"/>
                </a:lnTo>
                <a:lnTo>
                  <a:pt x="7940" y="309"/>
                </a:lnTo>
                <a:lnTo>
                  <a:pt x="7914" y="309"/>
                </a:lnTo>
                <a:lnTo>
                  <a:pt x="7887" y="318"/>
                </a:lnTo>
                <a:lnTo>
                  <a:pt x="7870" y="327"/>
                </a:lnTo>
                <a:lnTo>
                  <a:pt x="7861" y="344"/>
                </a:lnTo>
                <a:lnTo>
                  <a:pt x="7861" y="353"/>
                </a:lnTo>
                <a:lnTo>
                  <a:pt x="7861" y="362"/>
                </a:lnTo>
                <a:lnTo>
                  <a:pt x="7861" y="380"/>
                </a:lnTo>
                <a:lnTo>
                  <a:pt x="7870" y="406"/>
                </a:lnTo>
                <a:lnTo>
                  <a:pt x="7861" y="424"/>
                </a:lnTo>
                <a:lnTo>
                  <a:pt x="7852" y="441"/>
                </a:lnTo>
                <a:lnTo>
                  <a:pt x="7843" y="450"/>
                </a:lnTo>
                <a:lnTo>
                  <a:pt x="7834" y="450"/>
                </a:lnTo>
                <a:lnTo>
                  <a:pt x="7825" y="450"/>
                </a:lnTo>
                <a:lnTo>
                  <a:pt x="7808" y="450"/>
                </a:lnTo>
                <a:lnTo>
                  <a:pt x="7799" y="441"/>
                </a:lnTo>
                <a:lnTo>
                  <a:pt x="7781" y="441"/>
                </a:lnTo>
                <a:lnTo>
                  <a:pt x="7755" y="432"/>
                </a:lnTo>
                <a:lnTo>
                  <a:pt x="7737" y="432"/>
                </a:lnTo>
                <a:lnTo>
                  <a:pt x="7728" y="432"/>
                </a:lnTo>
                <a:lnTo>
                  <a:pt x="7711" y="450"/>
                </a:lnTo>
                <a:lnTo>
                  <a:pt x="7711" y="459"/>
                </a:lnTo>
                <a:lnTo>
                  <a:pt x="7720" y="485"/>
                </a:lnTo>
                <a:lnTo>
                  <a:pt x="7728" y="494"/>
                </a:lnTo>
                <a:lnTo>
                  <a:pt x="7720" y="494"/>
                </a:lnTo>
                <a:lnTo>
                  <a:pt x="7693" y="468"/>
                </a:lnTo>
                <a:lnTo>
                  <a:pt x="7684" y="468"/>
                </a:lnTo>
                <a:lnTo>
                  <a:pt x="7675" y="459"/>
                </a:lnTo>
                <a:lnTo>
                  <a:pt x="7658" y="459"/>
                </a:lnTo>
                <a:lnTo>
                  <a:pt x="7614" y="468"/>
                </a:lnTo>
                <a:lnTo>
                  <a:pt x="7605" y="477"/>
                </a:lnTo>
                <a:lnTo>
                  <a:pt x="7578" y="503"/>
                </a:lnTo>
                <a:lnTo>
                  <a:pt x="7552" y="512"/>
                </a:lnTo>
                <a:lnTo>
                  <a:pt x="7534" y="530"/>
                </a:lnTo>
                <a:lnTo>
                  <a:pt x="7517" y="530"/>
                </a:lnTo>
                <a:lnTo>
                  <a:pt x="7508" y="530"/>
                </a:lnTo>
                <a:lnTo>
                  <a:pt x="7499" y="538"/>
                </a:lnTo>
                <a:lnTo>
                  <a:pt x="7481" y="547"/>
                </a:lnTo>
                <a:lnTo>
                  <a:pt x="7464" y="556"/>
                </a:lnTo>
                <a:lnTo>
                  <a:pt x="7437" y="574"/>
                </a:lnTo>
                <a:lnTo>
                  <a:pt x="7428" y="574"/>
                </a:lnTo>
                <a:lnTo>
                  <a:pt x="7420" y="591"/>
                </a:lnTo>
                <a:lnTo>
                  <a:pt x="7420" y="609"/>
                </a:lnTo>
                <a:lnTo>
                  <a:pt x="7420" y="618"/>
                </a:lnTo>
                <a:lnTo>
                  <a:pt x="7428" y="618"/>
                </a:lnTo>
                <a:lnTo>
                  <a:pt x="7437" y="627"/>
                </a:lnTo>
                <a:lnTo>
                  <a:pt x="7446" y="627"/>
                </a:lnTo>
                <a:lnTo>
                  <a:pt x="7473" y="627"/>
                </a:lnTo>
                <a:lnTo>
                  <a:pt x="7481" y="627"/>
                </a:lnTo>
                <a:lnTo>
                  <a:pt x="7508" y="635"/>
                </a:lnTo>
                <a:lnTo>
                  <a:pt x="7517" y="635"/>
                </a:lnTo>
                <a:lnTo>
                  <a:pt x="7543" y="635"/>
                </a:lnTo>
                <a:lnTo>
                  <a:pt x="7552" y="627"/>
                </a:lnTo>
                <a:lnTo>
                  <a:pt x="7561" y="627"/>
                </a:lnTo>
                <a:lnTo>
                  <a:pt x="7578" y="627"/>
                </a:lnTo>
                <a:lnTo>
                  <a:pt x="7596" y="627"/>
                </a:lnTo>
                <a:lnTo>
                  <a:pt x="7614" y="618"/>
                </a:lnTo>
                <a:lnTo>
                  <a:pt x="7623" y="618"/>
                </a:lnTo>
                <a:lnTo>
                  <a:pt x="7631" y="618"/>
                </a:lnTo>
                <a:lnTo>
                  <a:pt x="7640" y="627"/>
                </a:lnTo>
                <a:lnTo>
                  <a:pt x="7623" y="627"/>
                </a:lnTo>
                <a:lnTo>
                  <a:pt x="7605" y="635"/>
                </a:lnTo>
                <a:lnTo>
                  <a:pt x="7596" y="644"/>
                </a:lnTo>
                <a:lnTo>
                  <a:pt x="7587" y="644"/>
                </a:lnTo>
                <a:lnTo>
                  <a:pt x="7587" y="662"/>
                </a:lnTo>
                <a:lnTo>
                  <a:pt x="7578" y="688"/>
                </a:lnTo>
                <a:lnTo>
                  <a:pt x="7570" y="715"/>
                </a:lnTo>
                <a:lnTo>
                  <a:pt x="7561" y="733"/>
                </a:lnTo>
                <a:lnTo>
                  <a:pt x="7552" y="750"/>
                </a:lnTo>
                <a:lnTo>
                  <a:pt x="7534" y="768"/>
                </a:lnTo>
                <a:lnTo>
                  <a:pt x="7517" y="777"/>
                </a:lnTo>
                <a:lnTo>
                  <a:pt x="7508" y="785"/>
                </a:lnTo>
                <a:lnTo>
                  <a:pt x="7499" y="785"/>
                </a:lnTo>
                <a:lnTo>
                  <a:pt x="7490" y="785"/>
                </a:lnTo>
                <a:lnTo>
                  <a:pt x="7464" y="785"/>
                </a:lnTo>
                <a:lnTo>
                  <a:pt x="7411" y="785"/>
                </a:lnTo>
                <a:lnTo>
                  <a:pt x="7393" y="785"/>
                </a:lnTo>
                <a:lnTo>
                  <a:pt x="7384" y="794"/>
                </a:lnTo>
                <a:lnTo>
                  <a:pt x="7367" y="794"/>
                </a:lnTo>
                <a:lnTo>
                  <a:pt x="7358" y="794"/>
                </a:lnTo>
                <a:lnTo>
                  <a:pt x="7331" y="803"/>
                </a:lnTo>
                <a:lnTo>
                  <a:pt x="7296" y="812"/>
                </a:lnTo>
                <a:lnTo>
                  <a:pt x="7287" y="821"/>
                </a:lnTo>
                <a:lnTo>
                  <a:pt x="7287" y="830"/>
                </a:lnTo>
                <a:lnTo>
                  <a:pt x="7217" y="847"/>
                </a:lnTo>
                <a:lnTo>
                  <a:pt x="7181" y="856"/>
                </a:lnTo>
                <a:lnTo>
                  <a:pt x="7164" y="856"/>
                </a:lnTo>
                <a:lnTo>
                  <a:pt x="7155" y="865"/>
                </a:lnTo>
                <a:lnTo>
                  <a:pt x="7146" y="865"/>
                </a:lnTo>
                <a:lnTo>
                  <a:pt x="7111" y="865"/>
                </a:lnTo>
                <a:lnTo>
                  <a:pt x="7102" y="865"/>
                </a:lnTo>
                <a:lnTo>
                  <a:pt x="7093" y="874"/>
                </a:lnTo>
                <a:lnTo>
                  <a:pt x="7067" y="883"/>
                </a:lnTo>
                <a:lnTo>
                  <a:pt x="7040" y="891"/>
                </a:lnTo>
                <a:lnTo>
                  <a:pt x="7031" y="891"/>
                </a:lnTo>
                <a:lnTo>
                  <a:pt x="7014" y="909"/>
                </a:lnTo>
                <a:lnTo>
                  <a:pt x="7014" y="918"/>
                </a:lnTo>
                <a:lnTo>
                  <a:pt x="7023" y="927"/>
                </a:lnTo>
                <a:lnTo>
                  <a:pt x="7005" y="936"/>
                </a:lnTo>
                <a:lnTo>
                  <a:pt x="7005" y="944"/>
                </a:lnTo>
                <a:lnTo>
                  <a:pt x="7023" y="953"/>
                </a:lnTo>
                <a:lnTo>
                  <a:pt x="7049" y="971"/>
                </a:lnTo>
                <a:lnTo>
                  <a:pt x="7049" y="980"/>
                </a:lnTo>
                <a:lnTo>
                  <a:pt x="7058" y="980"/>
                </a:lnTo>
                <a:lnTo>
                  <a:pt x="7093" y="988"/>
                </a:lnTo>
                <a:lnTo>
                  <a:pt x="7102" y="988"/>
                </a:lnTo>
                <a:lnTo>
                  <a:pt x="7111" y="997"/>
                </a:lnTo>
                <a:lnTo>
                  <a:pt x="7120" y="997"/>
                </a:lnTo>
                <a:lnTo>
                  <a:pt x="7137" y="1006"/>
                </a:lnTo>
                <a:lnTo>
                  <a:pt x="7155" y="1006"/>
                </a:lnTo>
                <a:lnTo>
                  <a:pt x="7164" y="1006"/>
                </a:lnTo>
                <a:lnTo>
                  <a:pt x="7181" y="997"/>
                </a:lnTo>
                <a:lnTo>
                  <a:pt x="7208" y="997"/>
                </a:lnTo>
                <a:lnTo>
                  <a:pt x="7190" y="1006"/>
                </a:lnTo>
                <a:lnTo>
                  <a:pt x="7173" y="1015"/>
                </a:lnTo>
                <a:lnTo>
                  <a:pt x="7190" y="1024"/>
                </a:lnTo>
                <a:lnTo>
                  <a:pt x="7199" y="1024"/>
                </a:lnTo>
                <a:lnTo>
                  <a:pt x="7199" y="1033"/>
                </a:lnTo>
                <a:lnTo>
                  <a:pt x="7217" y="1041"/>
                </a:lnTo>
                <a:lnTo>
                  <a:pt x="7261" y="1059"/>
                </a:lnTo>
                <a:lnTo>
                  <a:pt x="7270" y="1059"/>
                </a:lnTo>
                <a:lnTo>
                  <a:pt x="7278" y="1050"/>
                </a:lnTo>
                <a:lnTo>
                  <a:pt x="7287" y="1050"/>
                </a:lnTo>
                <a:lnTo>
                  <a:pt x="7296" y="1041"/>
                </a:lnTo>
                <a:lnTo>
                  <a:pt x="7305" y="1033"/>
                </a:lnTo>
                <a:lnTo>
                  <a:pt x="7314" y="1033"/>
                </a:lnTo>
                <a:lnTo>
                  <a:pt x="7323" y="1033"/>
                </a:lnTo>
                <a:lnTo>
                  <a:pt x="7340" y="1041"/>
                </a:lnTo>
                <a:lnTo>
                  <a:pt x="7349" y="1041"/>
                </a:lnTo>
                <a:lnTo>
                  <a:pt x="7358" y="1050"/>
                </a:lnTo>
                <a:lnTo>
                  <a:pt x="7384" y="1050"/>
                </a:lnTo>
                <a:lnTo>
                  <a:pt x="7393" y="1041"/>
                </a:lnTo>
                <a:lnTo>
                  <a:pt x="7420" y="1033"/>
                </a:lnTo>
                <a:lnTo>
                  <a:pt x="7437" y="1024"/>
                </a:lnTo>
                <a:lnTo>
                  <a:pt x="7446" y="1024"/>
                </a:lnTo>
                <a:lnTo>
                  <a:pt x="7455" y="1024"/>
                </a:lnTo>
                <a:lnTo>
                  <a:pt x="7473" y="1033"/>
                </a:lnTo>
                <a:lnTo>
                  <a:pt x="7481" y="1041"/>
                </a:lnTo>
                <a:lnTo>
                  <a:pt x="7490" y="1050"/>
                </a:lnTo>
                <a:lnTo>
                  <a:pt x="7481" y="1050"/>
                </a:lnTo>
                <a:lnTo>
                  <a:pt x="7473" y="1068"/>
                </a:lnTo>
                <a:lnTo>
                  <a:pt x="7473" y="1077"/>
                </a:lnTo>
                <a:lnTo>
                  <a:pt x="7481" y="1086"/>
                </a:lnTo>
                <a:lnTo>
                  <a:pt x="7455" y="1077"/>
                </a:lnTo>
                <a:lnTo>
                  <a:pt x="7437" y="1068"/>
                </a:lnTo>
                <a:lnTo>
                  <a:pt x="7402" y="1068"/>
                </a:lnTo>
                <a:lnTo>
                  <a:pt x="7349" y="1068"/>
                </a:lnTo>
                <a:lnTo>
                  <a:pt x="7314" y="1077"/>
                </a:lnTo>
                <a:lnTo>
                  <a:pt x="7305" y="1077"/>
                </a:lnTo>
                <a:lnTo>
                  <a:pt x="7287" y="1094"/>
                </a:lnTo>
                <a:lnTo>
                  <a:pt x="7234" y="1094"/>
                </a:lnTo>
                <a:lnTo>
                  <a:pt x="7164" y="1094"/>
                </a:lnTo>
                <a:lnTo>
                  <a:pt x="7146" y="1103"/>
                </a:lnTo>
                <a:lnTo>
                  <a:pt x="7137" y="1103"/>
                </a:lnTo>
                <a:lnTo>
                  <a:pt x="7137" y="1112"/>
                </a:lnTo>
                <a:lnTo>
                  <a:pt x="7128" y="1112"/>
                </a:lnTo>
                <a:lnTo>
                  <a:pt x="7128" y="1121"/>
                </a:lnTo>
                <a:lnTo>
                  <a:pt x="7137" y="1130"/>
                </a:lnTo>
                <a:lnTo>
                  <a:pt x="7155" y="1139"/>
                </a:lnTo>
                <a:lnTo>
                  <a:pt x="7155" y="1147"/>
                </a:lnTo>
                <a:lnTo>
                  <a:pt x="7155" y="1156"/>
                </a:lnTo>
                <a:lnTo>
                  <a:pt x="7164" y="1156"/>
                </a:lnTo>
                <a:lnTo>
                  <a:pt x="7181" y="1156"/>
                </a:lnTo>
                <a:lnTo>
                  <a:pt x="7199" y="1147"/>
                </a:lnTo>
                <a:lnTo>
                  <a:pt x="7234" y="1130"/>
                </a:lnTo>
                <a:lnTo>
                  <a:pt x="7226" y="1139"/>
                </a:lnTo>
                <a:lnTo>
                  <a:pt x="7226" y="1147"/>
                </a:lnTo>
                <a:lnTo>
                  <a:pt x="7217" y="1156"/>
                </a:lnTo>
                <a:lnTo>
                  <a:pt x="7226" y="1165"/>
                </a:lnTo>
                <a:lnTo>
                  <a:pt x="7234" y="1165"/>
                </a:lnTo>
                <a:lnTo>
                  <a:pt x="7270" y="1174"/>
                </a:lnTo>
                <a:lnTo>
                  <a:pt x="7305" y="1183"/>
                </a:lnTo>
                <a:lnTo>
                  <a:pt x="7340" y="1174"/>
                </a:lnTo>
                <a:lnTo>
                  <a:pt x="7349" y="1183"/>
                </a:lnTo>
                <a:lnTo>
                  <a:pt x="7340" y="1183"/>
                </a:lnTo>
                <a:lnTo>
                  <a:pt x="7314" y="1191"/>
                </a:lnTo>
                <a:lnTo>
                  <a:pt x="7296" y="1191"/>
                </a:lnTo>
                <a:lnTo>
                  <a:pt x="7252" y="1218"/>
                </a:lnTo>
                <a:lnTo>
                  <a:pt x="7252" y="1227"/>
                </a:lnTo>
                <a:lnTo>
                  <a:pt x="7261" y="1227"/>
                </a:lnTo>
                <a:lnTo>
                  <a:pt x="7278" y="1236"/>
                </a:lnTo>
                <a:lnTo>
                  <a:pt x="7305" y="1253"/>
                </a:lnTo>
                <a:lnTo>
                  <a:pt x="7314" y="1262"/>
                </a:lnTo>
                <a:lnTo>
                  <a:pt x="7340" y="1271"/>
                </a:lnTo>
                <a:lnTo>
                  <a:pt x="7349" y="1271"/>
                </a:lnTo>
                <a:lnTo>
                  <a:pt x="7446" y="1289"/>
                </a:lnTo>
                <a:lnTo>
                  <a:pt x="7455" y="1289"/>
                </a:lnTo>
                <a:lnTo>
                  <a:pt x="7446" y="1271"/>
                </a:lnTo>
                <a:lnTo>
                  <a:pt x="7428" y="1262"/>
                </a:lnTo>
                <a:lnTo>
                  <a:pt x="7428" y="1253"/>
                </a:lnTo>
                <a:lnTo>
                  <a:pt x="7437" y="1244"/>
                </a:lnTo>
                <a:lnTo>
                  <a:pt x="7446" y="1244"/>
                </a:lnTo>
                <a:lnTo>
                  <a:pt x="7455" y="1253"/>
                </a:lnTo>
                <a:lnTo>
                  <a:pt x="7464" y="1262"/>
                </a:lnTo>
                <a:lnTo>
                  <a:pt x="7473" y="1262"/>
                </a:lnTo>
                <a:lnTo>
                  <a:pt x="7481" y="1253"/>
                </a:lnTo>
                <a:lnTo>
                  <a:pt x="7499" y="1244"/>
                </a:lnTo>
                <a:lnTo>
                  <a:pt x="7508" y="1244"/>
                </a:lnTo>
                <a:lnTo>
                  <a:pt x="7517" y="1244"/>
                </a:lnTo>
                <a:lnTo>
                  <a:pt x="7525" y="1244"/>
                </a:lnTo>
                <a:lnTo>
                  <a:pt x="7525" y="1253"/>
                </a:lnTo>
                <a:lnTo>
                  <a:pt x="7534" y="1262"/>
                </a:lnTo>
                <a:lnTo>
                  <a:pt x="7543" y="1262"/>
                </a:lnTo>
                <a:lnTo>
                  <a:pt x="7552" y="1262"/>
                </a:lnTo>
                <a:lnTo>
                  <a:pt x="7561" y="1262"/>
                </a:lnTo>
                <a:lnTo>
                  <a:pt x="7570" y="1262"/>
                </a:lnTo>
                <a:lnTo>
                  <a:pt x="7587" y="1253"/>
                </a:lnTo>
                <a:lnTo>
                  <a:pt x="7605" y="1244"/>
                </a:lnTo>
                <a:lnTo>
                  <a:pt x="7614" y="1244"/>
                </a:lnTo>
                <a:lnTo>
                  <a:pt x="7623" y="1236"/>
                </a:lnTo>
                <a:lnTo>
                  <a:pt x="7631" y="1236"/>
                </a:lnTo>
                <a:lnTo>
                  <a:pt x="7640" y="1236"/>
                </a:lnTo>
                <a:lnTo>
                  <a:pt x="7640" y="1244"/>
                </a:lnTo>
                <a:lnTo>
                  <a:pt x="7658" y="1253"/>
                </a:lnTo>
                <a:lnTo>
                  <a:pt x="7667" y="1244"/>
                </a:lnTo>
                <a:lnTo>
                  <a:pt x="7684" y="1236"/>
                </a:lnTo>
                <a:lnTo>
                  <a:pt x="7693" y="1227"/>
                </a:lnTo>
                <a:lnTo>
                  <a:pt x="7702" y="1227"/>
                </a:lnTo>
                <a:lnTo>
                  <a:pt x="7728" y="1236"/>
                </a:lnTo>
                <a:lnTo>
                  <a:pt x="7737" y="1244"/>
                </a:lnTo>
                <a:lnTo>
                  <a:pt x="7746" y="1244"/>
                </a:lnTo>
                <a:lnTo>
                  <a:pt x="7764" y="1244"/>
                </a:lnTo>
                <a:lnTo>
                  <a:pt x="7790" y="1244"/>
                </a:lnTo>
                <a:lnTo>
                  <a:pt x="7825" y="1253"/>
                </a:lnTo>
                <a:lnTo>
                  <a:pt x="7843" y="1253"/>
                </a:lnTo>
                <a:lnTo>
                  <a:pt x="7861" y="1253"/>
                </a:lnTo>
                <a:lnTo>
                  <a:pt x="7887" y="1262"/>
                </a:lnTo>
                <a:lnTo>
                  <a:pt x="7931" y="1280"/>
                </a:lnTo>
                <a:lnTo>
                  <a:pt x="7967" y="1297"/>
                </a:lnTo>
                <a:lnTo>
                  <a:pt x="7984" y="1306"/>
                </a:lnTo>
                <a:lnTo>
                  <a:pt x="8002" y="1306"/>
                </a:lnTo>
                <a:lnTo>
                  <a:pt x="8011" y="1315"/>
                </a:lnTo>
                <a:lnTo>
                  <a:pt x="8028" y="1324"/>
                </a:lnTo>
                <a:lnTo>
                  <a:pt x="8046" y="1324"/>
                </a:lnTo>
                <a:lnTo>
                  <a:pt x="8055" y="1324"/>
                </a:lnTo>
                <a:lnTo>
                  <a:pt x="8064" y="1341"/>
                </a:lnTo>
                <a:lnTo>
                  <a:pt x="8072" y="1359"/>
                </a:lnTo>
                <a:lnTo>
                  <a:pt x="8046" y="1377"/>
                </a:lnTo>
                <a:lnTo>
                  <a:pt x="8055" y="1377"/>
                </a:lnTo>
                <a:lnTo>
                  <a:pt x="8072" y="1386"/>
                </a:lnTo>
                <a:lnTo>
                  <a:pt x="8081" y="1394"/>
                </a:lnTo>
                <a:lnTo>
                  <a:pt x="8090" y="1403"/>
                </a:lnTo>
                <a:lnTo>
                  <a:pt x="8099" y="1412"/>
                </a:lnTo>
                <a:lnTo>
                  <a:pt x="8108" y="1421"/>
                </a:lnTo>
                <a:lnTo>
                  <a:pt x="8143" y="1439"/>
                </a:lnTo>
                <a:lnTo>
                  <a:pt x="8152" y="1447"/>
                </a:lnTo>
                <a:lnTo>
                  <a:pt x="8161" y="1456"/>
                </a:lnTo>
                <a:lnTo>
                  <a:pt x="8170" y="1465"/>
                </a:lnTo>
                <a:lnTo>
                  <a:pt x="8170" y="1474"/>
                </a:lnTo>
                <a:lnTo>
                  <a:pt x="8178" y="1474"/>
                </a:lnTo>
                <a:lnTo>
                  <a:pt x="8178" y="1483"/>
                </a:lnTo>
                <a:lnTo>
                  <a:pt x="8205" y="1483"/>
                </a:lnTo>
                <a:lnTo>
                  <a:pt x="8222" y="1500"/>
                </a:lnTo>
                <a:lnTo>
                  <a:pt x="8214" y="1509"/>
                </a:lnTo>
                <a:lnTo>
                  <a:pt x="8205" y="1509"/>
                </a:lnTo>
                <a:lnTo>
                  <a:pt x="8196" y="1509"/>
                </a:lnTo>
                <a:lnTo>
                  <a:pt x="8187" y="1518"/>
                </a:lnTo>
                <a:lnTo>
                  <a:pt x="8196" y="1518"/>
                </a:lnTo>
                <a:lnTo>
                  <a:pt x="8196" y="1527"/>
                </a:lnTo>
                <a:lnTo>
                  <a:pt x="8196" y="1536"/>
                </a:lnTo>
                <a:lnTo>
                  <a:pt x="8187" y="1544"/>
                </a:lnTo>
                <a:lnTo>
                  <a:pt x="8170" y="1544"/>
                </a:lnTo>
                <a:lnTo>
                  <a:pt x="8161" y="1553"/>
                </a:lnTo>
                <a:lnTo>
                  <a:pt x="8152" y="1562"/>
                </a:lnTo>
                <a:lnTo>
                  <a:pt x="8170" y="1553"/>
                </a:lnTo>
                <a:lnTo>
                  <a:pt x="8196" y="1553"/>
                </a:lnTo>
                <a:lnTo>
                  <a:pt x="8205" y="1553"/>
                </a:lnTo>
                <a:lnTo>
                  <a:pt x="8214" y="1553"/>
                </a:lnTo>
                <a:lnTo>
                  <a:pt x="8222" y="1553"/>
                </a:lnTo>
                <a:lnTo>
                  <a:pt x="8231" y="1571"/>
                </a:lnTo>
                <a:lnTo>
                  <a:pt x="8240" y="1571"/>
                </a:lnTo>
                <a:lnTo>
                  <a:pt x="8240" y="1580"/>
                </a:lnTo>
                <a:lnTo>
                  <a:pt x="8240" y="1589"/>
                </a:lnTo>
                <a:lnTo>
                  <a:pt x="8249" y="1589"/>
                </a:lnTo>
                <a:lnTo>
                  <a:pt x="8249" y="1597"/>
                </a:lnTo>
                <a:lnTo>
                  <a:pt x="8249" y="1615"/>
                </a:lnTo>
                <a:lnTo>
                  <a:pt x="8240" y="1615"/>
                </a:lnTo>
                <a:lnTo>
                  <a:pt x="8240" y="1624"/>
                </a:lnTo>
                <a:lnTo>
                  <a:pt x="8231" y="1633"/>
                </a:lnTo>
                <a:lnTo>
                  <a:pt x="8231" y="1642"/>
                </a:lnTo>
                <a:lnTo>
                  <a:pt x="8240" y="1642"/>
                </a:lnTo>
                <a:lnTo>
                  <a:pt x="8249" y="1650"/>
                </a:lnTo>
                <a:lnTo>
                  <a:pt x="8258" y="1650"/>
                </a:lnTo>
                <a:lnTo>
                  <a:pt x="8258" y="1659"/>
                </a:lnTo>
                <a:lnTo>
                  <a:pt x="8258" y="1668"/>
                </a:lnTo>
                <a:lnTo>
                  <a:pt x="8267" y="1659"/>
                </a:lnTo>
                <a:lnTo>
                  <a:pt x="8284" y="1650"/>
                </a:lnTo>
                <a:lnTo>
                  <a:pt x="8293" y="1659"/>
                </a:lnTo>
                <a:lnTo>
                  <a:pt x="8293" y="1668"/>
                </a:lnTo>
                <a:lnTo>
                  <a:pt x="8293" y="1686"/>
                </a:lnTo>
                <a:lnTo>
                  <a:pt x="8284" y="1686"/>
                </a:lnTo>
                <a:lnTo>
                  <a:pt x="8284" y="1695"/>
                </a:lnTo>
                <a:lnTo>
                  <a:pt x="8275" y="1695"/>
                </a:lnTo>
                <a:lnTo>
                  <a:pt x="8267" y="1703"/>
                </a:lnTo>
                <a:lnTo>
                  <a:pt x="8267" y="1712"/>
                </a:lnTo>
                <a:lnTo>
                  <a:pt x="8267" y="1721"/>
                </a:lnTo>
                <a:lnTo>
                  <a:pt x="8275" y="1721"/>
                </a:lnTo>
                <a:lnTo>
                  <a:pt x="8284" y="1721"/>
                </a:lnTo>
                <a:lnTo>
                  <a:pt x="8293" y="1730"/>
                </a:lnTo>
                <a:lnTo>
                  <a:pt x="8302" y="1730"/>
                </a:lnTo>
                <a:lnTo>
                  <a:pt x="8302" y="1721"/>
                </a:lnTo>
                <a:lnTo>
                  <a:pt x="8311" y="1712"/>
                </a:lnTo>
                <a:lnTo>
                  <a:pt x="8328" y="1721"/>
                </a:lnTo>
                <a:lnTo>
                  <a:pt x="8328" y="1730"/>
                </a:lnTo>
                <a:lnTo>
                  <a:pt x="8337" y="1739"/>
                </a:lnTo>
                <a:lnTo>
                  <a:pt x="8328" y="1739"/>
                </a:lnTo>
                <a:lnTo>
                  <a:pt x="8328" y="1747"/>
                </a:lnTo>
                <a:lnTo>
                  <a:pt x="8337" y="1756"/>
                </a:lnTo>
                <a:lnTo>
                  <a:pt x="8328" y="1765"/>
                </a:lnTo>
                <a:lnTo>
                  <a:pt x="8319" y="1783"/>
                </a:lnTo>
                <a:lnTo>
                  <a:pt x="8311" y="1783"/>
                </a:lnTo>
                <a:lnTo>
                  <a:pt x="8302" y="1792"/>
                </a:lnTo>
                <a:lnTo>
                  <a:pt x="8284" y="1792"/>
                </a:lnTo>
                <a:lnTo>
                  <a:pt x="8267" y="1792"/>
                </a:lnTo>
                <a:lnTo>
                  <a:pt x="8275" y="1800"/>
                </a:lnTo>
                <a:lnTo>
                  <a:pt x="8284" y="1800"/>
                </a:lnTo>
                <a:lnTo>
                  <a:pt x="8293" y="1809"/>
                </a:lnTo>
                <a:lnTo>
                  <a:pt x="8284" y="1818"/>
                </a:lnTo>
                <a:lnTo>
                  <a:pt x="8275" y="1818"/>
                </a:lnTo>
                <a:lnTo>
                  <a:pt x="8267" y="1818"/>
                </a:lnTo>
                <a:lnTo>
                  <a:pt x="8267" y="1827"/>
                </a:lnTo>
                <a:lnTo>
                  <a:pt x="8275" y="1836"/>
                </a:lnTo>
                <a:lnTo>
                  <a:pt x="8293" y="1827"/>
                </a:lnTo>
                <a:lnTo>
                  <a:pt x="8319" y="1800"/>
                </a:lnTo>
                <a:lnTo>
                  <a:pt x="8328" y="1809"/>
                </a:lnTo>
                <a:lnTo>
                  <a:pt x="8319" y="1818"/>
                </a:lnTo>
                <a:lnTo>
                  <a:pt x="8293" y="1845"/>
                </a:lnTo>
                <a:lnTo>
                  <a:pt x="8284" y="1862"/>
                </a:lnTo>
                <a:lnTo>
                  <a:pt x="8275" y="1889"/>
                </a:lnTo>
                <a:lnTo>
                  <a:pt x="8267" y="1898"/>
                </a:lnTo>
                <a:lnTo>
                  <a:pt x="8267" y="1906"/>
                </a:lnTo>
                <a:lnTo>
                  <a:pt x="8275" y="1915"/>
                </a:lnTo>
                <a:lnTo>
                  <a:pt x="8284" y="1933"/>
                </a:lnTo>
                <a:lnTo>
                  <a:pt x="8293" y="1933"/>
                </a:lnTo>
                <a:lnTo>
                  <a:pt x="8311" y="1942"/>
                </a:lnTo>
                <a:lnTo>
                  <a:pt x="8328" y="1942"/>
                </a:lnTo>
                <a:lnTo>
                  <a:pt x="8337" y="1942"/>
                </a:lnTo>
                <a:lnTo>
                  <a:pt x="8364" y="1942"/>
                </a:lnTo>
                <a:lnTo>
                  <a:pt x="8372" y="1942"/>
                </a:lnTo>
                <a:lnTo>
                  <a:pt x="8381" y="1942"/>
                </a:lnTo>
                <a:lnTo>
                  <a:pt x="8390" y="1933"/>
                </a:lnTo>
                <a:lnTo>
                  <a:pt x="8399" y="1924"/>
                </a:lnTo>
                <a:lnTo>
                  <a:pt x="8390" y="1915"/>
                </a:lnTo>
                <a:lnTo>
                  <a:pt x="8390" y="1906"/>
                </a:lnTo>
                <a:lnTo>
                  <a:pt x="8399" y="1906"/>
                </a:lnTo>
                <a:lnTo>
                  <a:pt x="8408" y="1898"/>
                </a:lnTo>
                <a:lnTo>
                  <a:pt x="8408" y="1889"/>
                </a:lnTo>
                <a:lnTo>
                  <a:pt x="8417" y="1889"/>
                </a:lnTo>
                <a:lnTo>
                  <a:pt x="8425" y="1880"/>
                </a:lnTo>
                <a:lnTo>
                  <a:pt x="8425" y="1871"/>
                </a:lnTo>
                <a:lnTo>
                  <a:pt x="8425" y="1862"/>
                </a:lnTo>
                <a:lnTo>
                  <a:pt x="8417" y="1853"/>
                </a:lnTo>
                <a:lnTo>
                  <a:pt x="8408" y="1845"/>
                </a:lnTo>
                <a:lnTo>
                  <a:pt x="8408" y="1836"/>
                </a:lnTo>
                <a:lnTo>
                  <a:pt x="8399" y="1836"/>
                </a:lnTo>
                <a:lnTo>
                  <a:pt x="8399" y="1827"/>
                </a:lnTo>
                <a:lnTo>
                  <a:pt x="8399" y="1818"/>
                </a:lnTo>
                <a:lnTo>
                  <a:pt x="8390" y="1818"/>
                </a:lnTo>
                <a:lnTo>
                  <a:pt x="8399" y="1809"/>
                </a:lnTo>
                <a:lnTo>
                  <a:pt x="8417" y="1809"/>
                </a:lnTo>
                <a:lnTo>
                  <a:pt x="8408" y="1809"/>
                </a:lnTo>
                <a:lnTo>
                  <a:pt x="8399" y="1818"/>
                </a:lnTo>
                <a:lnTo>
                  <a:pt x="8408" y="1836"/>
                </a:lnTo>
                <a:lnTo>
                  <a:pt x="8417" y="1845"/>
                </a:lnTo>
                <a:lnTo>
                  <a:pt x="8434" y="1862"/>
                </a:lnTo>
                <a:lnTo>
                  <a:pt x="8434" y="1871"/>
                </a:lnTo>
                <a:lnTo>
                  <a:pt x="8434" y="1880"/>
                </a:lnTo>
                <a:lnTo>
                  <a:pt x="8434" y="1889"/>
                </a:lnTo>
                <a:lnTo>
                  <a:pt x="8452" y="1880"/>
                </a:lnTo>
                <a:lnTo>
                  <a:pt x="8452" y="1889"/>
                </a:lnTo>
                <a:lnTo>
                  <a:pt x="8443" y="1898"/>
                </a:lnTo>
                <a:lnTo>
                  <a:pt x="8425" y="1906"/>
                </a:lnTo>
                <a:lnTo>
                  <a:pt x="8425" y="1915"/>
                </a:lnTo>
                <a:lnTo>
                  <a:pt x="8443" y="1924"/>
                </a:lnTo>
                <a:lnTo>
                  <a:pt x="8452" y="1924"/>
                </a:lnTo>
                <a:lnTo>
                  <a:pt x="8469" y="1915"/>
                </a:lnTo>
                <a:lnTo>
                  <a:pt x="8478" y="1906"/>
                </a:lnTo>
                <a:lnTo>
                  <a:pt x="8487" y="1906"/>
                </a:lnTo>
                <a:lnTo>
                  <a:pt x="8522" y="1906"/>
                </a:lnTo>
                <a:lnTo>
                  <a:pt x="8531" y="1906"/>
                </a:lnTo>
                <a:lnTo>
                  <a:pt x="8540" y="1906"/>
                </a:lnTo>
                <a:lnTo>
                  <a:pt x="8549" y="1898"/>
                </a:lnTo>
                <a:lnTo>
                  <a:pt x="8549" y="1906"/>
                </a:lnTo>
                <a:lnTo>
                  <a:pt x="8540" y="1915"/>
                </a:lnTo>
                <a:lnTo>
                  <a:pt x="8478" y="1924"/>
                </a:lnTo>
                <a:lnTo>
                  <a:pt x="8469" y="1933"/>
                </a:lnTo>
                <a:lnTo>
                  <a:pt x="8469" y="1942"/>
                </a:lnTo>
                <a:lnTo>
                  <a:pt x="8461" y="1942"/>
                </a:lnTo>
                <a:lnTo>
                  <a:pt x="8452" y="1950"/>
                </a:lnTo>
                <a:lnTo>
                  <a:pt x="8461" y="1968"/>
                </a:lnTo>
                <a:lnTo>
                  <a:pt x="8469" y="1968"/>
                </a:lnTo>
                <a:lnTo>
                  <a:pt x="8478" y="1968"/>
                </a:lnTo>
                <a:lnTo>
                  <a:pt x="8496" y="1968"/>
                </a:lnTo>
                <a:lnTo>
                  <a:pt x="8505" y="1968"/>
                </a:lnTo>
                <a:lnTo>
                  <a:pt x="8522" y="1977"/>
                </a:lnTo>
                <a:lnTo>
                  <a:pt x="8531" y="1977"/>
                </a:lnTo>
                <a:lnTo>
                  <a:pt x="8549" y="1977"/>
                </a:lnTo>
                <a:lnTo>
                  <a:pt x="8584" y="1977"/>
                </a:lnTo>
                <a:lnTo>
                  <a:pt x="8593" y="1986"/>
                </a:lnTo>
                <a:lnTo>
                  <a:pt x="8611" y="1995"/>
                </a:lnTo>
                <a:lnTo>
                  <a:pt x="8602" y="1995"/>
                </a:lnTo>
                <a:lnTo>
                  <a:pt x="8593" y="1995"/>
                </a:lnTo>
                <a:lnTo>
                  <a:pt x="8567" y="1995"/>
                </a:lnTo>
                <a:lnTo>
                  <a:pt x="8558" y="1995"/>
                </a:lnTo>
                <a:lnTo>
                  <a:pt x="8549" y="1995"/>
                </a:lnTo>
                <a:lnTo>
                  <a:pt x="8558" y="1995"/>
                </a:lnTo>
                <a:lnTo>
                  <a:pt x="8575" y="2003"/>
                </a:lnTo>
                <a:lnTo>
                  <a:pt x="8593" y="2012"/>
                </a:lnTo>
                <a:lnTo>
                  <a:pt x="8584" y="2021"/>
                </a:lnTo>
                <a:lnTo>
                  <a:pt x="8584" y="2030"/>
                </a:lnTo>
                <a:lnTo>
                  <a:pt x="8584" y="2039"/>
                </a:lnTo>
                <a:lnTo>
                  <a:pt x="8584" y="2048"/>
                </a:lnTo>
                <a:lnTo>
                  <a:pt x="8593" y="2056"/>
                </a:lnTo>
                <a:lnTo>
                  <a:pt x="8611" y="2065"/>
                </a:lnTo>
                <a:lnTo>
                  <a:pt x="8628" y="2065"/>
                </a:lnTo>
                <a:lnTo>
                  <a:pt x="8637" y="2074"/>
                </a:lnTo>
                <a:lnTo>
                  <a:pt x="8628" y="2074"/>
                </a:lnTo>
                <a:lnTo>
                  <a:pt x="8619" y="2083"/>
                </a:lnTo>
                <a:lnTo>
                  <a:pt x="8611" y="2083"/>
                </a:lnTo>
                <a:lnTo>
                  <a:pt x="8575" y="2074"/>
                </a:lnTo>
                <a:lnTo>
                  <a:pt x="8567" y="2065"/>
                </a:lnTo>
                <a:lnTo>
                  <a:pt x="8549" y="2056"/>
                </a:lnTo>
                <a:lnTo>
                  <a:pt x="8505" y="2039"/>
                </a:lnTo>
                <a:lnTo>
                  <a:pt x="8487" y="2030"/>
                </a:lnTo>
                <a:lnTo>
                  <a:pt x="8478" y="2030"/>
                </a:lnTo>
                <a:lnTo>
                  <a:pt x="8452" y="2021"/>
                </a:lnTo>
                <a:lnTo>
                  <a:pt x="8434" y="2030"/>
                </a:lnTo>
                <a:lnTo>
                  <a:pt x="8425" y="2021"/>
                </a:lnTo>
                <a:lnTo>
                  <a:pt x="8408" y="2021"/>
                </a:lnTo>
                <a:lnTo>
                  <a:pt x="8399" y="2021"/>
                </a:lnTo>
                <a:lnTo>
                  <a:pt x="8372" y="2021"/>
                </a:lnTo>
                <a:lnTo>
                  <a:pt x="8364" y="2021"/>
                </a:lnTo>
                <a:lnTo>
                  <a:pt x="8355" y="2030"/>
                </a:lnTo>
                <a:lnTo>
                  <a:pt x="8346" y="2030"/>
                </a:lnTo>
                <a:lnTo>
                  <a:pt x="8355" y="2039"/>
                </a:lnTo>
                <a:lnTo>
                  <a:pt x="8364" y="2048"/>
                </a:lnTo>
                <a:lnTo>
                  <a:pt x="8381" y="2065"/>
                </a:lnTo>
                <a:lnTo>
                  <a:pt x="8390" y="2074"/>
                </a:lnTo>
                <a:lnTo>
                  <a:pt x="8408" y="2074"/>
                </a:lnTo>
                <a:lnTo>
                  <a:pt x="8434" y="2083"/>
                </a:lnTo>
                <a:lnTo>
                  <a:pt x="8461" y="2083"/>
                </a:lnTo>
                <a:lnTo>
                  <a:pt x="8478" y="2101"/>
                </a:lnTo>
                <a:lnTo>
                  <a:pt x="8496" y="2101"/>
                </a:lnTo>
                <a:lnTo>
                  <a:pt x="8514" y="2118"/>
                </a:lnTo>
                <a:lnTo>
                  <a:pt x="8567" y="2127"/>
                </a:lnTo>
                <a:lnTo>
                  <a:pt x="8575" y="2127"/>
                </a:lnTo>
                <a:lnTo>
                  <a:pt x="8593" y="2118"/>
                </a:lnTo>
                <a:lnTo>
                  <a:pt x="8602" y="2118"/>
                </a:lnTo>
                <a:lnTo>
                  <a:pt x="8611" y="2118"/>
                </a:lnTo>
                <a:lnTo>
                  <a:pt x="8619" y="2127"/>
                </a:lnTo>
                <a:lnTo>
                  <a:pt x="8637" y="2127"/>
                </a:lnTo>
                <a:lnTo>
                  <a:pt x="8646" y="2118"/>
                </a:lnTo>
                <a:lnTo>
                  <a:pt x="8655" y="2127"/>
                </a:lnTo>
                <a:lnTo>
                  <a:pt x="8664" y="2127"/>
                </a:lnTo>
                <a:lnTo>
                  <a:pt x="8655" y="2127"/>
                </a:lnTo>
                <a:lnTo>
                  <a:pt x="8646" y="2136"/>
                </a:lnTo>
                <a:lnTo>
                  <a:pt x="8655" y="2153"/>
                </a:lnTo>
                <a:lnTo>
                  <a:pt x="8646" y="2153"/>
                </a:lnTo>
                <a:lnTo>
                  <a:pt x="8628" y="2162"/>
                </a:lnTo>
                <a:lnTo>
                  <a:pt x="8619" y="2171"/>
                </a:lnTo>
                <a:lnTo>
                  <a:pt x="8619" y="2180"/>
                </a:lnTo>
                <a:lnTo>
                  <a:pt x="8619" y="2198"/>
                </a:lnTo>
                <a:lnTo>
                  <a:pt x="8619" y="2206"/>
                </a:lnTo>
                <a:lnTo>
                  <a:pt x="8602" y="2224"/>
                </a:lnTo>
                <a:lnTo>
                  <a:pt x="8602" y="2233"/>
                </a:lnTo>
                <a:lnTo>
                  <a:pt x="8619" y="2233"/>
                </a:lnTo>
                <a:lnTo>
                  <a:pt x="8637" y="2224"/>
                </a:lnTo>
                <a:lnTo>
                  <a:pt x="8646" y="2224"/>
                </a:lnTo>
                <a:lnTo>
                  <a:pt x="8646" y="2233"/>
                </a:lnTo>
                <a:lnTo>
                  <a:pt x="8664" y="2233"/>
                </a:lnTo>
                <a:lnTo>
                  <a:pt x="8655" y="2242"/>
                </a:lnTo>
                <a:lnTo>
                  <a:pt x="8628" y="2242"/>
                </a:lnTo>
                <a:lnTo>
                  <a:pt x="8602" y="2242"/>
                </a:lnTo>
                <a:lnTo>
                  <a:pt x="8593" y="2268"/>
                </a:lnTo>
                <a:lnTo>
                  <a:pt x="8593" y="2295"/>
                </a:lnTo>
                <a:lnTo>
                  <a:pt x="8602" y="2295"/>
                </a:lnTo>
                <a:lnTo>
                  <a:pt x="8611" y="2286"/>
                </a:lnTo>
                <a:lnTo>
                  <a:pt x="8619" y="2277"/>
                </a:lnTo>
                <a:lnTo>
                  <a:pt x="8619" y="2286"/>
                </a:lnTo>
                <a:lnTo>
                  <a:pt x="8611" y="2295"/>
                </a:lnTo>
                <a:lnTo>
                  <a:pt x="8602" y="2303"/>
                </a:lnTo>
                <a:lnTo>
                  <a:pt x="8602" y="2312"/>
                </a:lnTo>
                <a:lnTo>
                  <a:pt x="8575" y="2312"/>
                </a:lnTo>
                <a:lnTo>
                  <a:pt x="8567" y="2321"/>
                </a:lnTo>
                <a:lnTo>
                  <a:pt x="8549" y="2312"/>
                </a:lnTo>
                <a:lnTo>
                  <a:pt x="8514" y="2295"/>
                </a:lnTo>
                <a:lnTo>
                  <a:pt x="8487" y="2295"/>
                </a:lnTo>
                <a:lnTo>
                  <a:pt x="8469" y="2303"/>
                </a:lnTo>
                <a:lnTo>
                  <a:pt x="8461" y="2303"/>
                </a:lnTo>
                <a:lnTo>
                  <a:pt x="8443" y="2330"/>
                </a:lnTo>
                <a:lnTo>
                  <a:pt x="8434" y="2339"/>
                </a:lnTo>
                <a:lnTo>
                  <a:pt x="8434" y="2348"/>
                </a:lnTo>
                <a:lnTo>
                  <a:pt x="8443" y="2348"/>
                </a:lnTo>
                <a:lnTo>
                  <a:pt x="8452" y="2348"/>
                </a:lnTo>
                <a:lnTo>
                  <a:pt x="8478" y="2348"/>
                </a:lnTo>
                <a:lnTo>
                  <a:pt x="8487" y="2356"/>
                </a:lnTo>
                <a:lnTo>
                  <a:pt x="8505" y="2356"/>
                </a:lnTo>
                <a:lnTo>
                  <a:pt x="8522" y="2356"/>
                </a:lnTo>
                <a:lnTo>
                  <a:pt x="8549" y="2356"/>
                </a:lnTo>
                <a:lnTo>
                  <a:pt x="8567" y="2348"/>
                </a:lnTo>
                <a:lnTo>
                  <a:pt x="8575" y="2339"/>
                </a:lnTo>
                <a:lnTo>
                  <a:pt x="8584" y="2330"/>
                </a:lnTo>
                <a:lnTo>
                  <a:pt x="8593" y="2330"/>
                </a:lnTo>
                <a:lnTo>
                  <a:pt x="8593" y="2339"/>
                </a:lnTo>
                <a:lnTo>
                  <a:pt x="8593" y="2348"/>
                </a:lnTo>
                <a:lnTo>
                  <a:pt x="8584" y="2356"/>
                </a:lnTo>
                <a:lnTo>
                  <a:pt x="8575" y="2356"/>
                </a:lnTo>
                <a:lnTo>
                  <a:pt x="8575" y="2365"/>
                </a:lnTo>
                <a:lnTo>
                  <a:pt x="8575" y="2374"/>
                </a:lnTo>
                <a:lnTo>
                  <a:pt x="8567" y="2374"/>
                </a:lnTo>
                <a:lnTo>
                  <a:pt x="8567" y="2383"/>
                </a:lnTo>
                <a:lnTo>
                  <a:pt x="8549" y="2374"/>
                </a:lnTo>
                <a:lnTo>
                  <a:pt x="8531" y="2374"/>
                </a:lnTo>
                <a:lnTo>
                  <a:pt x="8505" y="2365"/>
                </a:lnTo>
                <a:lnTo>
                  <a:pt x="8469" y="2356"/>
                </a:lnTo>
                <a:lnTo>
                  <a:pt x="8461" y="2356"/>
                </a:lnTo>
                <a:lnTo>
                  <a:pt x="8452" y="2356"/>
                </a:lnTo>
                <a:lnTo>
                  <a:pt x="8443" y="2374"/>
                </a:lnTo>
                <a:lnTo>
                  <a:pt x="8434" y="2392"/>
                </a:lnTo>
                <a:lnTo>
                  <a:pt x="8417" y="2409"/>
                </a:lnTo>
                <a:lnTo>
                  <a:pt x="8417" y="2418"/>
                </a:lnTo>
                <a:lnTo>
                  <a:pt x="8417" y="2427"/>
                </a:lnTo>
                <a:lnTo>
                  <a:pt x="8408" y="2445"/>
                </a:lnTo>
                <a:lnTo>
                  <a:pt x="8417" y="2445"/>
                </a:lnTo>
                <a:lnTo>
                  <a:pt x="8434" y="2436"/>
                </a:lnTo>
                <a:lnTo>
                  <a:pt x="8461" y="2418"/>
                </a:lnTo>
                <a:lnTo>
                  <a:pt x="8469" y="2418"/>
                </a:lnTo>
                <a:lnTo>
                  <a:pt x="8487" y="2409"/>
                </a:lnTo>
                <a:lnTo>
                  <a:pt x="8496" y="2409"/>
                </a:lnTo>
                <a:lnTo>
                  <a:pt x="8514" y="2409"/>
                </a:lnTo>
                <a:lnTo>
                  <a:pt x="8531" y="2409"/>
                </a:lnTo>
                <a:lnTo>
                  <a:pt x="8540" y="2418"/>
                </a:lnTo>
                <a:lnTo>
                  <a:pt x="8549" y="2418"/>
                </a:lnTo>
                <a:lnTo>
                  <a:pt x="8575" y="2418"/>
                </a:lnTo>
                <a:lnTo>
                  <a:pt x="8584" y="2409"/>
                </a:lnTo>
                <a:lnTo>
                  <a:pt x="8611" y="2409"/>
                </a:lnTo>
                <a:lnTo>
                  <a:pt x="8619" y="2409"/>
                </a:lnTo>
                <a:lnTo>
                  <a:pt x="8611" y="2418"/>
                </a:lnTo>
                <a:lnTo>
                  <a:pt x="8593" y="2418"/>
                </a:lnTo>
                <a:lnTo>
                  <a:pt x="8593" y="2427"/>
                </a:lnTo>
                <a:lnTo>
                  <a:pt x="8637" y="2445"/>
                </a:lnTo>
                <a:lnTo>
                  <a:pt x="8628" y="2445"/>
                </a:lnTo>
                <a:lnTo>
                  <a:pt x="8593" y="2427"/>
                </a:lnTo>
                <a:lnTo>
                  <a:pt x="8575" y="2427"/>
                </a:lnTo>
                <a:lnTo>
                  <a:pt x="8558" y="2427"/>
                </a:lnTo>
                <a:lnTo>
                  <a:pt x="8540" y="2427"/>
                </a:lnTo>
                <a:lnTo>
                  <a:pt x="8505" y="2418"/>
                </a:lnTo>
                <a:lnTo>
                  <a:pt x="8496" y="2418"/>
                </a:lnTo>
                <a:lnTo>
                  <a:pt x="8487" y="2418"/>
                </a:lnTo>
                <a:lnTo>
                  <a:pt x="8461" y="2427"/>
                </a:lnTo>
                <a:lnTo>
                  <a:pt x="8443" y="2436"/>
                </a:lnTo>
                <a:lnTo>
                  <a:pt x="8434" y="2445"/>
                </a:lnTo>
                <a:lnTo>
                  <a:pt x="8425" y="2445"/>
                </a:lnTo>
                <a:lnTo>
                  <a:pt x="8399" y="2462"/>
                </a:lnTo>
                <a:lnTo>
                  <a:pt x="8399" y="2471"/>
                </a:lnTo>
                <a:lnTo>
                  <a:pt x="8399" y="2498"/>
                </a:lnTo>
                <a:lnTo>
                  <a:pt x="8408" y="2515"/>
                </a:lnTo>
                <a:lnTo>
                  <a:pt x="8417" y="2515"/>
                </a:lnTo>
                <a:lnTo>
                  <a:pt x="8425" y="2524"/>
                </a:lnTo>
                <a:lnTo>
                  <a:pt x="8434" y="2515"/>
                </a:lnTo>
                <a:lnTo>
                  <a:pt x="8443" y="2524"/>
                </a:lnTo>
                <a:lnTo>
                  <a:pt x="8469" y="2524"/>
                </a:lnTo>
                <a:lnTo>
                  <a:pt x="8496" y="2524"/>
                </a:lnTo>
                <a:lnTo>
                  <a:pt x="8505" y="2524"/>
                </a:lnTo>
                <a:lnTo>
                  <a:pt x="8496" y="2533"/>
                </a:lnTo>
                <a:lnTo>
                  <a:pt x="8487" y="2533"/>
                </a:lnTo>
                <a:lnTo>
                  <a:pt x="8461" y="2533"/>
                </a:lnTo>
                <a:lnTo>
                  <a:pt x="8452" y="2542"/>
                </a:lnTo>
                <a:lnTo>
                  <a:pt x="8443" y="2542"/>
                </a:lnTo>
                <a:lnTo>
                  <a:pt x="8434" y="2551"/>
                </a:lnTo>
                <a:lnTo>
                  <a:pt x="8425" y="2559"/>
                </a:lnTo>
                <a:lnTo>
                  <a:pt x="8417" y="2568"/>
                </a:lnTo>
                <a:lnTo>
                  <a:pt x="8417" y="2586"/>
                </a:lnTo>
                <a:lnTo>
                  <a:pt x="8417" y="2595"/>
                </a:lnTo>
                <a:lnTo>
                  <a:pt x="8417" y="2604"/>
                </a:lnTo>
                <a:lnTo>
                  <a:pt x="8417" y="2612"/>
                </a:lnTo>
                <a:lnTo>
                  <a:pt x="8425" y="2621"/>
                </a:lnTo>
                <a:lnTo>
                  <a:pt x="8434" y="2612"/>
                </a:lnTo>
                <a:lnTo>
                  <a:pt x="8452" y="2612"/>
                </a:lnTo>
                <a:lnTo>
                  <a:pt x="8461" y="2612"/>
                </a:lnTo>
                <a:lnTo>
                  <a:pt x="8469" y="2604"/>
                </a:lnTo>
                <a:lnTo>
                  <a:pt x="8478" y="2595"/>
                </a:lnTo>
                <a:lnTo>
                  <a:pt x="8487" y="2595"/>
                </a:lnTo>
                <a:lnTo>
                  <a:pt x="8505" y="2577"/>
                </a:lnTo>
                <a:lnTo>
                  <a:pt x="8549" y="2551"/>
                </a:lnTo>
                <a:lnTo>
                  <a:pt x="8558" y="2542"/>
                </a:lnTo>
                <a:lnTo>
                  <a:pt x="8575" y="2533"/>
                </a:lnTo>
                <a:lnTo>
                  <a:pt x="8584" y="2524"/>
                </a:lnTo>
                <a:lnTo>
                  <a:pt x="8593" y="2524"/>
                </a:lnTo>
                <a:lnTo>
                  <a:pt x="8593" y="2533"/>
                </a:lnTo>
                <a:lnTo>
                  <a:pt x="8567" y="2542"/>
                </a:lnTo>
                <a:lnTo>
                  <a:pt x="8558" y="2551"/>
                </a:lnTo>
                <a:lnTo>
                  <a:pt x="8549" y="2551"/>
                </a:lnTo>
                <a:lnTo>
                  <a:pt x="8540" y="2559"/>
                </a:lnTo>
                <a:lnTo>
                  <a:pt x="8531" y="2568"/>
                </a:lnTo>
                <a:lnTo>
                  <a:pt x="8522" y="2577"/>
                </a:lnTo>
                <a:lnTo>
                  <a:pt x="8514" y="2577"/>
                </a:lnTo>
                <a:lnTo>
                  <a:pt x="8496" y="2586"/>
                </a:lnTo>
                <a:lnTo>
                  <a:pt x="8461" y="2612"/>
                </a:lnTo>
                <a:lnTo>
                  <a:pt x="8434" y="2621"/>
                </a:lnTo>
                <a:lnTo>
                  <a:pt x="8434" y="2630"/>
                </a:lnTo>
                <a:lnTo>
                  <a:pt x="8443" y="2639"/>
                </a:lnTo>
                <a:lnTo>
                  <a:pt x="8452" y="2639"/>
                </a:lnTo>
                <a:lnTo>
                  <a:pt x="8443" y="2665"/>
                </a:lnTo>
                <a:lnTo>
                  <a:pt x="8443" y="2683"/>
                </a:lnTo>
                <a:lnTo>
                  <a:pt x="8452" y="2683"/>
                </a:lnTo>
                <a:lnTo>
                  <a:pt x="8461" y="2683"/>
                </a:lnTo>
                <a:lnTo>
                  <a:pt x="8478" y="2683"/>
                </a:lnTo>
                <a:lnTo>
                  <a:pt x="8496" y="2701"/>
                </a:lnTo>
                <a:lnTo>
                  <a:pt x="8514" y="2701"/>
                </a:lnTo>
                <a:lnTo>
                  <a:pt x="8531" y="2683"/>
                </a:lnTo>
                <a:lnTo>
                  <a:pt x="8540" y="2683"/>
                </a:lnTo>
                <a:lnTo>
                  <a:pt x="8549" y="2674"/>
                </a:lnTo>
                <a:lnTo>
                  <a:pt x="8558" y="2665"/>
                </a:lnTo>
                <a:lnTo>
                  <a:pt x="8584" y="2657"/>
                </a:lnTo>
                <a:lnTo>
                  <a:pt x="8602" y="2657"/>
                </a:lnTo>
                <a:lnTo>
                  <a:pt x="8602" y="2665"/>
                </a:lnTo>
                <a:lnTo>
                  <a:pt x="8593" y="2665"/>
                </a:lnTo>
                <a:lnTo>
                  <a:pt x="8567" y="2665"/>
                </a:lnTo>
                <a:lnTo>
                  <a:pt x="8558" y="2674"/>
                </a:lnTo>
                <a:lnTo>
                  <a:pt x="8540" y="2692"/>
                </a:lnTo>
                <a:lnTo>
                  <a:pt x="8522" y="2701"/>
                </a:lnTo>
                <a:lnTo>
                  <a:pt x="8505" y="2709"/>
                </a:lnTo>
                <a:lnTo>
                  <a:pt x="8496" y="2709"/>
                </a:lnTo>
                <a:lnTo>
                  <a:pt x="8496" y="2718"/>
                </a:lnTo>
                <a:lnTo>
                  <a:pt x="8505" y="2727"/>
                </a:lnTo>
                <a:lnTo>
                  <a:pt x="8514" y="2736"/>
                </a:lnTo>
                <a:lnTo>
                  <a:pt x="8514" y="2745"/>
                </a:lnTo>
                <a:lnTo>
                  <a:pt x="8522" y="2780"/>
                </a:lnTo>
                <a:lnTo>
                  <a:pt x="8531" y="2789"/>
                </a:lnTo>
                <a:lnTo>
                  <a:pt x="8531" y="2807"/>
                </a:lnTo>
                <a:lnTo>
                  <a:pt x="8531" y="2824"/>
                </a:lnTo>
                <a:lnTo>
                  <a:pt x="8531" y="2833"/>
                </a:lnTo>
                <a:lnTo>
                  <a:pt x="8531" y="2842"/>
                </a:lnTo>
                <a:lnTo>
                  <a:pt x="8540" y="2851"/>
                </a:lnTo>
                <a:lnTo>
                  <a:pt x="8549" y="2842"/>
                </a:lnTo>
                <a:lnTo>
                  <a:pt x="8558" y="2833"/>
                </a:lnTo>
                <a:lnTo>
                  <a:pt x="8575" y="2807"/>
                </a:lnTo>
                <a:lnTo>
                  <a:pt x="8575" y="2798"/>
                </a:lnTo>
                <a:lnTo>
                  <a:pt x="8584" y="2789"/>
                </a:lnTo>
                <a:lnTo>
                  <a:pt x="8593" y="2780"/>
                </a:lnTo>
                <a:lnTo>
                  <a:pt x="8602" y="2780"/>
                </a:lnTo>
                <a:lnTo>
                  <a:pt x="8593" y="2789"/>
                </a:lnTo>
                <a:lnTo>
                  <a:pt x="8593" y="2798"/>
                </a:lnTo>
                <a:lnTo>
                  <a:pt x="8611" y="2798"/>
                </a:lnTo>
                <a:lnTo>
                  <a:pt x="8619" y="2789"/>
                </a:lnTo>
                <a:lnTo>
                  <a:pt x="8628" y="2789"/>
                </a:lnTo>
                <a:lnTo>
                  <a:pt x="8628" y="2780"/>
                </a:lnTo>
                <a:lnTo>
                  <a:pt x="8628" y="2771"/>
                </a:lnTo>
                <a:lnTo>
                  <a:pt x="8619" y="2754"/>
                </a:lnTo>
                <a:lnTo>
                  <a:pt x="8619" y="2745"/>
                </a:lnTo>
                <a:lnTo>
                  <a:pt x="8611" y="2727"/>
                </a:lnTo>
                <a:lnTo>
                  <a:pt x="8619" y="2745"/>
                </a:lnTo>
                <a:lnTo>
                  <a:pt x="8628" y="2762"/>
                </a:lnTo>
                <a:lnTo>
                  <a:pt x="8628" y="2771"/>
                </a:lnTo>
                <a:lnTo>
                  <a:pt x="8637" y="2771"/>
                </a:lnTo>
                <a:lnTo>
                  <a:pt x="8646" y="2780"/>
                </a:lnTo>
                <a:lnTo>
                  <a:pt x="8664" y="2780"/>
                </a:lnTo>
                <a:lnTo>
                  <a:pt x="8672" y="2789"/>
                </a:lnTo>
                <a:lnTo>
                  <a:pt x="8672" y="2807"/>
                </a:lnTo>
                <a:lnTo>
                  <a:pt x="8681" y="2815"/>
                </a:lnTo>
                <a:lnTo>
                  <a:pt x="8681" y="2824"/>
                </a:lnTo>
                <a:lnTo>
                  <a:pt x="8672" y="2815"/>
                </a:lnTo>
                <a:lnTo>
                  <a:pt x="8664" y="2798"/>
                </a:lnTo>
                <a:lnTo>
                  <a:pt x="8655" y="2789"/>
                </a:lnTo>
                <a:lnTo>
                  <a:pt x="8646" y="2789"/>
                </a:lnTo>
                <a:lnTo>
                  <a:pt x="8628" y="2789"/>
                </a:lnTo>
                <a:lnTo>
                  <a:pt x="8619" y="2798"/>
                </a:lnTo>
                <a:lnTo>
                  <a:pt x="8619" y="2807"/>
                </a:lnTo>
                <a:lnTo>
                  <a:pt x="8602" y="2807"/>
                </a:lnTo>
                <a:lnTo>
                  <a:pt x="8593" y="2807"/>
                </a:lnTo>
                <a:lnTo>
                  <a:pt x="8575" y="2815"/>
                </a:lnTo>
                <a:lnTo>
                  <a:pt x="8567" y="2833"/>
                </a:lnTo>
                <a:lnTo>
                  <a:pt x="8558" y="2851"/>
                </a:lnTo>
                <a:lnTo>
                  <a:pt x="8567" y="2860"/>
                </a:lnTo>
                <a:lnTo>
                  <a:pt x="8575" y="2860"/>
                </a:lnTo>
                <a:lnTo>
                  <a:pt x="8584" y="2860"/>
                </a:lnTo>
                <a:lnTo>
                  <a:pt x="8602" y="2851"/>
                </a:lnTo>
                <a:lnTo>
                  <a:pt x="8628" y="2851"/>
                </a:lnTo>
                <a:lnTo>
                  <a:pt x="8646" y="2833"/>
                </a:lnTo>
                <a:lnTo>
                  <a:pt x="8646" y="2842"/>
                </a:lnTo>
                <a:lnTo>
                  <a:pt x="8646" y="2851"/>
                </a:lnTo>
                <a:lnTo>
                  <a:pt x="8655" y="2851"/>
                </a:lnTo>
                <a:lnTo>
                  <a:pt x="8664" y="2851"/>
                </a:lnTo>
                <a:lnTo>
                  <a:pt x="8655" y="2851"/>
                </a:lnTo>
                <a:lnTo>
                  <a:pt x="8637" y="2851"/>
                </a:lnTo>
                <a:lnTo>
                  <a:pt x="8628" y="2860"/>
                </a:lnTo>
                <a:lnTo>
                  <a:pt x="8619" y="2860"/>
                </a:lnTo>
                <a:lnTo>
                  <a:pt x="8584" y="2868"/>
                </a:lnTo>
                <a:lnTo>
                  <a:pt x="8567" y="2868"/>
                </a:lnTo>
                <a:lnTo>
                  <a:pt x="8575" y="2886"/>
                </a:lnTo>
                <a:lnTo>
                  <a:pt x="8567" y="2904"/>
                </a:lnTo>
                <a:lnTo>
                  <a:pt x="8575" y="2912"/>
                </a:lnTo>
                <a:lnTo>
                  <a:pt x="8593" y="2939"/>
                </a:lnTo>
                <a:lnTo>
                  <a:pt x="8611" y="2957"/>
                </a:lnTo>
                <a:lnTo>
                  <a:pt x="8619" y="2974"/>
                </a:lnTo>
                <a:lnTo>
                  <a:pt x="8619" y="2983"/>
                </a:lnTo>
                <a:lnTo>
                  <a:pt x="8628" y="2983"/>
                </a:lnTo>
                <a:lnTo>
                  <a:pt x="8637" y="2992"/>
                </a:lnTo>
                <a:lnTo>
                  <a:pt x="8646" y="2992"/>
                </a:lnTo>
                <a:lnTo>
                  <a:pt x="8655" y="3010"/>
                </a:lnTo>
                <a:lnTo>
                  <a:pt x="8672" y="2992"/>
                </a:lnTo>
                <a:lnTo>
                  <a:pt x="8699" y="2983"/>
                </a:lnTo>
                <a:lnTo>
                  <a:pt x="8672" y="3001"/>
                </a:lnTo>
                <a:lnTo>
                  <a:pt x="8664" y="3010"/>
                </a:lnTo>
                <a:lnTo>
                  <a:pt x="8664" y="3018"/>
                </a:lnTo>
                <a:lnTo>
                  <a:pt x="8664" y="3027"/>
                </a:lnTo>
                <a:lnTo>
                  <a:pt x="8664" y="3036"/>
                </a:lnTo>
                <a:lnTo>
                  <a:pt x="8664" y="3045"/>
                </a:lnTo>
                <a:lnTo>
                  <a:pt x="8655" y="3054"/>
                </a:lnTo>
                <a:lnTo>
                  <a:pt x="8664" y="3054"/>
                </a:lnTo>
                <a:lnTo>
                  <a:pt x="8672" y="3054"/>
                </a:lnTo>
                <a:lnTo>
                  <a:pt x="8681" y="3063"/>
                </a:lnTo>
                <a:lnTo>
                  <a:pt x="8690" y="3071"/>
                </a:lnTo>
                <a:lnTo>
                  <a:pt x="8699" y="3071"/>
                </a:lnTo>
                <a:lnTo>
                  <a:pt x="8708" y="3071"/>
                </a:lnTo>
                <a:lnTo>
                  <a:pt x="8717" y="3080"/>
                </a:lnTo>
                <a:lnTo>
                  <a:pt x="8708" y="3089"/>
                </a:lnTo>
                <a:lnTo>
                  <a:pt x="8708" y="3098"/>
                </a:lnTo>
                <a:lnTo>
                  <a:pt x="8708" y="3107"/>
                </a:lnTo>
                <a:lnTo>
                  <a:pt x="8734" y="3107"/>
                </a:lnTo>
                <a:lnTo>
                  <a:pt x="8734" y="3098"/>
                </a:lnTo>
                <a:lnTo>
                  <a:pt x="8743" y="3089"/>
                </a:lnTo>
                <a:lnTo>
                  <a:pt x="8752" y="3089"/>
                </a:lnTo>
                <a:lnTo>
                  <a:pt x="8769" y="3098"/>
                </a:lnTo>
                <a:lnTo>
                  <a:pt x="8752" y="3098"/>
                </a:lnTo>
                <a:lnTo>
                  <a:pt x="8752" y="3107"/>
                </a:lnTo>
                <a:lnTo>
                  <a:pt x="8743" y="3107"/>
                </a:lnTo>
                <a:lnTo>
                  <a:pt x="8734" y="3115"/>
                </a:lnTo>
                <a:lnTo>
                  <a:pt x="8725" y="3115"/>
                </a:lnTo>
                <a:lnTo>
                  <a:pt x="8725" y="3124"/>
                </a:lnTo>
                <a:lnTo>
                  <a:pt x="8734" y="3133"/>
                </a:lnTo>
                <a:lnTo>
                  <a:pt x="8743" y="3142"/>
                </a:lnTo>
                <a:lnTo>
                  <a:pt x="8734" y="3151"/>
                </a:lnTo>
                <a:lnTo>
                  <a:pt x="8743" y="3160"/>
                </a:lnTo>
                <a:lnTo>
                  <a:pt x="8752" y="3160"/>
                </a:lnTo>
                <a:lnTo>
                  <a:pt x="8761" y="3168"/>
                </a:lnTo>
                <a:lnTo>
                  <a:pt x="8761" y="3177"/>
                </a:lnTo>
                <a:lnTo>
                  <a:pt x="8761" y="3186"/>
                </a:lnTo>
                <a:lnTo>
                  <a:pt x="8787" y="3186"/>
                </a:lnTo>
                <a:lnTo>
                  <a:pt x="8787" y="3195"/>
                </a:lnTo>
                <a:lnTo>
                  <a:pt x="8796" y="3195"/>
                </a:lnTo>
                <a:lnTo>
                  <a:pt x="8805" y="3204"/>
                </a:lnTo>
                <a:lnTo>
                  <a:pt x="8805" y="3213"/>
                </a:lnTo>
                <a:lnTo>
                  <a:pt x="8814" y="3213"/>
                </a:lnTo>
                <a:lnTo>
                  <a:pt x="8822" y="3221"/>
                </a:lnTo>
                <a:lnTo>
                  <a:pt x="8840" y="3213"/>
                </a:lnTo>
                <a:lnTo>
                  <a:pt x="8849" y="3221"/>
                </a:lnTo>
                <a:lnTo>
                  <a:pt x="8840" y="3221"/>
                </a:lnTo>
                <a:lnTo>
                  <a:pt x="8814" y="3230"/>
                </a:lnTo>
                <a:lnTo>
                  <a:pt x="8814" y="3239"/>
                </a:lnTo>
                <a:lnTo>
                  <a:pt x="8822" y="3248"/>
                </a:lnTo>
                <a:lnTo>
                  <a:pt x="8831" y="3248"/>
                </a:lnTo>
                <a:lnTo>
                  <a:pt x="8840" y="3248"/>
                </a:lnTo>
                <a:lnTo>
                  <a:pt x="8849" y="3248"/>
                </a:lnTo>
                <a:lnTo>
                  <a:pt x="8849" y="3239"/>
                </a:lnTo>
                <a:lnTo>
                  <a:pt x="8840" y="3239"/>
                </a:lnTo>
                <a:lnTo>
                  <a:pt x="8849" y="3239"/>
                </a:lnTo>
                <a:lnTo>
                  <a:pt x="8858" y="3230"/>
                </a:lnTo>
                <a:lnTo>
                  <a:pt x="8866" y="3230"/>
                </a:lnTo>
                <a:lnTo>
                  <a:pt x="8875" y="3239"/>
                </a:lnTo>
                <a:lnTo>
                  <a:pt x="8884" y="3239"/>
                </a:lnTo>
                <a:lnTo>
                  <a:pt x="8893" y="3239"/>
                </a:lnTo>
                <a:lnTo>
                  <a:pt x="8902" y="3239"/>
                </a:lnTo>
                <a:lnTo>
                  <a:pt x="8911" y="3239"/>
                </a:lnTo>
                <a:lnTo>
                  <a:pt x="8919" y="3230"/>
                </a:lnTo>
                <a:lnTo>
                  <a:pt x="8937" y="3221"/>
                </a:lnTo>
                <a:lnTo>
                  <a:pt x="8955" y="3213"/>
                </a:lnTo>
                <a:lnTo>
                  <a:pt x="8972" y="3204"/>
                </a:lnTo>
                <a:lnTo>
                  <a:pt x="8981" y="3204"/>
                </a:lnTo>
                <a:lnTo>
                  <a:pt x="8981" y="3195"/>
                </a:lnTo>
                <a:lnTo>
                  <a:pt x="8990" y="3195"/>
                </a:lnTo>
                <a:lnTo>
                  <a:pt x="8981" y="3204"/>
                </a:lnTo>
                <a:lnTo>
                  <a:pt x="8981" y="3213"/>
                </a:lnTo>
                <a:lnTo>
                  <a:pt x="8972" y="3221"/>
                </a:lnTo>
                <a:lnTo>
                  <a:pt x="8964" y="3239"/>
                </a:lnTo>
                <a:lnTo>
                  <a:pt x="8972" y="3257"/>
                </a:lnTo>
                <a:lnTo>
                  <a:pt x="8981" y="3265"/>
                </a:lnTo>
                <a:lnTo>
                  <a:pt x="8999" y="3265"/>
                </a:lnTo>
                <a:lnTo>
                  <a:pt x="9008" y="3274"/>
                </a:lnTo>
                <a:lnTo>
                  <a:pt x="9016" y="3274"/>
                </a:lnTo>
                <a:lnTo>
                  <a:pt x="9025" y="3274"/>
                </a:lnTo>
                <a:lnTo>
                  <a:pt x="9043" y="3274"/>
                </a:lnTo>
                <a:lnTo>
                  <a:pt x="9069" y="3257"/>
                </a:lnTo>
                <a:lnTo>
                  <a:pt x="9061" y="3265"/>
                </a:lnTo>
                <a:lnTo>
                  <a:pt x="9052" y="3274"/>
                </a:lnTo>
                <a:lnTo>
                  <a:pt x="9043" y="3283"/>
                </a:lnTo>
                <a:lnTo>
                  <a:pt x="9034" y="3283"/>
                </a:lnTo>
                <a:lnTo>
                  <a:pt x="9025" y="3283"/>
                </a:lnTo>
                <a:lnTo>
                  <a:pt x="9025" y="3292"/>
                </a:lnTo>
                <a:lnTo>
                  <a:pt x="9025" y="3310"/>
                </a:lnTo>
                <a:lnTo>
                  <a:pt x="9061" y="3318"/>
                </a:lnTo>
                <a:lnTo>
                  <a:pt x="9078" y="3327"/>
                </a:lnTo>
                <a:lnTo>
                  <a:pt x="9087" y="3327"/>
                </a:lnTo>
                <a:lnTo>
                  <a:pt x="9087" y="3318"/>
                </a:lnTo>
                <a:lnTo>
                  <a:pt x="9096" y="3310"/>
                </a:lnTo>
                <a:lnTo>
                  <a:pt x="9105" y="3301"/>
                </a:lnTo>
                <a:lnTo>
                  <a:pt x="9114" y="3301"/>
                </a:lnTo>
                <a:lnTo>
                  <a:pt x="9105" y="3310"/>
                </a:lnTo>
                <a:lnTo>
                  <a:pt x="9096" y="3318"/>
                </a:lnTo>
                <a:lnTo>
                  <a:pt x="9087" y="3327"/>
                </a:lnTo>
                <a:lnTo>
                  <a:pt x="9096" y="3336"/>
                </a:lnTo>
                <a:lnTo>
                  <a:pt x="9105" y="3336"/>
                </a:lnTo>
                <a:lnTo>
                  <a:pt x="9114" y="3336"/>
                </a:lnTo>
                <a:lnTo>
                  <a:pt x="9122" y="3336"/>
                </a:lnTo>
                <a:lnTo>
                  <a:pt x="9114" y="3345"/>
                </a:lnTo>
                <a:lnTo>
                  <a:pt x="9131" y="3345"/>
                </a:lnTo>
                <a:lnTo>
                  <a:pt x="9140" y="3345"/>
                </a:lnTo>
                <a:lnTo>
                  <a:pt x="9149" y="3345"/>
                </a:lnTo>
                <a:lnTo>
                  <a:pt x="9140" y="3336"/>
                </a:lnTo>
                <a:lnTo>
                  <a:pt x="9131" y="3327"/>
                </a:lnTo>
                <a:lnTo>
                  <a:pt x="9122" y="3327"/>
                </a:lnTo>
                <a:lnTo>
                  <a:pt x="9149" y="3336"/>
                </a:lnTo>
                <a:lnTo>
                  <a:pt x="9175" y="3336"/>
                </a:lnTo>
                <a:lnTo>
                  <a:pt x="9175" y="3327"/>
                </a:lnTo>
                <a:lnTo>
                  <a:pt x="9184" y="3318"/>
                </a:lnTo>
                <a:lnTo>
                  <a:pt x="9184" y="3301"/>
                </a:lnTo>
                <a:lnTo>
                  <a:pt x="9184" y="3292"/>
                </a:lnTo>
                <a:lnTo>
                  <a:pt x="9184" y="3283"/>
                </a:lnTo>
                <a:lnTo>
                  <a:pt x="9175" y="3274"/>
                </a:lnTo>
                <a:lnTo>
                  <a:pt x="9158" y="3274"/>
                </a:lnTo>
                <a:lnTo>
                  <a:pt x="9149" y="3274"/>
                </a:lnTo>
                <a:lnTo>
                  <a:pt x="9140" y="3274"/>
                </a:lnTo>
                <a:lnTo>
                  <a:pt x="9131" y="3265"/>
                </a:lnTo>
                <a:lnTo>
                  <a:pt x="9140" y="3265"/>
                </a:lnTo>
                <a:lnTo>
                  <a:pt x="9149" y="3265"/>
                </a:lnTo>
                <a:lnTo>
                  <a:pt x="9175" y="3274"/>
                </a:lnTo>
                <a:lnTo>
                  <a:pt x="9184" y="3274"/>
                </a:lnTo>
                <a:lnTo>
                  <a:pt x="9193" y="3274"/>
                </a:lnTo>
                <a:lnTo>
                  <a:pt x="9219" y="3239"/>
                </a:lnTo>
                <a:lnTo>
                  <a:pt x="9219" y="3213"/>
                </a:lnTo>
                <a:lnTo>
                  <a:pt x="9237" y="3177"/>
                </a:lnTo>
                <a:lnTo>
                  <a:pt x="9237" y="3160"/>
                </a:lnTo>
                <a:lnTo>
                  <a:pt x="9246" y="3151"/>
                </a:lnTo>
                <a:lnTo>
                  <a:pt x="9246" y="3142"/>
                </a:lnTo>
                <a:lnTo>
                  <a:pt x="9228" y="3133"/>
                </a:lnTo>
                <a:lnTo>
                  <a:pt x="9246" y="3133"/>
                </a:lnTo>
                <a:lnTo>
                  <a:pt x="9255" y="3133"/>
                </a:lnTo>
                <a:lnTo>
                  <a:pt x="9263" y="3124"/>
                </a:lnTo>
                <a:lnTo>
                  <a:pt x="9255" y="3107"/>
                </a:lnTo>
                <a:lnTo>
                  <a:pt x="9263" y="3107"/>
                </a:lnTo>
                <a:lnTo>
                  <a:pt x="9255" y="3098"/>
                </a:lnTo>
                <a:lnTo>
                  <a:pt x="9246" y="3089"/>
                </a:lnTo>
                <a:lnTo>
                  <a:pt x="9255" y="3071"/>
                </a:lnTo>
                <a:lnTo>
                  <a:pt x="9255" y="3063"/>
                </a:lnTo>
                <a:lnTo>
                  <a:pt x="9255" y="3054"/>
                </a:lnTo>
                <a:lnTo>
                  <a:pt x="9255" y="3045"/>
                </a:lnTo>
                <a:lnTo>
                  <a:pt x="9263" y="3036"/>
                </a:lnTo>
                <a:lnTo>
                  <a:pt x="9237" y="3036"/>
                </a:lnTo>
                <a:lnTo>
                  <a:pt x="9219" y="3027"/>
                </a:lnTo>
                <a:lnTo>
                  <a:pt x="9211" y="3027"/>
                </a:lnTo>
                <a:lnTo>
                  <a:pt x="9202" y="3018"/>
                </a:lnTo>
                <a:lnTo>
                  <a:pt x="9211" y="3018"/>
                </a:lnTo>
                <a:lnTo>
                  <a:pt x="9219" y="3027"/>
                </a:lnTo>
                <a:lnTo>
                  <a:pt x="9237" y="3018"/>
                </a:lnTo>
                <a:lnTo>
                  <a:pt x="9246" y="3027"/>
                </a:lnTo>
                <a:lnTo>
                  <a:pt x="9263" y="3027"/>
                </a:lnTo>
                <a:lnTo>
                  <a:pt x="9272" y="3018"/>
                </a:lnTo>
                <a:lnTo>
                  <a:pt x="9281" y="3018"/>
                </a:lnTo>
                <a:lnTo>
                  <a:pt x="9290" y="3001"/>
                </a:lnTo>
                <a:lnTo>
                  <a:pt x="9299" y="3001"/>
                </a:lnTo>
                <a:lnTo>
                  <a:pt x="9299" y="2992"/>
                </a:lnTo>
                <a:lnTo>
                  <a:pt x="9272" y="2983"/>
                </a:lnTo>
                <a:lnTo>
                  <a:pt x="9263" y="2974"/>
                </a:lnTo>
                <a:lnTo>
                  <a:pt x="9255" y="2965"/>
                </a:lnTo>
                <a:lnTo>
                  <a:pt x="9263" y="2965"/>
                </a:lnTo>
                <a:lnTo>
                  <a:pt x="9272" y="2974"/>
                </a:lnTo>
                <a:lnTo>
                  <a:pt x="9281" y="2983"/>
                </a:lnTo>
                <a:lnTo>
                  <a:pt x="9299" y="2983"/>
                </a:lnTo>
                <a:lnTo>
                  <a:pt x="9308" y="2983"/>
                </a:lnTo>
                <a:lnTo>
                  <a:pt x="9316" y="2983"/>
                </a:lnTo>
                <a:lnTo>
                  <a:pt x="9325" y="2974"/>
                </a:lnTo>
                <a:lnTo>
                  <a:pt x="9325" y="2965"/>
                </a:lnTo>
                <a:lnTo>
                  <a:pt x="9334" y="2957"/>
                </a:lnTo>
                <a:lnTo>
                  <a:pt x="9334" y="2948"/>
                </a:lnTo>
                <a:lnTo>
                  <a:pt x="9343" y="2939"/>
                </a:lnTo>
                <a:lnTo>
                  <a:pt x="9343" y="2930"/>
                </a:lnTo>
                <a:lnTo>
                  <a:pt x="9352" y="2930"/>
                </a:lnTo>
                <a:lnTo>
                  <a:pt x="9361" y="2930"/>
                </a:lnTo>
                <a:lnTo>
                  <a:pt x="9361" y="2921"/>
                </a:lnTo>
                <a:lnTo>
                  <a:pt x="9378" y="2904"/>
                </a:lnTo>
                <a:lnTo>
                  <a:pt x="9369" y="2886"/>
                </a:lnTo>
                <a:lnTo>
                  <a:pt x="9369" y="2860"/>
                </a:lnTo>
                <a:lnTo>
                  <a:pt x="9361" y="2851"/>
                </a:lnTo>
                <a:lnTo>
                  <a:pt x="9343" y="2851"/>
                </a:lnTo>
                <a:lnTo>
                  <a:pt x="9343" y="2860"/>
                </a:lnTo>
                <a:lnTo>
                  <a:pt x="9334" y="2851"/>
                </a:lnTo>
                <a:lnTo>
                  <a:pt x="9299" y="2842"/>
                </a:lnTo>
                <a:lnTo>
                  <a:pt x="9334" y="2842"/>
                </a:lnTo>
                <a:lnTo>
                  <a:pt x="9343" y="2842"/>
                </a:lnTo>
                <a:lnTo>
                  <a:pt x="9361" y="2851"/>
                </a:lnTo>
                <a:lnTo>
                  <a:pt x="9369" y="2842"/>
                </a:lnTo>
                <a:lnTo>
                  <a:pt x="9369" y="2833"/>
                </a:lnTo>
                <a:lnTo>
                  <a:pt x="9378" y="2833"/>
                </a:lnTo>
                <a:lnTo>
                  <a:pt x="9396" y="2824"/>
                </a:lnTo>
                <a:lnTo>
                  <a:pt x="9405" y="2815"/>
                </a:lnTo>
                <a:lnTo>
                  <a:pt x="9405" y="2807"/>
                </a:lnTo>
                <a:lnTo>
                  <a:pt x="9396" y="2807"/>
                </a:lnTo>
                <a:lnTo>
                  <a:pt x="9387" y="2798"/>
                </a:lnTo>
                <a:lnTo>
                  <a:pt x="9378" y="2771"/>
                </a:lnTo>
                <a:lnTo>
                  <a:pt x="9369" y="2762"/>
                </a:lnTo>
                <a:lnTo>
                  <a:pt x="9361" y="2771"/>
                </a:lnTo>
                <a:lnTo>
                  <a:pt x="9343" y="2771"/>
                </a:lnTo>
                <a:lnTo>
                  <a:pt x="9343" y="2754"/>
                </a:lnTo>
                <a:lnTo>
                  <a:pt x="9334" y="2754"/>
                </a:lnTo>
                <a:lnTo>
                  <a:pt x="9334" y="2745"/>
                </a:lnTo>
                <a:lnTo>
                  <a:pt x="9352" y="2745"/>
                </a:lnTo>
                <a:lnTo>
                  <a:pt x="9369" y="2745"/>
                </a:lnTo>
                <a:lnTo>
                  <a:pt x="9396" y="2745"/>
                </a:lnTo>
                <a:lnTo>
                  <a:pt x="9413" y="2745"/>
                </a:lnTo>
                <a:lnTo>
                  <a:pt x="9422" y="2736"/>
                </a:lnTo>
                <a:lnTo>
                  <a:pt x="9431" y="2727"/>
                </a:lnTo>
                <a:lnTo>
                  <a:pt x="9440" y="2718"/>
                </a:lnTo>
                <a:lnTo>
                  <a:pt x="9449" y="2709"/>
                </a:lnTo>
                <a:lnTo>
                  <a:pt x="9440" y="2709"/>
                </a:lnTo>
                <a:lnTo>
                  <a:pt x="9405" y="2692"/>
                </a:lnTo>
                <a:lnTo>
                  <a:pt x="9422" y="2692"/>
                </a:lnTo>
                <a:lnTo>
                  <a:pt x="9458" y="2683"/>
                </a:lnTo>
                <a:lnTo>
                  <a:pt x="9484" y="2683"/>
                </a:lnTo>
                <a:lnTo>
                  <a:pt x="9519" y="2683"/>
                </a:lnTo>
                <a:lnTo>
                  <a:pt x="9546" y="2665"/>
                </a:lnTo>
                <a:lnTo>
                  <a:pt x="9546" y="2657"/>
                </a:lnTo>
                <a:lnTo>
                  <a:pt x="9528" y="2648"/>
                </a:lnTo>
                <a:lnTo>
                  <a:pt x="9528" y="2630"/>
                </a:lnTo>
                <a:lnTo>
                  <a:pt x="9537" y="2639"/>
                </a:lnTo>
                <a:lnTo>
                  <a:pt x="9555" y="2648"/>
                </a:lnTo>
                <a:lnTo>
                  <a:pt x="9555" y="2639"/>
                </a:lnTo>
                <a:lnTo>
                  <a:pt x="9563" y="2612"/>
                </a:lnTo>
                <a:lnTo>
                  <a:pt x="9572" y="2612"/>
                </a:lnTo>
                <a:lnTo>
                  <a:pt x="9581" y="2604"/>
                </a:lnTo>
                <a:lnTo>
                  <a:pt x="9563" y="2595"/>
                </a:lnTo>
                <a:lnTo>
                  <a:pt x="9555" y="2586"/>
                </a:lnTo>
                <a:lnTo>
                  <a:pt x="9563" y="2586"/>
                </a:lnTo>
                <a:lnTo>
                  <a:pt x="9581" y="2586"/>
                </a:lnTo>
                <a:lnTo>
                  <a:pt x="9599" y="2595"/>
                </a:lnTo>
                <a:lnTo>
                  <a:pt x="9616" y="2595"/>
                </a:lnTo>
                <a:lnTo>
                  <a:pt x="9599" y="2612"/>
                </a:lnTo>
                <a:lnTo>
                  <a:pt x="9581" y="2639"/>
                </a:lnTo>
                <a:lnTo>
                  <a:pt x="9581" y="2648"/>
                </a:lnTo>
                <a:lnTo>
                  <a:pt x="9572" y="2657"/>
                </a:lnTo>
                <a:lnTo>
                  <a:pt x="9563" y="2665"/>
                </a:lnTo>
                <a:lnTo>
                  <a:pt x="9563" y="2674"/>
                </a:lnTo>
                <a:lnTo>
                  <a:pt x="9581" y="2683"/>
                </a:lnTo>
                <a:lnTo>
                  <a:pt x="9590" y="2683"/>
                </a:lnTo>
                <a:lnTo>
                  <a:pt x="9599" y="2683"/>
                </a:lnTo>
                <a:lnTo>
                  <a:pt x="9608" y="2674"/>
                </a:lnTo>
                <a:lnTo>
                  <a:pt x="9616" y="2665"/>
                </a:lnTo>
                <a:lnTo>
                  <a:pt x="9616" y="2657"/>
                </a:lnTo>
                <a:lnTo>
                  <a:pt x="9634" y="2648"/>
                </a:lnTo>
                <a:lnTo>
                  <a:pt x="9634" y="2657"/>
                </a:lnTo>
                <a:lnTo>
                  <a:pt x="9643" y="2657"/>
                </a:lnTo>
                <a:lnTo>
                  <a:pt x="9652" y="2665"/>
                </a:lnTo>
                <a:lnTo>
                  <a:pt x="9660" y="2657"/>
                </a:lnTo>
                <a:lnTo>
                  <a:pt x="9669" y="2639"/>
                </a:lnTo>
                <a:lnTo>
                  <a:pt x="9669" y="2630"/>
                </a:lnTo>
                <a:lnTo>
                  <a:pt x="9687" y="2639"/>
                </a:lnTo>
                <a:lnTo>
                  <a:pt x="9678" y="2639"/>
                </a:lnTo>
                <a:lnTo>
                  <a:pt x="9687" y="2657"/>
                </a:lnTo>
                <a:lnTo>
                  <a:pt x="9687" y="2648"/>
                </a:lnTo>
                <a:lnTo>
                  <a:pt x="9705" y="2639"/>
                </a:lnTo>
                <a:lnTo>
                  <a:pt x="9722" y="2630"/>
                </a:lnTo>
                <a:lnTo>
                  <a:pt x="9731" y="2621"/>
                </a:lnTo>
                <a:lnTo>
                  <a:pt x="9740" y="2621"/>
                </a:lnTo>
                <a:lnTo>
                  <a:pt x="9731" y="2595"/>
                </a:lnTo>
                <a:lnTo>
                  <a:pt x="9722" y="2586"/>
                </a:lnTo>
                <a:lnTo>
                  <a:pt x="9722" y="2577"/>
                </a:lnTo>
                <a:lnTo>
                  <a:pt x="9731" y="2586"/>
                </a:lnTo>
                <a:lnTo>
                  <a:pt x="9740" y="2595"/>
                </a:lnTo>
                <a:lnTo>
                  <a:pt x="9758" y="2604"/>
                </a:lnTo>
                <a:lnTo>
                  <a:pt x="9766" y="2604"/>
                </a:lnTo>
                <a:lnTo>
                  <a:pt x="9775" y="2604"/>
                </a:lnTo>
                <a:lnTo>
                  <a:pt x="9810" y="2577"/>
                </a:lnTo>
                <a:lnTo>
                  <a:pt x="9819" y="2577"/>
                </a:lnTo>
                <a:lnTo>
                  <a:pt x="9819" y="2568"/>
                </a:lnTo>
                <a:lnTo>
                  <a:pt x="9819" y="2559"/>
                </a:lnTo>
                <a:lnTo>
                  <a:pt x="9828" y="2559"/>
                </a:lnTo>
                <a:lnTo>
                  <a:pt x="9837" y="2559"/>
                </a:lnTo>
                <a:lnTo>
                  <a:pt x="9846" y="2551"/>
                </a:lnTo>
                <a:lnTo>
                  <a:pt x="9855" y="2542"/>
                </a:lnTo>
                <a:lnTo>
                  <a:pt x="9863" y="2515"/>
                </a:lnTo>
                <a:lnTo>
                  <a:pt x="9890" y="2489"/>
                </a:lnTo>
                <a:lnTo>
                  <a:pt x="9890" y="2480"/>
                </a:lnTo>
                <a:lnTo>
                  <a:pt x="9899" y="2471"/>
                </a:lnTo>
                <a:lnTo>
                  <a:pt x="9890" y="2471"/>
                </a:lnTo>
                <a:lnTo>
                  <a:pt x="9899" y="2462"/>
                </a:lnTo>
                <a:lnTo>
                  <a:pt x="9908" y="2454"/>
                </a:lnTo>
                <a:lnTo>
                  <a:pt x="9916" y="2436"/>
                </a:lnTo>
                <a:lnTo>
                  <a:pt x="9925" y="2427"/>
                </a:lnTo>
                <a:lnTo>
                  <a:pt x="9934" y="2427"/>
                </a:lnTo>
                <a:lnTo>
                  <a:pt x="9969" y="2401"/>
                </a:lnTo>
                <a:lnTo>
                  <a:pt x="9978" y="2401"/>
                </a:lnTo>
                <a:lnTo>
                  <a:pt x="9987" y="2392"/>
                </a:lnTo>
                <a:lnTo>
                  <a:pt x="9996" y="2383"/>
                </a:lnTo>
                <a:lnTo>
                  <a:pt x="9996" y="2374"/>
                </a:lnTo>
                <a:lnTo>
                  <a:pt x="9987" y="2365"/>
                </a:lnTo>
                <a:lnTo>
                  <a:pt x="9978" y="2356"/>
                </a:lnTo>
                <a:lnTo>
                  <a:pt x="9987" y="2356"/>
                </a:lnTo>
                <a:lnTo>
                  <a:pt x="9996" y="2356"/>
                </a:lnTo>
                <a:lnTo>
                  <a:pt x="9987" y="2348"/>
                </a:lnTo>
                <a:lnTo>
                  <a:pt x="9987" y="2339"/>
                </a:lnTo>
                <a:lnTo>
                  <a:pt x="9978" y="2339"/>
                </a:lnTo>
                <a:lnTo>
                  <a:pt x="9978" y="2330"/>
                </a:lnTo>
                <a:lnTo>
                  <a:pt x="9996" y="2339"/>
                </a:lnTo>
                <a:lnTo>
                  <a:pt x="10022" y="2356"/>
                </a:lnTo>
                <a:lnTo>
                  <a:pt x="10049" y="2365"/>
                </a:lnTo>
                <a:lnTo>
                  <a:pt x="10066" y="2374"/>
                </a:lnTo>
                <a:lnTo>
                  <a:pt x="10084" y="2374"/>
                </a:lnTo>
                <a:lnTo>
                  <a:pt x="10093" y="2374"/>
                </a:lnTo>
                <a:lnTo>
                  <a:pt x="10110" y="2374"/>
                </a:lnTo>
                <a:lnTo>
                  <a:pt x="10110" y="2365"/>
                </a:lnTo>
                <a:lnTo>
                  <a:pt x="10102" y="2356"/>
                </a:lnTo>
                <a:lnTo>
                  <a:pt x="10128" y="2365"/>
                </a:lnTo>
                <a:lnTo>
                  <a:pt x="10137" y="2356"/>
                </a:lnTo>
                <a:lnTo>
                  <a:pt x="10146" y="2348"/>
                </a:lnTo>
                <a:lnTo>
                  <a:pt x="10155" y="2348"/>
                </a:lnTo>
                <a:lnTo>
                  <a:pt x="10163" y="2348"/>
                </a:lnTo>
                <a:lnTo>
                  <a:pt x="10172" y="2348"/>
                </a:lnTo>
                <a:lnTo>
                  <a:pt x="10199" y="2348"/>
                </a:lnTo>
                <a:lnTo>
                  <a:pt x="10207" y="2348"/>
                </a:lnTo>
                <a:lnTo>
                  <a:pt x="10216" y="2348"/>
                </a:lnTo>
                <a:lnTo>
                  <a:pt x="10234" y="2339"/>
                </a:lnTo>
                <a:lnTo>
                  <a:pt x="10269" y="2330"/>
                </a:lnTo>
                <a:lnTo>
                  <a:pt x="10287" y="2321"/>
                </a:lnTo>
                <a:lnTo>
                  <a:pt x="10313" y="2321"/>
                </a:lnTo>
                <a:lnTo>
                  <a:pt x="10357" y="2312"/>
                </a:lnTo>
                <a:lnTo>
                  <a:pt x="10366" y="2312"/>
                </a:lnTo>
                <a:lnTo>
                  <a:pt x="10384" y="2303"/>
                </a:lnTo>
                <a:lnTo>
                  <a:pt x="10402" y="2303"/>
                </a:lnTo>
                <a:lnTo>
                  <a:pt x="10410" y="2303"/>
                </a:lnTo>
                <a:lnTo>
                  <a:pt x="10419" y="2295"/>
                </a:lnTo>
                <a:lnTo>
                  <a:pt x="10428" y="2286"/>
                </a:lnTo>
                <a:lnTo>
                  <a:pt x="10437" y="2286"/>
                </a:lnTo>
                <a:lnTo>
                  <a:pt x="10446" y="2277"/>
                </a:lnTo>
                <a:lnTo>
                  <a:pt x="10472" y="2268"/>
                </a:lnTo>
                <a:lnTo>
                  <a:pt x="10472" y="2259"/>
                </a:lnTo>
                <a:lnTo>
                  <a:pt x="10481" y="2259"/>
                </a:lnTo>
                <a:lnTo>
                  <a:pt x="10481" y="2251"/>
                </a:lnTo>
                <a:lnTo>
                  <a:pt x="10499" y="2242"/>
                </a:lnTo>
                <a:lnTo>
                  <a:pt x="10516" y="2233"/>
                </a:lnTo>
                <a:lnTo>
                  <a:pt x="10507" y="2224"/>
                </a:lnTo>
                <a:lnTo>
                  <a:pt x="10534" y="2224"/>
                </a:lnTo>
                <a:lnTo>
                  <a:pt x="10543" y="2215"/>
                </a:lnTo>
                <a:lnTo>
                  <a:pt x="10560" y="2206"/>
                </a:lnTo>
                <a:close/>
                <a:moveTo>
                  <a:pt x="10525" y="7104"/>
                </a:moveTo>
                <a:lnTo>
                  <a:pt x="10516" y="7104"/>
                </a:lnTo>
                <a:lnTo>
                  <a:pt x="10516" y="7112"/>
                </a:lnTo>
                <a:lnTo>
                  <a:pt x="10525" y="7112"/>
                </a:lnTo>
                <a:close/>
                <a:moveTo>
                  <a:pt x="8619" y="2162"/>
                </a:moveTo>
                <a:lnTo>
                  <a:pt x="8628" y="2153"/>
                </a:lnTo>
                <a:lnTo>
                  <a:pt x="8628" y="2145"/>
                </a:lnTo>
                <a:lnTo>
                  <a:pt x="8611" y="2136"/>
                </a:lnTo>
                <a:lnTo>
                  <a:pt x="8602" y="2136"/>
                </a:lnTo>
                <a:lnTo>
                  <a:pt x="8593" y="2136"/>
                </a:lnTo>
                <a:lnTo>
                  <a:pt x="8584" y="2145"/>
                </a:lnTo>
                <a:lnTo>
                  <a:pt x="8584" y="2153"/>
                </a:lnTo>
                <a:lnTo>
                  <a:pt x="8584" y="2162"/>
                </a:lnTo>
                <a:lnTo>
                  <a:pt x="8584" y="2171"/>
                </a:lnTo>
                <a:lnTo>
                  <a:pt x="8593" y="2189"/>
                </a:lnTo>
                <a:lnTo>
                  <a:pt x="8611" y="2189"/>
                </a:lnTo>
                <a:lnTo>
                  <a:pt x="8611" y="2180"/>
                </a:lnTo>
                <a:lnTo>
                  <a:pt x="8611" y="2171"/>
                </a:lnTo>
                <a:close/>
                <a:moveTo>
                  <a:pt x="10507" y="5525"/>
                </a:moveTo>
                <a:lnTo>
                  <a:pt x="10516" y="5525"/>
                </a:lnTo>
                <a:lnTo>
                  <a:pt x="10516" y="5516"/>
                </a:lnTo>
                <a:lnTo>
                  <a:pt x="10507" y="5516"/>
                </a:lnTo>
                <a:close/>
                <a:moveTo>
                  <a:pt x="11346" y="6178"/>
                </a:moveTo>
                <a:lnTo>
                  <a:pt x="11363" y="6178"/>
                </a:lnTo>
                <a:lnTo>
                  <a:pt x="11363" y="6169"/>
                </a:lnTo>
                <a:lnTo>
                  <a:pt x="11372" y="6160"/>
                </a:lnTo>
                <a:lnTo>
                  <a:pt x="11372" y="6151"/>
                </a:lnTo>
                <a:lnTo>
                  <a:pt x="11363" y="6151"/>
                </a:lnTo>
                <a:lnTo>
                  <a:pt x="11363" y="6160"/>
                </a:lnTo>
                <a:lnTo>
                  <a:pt x="11354" y="6160"/>
                </a:lnTo>
                <a:lnTo>
                  <a:pt x="11346" y="6169"/>
                </a:lnTo>
                <a:lnTo>
                  <a:pt x="11337" y="6178"/>
                </a:lnTo>
                <a:lnTo>
                  <a:pt x="11346" y="6187"/>
                </a:lnTo>
                <a:close/>
                <a:moveTo>
                  <a:pt x="10428" y="13202"/>
                </a:moveTo>
                <a:lnTo>
                  <a:pt x="10419" y="13202"/>
                </a:lnTo>
                <a:lnTo>
                  <a:pt x="10410" y="13202"/>
                </a:lnTo>
                <a:lnTo>
                  <a:pt x="10419" y="13202"/>
                </a:lnTo>
                <a:lnTo>
                  <a:pt x="10428" y="13211"/>
                </a:lnTo>
                <a:close/>
                <a:moveTo>
                  <a:pt x="10507" y="5454"/>
                </a:moveTo>
                <a:lnTo>
                  <a:pt x="10507" y="5445"/>
                </a:lnTo>
                <a:lnTo>
                  <a:pt x="10499" y="5445"/>
                </a:lnTo>
                <a:lnTo>
                  <a:pt x="10481" y="5445"/>
                </a:lnTo>
                <a:lnTo>
                  <a:pt x="10472" y="5445"/>
                </a:lnTo>
                <a:lnTo>
                  <a:pt x="10463" y="5437"/>
                </a:lnTo>
                <a:lnTo>
                  <a:pt x="10455" y="5445"/>
                </a:lnTo>
                <a:lnTo>
                  <a:pt x="10463" y="5454"/>
                </a:lnTo>
                <a:lnTo>
                  <a:pt x="10490" y="5454"/>
                </a:lnTo>
                <a:lnTo>
                  <a:pt x="10499" y="5454"/>
                </a:lnTo>
                <a:close/>
                <a:moveTo>
                  <a:pt x="11028" y="6266"/>
                </a:moveTo>
                <a:lnTo>
                  <a:pt x="11019" y="6266"/>
                </a:lnTo>
                <a:lnTo>
                  <a:pt x="11028" y="6275"/>
                </a:lnTo>
                <a:lnTo>
                  <a:pt x="11037" y="6275"/>
                </a:lnTo>
                <a:lnTo>
                  <a:pt x="11046" y="6266"/>
                </a:lnTo>
                <a:lnTo>
                  <a:pt x="11037" y="6266"/>
                </a:lnTo>
                <a:close/>
                <a:moveTo>
                  <a:pt x="11328" y="6196"/>
                </a:moveTo>
                <a:lnTo>
                  <a:pt x="11328" y="6204"/>
                </a:lnTo>
                <a:lnTo>
                  <a:pt x="11319" y="6222"/>
                </a:lnTo>
                <a:lnTo>
                  <a:pt x="11310" y="6231"/>
                </a:lnTo>
                <a:lnTo>
                  <a:pt x="11301" y="6240"/>
                </a:lnTo>
                <a:lnTo>
                  <a:pt x="11293" y="6240"/>
                </a:lnTo>
                <a:lnTo>
                  <a:pt x="11293" y="6249"/>
                </a:lnTo>
                <a:lnTo>
                  <a:pt x="11301" y="6249"/>
                </a:lnTo>
                <a:lnTo>
                  <a:pt x="11310" y="6240"/>
                </a:lnTo>
                <a:lnTo>
                  <a:pt x="11337" y="6231"/>
                </a:lnTo>
                <a:lnTo>
                  <a:pt x="11337" y="6222"/>
                </a:lnTo>
                <a:lnTo>
                  <a:pt x="11346" y="6204"/>
                </a:lnTo>
                <a:lnTo>
                  <a:pt x="11346" y="6196"/>
                </a:lnTo>
                <a:lnTo>
                  <a:pt x="11337" y="6196"/>
                </a:lnTo>
                <a:close/>
                <a:moveTo>
                  <a:pt x="10684" y="7157"/>
                </a:moveTo>
                <a:lnTo>
                  <a:pt x="10675" y="7157"/>
                </a:lnTo>
                <a:lnTo>
                  <a:pt x="10675" y="7165"/>
                </a:lnTo>
                <a:lnTo>
                  <a:pt x="10666" y="7165"/>
                </a:lnTo>
                <a:lnTo>
                  <a:pt x="10675" y="7174"/>
                </a:lnTo>
                <a:lnTo>
                  <a:pt x="10684" y="7174"/>
                </a:lnTo>
                <a:lnTo>
                  <a:pt x="10693" y="7165"/>
                </a:lnTo>
                <a:lnTo>
                  <a:pt x="10693" y="7157"/>
                </a:lnTo>
                <a:close/>
                <a:moveTo>
                  <a:pt x="10675" y="7121"/>
                </a:moveTo>
                <a:lnTo>
                  <a:pt x="10675" y="7112"/>
                </a:lnTo>
                <a:lnTo>
                  <a:pt x="10666" y="7112"/>
                </a:lnTo>
                <a:lnTo>
                  <a:pt x="10666" y="7121"/>
                </a:lnTo>
                <a:lnTo>
                  <a:pt x="10675" y="7130"/>
                </a:lnTo>
                <a:close/>
                <a:moveTo>
                  <a:pt x="10357" y="5366"/>
                </a:moveTo>
                <a:lnTo>
                  <a:pt x="10349" y="5366"/>
                </a:lnTo>
                <a:lnTo>
                  <a:pt x="10349" y="5375"/>
                </a:lnTo>
                <a:lnTo>
                  <a:pt x="10366" y="5375"/>
                </a:lnTo>
                <a:lnTo>
                  <a:pt x="10366" y="5366"/>
                </a:lnTo>
                <a:close/>
                <a:moveTo>
                  <a:pt x="5196" y="6310"/>
                </a:moveTo>
                <a:lnTo>
                  <a:pt x="5196" y="6319"/>
                </a:lnTo>
                <a:lnTo>
                  <a:pt x="5196" y="6346"/>
                </a:lnTo>
                <a:lnTo>
                  <a:pt x="5205" y="6381"/>
                </a:lnTo>
                <a:lnTo>
                  <a:pt x="5214" y="6399"/>
                </a:lnTo>
                <a:lnTo>
                  <a:pt x="5214" y="6381"/>
                </a:lnTo>
                <a:lnTo>
                  <a:pt x="5205" y="6346"/>
                </a:lnTo>
                <a:close/>
                <a:moveTo>
                  <a:pt x="10560" y="7245"/>
                </a:moveTo>
                <a:lnTo>
                  <a:pt x="10552" y="7254"/>
                </a:lnTo>
                <a:lnTo>
                  <a:pt x="10560" y="7254"/>
                </a:lnTo>
                <a:lnTo>
                  <a:pt x="10560" y="7263"/>
                </a:lnTo>
                <a:lnTo>
                  <a:pt x="10569" y="7263"/>
                </a:lnTo>
                <a:lnTo>
                  <a:pt x="10569" y="7254"/>
                </a:lnTo>
                <a:lnTo>
                  <a:pt x="10569" y="7245"/>
                </a:lnTo>
                <a:close/>
                <a:moveTo>
                  <a:pt x="10587" y="7121"/>
                </a:moveTo>
                <a:lnTo>
                  <a:pt x="10578" y="7121"/>
                </a:lnTo>
                <a:lnTo>
                  <a:pt x="10569" y="7121"/>
                </a:lnTo>
                <a:lnTo>
                  <a:pt x="10560" y="7121"/>
                </a:lnTo>
                <a:lnTo>
                  <a:pt x="10560" y="7130"/>
                </a:lnTo>
                <a:lnTo>
                  <a:pt x="10569" y="7139"/>
                </a:lnTo>
                <a:lnTo>
                  <a:pt x="10569" y="7130"/>
                </a:lnTo>
                <a:lnTo>
                  <a:pt x="10578" y="7130"/>
                </a:lnTo>
                <a:lnTo>
                  <a:pt x="10587" y="7130"/>
                </a:lnTo>
                <a:close/>
                <a:moveTo>
                  <a:pt x="10622" y="7236"/>
                </a:moveTo>
                <a:lnTo>
                  <a:pt x="10613" y="7227"/>
                </a:lnTo>
                <a:lnTo>
                  <a:pt x="10613" y="7218"/>
                </a:lnTo>
                <a:lnTo>
                  <a:pt x="10613" y="7227"/>
                </a:lnTo>
                <a:lnTo>
                  <a:pt x="10613" y="7236"/>
                </a:lnTo>
                <a:lnTo>
                  <a:pt x="10613" y="7245"/>
                </a:lnTo>
                <a:lnTo>
                  <a:pt x="10613" y="7254"/>
                </a:lnTo>
                <a:lnTo>
                  <a:pt x="10622" y="7254"/>
                </a:lnTo>
                <a:lnTo>
                  <a:pt x="10631" y="7254"/>
                </a:lnTo>
                <a:lnTo>
                  <a:pt x="10631" y="7245"/>
                </a:lnTo>
                <a:lnTo>
                  <a:pt x="10631" y="7236"/>
                </a:lnTo>
                <a:close/>
                <a:moveTo>
                  <a:pt x="10525" y="7086"/>
                </a:moveTo>
                <a:lnTo>
                  <a:pt x="10516" y="7086"/>
                </a:lnTo>
                <a:lnTo>
                  <a:pt x="10507" y="7086"/>
                </a:lnTo>
                <a:lnTo>
                  <a:pt x="10499" y="7095"/>
                </a:lnTo>
                <a:lnTo>
                  <a:pt x="10499" y="7104"/>
                </a:lnTo>
                <a:lnTo>
                  <a:pt x="10507" y="7104"/>
                </a:lnTo>
                <a:lnTo>
                  <a:pt x="10516" y="7095"/>
                </a:lnTo>
                <a:close/>
                <a:moveTo>
                  <a:pt x="8611" y="8375"/>
                </a:moveTo>
                <a:lnTo>
                  <a:pt x="8637" y="8357"/>
                </a:lnTo>
                <a:lnTo>
                  <a:pt x="8628" y="8357"/>
                </a:lnTo>
                <a:lnTo>
                  <a:pt x="8619" y="8357"/>
                </a:lnTo>
                <a:lnTo>
                  <a:pt x="8611" y="8357"/>
                </a:lnTo>
                <a:lnTo>
                  <a:pt x="8611" y="8366"/>
                </a:lnTo>
                <a:lnTo>
                  <a:pt x="8602" y="8366"/>
                </a:lnTo>
                <a:close/>
                <a:moveTo>
                  <a:pt x="8655" y="8339"/>
                </a:moveTo>
                <a:lnTo>
                  <a:pt x="8655" y="8330"/>
                </a:lnTo>
                <a:lnTo>
                  <a:pt x="8655" y="8322"/>
                </a:lnTo>
                <a:lnTo>
                  <a:pt x="8655" y="8313"/>
                </a:lnTo>
                <a:lnTo>
                  <a:pt x="8655" y="8304"/>
                </a:lnTo>
                <a:lnTo>
                  <a:pt x="8655" y="8313"/>
                </a:lnTo>
                <a:lnTo>
                  <a:pt x="8655" y="8322"/>
                </a:lnTo>
                <a:lnTo>
                  <a:pt x="8646" y="8330"/>
                </a:lnTo>
                <a:lnTo>
                  <a:pt x="8637" y="8339"/>
                </a:lnTo>
                <a:lnTo>
                  <a:pt x="8637" y="8348"/>
                </a:lnTo>
                <a:lnTo>
                  <a:pt x="8646" y="8348"/>
                </a:lnTo>
                <a:close/>
                <a:moveTo>
                  <a:pt x="8717" y="8348"/>
                </a:moveTo>
                <a:lnTo>
                  <a:pt x="8708" y="8348"/>
                </a:lnTo>
                <a:lnTo>
                  <a:pt x="8699" y="8357"/>
                </a:lnTo>
                <a:lnTo>
                  <a:pt x="8708" y="8366"/>
                </a:lnTo>
                <a:lnTo>
                  <a:pt x="8725" y="8357"/>
                </a:lnTo>
                <a:lnTo>
                  <a:pt x="8725" y="8348"/>
                </a:lnTo>
                <a:close/>
                <a:moveTo>
                  <a:pt x="8690" y="8330"/>
                </a:moveTo>
                <a:lnTo>
                  <a:pt x="8672" y="8330"/>
                </a:lnTo>
                <a:lnTo>
                  <a:pt x="8664" y="8330"/>
                </a:lnTo>
                <a:lnTo>
                  <a:pt x="8655" y="8339"/>
                </a:lnTo>
                <a:lnTo>
                  <a:pt x="8655" y="8348"/>
                </a:lnTo>
                <a:lnTo>
                  <a:pt x="8664" y="8348"/>
                </a:lnTo>
                <a:lnTo>
                  <a:pt x="8672" y="8348"/>
                </a:lnTo>
                <a:lnTo>
                  <a:pt x="8681" y="8357"/>
                </a:lnTo>
                <a:lnTo>
                  <a:pt x="8690" y="8357"/>
                </a:lnTo>
                <a:lnTo>
                  <a:pt x="8690" y="8348"/>
                </a:lnTo>
                <a:lnTo>
                  <a:pt x="8708" y="8339"/>
                </a:lnTo>
                <a:lnTo>
                  <a:pt x="8699" y="8330"/>
                </a:lnTo>
                <a:close/>
                <a:moveTo>
                  <a:pt x="5902" y="7007"/>
                </a:moveTo>
                <a:lnTo>
                  <a:pt x="5893" y="7007"/>
                </a:lnTo>
                <a:lnTo>
                  <a:pt x="5893" y="7024"/>
                </a:lnTo>
                <a:lnTo>
                  <a:pt x="5893" y="7033"/>
                </a:lnTo>
                <a:lnTo>
                  <a:pt x="5893" y="7024"/>
                </a:lnTo>
                <a:lnTo>
                  <a:pt x="5902" y="7015"/>
                </a:lnTo>
                <a:close/>
                <a:moveTo>
                  <a:pt x="5902" y="7068"/>
                </a:moveTo>
                <a:lnTo>
                  <a:pt x="5902" y="7060"/>
                </a:lnTo>
                <a:lnTo>
                  <a:pt x="5893" y="7068"/>
                </a:lnTo>
                <a:lnTo>
                  <a:pt x="5893" y="7077"/>
                </a:lnTo>
                <a:close/>
                <a:moveTo>
                  <a:pt x="8672" y="8322"/>
                </a:moveTo>
                <a:lnTo>
                  <a:pt x="8681" y="8313"/>
                </a:lnTo>
                <a:lnTo>
                  <a:pt x="8681" y="8304"/>
                </a:lnTo>
                <a:lnTo>
                  <a:pt x="8672" y="8304"/>
                </a:lnTo>
                <a:lnTo>
                  <a:pt x="8664" y="8313"/>
                </a:lnTo>
                <a:lnTo>
                  <a:pt x="8664" y="8322"/>
                </a:lnTo>
                <a:close/>
                <a:moveTo>
                  <a:pt x="8796" y="8401"/>
                </a:moveTo>
                <a:lnTo>
                  <a:pt x="8796" y="8392"/>
                </a:lnTo>
                <a:lnTo>
                  <a:pt x="8796" y="8383"/>
                </a:lnTo>
                <a:lnTo>
                  <a:pt x="8805" y="8375"/>
                </a:lnTo>
                <a:lnTo>
                  <a:pt x="8796" y="8375"/>
                </a:lnTo>
                <a:lnTo>
                  <a:pt x="8787" y="8366"/>
                </a:lnTo>
                <a:lnTo>
                  <a:pt x="8769" y="8366"/>
                </a:lnTo>
                <a:lnTo>
                  <a:pt x="8743" y="8366"/>
                </a:lnTo>
                <a:lnTo>
                  <a:pt x="8734" y="8366"/>
                </a:lnTo>
                <a:lnTo>
                  <a:pt x="8725" y="8366"/>
                </a:lnTo>
                <a:lnTo>
                  <a:pt x="8717" y="8366"/>
                </a:lnTo>
                <a:lnTo>
                  <a:pt x="8708" y="8366"/>
                </a:lnTo>
                <a:lnTo>
                  <a:pt x="8664" y="8357"/>
                </a:lnTo>
                <a:lnTo>
                  <a:pt x="8646" y="8366"/>
                </a:lnTo>
                <a:lnTo>
                  <a:pt x="8637" y="8375"/>
                </a:lnTo>
                <a:lnTo>
                  <a:pt x="8628" y="8375"/>
                </a:lnTo>
                <a:lnTo>
                  <a:pt x="8628" y="8383"/>
                </a:lnTo>
                <a:lnTo>
                  <a:pt x="8628" y="8392"/>
                </a:lnTo>
                <a:lnTo>
                  <a:pt x="8628" y="8401"/>
                </a:lnTo>
                <a:lnTo>
                  <a:pt x="8619" y="8419"/>
                </a:lnTo>
                <a:lnTo>
                  <a:pt x="8628" y="8427"/>
                </a:lnTo>
                <a:lnTo>
                  <a:pt x="8637" y="8427"/>
                </a:lnTo>
                <a:lnTo>
                  <a:pt x="8637" y="8436"/>
                </a:lnTo>
                <a:lnTo>
                  <a:pt x="8628" y="8436"/>
                </a:lnTo>
                <a:lnTo>
                  <a:pt x="8628" y="8445"/>
                </a:lnTo>
                <a:lnTo>
                  <a:pt x="8628" y="8454"/>
                </a:lnTo>
                <a:lnTo>
                  <a:pt x="8637" y="8463"/>
                </a:lnTo>
                <a:lnTo>
                  <a:pt x="8637" y="8472"/>
                </a:lnTo>
                <a:lnTo>
                  <a:pt x="8646" y="8480"/>
                </a:lnTo>
                <a:lnTo>
                  <a:pt x="8655" y="8480"/>
                </a:lnTo>
                <a:lnTo>
                  <a:pt x="8672" y="8480"/>
                </a:lnTo>
                <a:lnTo>
                  <a:pt x="8681" y="8472"/>
                </a:lnTo>
                <a:lnTo>
                  <a:pt x="8690" y="8480"/>
                </a:lnTo>
                <a:lnTo>
                  <a:pt x="8699" y="8480"/>
                </a:lnTo>
                <a:lnTo>
                  <a:pt x="8708" y="8480"/>
                </a:lnTo>
                <a:lnTo>
                  <a:pt x="8717" y="8480"/>
                </a:lnTo>
                <a:lnTo>
                  <a:pt x="8717" y="8472"/>
                </a:lnTo>
                <a:lnTo>
                  <a:pt x="8717" y="8463"/>
                </a:lnTo>
                <a:lnTo>
                  <a:pt x="8725" y="8463"/>
                </a:lnTo>
                <a:lnTo>
                  <a:pt x="8734" y="8472"/>
                </a:lnTo>
                <a:lnTo>
                  <a:pt x="8743" y="8472"/>
                </a:lnTo>
                <a:lnTo>
                  <a:pt x="8743" y="8463"/>
                </a:lnTo>
                <a:lnTo>
                  <a:pt x="8743" y="8454"/>
                </a:lnTo>
                <a:lnTo>
                  <a:pt x="8752" y="8463"/>
                </a:lnTo>
                <a:lnTo>
                  <a:pt x="8761" y="8463"/>
                </a:lnTo>
                <a:lnTo>
                  <a:pt x="8769" y="8454"/>
                </a:lnTo>
                <a:lnTo>
                  <a:pt x="8769" y="8445"/>
                </a:lnTo>
                <a:lnTo>
                  <a:pt x="8769" y="8436"/>
                </a:lnTo>
                <a:lnTo>
                  <a:pt x="8778" y="8436"/>
                </a:lnTo>
                <a:lnTo>
                  <a:pt x="8787" y="8427"/>
                </a:lnTo>
                <a:lnTo>
                  <a:pt x="8787" y="8419"/>
                </a:lnTo>
                <a:lnTo>
                  <a:pt x="8787" y="8410"/>
                </a:lnTo>
                <a:lnTo>
                  <a:pt x="8787" y="8401"/>
                </a:lnTo>
                <a:close/>
                <a:moveTo>
                  <a:pt x="10252" y="5384"/>
                </a:moveTo>
                <a:lnTo>
                  <a:pt x="10252" y="5375"/>
                </a:lnTo>
                <a:lnTo>
                  <a:pt x="10234" y="5384"/>
                </a:lnTo>
                <a:lnTo>
                  <a:pt x="10243" y="5384"/>
                </a:lnTo>
                <a:close/>
                <a:moveTo>
                  <a:pt x="9643" y="2683"/>
                </a:moveTo>
                <a:lnTo>
                  <a:pt x="9643" y="2674"/>
                </a:lnTo>
                <a:lnTo>
                  <a:pt x="9634" y="2665"/>
                </a:lnTo>
                <a:lnTo>
                  <a:pt x="9625" y="2674"/>
                </a:lnTo>
                <a:lnTo>
                  <a:pt x="9616" y="2683"/>
                </a:lnTo>
                <a:lnTo>
                  <a:pt x="9625" y="2692"/>
                </a:lnTo>
                <a:lnTo>
                  <a:pt x="9634" y="2692"/>
                </a:lnTo>
                <a:close/>
                <a:moveTo>
                  <a:pt x="10278" y="5366"/>
                </a:moveTo>
                <a:lnTo>
                  <a:pt x="10287" y="5375"/>
                </a:lnTo>
                <a:lnTo>
                  <a:pt x="10296" y="5384"/>
                </a:lnTo>
                <a:lnTo>
                  <a:pt x="10313" y="5384"/>
                </a:lnTo>
                <a:lnTo>
                  <a:pt x="10305" y="5375"/>
                </a:lnTo>
                <a:close/>
                <a:moveTo>
                  <a:pt x="8567" y="8401"/>
                </a:moveTo>
                <a:lnTo>
                  <a:pt x="8558" y="8410"/>
                </a:lnTo>
                <a:lnTo>
                  <a:pt x="8558" y="8427"/>
                </a:lnTo>
                <a:lnTo>
                  <a:pt x="8549" y="8436"/>
                </a:lnTo>
                <a:lnTo>
                  <a:pt x="8540" y="8454"/>
                </a:lnTo>
                <a:lnTo>
                  <a:pt x="8549" y="8454"/>
                </a:lnTo>
                <a:lnTo>
                  <a:pt x="8558" y="8445"/>
                </a:lnTo>
                <a:lnTo>
                  <a:pt x="8575" y="8436"/>
                </a:lnTo>
                <a:lnTo>
                  <a:pt x="8584" y="8427"/>
                </a:lnTo>
                <a:lnTo>
                  <a:pt x="8593" y="8401"/>
                </a:lnTo>
                <a:lnTo>
                  <a:pt x="8593" y="8392"/>
                </a:lnTo>
                <a:lnTo>
                  <a:pt x="8575" y="8392"/>
                </a:lnTo>
                <a:close/>
                <a:moveTo>
                  <a:pt x="10269" y="5384"/>
                </a:moveTo>
                <a:lnTo>
                  <a:pt x="10260" y="5384"/>
                </a:lnTo>
                <a:lnTo>
                  <a:pt x="10260" y="5392"/>
                </a:lnTo>
                <a:lnTo>
                  <a:pt x="10269" y="5401"/>
                </a:lnTo>
                <a:lnTo>
                  <a:pt x="10278" y="5401"/>
                </a:lnTo>
                <a:lnTo>
                  <a:pt x="10287" y="5401"/>
                </a:lnTo>
                <a:lnTo>
                  <a:pt x="10296" y="5401"/>
                </a:lnTo>
                <a:lnTo>
                  <a:pt x="10287" y="5392"/>
                </a:lnTo>
                <a:close/>
                <a:moveTo>
                  <a:pt x="17441" y="12258"/>
                </a:moveTo>
                <a:lnTo>
                  <a:pt x="17450" y="12258"/>
                </a:lnTo>
                <a:lnTo>
                  <a:pt x="17458" y="12249"/>
                </a:lnTo>
                <a:lnTo>
                  <a:pt x="17450" y="12240"/>
                </a:lnTo>
                <a:lnTo>
                  <a:pt x="17441" y="12249"/>
                </a:lnTo>
                <a:close/>
                <a:moveTo>
                  <a:pt x="8937" y="3248"/>
                </a:moveTo>
                <a:lnTo>
                  <a:pt x="8946" y="3257"/>
                </a:lnTo>
                <a:lnTo>
                  <a:pt x="8955" y="3239"/>
                </a:lnTo>
                <a:lnTo>
                  <a:pt x="8964" y="3230"/>
                </a:lnTo>
                <a:lnTo>
                  <a:pt x="8964" y="3221"/>
                </a:lnTo>
                <a:lnTo>
                  <a:pt x="8946" y="3230"/>
                </a:lnTo>
                <a:lnTo>
                  <a:pt x="8919" y="3239"/>
                </a:lnTo>
                <a:lnTo>
                  <a:pt x="8919" y="3248"/>
                </a:lnTo>
                <a:lnTo>
                  <a:pt x="8928" y="3239"/>
                </a:lnTo>
                <a:close/>
                <a:moveTo>
                  <a:pt x="9061" y="8445"/>
                </a:moveTo>
                <a:lnTo>
                  <a:pt x="9052" y="8445"/>
                </a:lnTo>
                <a:lnTo>
                  <a:pt x="9052" y="8454"/>
                </a:lnTo>
                <a:lnTo>
                  <a:pt x="9052" y="8445"/>
                </a:lnTo>
                <a:lnTo>
                  <a:pt x="9052" y="8454"/>
                </a:lnTo>
                <a:close/>
                <a:moveTo>
                  <a:pt x="9087" y="8551"/>
                </a:moveTo>
                <a:lnTo>
                  <a:pt x="9078" y="8551"/>
                </a:lnTo>
                <a:lnTo>
                  <a:pt x="9078" y="8560"/>
                </a:lnTo>
                <a:lnTo>
                  <a:pt x="9078" y="8569"/>
                </a:lnTo>
                <a:lnTo>
                  <a:pt x="9078" y="8578"/>
                </a:lnTo>
                <a:lnTo>
                  <a:pt x="9087" y="8569"/>
                </a:lnTo>
                <a:lnTo>
                  <a:pt x="9087" y="8560"/>
                </a:lnTo>
                <a:close/>
                <a:moveTo>
                  <a:pt x="10066" y="5304"/>
                </a:moveTo>
                <a:lnTo>
                  <a:pt x="10058" y="5304"/>
                </a:lnTo>
                <a:lnTo>
                  <a:pt x="10058" y="5313"/>
                </a:lnTo>
                <a:lnTo>
                  <a:pt x="10066" y="5313"/>
                </a:lnTo>
                <a:close/>
                <a:moveTo>
                  <a:pt x="15579" y="9257"/>
                </a:moveTo>
                <a:lnTo>
                  <a:pt x="15570" y="9248"/>
                </a:lnTo>
                <a:lnTo>
                  <a:pt x="15562" y="9248"/>
                </a:lnTo>
                <a:lnTo>
                  <a:pt x="15562" y="9257"/>
                </a:lnTo>
                <a:lnTo>
                  <a:pt x="15570" y="9257"/>
                </a:lnTo>
                <a:close/>
                <a:moveTo>
                  <a:pt x="15676" y="9284"/>
                </a:moveTo>
                <a:lnTo>
                  <a:pt x="15668" y="9284"/>
                </a:lnTo>
                <a:lnTo>
                  <a:pt x="15668" y="9292"/>
                </a:lnTo>
                <a:lnTo>
                  <a:pt x="15668" y="9301"/>
                </a:lnTo>
                <a:lnTo>
                  <a:pt x="15676" y="9301"/>
                </a:lnTo>
                <a:lnTo>
                  <a:pt x="15676" y="9292"/>
                </a:lnTo>
                <a:lnTo>
                  <a:pt x="15685" y="9284"/>
                </a:lnTo>
                <a:close/>
                <a:moveTo>
                  <a:pt x="15632" y="9257"/>
                </a:moveTo>
                <a:lnTo>
                  <a:pt x="15632" y="9248"/>
                </a:lnTo>
                <a:lnTo>
                  <a:pt x="15623" y="9239"/>
                </a:lnTo>
                <a:lnTo>
                  <a:pt x="15623" y="9248"/>
                </a:lnTo>
                <a:lnTo>
                  <a:pt x="15615" y="9248"/>
                </a:lnTo>
                <a:lnTo>
                  <a:pt x="15606" y="9248"/>
                </a:lnTo>
                <a:lnTo>
                  <a:pt x="15615" y="9248"/>
                </a:lnTo>
                <a:lnTo>
                  <a:pt x="15623" y="9257"/>
                </a:lnTo>
                <a:close/>
                <a:moveTo>
                  <a:pt x="16020" y="9601"/>
                </a:moveTo>
                <a:lnTo>
                  <a:pt x="16020" y="9610"/>
                </a:lnTo>
                <a:lnTo>
                  <a:pt x="16029" y="9601"/>
                </a:lnTo>
                <a:lnTo>
                  <a:pt x="16038" y="9584"/>
                </a:lnTo>
                <a:lnTo>
                  <a:pt x="16029" y="9584"/>
                </a:lnTo>
                <a:close/>
                <a:moveTo>
                  <a:pt x="16056" y="9451"/>
                </a:moveTo>
                <a:lnTo>
                  <a:pt x="16047" y="9434"/>
                </a:lnTo>
                <a:lnTo>
                  <a:pt x="16047" y="9416"/>
                </a:lnTo>
                <a:lnTo>
                  <a:pt x="16047" y="9381"/>
                </a:lnTo>
                <a:lnTo>
                  <a:pt x="16038" y="9345"/>
                </a:lnTo>
                <a:lnTo>
                  <a:pt x="16029" y="9328"/>
                </a:lnTo>
                <a:lnTo>
                  <a:pt x="16029" y="9310"/>
                </a:lnTo>
                <a:lnTo>
                  <a:pt x="16020" y="9301"/>
                </a:lnTo>
                <a:lnTo>
                  <a:pt x="16003" y="9284"/>
                </a:lnTo>
                <a:lnTo>
                  <a:pt x="16003" y="9275"/>
                </a:lnTo>
                <a:lnTo>
                  <a:pt x="15994" y="9266"/>
                </a:lnTo>
                <a:lnTo>
                  <a:pt x="15994" y="9257"/>
                </a:lnTo>
                <a:lnTo>
                  <a:pt x="15985" y="9248"/>
                </a:lnTo>
                <a:lnTo>
                  <a:pt x="15985" y="9239"/>
                </a:lnTo>
                <a:lnTo>
                  <a:pt x="15976" y="9239"/>
                </a:lnTo>
                <a:lnTo>
                  <a:pt x="15959" y="9257"/>
                </a:lnTo>
                <a:lnTo>
                  <a:pt x="15950" y="9266"/>
                </a:lnTo>
                <a:lnTo>
                  <a:pt x="15941" y="9266"/>
                </a:lnTo>
                <a:lnTo>
                  <a:pt x="15950" y="9275"/>
                </a:lnTo>
                <a:lnTo>
                  <a:pt x="15950" y="9284"/>
                </a:lnTo>
                <a:lnTo>
                  <a:pt x="15950" y="9292"/>
                </a:lnTo>
                <a:lnTo>
                  <a:pt x="15950" y="9301"/>
                </a:lnTo>
                <a:lnTo>
                  <a:pt x="15941" y="9328"/>
                </a:lnTo>
                <a:lnTo>
                  <a:pt x="15932" y="9337"/>
                </a:lnTo>
                <a:lnTo>
                  <a:pt x="15923" y="9345"/>
                </a:lnTo>
                <a:lnTo>
                  <a:pt x="15915" y="9345"/>
                </a:lnTo>
                <a:lnTo>
                  <a:pt x="15906" y="9354"/>
                </a:lnTo>
                <a:lnTo>
                  <a:pt x="15906" y="9363"/>
                </a:lnTo>
                <a:lnTo>
                  <a:pt x="15897" y="9363"/>
                </a:lnTo>
                <a:lnTo>
                  <a:pt x="15888" y="9354"/>
                </a:lnTo>
                <a:lnTo>
                  <a:pt x="15879" y="9354"/>
                </a:lnTo>
                <a:lnTo>
                  <a:pt x="15879" y="9363"/>
                </a:lnTo>
                <a:lnTo>
                  <a:pt x="15879" y="9372"/>
                </a:lnTo>
                <a:lnTo>
                  <a:pt x="15888" y="9381"/>
                </a:lnTo>
                <a:lnTo>
                  <a:pt x="15879" y="9381"/>
                </a:lnTo>
                <a:lnTo>
                  <a:pt x="15879" y="9389"/>
                </a:lnTo>
                <a:lnTo>
                  <a:pt x="15870" y="9407"/>
                </a:lnTo>
                <a:lnTo>
                  <a:pt x="15870" y="9425"/>
                </a:lnTo>
                <a:lnTo>
                  <a:pt x="15879" y="9434"/>
                </a:lnTo>
                <a:lnTo>
                  <a:pt x="15879" y="9425"/>
                </a:lnTo>
                <a:lnTo>
                  <a:pt x="15870" y="9425"/>
                </a:lnTo>
                <a:lnTo>
                  <a:pt x="15862" y="9434"/>
                </a:lnTo>
                <a:lnTo>
                  <a:pt x="15853" y="9442"/>
                </a:lnTo>
                <a:lnTo>
                  <a:pt x="15853" y="9451"/>
                </a:lnTo>
                <a:lnTo>
                  <a:pt x="15844" y="9460"/>
                </a:lnTo>
                <a:lnTo>
                  <a:pt x="15844" y="9451"/>
                </a:lnTo>
                <a:lnTo>
                  <a:pt x="15844" y="9442"/>
                </a:lnTo>
                <a:lnTo>
                  <a:pt x="15844" y="9434"/>
                </a:lnTo>
                <a:lnTo>
                  <a:pt x="15835" y="9434"/>
                </a:lnTo>
                <a:lnTo>
                  <a:pt x="15835" y="9442"/>
                </a:lnTo>
                <a:lnTo>
                  <a:pt x="15835" y="9451"/>
                </a:lnTo>
                <a:lnTo>
                  <a:pt x="15826" y="9460"/>
                </a:lnTo>
                <a:lnTo>
                  <a:pt x="15818" y="9469"/>
                </a:lnTo>
                <a:lnTo>
                  <a:pt x="15818" y="9478"/>
                </a:lnTo>
                <a:lnTo>
                  <a:pt x="15818" y="9487"/>
                </a:lnTo>
                <a:lnTo>
                  <a:pt x="15809" y="9478"/>
                </a:lnTo>
                <a:lnTo>
                  <a:pt x="15809" y="9469"/>
                </a:lnTo>
                <a:lnTo>
                  <a:pt x="15800" y="9469"/>
                </a:lnTo>
                <a:lnTo>
                  <a:pt x="15791" y="9487"/>
                </a:lnTo>
                <a:lnTo>
                  <a:pt x="15773" y="9495"/>
                </a:lnTo>
                <a:lnTo>
                  <a:pt x="15765" y="9504"/>
                </a:lnTo>
                <a:lnTo>
                  <a:pt x="15765" y="9513"/>
                </a:lnTo>
                <a:lnTo>
                  <a:pt x="15773" y="9522"/>
                </a:lnTo>
                <a:lnTo>
                  <a:pt x="15765" y="9522"/>
                </a:lnTo>
                <a:lnTo>
                  <a:pt x="15756" y="9513"/>
                </a:lnTo>
                <a:lnTo>
                  <a:pt x="15747" y="9513"/>
                </a:lnTo>
                <a:lnTo>
                  <a:pt x="15738" y="9513"/>
                </a:lnTo>
                <a:lnTo>
                  <a:pt x="15729" y="9513"/>
                </a:lnTo>
                <a:lnTo>
                  <a:pt x="15720" y="9513"/>
                </a:lnTo>
                <a:lnTo>
                  <a:pt x="15712" y="9522"/>
                </a:lnTo>
                <a:lnTo>
                  <a:pt x="15712" y="9531"/>
                </a:lnTo>
                <a:lnTo>
                  <a:pt x="15703" y="9531"/>
                </a:lnTo>
                <a:lnTo>
                  <a:pt x="15694" y="9531"/>
                </a:lnTo>
                <a:lnTo>
                  <a:pt x="15685" y="9531"/>
                </a:lnTo>
                <a:lnTo>
                  <a:pt x="15676" y="9531"/>
                </a:lnTo>
                <a:lnTo>
                  <a:pt x="15668" y="9540"/>
                </a:lnTo>
                <a:lnTo>
                  <a:pt x="15659" y="9540"/>
                </a:lnTo>
                <a:lnTo>
                  <a:pt x="15632" y="9548"/>
                </a:lnTo>
                <a:lnTo>
                  <a:pt x="15623" y="9548"/>
                </a:lnTo>
                <a:lnTo>
                  <a:pt x="15623" y="9557"/>
                </a:lnTo>
                <a:lnTo>
                  <a:pt x="15623" y="9575"/>
                </a:lnTo>
                <a:lnTo>
                  <a:pt x="15623" y="9584"/>
                </a:lnTo>
                <a:lnTo>
                  <a:pt x="15588" y="9637"/>
                </a:lnTo>
                <a:lnTo>
                  <a:pt x="15588" y="9645"/>
                </a:lnTo>
                <a:lnTo>
                  <a:pt x="15588" y="9654"/>
                </a:lnTo>
                <a:lnTo>
                  <a:pt x="15588" y="9663"/>
                </a:lnTo>
                <a:lnTo>
                  <a:pt x="15588" y="9672"/>
                </a:lnTo>
                <a:lnTo>
                  <a:pt x="15597" y="9698"/>
                </a:lnTo>
                <a:lnTo>
                  <a:pt x="15597" y="9716"/>
                </a:lnTo>
                <a:lnTo>
                  <a:pt x="15606" y="9725"/>
                </a:lnTo>
                <a:lnTo>
                  <a:pt x="15606" y="9734"/>
                </a:lnTo>
                <a:lnTo>
                  <a:pt x="15606" y="9743"/>
                </a:lnTo>
                <a:lnTo>
                  <a:pt x="15606" y="9760"/>
                </a:lnTo>
                <a:lnTo>
                  <a:pt x="15623" y="9778"/>
                </a:lnTo>
                <a:lnTo>
                  <a:pt x="15623" y="9787"/>
                </a:lnTo>
                <a:lnTo>
                  <a:pt x="15623" y="9795"/>
                </a:lnTo>
                <a:lnTo>
                  <a:pt x="15623" y="9804"/>
                </a:lnTo>
                <a:lnTo>
                  <a:pt x="15623" y="9822"/>
                </a:lnTo>
                <a:lnTo>
                  <a:pt x="15623" y="9831"/>
                </a:lnTo>
                <a:lnTo>
                  <a:pt x="15615" y="9840"/>
                </a:lnTo>
                <a:lnTo>
                  <a:pt x="15606" y="9857"/>
                </a:lnTo>
                <a:lnTo>
                  <a:pt x="15597" y="9875"/>
                </a:lnTo>
                <a:lnTo>
                  <a:pt x="15597" y="9884"/>
                </a:lnTo>
                <a:lnTo>
                  <a:pt x="15588" y="9901"/>
                </a:lnTo>
                <a:lnTo>
                  <a:pt x="15579" y="9910"/>
                </a:lnTo>
                <a:lnTo>
                  <a:pt x="15579" y="9919"/>
                </a:lnTo>
                <a:lnTo>
                  <a:pt x="15570" y="9928"/>
                </a:lnTo>
                <a:lnTo>
                  <a:pt x="15562" y="9928"/>
                </a:lnTo>
                <a:lnTo>
                  <a:pt x="15553" y="9937"/>
                </a:lnTo>
                <a:lnTo>
                  <a:pt x="15553" y="9954"/>
                </a:lnTo>
                <a:lnTo>
                  <a:pt x="15544" y="9963"/>
                </a:lnTo>
                <a:lnTo>
                  <a:pt x="15544" y="9972"/>
                </a:lnTo>
                <a:lnTo>
                  <a:pt x="15535" y="9981"/>
                </a:lnTo>
                <a:lnTo>
                  <a:pt x="15535" y="9990"/>
                </a:lnTo>
                <a:lnTo>
                  <a:pt x="15535" y="10007"/>
                </a:lnTo>
                <a:lnTo>
                  <a:pt x="15535" y="10016"/>
                </a:lnTo>
                <a:lnTo>
                  <a:pt x="15544" y="10034"/>
                </a:lnTo>
                <a:lnTo>
                  <a:pt x="15544" y="10043"/>
                </a:lnTo>
                <a:lnTo>
                  <a:pt x="15544" y="10051"/>
                </a:lnTo>
                <a:lnTo>
                  <a:pt x="15562" y="10069"/>
                </a:lnTo>
                <a:lnTo>
                  <a:pt x="15562" y="10078"/>
                </a:lnTo>
                <a:lnTo>
                  <a:pt x="15562" y="10087"/>
                </a:lnTo>
                <a:lnTo>
                  <a:pt x="15570" y="10096"/>
                </a:lnTo>
                <a:lnTo>
                  <a:pt x="15570" y="10104"/>
                </a:lnTo>
                <a:lnTo>
                  <a:pt x="15570" y="10113"/>
                </a:lnTo>
                <a:lnTo>
                  <a:pt x="15562" y="10122"/>
                </a:lnTo>
                <a:lnTo>
                  <a:pt x="15570" y="10140"/>
                </a:lnTo>
                <a:lnTo>
                  <a:pt x="15562" y="10148"/>
                </a:lnTo>
                <a:lnTo>
                  <a:pt x="15570" y="10166"/>
                </a:lnTo>
                <a:lnTo>
                  <a:pt x="15579" y="10184"/>
                </a:lnTo>
                <a:lnTo>
                  <a:pt x="15588" y="10193"/>
                </a:lnTo>
                <a:lnTo>
                  <a:pt x="15588" y="10201"/>
                </a:lnTo>
                <a:lnTo>
                  <a:pt x="15588" y="10210"/>
                </a:lnTo>
                <a:lnTo>
                  <a:pt x="15597" y="10219"/>
                </a:lnTo>
                <a:lnTo>
                  <a:pt x="15606" y="10228"/>
                </a:lnTo>
                <a:lnTo>
                  <a:pt x="15615" y="10237"/>
                </a:lnTo>
                <a:lnTo>
                  <a:pt x="15623" y="10237"/>
                </a:lnTo>
                <a:lnTo>
                  <a:pt x="15641" y="10237"/>
                </a:lnTo>
                <a:lnTo>
                  <a:pt x="15650" y="10246"/>
                </a:lnTo>
                <a:lnTo>
                  <a:pt x="15676" y="10263"/>
                </a:lnTo>
                <a:lnTo>
                  <a:pt x="15703" y="10263"/>
                </a:lnTo>
                <a:lnTo>
                  <a:pt x="15712" y="10254"/>
                </a:lnTo>
                <a:lnTo>
                  <a:pt x="15729" y="10246"/>
                </a:lnTo>
                <a:lnTo>
                  <a:pt x="15747" y="10237"/>
                </a:lnTo>
                <a:lnTo>
                  <a:pt x="15765" y="10228"/>
                </a:lnTo>
                <a:lnTo>
                  <a:pt x="15782" y="10228"/>
                </a:lnTo>
                <a:lnTo>
                  <a:pt x="15791" y="10228"/>
                </a:lnTo>
                <a:lnTo>
                  <a:pt x="15809" y="10219"/>
                </a:lnTo>
                <a:lnTo>
                  <a:pt x="15818" y="10219"/>
                </a:lnTo>
                <a:lnTo>
                  <a:pt x="15826" y="10201"/>
                </a:lnTo>
                <a:lnTo>
                  <a:pt x="15835" y="10184"/>
                </a:lnTo>
                <a:lnTo>
                  <a:pt x="15835" y="10175"/>
                </a:lnTo>
                <a:lnTo>
                  <a:pt x="15835" y="10166"/>
                </a:lnTo>
                <a:lnTo>
                  <a:pt x="15835" y="10157"/>
                </a:lnTo>
                <a:lnTo>
                  <a:pt x="15844" y="10148"/>
                </a:lnTo>
                <a:lnTo>
                  <a:pt x="15853" y="10131"/>
                </a:lnTo>
                <a:lnTo>
                  <a:pt x="15853" y="10122"/>
                </a:lnTo>
                <a:lnTo>
                  <a:pt x="15853" y="10113"/>
                </a:lnTo>
                <a:lnTo>
                  <a:pt x="15870" y="10078"/>
                </a:lnTo>
                <a:lnTo>
                  <a:pt x="15870" y="10060"/>
                </a:lnTo>
                <a:lnTo>
                  <a:pt x="15870" y="10043"/>
                </a:lnTo>
                <a:lnTo>
                  <a:pt x="15879" y="10025"/>
                </a:lnTo>
                <a:lnTo>
                  <a:pt x="15879" y="10016"/>
                </a:lnTo>
                <a:lnTo>
                  <a:pt x="15897" y="9972"/>
                </a:lnTo>
                <a:lnTo>
                  <a:pt x="15915" y="9937"/>
                </a:lnTo>
                <a:lnTo>
                  <a:pt x="15923" y="9901"/>
                </a:lnTo>
                <a:lnTo>
                  <a:pt x="15932" y="9866"/>
                </a:lnTo>
                <a:lnTo>
                  <a:pt x="15941" y="9848"/>
                </a:lnTo>
                <a:lnTo>
                  <a:pt x="15941" y="9831"/>
                </a:lnTo>
                <a:lnTo>
                  <a:pt x="15950" y="9795"/>
                </a:lnTo>
                <a:lnTo>
                  <a:pt x="15967" y="9769"/>
                </a:lnTo>
                <a:lnTo>
                  <a:pt x="15976" y="9743"/>
                </a:lnTo>
                <a:lnTo>
                  <a:pt x="15976" y="9725"/>
                </a:lnTo>
                <a:lnTo>
                  <a:pt x="15985" y="9707"/>
                </a:lnTo>
                <a:lnTo>
                  <a:pt x="15994" y="9672"/>
                </a:lnTo>
                <a:lnTo>
                  <a:pt x="15994" y="9654"/>
                </a:lnTo>
                <a:lnTo>
                  <a:pt x="15994" y="9628"/>
                </a:lnTo>
                <a:lnTo>
                  <a:pt x="15994" y="9619"/>
                </a:lnTo>
                <a:lnTo>
                  <a:pt x="16003" y="9610"/>
                </a:lnTo>
                <a:lnTo>
                  <a:pt x="16003" y="9601"/>
                </a:lnTo>
                <a:lnTo>
                  <a:pt x="16012" y="9592"/>
                </a:lnTo>
                <a:lnTo>
                  <a:pt x="16012" y="9584"/>
                </a:lnTo>
                <a:lnTo>
                  <a:pt x="16020" y="9575"/>
                </a:lnTo>
                <a:lnTo>
                  <a:pt x="16020" y="9566"/>
                </a:lnTo>
                <a:lnTo>
                  <a:pt x="16020" y="9548"/>
                </a:lnTo>
                <a:lnTo>
                  <a:pt x="16020" y="9540"/>
                </a:lnTo>
                <a:lnTo>
                  <a:pt x="16012" y="9540"/>
                </a:lnTo>
                <a:lnTo>
                  <a:pt x="16012" y="9522"/>
                </a:lnTo>
                <a:lnTo>
                  <a:pt x="16012" y="9513"/>
                </a:lnTo>
                <a:lnTo>
                  <a:pt x="16012" y="9504"/>
                </a:lnTo>
                <a:lnTo>
                  <a:pt x="16003" y="9495"/>
                </a:lnTo>
                <a:lnTo>
                  <a:pt x="16012" y="9495"/>
                </a:lnTo>
                <a:lnTo>
                  <a:pt x="16012" y="9487"/>
                </a:lnTo>
                <a:lnTo>
                  <a:pt x="16020" y="9487"/>
                </a:lnTo>
                <a:lnTo>
                  <a:pt x="16029" y="9495"/>
                </a:lnTo>
                <a:lnTo>
                  <a:pt x="16038" y="9513"/>
                </a:lnTo>
                <a:lnTo>
                  <a:pt x="16038" y="9522"/>
                </a:lnTo>
                <a:lnTo>
                  <a:pt x="16047" y="9531"/>
                </a:lnTo>
                <a:lnTo>
                  <a:pt x="16056" y="9522"/>
                </a:lnTo>
                <a:lnTo>
                  <a:pt x="16065" y="9504"/>
                </a:lnTo>
                <a:lnTo>
                  <a:pt x="16065" y="9487"/>
                </a:lnTo>
                <a:lnTo>
                  <a:pt x="16065" y="9469"/>
                </a:lnTo>
                <a:close/>
                <a:moveTo>
                  <a:pt x="15138" y="12055"/>
                </a:moveTo>
                <a:lnTo>
                  <a:pt x="15129" y="12055"/>
                </a:lnTo>
                <a:lnTo>
                  <a:pt x="15121" y="12055"/>
                </a:lnTo>
                <a:lnTo>
                  <a:pt x="15121" y="12064"/>
                </a:lnTo>
                <a:lnTo>
                  <a:pt x="15138" y="12064"/>
                </a:lnTo>
                <a:close/>
                <a:moveTo>
                  <a:pt x="15376" y="8498"/>
                </a:moveTo>
                <a:lnTo>
                  <a:pt x="15368" y="8507"/>
                </a:lnTo>
                <a:lnTo>
                  <a:pt x="15376" y="8507"/>
                </a:lnTo>
                <a:lnTo>
                  <a:pt x="15385" y="8498"/>
                </a:lnTo>
                <a:close/>
                <a:moveTo>
                  <a:pt x="15544" y="9187"/>
                </a:moveTo>
                <a:lnTo>
                  <a:pt x="15535" y="9187"/>
                </a:lnTo>
                <a:lnTo>
                  <a:pt x="15535" y="9213"/>
                </a:lnTo>
                <a:lnTo>
                  <a:pt x="15544" y="9222"/>
                </a:lnTo>
                <a:lnTo>
                  <a:pt x="15553" y="9222"/>
                </a:lnTo>
                <a:lnTo>
                  <a:pt x="15553" y="9213"/>
                </a:lnTo>
                <a:lnTo>
                  <a:pt x="15544" y="9204"/>
                </a:lnTo>
                <a:close/>
                <a:moveTo>
                  <a:pt x="16682" y="6830"/>
                </a:moveTo>
                <a:lnTo>
                  <a:pt x="16664" y="6848"/>
                </a:lnTo>
                <a:lnTo>
                  <a:pt x="16664" y="6857"/>
                </a:lnTo>
                <a:lnTo>
                  <a:pt x="16673" y="6857"/>
                </a:lnTo>
                <a:lnTo>
                  <a:pt x="16673" y="6848"/>
                </a:lnTo>
                <a:lnTo>
                  <a:pt x="16682" y="6839"/>
                </a:lnTo>
                <a:lnTo>
                  <a:pt x="16691" y="6830"/>
                </a:lnTo>
                <a:lnTo>
                  <a:pt x="16682" y="6821"/>
                </a:lnTo>
                <a:close/>
                <a:moveTo>
                  <a:pt x="16594" y="9831"/>
                </a:moveTo>
                <a:lnTo>
                  <a:pt x="16585" y="9831"/>
                </a:lnTo>
                <a:lnTo>
                  <a:pt x="16585" y="9840"/>
                </a:lnTo>
                <a:lnTo>
                  <a:pt x="16576" y="9848"/>
                </a:lnTo>
                <a:lnTo>
                  <a:pt x="16576" y="9857"/>
                </a:lnTo>
                <a:lnTo>
                  <a:pt x="16576" y="9866"/>
                </a:lnTo>
                <a:lnTo>
                  <a:pt x="16567" y="9866"/>
                </a:lnTo>
                <a:lnTo>
                  <a:pt x="16576" y="9866"/>
                </a:lnTo>
                <a:lnTo>
                  <a:pt x="16585" y="9875"/>
                </a:lnTo>
                <a:lnTo>
                  <a:pt x="16594" y="9866"/>
                </a:lnTo>
                <a:lnTo>
                  <a:pt x="16603" y="9866"/>
                </a:lnTo>
                <a:lnTo>
                  <a:pt x="16603" y="9857"/>
                </a:lnTo>
                <a:lnTo>
                  <a:pt x="16603" y="9848"/>
                </a:lnTo>
                <a:lnTo>
                  <a:pt x="16603" y="9840"/>
                </a:lnTo>
                <a:close/>
                <a:moveTo>
                  <a:pt x="13004" y="8110"/>
                </a:moveTo>
                <a:lnTo>
                  <a:pt x="13004" y="8101"/>
                </a:lnTo>
                <a:lnTo>
                  <a:pt x="13013" y="8083"/>
                </a:lnTo>
                <a:lnTo>
                  <a:pt x="13013" y="8074"/>
                </a:lnTo>
                <a:lnTo>
                  <a:pt x="13004" y="8074"/>
                </a:lnTo>
                <a:lnTo>
                  <a:pt x="12995" y="8074"/>
                </a:lnTo>
                <a:lnTo>
                  <a:pt x="12995" y="8083"/>
                </a:lnTo>
                <a:lnTo>
                  <a:pt x="12995" y="8092"/>
                </a:lnTo>
                <a:lnTo>
                  <a:pt x="12987" y="8101"/>
                </a:lnTo>
                <a:lnTo>
                  <a:pt x="12978" y="8101"/>
                </a:lnTo>
                <a:lnTo>
                  <a:pt x="12978" y="8110"/>
                </a:lnTo>
                <a:lnTo>
                  <a:pt x="12995" y="8119"/>
                </a:lnTo>
                <a:close/>
                <a:moveTo>
                  <a:pt x="16435" y="8701"/>
                </a:moveTo>
                <a:lnTo>
                  <a:pt x="16444" y="8701"/>
                </a:lnTo>
                <a:lnTo>
                  <a:pt x="16444" y="8692"/>
                </a:lnTo>
                <a:lnTo>
                  <a:pt x="16435" y="8683"/>
                </a:lnTo>
                <a:lnTo>
                  <a:pt x="16426" y="8692"/>
                </a:lnTo>
                <a:lnTo>
                  <a:pt x="16435" y="8692"/>
                </a:lnTo>
                <a:close/>
                <a:moveTo>
                  <a:pt x="17538" y="12267"/>
                </a:moveTo>
                <a:lnTo>
                  <a:pt x="17529" y="12258"/>
                </a:lnTo>
                <a:lnTo>
                  <a:pt x="17520" y="12267"/>
                </a:lnTo>
                <a:lnTo>
                  <a:pt x="17503" y="12267"/>
                </a:lnTo>
                <a:lnTo>
                  <a:pt x="17494" y="12275"/>
                </a:lnTo>
                <a:lnTo>
                  <a:pt x="17485" y="12275"/>
                </a:lnTo>
                <a:lnTo>
                  <a:pt x="17476" y="12284"/>
                </a:lnTo>
                <a:lnTo>
                  <a:pt x="17467" y="12284"/>
                </a:lnTo>
                <a:lnTo>
                  <a:pt x="17458" y="12275"/>
                </a:lnTo>
                <a:lnTo>
                  <a:pt x="17458" y="12267"/>
                </a:lnTo>
                <a:lnTo>
                  <a:pt x="17467" y="12267"/>
                </a:lnTo>
                <a:lnTo>
                  <a:pt x="17476" y="12267"/>
                </a:lnTo>
                <a:lnTo>
                  <a:pt x="17476" y="12249"/>
                </a:lnTo>
                <a:lnTo>
                  <a:pt x="17467" y="12249"/>
                </a:lnTo>
                <a:lnTo>
                  <a:pt x="17450" y="12267"/>
                </a:lnTo>
                <a:lnTo>
                  <a:pt x="17441" y="12267"/>
                </a:lnTo>
                <a:lnTo>
                  <a:pt x="17432" y="12267"/>
                </a:lnTo>
                <a:lnTo>
                  <a:pt x="17432" y="12258"/>
                </a:lnTo>
                <a:lnTo>
                  <a:pt x="17432" y="12249"/>
                </a:lnTo>
                <a:lnTo>
                  <a:pt x="17441" y="12249"/>
                </a:lnTo>
                <a:lnTo>
                  <a:pt x="17441" y="12240"/>
                </a:lnTo>
                <a:lnTo>
                  <a:pt x="17441" y="12231"/>
                </a:lnTo>
                <a:lnTo>
                  <a:pt x="17432" y="12231"/>
                </a:lnTo>
                <a:lnTo>
                  <a:pt x="17432" y="12223"/>
                </a:lnTo>
                <a:lnTo>
                  <a:pt x="17423" y="12223"/>
                </a:lnTo>
                <a:lnTo>
                  <a:pt x="17423" y="12231"/>
                </a:lnTo>
                <a:lnTo>
                  <a:pt x="17414" y="12240"/>
                </a:lnTo>
                <a:lnTo>
                  <a:pt x="17414" y="12249"/>
                </a:lnTo>
                <a:lnTo>
                  <a:pt x="17414" y="12258"/>
                </a:lnTo>
                <a:lnTo>
                  <a:pt x="17414" y="12267"/>
                </a:lnTo>
                <a:lnTo>
                  <a:pt x="17423" y="12275"/>
                </a:lnTo>
                <a:lnTo>
                  <a:pt x="17414" y="12275"/>
                </a:lnTo>
                <a:lnTo>
                  <a:pt x="17414" y="12284"/>
                </a:lnTo>
                <a:lnTo>
                  <a:pt x="17414" y="12293"/>
                </a:lnTo>
                <a:lnTo>
                  <a:pt x="17423" y="12293"/>
                </a:lnTo>
                <a:lnTo>
                  <a:pt x="17423" y="12302"/>
                </a:lnTo>
                <a:lnTo>
                  <a:pt x="17414" y="12302"/>
                </a:lnTo>
                <a:lnTo>
                  <a:pt x="17414" y="12311"/>
                </a:lnTo>
                <a:lnTo>
                  <a:pt x="17414" y="12320"/>
                </a:lnTo>
                <a:lnTo>
                  <a:pt x="17423" y="12320"/>
                </a:lnTo>
                <a:lnTo>
                  <a:pt x="17432" y="12320"/>
                </a:lnTo>
                <a:lnTo>
                  <a:pt x="17441" y="12302"/>
                </a:lnTo>
                <a:lnTo>
                  <a:pt x="17450" y="12311"/>
                </a:lnTo>
                <a:lnTo>
                  <a:pt x="17458" y="12311"/>
                </a:lnTo>
                <a:lnTo>
                  <a:pt x="17467" y="12311"/>
                </a:lnTo>
                <a:lnTo>
                  <a:pt x="17476" y="12320"/>
                </a:lnTo>
                <a:lnTo>
                  <a:pt x="17485" y="12311"/>
                </a:lnTo>
                <a:lnTo>
                  <a:pt x="17494" y="12320"/>
                </a:lnTo>
                <a:lnTo>
                  <a:pt x="17511" y="12320"/>
                </a:lnTo>
                <a:lnTo>
                  <a:pt x="17520" y="12320"/>
                </a:lnTo>
                <a:lnTo>
                  <a:pt x="17520" y="12311"/>
                </a:lnTo>
                <a:lnTo>
                  <a:pt x="17529" y="12311"/>
                </a:lnTo>
                <a:lnTo>
                  <a:pt x="17520" y="12302"/>
                </a:lnTo>
                <a:lnTo>
                  <a:pt x="17511" y="12302"/>
                </a:lnTo>
                <a:lnTo>
                  <a:pt x="17511" y="12311"/>
                </a:lnTo>
                <a:lnTo>
                  <a:pt x="17503" y="12311"/>
                </a:lnTo>
                <a:lnTo>
                  <a:pt x="17494" y="12311"/>
                </a:lnTo>
                <a:lnTo>
                  <a:pt x="17485" y="12302"/>
                </a:lnTo>
                <a:lnTo>
                  <a:pt x="17485" y="12293"/>
                </a:lnTo>
                <a:lnTo>
                  <a:pt x="17494" y="12293"/>
                </a:lnTo>
                <a:lnTo>
                  <a:pt x="17503" y="12284"/>
                </a:lnTo>
                <a:lnTo>
                  <a:pt x="17511" y="12284"/>
                </a:lnTo>
                <a:lnTo>
                  <a:pt x="17520" y="12293"/>
                </a:lnTo>
                <a:lnTo>
                  <a:pt x="17529" y="12293"/>
                </a:lnTo>
                <a:lnTo>
                  <a:pt x="17538" y="12284"/>
                </a:lnTo>
                <a:lnTo>
                  <a:pt x="17547" y="12275"/>
                </a:lnTo>
                <a:close/>
                <a:moveTo>
                  <a:pt x="16162" y="12011"/>
                </a:moveTo>
                <a:lnTo>
                  <a:pt x="16162" y="12002"/>
                </a:lnTo>
                <a:lnTo>
                  <a:pt x="16153" y="12011"/>
                </a:lnTo>
                <a:lnTo>
                  <a:pt x="16153" y="12020"/>
                </a:lnTo>
                <a:lnTo>
                  <a:pt x="16162" y="12020"/>
                </a:lnTo>
                <a:lnTo>
                  <a:pt x="16170" y="12020"/>
                </a:lnTo>
                <a:close/>
                <a:moveTo>
                  <a:pt x="15906" y="9319"/>
                </a:moveTo>
                <a:lnTo>
                  <a:pt x="15906" y="9328"/>
                </a:lnTo>
                <a:lnTo>
                  <a:pt x="15897" y="9328"/>
                </a:lnTo>
                <a:lnTo>
                  <a:pt x="15897" y="9337"/>
                </a:lnTo>
                <a:lnTo>
                  <a:pt x="15915" y="9337"/>
                </a:lnTo>
                <a:lnTo>
                  <a:pt x="15915" y="9328"/>
                </a:lnTo>
                <a:close/>
                <a:moveTo>
                  <a:pt x="16320" y="7421"/>
                </a:moveTo>
                <a:lnTo>
                  <a:pt x="16312" y="7421"/>
                </a:lnTo>
                <a:lnTo>
                  <a:pt x="16303" y="7421"/>
                </a:lnTo>
                <a:lnTo>
                  <a:pt x="16294" y="7421"/>
                </a:lnTo>
                <a:lnTo>
                  <a:pt x="16285" y="7421"/>
                </a:lnTo>
                <a:lnTo>
                  <a:pt x="16276" y="7430"/>
                </a:lnTo>
                <a:lnTo>
                  <a:pt x="16294" y="7439"/>
                </a:lnTo>
                <a:lnTo>
                  <a:pt x="16294" y="7448"/>
                </a:lnTo>
                <a:lnTo>
                  <a:pt x="16303" y="7448"/>
                </a:lnTo>
                <a:lnTo>
                  <a:pt x="16338" y="7448"/>
                </a:lnTo>
                <a:lnTo>
                  <a:pt x="16347" y="7439"/>
                </a:lnTo>
                <a:lnTo>
                  <a:pt x="16356" y="7430"/>
                </a:lnTo>
                <a:lnTo>
                  <a:pt x="16364" y="7430"/>
                </a:lnTo>
                <a:lnTo>
                  <a:pt x="16338" y="7421"/>
                </a:lnTo>
                <a:close/>
                <a:moveTo>
                  <a:pt x="16453" y="9901"/>
                </a:moveTo>
                <a:lnTo>
                  <a:pt x="16444" y="9901"/>
                </a:lnTo>
                <a:lnTo>
                  <a:pt x="16435" y="9901"/>
                </a:lnTo>
                <a:lnTo>
                  <a:pt x="16426" y="9901"/>
                </a:lnTo>
                <a:lnTo>
                  <a:pt x="16417" y="9910"/>
                </a:lnTo>
                <a:lnTo>
                  <a:pt x="16426" y="9928"/>
                </a:lnTo>
                <a:lnTo>
                  <a:pt x="16444" y="9937"/>
                </a:lnTo>
                <a:lnTo>
                  <a:pt x="16462" y="9937"/>
                </a:lnTo>
                <a:lnTo>
                  <a:pt x="16462" y="9928"/>
                </a:lnTo>
                <a:lnTo>
                  <a:pt x="16462" y="9919"/>
                </a:lnTo>
                <a:lnTo>
                  <a:pt x="16453" y="9910"/>
                </a:lnTo>
                <a:close/>
                <a:moveTo>
                  <a:pt x="11301" y="8931"/>
                </a:moveTo>
                <a:lnTo>
                  <a:pt x="11301" y="8939"/>
                </a:lnTo>
                <a:lnTo>
                  <a:pt x="11301" y="8931"/>
                </a:lnTo>
                <a:lnTo>
                  <a:pt x="11310" y="8931"/>
                </a:lnTo>
                <a:close/>
                <a:moveTo>
                  <a:pt x="3326" y="4492"/>
                </a:moveTo>
                <a:lnTo>
                  <a:pt x="3317" y="4492"/>
                </a:lnTo>
                <a:lnTo>
                  <a:pt x="3326" y="4501"/>
                </a:lnTo>
                <a:close/>
                <a:moveTo>
                  <a:pt x="11178" y="7527"/>
                </a:moveTo>
                <a:lnTo>
                  <a:pt x="11169" y="7536"/>
                </a:lnTo>
                <a:lnTo>
                  <a:pt x="11160" y="7536"/>
                </a:lnTo>
                <a:lnTo>
                  <a:pt x="11169" y="7545"/>
                </a:lnTo>
                <a:lnTo>
                  <a:pt x="11169" y="7536"/>
                </a:lnTo>
                <a:lnTo>
                  <a:pt x="11178" y="7536"/>
                </a:lnTo>
                <a:close/>
                <a:moveTo>
                  <a:pt x="11178" y="7483"/>
                </a:moveTo>
                <a:lnTo>
                  <a:pt x="11169" y="7483"/>
                </a:lnTo>
                <a:lnTo>
                  <a:pt x="11178" y="7483"/>
                </a:lnTo>
                <a:lnTo>
                  <a:pt x="11178" y="7492"/>
                </a:lnTo>
                <a:lnTo>
                  <a:pt x="11187" y="7483"/>
                </a:lnTo>
                <a:close/>
                <a:moveTo>
                  <a:pt x="12907" y="8225"/>
                </a:moveTo>
                <a:lnTo>
                  <a:pt x="12898" y="8225"/>
                </a:lnTo>
                <a:lnTo>
                  <a:pt x="12898" y="8233"/>
                </a:lnTo>
                <a:lnTo>
                  <a:pt x="12898" y="8242"/>
                </a:lnTo>
                <a:lnTo>
                  <a:pt x="12907" y="8233"/>
                </a:lnTo>
                <a:close/>
                <a:moveTo>
                  <a:pt x="11116" y="5878"/>
                </a:moveTo>
                <a:lnTo>
                  <a:pt x="11125" y="5869"/>
                </a:lnTo>
                <a:lnTo>
                  <a:pt x="11134" y="5869"/>
                </a:lnTo>
                <a:lnTo>
                  <a:pt x="11125" y="5869"/>
                </a:lnTo>
                <a:lnTo>
                  <a:pt x="11116" y="5860"/>
                </a:lnTo>
                <a:lnTo>
                  <a:pt x="11107" y="5860"/>
                </a:lnTo>
                <a:lnTo>
                  <a:pt x="11090" y="5860"/>
                </a:lnTo>
                <a:lnTo>
                  <a:pt x="11090" y="5869"/>
                </a:lnTo>
                <a:lnTo>
                  <a:pt x="11099" y="5869"/>
                </a:lnTo>
                <a:lnTo>
                  <a:pt x="11107" y="5878"/>
                </a:lnTo>
                <a:close/>
                <a:moveTo>
                  <a:pt x="11222" y="6240"/>
                </a:moveTo>
                <a:lnTo>
                  <a:pt x="11204" y="6240"/>
                </a:lnTo>
                <a:lnTo>
                  <a:pt x="11204" y="6249"/>
                </a:lnTo>
                <a:lnTo>
                  <a:pt x="11196" y="6249"/>
                </a:lnTo>
                <a:lnTo>
                  <a:pt x="11196" y="6257"/>
                </a:lnTo>
                <a:lnTo>
                  <a:pt x="11204" y="6266"/>
                </a:lnTo>
                <a:lnTo>
                  <a:pt x="11213" y="6275"/>
                </a:lnTo>
                <a:lnTo>
                  <a:pt x="11222" y="6266"/>
                </a:lnTo>
                <a:lnTo>
                  <a:pt x="11231" y="6257"/>
                </a:lnTo>
                <a:lnTo>
                  <a:pt x="11231" y="6249"/>
                </a:lnTo>
                <a:lnTo>
                  <a:pt x="11222" y="6249"/>
                </a:lnTo>
                <a:close/>
                <a:moveTo>
                  <a:pt x="11187" y="7536"/>
                </a:moveTo>
                <a:lnTo>
                  <a:pt x="11187" y="7527"/>
                </a:lnTo>
                <a:close/>
                <a:moveTo>
                  <a:pt x="11090" y="6240"/>
                </a:moveTo>
                <a:lnTo>
                  <a:pt x="11090" y="6231"/>
                </a:lnTo>
                <a:lnTo>
                  <a:pt x="11090" y="6240"/>
                </a:lnTo>
                <a:lnTo>
                  <a:pt x="11081" y="6240"/>
                </a:lnTo>
                <a:lnTo>
                  <a:pt x="11090" y="6249"/>
                </a:lnTo>
                <a:lnTo>
                  <a:pt x="11099" y="6249"/>
                </a:lnTo>
                <a:lnTo>
                  <a:pt x="11099" y="6240"/>
                </a:lnTo>
                <a:close/>
                <a:moveTo>
                  <a:pt x="11187" y="7510"/>
                </a:moveTo>
                <a:lnTo>
                  <a:pt x="11187" y="7501"/>
                </a:lnTo>
                <a:lnTo>
                  <a:pt x="11178" y="7510"/>
                </a:lnTo>
                <a:close/>
                <a:moveTo>
                  <a:pt x="11937" y="9522"/>
                </a:moveTo>
                <a:lnTo>
                  <a:pt x="11937" y="9531"/>
                </a:lnTo>
                <a:lnTo>
                  <a:pt x="11945" y="9531"/>
                </a:lnTo>
                <a:lnTo>
                  <a:pt x="11945" y="9522"/>
                </a:lnTo>
                <a:close/>
                <a:moveTo>
                  <a:pt x="12845" y="8322"/>
                </a:moveTo>
                <a:lnTo>
                  <a:pt x="12837" y="8330"/>
                </a:lnTo>
                <a:lnTo>
                  <a:pt x="12837" y="8339"/>
                </a:lnTo>
                <a:lnTo>
                  <a:pt x="12837" y="8348"/>
                </a:lnTo>
                <a:lnTo>
                  <a:pt x="12845" y="8339"/>
                </a:lnTo>
                <a:lnTo>
                  <a:pt x="12854" y="8330"/>
                </a:lnTo>
                <a:close/>
                <a:moveTo>
                  <a:pt x="12889" y="8022"/>
                </a:moveTo>
                <a:lnTo>
                  <a:pt x="12881" y="8030"/>
                </a:lnTo>
                <a:lnTo>
                  <a:pt x="12889" y="8030"/>
                </a:lnTo>
                <a:lnTo>
                  <a:pt x="12898" y="8030"/>
                </a:lnTo>
                <a:lnTo>
                  <a:pt x="12898" y="8022"/>
                </a:lnTo>
                <a:close/>
                <a:moveTo>
                  <a:pt x="11213" y="7501"/>
                </a:moveTo>
                <a:lnTo>
                  <a:pt x="11213" y="7510"/>
                </a:lnTo>
                <a:lnTo>
                  <a:pt x="11213" y="7501"/>
                </a:lnTo>
                <a:lnTo>
                  <a:pt x="11222" y="7501"/>
                </a:lnTo>
                <a:close/>
                <a:moveTo>
                  <a:pt x="11434" y="7792"/>
                </a:moveTo>
                <a:lnTo>
                  <a:pt x="11416" y="7792"/>
                </a:lnTo>
                <a:lnTo>
                  <a:pt x="11407" y="7801"/>
                </a:lnTo>
                <a:lnTo>
                  <a:pt x="11434" y="7801"/>
                </a:lnTo>
                <a:lnTo>
                  <a:pt x="11434" y="7810"/>
                </a:lnTo>
                <a:lnTo>
                  <a:pt x="11443" y="7801"/>
                </a:lnTo>
                <a:close/>
                <a:moveTo>
                  <a:pt x="11204" y="7518"/>
                </a:moveTo>
                <a:lnTo>
                  <a:pt x="11196" y="7527"/>
                </a:lnTo>
                <a:lnTo>
                  <a:pt x="11204" y="7527"/>
                </a:lnTo>
                <a:close/>
                <a:moveTo>
                  <a:pt x="11116" y="2895"/>
                </a:moveTo>
                <a:lnTo>
                  <a:pt x="11125" y="2895"/>
                </a:lnTo>
                <a:lnTo>
                  <a:pt x="11134" y="2886"/>
                </a:lnTo>
                <a:lnTo>
                  <a:pt x="11151" y="2886"/>
                </a:lnTo>
                <a:lnTo>
                  <a:pt x="11160" y="2868"/>
                </a:lnTo>
                <a:lnTo>
                  <a:pt x="11178" y="2860"/>
                </a:lnTo>
                <a:lnTo>
                  <a:pt x="11196" y="2851"/>
                </a:lnTo>
                <a:lnTo>
                  <a:pt x="11222" y="2842"/>
                </a:lnTo>
                <a:lnTo>
                  <a:pt x="11240" y="2842"/>
                </a:lnTo>
                <a:lnTo>
                  <a:pt x="11257" y="2842"/>
                </a:lnTo>
                <a:lnTo>
                  <a:pt x="11257" y="2833"/>
                </a:lnTo>
                <a:lnTo>
                  <a:pt x="11275" y="2824"/>
                </a:lnTo>
                <a:lnTo>
                  <a:pt x="11284" y="2824"/>
                </a:lnTo>
                <a:lnTo>
                  <a:pt x="11293" y="2824"/>
                </a:lnTo>
                <a:lnTo>
                  <a:pt x="11293" y="2815"/>
                </a:lnTo>
                <a:lnTo>
                  <a:pt x="11293" y="2807"/>
                </a:lnTo>
                <a:lnTo>
                  <a:pt x="11301" y="2807"/>
                </a:lnTo>
                <a:lnTo>
                  <a:pt x="11293" y="2807"/>
                </a:lnTo>
                <a:lnTo>
                  <a:pt x="11293" y="2798"/>
                </a:lnTo>
                <a:lnTo>
                  <a:pt x="11301" y="2789"/>
                </a:lnTo>
                <a:lnTo>
                  <a:pt x="11310" y="2789"/>
                </a:lnTo>
                <a:lnTo>
                  <a:pt x="11319" y="2789"/>
                </a:lnTo>
                <a:lnTo>
                  <a:pt x="11328" y="2789"/>
                </a:lnTo>
                <a:lnTo>
                  <a:pt x="11328" y="2780"/>
                </a:lnTo>
                <a:lnTo>
                  <a:pt x="11337" y="2771"/>
                </a:lnTo>
                <a:lnTo>
                  <a:pt x="11346" y="2762"/>
                </a:lnTo>
                <a:lnTo>
                  <a:pt x="11337" y="2754"/>
                </a:lnTo>
                <a:lnTo>
                  <a:pt x="11346" y="2754"/>
                </a:lnTo>
                <a:lnTo>
                  <a:pt x="11354" y="2754"/>
                </a:lnTo>
                <a:lnTo>
                  <a:pt x="11363" y="2745"/>
                </a:lnTo>
                <a:lnTo>
                  <a:pt x="11363" y="2736"/>
                </a:lnTo>
                <a:lnTo>
                  <a:pt x="11346" y="2736"/>
                </a:lnTo>
                <a:lnTo>
                  <a:pt x="11354" y="2727"/>
                </a:lnTo>
                <a:lnTo>
                  <a:pt x="11354" y="2718"/>
                </a:lnTo>
                <a:lnTo>
                  <a:pt x="11346" y="2718"/>
                </a:lnTo>
                <a:lnTo>
                  <a:pt x="11346" y="2709"/>
                </a:lnTo>
                <a:lnTo>
                  <a:pt x="11354" y="2709"/>
                </a:lnTo>
                <a:lnTo>
                  <a:pt x="11354" y="2701"/>
                </a:lnTo>
                <a:lnTo>
                  <a:pt x="11354" y="2692"/>
                </a:lnTo>
                <a:lnTo>
                  <a:pt x="11346" y="2692"/>
                </a:lnTo>
                <a:lnTo>
                  <a:pt x="11337" y="2683"/>
                </a:lnTo>
                <a:lnTo>
                  <a:pt x="11319" y="2674"/>
                </a:lnTo>
                <a:lnTo>
                  <a:pt x="11310" y="2683"/>
                </a:lnTo>
                <a:lnTo>
                  <a:pt x="11293" y="2683"/>
                </a:lnTo>
                <a:lnTo>
                  <a:pt x="11301" y="2674"/>
                </a:lnTo>
                <a:lnTo>
                  <a:pt x="11301" y="2665"/>
                </a:lnTo>
                <a:lnTo>
                  <a:pt x="11301" y="2657"/>
                </a:lnTo>
                <a:lnTo>
                  <a:pt x="11275" y="2665"/>
                </a:lnTo>
                <a:lnTo>
                  <a:pt x="11266" y="2665"/>
                </a:lnTo>
                <a:lnTo>
                  <a:pt x="11266" y="2657"/>
                </a:lnTo>
                <a:lnTo>
                  <a:pt x="11275" y="2657"/>
                </a:lnTo>
                <a:lnTo>
                  <a:pt x="11275" y="2648"/>
                </a:lnTo>
                <a:lnTo>
                  <a:pt x="11284" y="2639"/>
                </a:lnTo>
                <a:lnTo>
                  <a:pt x="11275" y="2639"/>
                </a:lnTo>
                <a:lnTo>
                  <a:pt x="11275" y="2630"/>
                </a:lnTo>
                <a:lnTo>
                  <a:pt x="11266" y="2630"/>
                </a:lnTo>
                <a:lnTo>
                  <a:pt x="11257" y="2630"/>
                </a:lnTo>
                <a:lnTo>
                  <a:pt x="11249" y="2621"/>
                </a:lnTo>
                <a:lnTo>
                  <a:pt x="11257" y="2612"/>
                </a:lnTo>
                <a:lnTo>
                  <a:pt x="11257" y="2604"/>
                </a:lnTo>
                <a:lnTo>
                  <a:pt x="11275" y="2595"/>
                </a:lnTo>
                <a:lnTo>
                  <a:pt x="11284" y="2586"/>
                </a:lnTo>
                <a:lnTo>
                  <a:pt x="11275" y="2586"/>
                </a:lnTo>
                <a:lnTo>
                  <a:pt x="11266" y="2586"/>
                </a:lnTo>
                <a:lnTo>
                  <a:pt x="11257" y="2586"/>
                </a:lnTo>
                <a:lnTo>
                  <a:pt x="11240" y="2604"/>
                </a:lnTo>
                <a:lnTo>
                  <a:pt x="11222" y="2604"/>
                </a:lnTo>
                <a:lnTo>
                  <a:pt x="11213" y="2604"/>
                </a:lnTo>
                <a:lnTo>
                  <a:pt x="11204" y="2604"/>
                </a:lnTo>
                <a:lnTo>
                  <a:pt x="11204" y="2595"/>
                </a:lnTo>
                <a:lnTo>
                  <a:pt x="11204" y="2586"/>
                </a:lnTo>
                <a:lnTo>
                  <a:pt x="11196" y="2586"/>
                </a:lnTo>
                <a:lnTo>
                  <a:pt x="11196" y="2577"/>
                </a:lnTo>
                <a:lnTo>
                  <a:pt x="11187" y="2568"/>
                </a:lnTo>
                <a:lnTo>
                  <a:pt x="11178" y="2568"/>
                </a:lnTo>
                <a:lnTo>
                  <a:pt x="11160" y="2568"/>
                </a:lnTo>
                <a:lnTo>
                  <a:pt x="11143" y="2577"/>
                </a:lnTo>
                <a:lnTo>
                  <a:pt x="11151" y="2604"/>
                </a:lnTo>
                <a:lnTo>
                  <a:pt x="11143" y="2612"/>
                </a:lnTo>
                <a:lnTo>
                  <a:pt x="11134" y="2612"/>
                </a:lnTo>
                <a:lnTo>
                  <a:pt x="11125" y="2621"/>
                </a:lnTo>
                <a:lnTo>
                  <a:pt x="11116" y="2621"/>
                </a:lnTo>
                <a:lnTo>
                  <a:pt x="11116" y="2612"/>
                </a:lnTo>
                <a:lnTo>
                  <a:pt x="11107" y="2612"/>
                </a:lnTo>
                <a:lnTo>
                  <a:pt x="11099" y="2612"/>
                </a:lnTo>
                <a:lnTo>
                  <a:pt x="11081" y="2621"/>
                </a:lnTo>
                <a:lnTo>
                  <a:pt x="11081" y="2630"/>
                </a:lnTo>
                <a:lnTo>
                  <a:pt x="11072" y="2630"/>
                </a:lnTo>
                <a:lnTo>
                  <a:pt x="11072" y="2639"/>
                </a:lnTo>
                <a:lnTo>
                  <a:pt x="11063" y="2639"/>
                </a:lnTo>
                <a:lnTo>
                  <a:pt x="11063" y="2630"/>
                </a:lnTo>
                <a:lnTo>
                  <a:pt x="11046" y="2621"/>
                </a:lnTo>
                <a:lnTo>
                  <a:pt x="11046" y="2612"/>
                </a:lnTo>
                <a:lnTo>
                  <a:pt x="11019" y="2612"/>
                </a:lnTo>
                <a:lnTo>
                  <a:pt x="11010" y="2612"/>
                </a:lnTo>
                <a:lnTo>
                  <a:pt x="11010" y="2621"/>
                </a:lnTo>
                <a:lnTo>
                  <a:pt x="11028" y="2648"/>
                </a:lnTo>
                <a:lnTo>
                  <a:pt x="11028" y="2657"/>
                </a:lnTo>
                <a:lnTo>
                  <a:pt x="11028" y="2665"/>
                </a:lnTo>
                <a:lnTo>
                  <a:pt x="11019" y="2665"/>
                </a:lnTo>
                <a:lnTo>
                  <a:pt x="11010" y="2648"/>
                </a:lnTo>
                <a:lnTo>
                  <a:pt x="11001" y="2639"/>
                </a:lnTo>
                <a:lnTo>
                  <a:pt x="10993" y="2621"/>
                </a:lnTo>
                <a:lnTo>
                  <a:pt x="10984" y="2621"/>
                </a:lnTo>
                <a:lnTo>
                  <a:pt x="10975" y="2612"/>
                </a:lnTo>
                <a:lnTo>
                  <a:pt x="10966" y="2612"/>
                </a:lnTo>
                <a:lnTo>
                  <a:pt x="10957" y="2612"/>
                </a:lnTo>
                <a:lnTo>
                  <a:pt x="10957" y="2621"/>
                </a:lnTo>
                <a:lnTo>
                  <a:pt x="10949" y="2621"/>
                </a:lnTo>
                <a:lnTo>
                  <a:pt x="10931" y="2621"/>
                </a:lnTo>
                <a:lnTo>
                  <a:pt x="10931" y="2630"/>
                </a:lnTo>
                <a:lnTo>
                  <a:pt x="10931" y="2639"/>
                </a:lnTo>
                <a:lnTo>
                  <a:pt x="10931" y="2657"/>
                </a:lnTo>
                <a:lnTo>
                  <a:pt x="10931" y="2665"/>
                </a:lnTo>
                <a:lnTo>
                  <a:pt x="10922" y="2665"/>
                </a:lnTo>
                <a:lnTo>
                  <a:pt x="10913" y="2657"/>
                </a:lnTo>
                <a:lnTo>
                  <a:pt x="10904" y="2648"/>
                </a:lnTo>
                <a:lnTo>
                  <a:pt x="10896" y="2639"/>
                </a:lnTo>
                <a:lnTo>
                  <a:pt x="10887" y="2630"/>
                </a:lnTo>
                <a:lnTo>
                  <a:pt x="10878" y="2621"/>
                </a:lnTo>
                <a:lnTo>
                  <a:pt x="10869" y="2621"/>
                </a:lnTo>
                <a:lnTo>
                  <a:pt x="10860" y="2630"/>
                </a:lnTo>
                <a:lnTo>
                  <a:pt x="10860" y="2639"/>
                </a:lnTo>
                <a:lnTo>
                  <a:pt x="10860" y="2657"/>
                </a:lnTo>
                <a:lnTo>
                  <a:pt x="10860" y="2665"/>
                </a:lnTo>
                <a:lnTo>
                  <a:pt x="10860" y="2683"/>
                </a:lnTo>
                <a:lnTo>
                  <a:pt x="10852" y="2683"/>
                </a:lnTo>
                <a:lnTo>
                  <a:pt x="10843" y="2674"/>
                </a:lnTo>
                <a:lnTo>
                  <a:pt x="10834" y="2674"/>
                </a:lnTo>
                <a:lnTo>
                  <a:pt x="10825" y="2674"/>
                </a:lnTo>
                <a:lnTo>
                  <a:pt x="10816" y="2683"/>
                </a:lnTo>
                <a:lnTo>
                  <a:pt x="10816" y="2701"/>
                </a:lnTo>
                <a:lnTo>
                  <a:pt x="10807" y="2701"/>
                </a:lnTo>
                <a:lnTo>
                  <a:pt x="10807" y="2709"/>
                </a:lnTo>
                <a:lnTo>
                  <a:pt x="10807" y="2718"/>
                </a:lnTo>
                <a:lnTo>
                  <a:pt x="10799" y="2718"/>
                </a:lnTo>
                <a:lnTo>
                  <a:pt x="10799" y="2701"/>
                </a:lnTo>
                <a:lnTo>
                  <a:pt x="10790" y="2701"/>
                </a:lnTo>
                <a:lnTo>
                  <a:pt x="10781" y="2701"/>
                </a:lnTo>
                <a:lnTo>
                  <a:pt x="10781" y="2692"/>
                </a:lnTo>
                <a:lnTo>
                  <a:pt x="10790" y="2692"/>
                </a:lnTo>
                <a:lnTo>
                  <a:pt x="10790" y="2683"/>
                </a:lnTo>
                <a:lnTo>
                  <a:pt x="10781" y="2683"/>
                </a:lnTo>
                <a:lnTo>
                  <a:pt x="10781" y="2674"/>
                </a:lnTo>
                <a:lnTo>
                  <a:pt x="10772" y="2674"/>
                </a:lnTo>
                <a:lnTo>
                  <a:pt x="10763" y="2665"/>
                </a:lnTo>
                <a:lnTo>
                  <a:pt x="10781" y="2674"/>
                </a:lnTo>
                <a:lnTo>
                  <a:pt x="10781" y="2665"/>
                </a:lnTo>
                <a:lnTo>
                  <a:pt x="10790" y="2665"/>
                </a:lnTo>
                <a:lnTo>
                  <a:pt x="10790" y="2648"/>
                </a:lnTo>
                <a:lnTo>
                  <a:pt x="10790" y="2639"/>
                </a:lnTo>
                <a:lnTo>
                  <a:pt x="10781" y="2639"/>
                </a:lnTo>
                <a:lnTo>
                  <a:pt x="10772" y="2639"/>
                </a:lnTo>
                <a:lnTo>
                  <a:pt x="10781" y="2639"/>
                </a:lnTo>
                <a:lnTo>
                  <a:pt x="10781" y="2630"/>
                </a:lnTo>
                <a:lnTo>
                  <a:pt x="10772" y="2621"/>
                </a:lnTo>
                <a:lnTo>
                  <a:pt x="10754" y="2612"/>
                </a:lnTo>
                <a:lnTo>
                  <a:pt x="10746" y="2604"/>
                </a:lnTo>
                <a:lnTo>
                  <a:pt x="10728" y="2595"/>
                </a:lnTo>
                <a:lnTo>
                  <a:pt x="10719" y="2586"/>
                </a:lnTo>
                <a:lnTo>
                  <a:pt x="10710" y="2577"/>
                </a:lnTo>
                <a:lnTo>
                  <a:pt x="10702" y="2577"/>
                </a:lnTo>
                <a:lnTo>
                  <a:pt x="10684" y="2577"/>
                </a:lnTo>
                <a:lnTo>
                  <a:pt x="10675" y="2577"/>
                </a:lnTo>
                <a:lnTo>
                  <a:pt x="10666" y="2586"/>
                </a:lnTo>
                <a:lnTo>
                  <a:pt x="10657" y="2586"/>
                </a:lnTo>
                <a:lnTo>
                  <a:pt x="10657" y="2595"/>
                </a:lnTo>
                <a:lnTo>
                  <a:pt x="10666" y="2595"/>
                </a:lnTo>
                <a:lnTo>
                  <a:pt x="10684" y="2595"/>
                </a:lnTo>
                <a:lnTo>
                  <a:pt x="10693" y="2595"/>
                </a:lnTo>
                <a:lnTo>
                  <a:pt x="10702" y="2595"/>
                </a:lnTo>
                <a:lnTo>
                  <a:pt x="10702" y="2604"/>
                </a:lnTo>
                <a:lnTo>
                  <a:pt x="10684" y="2604"/>
                </a:lnTo>
                <a:lnTo>
                  <a:pt x="10675" y="2604"/>
                </a:lnTo>
                <a:lnTo>
                  <a:pt x="10675" y="2612"/>
                </a:lnTo>
                <a:lnTo>
                  <a:pt x="10684" y="2612"/>
                </a:lnTo>
                <a:lnTo>
                  <a:pt x="10710" y="2621"/>
                </a:lnTo>
                <a:lnTo>
                  <a:pt x="10710" y="2630"/>
                </a:lnTo>
                <a:lnTo>
                  <a:pt x="10710" y="2639"/>
                </a:lnTo>
                <a:lnTo>
                  <a:pt x="10710" y="2648"/>
                </a:lnTo>
                <a:lnTo>
                  <a:pt x="10702" y="2648"/>
                </a:lnTo>
                <a:lnTo>
                  <a:pt x="10693" y="2648"/>
                </a:lnTo>
                <a:lnTo>
                  <a:pt x="10693" y="2639"/>
                </a:lnTo>
                <a:lnTo>
                  <a:pt x="10693" y="2630"/>
                </a:lnTo>
                <a:lnTo>
                  <a:pt x="10684" y="2630"/>
                </a:lnTo>
                <a:lnTo>
                  <a:pt x="10684" y="2639"/>
                </a:lnTo>
                <a:lnTo>
                  <a:pt x="10675" y="2639"/>
                </a:lnTo>
                <a:lnTo>
                  <a:pt x="10666" y="2639"/>
                </a:lnTo>
                <a:lnTo>
                  <a:pt x="10666" y="2630"/>
                </a:lnTo>
                <a:lnTo>
                  <a:pt x="10666" y="2621"/>
                </a:lnTo>
                <a:lnTo>
                  <a:pt x="10649" y="2612"/>
                </a:lnTo>
                <a:lnTo>
                  <a:pt x="10640" y="2612"/>
                </a:lnTo>
                <a:lnTo>
                  <a:pt x="10631" y="2612"/>
                </a:lnTo>
                <a:lnTo>
                  <a:pt x="10622" y="2621"/>
                </a:lnTo>
                <a:lnTo>
                  <a:pt x="10631" y="2630"/>
                </a:lnTo>
                <a:lnTo>
                  <a:pt x="10613" y="2621"/>
                </a:lnTo>
                <a:lnTo>
                  <a:pt x="10613" y="2630"/>
                </a:lnTo>
                <a:lnTo>
                  <a:pt x="10622" y="2639"/>
                </a:lnTo>
                <a:lnTo>
                  <a:pt x="10631" y="2648"/>
                </a:lnTo>
                <a:lnTo>
                  <a:pt x="10613" y="2648"/>
                </a:lnTo>
                <a:lnTo>
                  <a:pt x="10604" y="2648"/>
                </a:lnTo>
                <a:lnTo>
                  <a:pt x="10604" y="2657"/>
                </a:lnTo>
                <a:lnTo>
                  <a:pt x="10613" y="2657"/>
                </a:lnTo>
                <a:lnTo>
                  <a:pt x="10622" y="2665"/>
                </a:lnTo>
                <a:lnTo>
                  <a:pt x="10640" y="2665"/>
                </a:lnTo>
                <a:lnTo>
                  <a:pt x="10649" y="2665"/>
                </a:lnTo>
                <a:lnTo>
                  <a:pt x="10640" y="2665"/>
                </a:lnTo>
                <a:lnTo>
                  <a:pt x="10631" y="2674"/>
                </a:lnTo>
                <a:lnTo>
                  <a:pt x="10622" y="2674"/>
                </a:lnTo>
                <a:lnTo>
                  <a:pt x="10604" y="2665"/>
                </a:lnTo>
                <a:lnTo>
                  <a:pt x="10587" y="2657"/>
                </a:lnTo>
                <a:lnTo>
                  <a:pt x="10587" y="2665"/>
                </a:lnTo>
                <a:lnTo>
                  <a:pt x="10596" y="2674"/>
                </a:lnTo>
                <a:lnTo>
                  <a:pt x="10596" y="2683"/>
                </a:lnTo>
                <a:lnTo>
                  <a:pt x="10604" y="2692"/>
                </a:lnTo>
                <a:lnTo>
                  <a:pt x="10596" y="2692"/>
                </a:lnTo>
                <a:lnTo>
                  <a:pt x="10578" y="2683"/>
                </a:lnTo>
                <a:lnTo>
                  <a:pt x="10569" y="2683"/>
                </a:lnTo>
                <a:lnTo>
                  <a:pt x="10560" y="2692"/>
                </a:lnTo>
                <a:lnTo>
                  <a:pt x="10578" y="2692"/>
                </a:lnTo>
                <a:lnTo>
                  <a:pt x="10596" y="2701"/>
                </a:lnTo>
                <a:lnTo>
                  <a:pt x="10604" y="2709"/>
                </a:lnTo>
                <a:lnTo>
                  <a:pt x="10604" y="2701"/>
                </a:lnTo>
                <a:lnTo>
                  <a:pt x="10622" y="2701"/>
                </a:lnTo>
                <a:lnTo>
                  <a:pt x="10657" y="2692"/>
                </a:lnTo>
                <a:lnTo>
                  <a:pt x="10675" y="2683"/>
                </a:lnTo>
                <a:lnTo>
                  <a:pt x="10684" y="2692"/>
                </a:lnTo>
                <a:lnTo>
                  <a:pt x="10693" y="2683"/>
                </a:lnTo>
                <a:lnTo>
                  <a:pt x="10710" y="2692"/>
                </a:lnTo>
                <a:lnTo>
                  <a:pt x="10719" y="2701"/>
                </a:lnTo>
                <a:lnTo>
                  <a:pt x="10737" y="2692"/>
                </a:lnTo>
                <a:lnTo>
                  <a:pt x="10754" y="2701"/>
                </a:lnTo>
                <a:lnTo>
                  <a:pt x="10746" y="2709"/>
                </a:lnTo>
                <a:lnTo>
                  <a:pt x="10728" y="2709"/>
                </a:lnTo>
                <a:lnTo>
                  <a:pt x="10719" y="2718"/>
                </a:lnTo>
                <a:lnTo>
                  <a:pt x="10702" y="2727"/>
                </a:lnTo>
                <a:lnTo>
                  <a:pt x="10710" y="2736"/>
                </a:lnTo>
                <a:lnTo>
                  <a:pt x="10737" y="2736"/>
                </a:lnTo>
                <a:lnTo>
                  <a:pt x="10754" y="2736"/>
                </a:lnTo>
                <a:lnTo>
                  <a:pt x="10754" y="2745"/>
                </a:lnTo>
                <a:lnTo>
                  <a:pt x="10746" y="2745"/>
                </a:lnTo>
                <a:lnTo>
                  <a:pt x="10719" y="2754"/>
                </a:lnTo>
                <a:lnTo>
                  <a:pt x="10702" y="2754"/>
                </a:lnTo>
                <a:lnTo>
                  <a:pt x="10693" y="2754"/>
                </a:lnTo>
                <a:lnTo>
                  <a:pt x="10684" y="2745"/>
                </a:lnTo>
                <a:lnTo>
                  <a:pt x="10684" y="2754"/>
                </a:lnTo>
                <a:lnTo>
                  <a:pt x="10675" y="2754"/>
                </a:lnTo>
                <a:lnTo>
                  <a:pt x="10657" y="2762"/>
                </a:lnTo>
                <a:lnTo>
                  <a:pt x="10657" y="2754"/>
                </a:lnTo>
                <a:lnTo>
                  <a:pt x="10649" y="2754"/>
                </a:lnTo>
                <a:lnTo>
                  <a:pt x="10640" y="2762"/>
                </a:lnTo>
                <a:lnTo>
                  <a:pt x="10631" y="2762"/>
                </a:lnTo>
                <a:lnTo>
                  <a:pt x="10613" y="2762"/>
                </a:lnTo>
                <a:lnTo>
                  <a:pt x="10604" y="2762"/>
                </a:lnTo>
                <a:lnTo>
                  <a:pt x="10596" y="2762"/>
                </a:lnTo>
                <a:lnTo>
                  <a:pt x="10596" y="2771"/>
                </a:lnTo>
                <a:lnTo>
                  <a:pt x="10596" y="2780"/>
                </a:lnTo>
                <a:lnTo>
                  <a:pt x="10604" y="2780"/>
                </a:lnTo>
                <a:lnTo>
                  <a:pt x="10604" y="2789"/>
                </a:lnTo>
                <a:lnTo>
                  <a:pt x="10613" y="2780"/>
                </a:lnTo>
                <a:lnTo>
                  <a:pt x="10631" y="2780"/>
                </a:lnTo>
                <a:lnTo>
                  <a:pt x="10640" y="2771"/>
                </a:lnTo>
                <a:lnTo>
                  <a:pt x="10684" y="2780"/>
                </a:lnTo>
                <a:lnTo>
                  <a:pt x="10710" y="2780"/>
                </a:lnTo>
                <a:lnTo>
                  <a:pt x="10719" y="2789"/>
                </a:lnTo>
                <a:lnTo>
                  <a:pt x="10719" y="2798"/>
                </a:lnTo>
                <a:lnTo>
                  <a:pt x="10719" y="2807"/>
                </a:lnTo>
                <a:lnTo>
                  <a:pt x="10728" y="2807"/>
                </a:lnTo>
                <a:lnTo>
                  <a:pt x="10737" y="2807"/>
                </a:lnTo>
                <a:lnTo>
                  <a:pt x="10746" y="2807"/>
                </a:lnTo>
                <a:lnTo>
                  <a:pt x="10763" y="2798"/>
                </a:lnTo>
                <a:lnTo>
                  <a:pt x="10772" y="2798"/>
                </a:lnTo>
                <a:lnTo>
                  <a:pt x="10763" y="2807"/>
                </a:lnTo>
                <a:lnTo>
                  <a:pt x="10746" y="2815"/>
                </a:lnTo>
                <a:lnTo>
                  <a:pt x="10737" y="2824"/>
                </a:lnTo>
                <a:lnTo>
                  <a:pt x="10746" y="2824"/>
                </a:lnTo>
                <a:lnTo>
                  <a:pt x="10737" y="2833"/>
                </a:lnTo>
                <a:lnTo>
                  <a:pt x="10746" y="2833"/>
                </a:lnTo>
                <a:lnTo>
                  <a:pt x="10763" y="2824"/>
                </a:lnTo>
                <a:lnTo>
                  <a:pt x="10772" y="2824"/>
                </a:lnTo>
                <a:lnTo>
                  <a:pt x="10781" y="2824"/>
                </a:lnTo>
                <a:lnTo>
                  <a:pt x="10772" y="2833"/>
                </a:lnTo>
                <a:lnTo>
                  <a:pt x="10763" y="2833"/>
                </a:lnTo>
                <a:lnTo>
                  <a:pt x="10754" y="2842"/>
                </a:lnTo>
                <a:lnTo>
                  <a:pt x="10754" y="2851"/>
                </a:lnTo>
                <a:lnTo>
                  <a:pt x="10746" y="2860"/>
                </a:lnTo>
                <a:lnTo>
                  <a:pt x="10737" y="2860"/>
                </a:lnTo>
                <a:lnTo>
                  <a:pt x="10737" y="2868"/>
                </a:lnTo>
                <a:lnTo>
                  <a:pt x="10728" y="2868"/>
                </a:lnTo>
                <a:lnTo>
                  <a:pt x="10702" y="2877"/>
                </a:lnTo>
                <a:lnTo>
                  <a:pt x="10702" y="2868"/>
                </a:lnTo>
                <a:lnTo>
                  <a:pt x="10693" y="2868"/>
                </a:lnTo>
                <a:lnTo>
                  <a:pt x="10693" y="2860"/>
                </a:lnTo>
                <a:lnTo>
                  <a:pt x="10684" y="2868"/>
                </a:lnTo>
                <a:lnTo>
                  <a:pt x="10684" y="2877"/>
                </a:lnTo>
                <a:lnTo>
                  <a:pt x="10693" y="2886"/>
                </a:lnTo>
                <a:lnTo>
                  <a:pt x="10693" y="2895"/>
                </a:lnTo>
                <a:lnTo>
                  <a:pt x="10710" y="2895"/>
                </a:lnTo>
                <a:lnTo>
                  <a:pt x="10781" y="2886"/>
                </a:lnTo>
                <a:lnTo>
                  <a:pt x="10790" y="2886"/>
                </a:lnTo>
                <a:lnTo>
                  <a:pt x="10799" y="2877"/>
                </a:lnTo>
                <a:lnTo>
                  <a:pt x="10807" y="2877"/>
                </a:lnTo>
                <a:lnTo>
                  <a:pt x="10799" y="2886"/>
                </a:lnTo>
                <a:lnTo>
                  <a:pt x="10807" y="2886"/>
                </a:lnTo>
                <a:lnTo>
                  <a:pt x="10816" y="2895"/>
                </a:lnTo>
                <a:lnTo>
                  <a:pt x="10825" y="2895"/>
                </a:lnTo>
                <a:lnTo>
                  <a:pt x="10834" y="2895"/>
                </a:lnTo>
                <a:lnTo>
                  <a:pt x="10834" y="2904"/>
                </a:lnTo>
                <a:lnTo>
                  <a:pt x="10843" y="2904"/>
                </a:lnTo>
                <a:lnTo>
                  <a:pt x="10852" y="2895"/>
                </a:lnTo>
                <a:lnTo>
                  <a:pt x="10860" y="2895"/>
                </a:lnTo>
                <a:lnTo>
                  <a:pt x="10860" y="2904"/>
                </a:lnTo>
                <a:lnTo>
                  <a:pt x="10852" y="2904"/>
                </a:lnTo>
                <a:lnTo>
                  <a:pt x="10852" y="2912"/>
                </a:lnTo>
                <a:lnTo>
                  <a:pt x="10860" y="2912"/>
                </a:lnTo>
                <a:lnTo>
                  <a:pt x="10869" y="2921"/>
                </a:lnTo>
                <a:lnTo>
                  <a:pt x="10887" y="2921"/>
                </a:lnTo>
                <a:lnTo>
                  <a:pt x="10904" y="2930"/>
                </a:lnTo>
                <a:lnTo>
                  <a:pt x="10922" y="2930"/>
                </a:lnTo>
                <a:lnTo>
                  <a:pt x="10940" y="2939"/>
                </a:lnTo>
                <a:lnTo>
                  <a:pt x="10984" y="2939"/>
                </a:lnTo>
                <a:lnTo>
                  <a:pt x="11010" y="2939"/>
                </a:lnTo>
                <a:lnTo>
                  <a:pt x="11019" y="2939"/>
                </a:lnTo>
                <a:lnTo>
                  <a:pt x="11019" y="2930"/>
                </a:lnTo>
                <a:lnTo>
                  <a:pt x="11028" y="2930"/>
                </a:lnTo>
                <a:lnTo>
                  <a:pt x="11037" y="2930"/>
                </a:lnTo>
                <a:lnTo>
                  <a:pt x="11046" y="2921"/>
                </a:lnTo>
                <a:lnTo>
                  <a:pt x="11037" y="2921"/>
                </a:lnTo>
                <a:lnTo>
                  <a:pt x="11037" y="2912"/>
                </a:lnTo>
                <a:lnTo>
                  <a:pt x="11046" y="2912"/>
                </a:lnTo>
                <a:lnTo>
                  <a:pt x="11046" y="2904"/>
                </a:lnTo>
                <a:lnTo>
                  <a:pt x="11063" y="2904"/>
                </a:lnTo>
                <a:lnTo>
                  <a:pt x="11099" y="2895"/>
                </a:lnTo>
                <a:close/>
                <a:moveTo>
                  <a:pt x="6590" y="6680"/>
                </a:moveTo>
                <a:lnTo>
                  <a:pt x="6581" y="6671"/>
                </a:lnTo>
                <a:lnTo>
                  <a:pt x="6573" y="6680"/>
                </a:lnTo>
                <a:lnTo>
                  <a:pt x="6581" y="6680"/>
                </a:lnTo>
                <a:lnTo>
                  <a:pt x="6590" y="6680"/>
                </a:lnTo>
                <a:lnTo>
                  <a:pt x="6599" y="6680"/>
                </a:lnTo>
                <a:lnTo>
                  <a:pt x="6590" y="6671"/>
                </a:lnTo>
                <a:close/>
                <a:moveTo>
                  <a:pt x="6096" y="2657"/>
                </a:moveTo>
                <a:lnTo>
                  <a:pt x="6105" y="2665"/>
                </a:lnTo>
                <a:lnTo>
                  <a:pt x="6114" y="2674"/>
                </a:lnTo>
                <a:lnTo>
                  <a:pt x="6123" y="2674"/>
                </a:lnTo>
                <a:lnTo>
                  <a:pt x="6123" y="2683"/>
                </a:lnTo>
                <a:lnTo>
                  <a:pt x="6132" y="2683"/>
                </a:lnTo>
                <a:lnTo>
                  <a:pt x="6140" y="2683"/>
                </a:lnTo>
                <a:lnTo>
                  <a:pt x="6140" y="2674"/>
                </a:lnTo>
                <a:lnTo>
                  <a:pt x="6132" y="2657"/>
                </a:lnTo>
                <a:lnTo>
                  <a:pt x="6132" y="2648"/>
                </a:lnTo>
                <a:lnTo>
                  <a:pt x="6123" y="2639"/>
                </a:lnTo>
                <a:lnTo>
                  <a:pt x="6114" y="2639"/>
                </a:lnTo>
                <a:lnTo>
                  <a:pt x="6114" y="2630"/>
                </a:lnTo>
                <a:lnTo>
                  <a:pt x="6105" y="2630"/>
                </a:lnTo>
                <a:lnTo>
                  <a:pt x="6096" y="2630"/>
                </a:lnTo>
                <a:lnTo>
                  <a:pt x="6096" y="2639"/>
                </a:lnTo>
                <a:lnTo>
                  <a:pt x="6096" y="2648"/>
                </a:lnTo>
                <a:close/>
                <a:moveTo>
                  <a:pt x="5708" y="2206"/>
                </a:moveTo>
                <a:lnTo>
                  <a:pt x="5708" y="2215"/>
                </a:lnTo>
                <a:lnTo>
                  <a:pt x="5717" y="2224"/>
                </a:lnTo>
                <a:lnTo>
                  <a:pt x="5726" y="2224"/>
                </a:lnTo>
                <a:lnTo>
                  <a:pt x="5726" y="2215"/>
                </a:lnTo>
                <a:lnTo>
                  <a:pt x="5726" y="2206"/>
                </a:lnTo>
                <a:lnTo>
                  <a:pt x="5726" y="2198"/>
                </a:lnTo>
                <a:lnTo>
                  <a:pt x="5726" y="2206"/>
                </a:lnTo>
                <a:lnTo>
                  <a:pt x="5717" y="2206"/>
                </a:lnTo>
                <a:close/>
                <a:moveTo>
                  <a:pt x="5699" y="2215"/>
                </a:moveTo>
                <a:lnTo>
                  <a:pt x="5699" y="2206"/>
                </a:lnTo>
                <a:lnTo>
                  <a:pt x="5690" y="2206"/>
                </a:lnTo>
                <a:lnTo>
                  <a:pt x="5690" y="2215"/>
                </a:lnTo>
                <a:lnTo>
                  <a:pt x="5682" y="2215"/>
                </a:lnTo>
                <a:lnTo>
                  <a:pt x="5682" y="2224"/>
                </a:lnTo>
                <a:lnTo>
                  <a:pt x="5690" y="2224"/>
                </a:lnTo>
                <a:lnTo>
                  <a:pt x="5699" y="2224"/>
                </a:lnTo>
                <a:lnTo>
                  <a:pt x="5699" y="2233"/>
                </a:lnTo>
                <a:lnTo>
                  <a:pt x="5708" y="2233"/>
                </a:lnTo>
                <a:lnTo>
                  <a:pt x="5708" y="2224"/>
                </a:lnTo>
                <a:close/>
                <a:moveTo>
                  <a:pt x="5046" y="2268"/>
                </a:moveTo>
                <a:lnTo>
                  <a:pt x="5055" y="2277"/>
                </a:lnTo>
                <a:lnTo>
                  <a:pt x="5064" y="2277"/>
                </a:lnTo>
                <a:lnTo>
                  <a:pt x="5073" y="2277"/>
                </a:lnTo>
                <a:lnTo>
                  <a:pt x="5073" y="2268"/>
                </a:lnTo>
                <a:lnTo>
                  <a:pt x="5082" y="2268"/>
                </a:lnTo>
                <a:lnTo>
                  <a:pt x="5091" y="2268"/>
                </a:lnTo>
                <a:lnTo>
                  <a:pt x="5091" y="2277"/>
                </a:lnTo>
                <a:lnTo>
                  <a:pt x="5099" y="2277"/>
                </a:lnTo>
                <a:lnTo>
                  <a:pt x="5099" y="2286"/>
                </a:lnTo>
                <a:lnTo>
                  <a:pt x="5117" y="2286"/>
                </a:lnTo>
                <a:lnTo>
                  <a:pt x="5126" y="2277"/>
                </a:lnTo>
                <a:lnTo>
                  <a:pt x="5135" y="2277"/>
                </a:lnTo>
                <a:lnTo>
                  <a:pt x="5135" y="2286"/>
                </a:lnTo>
                <a:lnTo>
                  <a:pt x="5135" y="2295"/>
                </a:lnTo>
                <a:lnTo>
                  <a:pt x="5161" y="2303"/>
                </a:lnTo>
                <a:lnTo>
                  <a:pt x="5179" y="2303"/>
                </a:lnTo>
                <a:lnTo>
                  <a:pt x="5196" y="2312"/>
                </a:lnTo>
                <a:lnTo>
                  <a:pt x="5205" y="2321"/>
                </a:lnTo>
                <a:lnTo>
                  <a:pt x="5223" y="2321"/>
                </a:lnTo>
                <a:lnTo>
                  <a:pt x="5258" y="2330"/>
                </a:lnTo>
                <a:lnTo>
                  <a:pt x="5267" y="2330"/>
                </a:lnTo>
                <a:lnTo>
                  <a:pt x="5285" y="2321"/>
                </a:lnTo>
                <a:lnTo>
                  <a:pt x="5302" y="2312"/>
                </a:lnTo>
                <a:lnTo>
                  <a:pt x="5311" y="2303"/>
                </a:lnTo>
                <a:lnTo>
                  <a:pt x="5311" y="2295"/>
                </a:lnTo>
                <a:lnTo>
                  <a:pt x="5320" y="2295"/>
                </a:lnTo>
                <a:lnTo>
                  <a:pt x="5329" y="2295"/>
                </a:lnTo>
                <a:lnTo>
                  <a:pt x="5338" y="2286"/>
                </a:lnTo>
                <a:lnTo>
                  <a:pt x="5346" y="2286"/>
                </a:lnTo>
                <a:lnTo>
                  <a:pt x="5355" y="2286"/>
                </a:lnTo>
                <a:lnTo>
                  <a:pt x="5355" y="2277"/>
                </a:lnTo>
                <a:lnTo>
                  <a:pt x="5346" y="2268"/>
                </a:lnTo>
                <a:lnTo>
                  <a:pt x="5346" y="2277"/>
                </a:lnTo>
                <a:lnTo>
                  <a:pt x="5329" y="2277"/>
                </a:lnTo>
                <a:lnTo>
                  <a:pt x="5320" y="2268"/>
                </a:lnTo>
                <a:lnTo>
                  <a:pt x="5311" y="2259"/>
                </a:lnTo>
                <a:lnTo>
                  <a:pt x="5302" y="2251"/>
                </a:lnTo>
                <a:lnTo>
                  <a:pt x="5293" y="2242"/>
                </a:lnTo>
                <a:lnTo>
                  <a:pt x="5285" y="2224"/>
                </a:lnTo>
                <a:lnTo>
                  <a:pt x="5276" y="2215"/>
                </a:lnTo>
                <a:lnTo>
                  <a:pt x="5249" y="2198"/>
                </a:lnTo>
                <a:lnTo>
                  <a:pt x="5240" y="2189"/>
                </a:lnTo>
                <a:lnTo>
                  <a:pt x="5232" y="2189"/>
                </a:lnTo>
                <a:lnTo>
                  <a:pt x="5223" y="2180"/>
                </a:lnTo>
                <a:lnTo>
                  <a:pt x="5214" y="2171"/>
                </a:lnTo>
                <a:lnTo>
                  <a:pt x="5205" y="2171"/>
                </a:lnTo>
                <a:lnTo>
                  <a:pt x="5196" y="2180"/>
                </a:lnTo>
                <a:lnTo>
                  <a:pt x="5196" y="2171"/>
                </a:lnTo>
                <a:lnTo>
                  <a:pt x="5196" y="2162"/>
                </a:lnTo>
                <a:lnTo>
                  <a:pt x="5179" y="2153"/>
                </a:lnTo>
                <a:lnTo>
                  <a:pt x="5179" y="2145"/>
                </a:lnTo>
                <a:lnTo>
                  <a:pt x="5170" y="2145"/>
                </a:lnTo>
                <a:lnTo>
                  <a:pt x="5161" y="2145"/>
                </a:lnTo>
                <a:lnTo>
                  <a:pt x="5152" y="2153"/>
                </a:lnTo>
                <a:lnTo>
                  <a:pt x="5143" y="2153"/>
                </a:lnTo>
                <a:lnTo>
                  <a:pt x="5135" y="2153"/>
                </a:lnTo>
                <a:lnTo>
                  <a:pt x="5135" y="2162"/>
                </a:lnTo>
                <a:lnTo>
                  <a:pt x="5135" y="2171"/>
                </a:lnTo>
                <a:lnTo>
                  <a:pt x="5135" y="2180"/>
                </a:lnTo>
                <a:lnTo>
                  <a:pt x="5143" y="2189"/>
                </a:lnTo>
                <a:lnTo>
                  <a:pt x="5152" y="2198"/>
                </a:lnTo>
                <a:lnTo>
                  <a:pt x="5143" y="2198"/>
                </a:lnTo>
                <a:lnTo>
                  <a:pt x="5135" y="2198"/>
                </a:lnTo>
                <a:lnTo>
                  <a:pt x="5126" y="2180"/>
                </a:lnTo>
                <a:lnTo>
                  <a:pt x="5117" y="2180"/>
                </a:lnTo>
                <a:lnTo>
                  <a:pt x="5117" y="2189"/>
                </a:lnTo>
                <a:lnTo>
                  <a:pt x="5117" y="2198"/>
                </a:lnTo>
                <a:lnTo>
                  <a:pt x="5117" y="2206"/>
                </a:lnTo>
                <a:lnTo>
                  <a:pt x="5117" y="2215"/>
                </a:lnTo>
                <a:lnTo>
                  <a:pt x="5099" y="2233"/>
                </a:lnTo>
                <a:lnTo>
                  <a:pt x="5091" y="2233"/>
                </a:lnTo>
                <a:lnTo>
                  <a:pt x="5073" y="2242"/>
                </a:lnTo>
                <a:lnTo>
                  <a:pt x="5046" y="2242"/>
                </a:lnTo>
                <a:lnTo>
                  <a:pt x="5038" y="2251"/>
                </a:lnTo>
                <a:lnTo>
                  <a:pt x="5046" y="2259"/>
                </a:lnTo>
                <a:close/>
                <a:moveTo>
                  <a:pt x="6873" y="2409"/>
                </a:moveTo>
                <a:lnTo>
                  <a:pt x="6881" y="2409"/>
                </a:lnTo>
                <a:lnTo>
                  <a:pt x="6890" y="2409"/>
                </a:lnTo>
                <a:lnTo>
                  <a:pt x="6908" y="2409"/>
                </a:lnTo>
                <a:lnTo>
                  <a:pt x="6943" y="2409"/>
                </a:lnTo>
                <a:lnTo>
                  <a:pt x="6961" y="2409"/>
                </a:lnTo>
                <a:lnTo>
                  <a:pt x="6961" y="2401"/>
                </a:lnTo>
                <a:lnTo>
                  <a:pt x="6961" y="2392"/>
                </a:lnTo>
                <a:lnTo>
                  <a:pt x="6961" y="2383"/>
                </a:lnTo>
                <a:lnTo>
                  <a:pt x="6952" y="2383"/>
                </a:lnTo>
                <a:lnTo>
                  <a:pt x="6926" y="2383"/>
                </a:lnTo>
                <a:lnTo>
                  <a:pt x="6908" y="2374"/>
                </a:lnTo>
                <a:lnTo>
                  <a:pt x="6890" y="2374"/>
                </a:lnTo>
                <a:lnTo>
                  <a:pt x="6864" y="2374"/>
                </a:lnTo>
                <a:lnTo>
                  <a:pt x="6864" y="2383"/>
                </a:lnTo>
                <a:lnTo>
                  <a:pt x="6864" y="2392"/>
                </a:lnTo>
                <a:lnTo>
                  <a:pt x="6864" y="2401"/>
                </a:lnTo>
                <a:close/>
                <a:moveTo>
                  <a:pt x="6855" y="2321"/>
                </a:moveTo>
                <a:lnTo>
                  <a:pt x="6855" y="2312"/>
                </a:lnTo>
                <a:lnTo>
                  <a:pt x="6846" y="2303"/>
                </a:lnTo>
                <a:lnTo>
                  <a:pt x="6837" y="2295"/>
                </a:lnTo>
                <a:lnTo>
                  <a:pt x="6829" y="2295"/>
                </a:lnTo>
                <a:lnTo>
                  <a:pt x="6820" y="2295"/>
                </a:lnTo>
                <a:lnTo>
                  <a:pt x="6820" y="2303"/>
                </a:lnTo>
                <a:lnTo>
                  <a:pt x="6820" y="2312"/>
                </a:lnTo>
                <a:lnTo>
                  <a:pt x="6811" y="2312"/>
                </a:lnTo>
                <a:lnTo>
                  <a:pt x="6811" y="2321"/>
                </a:lnTo>
                <a:lnTo>
                  <a:pt x="6820" y="2321"/>
                </a:lnTo>
                <a:lnTo>
                  <a:pt x="6837" y="2330"/>
                </a:lnTo>
                <a:lnTo>
                  <a:pt x="6846" y="2339"/>
                </a:lnTo>
                <a:lnTo>
                  <a:pt x="6855" y="2339"/>
                </a:lnTo>
                <a:lnTo>
                  <a:pt x="6855" y="2330"/>
                </a:lnTo>
                <a:lnTo>
                  <a:pt x="6864" y="2330"/>
                </a:lnTo>
                <a:close/>
                <a:moveTo>
                  <a:pt x="6714" y="2206"/>
                </a:moveTo>
                <a:lnTo>
                  <a:pt x="6696" y="2206"/>
                </a:lnTo>
                <a:lnTo>
                  <a:pt x="6687" y="2198"/>
                </a:lnTo>
                <a:lnTo>
                  <a:pt x="6679" y="2206"/>
                </a:lnTo>
                <a:lnTo>
                  <a:pt x="6670" y="2206"/>
                </a:lnTo>
                <a:lnTo>
                  <a:pt x="6670" y="2215"/>
                </a:lnTo>
                <a:lnTo>
                  <a:pt x="6670" y="2224"/>
                </a:lnTo>
                <a:lnTo>
                  <a:pt x="6670" y="2233"/>
                </a:lnTo>
                <a:lnTo>
                  <a:pt x="6679" y="2233"/>
                </a:lnTo>
                <a:lnTo>
                  <a:pt x="6679" y="2242"/>
                </a:lnTo>
                <a:lnTo>
                  <a:pt x="6687" y="2242"/>
                </a:lnTo>
                <a:lnTo>
                  <a:pt x="6696" y="2242"/>
                </a:lnTo>
                <a:lnTo>
                  <a:pt x="6705" y="2233"/>
                </a:lnTo>
                <a:lnTo>
                  <a:pt x="6714" y="2224"/>
                </a:lnTo>
                <a:lnTo>
                  <a:pt x="6723" y="2215"/>
                </a:lnTo>
                <a:lnTo>
                  <a:pt x="6723" y="2206"/>
                </a:lnTo>
                <a:close/>
                <a:moveTo>
                  <a:pt x="6784" y="2339"/>
                </a:moveTo>
                <a:lnTo>
                  <a:pt x="6776" y="2348"/>
                </a:lnTo>
                <a:lnTo>
                  <a:pt x="6767" y="2348"/>
                </a:lnTo>
                <a:lnTo>
                  <a:pt x="6758" y="2348"/>
                </a:lnTo>
                <a:lnTo>
                  <a:pt x="6740" y="2348"/>
                </a:lnTo>
                <a:lnTo>
                  <a:pt x="6731" y="2348"/>
                </a:lnTo>
                <a:lnTo>
                  <a:pt x="6723" y="2356"/>
                </a:lnTo>
                <a:lnTo>
                  <a:pt x="6714" y="2356"/>
                </a:lnTo>
                <a:lnTo>
                  <a:pt x="6705" y="2374"/>
                </a:lnTo>
                <a:lnTo>
                  <a:pt x="6687" y="2392"/>
                </a:lnTo>
                <a:lnTo>
                  <a:pt x="6679" y="2401"/>
                </a:lnTo>
                <a:lnTo>
                  <a:pt x="6679" y="2427"/>
                </a:lnTo>
                <a:lnTo>
                  <a:pt x="6679" y="2445"/>
                </a:lnTo>
                <a:lnTo>
                  <a:pt x="6687" y="2462"/>
                </a:lnTo>
                <a:lnTo>
                  <a:pt x="6696" y="2471"/>
                </a:lnTo>
                <a:lnTo>
                  <a:pt x="6696" y="2480"/>
                </a:lnTo>
                <a:lnTo>
                  <a:pt x="6705" y="2480"/>
                </a:lnTo>
                <a:lnTo>
                  <a:pt x="6723" y="2480"/>
                </a:lnTo>
                <a:lnTo>
                  <a:pt x="6749" y="2480"/>
                </a:lnTo>
                <a:lnTo>
                  <a:pt x="6767" y="2480"/>
                </a:lnTo>
                <a:lnTo>
                  <a:pt x="6784" y="2480"/>
                </a:lnTo>
                <a:lnTo>
                  <a:pt x="6811" y="2462"/>
                </a:lnTo>
                <a:lnTo>
                  <a:pt x="6820" y="2462"/>
                </a:lnTo>
                <a:lnTo>
                  <a:pt x="6829" y="2454"/>
                </a:lnTo>
                <a:lnTo>
                  <a:pt x="6837" y="2445"/>
                </a:lnTo>
                <a:lnTo>
                  <a:pt x="6837" y="2436"/>
                </a:lnTo>
                <a:lnTo>
                  <a:pt x="6837" y="2418"/>
                </a:lnTo>
                <a:lnTo>
                  <a:pt x="6837" y="2392"/>
                </a:lnTo>
                <a:lnTo>
                  <a:pt x="6837" y="2383"/>
                </a:lnTo>
                <a:lnTo>
                  <a:pt x="6837" y="2374"/>
                </a:lnTo>
                <a:lnTo>
                  <a:pt x="6837" y="2365"/>
                </a:lnTo>
                <a:lnTo>
                  <a:pt x="6837" y="2356"/>
                </a:lnTo>
                <a:lnTo>
                  <a:pt x="6793" y="2348"/>
                </a:lnTo>
                <a:close/>
                <a:moveTo>
                  <a:pt x="4993" y="2259"/>
                </a:moveTo>
                <a:lnTo>
                  <a:pt x="5002" y="2259"/>
                </a:lnTo>
                <a:lnTo>
                  <a:pt x="5011" y="2259"/>
                </a:lnTo>
                <a:lnTo>
                  <a:pt x="5002" y="2251"/>
                </a:lnTo>
                <a:lnTo>
                  <a:pt x="5002" y="2242"/>
                </a:lnTo>
                <a:lnTo>
                  <a:pt x="4993" y="2242"/>
                </a:lnTo>
                <a:lnTo>
                  <a:pt x="4993" y="2251"/>
                </a:lnTo>
                <a:lnTo>
                  <a:pt x="4985" y="2251"/>
                </a:lnTo>
                <a:close/>
                <a:moveTo>
                  <a:pt x="5320" y="2206"/>
                </a:moveTo>
                <a:lnTo>
                  <a:pt x="5320" y="2215"/>
                </a:lnTo>
                <a:lnTo>
                  <a:pt x="5329" y="2215"/>
                </a:lnTo>
                <a:lnTo>
                  <a:pt x="5338" y="2215"/>
                </a:lnTo>
                <a:lnTo>
                  <a:pt x="5346" y="2206"/>
                </a:lnTo>
                <a:lnTo>
                  <a:pt x="5346" y="2198"/>
                </a:lnTo>
                <a:lnTo>
                  <a:pt x="5346" y="2189"/>
                </a:lnTo>
                <a:lnTo>
                  <a:pt x="5338" y="2180"/>
                </a:lnTo>
                <a:lnTo>
                  <a:pt x="5329" y="2180"/>
                </a:lnTo>
                <a:lnTo>
                  <a:pt x="5320" y="2180"/>
                </a:lnTo>
                <a:lnTo>
                  <a:pt x="5311" y="2180"/>
                </a:lnTo>
                <a:lnTo>
                  <a:pt x="5302" y="2180"/>
                </a:lnTo>
                <a:lnTo>
                  <a:pt x="5302" y="2189"/>
                </a:lnTo>
                <a:lnTo>
                  <a:pt x="5302" y="2198"/>
                </a:lnTo>
                <a:lnTo>
                  <a:pt x="5302" y="2206"/>
                </a:lnTo>
                <a:lnTo>
                  <a:pt x="5311" y="2215"/>
                </a:lnTo>
                <a:lnTo>
                  <a:pt x="5311" y="2206"/>
                </a:lnTo>
                <a:lnTo>
                  <a:pt x="5311" y="2198"/>
                </a:lnTo>
                <a:lnTo>
                  <a:pt x="5320" y="2189"/>
                </a:lnTo>
                <a:lnTo>
                  <a:pt x="5311" y="2189"/>
                </a:lnTo>
                <a:lnTo>
                  <a:pt x="5320" y="2189"/>
                </a:lnTo>
                <a:lnTo>
                  <a:pt x="5329" y="2198"/>
                </a:lnTo>
                <a:lnTo>
                  <a:pt x="5329" y="2206"/>
                </a:lnTo>
                <a:close/>
                <a:moveTo>
                  <a:pt x="4870" y="2286"/>
                </a:moveTo>
                <a:lnTo>
                  <a:pt x="4861" y="2277"/>
                </a:lnTo>
                <a:lnTo>
                  <a:pt x="4852" y="2286"/>
                </a:lnTo>
                <a:lnTo>
                  <a:pt x="4852" y="2295"/>
                </a:lnTo>
                <a:lnTo>
                  <a:pt x="4843" y="2295"/>
                </a:lnTo>
                <a:lnTo>
                  <a:pt x="4835" y="2295"/>
                </a:lnTo>
                <a:lnTo>
                  <a:pt x="4843" y="2303"/>
                </a:lnTo>
                <a:lnTo>
                  <a:pt x="4861" y="2312"/>
                </a:lnTo>
                <a:lnTo>
                  <a:pt x="4870" y="2312"/>
                </a:lnTo>
                <a:lnTo>
                  <a:pt x="4879" y="2303"/>
                </a:lnTo>
                <a:lnTo>
                  <a:pt x="4879" y="2295"/>
                </a:lnTo>
                <a:lnTo>
                  <a:pt x="4879" y="2286"/>
                </a:lnTo>
                <a:close/>
                <a:moveTo>
                  <a:pt x="4314" y="2374"/>
                </a:moveTo>
                <a:lnTo>
                  <a:pt x="4305" y="2383"/>
                </a:lnTo>
                <a:lnTo>
                  <a:pt x="4323" y="2383"/>
                </a:lnTo>
                <a:close/>
                <a:moveTo>
                  <a:pt x="4341" y="2392"/>
                </a:moveTo>
                <a:lnTo>
                  <a:pt x="4332" y="2392"/>
                </a:lnTo>
                <a:lnTo>
                  <a:pt x="4341" y="2392"/>
                </a:lnTo>
                <a:lnTo>
                  <a:pt x="4349" y="2401"/>
                </a:lnTo>
                <a:lnTo>
                  <a:pt x="4349" y="2392"/>
                </a:lnTo>
                <a:close/>
                <a:moveTo>
                  <a:pt x="4914" y="2206"/>
                </a:moveTo>
                <a:lnTo>
                  <a:pt x="4923" y="2206"/>
                </a:lnTo>
                <a:lnTo>
                  <a:pt x="4923" y="2198"/>
                </a:lnTo>
                <a:lnTo>
                  <a:pt x="4932" y="2198"/>
                </a:lnTo>
                <a:lnTo>
                  <a:pt x="4923" y="2189"/>
                </a:lnTo>
                <a:lnTo>
                  <a:pt x="4914" y="2180"/>
                </a:lnTo>
                <a:lnTo>
                  <a:pt x="4905" y="2189"/>
                </a:lnTo>
                <a:lnTo>
                  <a:pt x="4914" y="2198"/>
                </a:lnTo>
                <a:close/>
                <a:moveTo>
                  <a:pt x="6643" y="2877"/>
                </a:moveTo>
                <a:lnTo>
                  <a:pt x="6652" y="2877"/>
                </a:lnTo>
                <a:lnTo>
                  <a:pt x="6652" y="2868"/>
                </a:lnTo>
                <a:lnTo>
                  <a:pt x="6643" y="2868"/>
                </a:lnTo>
                <a:lnTo>
                  <a:pt x="6626" y="2868"/>
                </a:lnTo>
                <a:lnTo>
                  <a:pt x="6626" y="2877"/>
                </a:lnTo>
                <a:close/>
                <a:moveTo>
                  <a:pt x="4967" y="2286"/>
                </a:moveTo>
                <a:lnTo>
                  <a:pt x="4976" y="2286"/>
                </a:lnTo>
                <a:lnTo>
                  <a:pt x="4976" y="2295"/>
                </a:lnTo>
                <a:lnTo>
                  <a:pt x="4985" y="2286"/>
                </a:lnTo>
                <a:lnTo>
                  <a:pt x="4993" y="2286"/>
                </a:lnTo>
                <a:lnTo>
                  <a:pt x="4993" y="2268"/>
                </a:lnTo>
                <a:lnTo>
                  <a:pt x="4985" y="2259"/>
                </a:lnTo>
                <a:lnTo>
                  <a:pt x="4976" y="2251"/>
                </a:lnTo>
                <a:lnTo>
                  <a:pt x="4967" y="2251"/>
                </a:lnTo>
                <a:lnTo>
                  <a:pt x="4967" y="2259"/>
                </a:lnTo>
                <a:lnTo>
                  <a:pt x="4958" y="2259"/>
                </a:lnTo>
                <a:lnTo>
                  <a:pt x="4967" y="2259"/>
                </a:lnTo>
                <a:lnTo>
                  <a:pt x="4967" y="2268"/>
                </a:lnTo>
                <a:lnTo>
                  <a:pt x="4958" y="2277"/>
                </a:lnTo>
                <a:lnTo>
                  <a:pt x="4958" y="2286"/>
                </a:lnTo>
                <a:close/>
                <a:moveTo>
                  <a:pt x="3335" y="4483"/>
                </a:moveTo>
                <a:lnTo>
                  <a:pt x="3335" y="4475"/>
                </a:lnTo>
                <a:lnTo>
                  <a:pt x="3326" y="4475"/>
                </a:lnTo>
                <a:lnTo>
                  <a:pt x="3317" y="4475"/>
                </a:lnTo>
                <a:lnTo>
                  <a:pt x="3317" y="4483"/>
                </a:lnTo>
                <a:lnTo>
                  <a:pt x="3326" y="4483"/>
                </a:lnTo>
                <a:close/>
                <a:moveTo>
                  <a:pt x="4667" y="2312"/>
                </a:moveTo>
                <a:lnTo>
                  <a:pt x="4658" y="2312"/>
                </a:lnTo>
                <a:lnTo>
                  <a:pt x="4649" y="2312"/>
                </a:lnTo>
                <a:lnTo>
                  <a:pt x="4641" y="2312"/>
                </a:lnTo>
                <a:lnTo>
                  <a:pt x="4632" y="2312"/>
                </a:lnTo>
                <a:lnTo>
                  <a:pt x="4641" y="2321"/>
                </a:lnTo>
                <a:lnTo>
                  <a:pt x="4649" y="2330"/>
                </a:lnTo>
                <a:lnTo>
                  <a:pt x="4658" y="2330"/>
                </a:lnTo>
                <a:lnTo>
                  <a:pt x="4667" y="2339"/>
                </a:lnTo>
                <a:lnTo>
                  <a:pt x="4676" y="2330"/>
                </a:lnTo>
                <a:lnTo>
                  <a:pt x="4685" y="2330"/>
                </a:lnTo>
                <a:lnTo>
                  <a:pt x="4676" y="2330"/>
                </a:lnTo>
                <a:lnTo>
                  <a:pt x="4676" y="2321"/>
                </a:lnTo>
                <a:close/>
                <a:moveTo>
                  <a:pt x="6476" y="3142"/>
                </a:moveTo>
                <a:lnTo>
                  <a:pt x="6484" y="3142"/>
                </a:lnTo>
                <a:lnTo>
                  <a:pt x="6493" y="3151"/>
                </a:lnTo>
                <a:lnTo>
                  <a:pt x="6502" y="3151"/>
                </a:lnTo>
                <a:lnTo>
                  <a:pt x="6502" y="3142"/>
                </a:lnTo>
                <a:lnTo>
                  <a:pt x="6502" y="3133"/>
                </a:lnTo>
                <a:lnTo>
                  <a:pt x="6511" y="3124"/>
                </a:lnTo>
                <a:lnTo>
                  <a:pt x="6520" y="3115"/>
                </a:lnTo>
                <a:lnTo>
                  <a:pt x="6520" y="3107"/>
                </a:lnTo>
                <a:lnTo>
                  <a:pt x="6529" y="3098"/>
                </a:lnTo>
                <a:lnTo>
                  <a:pt x="6529" y="3089"/>
                </a:lnTo>
                <a:lnTo>
                  <a:pt x="6529" y="3080"/>
                </a:lnTo>
                <a:lnTo>
                  <a:pt x="6529" y="3071"/>
                </a:lnTo>
                <a:lnTo>
                  <a:pt x="6520" y="3063"/>
                </a:lnTo>
                <a:lnTo>
                  <a:pt x="6511" y="3054"/>
                </a:lnTo>
                <a:lnTo>
                  <a:pt x="6502" y="3063"/>
                </a:lnTo>
                <a:lnTo>
                  <a:pt x="6484" y="3063"/>
                </a:lnTo>
                <a:lnTo>
                  <a:pt x="6476" y="3063"/>
                </a:lnTo>
                <a:lnTo>
                  <a:pt x="6467" y="3080"/>
                </a:lnTo>
                <a:lnTo>
                  <a:pt x="6458" y="3089"/>
                </a:lnTo>
                <a:lnTo>
                  <a:pt x="6458" y="3098"/>
                </a:lnTo>
                <a:lnTo>
                  <a:pt x="6458" y="3107"/>
                </a:lnTo>
                <a:lnTo>
                  <a:pt x="6458" y="3124"/>
                </a:lnTo>
                <a:lnTo>
                  <a:pt x="6458" y="3133"/>
                </a:lnTo>
                <a:lnTo>
                  <a:pt x="6467" y="3133"/>
                </a:lnTo>
                <a:close/>
                <a:moveTo>
                  <a:pt x="6573" y="2189"/>
                </a:moveTo>
                <a:lnTo>
                  <a:pt x="6581" y="2198"/>
                </a:lnTo>
                <a:lnTo>
                  <a:pt x="6590" y="2189"/>
                </a:lnTo>
                <a:lnTo>
                  <a:pt x="6599" y="2189"/>
                </a:lnTo>
                <a:lnTo>
                  <a:pt x="6617" y="2180"/>
                </a:lnTo>
                <a:lnTo>
                  <a:pt x="6626" y="2171"/>
                </a:lnTo>
                <a:lnTo>
                  <a:pt x="6626" y="2162"/>
                </a:lnTo>
                <a:lnTo>
                  <a:pt x="6617" y="2162"/>
                </a:lnTo>
                <a:lnTo>
                  <a:pt x="6608" y="2162"/>
                </a:lnTo>
                <a:lnTo>
                  <a:pt x="6608" y="2171"/>
                </a:lnTo>
                <a:lnTo>
                  <a:pt x="6599" y="2171"/>
                </a:lnTo>
                <a:lnTo>
                  <a:pt x="6590" y="2171"/>
                </a:lnTo>
                <a:lnTo>
                  <a:pt x="6581" y="2171"/>
                </a:lnTo>
                <a:lnTo>
                  <a:pt x="6564" y="2189"/>
                </a:lnTo>
                <a:lnTo>
                  <a:pt x="6564" y="2198"/>
                </a:lnTo>
                <a:close/>
                <a:moveTo>
                  <a:pt x="6555" y="2339"/>
                </a:moveTo>
                <a:lnTo>
                  <a:pt x="6537" y="2339"/>
                </a:lnTo>
                <a:lnTo>
                  <a:pt x="6537" y="2348"/>
                </a:lnTo>
                <a:lnTo>
                  <a:pt x="6537" y="2356"/>
                </a:lnTo>
                <a:lnTo>
                  <a:pt x="6546" y="2365"/>
                </a:lnTo>
                <a:lnTo>
                  <a:pt x="6555" y="2365"/>
                </a:lnTo>
                <a:lnTo>
                  <a:pt x="6564" y="2348"/>
                </a:lnTo>
                <a:close/>
                <a:moveTo>
                  <a:pt x="6458" y="3371"/>
                </a:moveTo>
                <a:lnTo>
                  <a:pt x="6458" y="3363"/>
                </a:lnTo>
                <a:lnTo>
                  <a:pt x="6467" y="3363"/>
                </a:lnTo>
                <a:lnTo>
                  <a:pt x="6458" y="3354"/>
                </a:lnTo>
                <a:lnTo>
                  <a:pt x="6458" y="3363"/>
                </a:lnTo>
                <a:lnTo>
                  <a:pt x="6449" y="3371"/>
                </a:lnTo>
                <a:close/>
                <a:moveTo>
                  <a:pt x="6520" y="2153"/>
                </a:moveTo>
                <a:lnTo>
                  <a:pt x="6511" y="2153"/>
                </a:lnTo>
                <a:lnTo>
                  <a:pt x="6502" y="2153"/>
                </a:lnTo>
                <a:lnTo>
                  <a:pt x="6484" y="2162"/>
                </a:lnTo>
                <a:lnTo>
                  <a:pt x="6476" y="2162"/>
                </a:lnTo>
                <a:lnTo>
                  <a:pt x="6467" y="2162"/>
                </a:lnTo>
                <a:lnTo>
                  <a:pt x="6467" y="2153"/>
                </a:lnTo>
                <a:lnTo>
                  <a:pt x="6458" y="2153"/>
                </a:lnTo>
                <a:lnTo>
                  <a:pt x="6449" y="2153"/>
                </a:lnTo>
                <a:lnTo>
                  <a:pt x="6440" y="2162"/>
                </a:lnTo>
                <a:lnTo>
                  <a:pt x="6432" y="2162"/>
                </a:lnTo>
                <a:lnTo>
                  <a:pt x="6423" y="2162"/>
                </a:lnTo>
                <a:lnTo>
                  <a:pt x="6423" y="2171"/>
                </a:lnTo>
                <a:lnTo>
                  <a:pt x="6440" y="2171"/>
                </a:lnTo>
                <a:lnTo>
                  <a:pt x="6449" y="2171"/>
                </a:lnTo>
                <a:lnTo>
                  <a:pt x="6449" y="2180"/>
                </a:lnTo>
                <a:lnTo>
                  <a:pt x="6458" y="2180"/>
                </a:lnTo>
                <a:lnTo>
                  <a:pt x="6458" y="2189"/>
                </a:lnTo>
                <a:lnTo>
                  <a:pt x="6467" y="2189"/>
                </a:lnTo>
                <a:lnTo>
                  <a:pt x="6476" y="2189"/>
                </a:lnTo>
                <a:lnTo>
                  <a:pt x="6484" y="2189"/>
                </a:lnTo>
                <a:lnTo>
                  <a:pt x="6476" y="2189"/>
                </a:lnTo>
                <a:lnTo>
                  <a:pt x="6476" y="2171"/>
                </a:lnTo>
                <a:lnTo>
                  <a:pt x="6484" y="2180"/>
                </a:lnTo>
                <a:lnTo>
                  <a:pt x="6511" y="2180"/>
                </a:lnTo>
                <a:lnTo>
                  <a:pt x="6520" y="2171"/>
                </a:lnTo>
                <a:lnTo>
                  <a:pt x="6520" y="2162"/>
                </a:lnTo>
                <a:close/>
                <a:moveTo>
                  <a:pt x="6555" y="2242"/>
                </a:moveTo>
                <a:lnTo>
                  <a:pt x="6537" y="2251"/>
                </a:lnTo>
                <a:lnTo>
                  <a:pt x="6529" y="2251"/>
                </a:lnTo>
                <a:lnTo>
                  <a:pt x="6529" y="2259"/>
                </a:lnTo>
                <a:lnTo>
                  <a:pt x="6520" y="2268"/>
                </a:lnTo>
                <a:lnTo>
                  <a:pt x="6520" y="2277"/>
                </a:lnTo>
                <a:lnTo>
                  <a:pt x="6529" y="2277"/>
                </a:lnTo>
                <a:lnTo>
                  <a:pt x="6537" y="2277"/>
                </a:lnTo>
                <a:lnTo>
                  <a:pt x="6546" y="2277"/>
                </a:lnTo>
                <a:lnTo>
                  <a:pt x="6564" y="2268"/>
                </a:lnTo>
                <a:lnTo>
                  <a:pt x="6573" y="2259"/>
                </a:lnTo>
                <a:lnTo>
                  <a:pt x="6581" y="2251"/>
                </a:lnTo>
                <a:lnTo>
                  <a:pt x="6581" y="2242"/>
                </a:lnTo>
                <a:lnTo>
                  <a:pt x="6590" y="2233"/>
                </a:lnTo>
                <a:lnTo>
                  <a:pt x="6599" y="2224"/>
                </a:lnTo>
                <a:lnTo>
                  <a:pt x="6608" y="2215"/>
                </a:lnTo>
                <a:lnTo>
                  <a:pt x="6599" y="2206"/>
                </a:lnTo>
                <a:lnTo>
                  <a:pt x="6590" y="2206"/>
                </a:lnTo>
                <a:lnTo>
                  <a:pt x="6581" y="2206"/>
                </a:lnTo>
                <a:lnTo>
                  <a:pt x="6573" y="2215"/>
                </a:lnTo>
                <a:lnTo>
                  <a:pt x="6573" y="2224"/>
                </a:lnTo>
                <a:lnTo>
                  <a:pt x="6564" y="2224"/>
                </a:lnTo>
                <a:close/>
                <a:moveTo>
                  <a:pt x="6202" y="2648"/>
                </a:moveTo>
                <a:lnTo>
                  <a:pt x="6202" y="2639"/>
                </a:lnTo>
                <a:lnTo>
                  <a:pt x="6184" y="2630"/>
                </a:lnTo>
                <a:lnTo>
                  <a:pt x="6176" y="2621"/>
                </a:lnTo>
                <a:lnTo>
                  <a:pt x="6149" y="2621"/>
                </a:lnTo>
                <a:lnTo>
                  <a:pt x="6149" y="2630"/>
                </a:lnTo>
                <a:lnTo>
                  <a:pt x="6158" y="2630"/>
                </a:lnTo>
                <a:lnTo>
                  <a:pt x="6167" y="2639"/>
                </a:lnTo>
                <a:lnTo>
                  <a:pt x="6176" y="2648"/>
                </a:lnTo>
                <a:lnTo>
                  <a:pt x="6176" y="2665"/>
                </a:lnTo>
                <a:lnTo>
                  <a:pt x="6184" y="2665"/>
                </a:lnTo>
                <a:lnTo>
                  <a:pt x="6193" y="2657"/>
                </a:lnTo>
                <a:lnTo>
                  <a:pt x="6202" y="2665"/>
                </a:lnTo>
                <a:lnTo>
                  <a:pt x="6193" y="2674"/>
                </a:lnTo>
                <a:lnTo>
                  <a:pt x="6202" y="2674"/>
                </a:lnTo>
                <a:lnTo>
                  <a:pt x="6211" y="2674"/>
                </a:lnTo>
                <a:lnTo>
                  <a:pt x="6220" y="2674"/>
                </a:lnTo>
                <a:lnTo>
                  <a:pt x="6229" y="2683"/>
                </a:lnTo>
                <a:lnTo>
                  <a:pt x="6237" y="2674"/>
                </a:lnTo>
                <a:lnTo>
                  <a:pt x="6237" y="2665"/>
                </a:lnTo>
                <a:lnTo>
                  <a:pt x="6220" y="2665"/>
                </a:lnTo>
                <a:lnTo>
                  <a:pt x="6211" y="2665"/>
                </a:lnTo>
                <a:lnTo>
                  <a:pt x="6202" y="2657"/>
                </a:lnTo>
                <a:close/>
                <a:moveTo>
                  <a:pt x="6237" y="2604"/>
                </a:moveTo>
                <a:lnTo>
                  <a:pt x="6246" y="2604"/>
                </a:lnTo>
                <a:lnTo>
                  <a:pt x="6255" y="2612"/>
                </a:lnTo>
                <a:lnTo>
                  <a:pt x="6264" y="2604"/>
                </a:lnTo>
                <a:lnTo>
                  <a:pt x="6255" y="2604"/>
                </a:lnTo>
                <a:lnTo>
                  <a:pt x="6246" y="2604"/>
                </a:lnTo>
                <a:lnTo>
                  <a:pt x="6237" y="2595"/>
                </a:lnTo>
                <a:close/>
                <a:moveTo>
                  <a:pt x="6476" y="4033"/>
                </a:moveTo>
                <a:lnTo>
                  <a:pt x="6484" y="4033"/>
                </a:lnTo>
                <a:lnTo>
                  <a:pt x="6476" y="4024"/>
                </a:lnTo>
                <a:close/>
                <a:moveTo>
                  <a:pt x="6476" y="3733"/>
                </a:moveTo>
                <a:lnTo>
                  <a:pt x="6502" y="3724"/>
                </a:lnTo>
                <a:lnTo>
                  <a:pt x="6502" y="3716"/>
                </a:lnTo>
                <a:lnTo>
                  <a:pt x="6511" y="3707"/>
                </a:lnTo>
                <a:lnTo>
                  <a:pt x="6502" y="3707"/>
                </a:lnTo>
                <a:lnTo>
                  <a:pt x="6502" y="3716"/>
                </a:lnTo>
                <a:lnTo>
                  <a:pt x="6493" y="3716"/>
                </a:lnTo>
                <a:lnTo>
                  <a:pt x="6484" y="3716"/>
                </a:lnTo>
                <a:lnTo>
                  <a:pt x="6476" y="3724"/>
                </a:lnTo>
                <a:lnTo>
                  <a:pt x="6467" y="3733"/>
                </a:lnTo>
                <a:close/>
                <a:moveTo>
                  <a:pt x="6564" y="3742"/>
                </a:moveTo>
                <a:lnTo>
                  <a:pt x="6564" y="3733"/>
                </a:lnTo>
                <a:lnTo>
                  <a:pt x="6573" y="3733"/>
                </a:lnTo>
                <a:lnTo>
                  <a:pt x="6573" y="3724"/>
                </a:lnTo>
                <a:lnTo>
                  <a:pt x="6573" y="3707"/>
                </a:lnTo>
                <a:lnTo>
                  <a:pt x="6564" y="3707"/>
                </a:lnTo>
                <a:lnTo>
                  <a:pt x="6564" y="3716"/>
                </a:lnTo>
                <a:lnTo>
                  <a:pt x="6564" y="3724"/>
                </a:lnTo>
                <a:lnTo>
                  <a:pt x="6564" y="3733"/>
                </a:lnTo>
                <a:lnTo>
                  <a:pt x="6555" y="3733"/>
                </a:lnTo>
                <a:lnTo>
                  <a:pt x="6555" y="3742"/>
                </a:lnTo>
                <a:close/>
                <a:moveTo>
                  <a:pt x="6626" y="2974"/>
                </a:moveTo>
                <a:lnTo>
                  <a:pt x="6643" y="2974"/>
                </a:lnTo>
                <a:lnTo>
                  <a:pt x="6652" y="2974"/>
                </a:lnTo>
                <a:lnTo>
                  <a:pt x="6652" y="2965"/>
                </a:lnTo>
                <a:lnTo>
                  <a:pt x="6661" y="2965"/>
                </a:lnTo>
                <a:lnTo>
                  <a:pt x="6661" y="2957"/>
                </a:lnTo>
                <a:lnTo>
                  <a:pt x="6652" y="2948"/>
                </a:lnTo>
                <a:lnTo>
                  <a:pt x="6643" y="2939"/>
                </a:lnTo>
                <a:lnTo>
                  <a:pt x="6634" y="2939"/>
                </a:lnTo>
                <a:lnTo>
                  <a:pt x="6626" y="2930"/>
                </a:lnTo>
                <a:lnTo>
                  <a:pt x="6608" y="2930"/>
                </a:lnTo>
                <a:lnTo>
                  <a:pt x="6590" y="2939"/>
                </a:lnTo>
                <a:lnTo>
                  <a:pt x="6581" y="2939"/>
                </a:lnTo>
                <a:lnTo>
                  <a:pt x="6590" y="2948"/>
                </a:lnTo>
                <a:lnTo>
                  <a:pt x="6608" y="2965"/>
                </a:lnTo>
                <a:close/>
                <a:moveTo>
                  <a:pt x="6599" y="3248"/>
                </a:moveTo>
                <a:lnTo>
                  <a:pt x="6599" y="3239"/>
                </a:lnTo>
                <a:lnTo>
                  <a:pt x="6608" y="3239"/>
                </a:lnTo>
                <a:lnTo>
                  <a:pt x="6590" y="3239"/>
                </a:lnTo>
                <a:lnTo>
                  <a:pt x="6581" y="3239"/>
                </a:lnTo>
                <a:lnTo>
                  <a:pt x="6573" y="3248"/>
                </a:lnTo>
                <a:lnTo>
                  <a:pt x="6581" y="3248"/>
                </a:lnTo>
                <a:close/>
                <a:moveTo>
                  <a:pt x="6511" y="3689"/>
                </a:moveTo>
                <a:lnTo>
                  <a:pt x="6511" y="3680"/>
                </a:lnTo>
                <a:lnTo>
                  <a:pt x="6511" y="3671"/>
                </a:lnTo>
                <a:lnTo>
                  <a:pt x="6511" y="3680"/>
                </a:lnTo>
                <a:close/>
                <a:moveTo>
                  <a:pt x="6484" y="3345"/>
                </a:moveTo>
                <a:lnTo>
                  <a:pt x="6476" y="3345"/>
                </a:lnTo>
                <a:lnTo>
                  <a:pt x="6467" y="3345"/>
                </a:lnTo>
                <a:lnTo>
                  <a:pt x="6467" y="3354"/>
                </a:lnTo>
                <a:lnTo>
                  <a:pt x="6476" y="3354"/>
                </a:lnTo>
                <a:close/>
                <a:moveTo>
                  <a:pt x="6493" y="3601"/>
                </a:moveTo>
                <a:lnTo>
                  <a:pt x="6493" y="3592"/>
                </a:lnTo>
                <a:lnTo>
                  <a:pt x="6493" y="3601"/>
                </a:lnTo>
                <a:lnTo>
                  <a:pt x="6502" y="3592"/>
                </a:lnTo>
                <a:lnTo>
                  <a:pt x="6493" y="3583"/>
                </a:lnTo>
                <a:lnTo>
                  <a:pt x="6493" y="3592"/>
                </a:lnTo>
                <a:close/>
                <a:moveTo>
                  <a:pt x="6484" y="3663"/>
                </a:moveTo>
                <a:lnTo>
                  <a:pt x="6484" y="3671"/>
                </a:lnTo>
                <a:lnTo>
                  <a:pt x="6493" y="3671"/>
                </a:lnTo>
                <a:lnTo>
                  <a:pt x="6493" y="3663"/>
                </a:lnTo>
                <a:close/>
                <a:moveTo>
                  <a:pt x="5973" y="2401"/>
                </a:moveTo>
                <a:lnTo>
                  <a:pt x="5973" y="2409"/>
                </a:lnTo>
                <a:lnTo>
                  <a:pt x="5982" y="2418"/>
                </a:lnTo>
                <a:lnTo>
                  <a:pt x="5990" y="2418"/>
                </a:lnTo>
                <a:lnTo>
                  <a:pt x="5999" y="2418"/>
                </a:lnTo>
                <a:lnTo>
                  <a:pt x="5999" y="2409"/>
                </a:lnTo>
                <a:lnTo>
                  <a:pt x="6008" y="2401"/>
                </a:lnTo>
                <a:lnTo>
                  <a:pt x="6008" y="2392"/>
                </a:lnTo>
                <a:lnTo>
                  <a:pt x="6008" y="2383"/>
                </a:lnTo>
                <a:lnTo>
                  <a:pt x="6008" y="2374"/>
                </a:lnTo>
                <a:lnTo>
                  <a:pt x="6008" y="2365"/>
                </a:lnTo>
                <a:lnTo>
                  <a:pt x="5999" y="2356"/>
                </a:lnTo>
                <a:lnTo>
                  <a:pt x="5990" y="2348"/>
                </a:lnTo>
                <a:lnTo>
                  <a:pt x="5982" y="2348"/>
                </a:lnTo>
                <a:lnTo>
                  <a:pt x="5973" y="2356"/>
                </a:lnTo>
                <a:lnTo>
                  <a:pt x="5973" y="2365"/>
                </a:lnTo>
                <a:lnTo>
                  <a:pt x="5964" y="2374"/>
                </a:lnTo>
                <a:lnTo>
                  <a:pt x="5973" y="2383"/>
                </a:lnTo>
                <a:lnTo>
                  <a:pt x="5973" y="2392"/>
                </a:lnTo>
                <a:close/>
                <a:moveTo>
                  <a:pt x="891" y="6812"/>
                </a:moveTo>
                <a:lnTo>
                  <a:pt x="882" y="6804"/>
                </a:lnTo>
                <a:lnTo>
                  <a:pt x="873" y="6795"/>
                </a:lnTo>
                <a:lnTo>
                  <a:pt x="865" y="6795"/>
                </a:lnTo>
                <a:lnTo>
                  <a:pt x="856" y="6804"/>
                </a:lnTo>
                <a:lnTo>
                  <a:pt x="847" y="6795"/>
                </a:lnTo>
                <a:lnTo>
                  <a:pt x="838" y="6795"/>
                </a:lnTo>
                <a:lnTo>
                  <a:pt x="838" y="6804"/>
                </a:lnTo>
                <a:lnTo>
                  <a:pt x="847" y="6804"/>
                </a:lnTo>
                <a:lnTo>
                  <a:pt x="847" y="6812"/>
                </a:lnTo>
                <a:lnTo>
                  <a:pt x="856" y="6812"/>
                </a:lnTo>
                <a:lnTo>
                  <a:pt x="856" y="6821"/>
                </a:lnTo>
                <a:lnTo>
                  <a:pt x="865" y="6821"/>
                </a:lnTo>
                <a:lnTo>
                  <a:pt x="873" y="6821"/>
                </a:lnTo>
                <a:lnTo>
                  <a:pt x="882" y="6821"/>
                </a:lnTo>
                <a:close/>
                <a:moveTo>
                  <a:pt x="2135" y="2189"/>
                </a:moveTo>
                <a:lnTo>
                  <a:pt x="2135" y="2180"/>
                </a:lnTo>
                <a:lnTo>
                  <a:pt x="2153" y="2180"/>
                </a:lnTo>
                <a:lnTo>
                  <a:pt x="2144" y="2180"/>
                </a:lnTo>
                <a:lnTo>
                  <a:pt x="2135" y="2171"/>
                </a:lnTo>
                <a:lnTo>
                  <a:pt x="2126" y="2171"/>
                </a:lnTo>
                <a:lnTo>
                  <a:pt x="2117" y="2180"/>
                </a:lnTo>
                <a:close/>
                <a:moveTo>
                  <a:pt x="820" y="6777"/>
                </a:moveTo>
                <a:lnTo>
                  <a:pt x="803" y="6777"/>
                </a:lnTo>
                <a:lnTo>
                  <a:pt x="794" y="6777"/>
                </a:lnTo>
                <a:lnTo>
                  <a:pt x="794" y="6786"/>
                </a:lnTo>
                <a:lnTo>
                  <a:pt x="812" y="6786"/>
                </a:lnTo>
                <a:lnTo>
                  <a:pt x="829" y="6786"/>
                </a:lnTo>
                <a:lnTo>
                  <a:pt x="838" y="6786"/>
                </a:lnTo>
                <a:close/>
                <a:moveTo>
                  <a:pt x="962" y="8648"/>
                </a:moveTo>
                <a:lnTo>
                  <a:pt x="970" y="8648"/>
                </a:lnTo>
                <a:close/>
                <a:moveTo>
                  <a:pt x="794" y="8207"/>
                </a:moveTo>
                <a:lnTo>
                  <a:pt x="785" y="8207"/>
                </a:lnTo>
                <a:lnTo>
                  <a:pt x="776" y="8207"/>
                </a:lnTo>
                <a:lnTo>
                  <a:pt x="794" y="8207"/>
                </a:lnTo>
                <a:lnTo>
                  <a:pt x="785" y="8207"/>
                </a:lnTo>
                <a:lnTo>
                  <a:pt x="785" y="8216"/>
                </a:lnTo>
                <a:lnTo>
                  <a:pt x="776" y="8216"/>
                </a:lnTo>
                <a:lnTo>
                  <a:pt x="776" y="8207"/>
                </a:lnTo>
                <a:lnTo>
                  <a:pt x="776" y="8216"/>
                </a:lnTo>
                <a:lnTo>
                  <a:pt x="785" y="8225"/>
                </a:lnTo>
                <a:lnTo>
                  <a:pt x="803" y="8225"/>
                </a:lnTo>
                <a:lnTo>
                  <a:pt x="794" y="8216"/>
                </a:lnTo>
                <a:close/>
                <a:moveTo>
                  <a:pt x="768" y="6768"/>
                </a:moveTo>
                <a:lnTo>
                  <a:pt x="768" y="6759"/>
                </a:lnTo>
                <a:lnTo>
                  <a:pt x="759" y="6759"/>
                </a:lnTo>
                <a:lnTo>
                  <a:pt x="750" y="6751"/>
                </a:lnTo>
                <a:lnTo>
                  <a:pt x="750" y="6742"/>
                </a:lnTo>
                <a:lnTo>
                  <a:pt x="741" y="6742"/>
                </a:lnTo>
                <a:lnTo>
                  <a:pt x="732" y="6751"/>
                </a:lnTo>
                <a:lnTo>
                  <a:pt x="723" y="6751"/>
                </a:lnTo>
                <a:lnTo>
                  <a:pt x="723" y="6759"/>
                </a:lnTo>
                <a:lnTo>
                  <a:pt x="732" y="6768"/>
                </a:lnTo>
                <a:lnTo>
                  <a:pt x="741" y="6768"/>
                </a:lnTo>
                <a:lnTo>
                  <a:pt x="750" y="6768"/>
                </a:lnTo>
                <a:lnTo>
                  <a:pt x="759" y="6768"/>
                </a:lnTo>
                <a:lnTo>
                  <a:pt x="759" y="6777"/>
                </a:lnTo>
                <a:lnTo>
                  <a:pt x="768" y="6777"/>
                </a:lnTo>
                <a:close/>
                <a:moveTo>
                  <a:pt x="829" y="6804"/>
                </a:moveTo>
                <a:lnTo>
                  <a:pt x="820" y="6804"/>
                </a:lnTo>
                <a:lnTo>
                  <a:pt x="812" y="6804"/>
                </a:lnTo>
                <a:lnTo>
                  <a:pt x="820" y="6804"/>
                </a:lnTo>
                <a:lnTo>
                  <a:pt x="820" y="6812"/>
                </a:lnTo>
                <a:lnTo>
                  <a:pt x="829" y="6812"/>
                </a:lnTo>
                <a:close/>
                <a:moveTo>
                  <a:pt x="970" y="6901"/>
                </a:moveTo>
                <a:lnTo>
                  <a:pt x="962" y="6892"/>
                </a:lnTo>
                <a:lnTo>
                  <a:pt x="962" y="6883"/>
                </a:lnTo>
                <a:lnTo>
                  <a:pt x="953" y="6874"/>
                </a:lnTo>
                <a:lnTo>
                  <a:pt x="918" y="6857"/>
                </a:lnTo>
                <a:lnTo>
                  <a:pt x="900" y="6848"/>
                </a:lnTo>
                <a:lnTo>
                  <a:pt x="900" y="6857"/>
                </a:lnTo>
                <a:lnTo>
                  <a:pt x="900" y="6865"/>
                </a:lnTo>
                <a:lnTo>
                  <a:pt x="900" y="6874"/>
                </a:lnTo>
                <a:lnTo>
                  <a:pt x="891" y="6883"/>
                </a:lnTo>
                <a:lnTo>
                  <a:pt x="891" y="6892"/>
                </a:lnTo>
                <a:lnTo>
                  <a:pt x="891" y="6901"/>
                </a:lnTo>
                <a:lnTo>
                  <a:pt x="900" y="6918"/>
                </a:lnTo>
                <a:lnTo>
                  <a:pt x="900" y="6936"/>
                </a:lnTo>
                <a:lnTo>
                  <a:pt x="900" y="6945"/>
                </a:lnTo>
                <a:lnTo>
                  <a:pt x="918" y="6945"/>
                </a:lnTo>
                <a:lnTo>
                  <a:pt x="926" y="6936"/>
                </a:lnTo>
                <a:lnTo>
                  <a:pt x="944" y="6927"/>
                </a:lnTo>
                <a:lnTo>
                  <a:pt x="962" y="6918"/>
                </a:lnTo>
                <a:lnTo>
                  <a:pt x="970" y="6909"/>
                </a:lnTo>
                <a:lnTo>
                  <a:pt x="979" y="6909"/>
                </a:lnTo>
                <a:lnTo>
                  <a:pt x="979" y="6901"/>
                </a:lnTo>
                <a:close/>
                <a:moveTo>
                  <a:pt x="1023" y="3689"/>
                </a:moveTo>
                <a:lnTo>
                  <a:pt x="1015" y="3698"/>
                </a:lnTo>
                <a:lnTo>
                  <a:pt x="1023" y="3698"/>
                </a:lnTo>
                <a:lnTo>
                  <a:pt x="1032" y="3698"/>
                </a:lnTo>
                <a:lnTo>
                  <a:pt x="1032" y="3689"/>
                </a:lnTo>
                <a:close/>
                <a:moveTo>
                  <a:pt x="1156" y="3583"/>
                </a:moveTo>
                <a:lnTo>
                  <a:pt x="1147" y="3574"/>
                </a:lnTo>
                <a:lnTo>
                  <a:pt x="1156" y="3566"/>
                </a:lnTo>
                <a:lnTo>
                  <a:pt x="1147" y="3557"/>
                </a:lnTo>
                <a:lnTo>
                  <a:pt x="1138" y="3557"/>
                </a:lnTo>
                <a:lnTo>
                  <a:pt x="1129" y="3566"/>
                </a:lnTo>
                <a:lnTo>
                  <a:pt x="1120" y="3566"/>
                </a:lnTo>
                <a:lnTo>
                  <a:pt x="1120" y="3557"/>
                </a:lnTo>
                <a:lnTo>
                  <a:pt x="1112" y="3548"/>
                </a:lnTo>
                <a:lnTo>
                  <a:pt x="1103" y="3548"/>
                </a:lnTo>
                <a:lnTo>
                  <a:pt x="1094" y="3548"/>
                </a:lnTo>
                <a:lnTo>
                  <a:pt x="1103" y="3557"/>
                </a:lnTo>
                <a:lnTo>
                  <a:pt x="1094" y="3557"/>
                </a:lnTo>
                <a:lnTo>
                  <a:pt x="1094" y="3566"/>
                </a:lnTo>
                <a:lnTo>
                  <a:pt x="1085" y="3566"/>
                </a:lnTo>
                <a:lnTo>
                  <a:pt x="1076" y="3566"/>
                </a:lnTo>
                <a:lnTo>
                  <a:pt x="1076" y="3574"/>
                </a:lnTo>
                <a:lnTo>
                  <a:pt x="1068" y="3566"/>
                </a:lnTo>
                <a:lnTo>
                  <a:pt x="1059" y="3557"/>
                </a:lnTo>
                <a:lnTo>
                  <a:pt x="1050" y="3557"/>
                </a:lnTo>
                <a:lnTo>
                  <a:pt x="1041" y="3566"/>
                </a:lnTo>
                <a:lnTo>
                  <a:pt x="1050" y="3574"/>
                </a:lnTo>
                <a:lnTo>
                  <a:pt x="1059" y="3583"/>
                </a:lnTo>
                <a:lnTo>
                  <a:pt x="1050" y="3583"/>
                </a:lnTo>
                <a:lnTo>
                  <a:pt x="1050" y="3601"/>
                </a:lnTo>
                <a:lnTo>
                  <a:pt x="1059" y="3610"/>
                </a:lnTo>
                <a:lnTo>
                  <a:pt x="1059" y="3619"/>
                </a:lnTo>
                <a:lnTo>
                  <a:pt x="1050" y="3610"/>
                </a:lnTo>
                <a:lnTo>
                  <a:pt x="1050" y="3601"/>
                </a:lnTo>
                <a:lnTo>
                  <a:pt x="1041" y="3592"/>
                </a:lnTo>
                <a:lnTo>
                  <a:pt x="1032" y="3592"/>
                </a:lnTo>
                <a:lnTo>
                  <a:pt x="1041" y="3592"/>
                </a:lnTo>
                <a:lnTo>
                  <a:pt x="1032" y="3583"/>
                </a:lnTo>
                <a:lnTo>
                  <a:pt x="1023" y="3583"/>
                </a:lnTo>
                <a:lnTo>
                  <a:pt x="1015" y="3583"/>
                </a:lnTo>
                <a:lnTo>
                  <a:pt x="1006" y="3592"/>
                </a:lnTo>
                <a:lnTo>
                  <a:pt x="997" y="3592"/>
                </a:lnTo>
                <a:lnTo>
                  <a:pt x="988" y="3601"/>
                </a:lnTo>
                <a:lnTo>
                  <a:pt x="988" y="3610"/>
                </a:lnTo>
                <a:lnTo>
                  <a:pt x="988" y="3619"/>
                </a:lnTo>
                <a:lnTo>
                  <a:pt x="997" y="3627"/>
                </a:lnTo>
                <a:lnTo>
                  <a:pt x="997" y="3645"/>
                </a:lnTo>
                <a:lnTo>
                  <a:pt x="1015" y="3663"/>
                </a:lnTo>
                <a:lnTo>
                  <a:pt x="1023" y="3654"/>
                </a:lnTo>
                <a:lnTo>
                  <a:pt x="1023" y="3645"/>
                </a:lnTo>
                <a:lnTo>
                  <a:pt x="1015" y="3636"/>
                </a:lnTo>
                <a:lnTo>
                  <a:pt x="1006" y="3636"/>
                </a:lnTo>
                <a:lnTo>
                  <a:pt x="1015" y="3636"/>
                </a:lnTo>
                <a:lnTo>
                  <a:pt x="1023" y="3636"/>
                </a:lnTo>
                <a:lnTo>
                  <a:pt x="1032" y="3636"/>
                </a:lnTo>
                <a:lnTo>
                  <a:pt x="1032" y="3645"/>
                </a:lnTo>
                <a:lnTo>
                  <a:pt x="1041" y="3645"/>
                </a:lnTo>
                <a:lnTo>
                  <a:pt x="1050" y="3654"/>
                </a:lnTo>
                <a:lnTo>
                  <a:pt x="1032" y="3671"/>
                </a:lnTo>
                <a:lnTo>
                  <a:pt x="1041" y="3671"/>
                </a:lnTo>
                <a:lnTo>
                  <a:pt x="1059" y="3663"/>
                </a:lnTo>
                <a:lnTo>
                  <a:pt x="1068" y="3654"/>
                </a:lnTo>
                <a:lnTo>
                  <a:pt x="1068" y="3645"/>
                </a:lnTo>
                <a:lnTo>
                  <a:pt x="1059" y="3645"/>
                </a:lnTo>
                <a:lnTo>
                  <a:pt x="1068" y="3645"/>
                </a:lnTo>
                <a:lnTo>
                  <a:pt x="1076" y="3636"/>
                </a:lnTo>
                <a:lnTo>
                  <a:pt x="1094" y="3627"/>
                </a:lnTo>
                <a:lnTo>
                  <a:pt x="1103" y="3627"/>
                </a:lnTo>
                <a:lnTo>
                  <a:pt x="1112" y="3619"/>
                </a:lnTo>
                <a:lnTo>
                  <a:pt x="1120" y="3619"/>
                </a:lnTo>
                <a:lnTo>
                  <a:pt x="1129" y="3619"/>
                </a:lnTo>
                <a:lnTo>
                  <a:pt x="1138" y="3610"/>
                </a:lnTo>
                <a:lnTo>
                  <a:pt x="1129" y="3610"/>
                </a:lnTo>
                <a:lnTo>
                  <a:pt x="1129" y="3601"/>
                </a:lnTo>
                <a:lnTo>
                  <a:pt x="1112" y="3601"/>
                </a:lnTo>
                <a:lnTo>
                  <a:pt x="1120" y="3601"/>
                </a:lnTo>
                <a:lnTo>
                  <a:pt x="1138" y="3601"/>
                </a:lnTo>
                <a:lnTo>
                  <a:pt x="1156" y="3601"/>
                </a:lnTo>
                <a:lnTo>
                  <a:pt x="1165" y="3592"/>
                </a:lnTo>
                <a:lnTo>
                  <a:pt x="1165" y="3583"/>
                </a:lnTo>
                <a:close/>
                <a:moveTo>
                  <a:pt x="1182" y="3513"/>
                </a:moveTo>
                <a:lnTo>
                  <a:pt x="1173" y="3504"/>
                </a:lnTo>
                <a:lnTo>
                  <a:pt x="1165" y="3504"/>
                </a:lnTo>
                <a:lnTo>
                  <a:pt x="1156" y="3504"/>
                </a:lnTo>
                <a:lnTo>
                  <a:pt x="1147" y="3504"/>
                </a:lnTo>
                <a:lnTo>
                  <a:pt x="1147" y="3495"/>
                </a:lnTo>
                <a:lnTo>
                  <a:pt x="1138" y="3495"/>
                </a:lnTo>
                <a:lnTo>
                  <a:pt x="1120" y="3504"/>
                </a:lnTo>
                <a:lnTo>
                  <a:pt x="1129" y="3504"/>
                </a:lnTo>
                <a:lnTo>
                  <a:pt x="1129" y="3513"/>
                </a:lnTo>
                <a:lnTo>
                  <a:pt x="1120" y="3513"/>
                </a:lnTo>
                <a:lnTo>
                  <a:pt x="1112" y="3513"/>
                </a:lnTo>
                <a:lnTo>
                  <a:pt x="1103" y="3521"/>
                </a:lnTo>
                <a:lnTo>
                  <a:pt x="1085" y="3539"/>
                </a:lnTo>
                <a:lnTo>
                  <a:pt x="1112" y="3548"/>
                </a:lnTo>
                <a:lnTo>
                  <a:pt x="1120" y="3548"/>
                </a:lnTo>
                <a:lnTo>
                  <a:pt x="1120" y="3539"/>
                </a:lnTo>
                <a:lnTo>
                  <a:pt x="1129" y="3539"/>
                </a:lnTo>
                <a:lnTo>
                  <a:pt x="1138" y="3539"/>
                </a:lnTo>
                <a:lnTo>
                  <a:pt x="1138" y="3530"/>
                </a:lnTo>
                <a:lnTo>
                  <a:pt x="1147" y="3530"/>
                </a:lnTo>
                <a:lnTo>
                  <a:pt x="1156" y="3530"/>
                </a:lnTo>
                <a:lnTo>
                  <a:pt x="1165" y="3530"/>
                </a:lnTo>
                <a:lnTo>
                  <a:pt x="1156" y="3521"/>
                </a:lnTo>
                <a:lnTo>
                  <a:pt x="1165" y="3521"/>
                </a:lnTo>
                <a:lnTo>
                  <a:pt x="1173" y="3521"/>
                </a:lnTo>
                <a:lnTo>
                  <a:pt x="1173" y="3530"/>
                </a:lnTo>
                <a:lnTo>
                  <a:pt x="1182" y="3521"/>
                </a:lnTo>
                <a:close/>
                <a:moveTo>
                  <a:pt x="918" y="3777"/>
                </a:moveTo>
                <a:lnTo>
                  <a:pt x="926" y="3777"/>
                </a:lnTo>
                <a:lnTo>
                  <a:pt x="926" y="3769"/>
                </a:lnTo>
                <a:lnTo>
                  <a:pt x="918" y="3760"/>
                </a:lnTo>
                <a:lnTo>
                  <a:pt x="909" y="3769"/>
                </a:lnTo>
                <a:lnTo>
                  <a:pt x="909" y="3777"/>
                </a:lnTo>
                <a:close/>
                <a:moveTo>
                  <a:pt x="1147" y="3495"/>
                </a:moveTo>
                <a:lnTo>
                  <a:pt x="1156" y="3486"/>
                </a:lnTo>
                <a:lnTo>
                  <a:pt x="1156" y="3477"/>
                </a:lnTo>
                <a:lnTo>
                  <a:pt x="1147" y="3477"/>
                </a:lnTo>
                <a:lnTo>
                  <a:pt x="1138" y="3486"/>
                </a:lnTo>
                <a:close/>
                <a:moveTo>
                  <a:pt x="1085" y="3557"/>
                </a:moveTo>
                <a:lnTo>
                  <a:pt x="1085" y="3566"/>
                </a:lnTo>
                <a:lnTo>
                  <a:pt x="1094" y="3566"/>
                </a:lnTo>
                <a:lnTo>
                  <a:pt x="1094" y="3557"/>
                </a:lnTo>
                <a:lnTo>
                  <a:pt x="1085" y="3557"/>
                </a:lnTo>
                <a:lnTo>
                  <a:pt x="1085" y="3548"/>
                </a:lnTo>
                <a:lnTo>
                  <a:pt x="1076" y="3548"/>
                </a:lnTo>
                <a:lnTo>
                  <a:pt x="1076" y="3557"/>
                </a:lnTo>
                <a:close/>
                <a:moveTo>
                  <a:pt x="997" y="3689"/>
                </a:moveTo>
                <a:lnTo>
                  <a:pt x="988" y="3698"/>
                </a:lnTo>
                <a:lnTo>
                  <a:pt x="988" y="3707"/>
                </a:lnTo>
                <a:lnTo>
                  <a:pt x="979" y="3707"/>
                </a:lnTo>
                <a:lnTo>
                  <a:pt x="979" y="3716"/>
                </a:lnTo>
                <a:lnTo>
                  <a:pt x="988" y="3707"/>
                </a:lnTo>
                <a:lnTo>
                  <a:pt x="997" y="3698"/>
                </a:lnTo>
                <a:lnTo>
                  <a:pt x="1006" y="3698"/>
                </a:lnTo>
                <a:lnTo>
                  <a:pt x="1006" y="3689"/>
                </a:lnTo>
                <a:close/>
                <a:moveTo>
                  <a:pt x="1112" y="3636"/>
                </a:moveTo>
                <a:lnTo>
                  <a:pt x="1094" y="3627"/>
                </a:lnTo>
                <a:lnTo>
                  <a:pt x="1085" y="3636"/>
                </a:lnTo>
                <a:lnTo>
                  <a:pt x="1085" y="3645"/>
                </a:lnTo>
                <a:lnTo>
                  <a:pt x="1085" y="3654"/>
                </a:lnTo>
                <a:lnTo>
                  <a:pt x="1094" y="3645"/>
                </a:lnTo>
                <a:lnTo>
                  <a:pt x="1103" y="3636"/>
                </a:lnTo>
                <a:lnTo>
                  <a:pt x="1103" y="3645"/>
                </a:lnTo>
                <a:lnTo>
                  <a:pt x="1112" y="3636"/>
                </a:lnTo>
                <a:lnTo>
                  <a:pt x="1120" y="3636"/>
                </a:lnTo>
                <a:close/>
                <a:moveTo>
                  <a:pt x="644" y="8066"/>
                </a:moveTo>
                <a:lnTo>
                  <a:pt x="644" y="8074"/>
                </a:lnTo>
                <a:lnTo>
                  <a:pt x="644" y="8066"/>
                </a:lnTo>
                <a:lnTo>
                  <a:pt x="644" y="8074"/>
                </a:lnTo>
                <a:lnTo>
                  <a:pt x="653" y="8074"/>
                </a:lnTo>
                <a:close/>
                <a:moveTo>
                  <a:pt x="900" y="8763"/>
                </a:moveTo>
                <a:close/>
                <a:moveTo>
                  <a:pt x="194" y="3936"/>
                </a:moveTo>
                <a:lnTo>
                  <a:pt x="185" y="3927"/>
                </a:lnTo>
                <a:lnTo>
                  <a:pt x="176" y="3936"/>
                </a:lnTo>
                <a:lnTo>
                  <a:pt x="185" y="3936"/>
                </a:lnTo>
                <a:lnTo>
                  <a:pt x="185" y="3945"/>
                </a:lnTo>
                <a:lnTo>
                  <a:pt x="194" y="3945"/>
                </a:lnTo>
                <a:lnTo>
                  <a:pt x="203" y="3936"/>
                </a:lnTo>
                <a:close/>
                <a:moveTo>
                  <a:pt x="362" y="3883"/>
                </a:moveTo>
                <a:lnTo>
                  <a:pt x="353" y="3883"/>
                </a:lnTo>
                <a:lnTo>
                  <a:pt x="344" y="3874"/>
                </a:lnTo>
                <a:lnTo>
                  <a:pt x="344" y="3857"/>
                </a:lnTo>
                <a:lnTo>
                  <a:pt x="335" y="3857"/>
                </a:lnTo>
                <a:lnTo>
                  <a:pt x="318" y="3857"/>
                </a:lnTo>
                <a:lnTo>
                  <a:pt x="309" y="3857"/>
                </a:lnTo>
                <a:lnTo>
                  <a:pt x="291" y="3866"/>
                </a:lnTo>
                <a:lnTo>
                  <a:pt x="282" y="3866"/>
                </a:lnTo>
                <a:lnTo>
                  <a:pt x="273" y="3866"/>
                </a:lnTo>
                <a:lnTo>
                  <a:pt x="265" y="3866"/>
                </a:lnTo>
                <a:lnTo>
                  <a:pt x="247" y="3892"/>
                </a:lnTo>
                <a:lnTo>
                  <a:pt x="238" y="3901"/>
                </a:lnTo>
                <a:lnTo>
                  <a:pt x="238" y="3910"/>
                </a:lnTo>
                <a:lnTo>
                  <a:pt x="238" y="3919"/>
                </a:lnTo>
                <a:lnTo>
                  <a:pt x="247" y="3919"/>
                </a:lnTo>
                <a:lnTo>
                  <a:pt x="256" y="3919"/>
                </a:lnTo>
                <a:lnTo>
                  <a:pt x="265" y="3919"/>
                </a:lnTo>
                <a:lnTo>
                  <a:pt x="273" y="3910"/>
                </a:lnTo>
                <a:lnTo>
                  <a:pt x="282" y="3901"/>
                </a:lnTo>
                <a:lnTo>
                  <a:pt x="291" y="3901"/>
                </a:lnTo>
                <a:lnTo>
                  <a:pt x="300" y="3892"/>
                </a:lnTo>
                <a:lnTo>
                  <a:pt x="335" y="3892"/>
                </a:lnTo>
                <a:lnTo>
                  <a:pt x="353" y="3883"/>
                </a:lnTo>
                <a:lnTo>
                  <a:pt x="371" y="3892"/>
                </a:lnTo>
                <a:close/>
                <a:moveTo>
                  <a:pt x="176" y="3945"/>
                </a:moveTo>
                <a:lnTo>
                  <a:pt x="159" y="3936"/>
                </a:lnTo>
                <a:lnTo>
                  <a:pt x="150" y="3936"/>
                </a:lnTo>
                <a:lnTo>
                  <a:pt x="150" y="3945"/>
                </a:lnTo>
                <a:lnTo>
                  <a:pt x="150" y="3954"/>
                </a:lnTo>
                <a:lnTo>
                  <a:pt x="159" y="3954"/>
                </a:lnTo>
                <a:lnTo>
                  <a:pt x="168" y="3954"/>
                </a:lnTo>
                <a:lnTo>
                  <a:pt x="176" y="3954"/>
                </a:lnTo>
                <a:close/>
                <a:moveTo>
                  <a:pt x="406" y="3910"/>
                </a:moveTo>
                <a:lnTo>
                  <a:pt x="388" y="3910"/>
                </a:lnTo>
                <a:lnTo>
                  <a:pt x="388" y="3919"/>
                </a:lnTo>
                <a:lnTo>
                  <a:pt x="397" y="3919"/>
                </a:lnTo>
                <a:lnTo>
                  <a:pt x="406" y="3919"/>
                </a:lnTo>
                <a:close/>
                <a:moveTo>
                  <a:pt x="124" y="3989"/>
                </a:moveTo>
                <a:lnTo>
                  <a:pt x="115" y="3989"/>
                </a:lnTo>
                <a:lnTo>
                  <a:pt x="124" y="3980"/>
                </a:lnTo>
                <a:lnTo>
                  <a:pt x="132" y="3972"/>
                </a:lnTo>
                <a:lnTo>
                  <a:pt x="141" y="3963"/>
                </a:lnTo>
                <a:lnTo>
                  <a:pt x="132" y="3963"/>
                </a:lnTo>
                <a:lnTo>
                  <a:pt x="124" y="3963"/>
                </a:lnTo>
                <a:lnTo>
                  <a:pt x="115" y="3972"/>
                </a:lnTo>
                <a:lnTo>
                  <a:pt x="106" y="3972"/>
                </a:lnTo>
                <a:lnTo>
                  <a:pt x="106" y="3963"/>
                </a:lnTo>
                <a:lnTo>
                  <a:pt x="97" y="3963"/>
                </a:lnTo>
                <a:lnTo>
                  <a:pt x="79" y="3963"/>
                </a:lnTo>
                <a:lnTo>
                  <a:pt x="79" y="3972"/>
                </a:lnTo>
                <a:lnTo>
                  <a:pt x="71" y="3972"/>
                </a:lnTo>
                <a:lnTo>
                  <a:pt x="71" y="3980"/>
                </a:lnTo>
                <a:lnTo>
                  <a:pt x="79" y="3980"/>
                </a:lnTo>
                <a:lnTo>
                  <a:pt x="88" y="3980"/>
                </a:lnTo>
                <a:lnTo>
                  <a:pt x="97" y="3989"/>
                </a:lnTo>
                <a:lnTo>
                  <a:pt x="97" y="3998"/>
                </a:lnTo>
                <a:lnTo>
                  <a:pt x="88" y="3989"/>
                </a:lnTo>
                <a:lnTo>
                  <a:pt x="79" y="3989"/>
                </a:lnTo>
                <a:lnTo>
                  <a:pt x="79" y="3998"/>
                </a:lnTo>
                <a:lnTo>
                  <a:pt x="71" y="3998"/>
                </a:lnTo>
                <a:lnTo>
                  <a:pt x="71" y="4007"/>
                </a:lnTo>
                <a:lnTo>
                  <a:pt x="53" y="4016"/>
                </a:lnTo>
                <a:lnTo>
                  <a:pt x="44" y="4016"/>
                </a:lnTo>
                <a:lnTo>
                  <a:pt x="35" y="4024"/>
                </a:lnTo>
                <a:lnTo>
                  <a:pt x="26" y="4024"/>
                </a:lnTo>
                <a:lnTo>
                  <a:pt x="26" y="4033"/>
                </a:lnTo>
                <a:lnTo>
                  <a:pt x="35" y="4033"/>
                </a:lnTo>
                <a:lnTo>
                  <a:pt x="44" y="4033"/>
                </a:lnTo>
                <a:lnTo>
                  <a:pt x="53" y="4024"/>
                </a:lnTo>
                <a:lnTo>
                  <a:pt x="62" y="4024"/>
                </a:lnTo>
                <a:lnTo>
                  <a:pt x="71" y="4016"/>
                </a:lnTo>
                <a:lnTo>
                  <a:pt x="88" y="4016"/>
                </a:lnTo>
                <a:lnTo>
                  <a:pt x="97" y="4016"/>
                </a:lnTo>
                <a:lnTo>
                  <a:pt x="106" y="4007"/>
                </a:lnTo>
                <a:lnTo>
                  <a:pt x="115" y="3998"/>
                </a:lnTo>
                <a:lnTo>
                  <a:pt x="124" y="3998"/>
                </a:lnTo>
                <a:lnTo>
                  <a:pt x="132" y="3989"/>
                </a:lnTo>
                <a:close/>
                <a:moveTo>
                  <a:pt x="141" y="3972"/>
                </a:moveTo>
                <a:lnTo>
                  <a:pt x="141" y="3980"/>
                </a:lnTo>
                <a:lnTo>
                  <a:pt x="141" y="3989"/>
                </a:lnTo>
                <a:lnTo>
                  <a:pt x="141" y="3980"/>
                </a:lnTo>
                <a:lnTo>
                  <a:pt x="150" y="3980"/>
                </a:lnTo>
                <a:lnTo>
                  <a:pt x="150" y="3972"/>
                </a:lnTo>
                <a:close/>
                <a:moveTo>
                  <a:pt x="432" y="3857"/>
                </a:moveTo>
                <a:lnTo>
                  <a:pt x="423" y="3857"/>
                </a:lnTo>
                <a:lnTo>
                  <a:pt x="415" y="3866"/>
                </a:lnTo>
                <a:lnTo>
                  <a:pt x="423" y="3874"/>
                </a:lnTo>
                <a:lnTo>
                  <a:pt x="432" y="3874"/>
                </a:lnTo>
                <a:lnTo>
                  <a:pt x="432" y="3866"/>
                </a:lnTo>
                <a:close/>
                <a:moveTo>
                  <a:pt x="176" y="3301"/>
                </a:moveTo>
                <a:lnTo>
                  <a:pt x="176" y="3292"/>
                </a:lnTo>
                <a:lnTo>
                  <a:pt x="168" y="3292"/>
                </a:lnTo>
                <a:lnTo>
                  <a:pt x="159" y="3292"/>
                </a:lnTo>
                <a:lnTo>
                  <a:pt x="150" y="3292"/>
                </a:lnTo>
                <a:lnTo>
                  <a:pt x="141" y="3283"/>
                </a:lnTo>
                <a:lnTo>
                  <a:pt x="132" y="3292"/>
                </a:lnTo>
                <a:lnTo>
                  <a:pt x="124" y="3283"/>
                </a:lnTo>
                <a:lnTo>
                  <a:pt x="115" y="3292"/>
                </a:lnTo>
                <a:lnTo>
                  <a:pt x="106" y="3292"/>
                </a:lnTo>
                <a:lnTo>
                  <a:pt x="97" y="3292"/>
                </a:lnTo>
                <a:lnTo>
                  <a:pt x="97" y="3301"/>
                </a:lnTo>
                <a:lnTo>
                  <a:pt x="62" y="3301"/>
                </a:lnTo>
                <a:lnTo>
                  <a:pt x="53" y="3301"/>
                </a:lnTo>
                <a:lnTo>
                  <a:pt x="62" y="3318"/>
                </a:lnTo>
                <a:lnTo>
                  <a:pt x="71" y="3327"/>
                </a:lnTo>
                <a:lnTo>
                  <a:pt x="79" y="3327"/>
                </a:lnTo>
                <a:lnTo>
                  <a:pt x="106" y="3345"/>
                </a:lnTo>
                <a:lnTo>
                  <a:pt x="132" y="3345"/>
                </a:lnTo>
                <a:lnTo>
                  <a:pt x="141" y="3354"/>
                </a:lnTo>
                <a:lnTo>
                  <a:pt x="150" y="3354"/>
                </a:lnTo>
                <a:lnTo>
                  <a:pt x="141" y="3345"/>
                </a:lnTo>
                <a:lnTo>
                  <a:pt x="150" y="3345"/>
                </a:lnTo>
                <a:lnTo>
                  <a:pt x="159" y="3336"/>
                </a:lnTo>
                <a:lnTo>
                  <a:pt x="176" y="3336"/>
                </a:lnTo>
                <a:lnTo>
                  <a:pt x="185" y="3336"/>
                </a:lnTo>
                <a:lnTo>
                  <a:pt x="185" y="3327"/>
                </a:lnTo>
                <a:lnTo>
                  <a:pt x="176" y="3318"/>
                </a:lnTo>
                <a:lnTo>
                  <a:pt x="176" y="3310"/>
                </a:lnTo>
                <a:close/>
                <a:moveTo>
                  <a:pt x="644" y="6715"/>
                </a:moveTo>
                <a:lnTo>
                  <a:pt x="644" y="6706"/>
                </a:lnTo>
                <a:lnTo>
                  <a:pt x="644" y="6698"/>
                </a:lnTo>
                <a:lnTo>
                  <a:pt x="626" y="6698"/>
                </a:lnTo>
                <a:lnTo>
                  <a:pt x="618" y="6706"/>
                </a:lnTo>
                <a:lnTo>
                  <a:pt x="609" y="6715"/>
                </a:lnTo>
                <a:lnTo>
                  <a:pt x="618" y="6715"/>
                </a:lnTo>
                <a:lnTo>
                  <a:pt x="626" y="6724"/>
                </a:lnTo>
                <a:lnTo>
                  <a:pt x="635" y="6724"/>
                </a:lnTo>
                <a:lnTo>
                  <a:pt x="644" y="6724"/>
                </a:lnTo>
                <a:close/>
                <a:moveTo>
                  <a:pt x="644" y="3857"/>
                </a:moveTo>
                <a:lnTo>
                  <a:pt x="635" y="3848"/>
                </a:lnTo>
                <a:lnTo>
                  <a:pt x="635" y="3857"/>
                </a:lnTo>
                <a:close/>
                <a:moveTo>
                  <a:pt x="618" y="9919"/>
                </a:moveTo>
                <a:lnTo>
                  <a:pt x="609" y="9919"/>
                </a:lnTo>
                <a:lnTo>
                  <a:pt x="609" y="9928"/>
                </a:lnTo>
                <a:lnTo>
                  <a:pt x="618" y="9928"/>
                </a:lnTo>
                <a:close/>
                <a:moveTo>
                  <a:pt x="556" y="3830"/>
                </a:moveTo>
                <a:lnTo>
                  <a:pt x="556" y="3822"/>
                </a:lnTo>
                <a:lnTo>
                  <a:pt x="547" y="3822"/>
                </a:lnTo>
                <a:lnTo>
                  <a:pt x="547" y="3813"/>
                </a:lnTo>
                <a:lnTo>
                  <a:pt x="538" y="3822"/>
                </a:lnTo>
                <a:lnTo>
                  <a:pt x="538" y="3839"/>
                </a:lnTo>
                <a:lnTo>
                  <a:pt x="547" y="3839"/>
                </a:lnTo>
                <a:lnTo>
                  <a:pt x="556" y="3839"/>
                </a:lnTo>
                <a:lnTo>
                  <a:pt x="565" y="3839"/>
                </a:lnTo>
                <a:close/>
                <a:moveTo>
                  <a:pt x="626" y="3848"/>
                </a:moveTo>
                <a:lnTo>
                  <a:pt x="635" y="3848"/>
                </a:lnTo>
                <a:lnTo>
                  <a:pt x="635" y="3839"/>
                </a:lnTo>
                <a:lnTo>
                  <a:pt x="626" y="3830"/>
                </a:lnTo>
                <a:lnTo>
                  <a:pt x="626" y="3839"/>
                </a:lnTo>
                <a:close/>
                <a:moveTo>
                  <a:pt x="556" y="3822"/>
                </a:moveTo>
                <a:lnTo>
                  <a:pt x="565" y="3830"/>
                </a:lnTo>
                <a:lnTo>
                  <a:pt x="573" y="3830"/>
                </a:lnTo>
                <a:lnTo>
                  <a:pt x="573" y="3822"/>
                </a:lnTo>
                <a:close/>
                <a:moveTo>
                  <a:pt x="600" y="3839"/>
                </a:moveTo>
                <a:lnTo>
                  <a:pt x="609" y="3830"/>
                </a:lnTo>
                <a:lnTo>
                  <a:pt x="600" y="3830"/>
                </a:lnTo>
                <a:lnTo>
                  <a:pt x="600" y="3839"/>
                </a:lnTo>
                <a:lnTo>
                  <a:pt x="591" y="3839"/>
                </a:lnTo>
                <a:lnTo>
                  <a:pt x="591" y="3848"/>
                </a:lnTo>
                <a:lnTo>
                  <a:pt x="582" y="3848"/>
                </a:lnTo>
                <a:lnTo>
                  <a:pt x="582" y="3857"/>
                </a:lnTo>
                <a:lnTo>
                  <a:pt x="582" y="3866"/>
                </a:lnTo>
                <a:lnTo>
                  <a:pt x="591" y="3857"/>
                </a:lnTo>
                <a:lnTo>
                  <a:pt x="600" y="3848"/>
                </a:lnTo>
                <a:lnTo>
                  <a:pt x="609" y="3848"/>
                </a:lnTo>
                <a:lnTo>
                  <a:pt x="609" y="3839"/>
                </a:lnTo>
                <a:close/>
                <a:moveTo>
                  <a:pt x="582" y="6724"/>
                </a:moveTo>
                <a:lnTo>
                  <a:pt x="582" y="6733"/>
                </a:lnTo>
                <a:lnTo>
                  <a:pt x="582" y="6724"/>
                </a:lnTo>
                <a:lnTo>
                  <a:pt x="591" y="6724"/>
                </a:lnTo>
                <a:lnTo>
                  <a:pt x="591" y="6715"/>
                </a:lnTo>
                <a:close/>
                <a:moveTo>
                  <a:pt x="11813" y="3627"/>
                </a:moveTo>
                <a:lnTo>
                  <a:pt x="11813" y="3636"/>
                </a:lnTo>
                <a:lnTo>
                  <a:pt x="11822" y="3636"/>
                </a:lnTo>
                <a:lnTo>
                  <a:pt x="11822" y="3610"/>
                </a:lnTo>
                <a:lnTo>
                  <a:pt x="11813" y="3610"/>
                </a:lnTo>
                <a:lnTo>
                  <a:pt x="11813" y="3619"/>
                </a:lnTo>
                <a:close/>
                <a:moveTo>
                  <a:pt x="12290" y="3248"/>
                </a:moveTo>
                <a:lnTo>
                  <a:pt x="12298" y="3248"/>
                </a:lnTo>
                <a:lnTo>
                  <a:pt x="12298" y="3239"/>
                </a:lnTo>
                <a:lnTo>
                  <a:pt x="12290" y="3239"/>
                </a:lnTo>
                <a:close/>
                <a:moveTo>
                  <a:pt x="12140" y="3407"/>
                </a:moveTo>
                <a:lnTo>
                  <a:pt x="12148" y="3407"/>
                </a:lnTo>
                <a:lnTo>
                  <a:pt x="12148" y="3416"/>
                </a:lnTo>
                <a:lnTo>
                  <a:pt x="12157" y="3416"/>
                </a:lnTo>
                <a:lnTo>
                  <a:pt x="12148" y="3407"/>
                </a:lnTo>
                <a:lnTo>
                  <a:pt x="12140" y="3398"/>
                </a:lnTo>
                <a:lnTo>
                  <a:pt x="12131" y="3398"/>
                </a:lnTo>
                <a:close/>
                <a:moveTo>
                  <a:pt x="12281" y="3274"/>
                </a:moveTo>
                <a:lnTo>
                  <a:pt x="12281" y="3265"/>
                </a:lnTo>
                <a:lnTo>
                  <a:pt x="12281" y="3257"/>
                </a:lnTo>
                <a:lnTo>
                  <a:pt x="12281" y="3248"/>
                </a:lnTo>
                <a:lnTo>
                  <a:pt x="12272" y="3265"/>
                </a:lnTo>
                <a:close/>
                <a:moveTo>
                  <a:pt x="6458" y="2904"/>
                </a:moveTo>
                <a:lnTo>
                  <a:pt x="6458" y="2895"/>
                </a:lnTo>
                <a:lnTo>
                  <a:pt x="6440" y="2886"/>
                </a:lnTo>
                <a:lnTo>
                  <a:pt x="6432" y="2886"/>
                </a:lnTo>
                <a:lnTo>
                  <a:pt x="6432" y="2877"/>
                </a:lnTo>
                <a:lnTo>
                  <a:pt x="6423" y="2868"/>
                </a:lnTo>
                <a:lnTo>
                  <a:pt x="6414" y="2860"/>
                </a:lnTo>
                <a:lnTo>
                  <a:pt x="6405" y="2860"/>
                </a:lnTo>
                <a:lnTo>
                  <a:pt x="6405" y="2868"/>
                </a:lnTo>
                <a:lnTo>
                  <a:pt x="6396" y="2868"/>
                </a:lnTo>
                <a:lnTo>
                  <a:pt x="6379" y="2868"/>
                </a:lnTo>
                <a:lnTo>
                  <a:pt x="6352" y="2868"/>
                </a:lnTo>
                <a:lnTo>
                  <a:pt x="6334" y="2868"/>
                </a:lnTo>
                <a:lnTo>
                  <a:pt x="6352" y="2860"/>
                </a:lnTo>
                <a:lnTo>
                  <a:pt x="6352" y="2851"/>
                </a:lnTo>
                <a:lnTo>
                  <a:pt x="6343" y="2824"/>
                </a:lnTo>
                <a:lnTo>
                  <a:pt x="6334" y="2807"/>
                </a:lnTo>
                <a:lnTo>
                  <a:pt x="6326" y="2798"/>
                </a:lnTo>
                <a:lnTo>
                  <a:pt x="6317" y="2789"/>
                </a:lnTo>
                <a:lnTo>
                  <a:pt x="6308" y="2789"/>
                </a:lnTo>
                <a:lnTo>
                  <a:pt x="6290" y="2780"/>
                </a:lnTo>
                <a:lnTo>
                  <a:pt x="6282" y="2780"/>
                </a:lnTo>
                <a:lnTo>
                  <a:pt x="6255" y="2762"/>
                </a:lnTo>
                <a:lnTo>
                  <a:pt x="6237" y="2762"/>
                </a:lnTo>
                <a:lnTo>
                  <a:pt x="6229" y="2745"/>
                </a:lnTo>
                <a:lnTo>
                  <a:pt x="6220" y="2736"/>
                </a:lnTo>
                <a:lnTo>
                  <a:pt x="6202" y="2736"/>
                </a:lnTo>
                <a:lnTo>
                  <a:pt x="6193" y="2736"/>
                </a:lnTo>
                <a:lnTo>
                  <a:pt x="6176" y="2727"/>
                </a:lnTo>
                <a:lnTo>
                  <a:pt x="6167" y="2718"/>
                </a:lnTo>
                <a:lnTo>
                  <a:pt x="6167" y="2709"/>
                </a:lnTo>
                <a:lnTo>
                  <a:pt x="6149" y="2701"/>
                </a:lnTo>
                <a:lnTo>
                  <a:pt x="6140" y="2701"/>
                </a:lnTo>
                <a:lnTo>
                  <a:pt x="6123" y="2718"/>
                </a:lnTo>
                <a:lnTo>
                  <a:pt x="6123" y="2727"/>
                </a:lnTo>
                <a:lnTo>
                  <a:pt x="6114" y="2727"/>
                </a:lnTo>
                <a:lnTo>
                  <a:pt x="6105" y="2701"/>
                </a:lnTo>
                <a:lnTo>
                  <a:pt x="6087" y="2692"/>
                </a:lnTo>
                <a:lnTo>
                  <a:pt x="6096" y="2692"/>
                </a:lnTo>
                <a:lnTo>
                  <a:pt x="6096" y="2683"/>
                </a:lnTo>
                <a:lnTo>
                  <a:pt x="6105" y="2683"/>
                </a:lnTo>
                <a:lnTo>
                  <a:pt x="6096" y="2674"/>
                </a:lnTo>
                <a:lnTo>
                  <a:pt x="6096" y="2665"/>
                </a:lnTo>
                <a:lnTo>
                  <a:pt x="6087" y="2657"/>
                </a:lnTo>
                <a:lnTo>
                  <a:pt x="6079" y="2657"/>
                </a:lnTo>
                <a:lnTo>
                  <a:pt x="6070" y="2648"/>
                </a:lnTo>
                <a:lnTo>
                  <a:pt x="6061" y="2648"/>
                </a:lnTo>
                <a:lnTo>
                  <a:pt x="6052" y="2657"/>
                </a:lnTo>
                <a:lnTo>
                  <a:pt x="6035" y="2674"/>
                </a:lnTo>
                <a:lnTo>
                  <a:pt x="6035" y="2692"/>
                </a:lnTo>
                <a:lnTo>
                  <a:pt x="6026" y="2701"/>
                </a:lnTo>
                <a:lnTo>
                  <a:pt x="6026" y="2754"/>
                </a:lnTo>
                <a:lnTo>
                  <a:pt x="6017" y="2771"/>
                </a:lnTo>
                <a:lnTo>
                  <a:pt x="6008" y="2798"/>
                </a:lnTo>
                <a:lnTo>
                  <a:pt x="6008" y="2807"/>
                </a:lnTo>
                <a:lnTo>
                  <a:pt x="6008" y="2815"/>
                </a:lnTo>
                <a:lnTo>
                  <a:pt x="6008" y="2833"/>
                </a:lnTo>
                <a:lnTo>
                  <a:pt x="6017" y="2842"/>
                </a:lnTo>
                <a:lnTo>
                  <a:pt x="6017" y="2851"/>
                </a:lnTo>
                <a:lnTo>
                  <a:pt x="6017" y="2860"/>
                </a:lnTo>
                <a:lnTo>
                  <a:pt x="6008" y="2868"/>
                </a:lnTo>
                <a:lnTo>
                  <a:pt x="5973" y="2886"/>
                </a:lnTo>
                <a:lnTo>
                  <a:pt x="5964" y="2886"/>
                </a:lnTo>
                <a:lnTo>
                  <a:pt x="5964" y="2895"/>
                </a:lnTo>
                <a:lnTo>
                  <a:pt x="5955" y="2904"/>
                </a:lnTo>
                <a:lnTo>
                  <a:pt x="5946" y="2912"/>
                </a:lnTo>
                <a:lnTo>
                  <a:pt x="5946" y="2921"/>
                </a:lnTo>
                <a:lnTo>
                  <a:pt x="5955" y="2921"/>
                </a:lnTo>
                <a:lnTo>
                  <a:pt x="5973" y="2921"/>
                </a:lnTo>
                <a:lnTo>
                  <a:pt x="5990" y="2912"/>
                </a:lnTo>
                <a:lnTo>
                  <a:pt x="6017" y="2912"/>
                </a:lnTo>
                <a:lnTo>
                  <a:pt x="6052" y="2904"/>
                </a:lnTo>
                <a:lnTo>
                  <a:pt x="6052" y="2912"/>
                </a:lnTo>
                <a:lnTo>
                  <a:pt x="6061" y="2912"/>
                </a:lnTo>
                <a:lnTo>
                  <a:pt x="6070" y="2957"/>
                </a:lnTo>
                <a:lnTo>
                  <a:pt x="6070" y="2974"/>
                </a:lnTo>
                <a:lnTo>
                  <a:pt x="6079" y="2974"/>
                </a:lnTo>
                <a:lnTo>
                  <a:pt x="6096" y="2974"/>
                </a:lnTo>
                <a:lnTo>
                  <a:pt x="6114" y="2965"/>
                </a:lnTo>
                <a:lnTo>
                  <a:pt x="6123" y="2965"/>
                </a:lnTo>
                <a:lnTo>
                  <a:pt x="6140" y="2957"/>
                </a:lnTo>
                <a:lnTo>
                  <a:pt x="6140" y="2948"/>
                </a:lnTo>
                <a:lnTo>
                  <a:pt x="6149" y="2948"/>
                </a:lnTo>
                <a:lnTo>
                  <a:pt x="6158" y="2930"/>
                </a:lnTo>
                <a:lnTo>
                  <a:pt x="6158" y="2921"/>
                </a:lnTo>
                <a:lnTo>
                  <a:pt x="6167" y="2921"/>
                </a:lnTo>
                <a:lnTo>
                  <a:pt x="6176" y="2921"/>
                </a:lnTo>
                <a:lnTo>
                  <a:pt x="6184" y="2912"/>
                </a:lnTo>
                <a:lnTo>
                  <a:pt x="6202" y="2895"/>
                </a:lnTo>
                <a:lnTo>
                  <a:pt x="6211" y="2886"/>
                </a:lnTo>
                <a:lnTo>
                  <a:pt x="6211" y="2868"/>
                </a:lnTo>
                <a:lnTo>
                  <a:pt x="6220" y="2860"/>
                </a:lnTo>
                <a:lnTo>
                  <a:pt x="6237" y="2860"/>
                </a:lnTo>
                <a:lnTo>
                  <a:pt x="6246" y="2851"/>
                </a:lnTo>
                <a:lnTo>
                  <a:pt x="6255" y="2851"/>
                </a:lnTo>
                <a:lnTo>
                  <a:pt x="6255" y="2860"/>
                </a:lnTo>
                <a:lnTo>
                  <a:pt x="6255" y="2868"/>
                </a:lnTo>
                <a:lnTo>
                  <a:pt x="6264" y="2877"/>
                </a:lnTo>
                <a:lnTo>
                  <a:pt x="6290" y="2877"/>
                </a:lnTo>
                <a:lnTo>
                  <a:pt x="6299" y="2886"/>
                </a:lnTo>
                <a:lnTo>
                  <a:pt x="6299" y="2904"/>
                </a:lnTo>
                <a:lnTo>
                  <a:pt x="6317" y="2912"/>
                </a:lnTo>
                <a:lnTo>
                  <a:pt x="6334" y="2912"/>
                </a:lnTo>
                <a:lnTo>
                  <a:pt x="6379" y="2930"/>
                </a:lnTo>
                <a:lnTo>
                  <a:pt x="6387" y="2930"/>
                </a:lnTo>
                <a:lnTo>
                  <a:pt x="6396" y="2939"/>
                </a:lnTo>
                <a:lnTo>
                  <a:pt x="6405" y="2939"/>
                </a:lnTo>
                <a:lnTo>
                  <a:pt x="6405" y="2930"/>
                </a:lnTo>
                <a:lnTo>
                  <a:pt x="6423" y="2921"/>
                </a:lnTo>
                <a:lnTo>
                  <a:pt x="6440" y="2912"/>
                </a:lnTo>
                <a:close/>
                <a:moveTo>
                  <a:pt x="12237" y="3301"/>
                </a:moveTo>
                <a:lnTo>
                  <a:pt x="12245" y="3301"/>
                </a:lnTo>
                <a:lnTo>
                  <a:pt x="12245" y="3310"/>
                </a:lnTo>
                <a:lnTo>
                  <a:pt x="12254" y="3310"/>
                </a:lnTo>
                <a:lnTo>
                  <a:pt x="12263" y="3310"/>
                </a:lnTo>
                <a:lnTo>
                  <a:pt x="12263" y="3318"/>
                </a:lnTo>
                <a:lnTo>
                  <a:pt x="12263" y="3327"/>
                </a:lnTo>
                <a:lnTo>
                  <a:pt x="12254" y="3336"/>
                </a:lnTo>
                <a:lnTo>
                  <a:pt x="12263" y="3345"/>
                </a:lnTo>
                <a:lnTo>
                  <a:pt x="12263" y="3336"/>
                </a:lnTo>
                <a:lnTo>
                  <a:pt x="12263" y="3327"/>
                </a:lnTo>
                <a:lnTo>
                  <a:pt x="12272" y="3327"/>
                </a:lnTo>
                <a:lnTo>
                  <a:pt x="12272" y="3318"/>
                </a:lnTo>
                <a:lnTo>
                  <a:pt x="12272" y="3310"/>
                </a:lnTo>
                <a:lnTo>
                  <a:pt x="12272" y="3301"/>
                </a:lnTo>
                <a:lnTo>
                  <a:pt x="12281" y="3283"/>
                </a:lnTo>
                <a:lnTo>
                  <a:pt x="12272" y="3283"/>
                </a:lnTo>
                <a:lnTo>
                  <a:pt x="12263" y="3274"/>
                </a:lnTo>
                <a:lnTo>
                  <a:pt x="12263" y="3265"/>
                </a:lnTo>
                <a:lnTo>
                  <a:pt x="12263" y="3257"/>
                </a:lnTo>
                <a:lnTo>
                  <a:pt x="12254" y="3257"/>
                </a:lnTo>
                <a:lnTo>
                  <a:pt x="12254" y="3265"/>
                </a:lnTo>
                <a:lnTo>
                  <a:pt x="12245" y="3265"/>
                </a:lnTo>
                <a:lnTo>
                  <a:pt x="12245" y="3274"/>
                </a:lnTo>
                <a:lnTo>
                  <a:pt x="12254" y="3274"/>
                </a:lnTo>
                <a:lnTo>
                  <a:pt x="12254" y="3292"/>
                </a:lnTo>
                <a:lnTo>
                  <a:pt x="12245" y="3292"/>
                </a:lnTo>
                <a:close/>
                <a:moveTo>
                  <a:pt x="12722" y="4033"/>
                </a:moveTo>
                <a:lnTo>
                  <a:pt x="12731" y="4024"/>
                </a:lnTo>
                <a:close/>
                <a:moveTo>
                  <a:pt x="12634" y="4192"/>
                </a:moveTo>
                <a:lnTo>
                  <a:pt x="12642" y="4192"/>
                </a:lnTo>
                <a:lnTo>
                  <a:pt x="12651" y="4192"/>
                </a:lnTo>
                <a:lnTo>
                  <a:pt x="12660" y="4192"/>
                </a:lnTo>
                <a:lnTo>
                  <a:pt x="12651" y="4192"/>
                </a:lnTo>
                <a:lnTo>
                  <a:pt x="12651" y="4183"/>
                </a:lnTo>
                <a:lnTo>
                  <a:pt x="12634" y="4183"/>
                </a:lnTo>
                <a:close/>
                <a:moveTo>
                  <a:pt x="12713" y="4060"/>
                </a:moveTo>
                <a:lnTo>
                  <a:pt x="12713" y="4051"/>
                </a:lnTo>
                <a:lnTo>
                  <a:pt x="12713" y="4042"/>
                </a:lnTo>
                <a:lnTo>
                  <a:pt x="12704" y="4051"/>
                </a:lnTo>
                <a:lnTo>
                  <a:pt x="12704" y="4060"/>
                </a:lnTo>
                <a:close/>
                <a:moveTo>
                  <a:pt x="12175" y="3407"/>
                </a:moveTo>
                <a:lnTo>
                  <a:pt x="12184" y="3407"/>
                </a:lnTo>
                <a:lnTo>
                  <a:pt x="12175" y="3407"/>
                </a:lnTo>
                <a:lnTo>
                  <a:pt x="12166" y="3407"/>
                </a:lnTo>
                <a:lnTo>
                  <a:pt x="12166" y="3416"/>
                </a:lnTo>
                <a:close/>
                <a:moveTo>
                  <a:pt x="12166" y="4404"/>
                </a:moveTo>
                <a:lnTo>
                  <a:pt x="12175" y="4404"/>
                </a:lnTo>
                <a:lnTo>
                  <a:pt x="12175" y="4395"/>
                </a:lnTo>
                <a:close/>
                <a:moveTo>
                  <a:pt x="12193" y="4422"/>
                </a:moveTo>
                <a:lnTo>
                  <a:pt x="12193" y="4430"/>
                </a:lnTo>
                <a:lnTo>
                  <a:pt x="12201" y="4430"/>
                </a:lnTo>
                <a:lnTo>
                  <a:pt x="12210" y="4430"/>
                </a:lnTo>
                <a:lnTo>
                  <a:pt x="12210" y="4422"/>
                </a:lnTo>
                <a:lnTo>
                  <a:pt x="12201" y="4422"/>
                </a:lnTo>
                <a:close/>
                <a:moveTo>
                  <a:pt x="11972" y="3813"/>
                </a:moveTo>
                <a:lnTo>
                  <a:pt x="11981" y="3813"/>
                </a:lnTo>
                <a:lnTo>
                  <a:pt x="11981" y="3804"/>
                </a:lnTo>
                <a:lnTo>
                  <a:pt x="11981" y="3795"/>
                </a:lnTo>
                <a:lnTo>
                  <a:pt x="11981" y="3786"/>
                </a:lnTo>
                <a:lnTo>
                  <a:pt x="11972" y="3786"/>
                </a:lnTo>
                <a:lnTo>
                  <a:pt x="11963" y="3786"/>
                </a:lnTo>
                <a:lnTo>
                  <a:pt x="11963" y="3795"/>
                </a:lnTo>
                <a:lnTo>
                  <a:pt x="11963" y="3813"/>
                </a:lnTo>
                <a:close/>
                <a:moveTo>
                  <a:pt x="12263" y="4280"/>
                </a:moveTo>
                <a:lnTo>
                  <a:pt x="12254" y="4280"/>
                </a:lnTo>
                <a:lnTo>
                  <a:pt x="12245" y="4280"/>
                </a:lnTo>
                <a:lnTo>
                  <a:pt x="12245" y="4289"/>
                </a:lnTo>
                <a:lnTo>
                  <a:pt x="12263" y="4298"/>
                </a:lnTo>
                <a:lnTo>
                  <a:pt x="12272" y="4298"/>
                </a:lnTo>
                <a:lnTo>
                  <a:pt x="12272" y="4289"/>
                </a:lnTo>
                <a:lnTo>
                  <a:pt x="12281" y="4289"/>
                </a:lnTo>
                <a:lnTo>
                  <a:pt x="12272" y="4280"/>
                </a:lnTo>
                <a:close/>
                <a:moveTo>
                  <a:pt x="12113" y="3460"/>
                </a:moveTo>
                <a:lnTo>
                  <a:pt x="12122" y="3460"/>
                </a:lnTo>
                <a:lnTo>
                  <a:pt x="12122" y="3451"/>
                </a:lnTo>
                <a:lnTo>
                  <a:pt x="12113" y="3451"/>
                </a:lnTo>
                <a:lnTo>
                  <a:pt x="12113" y="3442"/>
                </a:lnTo>
                <a:lnTo>
                  <a:pt x="12104" y="3451"/>
                </a:lnTo>
                <a:lnTo>
                  <a:pt x="12113" y="3451"/>
                </a:lnTo>
                <a:close/>
                <a:moveTo>
                  <a:pt x="11945" y="3619"/>
                </a:moveTo>
                <a:lnTo>
                  <a:pt x="11945" y="3627"/>
                </a:lnTo>
                <a:lnTo>
                  <a:pt x="11945" y="3636"/>
                </a:lnTo>
                <a:lnTo>
                  <a:pt x="11937" y="3654"/>
                </a:lnTo>
                <a:lnTo>
                  <a:pt x="11928" y="3663"/>
                </a:lnTo>
                <a:lnTo>
                  <a:pt x="11937" y="3663"/>
                </a:lnTo>
                <a:lnTo>
                  <a:pt x="11928" y="3671"/>
                </a:lnTo>
                <a:lnTo>
                  <a:pt x="11910" y="3671"/>
                </a:lnTo>
                <a:lnTo>
                  <a:pt x="11910" y="3680"/>
                </a:lnTo>
                <a:lnTo>
                  <a:pt x="11919" y="3680"/>
                </a:lnTo>
                <a:lnTo>
                  <a:pt x="11919" y="3689"/>
                </a:lnTo>
                <a:lnTo>
                  <a:pt x="11928" y="3698"/>
                </a:lnTo>
                <a:lnTo>
                  <a:pt x="11937" y="3698"/>
                </a:lnTo>
                <a:lnTo>
                  <a:pt x="11945" y="3698"/>
                </a:lnTo>
                <a:lnTo>
                  <a:pt x="11972" y="3680"/>
                </a:lnTo>
                <a:lnTo>
                  <a:pt x="11981" y="3671"/>
                </a:lnTo>
                <a:lnTo>
                  <a:pt x="11972" y="3680"/>
                </a:lnTo>
                <a:lnTo>
                  <a:pt x="11963" y="3689"/>
                </a:lnTo>
                <a:lnTo>
                  <a:pt x="11963" y="3698"/>
                </a:lnTo>
                <a:lnTo>
                  <a:pt x="11954" y="3707"/>
                </a:lnTo>
                <a:lnTo>
                  <a:pt x="11954" y="3716"/>
                </a:lnTo>
                <a:lnTo>
                  <a:pt x="11954" y="3724"/>
                </a:lnTo>
                <a:lnTo>
                  <a:pt x="11945" y="3742"/>
                </a:lnTo>
                <a:lnTo>
                  <a:pt x="11945" y="3751"/>
                </a:lnTo>
                <a:lnTo>
                  <a:pt x="11945" y="3777"/>
                </a:lnTo>
                <a:lnTo>
                  <a:pt x="11954" y="3777"/>
                </a:lnTo>
                <a:lnTo>
                  <a:pt x="11945" y="3786"/>
                </a:lnTo>
                <a:lnTo>
                  <a:pt x="11937" y="3795"/>
                </a:lnTo>
                <a:lnTo>
                  <a:pt x="11937" y="3813"/>
                </a:lnTo>
                <a:lnTo>
                  <a:pt x="11937" y="3822"/>
                </a:lnTo>
                <a:lnTo>
                  <a:pt x="11945" y="3822"/>
                </a:lnTo>
                <a:lnTo>
                  <a:pt x="11963" y="3777"/>
                </a:lnTo>
                <a:lnTo>
                  <a:pt x="11963" y="3769"/>
                </a:lnTo>
                <a:lnTo>
                  <a:pt x="11963" y="3760"/>
                </a:lnTo>
                <a:lnTo>
                  <a:pt x="11963" y="3751"/>
                </a:lnTo>
                <a:lnTo>
                  <a:pt x="11972" y="3742"/>
                </a:lnTo>
                <a:lnTo>
                  <a:pt x="11981" y="3733"/>
                </a:lnTo>
                <a:lnTo>
                  <a:pt x="11990" y="3733"/>
                </a:lnTo>
                <a:lnTo>
                  <a:pt x="11981" y="3742"/>
                </a:lnTo>
                <a:lnTo>
                  <a:pt x="11972" y="3751"/>
                </a:lnTo>
                <a:lnTo>
                  <a:pt x="11972" y="3760"/>
                </a:lnTo>
                <a:lnTo>
                  <a:pt x="11972" y="3769"/>
                </a:lnTo>
                <a:lnTo>
                  <a:pt x="11972" y="3760"/>
                </a:lnTo>
                <a:lnTo>
                  <a:pt x="11981" y="3760"/>
                </a:lnTo>
                <a:lnTo>
                  <a:pt x="11990" y="3751"/>
                </a:lnTo>
                <a:lnTo>
                  <a:pt x="11998" y="3751"/>
                </a:lnTo>
                <a:lnTo>
                  <a:pt x="11998" y="3742"/>
                </a:lnTo>
                <a:lnTo>
                  <a:pt x="12007" y="3742"/>
                </a:lnTo>
                <a:lnTo>
                  <a:pt x="11998" y="3742"/>
                </a:lnTo>
                <a:lnTo>
                  <a:pt x="11998" y="3751"/>
                </a:lnTo>
                <a:lnTo>
                  <a:pt x="12016" y="3760"/>
                </a:lnTo>
                <a:lnTo>
                  <a:pt x="12025" y="3760"/>
                </a:lnTo>
                <a:lnTo>
                  <a:pt x="12007" y="3760"/>
                </a:lnTo>
                <a:lnTo>
                  <a:pt x="11998" y="3769"/>
                </a:lnTo>
                <a:lnTo>
                  <a:pt x="11998" y="3777"/>
                </a:lnTo>
                <a:lnTo>
                  <a:pt x="11998" y="3786"/>
                </a:lnTo>
                <a:lnTo>
                  <a:pt x="12007" y="3795"/>
                </a:lnTo>
                <a:lnTo>
                  <a:pt x="12016" y="3804"/>
                </a:lnTo>
                <a:lnTo>
                  <a:pt x="12007" y="3813"/>
                </a:lnTo>
                <a:lnTo>
                  <a:pt x="12007" y="3822"/>
                </a:lnTo>
                <a:lnTo>
                  <a:pt x="11990" y="3839"/>
                </a:lnTo>
                <a:lnTo>
                  <a:pt x="11990" y="3857"/>
                </a:lnTo>
                <a:lnTo>
                  <a:pt x="11981" y="3857"/>
                </a:lnTo>
                <a:lnTo>
                  <a:pt x="11981" y="3866"/>
                </a:lnTo>
                <a:lnTo>
                  <a:pt x="11981" y="3874"/>
                </a:lnTo>
                <a:lnTo>
                  <a:pt x="11990" y="3883"/>
                </a:lnTo>
                <a:lnTo>
                  <a:pt x="11998" y="3892"/>
                </a:lnTo>
                <a:lnTo>
                  <a:pt x="11998" y="3883"/>
                </a:lnTo>
                <a:lnTo>
                  <a:pt x="11998" y="3874"/>
                </a:lnTo>
                <a:lnTo>
                  <a:pt x="12007" y="3874"/>
                </a:lnTo>
                <a:lnTo>
                  <a:pt x="12016" y="3883"/>
                </a:lnTo>
                <a:lnTo>
                  <a:pt x="12025" y="3883"/>
                </a:lnTo>
                <a:lnTo>
                  <a:pt x="12034" y="3883"/>
                </a:lnTo>
                <a:lnTo>
                  <a:pt x="12043" y="3874"/>
                </a:lnTo>
                <a:lnTo>
                  <a:pt x="12051" y="3874"/>
                </a:lnTo>
                <a:lnTo>
                  <a:pt x="12051" y="3883"/>
                </a:lnTo>
                <a:lnTo>
                  <a:pt x="12060" y="3883"/>
                </a:lnTo>
                <a:lnTo>
                  <a:pt x="12069" y="3883"/>
                </a:lnTo>
                <a:lnTo>
                  <a:pt x="12069" y="3874"/>
                </a:lnTo>
                <a:lnTo>
                  <a:pt x="12078" y="3874"/>
                </a:lnTo>
                <a:lnTo>
                  <a:pt x="12087" y="3874"/>
                </a:lnTo>
                <a:lnTo>
                  <a:pt x="12087" y="3866"/>
                </a:lnTo>
                <a:lnTo>
                  <a:pt x="12095" y="3866"/>
                </a:lnTo>
                <a:lnTo>
                  <a:pt x="12104" y="3866"/>
                </a:lnTo>
                <a:lnTo>
                  <a:pt x="12131" y="3866"/>
                </a:lnTo>
                <a:lnTo>
                  <a:pt x="12122" y="3866"/>
                </a:lnTo>
                <a:lnTo>
                  <a:pt x="12104" y="3883"/>
                </a:lnTo>
                <a:lnTo>
                  <a:pt x="12095" y="3901"/>
                </a:lnTo>
                <a:lnTo>
                  <a:pt x="12095" y="3910"/>
                </a:lnTo>
                <a:lnTo>
                  <a:pt x="12104" y="3927"/>
                </a:lnTo>
                <a:lnTo>
                  <a:pt x="12113" y="3936"/>
                </a:lnTo>
                <a:lnTo>
                  <a:pt x="12122" y="3945"/>
                </a:lnTo>
                <a:lnTo>
                  <a:pt x="12131" y="3945"/>
                </a:lnTo>
                <a:lnTo>
                  <a:pt x="12140" y="3945"/>
                </a:lnTo>
                <a:lnTo>
                  <a:pt x="12148" y="3945"/>
                </a:lnTo>
                <a:lnTo>
                  <a:pt x="12148" y="3954"/>
                </a:lnTo>
                <a:lnTo>
                  <a:pt x="12148" y="3963"/>
                </a:lnTo>
                <a:lnTo>
                  <a:pt x="12140" y="3972"/>
                </a:lnTo>
                <a:lnTo>
                  <a:pt x="12131" y="3972"/>
                </a:lnTo>
                <a:lnTo>
                  <a:pt x="12131" y="3980"/>
                </a:lnTo>
                <a:lnTo>
                  <a:pt x="12140" y="3980"/>
                </a:lnTo>
                <a:lnTo>
                  <a:pt x="12140" y="3989"/>
                </a:lnTo>
                <a:lnTo>
                  <a:pt x="12131" y="3998"/>
                </a:lnTo>
                <a:lnTo>
                  <a:pt x="12131" y="4007"/>
                </a:lnTo>
                <a:lnTo>
                  <a:pt x="12140" y="4024"/>
                </a:lnTo>
                <a:lnTo>
                  <a:pt x="12148" y="4024"/>
                </a:lnTo>
                <a:lnTo>
                  <a:pt x="12157" y="4024"/>
                </a:lnTo>
                <a:lnTo>
                  <a:pt x="12148" y="4033"/>
                </a:lnTo>
                <a:lnTo>
                  <a:pt x="12140" y="4024"/>
                </a:lnTo>
                <a:lnTo>
                  <a:pt x="12131" y="4016"/>
                </a:lnTo>
                <a:lnTo>
                  <a:pt x="12122" y="4016"/>
                </a:lnTo>
                <a:lnTo>
                  <a:pt x="12131" y="4033"/>
                </a:lnTo>
                <a:lnTo>
                  <a:pt x="12113" y="4024"/>
                </a:lnTo>
                <a:lnTo>
                  <a:pt x="12104" y="4024"/>
                </a:lnTo>
                <a:lnTo>
                  <a:pt x="12095" y="4024"/>
                </a:lnTo>
                <a:lnTo>
                  <a:pt x="12087" y="4033"/>
                </a:lnTo>
                <a:lnTo>
                  <a:pt x="12078" y="4024"/>
                </a:lnTo>
                <a:lnTo>
                  <a:pt x="12078" y="4033"/>
                </a:lnTo>
                <a:lnTo>
                  <a:pt x="12051" y="4033"/>
                </a:lnTo>
                <a:lnTo>
                  <a:pt x="12043" y="4042"/>
                </a:lnTo>
                <a:lnTo>
                  <a:pt x="12043" y="4051"/>
                </a:lnTo>
                <a:lnTo>
                  <a:pt x="12034" y="4051"/>
                </a:lnTo>
                <a:lnTo>
                  <a:pt x="12034" y="4060"/>
                </a:lnTo>
                <a:lnTo>
                  <a:pt x="12025" y="4060"/>
                </a:lnTo>
                <a:lnTo>
                  <a:pt x="12016" y="4069"/>
                </a:lnTo>
                <a:lnTo>
                  <a:pt x="12016" y="4077"/>
                </a:lnTo>
                <a:lnTo>
                  <a:pt x="12025" y="4077"/>
                </a:lnTo>
                <a:lnTo>
                  <a:pt x="12025" y="4069"/>
                </a:lnTo>
                <a:lnTo>
                  <a:pt x="12034" y="4069"/>
                </a:lnTo>
                <a:lnTo>
                  <a:pt x="12043" y="4069"/>
                </a:lnTo>
                <a:lnTo>
                  <a:pt x="12060" y="4069"/>
                </a:lnTo>
                <a:lnTo>
                  <a:pt x="12051" y="4069"/>
                </a:lnTo>
                <a:lnTo>
                  <a:pt x="12051" y="4077"/>
                </a:lnTo>
                <a:lnTo>
                  <a:pt x="12060" y="4086"/>
                </a:lnTo>
                <a:lnTo>
                  <a:pt x="12060" y="4095"/>
                </a:lnTo>
                <a:lnTo>
                  <a:pt x="12060" y="4104"/>
                </a:lnTo>
                <a:lnTo>
                  <a:pt x="12069" y="4104"/>
                </a:lnTo>
                <a:lnTo>
                  <a:pt x="12060" y="4113"/>
                </a:lnTo>
                <a:lnTo>
                  <a:pt x="12060" y="4122"/>
                </a:lnTo>
                <a:lnTo>
                  <a:pt x="12051" y="4130"/>
                </a:lnTo>
                <a:lnTo>
                  <a:pt x="12034" y="4139"/>
                </a:lnTo>
                <a:lnTo>
                  <a:pt x="12025" y="4139"/>
                </a:lnTo>
                <a:lnTo>
                  <a:pt x="11998" y="4157"/>
                </a:lnTo>
                <a:lnTo>
                  <a:pt x="11981" y="4157"/>
                </a:lnTo>
                <a:lnTo>
                  <a:pt x="11981" y="4166"/>
                </a:lnTo>
                <a:lnTo>
                  <a:pt x="11972" y="4166"/>
                </a:lnTo>
                <a:lnTo>
                  <a:pt x="11972" y="4175"/>
                </a:lnTo>
                <a:lnTo>
                  <a:pt x="11981" y="4175"/>
                </a:lnTo>
                <a:lnTo>
                  <a:pt x="11981" y="4183"/>
                </a:lnTo>
                <a:lnTo>
                  <a:pt x="11998" y="4192"/>
                </a:lnTo>
                <a:lnTo>
                  <a:pt x="12007" y="4192"/>
                </a:lnTo>
                <a:lnTo>
                  <a:pt x="12016" y="4183"/>
                </a:lnTo>
                <a:lnTo>
                  <a:pt x="12025" y="4183"/>
                </a:lnTo>
                <a:lnTo>
                  <a:pt x="12034" y="4183"/>
                </a:lnTo>
                <a:lnTo>
                  <a:pt x="12043" y="4183"/>
                </a:lnTo>
                <a:lnTo>
                  <a:pt x="12043" y="4192"/>
                </a:lnTo>
                <a:lnTo>
                  <a:pt x="12060" y="4192"/>
                </a:lnTo>
                <a:lnTo>
                  <a:pt x="12051" y="4192"/>
                </a:lnTo>
                <a:lnTo>
                  <a:pt x="12043" y="4201"/>
                </a:lnTo>
                <a:lnTo>
                  <a:pt x="12051" y="4201"/>
                </a:lnTo>
                <a:lnTo>
                  <a:pt x="12060" y="4201"/>
                </a:lnTo>
                <a:lnTo>
                  <a:pt x="12069" y="4201"/>
                </a:lnTo>
                <a:lnTo>
                  <a:pt x="12078" y="4201"/>
                </a:lnTo>
                <a:lnTo>
                  <a:pt x="12095" y="4219"/>
                </a:lnTo>
                <a:lnTo>
                  <a:pt x="12113" y="4219"/>
                </a:lnTo>
                <a:lnTo>
                  <a:pt x="12122" y="4219"/>
                </a:lnTo>
                <a:lnTo>
                  <a:pt x="12131" y="4210"/>
                </a:lnTo>
                <a:lnTo>
                  <a:pt x="12140" y="4201"/>
                </a:lnTo>
                <a:lnTo>
                  <a:pt x="12157" y="4201"/>
                </a:lnTo>
                <a:lnTo>
                  <a:pt x="12166" y="4192"/>
                </a:lnTo>
                <a:lnTo>
                  <a:pt x="12175" y="4192"/>
                </a:lnTo>
                <a:lnTo>
                  <a:pt x="12175" y="4183"/>
                </a:lnTo>
                <a:lnTo>
                  <a:pt x="12166" y="4201"/>
                </a:lnTo>
                <a:lnTo>
                  <a:pt x="12157" y="4201"/>
                </a:lnTo>
                <a:lnTo>
                  <a:pt x="12148" y="4210"/>
                </a:lnTo>
                <a:lnTo>
                  <a:pt x="12148" y="4219"/>
                </a:lnTo>
                <a:lnTo>
                  <a:pt x="12131" y="4227"/>
                </a:lnTo>
                <a:lnTo>
                  <a:pt x="12131" y="4236"/>
                </a:lnTo>
                <a:lnTo>
                  <a:pt x="12122" y="4236"/>
                </a:lnTo>
                <a:lnTo>
                  <a:pt x="12113" y="4236"/>
                </a:lnTo>
                <a:lnTo>
                  <a:pt x="12095" y="4236"/>
                </a:lnTo>
                <a:lnTo>
                  <a:pt x="12078" y="4236"/>
                </a:lnTo>
                <a:lnTo>
                  <a:pt x="12051" y="4236"/>
                </a:lnTo>
                <a:lnTo>
                  <a:pt x="12043" y="4254"/>
                </a:lnTo>
                <a:lnTo>
                  <a:pt x="12025" y="4254"/>
                </a:lnTo>
                <a:lnTo>
                  <a:pt x="12025" y="4263"/>
                </a:lnTo>
                <a:lnTo>
                  <a:pt x="12025" y="4272"/>
                </a:lnTo>
                <a:lnTo>
                  <a:pt x="12025" y="4280"/>
                </a:lnTo>
                <a:lnTo>
                  <a:pt x="11998" y="4298"/>
                </a:lnTo>
                <a:lnTo>
                  <a:pt x="11990" y="4298"/>
                </a:lnTo>
                <a:lnTo>
                  <a:pt x="11990" y="4307"/>
                </a:lnTo>
                <a:lnTo>
                  <a:pt x="11981" y="4316"/>
                </a:lnTo>
                <a:lnTo>
                  <a:pt x="11963" y="4325"/>
                </a:lnTo>
                <a:lnTo>
                  <a:pt x="11945" y="4333"/>
                </a:lnTo>
                <a:lnTo>
                  <a:pt x="11945" y="4342"/>
                </a:lnTo>
                <a:lnTo>
                  <a:pt x="11945" y="4351"/>
                </a:lnTo>
                <a:lnTo>
                  <a:pt x="11945" y="4342"/>
                </a:lnTo>
                <a:lnTo>
                  <a:pt x="11954" y="4342"/>
                </a:lnTo>
                <a:lnTo>
                  <a:pt x="11963" y="4342"/>
                </a:lnTo>
                <a:lnTo>
                  <a:pt x="11972" y="4351"/>
                </a:lnTo>
                <a:lnTo>
                  <a:pt x="11981" y="4351"/>
                </a:lnTo>
                <a:lnTo>
                  <a:pt x="11990" y="4342"/>
                </a:lnTo>
                <a:lnTo>
                  <a:pt x="11990" y="4333"/>
                </a:lnTo>
                <a:lnTo>
                  <a:pt x="12007" y="4325"/>
                </a:lnTo>
                <a:lnTo>
                  <a:pt x="12025" y="4316"/>
                </a:lnTo>
                <a:lnTo>
                  <a:pt x="12034" y="4316"/>
                </a:lnTo>
                <a:lnTo>
                  <a:pt x="12043" y="4316"/>
                </a:lnTo>
                <a:lnTo>
                  <a:pt x="12051" y="4316"/>
                </a:lnTo>
                <a:lnTo>
                  <a:pt x="12060" y="4316"/>
                </a:lnTo>
                <a:lnTo>
                  <a:pt x="12069" y="4325"/>
                </a:lnTo>
                <a:lnTo>
                  <a:pt x="12078" y="4333"/>
                </a:lnTo>
                <a:lnTo>
                  <a:pt x="12087" y="4333"/>
                </a:lnTo>
                <a:lnTo>
                  <a:pt x="12095" y="4325"/>
                </a:lnTo>
                <a:lnTo>
                  <a:pt x="12095" y="4307"/>
                </a:lnTo>
                <a:lnTo>
                  <a:pt x="12104" y="4298"/>
                </a:lnTo>
                <a:lnTo>
                  <a:pt x="12104" y="4289"/>
                </a:lnTo>
                <a:lnTo>
                  <a:pt x="12140" y="4280"/>
                </a:lnTo>
                <a:lnTo>
                  <a:pt x="12148" y="4280"/>
                </a:lnTo>
                <a:lnTo>
                  <a:pt x="12157" y="4280"/>
                </a:lnTo>
                <a:lnTo>
                  <a:pt x="12166" y="4289"/>
                </a:lnTo>
                <a:lnTo>
                  <a:pt x="12175" y="4289"/>
                </a:lnTo>
                <a:lnTo>
                  <a:pt x="12175" y="4298"/>
                </a:lnTo>
                <a:lnTo>
                  <a:pt x="12184" y="4289"/>
                </a:lnTo>
                <a:lnTo>
                  <a:pt x="12210" y="4298"/>
                </a:lnTo>
                <a:lnTo>
                  <a:pt x="12210" y="4289"/>
                </a:lnTo>
                <a:lnTo>
                  <a:pt x="12210" y="4280"/>
                </a:lnTo>
                <a:lnTo>
                  <a:pt x="12219" y="4280"/>
                </a:lnTo>
                <a:lnTo>
                  <a:pt x="12237" y="4280"/>
                </a:lnTo>
                <a:lnTo>
                  <a:pt x="12245" y="4280"/>
                </a:lnTo>
                <a:lnTo>
                  <a:pt x="12263" y="4272"/>
                </a:lnTo>
                <a:lnTo>
                  <a:pt x="12254" y="4263"/>
                </a:lnTo>
                <a:lnTo>
                  <a:pt x="12263" y="4272"/>
                </a:lnTo>
                <a:lnTo>
                  <a:pt x="12272" y="4272"/>
                </a:lnTo>
                <a:lnTo>
                  <a:pt x="12281" y="4272"/>
                </a:lnTo>
                <a:lnTo>
                  <a:pt x="12290" y="4280"/>
                </a:lnTo>
                <a:lnTo>
                  <a:pt x="12298" y="4280"/>
                </a:lnTo>
                <a:lnTo>
                  <a:pt x="12325" y="4272"/>
                </a:lnTo>
                <a:lnTo>
                  <a:pt x="12342" y="4272"/>
                </a:lnTo>
                <a:lnTo>
                  <a:pt x="12369" y="4280"/>
                </a:lnTo>
                <a:lnTo>
                  <a:pt x="12378" y="4280"/>
                </a:lnTo>
                <a:lnTo>
                  <a:pt x="12387" y="4272"/>
                </a:lnTo>
                <a:lnTo>
                  <a:pt x="12395" y="4272"/>
                </a:lnTo>
                <a:lnTo>
                  <a:pt x="12404" y="4263"/>
                </a:lnTo>
                <a:lnTo>
                  <a:pt x="12413" y="4263"/>
                </a:lnTo>
                <a:lnTo>
                  <a:pt x="12431" y="4263"/>
                </a:lnTo>
                <a:lnTo>
                  <a:pt x="12431" y="4254"/>
                </a:lnTo>
                <a:lnTo>
                  <a:pt x="12457" y="4245"/>
                </a:lnTo>
                <a:lnTo>
                  <a:pt x="12457" y="4236"/>
                </a:lnTo>
                <a:lnTo>
                  <a:pt x="12466" y="4227"/>
                </a:lnTo>
                <a:lnTo>
                  <a:pt x="12466" y="4219"/>
                </a:lnTo>
                <a:lnTo>
                  <a:pt x="12457" y="4219"/>
                </a:lnTo>
                <a:lnTo>
                  <a:pt x="12448" y="4219"/>
                </a:lnTo>
                <a:lnTo>
                  <a:pt x="12431" y="4219"/>
                </a:lnTo>
                <a:lnTo>
                  <a:pt x="12422" y="4219"/>
                </a:lnTo>
                <a:lnTo>
                  <a:pt x="12404" y="4219"/>
                </a:lnTo>
                <a:lnTo>
                  <a:pt x="12404" y="4210"/>
                </a:lnTo>
                <a:lnTo>
                  <a:pt x="12395" y="4210"/>
                </a:lnTo>
                <a:lnTo>
                  <a:pt x="12387" y="4210"/>
                </a:lnTo>
                <a:lnTo>
                  <a:pt x="12395" y="4210"/>
                </a:lnTo>
                <a:lnTo>
                  <a:pt x="12404" y="4201"/>
                </a:lnTo>
                <a:lnTo>
                  <a:pt x="12413" y="4201"/>
                </a:lnTo>
                <a:lnTo>
                  <a:pt x="12422" y="4201"/>
                </a:lnTo>
                <a:lnTo>
                  <a:pt x="12422" y="4192"/>
                </a:lnTo>
                <a:lnTo>
                  <a:pt x="12413" y="4183"/>
                </a:lnTo>
                <a:lnTo>
                  <a:pt x="12431" y="4175"/>
                </a:lnTo>
                <a:lnTo>
                  <a:pt x="12440" y="4183"/>
                </a:lnTo>
                <a:lnTo>
                  <a:pt x="12448" y="4175"/>
                </a:lnTo>
                <a:lnTo>
                  <a:pt x="12448" y="4166"/>
                </a:lnTo>
                <a:lnTo>
                  <a:pt x="12448" y="4157"/>
                </a:lnTo>
                <a:lnTo>
                  <a:pt x="12457" y="4166"/>
                </a:lnTo>
                <a:lnTo>
                  <a:pt x="12466" y="4157"/>
                </a:lnTo>
                <a:lnTo>
                  <a:pt x="12475" y="4148"/>
                </a:lnTo>
                <a:lnTo>
                  <a:pt x="12475" y="4139"/>
                </a:lnTo>
                <a:lnTo>
                  <a:pt x="12475" y="4130"/>
                </a:lnTo>
                <a:lnTo>
                  <a:pt x="12484" y="4122"/>
                </a:lnTo>
                <a:lnTo>
                  <a:pt x="12484" y="4113"/>
                </a:lnTo>
                <a:lnTo>
                  <a:pt x="12484" y="4104"/>
                </a:lnTo>
                <a:lnTo>
                  <a:pt x="12484" y="4095"/>
                </a:lnTo>
                <a:lnTo>
                  <a:pt x="12484" y="4086"/>
                </a:lnTo>
                <a:lnTo>
                  <a:pt x="12457" y="4069"/>
                </a:lnTo>
                <a:lnTo>
                  <a:pt x="12448" y="4069"/>
                </a:lnTo>
                <a:lnTo>
                  <a:pt x="12440" y="4060"/>
                </a:lnTo>
                <a:lnTo>
                  <a:pt x="12431" y="4060"/>
                </a:lnTo>
                <a:lnTo>
                  <a:pt x="12422" y="4060"/>
                </a:lnTo>
                <a:lnTo>
                  <a:pt x="12413" y="4060"/>
                </a:lnTo>
                <a:lnTo>
                  <a:pt x="12395" y="4060"/>
                </a:lnTo>
                <a:lnTo>
                  <a:pt x="12395" y="4069"/>
                </a:lnTo>
                <a:lnTo>
                  <a:pt x="12387" y="4077"/>
                </a:lnTo>
                <a:lnTo>
                  <a:pt x="12378" y="4077"/>
                </a:lnTo>
                <a:lnTo>
                  <a:pt x="12360" y="4069"/>
                </a:lnTo>
                <a:lnTo>
                  <a:pt x="12369" y="4060"/>
                </a:lnTo>
                <a:lnTo>
                  <a:pt x="12378" y="4051"/>
                </a:lnTo>
                <a:lnTo>
                  <a:pt x="12387" y="4042"/>
                </a:lnTo>
                <a:lnTo>
                  <a:pt x="12378" y="4024"/>
                </a:lnTo>
                <a:lnTo>
                  <a:pt x="12369" y="4016"/>
                </a:lnTo>
                <a:lnTo>
                  <a:pt x="12334" y="3989"/>
                </a:lnTo>
                <a:lnTo>
                  <a:pt x="12325" y="3989"/>
                </a:lnTo>
                <a:lnTo>
                  <a:pt x="12307" y="3989"/>
                </a:lnTo>
                <a:lnTo>
                  <a:pt x="12316" y="3989"/>
                </a:lnTo>
                <a:lnTo>
                  <a:pt x="12325" y="3989"/>
                </a:lnTo>
                <a:lnTo>
                  <a:pt x="12334" y="3989"/>
                </a:lnTo>
                <a:lnTo>
                  <a:pt x="12342" y="3989"/>
                </a:lnTo>
                <a:lnTo>
                  <a:pt x="12351" y="3998"/>
                </a:lnTo>
                <a:lnTo>
                  <a:pt x="12360" y="3998"/>
                </a:lnTo>
                <a:lnTo>
                  <a:pt x="12369" y="3998"/>
                </a:lnTo>
                <a:lnTo>
                  <a:pt x="12360" y="3989"/>
                </a:lnTo>
                <a:lnTo>
                  <a:pt x="12351" y="3972"/>
                </a:lnTo>
                <a:lnTo>
                  <a:pt x="12342" y="3963"/>
                </a:lnTo>
                <a:lnTo>
                  <a:pt x="12342" y="3954"/>
                </a:lnTo>
                <a:lnTo>
                  <a:pt x="12351" y="3945"/>
                </a:lnTo>
                <a:lnTo>
                  <a:pt x="12342" y="3936"/>
                </a:lnTo>
                <a:lnTo>
                  <a:pt x="12334" y="3927"/>
                </a:lnTo>
                <a:lnTo>
                  <a:pt x="12316" y="3919"/>
                </a:lnTo>
                <a:lnTo>
                  <a:pt x="12307" y="3910"/>
                </a:lnTo>
                <a:lnTo>
                  <a:pt x="12298" y="3901"/>
                </a:lnTo>
                <a:lnTo>
                  <a:pt x="12272" y="3892"/>
                </a:lnTo>
                <a:lnTo>
                  <a:pt x="12263" y="3892"/>
                </a:lnTo>
                <a:lnTo>
                  <a:pt x="12263" y="3883"/>
                </a:lnTo>
                <a:lnTo>
                  <a:pt x="12254" y="3857"/>
                </a:lnTo>
                <a:lnTo>
                  <a:pt x="12245" y="3830"/>
                </a:lnTo>
                <a:lnTo>
                  <a:pt x="12237" y="3804"/>
                </a:lnTo>
                <a:lnTo>
                  <a:pt x="12237" y="3795"/>
                </a:lnTo>
                <a:lnTo>
                  <a:pt x="12228" y="3795"/>
                </a:lnTo>
                <a:lnTo>
                  <a:pt x="12219" y="3786"/>
                </a:lnTo>
                <a:lnTo>
                  <a:pt x="12210" y="3777"/>
                </a:lnTo>
                <a:lnTo>
                  <a:pt x="12201" y="3769"/>
                </a:lnTo>
                <a:lnTo>
                  <a:pt x="12166" y="3751"/>
                </a:lnTo>
                <a:lnTo>
                  <a:pt x="12148" y="3751"/>
                </a:lnTo>
                <a:lnTo>
                  <a:pt x="12140" y="3760"/>
                </a:lnTo>
                <a:lnTo>
                  <a:pt x="12131" y="3760"/>
                </a:lnTo>
                <a:lnTo>
                  <a:pt x="12095" y="3751"/>
                </a:lnTo>
                <a:lnTo>
                  <a:pt x="12087" y="3751"/>
                </a:lnTo>
                <a:lnTo>
                  <a:pt x="12078" y="3742"/>
                </a:lnTo>
                <a:lnTo>
                  <a:pt x="12087" y="3751"/>
                </a:lnTo>
                <a:lnTo>
                  <a:pt x="12104" y="3751"/>
                </a:lnTo>
                <a:lnTo>
                  <a:pt x="12113" y="3751"/>
                </a:lnTo>
                <a:lnTo>
                  <a:pt x="12122" y="3751"/>
                </a:lnTo>
                <a:lnTo>
                  <a:pt x="12122" y="3742"/>
                </a:lnTo>
                <a:lnTo>
                  <a:pt x="12140" y="3733"/>
                </a:lnTo>
                <a:lnTo>
                  <a:pt x="12157" y="3733"/>
                </a:lnTo>
                <a:lnTo>
                  <a:pt x="12157" y="3724"/>
                </a:lnTo>
                <a:lnTo>
                  <a:pt x="12166" y="3724"/>
                </a:lnTo>
                <a:lnTo>
                  <a:pt x="12148" y="3716"/>
                </a:lnTo>
                <a:lnTo>
                  <a:pt x="12131" y="3716"/>
                </a:lnTo>
                <a:lnTo>
                  <a:pt x="12122" y="3716"/>
                </a:lnTo>
                <a:lnTo>
                  <a:pt x="12113" y="3716"/>
                </a:lnTo>
                <a:lnTo>
                  <a:pt x="12122" y="3716"/>
                </a:lnTo>
                <a:lnTo>
                  <a:pt x="12131" y="3707"/>
                </a:lnTo>
                <a:lnTo>
                  <a:pt x="12157" y="3707"/>
                </a:lnTo>
                <a:lnTo>
                  <a:pt x="12157" y="3698"/>
                </a:lnTo>
                <a:lnTo>
                  <a:pt x="12166" y="3698"/>
                </a:lnTo>
                <a:lnTo>
                  <a:pt x="12175" y="3689"/>
                </a:lnTo>
                <a:lnTo>
                  <a:pt x="12184" y="3680"/>
                </a:lnTo>
                <a:lnTo>
                  <a:pt x="12193" y="3663"/>
                </a:lnTo>
                <a:lnTo>
                  <a:pt x="12201" y="3636"/>
                </a:lnTo>
                <a:lnTo>
                  <a:pt x="12210" y="3636"/>
                </a:lnTo>
                <a:lnTo>
                  <a:pt x="12210" y="3627"/>
                </a:lnTo>
                <a:lnTo>
                  <a:pt x="12219" y="3610"/>
                </a:lnTo>
                <a:lnTo>
                  <a:pt x="12228" y="3601"/>
                </a:lnTo>
                <a:lnTo>
                  <a:pt x="12219" y="3583"/>
                </a:lnTo>
                <a:lnTo>
                  <a:pt x="12210" y="3583"/>
                </a:lnTo>
                <a:lnTo>
                  <a:pt x="12201" y="3574"/>
                </a:lnTo>
                <a:lnTo>
                  <a:pt x="12193" y="3574"/>
                </a:lnTo>
                <a:lnTo>
                  <a:pt x="12148" y="3574"/>
                </a:lnTo>
                <a:lnTo>
                  <a:pt x="12140" y="3574"/>
                </a:lnTo>
                <a:lnTo>
                  <a:pt x="12131" y="3583"/>
                </a:lnTo>
                <a:lnTo>
                  <a:pt x="12113" y="3574"/>
                </a:lnTo>
                <a:lnTo>
                  <a:pt x="12104" y="3574"/>
                </a:lnTo>
                <a:lnTo>
                  <a:pt x="12095" y="3583"/>
                </a:lnTo>
                <a:lnTo>
                  <a:pt x="12078" y="3583"/>
                </a:lnTo>
                <a:lnTo>
                  <a:pt x="12069" y="3592"/>
                </a:lnTo>
                <a:lnTo>
                  <a:pt x="12051" y="3592"/>
                </a:lnTo>
                <a:lnTo>
                  <a:pt x="12060" y="3583"/>
                </a:lnTo>
                <a:lnTo>
                  <a:pt x="12069" y="3566"/>
                </a:lnTo>
                <a:lnTo>
                  <a:pt x="12078" y="3566"/>
                </a:lnTo>
                <a:lnTo>
                  <a:pt x="12069" y="3566"/>
                </a:lnTo>
                <a:lnTo>
                  <a:pt x="12060" y="3557"/>
                </a:lnTo>
                <a:lnTo>
                  <a:pt x="12060" y="3548"/>
                </a:lnTo>
                <a:lnTo>
                  <a:pt x="12078" y="3539"/>
                </a:lnTo>
                <a:lnTo>
                  <a:pt x="12104" y="3521"/>
                </a:lnTo>
                <a:lnTo>
                  <a:pt x="12122" y="3513"/>
                </a:lnTo>
                <a:lnTo>
                  <a:pt x="12131" y="3504"/>
                </a:lnTo>
                <a:lnTo>
                  <a:pt x="12131" y="3495"/>
                </a:lnTo>
                <a:lnTo>
                  <a:pt x="12131" y="3486"/>
                </a:lnTo>
                <a:lnTo>
                  <a:pt x="12131" y="3477"/>
                </a:lnTo>
                <a:lnTo>
                  <a:pt x="12122" y="3477"/>
                </a:lnTo>
                <a:lnTo>
                  <a:pt x="12104" y="3477"/>
                </a:lnTo>
                <a:lnTo>
                  <a:pt x="12087" y="3477"/>
                </a:lnTo>
                <a:lnTo>
                  <a:pt x="12078" y="3486"/>
                </a:lnTo>
                <a:lnTo>
                  <a:pt x="12051" y="3486"/>
                </a:lnTo>
                <a:lnTo>
                  <a:pt x="12034" y="3486"/>
                </a:lnTo>
                <a:lnTo>
                  <a:pt x="12025" y="3486"/>
                </a:lnTo>
                <a:lnTo>
                  <a:pt x="12016" y="3486"/>
                </a:lnTo>
                <a:lnTo>
                  <a:pt x="12007" y="3486"/>
                </a:lnTo>
                <a:lnTo>
                  <a:pt x="11998" y="3477"/>
                </a:lnTo>
                <a:lnTo>
                  <a:pt x="11990" y="3486"/>
                </a:lnTo>
                <a:lnTo>
                  <a:pt x="11981" y="3495"/>
                </a:lnTo>
                <a:lnTo>
                  <a:pt x="11981" y="3504"/>
                </a:lnTo>
                <a:lnTo>
                  <a:pt x="11990" y="3513"/>
                </a:lnTo>
                <a:lnTo>
                  <a:pt x="11990" y="3521"/>
                </a:lnTo>
                <a:lnTo>
                  <a:pt x="11972" y="3521"/>
                </a:lnTo>
                <a:lnTo>
                  <a:pt x="11963" y="3521"/>
                </a:lnTo>
                <a:lnTo>
                  <a:pt x="11963" y="3530"/>
                </a:lnTo>
                <a:lnTo>
                  <a:pt x="11963" y="3539"/>
                </a:lnTo>
                <a:lnTo>
                  <a:pt x="11981" y="3557"/>
                </a:lnTo>
                <a:lnTo>
                  <a:pt x="11972" y="3557"/>
                </a:lnTo>
                <a:lnTo>
                  <a:pt x="11963" y="3557"/>
                </a:lnTo>
                <a:lnTo>
                  <a:pt x="11945" y="3557"/>
                </a:lnTo>
                <a:lnTo>
                  <a:pt x="11945" y="3566"/>
                </a:lnTo>
                <a:lnTo>
                  <a:pt x="11937" y="3566"/>
                </a:lnTo>
                <a:lnTo>
                  <a:pt x="11937" y="3583"/>
                </a:lnTo>
                <a:lnTo>
                  <a:pt x="11937" y="3592"/>
                </a:lnTo>
                <a:lnTo>
                  <a:pt x="11945" y="3592"/>
                </a:lnTo>
                <a:lnTo>
                  <a:pt x="11937" y="3592"/>
                </a:lnTo>
                <a:lnTo>
                  <a:pt x="11937" y="3601"/>
                </a:lnTo>
                <a:lnTo>
                  <a:pt x="11928" y="3601"/>
                </a:lnTo>
                <a:lnTo>
                  <a:pt x="11928" y="3610"/>
                </a:lnTo>
                <a:close/>
                <a:moveTo>
                  <a:pt x="12140" y="3460"/>
                </a:moveTo>
                <a:lnTo>
                  <a:pt x="12140" y="3468"/>
                </a:lnTo>
                <a:lnTo>
                  <a:pt x="12140" y="3460"/>
                </a:lnTo>
                <a:lnTo>
                  <a:pt x="12148" y="3460"/>
                </a:lnTo>
                <a:lnTo>
                  <a:pt x="12140" y="3451"/>
                </a:lnTo>
                <a:lnTo>
                  <a:pt x="12131" y="3460"/>
                </a:lnTo>
                <a:close/>
                <a:moveTo>
                  <a:pt x="12113" y="3442"/>
                </a:moveTo>
                <a:lnTo>
                  <a:pt x="12122" y="3433"/>
                </a:lnTo>
                <a:lnTo>
                  <a:pt x="12122" y="3442"/>
                </a:lnTo>
                <a:lnTo>
                  <a:pt x="12140" y="3442"/>
                </a:lnTo>
                <a:lnTo>
                  <a:pt x="12148" y="3451"/>
                </a:lnTo>
                <a:lnTo>
                  <a:pt x="12157" y="3442"/>
                </a:lnTo>
                <a:lnTo>
                  <a:pt x="12148" y="3442"/>
                </a:lnTo>
                <a:lnTo>
                  <a:pt x="12140" y="3433"/>
                </a:lnTo>
                <a:lnTo>
                  <a:pt x="12131" y="3433"/>
                </a:lnTo>
                <a:lnTo>
                  <a:pt x="12140" y="3433"/>
                </a:lnTo>
                <a:lnTo>
                  <a:pt x="12140" y="3424"/>
                </a:lnTo>
                <a:lnTo>
                  <a:pt x="12131" y="3424"/>
                </a:lnTo>
                <a:lnTo>
                  <a:pt x="12122" y="3424"/>
                </a:lnTo>
                <a:lnTo>
                  <a:pt x="12113" y="3424"/>
                </a:lnTo>
                <a:lnTo>
                  <a:pt x="12113" y="3433"/>
                </a:lnTo>
                <a:close/>
                <a:moveTo>
                  <a:pt x="12934" y="2948"/>
                </a:moveTo>
                <a:lnTo>
                  <a:pt x="12942" y="2948"/>
                </a:lnTo>
                <a:lnTo>
                  <a:pt x="12951" y="2948"/>
                </a:lnTo>
                <a:lnTo>
                  <a:pt x="12960" y="2948"/>
                </a:lnTo>
                <a:lnTo>
                  <a:pt x="12960" y="2939"/>
                </a:lnTo>
                <a:lnTo>
                  <a:pt x="12951" y="2939"/>
                </a:lnTo>
                <a:lnTo>
                  <a:pt x="12942" y="2939"/>
                </a:lnTo>
                <a:lnTo>
                  <a:pt x="12934" y="2939"/>
                </a:lnTo>
                <a:close/>
                <a:moveTo>
                  <a:pt x="13612" y="2251"/>
                </a:moveTo>
                <a:lnTo>
                  <a:pt x="13612" y="2259"/>
                </a:lnTo>
                <a:lnTo>
                  <a:pt x="13621" y="2251"/>
                </a:lnTo>
                <a:lnTo>
                  <a:pt x="13630" y="2242"/>
                </a:lnTo>
                <a:lnTo>
                  <a:pt x="13638" y="2233"/>
                </a:lnTo>
                <a:lnTo>
                  <a:pt x="13647" y="2233"/>
                </a:lnTo>
                <a:lnTo>
                  <a:pt x="13665" y="2233"/>
                </a:lnTo>
                <a:lnTo>
                  <a:pt x="13674" y="2233"/>
                </a:lnTo>
                <a:lnTo>
                  <a:pt x="13674" y="2224"/>
                </a:lnTo>
                <a:lnTo>
                  <a:pt x="13674" y="2215"/>
                </a:lnTo>
                <a:lnTo>
                  <a:pt x="13682" y="2215"/>
                </a:lnTo>
                <a:lnTo>
                  <a:pt x="13682" y="2206"/>
                </a:lnTo>
                <a:lnTo>
                  <a:pt x="13682" y="2198"/>
                </a:lnTo>
                <a:lnTo>
                  <a:pt x="13682" y="2189"/>
                </a:lnTo>
                <a:lnTo>
                  <a:pt x="13674" y="2189"/>
                </a:lnTo>
                <a:lnTo>
                  <a:pt x="13665" y="2189"/>
                </a:lnTo>
                <a:lnTo>
                  <a:pt x="13656" y="2189"/>
                </a:lnTo>
                <a:lnTo>
                  <a:pt x="13647" y="2180"/>
                </a:lnTo>
                <a:lnTo>
                  <a:pt x="13638" y="2180"/>
                </a:lnTo>
                <a:lnTo>
                  <a:pt x="13638" y="2189"/>
                </a:lnTo>
                <a:lnTo>
                  <a:pt x="13630" y="2189"/>
                </a:lnTo>
                <a:lnTo>
                  <a:pt x="13621" y="2189"/>
                </a:lnTo>
                <a:lnTo>
                  <a:pt x="13621" y="2198"/>
                </a:lnTo>
                <a:lnTo>
                  <a:pt x="13630" y="2198"/>
                </a:lnTo>
                <a:lnTo>
                  <a:pt x="13638" y="2206"/>
                </a:lnTo>
                <a:lnTo>
                  <a:pt x="13630" y="2206"/>
                </a:lnTo>
                <a:lnTo>
                  <a:pt x="13612" y="2206"/>
                </a:lnTo>
                <a:lnTo>
                  <a:pt x="13603" y="2206"/>
                </a:lnTo>
                <a:lnTo>
                  <a:pt x="13603" y="2215"/>
                </a:lnTo>
                <a:lnTo>
                  <a:pt x="13603" y="2224"/>
                </a:lnTo>
                <a:lnTo>
                  <a:pt x="13603" y="2233"/>
                </a:lnTo>
                <a:lnTo>
                  <a:pt x="13603" y="2242"/>
                </a:lnTo>
                <a:lnTo>
                  <a:pt x="13594" y="2242"/>
                </a:lnTo>
                <a:lnTo>
                  <a:pt x="13594" y="2251"/>
                </a:lnTo>
                <a:lnTo>
                  <a:pt x="13603" y="2251"/>
                </a:lnTo>
                <a:close/>
                <a:moveTo>
                  <a:pt x="13700" y="2189"/>
                </a:moveTo>
                <a:lnTo>
                  <a:pt x="13709" y="2189"/>
                </a:lnTo>
                <a:lnTo>
                  <a:pt x="13735" y="2180"/>
                </a:lnTo>
                <a:lnTo>
                  <a:pt x="13735" y="2171"/>
                </a:lnTo>
                <a:lnTo>
                  <a:pt x="13744" y="2162"/>
                </a:lnTo>
                <a:lnTo>
                  <a:pt x="13753" y="2162"/>
                </a:lnTo>
                <a:lnTo>
                  <a:pt x="13762" y="2153"/>
                </a:lnTo>
                <a:lnTo>
                  <a:pt x="13771" y="2153"/>
                </a:lnTo>
                <a:lnTo>
                  <a:pt x="13780" y="2153"/>
                </a:lnTo>
                <a:lnTo>
                  <a:pt x="13788" y="2136"/>
                </a:lnTo>
                <a:lnTo>
                  <a:pt x="13797" y="2127"/>
                </a:lnTo>
                <a:lnTo>
                  <a:pt x="13788" y="2118"/>
                </a:lnTo>
                <a:lnTo>
                  <a:pt x="13788" y="2127"/>
                </a:lnTo>
                <a:lnTo>
                  <a:pt x="13780" y="2127"/>
                </a:lnTo>
                <a:lnTo>
                  <a:pt x="13771" y="2118"/>
                </a:lnTo>
                <a:lnTo>
                  <a:pt x="13771" y="2101"/>
                </a:lnTo>
                <a:lnTo>
                  <a:pt x="13771" y="2092"/>
                </a:lnTo>
                <a:lnTo>
                  <a:pt x="13762" y="2092"/>
                </a:lnTo>
                <a:lnTo>
                  <a:pt x="13762" y="2109"/>
                </a:lnTo>
                <a:lnTo>
                  <a:pt x="13753" y="2109"/>
                </a:lnTo>
                <a:lnTo>
                  <a:pt x="13762" y="2118"/>
                </a:lnTo>
                <a:lnTo>
                  <a:pt x="13753" y="2118"/>
                </a:lnTo>
                <a:lnTo>
                  <a:pt x="13744" y="2127"/>
                </a:lnTo>
                <a:lnTo>
                  <a:pt x="13744" y="2136"/>
                </a:lnTo>
                <a:lnTo>
                  <a:pt x="13727" y="2145"/>
                </a:lnTo>
                <a:lnTo>
                  <a:pt x="13735" y="2153"/>
                </a:lnTo>
                <a:lnTo>
                  <a:pt x="13727" y="2153"/>
                </a:lnTo>
                <a:lnTo>
                  <a:pt x="13718" y="2153"/>
                </a:lnTo>
                <a:lnTo>
                  <a:pt x="13709" y="2153"/>
                </a:lnTo>
                <a:lnTo>
                  <a:pt x="13700" y="2162"/>
                </a:lnTo>
                <a:lnTo>
                  <a:pt x="13700" y="2171"/>
                </a:lnTo>
                <a:lnTo>
                  <a:pt x="13682" y="2180"/>
                </a:lnTo>
                <a:lnTo>
                  <a:pt x="13691" y="2189"/>
                </a:lnTo>
                <a:close/>
                <a:moveTo>
                  <a:pt x="13427" y="2303"/>
                </a:moveTo>
                <a:lnTo>
                  <a:pt x="13444" y="2303"/>
                </a:lnTo>
                <a:lnTo>
                  <a:pt x="13453" y="2303"/>
                </a:lnTo>
                <a:lnTo>
                  <a:pt x="13462" y="2312"/>
                </a:lnTo>
                <a:lnTo>
                  <a:pt x="13480" y="2303"/>
                </a:lnTo>
                <a:lnTo>
                  <a:pt x="13488" y="2303"/>
                </a:lnTo>
                <a:lnTo>
                  <a:pt x="13488" y="2286"/>
                </a:lnTo>
                <a:lnTo>
                  <a:pt x="13488" y="2277"/>
                </a:lnTo>
                <a:lnTo>
                  <a:pt x="13471" y="2268"/>
                </a:lnTo>
                <a:lnTo>
                  <a:pt x="13471" y="2259"/>
                </a:lnTo>
                <a:lnTo>
                  <a:pt x="13462" y="2259"/>
                </a:lnTo>
                <a:lnTo>
                  <a:pt x="13462" y="2268"/>
                </a:lnTo>
                <a:lnTo>
                  <a:pt x="13453" y="2268"/>
                </a:lnTo>
                <a:lnTo>
                  <a:pt x="13444" y="2268"/>
                </a:lnTo>
                <a:lnTo>
                  <a:pt x="13444" y="2277"/>
                </a:lnTo>
                <a:lnTo>
                  <a:pt x="13444" y="2286"/>
                </a:lnTo>
                <a:lnTo>
                  <a:pt x="13435" y="2286"/>
                </a:lnTo>
                <a:lnTo>
                  <a:pt x="13427" y="2277"/>
                </a:lnTo>
                <a:lnTo>
                  <a:pt x="13427" y="2286"/>
                </a:lnTo>
                <a:lnTo>
                  <a:pt x="13409" y="2295"/>
                </a:lnTo>
                <a:lnTo>
                  <a:pt x="13418" y="2303"/>
                </a:lnTo>
                <a:close/>
                <a:moveTo>
                  <a:pt x="12722" y="3204"/>
                </a:moveTo>
                <a:lnTo>
                  <a:pt x="12722" y="3195"/>
                </a:lnTo>
                <a:lnTo>
                  <a:pt x="12713" y="3195"/>
                </a:lnTo>
                <a:lnTo>
                  <a:pt x="12713" y="3204"/>
                </a:lnTo>
                <a:lnTo>
                  <a:pt x="12713" y="3213"/>
                </a:lnTo>
                <a:close/>
                <a:moveTo>
                  <a:pt x="24702" y="2153"/>
                </a:moveTo>
                <a:lnTo>
                  <a:pt x="24719" y="2162"/>
                </a:lnTo>
                <a:lnTo>
                  <a:pt x="24728" y="2171"/>
                </a:lnTo>
                <a:lnTo>
                  <a:pt x="24772" y="2180"/>
                </a:lnTo>
                <a:lnTo>
                  <a:pt x="24799" y="2180"/>
                </a:lnTo>
                <a:lnTo>
                  <a:pt x="24799" y="2162"/>
                </a:lnTo>
                <a:lnTo>
                  <a:pt x="24808" y="2153"/>
                </a:lnTo>
                <a:lnTo>
                  <a:pt x="24808" y="2145"/>
                </a:lnTo>
                <a:lnTo>
                  <a:pt x="24737" y="2127"/>
                </a:lnTo>
                <a:lnTo>
                  <a:pt x="24719" y="2127"/>
                </a:lnTo>
                <a:lnTo>
                  <a:pt x="24710" y="2127"/>
                </a:lnTo>
                <a:lnTo>
                  <a:pt x="24693" y="2136"/>
                </a:lnTo>
                <a:lnTo>
                  <a:pt x="24693" y="2145"/>
                </a:lnTo>
                <a:lnTo>
                  <a:pt x="24693" y="2153"/>
                </a:lnTo>
                <a:close/>
                <a:moveTo>
                  <a:pt x="13409" y="2365"/>
                </a:moveTo>
                <a:lnTo>
                  <a:pt x="13435" y="2356"/>
                </a:lnTo>
                <a:lnTo>
                  <a:pt x="13453" y="2348"/>
                </a:lnTo>
                <a:lnTo>
                  <a:pt x="13462" y="2348"/>
                </a:lnTo>
                <a:lnTo>
                  <a:pt x="13471" y="2348"/>
                </a:lnTo>
                <a:lnTo>
                  <a:pt x="13480" y="2339"/>
                </a:lnTo>
                <a:lnTo>
                  <a:pt x="13488" y="2339"/>
                </a:lnTo>
                <a:lnTo>
                  <a:pt x="13488" y="2348"/>
                </a:lnTo>
                <a:lnTo>
                  <a:pt x="13506" y="2339"/>
                </a:lnTo>
                <a:lnTo>
                  <a:pt x="13515" y="2330"/>
                </a:lnTo>
                <a:lnTo>
                  <a:pt x="13524" y="2330"/>
                </a:lnTo>
                <a:lnTo>
                  <a:pt x="13524" y="2339"/>
                </a:lnTo>
                <a:lnTo>
                  <a:pt x="13533" y="2330"/>
                </a:lnTo>
                <a:lnTo>
                  <a:pt x="13550" y="2321"/>
                </a:lnTo>
                <a:lnTo>
                  <a:pt x="13559" y="2312"/>
                </a:lnTo>
                <a:lnTo>
                  <a:pt x="13568" y="2303"/>
                </a:lnTo>
                <a:lnTo>
                  <a:pt x="13577" y="2295"/>
                </a:lnTo>
                <a:lnTo>
                  <a:pt x="13568" y="2286"/>
                </a:lnTo>
                <a:lnTo>
                  <a:pt x="13568" y="2277"/>
                </a:lnTo>
                <a:lnTo>
                  <a:pt x="13559" y="2277"/>
                </a:lnTo>
                <a:lnTo>
                  <a:pt x="13550" y="2277"/>
                </a:lnTo>
                <a:lnTo>
                  <a:pt x="13541" y="2277"/>
                </a:lnTo>
                <a:lnTo>
                  <a:pt x="13541" y="2286"/>
                </a:lnTo>
                <a:lnTo>
                  <a:pt x="13541" y="2295"/>
                </a:lnTo>
                <a:lnTo>
                  <a:pt x="13524" y="2303"/>
                </a:lnTo>
                <a:lnTo>
                  <a:pt x="13515" y="2312"/>
                </a:lnTo>
                <a:lnTo>
                  <a:pt x="13515" y="2303"/>
                </a:lnTo>
                <a:lnTo>
                  <a:pt x="13524" y="2295"/>
                </a:lnTo>
                <a:lnTo>
                  <a:pt x="13524" y="2277"/>
                </a:lnTo>
                <a:lnTo>
                  <a:pt x="13524" y="2268"/>
                </a:lnTo>
                <a:lnTo>
                  <a:pt x="13524" y="2259"/>
                </a:lnTo>
                <a:lnTo>
                  <a:pt x="13515" y="2251"/>
                </a:lnTo>
                <a:lnTo>
                  <a:pt x="13533" y="2242"/>
                </a:lnTo>
                <a:lnTo>
                  <a:pt x="13541" y="2233"/>
                </a:lnTo>
                <a:lnTo>
                  <a:pt x="13541" y="2224"/>
                </a:lnTo>
                <a:lnTo>
                  <a:pt x="13533" y="2215"/>
                </a:lnTo>
                <a:lnTo>
                  <a:pt x="13524" y="2224"/>
                </a:lnTo>
                <a:lnTo>
                  <a:pt x="13515" y="2233"/>
                </a:lnTo>
                <a:lnTo>
                  <a:pt x="13506" y="2242"/>
                </a:lnTo>
                <a:lnTo>
                  <a:pt x="13497" y="2251"/>
                </a:lnTo>
                <a:lnTo>
                  <a:pt x="13488" y="2259"/>
                </a:lnTo>
                <a:lnTo>
                  <a:pt x="13488" y="2268"/>
                </a:lnTo>
                <a:lnTo>
                  <a:pt x="13497" y="2268"/>
                </a:lnTo>
                <a:lnTo>
                  <a:pt x="13497" y="2277"/>
                </a:lnTo>
                <a:lnTo>
                  <a:pt x="13497" y="2286"/>
                </a:lnTo>
                <a:lnTo>
                  <a:pt x="13488" y="2303"/>
                </a:lnTo>
                <a:lnTo>
                  <a:pt x="13471" y="2330"/>
                </a:lnTo>
                <a:lnTo>
                  <a:pt x="13427" y="2339"/>
                </a:lnTo>
                <a:lnTo>
                  <a:pt x="13418" y="2339"/>
                </a:lnTo>
                <a:lnTo>
                  <a:pt x="13409" y="2356"/>
                </a:lnTo>
                <a:close/>
                <a:moveTo>
                  <a:pt x="24199" y="2233"/>
                </a:moveTo>
                <a:lnTo>
                  <a:pt x="24199" y="2242"/>
                </a:lnTo>
                <a:lnTo>
                  <a:pt x="24208" y="2251"/>
                </a:lnTo>
                <a:lnTo>
                  <a:pt x="24216" y="2251"/>
                </a:lnTo>
                <a:lnTo>
                  <a:pt x="24225" y="2259"/>
                </a:lnTo>
                <a:lnTo>
                  <a:pt x="24225" y="2268"/>
                </a:lnTo>
                <a:lnTo>
                  <a:pt x="24234" y="2259"/>
                </a:lnTo>
                <a:lnTo>
                  <a:pt x="24225" y="2259"/>
                </a:lnTo>
                <a:lnTo>
                  <a:pt x="24216" y="2242"/>
                </a:lnTo>
                <a:lnTo>
                  <a:pt x="24216" y="2233"/>
                </a:lnTo>
                <a:lnTo>
                  <a:pt x="24216" y="2224"/>
                </a:lnTo>
                <a:lnTo>
                  <a:pt x="24216" y="2206"/>
                </a:lnTo>
                <a:lnTo>
                  <a:pt x="24234" y="2198"/>
                </a:lnTo>
                <a:lnTo>
                  <a:pt x="24234" y="2189"/>
                </a:lnTo>
                <a:lnTo>
                  <a:pt x="24234" y="2180"/>
                </a:lnTo>
                <a:lnTo>
                  <a:pt x="24234" y="2171"/>
                </a:lnTo>
                <a:lnTo>
                  <a:pt x="24225" y="2171"/>
                </a:lnTo>
                <a:lnTo>
                  <a:pt x="24225" y="2180"/>
                </a:lnTo>
                <a:lnTo>
                  <a:pt x="24216" y="2189"/>
                </a:lnTo>
                <a:lnTo>
                  <a:pt x="24199" y="2198"/>
                </a:lnTo>
                <a:lnTo>
                  <a:pt x="24199" y="2206"/>
                </a:lnTo>
                <a:lnTo>
                  <a:pt x="24208" y="2215"/>
                </a:lnTo>
                <a:close/>
                <a:moveTo>
                  <a:pt x="15906" y="2268"/>
                </a:moveTo>
                <a:lnTo>
                  <a:pt x="15915" y="2286"/>
                </a:lnTo>
                <a:lnTo>
                  <a:pt x="15932" y="2295"/>
                </a:lnTo>
                <a:lnTo>
                  <a:pt x="15950" y="2295"/>
                </a:lnTo>
                <a:lnTo>
                  <a:pt x="15976" y="2286"/>
                </a:lnTo>
                <a:lnTo>
                  <a:pt x="16003" y="2277"/>
                </a:lnTo>
                <a:lnTo>
                  <a:pt x="16020" y="2259"/>
                </a:lnTo>
                <a:lnTo>
                  <a:pt x="16029" y="2251"/>
                </a:lnTo>
                <a:lnTo>
                  <a:pt x="16038" y="2242"/>
                </a:lnTo>
                <a:lnTo>
                  <a:pt x="16047" y="2242"/>
                </a:lnTo>
                <a:lnTo>
                  <a:pt x="16047" y="2251"/>
                </a:lnTo>
                <a:lnTo>
                  <a:pt x="16056" y="2251"/>
                </a:lnTo>
                <a:lnTo>
                  <a:pt x="16056" y="2233"/>
                </a:lnTo>
                <a:lnTo>
                  <a:pt x="16047" y="2224"/>
                </a:lnTo>
                <a:lnTo>
                  <a:pt x="16029" y="2215"/>
                </a:lnTo>
                <a:lnTo>
                  <a:pt x="15976" y="2189"/>
                </a:lnTo>
                <a:lnTo>
                  <a:pt x="15959" y="2189"/>
                </a:lnTo>
                <a:lnTo>
                  <a:pt x="15950" y="2198"/>
                </a:lnTo>
                <a:lnTo>
                  <a:pt x="15932" y="2198"/>
                </a:lnTo>
                <a:lnTo>
                  <a:pt x="15915" y="2215"/>
                </a:lnTo>
                <a:lnTo>
                  <a:pt x="15906" y="2224"/>
                </a:lnTo>
                <a:lnTo>
                  <a:pt x="15906" y="2233"/>
                </a:lnTo>
                <a:lnTo>
                  <a:pt x="15906" y="2242"/>
                </a:lnTo>
                <a:lnTo>
                  <a:pt x="15906" y="2251"/>
                </a:lnTo>
                <a:lnTo>
                  <a:pt x="15906" y="2259"/>
                </a:lnTo>
                <a:close/>
                <a:moveTo>
                  <a:pt x="15491" y="2551"/>
                </a:moveTo>
                <a:lnTo>
                  <a:pt x="15500" y="2551"/>
                </a:lnTo>
                <a:lnTo>
                  <a:pt x="15491" y="2542"/>
                </a:lnTo>
                <a:lnTo>
                  <a:pt x="15482" y="2533"/>
                </a:lnTo>
                <a:lnTo>
                  <a:pt x="15482" y="2542"/>
                </a:lnTo>
                <a:close/>
                <a:moveTo>
                  <a:pt x="13338" y="2383"/>
                </a:moveTo>
                <a:lnTo>
                  <a:pt x="13338" y="2374"/>
                </a:lnTo>
                <a:lnTo>
                  <a:pt x="13347" y="2374"/>
                </a:lnTo>
                <a:lnTo>
                  <a:pt x="13347" y="2383"/>
                </a:lnTo>
                <a:lnTo>
                  <a:pt x="13356" y="2374"/>
                </a:lnTo>
                <a:lnTo>
                  <a:pt x="13365" y="2374"/>
                </a:lnTo>
                <a:lnTo>
                  <a:pt x="13374" y="2374"/>
                </a:lnTo>
                <a:lnTo>
                  <a:pt x="13374" y="2365"/>
                </a:lnTo>
                <a:lnTo>
                  <a:pt x="13391" y="2365"/>
                </a:lnTo>
                <a:lnTo>
                  <a:pt x="13391" y="2356"/>
                </a:lnTo>
                <a:lnTo>
                  <a:pt x="13383" y="2356"/>
                </a:lnTo>
                <a:lnTo>
                  <a:pt x="13374" y="2348"/>
                </a:lnTo>
                <a:lnTo>
                  <a:pt x="13365" y="2348"/>
                </a:lnTo>
                <a:lnTo>
                  <a:pt x="13356" y="2356"/>
                </a:lnTo>
                <a:lnTo>
                  <a:pt x="13347" y="2365"/>
                </a:lnTo>
                <a:lnTo>
                  <a:pt x="13338" y="2365"/>
                </a:lnTo>
                <a:lnTo>
                  <a:pt x="13330" y="2374"/>
                </a:lnTo>
                <a:lnTo>
                  <a:pt x="13330" y="2383"/>
                </a:lnTo>
                <a:close/>
                <a:moveTo>
                  <a:pt x="13233" y="2683"/>
                </a:moveTo>
                <a:lnTo>
                  <a:pt x="13241" y="2674"/>
                </a:lnTo>
                <a:lnTo>
                  <a:pt x="13233" y="2674"/>
                </a:lnTo>
                <a:lnTo>
                  <a:pt x="13233" y="2665"/>
                </a:lnTo>
                <a:lnTo>
                  <a:pt x="13224" y="2674"/>
                </a:lnTo>
                <a:lnTo>
                  <a:pt x="13224" y="2683"/>
                </a:lnTo>
                <a:close/>
                <a:moveTo>
                  <a:pt x="13172" y="2771"/>
                </a:moveTo>
                <a:lnTo>
                  <a:pt x="13181" y="2771"/>
                </a:lnTo>
                <a:lnTo>
                  <a:pt x="13181" y="2762"/>
                </a:lnTo>
                <a:lnTo>
                  <a:pt x="13172" y="2754"/>
                </a:lnTo>
                <a:lnTo>
                  <a:pt x="13154" y="2762"/>
                </a:lnTo>
                <a:lnTo>
                  <a:pt x="13145" y="2771"/>
                </a:lnTo>
                <a:lnTo>
                  <a:pt x="13154" y="2771"/>
                </a:lnTo>
                <a:close/>
                <a:moveTo>
                  <a:pt x="12034" y="3919"/>
                </a:moveTo>
                <a:lnTo>
                  <a:pt x="12025" y="3919"/>
                </a:lnTo>
                <a:lnTo>
                  <a:pt x="12016" y="3936"/>
                </a:lnTo>
                <a:lnTo>
                  <a:pt x="12007" y="3945"/>
                </a:lnTo>
                <a:lnTo>
                  <a:pt x="12007" y="3954"/>
                </a:lnTo>
                <a:lnTo>
                  <a:pt x="12016" y="3954"/>
                </a:lnTo>
                <a:lnTo>
                  <a:pt x="12034" y="3936"/>
                </a:lnTo>
                <a:lnTo>
                  <a:pt x="12043" y="3936"/>
                </a:lnTo>
                <a:close/>
                <a:moveTo>
                  <a:pt x="12978" y="2912"/>
                </a:moveTo>
                <a:lnTo>
                  <a:pt x="13004" y="2904"/>
                </a:lnTo>
                <a:lnTo>
                  <a:pt x="13004" y="2895"/>
                </a:lnTo>
                <a:lnTo>
                  <a:pt x="12995" y="2904"/>
                </a:lnTo>
                <a:lnTo>
                  <a:pt x="12978" y="2904"/>
                </a:lnTo>
                <a:lnTo>
                  <a:pt x="12969" y="2912"/>
                </a:lnTo>
                <a:close/>
                <a:moveTo>
                  <a:pt x="13321" y="2392"/>
                </a:moveTo>
                <a:lnTo>
                  <a:pt x="13321" y="2383"/>
                </a:lnTo>
                <a:lnTo>
                  <a:pt x="13321" y="2374"/>
                </a:lnTo>
                <a:lnTo>
                  <a:pt x="13312" y="2383"/>
                </a:lnTo>
                <a:lnTo>
                  <a:pt x="13303" y="2392"/>
                </a:lnTo>
                <a:lnTo>
                  <a:pt x="13303" y="2409"/>
                </a:lnTo>
                <a:lnTo>
                  <a:pt x="13312" y="2401"/>
                </a:lnTo>
                <a:close/>
                <a:moveTo>
                  <a:pt x="13277" y="2639"/>
                </a:moveTo>
                <a:lnTo>
                  <a:pt x="13268" y="2639"/>
                </a:lnTo>
                <a:lnTo>
                  <a:pt x="13268" y="2648"/>
                </a:lnTo>
                <a:lnTo>
                  <a:pt x="13277" y="2648"/>
                </a:lnTo>
                <a:lnTo>
                  <a:pt x="13294" y="2639"/>
                </a:lnTo>
                <a:lnTo>
                  <a:pt x="13294" y="2630"/>
                </a:lnTo>
                <a:lnTo>
                  <a:pt x="13285" y="2630"/>
                </a:lnTo>
                <a:lnTo>
                  <a:pt x="13277" y="2630"/>
                </a:lnTo>
                <a:close/>
                <a:moveTo>
                  <a:pt x="13285" y="2621"/>
                </a:moveTo>
                <a:lnTo>
                  <a:pt x="13285" y="2612"/>
                </a:lnTo>
                <a:lnTo>
                  <a:pt x="13277" y="2612"/>
                </a:lnTo>
                <a:lnTo>
                  <a:pt x="13268" y="2612"/>
                </a:lnTo>
                <a:lnTo>
                  <a:pt x="13268" y="2621"/>
                </a:lnTo>
                <a:lnTo>
                  <a:pt x="13259" y="2630"/>
                </a:lnTo>
                <a:lnTo>
                  <a:pt x="13268" y="2630"/>
                </a:lnTo>
                <a:close/>
                <a:moveTo>
                  <a:pt x="12731" y="3283"/>
                </a:moveTo>
                <a:lnTo>
                  <a:pt x="12722" y="3274"/>
                </a:lnTo>
                <a:lnTo>
                  <a:pt x="12722" y="3283"/>
                </a:lnTo>
                <a:lnTo>
                  <a:pt x="12722" y="3292"/>
                </a:lnTo>
                <a:lnTo>
                  <a:pt x="12722" y="3301"/>
                </a:lnTo>
                <a:lnTo>
                  <a:pt x="12722" y="3310"/>
                </a:lnTo>
                <a:lnTo>
                  <a:pt x="12731" y="3310"/>
                </a:lnTo>
                <a:lnTo>
                  <a:pt x="12731" y="3292"/>
                </a:lnTo>
                <a:close/>
                <a:moveTo>
                  <a:pt x="7587" y="3045"/>
                </a:moveTo>
                <a:lnTo>
                  <a:pt x="7587" y="3054"/>
                </a:lnTo>
                <a:lnTo>
                  <a:pt x="7605" y="3063"/>
                </a:lnTo>
                <a:lnTo>
                  <a:pt x="7614" y="3063"/>
                </a:lnTo>
                <a:lnTo>
                  <a:pt x="7614" y="3054"/>
                </a:lnTo>
                <a:lnTo>
                  <a:pt x="7623" y="3045"/>
                </a:lnTo>
                <a:lnTo>
                  <a:pt x="7614" y="3045"/>
                </a:lnTo>
                <a:lnTo>
                  <a:pt x="7605" y="3045"/>
                </a:lnTo>
                <a:lnTo>
                  <a:pt x="7596" y="3045"/>
                </a:lnTo>
                <a:lnTo>
                  <a:pt x="7587" y="3045"/>
                </a:lnTo>
                <a:lnTo>
                  <a:pt x="7596" y="3045"/>
                </a:lnTo>
                <a:close/>
                <a:moveTo>
                  <a:pt x="7578" y="3115"/>
                </a:moveTo>
                <a:lnTo>
                  <a:pt x="7570" y="3107"/>
                </a:lnTo>
                <a:lnTo>
                  <a:pt x="7561" y="3115"/>
                </a:lnTo>
                <a:lnTo>
                  <a:pt x="7570" y="3124"/>
                </a:lnTo>
                <a:lnTo>
                  <a:pt x="7587" y="3133"/>
                </a:lnTo>
                <a:lnTo>
                  <a:pt x="7587" y="3124"/>
                </a:lnTo>
                <a:close/>
                <a:moveTo>
                  <a:pt x="7808" y="3592"/>
                </a:moveTo>
                <a:lnTo>
                  <a:pt x="7799" y="3592"/>
                </a:lnTo>
                <a:lnTo>
                  <a:pt x="7799" y="3601"/>
                </a:lnTo>
                <a:lnTo>
                  <a:pt x="7817" y="3610"/>
                </a:lnTo>
                <a:lnTo>
                  <a:pt x="7825" y="3610"/>
                </a:lnTo>
                <a:lnTo>
                  <a:pt x="7825" y="3592"/>
                </a:lnTo>
                <a:lnTo>
                  <a:pt x="7817" y="3592"/>
                </a:lnTo>
                <a:close/>
                <a:moveTo>
                  <a:pt x="7552" y="3142"/>
                </a:moveTo>
                <a:lnTo>
                  <a:pt x="7552" y="3151"/>
                </a:lnTo>
                <a:lnTo>
                  <a:pt x="7570" y="3168"/>
                </a:lnTo>
                <a:lnTo>
                  <a:pt x="7578" y="3168"/>
                </a:lnTo>
                <a:lnTo>
                  <a:pt x="7587" y="3168"/>
                </a:lnTo>
                <a:lnTo>
                  <a:pt x="7587" y="3177"/>
                </a:lnTo>
                <a:lnTo>
                  <a:pt x="7596" y="3177"/>
                </a:lnTo>
                <a:lnTo>
                  <a:pt x="7596" y="3168"/>
                </a:lnTo>
                <a:lnTo>
                  <a:pt x="7605" y="3168"/>
                </a:lnTo>
                <a:lnTo>
                  <a:pt x="7605" y="3160"/>
                </a:lnTo>
                <a:lnTo>
                  <a:pt x="7605" y="3151"/>
                </a:lnTo>
                <a:lnTo>
                  <a:pt x="7596" y="3142"/>
                </a:lnTo>
                <a:lnTo>
                  <a:pt x="7587" y="3142"/>
                </a:lnTo>
                <a:lnTo>
                  <a:pt x="7570" y="3142"/>
                </a:lnTo>
                <a:close/>
                <a:moveTo>
                  <a:pt x="7367" y="2171"/>
                </a:moveTo>
                <a:lnTo>
                  <a:pt x="7358" y="2171"/>
                </a:lnTo>
                <a:lnTo>
                  <a:pt x="7349" y="2171"/>
                </a:lnTo>
                <a:lnTo>
                  <a:pt x="7340" y="2180"/>
                </a:lnTo>
                <a:lnTo>
                  <a:pt x="7367" y="2189"/>
                </a:lnTo>
                <a:lnTo>
                  <a:pt x="7367" y="2180"/>
                </a:lnTo>
                <a:lnTo>
                  <a:pt x="7376" y="2180"/>
                </a:lnTo>
                <a:lnTo>
                  <a:pt x="7376" y="2171"/>
                </a:lnTo>
                <a:close/>
                <a:moveTo>
                  <a:pt x="11628" y="4148"/>
                </a:moveTo>
                <a:lnTo>
                  <a:pt x="11619" y="4157"/>
                </a:lnTo>
                <a:lnTo>
                  <a:pt x="11610" y="4157"/>
                </a:lnTo>
                <a:lnTo>
                  <a:pt x="11601" y="4157"/>
                </a:lnTo>
                <a:lnTo>
                  <a:pt x="11593" y="4175"/>
                </a:lnTo>
                <a:lnTo>
                  <a:pt x="11601" y="4175"/>
                </a:lnTo>
                <a:lnTo>
                  <a:pt x="11610" y="4183"/>
                </a:lnTo>
                <a:lnTo>
                  <a:pt x="11619" y="4183"/>
                </a:lnTo>
                <a:lnTo>
                  <a:pt x="11654" y="4175"/>
                </a:lnTo>
                <a:lnTo>
                  <a:pt x="11637" y="4175"/>
                </a:lnTo>
                <a:lnTo>
                  <a:pt x="11637" y="4183"/>
                </a:lnTo>
                <a:lnTo>
                  <a:pt x="11628" y="4183"/>
                </a:lnTo>
                <a:lnTo>
                  <a:pt x="11619" y="4192"/>
                </a:lnTo>
                <a:lnTo>
                  <a:pt x="11610" y="4201"/>
                </a:lnTo>
                <a:lnTo>
                  <a:pt x="11619" y="4192"/>
                </a:lnTo>
                <a:lnTo>
                  <a:pt x="11628" y="4192"/>
                </a:lnTo>
                <a:lnTo>
                  <a:pt x="11654" y="4192"/>
                </a:lnTo>
                <a:lnTo>
                  <a:pt x="11646" y="4201"/>
                </a:lnTo>
                <a:lnTo>
                  <a:pt x="11637" y="4210"/>
                </a:lnTo>
                <a:lnTo>
                  <a:pt x="11646" y="4210"/>
                </a:lnTo>
                <a:lnTo>
                  <a:pt x="11654" y="4201"/>
                </a:lnTo>
                <a:lnTo>
                  <a:pt x="11663" y="4201"/>
                </a:lnTo>
                <a:lnTo>
                  <a:pt x="11672" y="4210"/>
                </a:lnTo>
                <a:lnTo>
                  <a:pt x="11707" y="4201"/>
                </a:lnTo>
                <a:lnTo>
                  <a:pt x="11716" y="4192"/>
                </a:lnTo>
                <a:lnTo>
                  <a:pt x="11725" y="4192"/>
                </a:lnTo>
                <a:lnTo>
                  <a:pt x="11734" y="4183"/>
                </a:lnTo>
                <a:lnTo>
                  <a:pt x="11743" y="4183"/>
                </a:lnTo>
                <a:lnTo>
                  <a:pt x="11743" y="4175"/>
                </a:lnTo>
                <a:lnTo>
                  <a:pt x="11743" y="4166"/>
                </a:lnTo>
                <a:lnTo>
                  <a:pt x="11751" y="4166"/>
                </a:lnTo>
                <a:lnTo>
                  <a:pt x="11751" y="4175"/>
                </a:lnTo>
                <a:lnTo>
                  <a:pt x="11760" y="4175"/>
                </a:lnTo>
                <a:lnTo>
                  <a:pt x="11769" y="4175"/>
                </a:lnTo>
                <a:lnTo>
                  <a:pt x="11778" y="4166"/>
                </a:lnTo>
                <a:lnTo>
                  <a:pt x="11796" y="4157"/>
                </a:lnTo>
                <a:lnTo>
                  <a:pt x="11804" y="4148"/>
                </a:lnTo>
                <a:lnTo>
                  <a:pt x="11813" y="4148"/>
                </a:lnTo>
                <a:lnTo>
                  <a:pt x="11831" y="4148"/>
                </a:lnTo>
                <a:lnTo>
                  <a:pt x="11840" y="4148"/>
                </a:lnTo>
                <a:lnTo>
                  <a:pt x="11840" y="4139"/>
                </a:lnTo>
                <a:lnTo>
                  <a:pt x="11848" y="4130"/>
                </a:lnTo>
                <a:lnTo>
                  <a:pt x="11848" y="4139"/>
                </a:lnTo>
                <a:lnTo>
                  <a:pt x="11857" y="4139"/>
                </a:lnTo>
                <a:lnTo>
                  <a:pt x="11866" y="4139"/>
                </a:lnTo>
                <a:lnTo>
                  <a:pt x="11875" y="4139"/>
                </a:lnTo>
                <a:lnTo>
                  <a:pt x="11884" y="4139"/>
                </a:lnTo>
                <a:lnTo>
                  <a:pt x="11893" y="4130"/>
                </a:lnTo>
                <a:lnTo>
                  <a:pt x="11884" y="4122"/>
                </a:lnTo>
                <a:lnTo>
                  <a:pt x="11893" y="4122"/>
                </a:lnTo>
                <a:lnTo>
                  <a:pt x="11901" y="4104"/>
                </a:lnTo>
                <a:lnTo>
                  <a:pt x="11901" y="4095"/>
                </a:lnTo>
                <a:lnTo>
                  <a:pt x="11901" y="4086"/>
                </a:lnTo>
                <a:lnTo>
                  <a:pt x="11910" y="4077"/>
                </a:lnTo>
                <a:lnTo>
                  <a:pt x="11910" y="4069"/>
                </a:lnTo>
                <a:lnTo>
                  <a:pt x="11919" y="4069"/>
                </a:lnTo>
                <a:lnTo>
                  <a:pt x="11910" y="4051"/>
                </a:lnTo>
                <a:lnTo>
                  <a:pt x="11910" y="4042"/>
                </a:lnTo>
                <a:lnTo>
                  <a:pt x="11910" y="4033"/>
                </a:lnTo>
                <a:lnTo>
                  <a:pt x="11901" y="4024"/>
                </a:lnTo>
                <a:lnTo>
                  <a:pt x="11910" y="4024"/>
                </a:lnTo>
                <a:lnTo>
                  <a:pt x="11910" y="4016"/>
                </a:lnTo>
                <a:lnTo>
                  <a:pt x="11910" y="4007"/>
                </a:lnTo>
                <a:lnTo>
                  <a:pt x="11910" y="3998"/>
                </a:lnTo>
                <a:lnTo>
                  <a:pt x="11901" y="3998"/>
                </a:lnTo>
                <a:lnTo>
                  <a:pt x="11901" y="3980"/>
                </a:lnTo>
                <a:lnTo>
                  <a:pt x="11893" y="3972"/>
                </a:lnTo>
                <a:lnTo>
                  <a:pt x="11893" y="3963"/>
                </a:lnTo>
                <a:lnTo>
                  <a:pt x="11893" y="3954"/>
                </a:lnTo>
                <a:lnTo>
                  <a:pt x="11901" y="3963"/>
                </a:lnTo>
                <a:lnTo>
                  <a:pt x="11901" y="3954"/>
                </a:lnTo>
                <a:lnTo>
                  <a:pt x="11910" y="3954"/>
                </a:lnTo>
                <a:lnTo>
                  <a:pt x="11919" y="3954"/>
                </a:lnTo>
                <a:lnTo>
                  <a:pt x="11928" y="3945"/>
                </a:lnTo>
                <a:lnTo>
                  <a:pt x="11928" y="3936"/>
                </a:lnTo>
                <a:lnTo>
                  <a:pt x="11937" y="3936"/>
                </a:lnTo>
                <a:lnTo>
                  <a:pt x="11945" y="3927"/>
                </a:lnTo>
                <a:lnTo>
                  <a:pt x="11945" y="3919"/>
                </a:lnTo>
                <a:lnTo>
                  <a:pt x="11945" y="3910"/>
                </a:lnTo>
                <a:lnTo>
                  <a:pt x="11937" y="3901"/>
                </a:lnTo>
                <a:lnTo>
                  <a:pt x="11945" y="3901"/>
                </a:lnTo>
                <a:lnTo>
                  <a:pt x="11945" y="3910"/>
                </a:lnTo>
                <a:lnTo>
                  <a:pt x="11954" y="3910"/>
                </a:lnTo>
                <a:lnTo>
                  <a:pt x="11954" y="3919"/>
                </a:lnTo>
                <a:lnTo>
                  <a:pt x="11954" y="3910"/>
                </a:lnTo>
                <a:lnTo>
                  <a:pt x="11954" y="3901"/>
                </a:lnTo>
                <a:lnTo>
                  <a:pt x="11954" y="3892"/>
                </a:lnTo>
                <a:lnTo>
                  <a:pt x="11945" y="3892"/>
                </a:lnTo>
                <a:lnTo>
                  <a:pt x="11937" y="3892"/>
                </a:lnTo>
                <a:lnTo>
                  <a:pt x="11928" y="3892"/>
                </a:lnTo>
                <a:lnTo>
                  <a:pt x="11937" y="3883"/>
                </a:lnTo>
                <a:lnTo>
                  <a:pt x="11937" y="3874"/>
                </a:lnTo>
                <a:lnTo>
                  <a:pt x="11928" y="3866"/>
                </a:lnTo>
                <a:lnTo>
                  <a:pt x="11919" y="3857"/>
                </a:lnTo>
                <a:lnTo>
                  <a:pt x="11910" y="3839"/>
                </a:lnTo>
                <a:lnTo>
                  <a:pt x="11901" y="3839"/>
                </a:lnTo>
                <a:lnTo>
                  <a:pt x="11893" y="3830"/>
                </a:lnTo>
                <a:lnTo>
                  <a:pt x="11884" y="3830"/>
                </a:lnTo>
                <a:lnTo>
                  <a:pt x="11866" y="3839"/>
                </a:lnTo>
                <a:lnTo>
                  <a:pt x="11857" y="3839"/>
                </a:lnTo>
                <a:lnTo>
                  <a:pt x="11848" y="3839"/>
                </a:lnTo>
                <a:lnTo>
                  <a:pt x="11840" y="3848"/>
                </a:lnTo>
                <a:lnTo>
                  <a:pt x="11840" y="3857"/>
                </a:lnTo>
                <a:lnTo>
                  <a:pt x="11831" y="3848"/>
                </a:lnTo>
                <a:lnTo>
                  <a:pt x="11840" y="3839"/>
                </a:lnTo>
                <a:lnTo>
                  <a:pt x="11848" y="3830"/>
                </a:lnTo>
                <a:lnTo>
                  <a:pt x="11840" y="3830"/>
                </a:lnTo>
                <a:lnTo>
                  <a:pt x="11831" y="3830"/>
                </a:lnTo>
                <a:lnTo>
                  <a:pt x="11822" y="3822"/>
                </a:lnTo>
                <a:lnTo>
                  <a:pt x="11813" y="3822"/>
                </a:lnTo>
                <a:lnTo>
                  <a:pt x="11822" y="3830"/>
                </a:lnTo>
                <a:lnTo>
                  <a:pt x="11813" y="3830"/>
                </a:lnTo>
                <a:lnTo>
                  <a:pt x="11804" y="3830"/>
                </a:lnTo>
                <a:lnTo>
                  <a:pt x="11804" y="3839"/>
                </a:lnTo>
                <a:lnTo>
                  <a:pt x="11804" y="3848"/>
                </a:lnTo>
                <a:lnTo>
                  <a:pt x="11804" y="3857"/>
                </a:lnTo>
                <a:lnTo>
                  <a:pt x="11796" y="3857"/>
                </a:lnTo>
                <a:lnTo>
                  <a:pt x="11796" y="3848"/>
                </a:lnTo>
                <a:lnTo>
                  <a:pt x="11804" y="3848"/>
                </a:lnTo>
                <a:lnTo>
                  <a:pt x="11804" y="3839"/>
                </a:lnTo>
                <a:lnTo>
                  <a:pt x="11796" y="3839"/>
                </a:lnTo>
                <a:lnTo>
                  <a:pt x="11796" y="3830"/>
                </a:lnTo>
                <a:lnTo>
                  <a:pt x="11787" y="3830"/>
                </a:lnTo>
                <a:lnTo>
                  <a:pt x="11787" y="3839"/>
                </a:lnTo>
                <a:lnTo>
                  <a:pt x="11769" y="3839"/>
                </a:lnTo>
                <a:lnTo>
                  <a:pt x="11760" y="3839"/>
                </a:lnTo>
                <a:lnTo>
                  <a:pt x="11751" y="3839"/>
                </a:lnTo>
                <a:lnTo>
                  <a:pt x="11751" y="3848"/>
                </a:lnTo>
                <a:lnTo>
                  <a:pt x="11743" y="3848"/>
                </a:lnTo>
                <a:lnTo>
                  <a:pt x="11743" y="3857"/>
                </a:lnTo>
                <a:lnTo>
                  <a:pt x="11743" y="3866"/>
                </a:lnTo>
                <a:lnTo>
                  <a:pt x="11734" y="3874"/>
                </a:lnTo>
                <a:lnTo>
                  <a:pt x="11734" y="3883"/>
                </a:lnTo>
                <a:lnTo>
                  <a:pt x="11725" y="3883"/>
                </a:lnTo>
                <a:lnTo>
                  <a:pt x="11716" y="3883"/>
                </a:lnTo>
                <a:lnTo>
                  <a:pt x="11716" y="3892"/>
                </a:lnTo>
                <a:lnTo>
                  <a:pt x="11734" y="3901"/>
                </a:lnTo>
                <a:lnTo>
                  <a:pt x="11760" y="3892"/>
                </a:lnTo>
                <a:lnTo>
                  <a:pt x="11751" y="3901"/>
                </a:lnTo>
                <a:lnTo>
                  <a:pt x="11751" y="3910"/>
                </a:lnTo>
                <a:lnTo>
                  <a:pt x="11743" y="3910"/>
                </a:lnTo>
                <a:lnTo>
                  <a:pt x="11734" y="3919"/>
                </a:lnTo>
                <a:lnTo>
                  <a:pt x="11725" y="3919"/>
                </a:lnTo>
                <a:lnTo>
                  <a:pt x="11725" y="3927"/>
                </a:lnTo>
                <a:lnTo>
                  <a:pt x="11734" y="3936"/>
                </a:lnTo>
                <a:lnTo>
                  <a:pt x="11725" y="3936"/>
                </a:lnTo>
                <a:lnTo>
                  <a:pt x="11716" y="3936"/>
                </a:lnTo>
                <a:lnTo>
                  <a:pt x="11698" y="3927"/>
                </a:lnTo>
                <a:lnTo>
                  <a:pt x="11690" y="3927"/>
                </a:lnTo>
                <a:lnTo>
                  <a:pt x="11690" y="3936"/>
                </a:lnTo>
                <a:lnTo>
                  <a:pt x="11672" y="3927"/>
                </a:lnTo>
                <a:lnTo>
                  <a:pt x="11654" y="3927"/>
                </a:lnTo>
                <a:lnTo>
                  <a:pt x="11646" y="3927"/>
                </a:lnTo>
                <a:lnTo>
                  <a:pt x="11637" y="3936"/>
                </a:lnTo>
                <a:lnTo>
                  <a:pt x="11628" y="3936"/>
                </a:lnTo>
                <a:lnTo>
                  <a:pt x="11619" y="3927"/>
                </a:lnTo>
                <a:lnTo>
                  <a:pt x="11619" y="3936"/>
                </a:lnTo>
                <a:lnTo>
                  <a:pt x="11619" y="3945"/>
                </a:lnTo>
                <a:lnTo>
                  <a:pt x="11628" y="3936"/>
                </a:lnTo>
                <a:lnTo>
                  <a:pt x="11628" y="3945"/>
                </a:lnTo>
                <a:lnTo>
                  <a:pt x="11628" y="3954"/>
                </a:lnTo>
                <a:lnTo>
                  <a:pt x="11637" y="3954"/>
                </a:lnTo>
                <a:lnTo>
                  <a:pt x="11637" y="3963"/>
                </a:lnTo>
                <a:lnTo>
                  <a:pt x="11628" y="3963"/>
                </a:lnTo>
                <a:lnTo>
                  <a:pt x="11628" y="3972"/>
                </a:lnTo>
                <a:lnTo>
                  <a:pt x="11646" y="3972"/>
                </a:lnTo>
                <a:lnTo>
                  <a:pt x="11654" y="3972"/>
                </a:lnTo>
                <a:lnTo>
                  <a:pt x="11654" y="3980"/>
                </a:lnTo>
                <a:lnTo>
                  <a:pt x="11646" y="3980"/>
                </a:lnTo>
                <a:lnTo>
                  <a:pt x="11628" y="3989"/>
                </a:lnTo>
                <a:lnTo>
                  <a:pt x="11637" y="3998"/>
                </a:lnTo>
                <a:lnTo>
                  <a:pt x="11646" y="3998"/>
                </a:lnTo>
                <a:lnTo>
                  <a:pt x="11628" y="3998"/>
                </a:lnTo>
                <a:lnTo>
                  <a:pt x="11619" y="4007"/>
                </a:lnTo>
                <a:lnTo>
                  <a:pt x="11610" y="4007"/>
                </a:lnTo>
                <a:lnTo>
                  <a:pt x="11619" y="4007"/>
                </a:lnTo>
                <a:lnTo>
                  <a:pt x="11619" y="4016"/>
                </a:lnTo>
                <a:lnTo>
                  <a:pt x="11628" y="4016"/>
                </a:lnTo>
                <a:lnTo>
                  <a:pt x="11637" y="4016"/>
                </a:lnTo>
                <a:lnTo>
                  <a:pt x="11628" y="4024"/>
                </a:lnTo>
                <a:lnTo>
                  <a:pt x="11637" y="4024"/>
                </a:lnTo>
                <a:lnTo>
                  <a:pt x="11646" y="4024"/>
                </a:lnTo>
                <a:lnTo>
                  <a:pt x="11654" y="4024"/>
                </a:lnTo>
                <a:lnTo>
                  <a:pt x="11654" y="4033"/>
                </a:lnTo>
                <a:lnTo>
                  <a:pt x="11663" y="4033"/>
                </a:lnTo>
                <a:lnTo>
                  <a:pt x="11690" y="4033"/>
                </a:lnTo>
                <a:lnTo>
                  <a:pt x="11698" y="4042"/>
                </a:lnTo>
                <a:lnTo>
                  <a:pt x="11690" y="4042"/>
                </a:lnTo>
                <a:lnTo>
                  <a:pt x="11681" y="4051"/>
                </a:lnTo>
                <a:lnTo>
                  <a:pt x="11672" y="4051"/>
                </a:lnTo>
                <a:lnTo>
                  <a:pt x="11663" y="4069"/>
                </a:lnTo>
                <a:lnTo>
                  <a:pt x="11663" y="4077"/>
                </a:lnTo>
                <a:lnTo>
                  <a:pt x="11654" y="4077"/>
                </a:lnTo>
                <a:lnTo>
                  <a:pt x="11646" y="4095"/>
                </a:lnTo>
                <a:lnTo>
                  <a:pt x="11628" y="4104"/>
                </a:lnTo>
                <a:lnTo>
                  <a:pt x="11637" y="4104"/>
                </a:lnTo>
                <a:lnTo>
                  <a:pt x="11654" y="4095"/>
                </a:lnTo>
                <a:lnTo>
                  <a:pt x="11663" y="4095"/>
                </a:lnTo>
                <a:lnTo>
                  <a:pt x="11681" y="4095"/>
                </a:lnTo>
                <a:lnTo>
                  <a:pt x="11690" y="4095"/>
                </a:lnTo>
                <a:lnTo>
                  <a:pt x="11698" y="4086"/>
                </a:lnTo>
                <a:lnTo>
                  <a:pt x="11716" y="4095"/>
                </a:lnTo>
                <a:lnTo>
                  <a:pt x="11690" y="4095"/>
                </a:lnTo>
                <a:lnTo>
                  <a:pt x="11672" y="4104"/>
                </a:lnTo>
                <a:lnTo>
                  <a:pt x="11654" y="4104"/>
                </a:lnTo>
                <a:lnTo>
                  <a:pt x="11646" y="4104"/>
                </a:lnTo>
                <a:lnTo>
                  <a:pt x="11637" y="4113"/>
                </a:lnTo>
                <a:lnTo>
                  <a:pt x="11628" y="4122"/>
                </a:lnTo>
                <a:lnTo>
                  <a:pt x="11637" y="4122"/>
                </a:lnTo>
                <a:lnTo>
                  <a:pt x="11637" y="4130"/>
                </a:lnTo>
                <a:lnTo>
                  <a:pt x="11628" y="4139"/>
                </a:lnTo>
                <a:lnTo>
                  <a:pt x="11619" y="4130"/>
                </a:lnTo>
                <a:lnTo>
                  <a:pt x="11610" y="4130"/>
                </a:lnTo>
                <a:lnTo>
                  <a:pt x="11593" y="4139"/>
                </a:lnTo>
                <a:lnTo>
                  <a:pt x="11593" y="4148"/>
                </a:lnTo>
                <a:lnTo>
                  <a:pt x="11601" y="4148"/>
                </a:lnTo>
                <a:close/>
                <a:moveTo>
                  <a:pt x="5743" y="1880"/>
                </a:moveTo>
                <a:lnTo>
                  <a:pt x="5743" y="1889"/>
                </a:lnTo>
                <a:lnTo>
                  <a:pt x="5752" y="1915"/>
                </a:lnTo>
                <a:lnTo>
                  <a:pt x="5752" y="1924"/>
                </a:lnTo>
                <a:lnTo>
                  <a:pt x="5752" y="1933"/>
                </a:lnTo>
                <a:lnTo>
                  <a:pt x="5761" y="1933"/>
                </a:lnTo>
                <a:lnTo>
                  <a:pt x="5787" y="1950"/>
                </a:lnTo>
                <a:lnTo>
                  <a:pt x="5814" y="1959"/>
                </a:lnTo>
                <a:lnTo>
                  <a:pt x="5849" y="1959"/>
                </a:lnTo>
                <a:lnTo>
                  <a:pt x="5885" y="1959"/>
                </a:lnTo>
                <a:lnTo>
                  <a:pt x="5902" y="1968"/>
                </a:lnTo>
                <a:lnTo>
                  <a:pt x="5920" y="1977"/>
                </a:lnTo>
                <a:lnTo>
                  <a:pt x="5937" y="1986"/>
                </a:lnTo>
                <a:lnTo>
                  <a:pt x="5955" y="1995"/>
                </a:lnTo>
                <a:lnTo>
                  <a:pt x="5946" y="1995"/>
                </a:lnTo>
                <a:lnTo>
                  <a:pt x="5920" y="2003"/>
                </a:lnTo>
                <a:lnTo>
                  <a:pt x="5902" y="2003"/>
                </a:lnTo>
                <a:lnTo>
                  <a:pt x="5885" y="2003"/>
                </a:lnTo>
                <a:lnTo>
                  <a:pt x="5867" y="1995"/>
                </a:lnTo>
                <a:lnTo>
                  <a:pt x="5849" y="1986"/>
                </a:lnTo>
                <a:lnTo>
                  <a:pt x="5840" y="1986"/>
                </a:lnTo>
                <a:lnTo>
                  <a:pt x="5814" y="1986"/>
                </a:lnTo>
                <a:lnTo>
                  <a:pt x="5787" y="1986"/>
                </a:lnTo>
                <a:lnTo>
                  <a:pt x="5779" y="1986"/>
                </a:lnTo>
                <a:lnTo>
                  <a:pt x="5787" y="1986"/>
                </a:lnTo>
                <a:lnTo>
                  <a:pt x="5787" y="1995"/>
                </a:lnTo>
                <a:lnTo>
                  <a:pt x="5796" y="2021"/>
                </a:lnTo>
                <a:lnTo>
                  <a:pt x="5796" y="2030"/>
                </a:lnTo>
                <a:lnTo>
                  <a:pt x="5823" y="2056"/>
                </a:lnTo>
                <a:lnTo>
                  <a:pt x="5832" y="2065"/>
                </a:lnTo>
                <a:lnTo>
                  <a:pt x="5840" y="2065"/>
                </a:lnTo>
                <a:lnTo>
                  <a:pt x="5858" y="2065"/>
                </a:lnTo>
                <a:lnTo>
                  <a:pt x="5876" y="2074"/>
                </a:lnTo>
                <a:lnTo>
                  <a:pt x="5893" y="2092"/>
                </a:lnTo>
                <a:lnTo>
                  <a:pt x="5902" y="2092"/>
                </a:lnTo>
                <a:lnTo>
                  <a:pt x="5911" y="2083"/>
                </a:lnTo>
                <a:lnTo>
                  <a:pt x="5920" y="2083"/>
                </a:lnTo>
                <a:lnTo>
                  <a:pt x="5929" y="2083"/>
                </a:lnTo>
                <a:lnTo>
                  <a:pt x="5946" y="2083"/>
                </a:lnTo>
                <a:lnTo>
                  <a:pt x="5955" y="2083"/>
                </a:lnTo>
                <a:lnTo>
                  <a:pt x="5955" y="2074"/>
                </a:lnTo>
                <a:lnTo>
                  <a:pt x="5946" y="2074"/>
                </a:lnTo>
                <a:lnTo>
                  <a:pt x="5955" y="2074"/>
                </a:lnTo>
                <a:lnTo>
                  <a:pt x="5973" y="2074"/>
                </a:lnTo>
                <a:lnTo>
                  <a:pt x="5982" y="2074"/>
                </a:lnTo>
                <a:lnTo>
                  <a:pt x="5990" y="2074"/>
                </a:lnTo>
                <a:lnTo>
                  <a:pt x="6008" y="2065"/>
                </a:lnTo>
                <a:lnTo>
                  <a:pt x="5999" y="2074"/>
                </a:lnTo>
                <a:lnTo>
                  <a:pt x="5999" y="2083"/>
                </a:lnTo>
                <a:lnTo>
                  <a:pt x="5999" y="2092"/>
                </a:lnTo>
                <a:lnTo>
                  <a:pt x="6008" y="2101"/>
                </a:lnTo>
                <a:lnTo>
                  <a:pt x="6008" y="2109"/>
                </a:lnTo>
                <a:lnTo>
                  <a:pt x="6026" y="2109"/>
                </a:lnTo>
                <a:lnTo>
                  <a:pt x="6052" y="2118"/>
                </a:lnTo>
                <a:lnTo>
                  <a:pt x="6079" y="2109"/>
                </a:lnTo>
                <a:lnTo>
                  <a:pt x="6105" y="2118"/>
                </a:lnTo>
                <a:lnTo>
                  <a:pt x="6114" y="2118"/>
                </a:lnTo>
                <a:lnTo>
                  <a:pt x="6123" y="2118"/>
                </a:lnTo>
                <a:lnTo>
                  <a:pt x="6123" y="2127"/>
                </a:lnTo>
                <a:lnTo>
                  <a:pt x="6140" y="2127"/>
                </a:lnTo>
                <a:lnTo>
                  <a:pt x="6193" y="2136"/>
                </a:lnTo>
                <a:lnTo>
                  <a:pt x="6220" y="2136"/>
                </a:lnTo>
                <a:lnTo>
                  <a:pt x="6246" y="2127"/>
                </a:lnTo>
                <a:lnTo>
                  <a:pt x="6264" y="2127"/>
                </a:lnTo>
                <a:lnTo>
                  <a:pt x="6290" y="2145"/>
                </a:lnTo>
                <a:lnTo>
                  <a:pt x="6308" y="2145"/>
                </a:lnTo>
                <a:lnTo>
                  <a:pt x="6317" y="2145"/>
                </a:lnTo>
                <a:lnTo>
                  <a:pt x="6334" y="2145"/>
                </a:lnTo>
                <a:lnTo>
                  <a:pt x="6361" y="2136"/>
                </a:lnTo>
                <a:lnTo>
                  <a:pt x="6405" y="2162"/>
                </a:lnTo>
                <a:lnTo>
                  <a:pt x="6414" y="2153"/>
                </a:lnTo>
                <a:lnTo>
                  <a:pt x="6405" y="2145"/>
                </a:lnTo>
                <a:lnTo>
                  <a:pt x="6387" y="2127"/>
                </a:lnTo>
                <a:lnTo>
                  <a:pt x="6379" y="2127"/>
                </a:lnTo>
                <a:lnTo>
                  <a:pt x="6370" y="2127"/>
                </a:lnTo>
                <a:lnTo>
                  <a:pt x="6361" y="2118"/>
                </a:lnTo>
                <a:lnTo>
                  <a:pt x="6352" y="2118"/>
                </a:lnTo>
                <a:lnTo>
                  <a:pt x="6361" y="2109"/>
                </a:lnTo>
                <a:lnTo>
                  <a:pt x="6396" y="2118"/>
                </a:lnTo>
                <a:lnTo>
                  <a:pt x="6414" y="2118"/>
                </a:lnTo>
                <a:lnTo>
                  <a:pt x="6432" y="2118"/>
                </a:lnTo>
                <a:lnTo>
                  <a:pt x="6449" y="2127"/>
                </a:lnTo>
                <a:lnTo>
                  <a:pt x="6458" y="2127"/>
                </a:lnTo>
                <a:lnTo>
                  <a:pt x="6467" y="2127"/>
                </a:lnTo>
                <a:lnTo>
                  <a:pt x="6502" y="2145"/>
                </a:lnTo>
                <a:lnTo>
                  <a:pt x="6511" y="2145"/>
                </a:lnTo>
                <a:lnTo>
                  <a:pt x="6529" y="2145"/>
                </a:lnTo>
                <a:lnTo>
                  <a:pt x="6546" y="2136"/>
                </a:lnTo>
                <a:lnTo>
                  <a:pt x="6555" y="2127"/>
                </a:lnTo>
                <a:lnTo>
                  <a:pt x="6564" y="2127"/>
                </a:lnTo>
                <a:lnTo>
                  <a:pt x="6564" y="2118"/>
                </a:lnTo>
                <a:lnTo>
                  <a:pt x="6564" y="2109"/>
                </a:lnTo>
                <a:lnTo>
                  <a:pt x="6564" y="2101"/>
                </a:lnTo>
                <a:lnTo>
                  <a:pt x="6564" y="2092"/>
                </a:lnTo>
                <a:lnTo>
                  <a:pt x="6555" y="2092"/>
                </a:lnTo>
                <a:lnTo>
                  <a:pt x="6546" y="2083"/>
                </a:lnTo>
                <a:lnTo>
                  <a:pt x="6529" y="2074"/>
                </a:lnTo>
                <a:lnTo>
                  <a:pt x="6520" y="2074"/>
                </a:lnTo>
                <a:lnTo>
                  <a:pt x="6520" y="2065"/>
                </a:lnTo>
                <a:lnTo>
                  <a:pt x="6529" y="2065"/>
                </a:lnTo>
                <a:lnTo>
                  <a:pt x="6529" y="2056"/>
                </a:lnTo>
                <a:lnTo>
                  <a:pt x="6537" y="2048"/>
                </a:lnTo>
                <a:lnTo>
                  <a:pt x="6546" y="2048"/>
                </a:lnTo>
                <a:lnTo>
                  <a:pt x="6555" y="2048"/>
                </a:lnTo>
                <a:lnTo>
                  <a:pt x="6555" y="2056"/>
                </a:lnTo>
                <a:lnTo>
                  <a:pt x="6564" y="2065"/>
                </a:lnTo>
                <a:lnTo>
                  <a:pt x="6581" y="2083"/>
                </a:lnTo>
                <a:lnTo>
                  <a:pt x="6590" y="2083"/>
                </a:lnTo>
                <a:lnTo>
                  <a:pt x="6599" y="2101"/>
                </a:lnTo>
                <a:lnTo>
                  <a:pt x="6608" y="2101"/>
                </a:lnTo>
                <a:lnTo>
                  <a:pt x="6617" y="2101"/>
                </a:lnTo>
                <a:lnTo>
                  <a:pt x="6634" y="2092"/>
                </a:lnTo>
                <a:lnTo>
                  <a:pt x="6643" y="2092"/>
                </a:lnTo>
                <a:lnTo>
                  <a:pt x="6643" y="2101"/>
                </a:lnTo>
                <a:lnTo>
                  <a:pt x="6652" y="2118"/>
                </a:lnTo>
                <a:lnTo>
                  <a:pt x="6652" y="2136"/>
                </a:lnTo>
                <a:lnTo>
                  <a:pt x="6652" y="2145"/>
                </a:lnTo>
                <a:lnTo>
                  <a:pt x="6661" y="2145"/>
                </a:lnTo>
                <a:lnTo>
                  <a:pt x="6679" y="2145"/>
                </a:lnTo>
                <a:lnTo>
                  <a:pt x="6696" y="2145"/>
                </a:lnTo>
                <a:lnTo>
                  <a:pt x="6696" y="2153"/>
                </a:lnTo>
                <a:lnTo>
                  <a:pt x="6705" y="2153"/>
                </a:lnTo>
                <a:lnTo>
                  <a:pt x="6705" y="2162"/>
                </a:lnTo>
                <a:lnTo>
                  <a:pt x="6696" y="2171"/>
                </a:lnTo>
                <a:lnTo>
                  <a:pt x="6687" y="2171"/>
                </a:lnTo>
                <a:lnTo>
                  <a:pt x="6696" y="2180"/>
                </a:lnTo>
                <a:lnTo>
                  <a:pt x="6705" y="2180"/>
                </a:lnTo>
                <a:lnTo>
                  <a:pt x="6714" y="2180"/>
                </a:lnTo>
                <a:lnTo>
                  <a:pt x="6723" y="2180"/>
                </a:lnTo>
                <a:lnTo>
                  <a:pt x="6731" y="2171"/>
                </a:lnTo>
                <a:lnTo>
                  <a:pt x="6740" y="2171"/>
                </a:lnTo>
                <a:lnTo>
                  <a:pt x="6758" y="2171"/>
                </a:lnTo>
                <a:lnTo>
                  <a:pt x="6740" y="2180"/>
                </a:lnTo>
                <a:lnTo>
                  <a:pt x="6731" y="2180"/>
                </a:lnTo>
                <a:lnTo>
                  <a:pt x="6731" y="2189"/>
                </a:lnTo>
                <a:lnTo>
                  <a:pt x="6740" y="2198"/>
                </a:lnTo>
                <a:lnTo>
                  <a:pt x="6749" y="2206"/>
                </a:lnTo>
                <a:lnTo>
                  <a:pt x="6758" y="2206"/>
                </a:lnTo>
                <a:lnTo>
                  <a:pt x="6767" y="2206"/>
                </a:lnTo>
                <a:lnTo>
                  <a:pt x="6784" y="2215"/>
                </a:lnTo>
                <a:lnTo>
                  <a:pt x="6793" y="2215"/>
                </a:lnTo>
                <a:lnTo>
                  <a:pt x="6793" y="2233"/>
                </a:lnTo>
                <a:lnTo>
                  <a:pt x="6784" y="2242"/>
                </a:lnTo>
                <a:lnTo>
                  <a:pt x="6784" y="2251"/>
                </a:lnTo>
                <a:lnTo>
                  <a:pt x="6776" y="2251"/>
                </a:lnTo>
                <a:lnTo>
                  <a:pt x="6767" y="2251"/>
                </a:lnTo>
                <a:lnTo>
                  <a:pt x="6740" y="2251"/>
                </a:lnTo>
                <a:lnTo>
                  <a:pt x="6731" y="2251"/>
                </a:lnTo>
                <a:lnTo>
                  <a:pt x="6731" y="2259"/>
                </a:lnTo>
                <a:lnTo>
                  <a:pt x="6731" y="2277"/>
                </a:lnTo>
                <a:lnTo>
                  <a:pt x="6723" y="2286"/>
                </a:lnTo>
                <a:lnTo>
                  <a:pt x="6723" y="2295"/>
                </a:lnTo>
                <a:lnTo>
                  <a:pt x="6731" y="2295"/>
                </a:lnTo>
                <a:lnTo>
                  <a:pt x="6740" y="2295"/>
                </a:lnTo>
                <a:lnTo>
                  <a:pt x="6758" y="2295"/>
                </a:lnTo>
                <a:lnTo>
                  <a:pt x="6784" y="2277"/>
                </a:lnTo>
                <a:lnTo>
                  <a:pt x="6802" y="2268"/>
                </a:lnTo>
                <a:lnTo>
                  <a:pt x="6802" y="2259"/>
                </a:lnTo>
                <a:lnTo>
                  <a:pt x="6811" y="2259"/>
                </a:lnTo>
                <a:lnTo>
                  <a:pt x="6820" y="2268"/>
                </a:lnTo>
                <a:lnTo>
                  <a:pt x="6829" y="2268"/>
                </a:lnTo>
                <a:lnTo>
                  <a:pt x="6837" y="2268"/>
                </a:lnTo>
                <a:lnTo>
                  <a:pt x="6846" y="2251"/>
                </a:lnTo>
                <a:lnTo>
                  <a:pt x="6855" y="2251"/>
                </a:lnTo>
                <a:lnTo>
                  <a:pt x="6864" y="2251"/>
                </a:lnTo>
                <a:lnTo>
                  <a:pt x="6864" y="2259"/>
                </a:lnTo>
                <a:lnTo>
                  <a:pt x="6855" y="2259"/>
                </a:lnTo>
                <a:lnTo>
                  <a:pt x="6846" y="2259"/>
                </a:lnTo>
                <a:lnTo>
                  <a:pt x="6846" y="2268"/>
                </a:lnTo>
                <a:lnTo>
                  <a:pt x="6855" y="2268"/>
                </a:lnTo>
                <a:lnTo>
                  <a:pt x="6864" y="2268"/>
                </a:lnTo>
                <a:lnTo>
                  <a:pt x="6855" y="2277"/>
                </a:lnTo>
                <a:lnTo>
                  <a:pt x="6855" y="2286"/>
                </a:lnTo>
                <a:lnTo>
                  <a:pt x="6864" y="2286"/>
                </a:lnTo>
                <a:lnTo>
                  <a:pt x="6873" y="2295"/>
                </a:lnTo>
                <a:lnTo>
                  <a:pt x="6890" y="2312"/>
                </a:lnTo>
                <a:lnTo>
                  <a:pt x="6899" y="2312"/>
                </a:lnTo>
                <a:lnTo>
                  <a:pt x="6908" y="2321"/>
                </a:lnTo>
                <a:lnTo>
                  <a:pt x="6917" y="2312"/>
                </a:lnTo>
                <a:lnTo>
                  <a:pt x="6908" y="2295"/>
                </a:lnTo>
                <a:lnTo>
                  <a:pt x="6917" y="2295"/>
                </a:lnTo>
                <a:lnTo>
                  <a:pt x="6926" y="2295"/>
                </a:lnTo>
                <a:lnTo>
                  <a:pt x="6934" y="2295"/>
                </a:lnTo>
                <a:lnTo>
                  <a:pt x="6934" y="2303"/>
                </a:lnTo>
                <a:lnTo>
                  <a:pt x="6934" y="2312"/>
                </a:lnTo>
                <a:lnTo>
                  <a:pt x="6934" y="2321"/>
                </a:lnTo>
                <a:lnTo>
                  <a:pt x="6926" y="2330"/>
                </a:lnTo>
                <a:lnTo>
                  <a:pt x="6934" y="2339"/>
                </a:lnTo>
                <a:lnTo>
                  <a:pt x="6934" y="2348"/>
                </a:lnTo>
                <a:lnTo>
                  <a:pt x="6943" y="2348"/>
                </a:lnTo>
                <a:lnTo>
                  <a:pt x="6952" y="2348"/>
                </a:lnTo>
                <a:lnTo>
                  <a:pt x="6970" y="2339"/>
                </a:lnTo>
                <a:lnTo>
                  <a:pt x="6970" y="2348"/>
                </a:lnTo>
                <a:lnTo>
                  <a:pt x="6987" y="2374"/>
                </a:lnTo>
                <a:lnTo>
                  <a:pt x="6996" y="2392"/>
                </a:lnTo>
                <a:lnTo>
                  <a:pt x="7014" y="2409"/>
                </a:lnTo>
                <a:lnTo>
                  <a:pt x="7023" y="2427"/>
                </a:lnTo>
                <a:lnTo>
                  <a:pt x="7040" y="2471"/>
                </a:lnTo>
                <a:lnTo>
                  <a:pt x="7049" y="2471"/>
                </a:lnTo>
                <a:lnTo>
                  <a:pt x="7049" y="2480"/>
                </a:lnTo>
                <a:lnTo>
                  <a:pt x="7040" y="2498"/>
                </a:lnTo>
                <a:lnTo>
                  <a:pt x="7031" y="2498"/>
                </a:lnTo>
                <a:lnTo>
                  <a:pt x="7014" y="2506"/>
                </a:lnTo>
                <a:lnTo>
                  <a:pt x="7005" y="2506"/>
                </a:lnTo>
                <a:lnTo>
                  <a:pt x="6996" y="2524"/>
                </a:lnTo>
                <a:lnTo>
                  <a:pt x="6996" y="2533"/>
                </a:lnTo>
                <a:lnTo>
                  <a:pt x="6996" y="2542"/>
                </a:lnTo>
                <a:lnTo>
                  <a:pt x="6987" y="2542"/>
                </a:lnTo>
                <a:lnTo>
                  <a:pt x="6978" y="2551"/>
                </a:lnTo>
                <a:lnTo>
                  <a:pt x="6970" y="2551"/>
                </a:lnTo>
                <a:lnTo>
                  <a:pt x="6970" y="2559"/>
                </a:lnTo>
                <a:lnTo>
                  <a:pt x="6961" y="2559"/>
                </a:lnTo>
                <a:lnTo>
                  <a:pt x="6952" y="2568"/>
                </a:lnTo>
                <a:lnTo>
                  <a:pt x="6926" y="2586"/>
                </a:lnTo>
                <a:lnTo>
                  <a:pt x="6890" y="2612"/>
                </a:lnTo>
                <a:lnTo>
                  <a:pt x="6890" y="2621"/>
                </a:lnTo>
                <a:lnTo>
                  <a:pt x="6899" y="2630"/>
                </a:lnTo>
                <a:lnTo>
                  <a:pt x="6917" y="2648"/>
                </a:lnTo>
                <a:lnTo>
                  <a:pt x="6934" y="2657"/>
                </a:lnTo>
                <a:lnTo>
                  <a:pt x="6934" y="2665"/>
                </a:lnTo>
                <a:lnTo>
                  <a:pt x="6943" y="2674"/>
                </a:lnTo>
                <a:lnTo>
                  <a:pt x="6952" y="2692"/>
                </a:lnTo>
                <a:lnTo>
                  <a:pt x="6952" y="2701"/>
                </a:lnTo>
                <a:lnTo>
                  <a:pt x="6943" y="2701"/>
                </a:lnTo>
                <a:lnTo>
                  <a:pt x="6926" y="2692"/>
                </a:lnTo>
                <a:lnTo>
                  <a:pt x="6917" y="2692"/>
                </a:lnTo>
                <a:lnTo>
                  <a:pt x="6908" y="2692"/>
                </a:lnTo>
                <a:lnTo>
                  <a:pt x="6899" y="2701"/>
                </a:lnTo>
                <a:lnTo>
                  <a:pt x="6890" y="2709"/>
                </a:lnTo>
                <a:lnTo>
                  <a:pt x="6881" y="2709"/>
                </a:lnTo>
                <a:lnTo>
                  <a:pt x="6873" y="2709"/>
                </a:lnTo>
                <a:lnTo>
                  <a:pt x="6855" y="2709"/>
                </a:lnTo>
                <a:lnTo>
                  <a:pt x="6846" y="2709"/>
                </a:lnTo>
                <a:lnTo>
                  <a:pt x="6837" y="2709"/>
                </a:lnTo>
                <a:lnTo>
                  <a:pt x="6837" y="2718"/>
                </a:lnTo>
                <a:lnTo>
                  <a:pt x="6829" y="2718"/>
                </a:lnTo>
                <a:lnTo>
                  <a:pt x="6820" y="2718"/>
                </a:lnTo>
                <a:lnTo>
                  <a:pt x="6793" y="2718"/>
                </a:lnTo>
                <a:lnTo>
                  <a:pt x="6784" y="2718"/>
                </a:lnTo>
                <a:lnTo>
                  <a:pt x="6784" y="2727"/>
                </a:lnTo>
                <a:lnTo>
                  <a:pt x="6811" y="2736"/>
                </a:lnTo>
                <a:lnTo>
                  <a:pt x="6811" y="2745"/>
                </a:lnTo>
                <a:lnTo>
                  <a:pt x="6820" y="2745"/>
                </a:lnTo>
                <a:lnTo>
                  <a:pt x="6820" y="2754"/>
                </a:lnTo>
                <a:lnTo>
                  <a:pt x="6820" y="2762"/>
                </a:lnTo>
                <a:lnTo>
                  <a:pt x="6811" y="2762"/>
                </a:lnTo>
                <a:lnTo>
                  <a:pt x="6811" y="2771"/>
                </a:lnTo>
                <a:lnTo>
                  <a:pt x="6802" y="2771"/>
                </a:lnTo>
                <a:lnTo>
                  <a:pt x="6802" y="2762"/>
                </a:lnTo>
                <a:lnTo>
                  <a:pt x="6811" y="2754"/>
                </a:lnTo>
                <a:lnTo>
                  <a:pt x="6802" y="2745"/>
                </a:lnTo>
                <a:lnTo>
                  <a:pt x="6793" y="2736"/>
                </a:lnTo>
                <a:lnTo>
                  <a:pt x="6784" y="2727"/>
                </a:lnTo>
                <a:lnTo>
                  <a:pt x="6767" y="2718"/>
                </a:lnTo>
                <a:lnTo>
                  <a:pt x="6731" y="2709"/>
                </a:lnTo>
                <a:lnTo>
                  <a:pt x="6714" y="2701"/>
                </a:lnTo>
                <a:lnTo>
                  <a:pt x="6705" y="2701"/>
                </a:lnTo>
                <a:lnTo>
                  <a:pt x="6687" y="2701"/>
                </a:lnTo>
                <a:lnTo>
                  <a:pt x="6679" y="2701"/>
                </a:lnTo>
                <a:lnTo>
                  <a:pt x="6670" y="2701"/>
                </a:lnTo>
                <a:lnTo>
                  <a:pt x="6670" y="2709"/>
                </a:lnTo>
                <a:lnTo>
                  <a:pt x="6661" y="2709"/>
                </a:lnTo>
                <a:lnTo>
                  <a:pt x="6661" y="2718"/>
                </a:lnTo>
                <a:lnTo>
                  <a:pt x="6670" y="2727"/>
                </a:lnTo>
                <a:lnTo>
                  <a:pt x="6661" y="2736"/>
                </a:lnTo>
                <a:lnTo>
                  <a:pt x="6634" y="2745"/>
                </a:lnTo>
                <a:lnTo>
                  <a:pt x="6626" y="2754"/>
                </a:lnTo>
                <a:lnTo>
                  <a:pt x="6617" y="2754"/>
                </a:lnTo>
                <a:lnTo>
                  <a:pt x="6617" y="2762"/>
                </a:lnTo>
                <a:lnTo>
                  <a:pt x="6617" y="2780"/>
                </a:lnTo>
                <a:lnTo>
                  <a:pt x="6608" y="2780"/>
                </a:lnTo>
                <a:lnTo>
                  <a:pt x="6608" y="2789"/>
                </a:lnTo>
                <a:lnTo>
                  <a:pt x="6608" y="2798"/>
                </a:lnTo>
                <a:lnTo>
                  <a:pt x="6617" y="2815"/>
                </a:lnTo>
                <a:lnTo>
                  <a:pt x="6626" y="2815"/>
                </a:lnTo>
                <a:lnTo>
                  <a:pt x="6643" y="2833"/>
                </a:lnTo>
                <a:lnTo>
                  <a:pt x="6652" y="2833"/>
                </a:lnTo>
                <a:lnTo>
                  <a:pt x="6661" y="2833"/>
                </a:lnTo>
                <a:lnTo>
                  <a:pt x="6670" y="2842"/>
                </a:lnTo>
                <a:lnTo>
                  <a:pt x="6679" y="2842"/>
                </a:lnTo>
                <a:lnTo>
                  <a:pt x="6687" y="2842"/>
                </a:lnTo>
                <a:lnTo>
                  <a:pt x="6696" y="2842"/>
                </a:lnTo>
                <a:lnTo>
                  <a:pt x="6705" y="2842"/>
                </a:lnTo>
                <a:lnTo>
                  <a:pt x="6714" y="2842"/>
                </a:lnTo>
                <a:lnTo>
                  <a:pt x="6723" y="2842"/>
                </a:lnTo>
                <a:lnTo>
                  <a:pt x="6731" y="2842"/>
                </a:lnTo>
                <a:lnTo>
                  <a:pt x="6740" y="2842"/>
                </a:lnTo>
                <a:lnTo>
                  <a:pt x="6767" y="2833"/>
                </a:lnTo>
                <a:lnTo>
                  <a:pt x="6767" y="2824"/>
                </a:lnTo>
                <a:lnTo>
                  <a:pt x="6784" y="2824"/>
                </a:lnTo>
                <a:lnTo>
                  <a:pt x="6793" y="2815"/>
                </a:lnTo>
                <a:lnTo>
                  <a:pt x="6811" y="2807"/>
                </a:lnTo>
                <a:lnTo>
                  <a:pt x="6820" y="2815"/>
                </a:lnTo>
                <a:lnTo>
                  <a:pt x="6829" y="2815"/>
                </a:lnTo>
                <a:lnTo>
                  <a:pt x="6837" y="2815"/>
                </a:lnTo>
                <a:lnTo>
                  <a:pt x="6855" y="2815"/>
                </a:lnTo>
                <a:lnTo>
                  <a:pt x="6864" y="2815"/>
                </a:lnTo>
                <a:lnTo>
                  <a:pt x="6873" y="2807"/>
                </a:lnTo>
                <a:lnTo>
                  <a:pt x="6864" y="2798"/>
                </a:lnTo>
                <a:lnTo>
                  <a:pt x="6855" y="2789"/>
                </a:lnTo>
                <a:lnTo>
                  <a:pt x="6846" y="2780"/>
                </a:lnTo>
                <a:lnTo>
                  <a:pt x="6855" y="2780"/>
                </a:lnTo>
                <a:lnTo>
                  <a:pt x="6864" y="2780"/>
                </a:lnTo>
                <a:lnTo>
                  <a:pt x="6864" y="2771"/>
                </a:lnTo>
                <a:lnTo>
                  <a:pt x="6873" y="2780"/>
                </a:lnTo>
                <a:lnTo>
                  <a:pt x="6881" y="2789"/>
                </a:lnTo>
                <a:lnTo>
                  <a:pt x="6881" y="2798"/>
                </a:lnTo>
                <a:lnTo>
                  <a:pt x="6890" y="2798"/>
                </a:lnTo>
                <a:lnTo>
                  <a:pt x="6899" y="2798"/>
                </a:lnTo>
                <a:lnTo>
                  <a:pt x="6908" y="2798"/>
                </a:lnTo>
                <a:lnTo>
                  <a:pt x="6908" y="2815"/>
                </a:lnTo>
                <a:lnTo>
                  <a:pt x="6908" y="2824"/>
                </a:lnTo>
                <a:lnTo>
                  <a:pt x="6917" y="2824"/>
                </a:lnTo>
                <a:lnTo>
                  <a:pt x="6926" y="2815"/>
                </a:lnTo>
                <a:lnTo>
                  <a:pt x="6926" y="2807"/>
                </a:lnTo>
                <a:lnTo>
                  <a:pt x="6934" y="2807"/>
                </a:lnTo>
                <a:lnTo>
                  <a:pt x="6943" y="2798"/>
                </a:lnTo>
                <a:lnTo>
                  <a:pt x="6961" y="2807"/>
                </a:lnTo>
                <a:lnTo>
                  <a:pt x="6970" y="2807"/>
                </a:lnTo>
                <a:lnTo>
                  <a:pt x="6961" y="2824"/>
                </a:lnTo>
                <a:lnTo>
                  <a:pt x="6970" y="2833"/>
                </a:lnTo>
                <a:lnTo>
                  <a:pt x="6978" y="2842"/>
                </a:lnTo>
                <a:lnTo>
                  <a:pt x="6996" y="2860"/>
                </a:lnTo>
                <a:lnTo>
                  <a:pt x="7014" y="2868"/>
                </a:lnTo>
                <a:lnTo>
                  <a:pt x="7014" y="2877"/>
                </a:lnTo>
                <a:lnTo>
                  <a:pt x="7023" y="2886"/>
                </a:lnTo>
                <a:lnTo>
                  <a:pt x="7031" y="2895"/>
                </a:lnTo>
                <a:lnTo>
                  <a:pt x="7049" y="2886"/>
                </a:lnTo>
                <a:lnTo>
                  <a:pt x="7049" y="2895"/>
                </a:lnTo>
                <a:lnTo>
                  <a:pt x="7040" y="2904"/>
                </a:lnTo>
                <a:lnTo>
                  <a:pt x="7049" y="2904"/>
                </a:lnTo>
                <a:lnTo>
                  <a:pt x="7076" y="2904"/>
                </a:lnTo>
                <a:lnTo>
                  <a:pt x="7084" y="2904"/>
                </a:lnTo>
                <a:lnTo>
                  <a:pt x="7093" y="2912"/>
                </a:lnTo>
                <a:lnTo>
                  <a:pt x="7093" y="2921"/>
                </a:lnTo>
                <a:lnTo>
                  <a:pt x="7102" y="2921"/>
                </a:lnTo>
                <a:lnTo>
                  <a:pt x="7111" y="2921"/>
                </a:lnTo>
                <a:lnTo>
                  <a:pt x="7102" y="2930"/>
                </a:lnTo>
                <a:lnTo>
                  <a:pt x="7093" y="2939"/>
                </a:lnTo>
                <a:lnTo>
                  <a:pt x="7084" y="2939"/>
                </a:lnTo>
                <a:lnTo>
                  <a:pt x="7076" y="2939"/>
                </a:lnTo>
                <a:lnTo>
                  <a:pt x="7067" y="2939"/>
                </a:lnTo>
                <a:lnTo>
                  <a:pt x="7076" y="2948"/>
                </a:lnTo>
                <a:lnTo>
                  <a:pt x="7093" y="2965"/>
                </a:lnTo>
                <a:lnTo>
                  <a:pt x="7102" y="2974"/>
                </a:lnTo>
                <a:lnTo>
                  <a:pt x="7111" y="2983"/>
                </a:lnTo>
                <a:lnTo>
                  <a:pt x="7120" y="2983"/>
                </a:lnTo>
                <a:lnTo>
                  <a:pt x="7137" y="2974"/>
                </a:lnTo>
                <a:lnTo>
                  <a:pt x="7146" y="2974"/>
                </a:lnTo>
                <a:lnTo>
                  <a:pt x="7128" y="2992"/>
                </a:lnTo>
                <a:lnTo>
                  <a:pt x="7137" y="2992"/>
                </a:lnTo>
                <a:lnTo>
                  <a:pt x="7155" y="3001"/>
                </a:lnTo>
                <a:lnTo>
                  <a:pt x="7173" y="3001"/>
                </a:lnTo>
                <a:lnTo>
                  <a:pt x="7190" y="3010"/>
                </a:lnTo>
                <a:lnTo>
                  <a:pt x="7199" y="3018"/>
                </a:lnTo>
                <a:lnTo>
                  <a:pt x="7208" y="3018"/>
                </a:lnTo>
                <a:lnTo>
                  <a:pt x="7217" y="3018"/>
                </a:lnTo>
                <a:lnTo>
                  <a:pt x="7226" y="3010"/>
                </a:lnTo>
                <a:lnTo>
                  <a:pt x="7243" y="3018"/>
                </a:lnTo>
                <a:lnTo>
                  <a:pt x="7261" y="3036"/>
                </a:lnTo>
                <a:lnTo>
                  <a:pt x="7278" y="3054"/>
                </a:lnTo>
                <a:lnTo>
                  <a:pt x="7278" y="3063"/>
                </a:lnTo>
                <a:lnTo>
                  <a:pt x="7305" y="3071"/>
                </a:lnTo>
                <a:lnTo>
                  <a:pt x="7314" y="3071"/>
                </a:lnTo>
                <a:lnTo>
                  <a:pt x="7323" y="3071"/>
                </a:lnTo>
                <a:lnTo>
                  <a:pt x="7331" y="3080"/>
                </a:lnTo>
                <a:lnTo>
                  <a:pt x="7402" y="3089"/>
                </a:lnTo>
                <a:lnTo>
                  <a:pt x="7411" y="3089"/>
                </a:lnTo>
                <a:lnTo>
                  <a:pt x="7420" y="3098"/>
                </a:lnTo>
                <a:lnTo>
                  <a:pt x="7446" y="3107"/>
                </a:lnTo>
                <a:lnTo>
                  <a:pt x="7464" y="3115"/>
                </a:lnTo>
                <a:lnTo>
                  <a:pt x="7473" y="3115"/>
                </a:lnTo>
                <a:lnTo>
                  <a:pt x="7481" y="3115"/>
                </a:lnTo>
                <a:lnTo>
                  <a:pt x="7490" y="3115"/>
                </a:lnTo>
                <a:lnTo>
                  <a:pt x="7499" y="3115"/>
                </a:lnTo>
                <a:lnTo>
                  <a:pt x="7499" y="3107"/>
                </a:lnTo>
                <a:lnTo>
                  <a:pt x="7499" y="3098"/>
                </a:lnTo>
                <a:lnTo>
                  <a:pt x="7499" y="3089"/>
                </a:lnTo>
                <a:lnTo>
                  <a:pt x="7508" y="3089"/>
                </a:lnTo>
                <a:lnTo>
                  <a:pt x="7508" y="3080"/>
                </a:lnTo>
                <a:lnTo>
                  <a:pt x="7499" y="3080"/>
                </a:lnTo>
                <a:lnTo>
                  <a:pt x="7481" y="3071"/>
                </a:lnTo>
                <a:lnTo>
                  <a:pt x="7481" y="3063"/>
                </a:lnTo>
                <a:lnTo>
                  <a:pt x="7473" y="3054"/>
                </a:lnTo>
                <a:lnTo>
                  <a:pt x="7464" y="3045"/>
                </a:lnTo>
                <a:lnTo>
                  <a:pt x="7455" y="3036"/>
                </a:lnTo>
                <a:lnTo>
                  <a:pt x="7437" y="3027"/>
                </a:lnTo>
                <a:lnTo>
                  <a:pt x="7420" y="3010"/>
                </a:lnTo>
                <a:lnTo>
                  <a:pt x="7411" y="3010"/>
                </a:lnTo>
                <a:lnTo>
                  <a:pt x="7402" y="3001"/>
                </a:lnTo>
                <a:lnTo>
                  <a:pt x="7402" y="2992"/>
                </a:lnTo>
                <a:lnTo>
                  <a:pt x="7376" y="2992"/>
                </a:lnTo>
                <a:lnTo>
                  <a:pt x="7376" y="2983"/>
                </a:lnTo>
                <a:lnTo>
                  <a:pt x="7384" y="2983"/>
                </a:lnTo>
                <a:lnTo>
                  <a:pt x="7376" y="2974"/>
                </a:lnTo>
                <a:lnTo>
                  <a:pt x="7367" y="2974"/>
                </a:lnTo>
                <a:lnTo>
                  <a:pt x="7349" y="2965"/>
                </a:lnTo>
                <a:lnTo>
                  <a:pt x="7340" y="2965"/>
                </a:lnTo>
                <a:lnTo>
                  <a:pt x="7331" y="2948"/>
                </a:lnTo>
                <a:lnTo>
                  <a:pt x="7323" y="2939"/>
                </a:lnTo>
                <a:lnTo>
                  <a:pt x="7314" y="2930"/>
                </a:lnTo>
                <a:lnTo>
                  <a:pt x="7305" y="2921"/>
                </a:lnTo>
                <a:lnTo>
                  <a:pt x="7296" y="2904"/>
                </a:lnTo>
                <a:lnTo>
                  <a:pt x="7314" y="2904"/>
                </a:lnTo>
                <a:lnTo>
                  <a:pt x="7323" y="2904"/>
                </a:lnTo>
                <a:lnTo>
                  <a:pt x="7340" y="2912"/>
                </a:lnTo>
                <a:lnTo>
                  <a:pt x="7367" y="2939"/>
                </a:lnTo>
                <a:lnTo>
                  <a:pt x="7376" y="2939"/>
                </a:lnTo>
                <a:lnTo>
                  <a:pt x="7376" y="2930"/>
                </a:lnTo>
                <a:lnTo>
                  <a:pt x="7376" y="2912"/>
                </a:lnTo>
                <a:lnTo>
                  <a:pt x="7367" y="2904"/>
                </a:lnTo>
                <a:lnTo>
                  <a:pt x="7384" y="2912"/>
                </a:lnTo>
                <a:lnTo>
                  <a:pt x="7393" y="2930"/>
                </a:lnTo>
                <a:lnTo>
                  <a:pt x="7411" y="2948"/>
                </a:lnTo>
                <a:lnTo>
                  <a:pt x="7420" y="2957"/>
                </a:lnTo>
                <a:lnTo>
                  <a:pt x="7428" y="2957"/>
                </a:lnTo>
                <a:lnTo>
                  <a:pt x="7437" y="2957"/>
                </a:lnTo>
                <a:lnTo>
                  <a:pt x="7437" y="2965"/>
                </a:lnTo>
                <a:lnTo>
                  <a:pt x="7446" y="2965"/>
                </a:lnTo>
                <a:lnTo>
                  <a:pt x="7446" y="2974"/>
                </a:lnTo>
                <a:lnTo>
                  <a:pt x="7455" y="2974"/>
                </a:lnTo>
                <a:lnTo>
                  <a:pt x="7455" y="2983"/>
                </a:lnTo>
                <a:lnTo>
                  <a:pt x="7464" y="2983"/>
                </a:lnTo>
                <a:lnTo>
                  <a:pt x="7464" y="2974"/>
                </a:lnTo>
                <a:lnTo>
                  <a:pt x="7455" y="2965"/>
                </a:lnTo>
                <a:lnTo>
                  <a:pt x="7455" y="2957"/>
                </a:lnTo>
                <a:lnTo>
                  <a:pt x="7464" y="2965"/>
                </a:lnTo>
                <a:lnTo>
                  <a:pt x="7473" y="2974"/>
                </a:lnTo>
                <a:lnTo>
                  <a:pt x="7473" y="2983"/>
                </a:lnTo>
                <a:lnTo>
                  <a:pt x="7481" y="2992"/>
                </a:lnTo>
                <a:lnTo>
                  <a:pt x="7490" y="2992"/>
                </a:lnTo>
                <a:lnTo>
                  <a:pt x="7490" y="2983"/>
                </a:lnTo>
                <a:lnTo>
                  <a:pt x="7490" y="2974"/>
                </a:lnTo>
                <a:lnTo>
                  <a:pt x="7508" y="2992"/>
                </a:lnTo>
                <a:lnTo>
                  <a:pt x="7517" y="3001"/>
                </a:lnTo>
                <a:lnTo>
                  <a:pt x="7525" y="3001"/>
                </a:lnTo>
                <a:lnTo>
                  <a:pt x="7534" y="3001"/>
                </a:lnTo>
                <a:lnTo>
                  <a:pt x="7552" y="3018"/>
                </a:lnTo>
                <a:lnTo>
                  <a:pt x="7561" y="3018"/>
                </a:lnTo>
                <a:lnTo>
                  <a:pt x="7570" y="3027"/>
                </a:lnTo>
                <a:lnTo>
                  <a:pt x="7570" y="3036"/>
                </a:lnTo>
                <a:lnTo>
                  <a:pt x="7578" y="3027"/>
                </a:lnTo>
                <a:lnTo>
                  <a:pt x="7570" y="3001"/>
                </a:lnTo>
                <a:lnTo>
                  <a:pt x="7570" y="2992"/>
                </a:lnTo>
                <a:lnTo>
                  <a:pt x="7587" y="3001"/>
                </a:lnTo>
                <a:lnTo>
                  <a:pt x="7596" y="3001"/>
                </a:lnTo>
                <a:lnTo>
                  <a:pt x="7605" y="3001"/>
                </a:lnTo>
                <a:lnTo>
                  <a:pt x="7596" y="2992"/>
                </a:lnTo>
                <a:lnTo>
                  <a:pt x="7596" y="2983"/>
                </a:lnTo>
                <a:lnTo>
                  <a:pt x="7587" y="2974"/>
                </a:lnTo>
                <a:lnTo>
                  <a:pt x="7578" y="2965"/>
                </a:lnTo>
                <a:lnTo>
                  <a:pt x="7578" y="2957"/>
                </a:lnTo>
                <a:lnTo>
                  <a:pt x="7578" y="2948"/>
                </a:lnTo>
                <a:lnTo>
                  <a:pt x="7578" y="2939"/>
                </a:lnTo>
                <a:lnTo>
                  <a:pt x="7570" y="2921"/>
                </a:lnTo>
                <a:lnTo>
                  <a:pt x="7570" y="2912"/>
                </a:lnTo>
                <a:lnTo>
                  <a:pt x="7570" y="2904"/>
                </a:lnTo>
                <a:lnTo>
                  <a:pt x="7578" y="2912"/>
                </a:lnTo>
                <a:lnTo>
                  <a:pt x="7587" y="2921"/>
                </a:lnTo>
                <a:lnTo>
                  <a:pt x="7587" y="2930"/>
                </a:lnTo>
                <a:lnTo>
                  <a:pt x="7605" y="2957"/>
                </a:lnTo>
                <a:lnTo>
                  <a:pt x="7605" y="2965"/>
                </a:lnTo>
                <a:lnTo>
                  <a:pt x="7614" y="2965"/>
                </a:lnTo>
                <a:lnTo>
                  <a:pt x="7614" y="2957"/>
                </a:lnTo>
                <a:lnTo>
                  <a:pt x="7614" y="2948"/>
                </a:lnTo>
                <a:lnTo>
                  <a:pt x="7614" y="2939"/>
                </a:lnTo>
                <a:lnTo>
                  <a:pt x="7614" y="2921"/>
                </a:lnTo>
                <a:lnTo>
                  <a:pt x="7614" y="2912"/>
                </a:lnTo>
                <a:lnTo>
                  <a:pt x="7623" y="2904"/>
                </a:lnTo>
                <a:lnTo>
                  <a:pt x="7614" y="2895"/>
                </a:lnTo>
                <a:lnTo>
                  <a:pt x="7614" y="2886"/>
                </a:lnTo>
                <a:lnTo>
                  <a:pt x="7605" y="2886"/>
                </a:lnTo>
                <a:lnTo>
                  <a:pt x="7596" y="2886"/>
                </a:lnTo>
                <a:lnTo>
                  <a:pt x="7605" y="2877"/>
                </a:lnTo>
                <a:lnTo>
                  <a:pt x="7605" y="2868"/>
                </a:lnTo>
                <a:lnTo>
                  <a:pt x="7596" y="2868"/>
                </a:lnTo>
                <a:lnTo>
                  <a:pt x="7587" y="2868"/>
                </a:lnTo>
                <a:lnTo>
                  <a:pt x="7578" y="2868"/>
                </a:lnTo>
                <a:lnTo>
                  <a:pt x="7570" y="2868"/>
                </a:lnTo>
                <a:lnTo>
                  <a:pt x="7570" y="2860"/>
                </a:lnTo>
                <a:lnTo>
                  <a:pt x="7561" y="2851"/>
                </a:lnTo>
                <a:lnTo>
                  <a:pt x="7552" y="2842"/>
                </a:lnTo>
                <a:lnTo>
                  <a:pt x="7534" y="2842"/>
                </a:lnTo>
                <a:lnTo>
                  <a:pt x="7534" y="2833"/>
                </a:lnTo>
                <a:lnTo>
                  <a:pt x="7543" y="2833"/>
                </a:lnTo>
                <a:lnTo>
                  <a:pt x="7552" y="2833"/>
                </a:lnTo>
                <a:lnTo>
                  <a:pt x="7561" y="2842"/>
                </a:lnTo>
                <a:lnTo>
                  <a:pt x="7578" y="2824"/>
                </a:lnTo>
                <a:lnTo>
                  <a:pt x="7570" y="2815"/>
                </a:lnTo>
                <a:lnTo>
                  <a:pt x="7543" y="2815"/>
                </a:lnTo>
                <a:lnTo>
                  <a:pt x="7552" y="2807"/>
                </a:lnTo>
                <a:lnTo>
                  <a:pt x="7561" y="2798"/>
                </a:lnTo>
                <a:lnTo>
                  <a:pt x="7552" y="2789"/>
                </a:lnTo>
                <a:lnTo>
                  <a:pt x="7543" y="2789"/>
                </a:lnTo>
                <a:lnTo>
                  <a:pt x="7534" y="2789"/>
                </a:lnTo>
                <a:lnTo>
                  <a:pt x="7534" y="2780"/>
                </a:lnTo>
                <a:lnTo>
                  <a:pt x="7525" y="2771"/>
                </a:lnTo>
                <a:lnTo>
                  <a:pt x="7508" y="2771"/>
                </a:lnTo>
                <a:lnTo>
                  <a:pt x="7499" y="2780"/>
                </a:lnTo>
                <a:lnTo>
                  <a:pt x="7499" y="2789"/>
                </a:lnTo>
                <a:lnTo>
                  <a:pt x="7490" y="2789"/>
                </a:lnTo>
                <a:lnTo>
                  <a:pt x="7481" y="2780"/>
                </a:lnTo>
                <a:lnTo>
                  <a:pt x="7490" y="2771"/>
                </a:lnTo>
                <a:lnTo>
                  <a:pt x="7481" y="2762"/>
                </a:lnTo>
                <a:lnTo>
                  <a:pt x="7464" y="2762"/>
                </a:lnTo>
                <a:lnTo>
                  <a:pt x="7464" y="2754"/>
                </a:lnTo>
                <a:lnTo>
                  <a:pt x="7455" y="2754"/>
                </a:lnTo>
                <a:lnTo>
                  <a:pt x="7455" y="2780"/>
                </a:lnTo>
                <a:lnTo>
                  <a:pt x="7455" y="2771"/>
                </a:lnTo>
                <a:lnTo>
                  <a:pt x="7446" y="2754"/>
                </a:lnTo>
                <a:lnTo>
                  <a:pt x="7446" y="2745"/>
                </a:lnTo>
                <a:lnTo>
                  <a:pt x="7437" y="2745"/>
                </a:lnTo>
                <a:lnTo>
                  <a:pt x="7437" y="2736"/>
                </a:lnTo>
                <a:lnTo>
                  <a:pt x="7428" y="2736"/>
                </a:lnTo>
                <a:lnTo>
                  <a:pt x="7428" y="2727"/>
                </a:lnTo>
                <a:lnTo>
                  <a:pt x="7420" y="2718"/>
                </a:lnTo>
                <a:lnTo>
                  <a:pt x="7411" y="2709"/>
                </a:lnTo>
                <a:lnTo>
                  <a:pt x="7420" y="2701"/>
                </a:lnTo>
                <a:lnTo>
                  <a:pt x="7411" y="2701"/>
                </a:lnTo>
                <a:lnTo>
                  <a:pt x="7411" y="2692"/>
                </a:lnTo>
                <a:lnTo>
                  <a:pt x="7402" y="2683"/>
                </a:lnTo>
                <a:lnTo>
                  <a:pt x="7393" y="2683"/>
                </a:lnTo>
                <a:lnTo>
                  <a:pt x="7393" y="2674"/>
                </a:lnTo>
                <a:lnTo>
                  <a:pt x="7384" y="2674"/>
                </a:lnTo>
                <a:lnTo>
                  <a:pt x="7384" y="2683"/>
                </a:lnTo>
                <a:lnTo>
                  <a:pt x="7367" y="2683"/>
                </a:lnTo>
                <a:lnTo>
                  <a:pt x="7358" y="2683"/>
                </a:lnTo>
                <a:lnTo>
                  <a:pt x="7367" y="2683"/>
                </a:lnTo>
                <a:lnTo>
                  <a:pt x="7367" y="2665"/>
                </a:lnTo>
                <a:lnTo>
                  <a:pt x="7367" y="2657"/>
                </a:lnTo>
                <a:lnTo>
                  <a:pt x="7358" y="2657"/>
                </a:lnTo>
                <a:lnTo>
                  <a:pt x="7349" y="2657"/>
                </a:lnTo>
                <a:lnTo>
                  <a:pt x="7349" y="2648"/>
                </a:lnTo>
                <a:lnTo>
                  <a:pt x="7340" y="2639"/>
                </a:lnTo>
                <a:lnTo>
                  <a:pt x="7340" y="2630"/>
                </a:lnTo>
                <a:lnTo>
                  <a:pt x="7340" y="2621"/>
                </a:lnTo>
                <a:lnTo>
                  <a:pt x="7323" y="2612"/>
                </a:lnTo>
                <a:lnTo>
                  <a:pt x="7314" y="2612"/>
                </a:lnTo>
                <a:lnTo>
                  <a:pt x="7305" y="2612"/>
                </a:lnTo>
                <a:lnTo>
                  <a:pt x="7323" y="2604"/>
                </a:lnTo>
                <a:lnTo>
                  <a:pt x="7349" y="2621"/>
                </a:lnTo>
                <a:lnTo>
                  <a:pt x="7358" y="2630"/>
                </a:lnTo>
                <a:lnTo>
                  <a:pt x="7376" y="2639"/>
                </a:lnTo>
                <a:lnTo>
                  <a:pt x="7393" y="2648"/>
                </a:lnTo>
                <a:lnTo>
                  <a:pt x="7402" y="2648"/>
                </a:lnTo>
                <a:lnTo>
                  <a:pt x="7411" y="2639"/>
                </a:lnTo>
                <a:lnTo>
                  <a:pt x="7420" y="2630"/>
                </a:lnTo>
                <a:lnTo>
                  <a:pt x="7411" y="2621"/>
                </a:lnTo>
                <a:lnTo>
                  <a:pt x="7393" y="2612"/>
                </a:lnTo>
                <a:lnTo>
                  <a:pt x="7384" y="2604"/>
                </a:lnTo>
                <a:lnTo>
                  <a:pt x="7376" y="2586"/>
                </a:lnTo>
                <a:lnTo>
                  <a:pt x="7367" y="2577"/>
                </a:lnTo>
                <a:lnTo>
                  <a:pt x="7376" y="2577"/>
                </a:lnTo>
                <a:lnTo>
                  <a:pt x="7393" y="2586"/>
                </a:lnTo>
                <a:lnTo>
                  <a:pt x="7402" y="2595"/>
                </a:lnTo>
                <a:lnTo>
                  <a:pt x="7411" y="2595"/>
                </a:lnTo>
                <a:lnTo>
                  <a:pt x="7420" y="2595"/>
                </a:lnTo>
                <a:lnTo>
                  <a:pt x="7420" y="2577"/>
                </a:lnTo>
                <a:lnTo>
                  <a:pt x="7411" y="2568"/>
                </a:lnTo>
                <a:lnTo>
                  <a:pt x="7420" y="2568"/>
                </a:lnTo>
                <a:lnTo>
                  <a:pt x="7428" y="2568"/>
                </a:lnTo>
                <a:lnTo>
                  <a:pt x="7437" y="2568"/>
                </a:lnTo>
                <a:lnTo>
                  <a:pt x="7437" y="2559"/>
                </a:lnTo>
                <a:lnTo>
                  <a:pt x="7428" y="2559"/>
                </a:lnTo>
                <a:lnTo>
                  <a:pt x="7437" y="2559"/>
                </a:lnTo>
                <a:lnTo>
                  <a:pt x="7446" y="2559"/>
                </a:lnTo>
                <a:lnTo>
                  <a:pt x="7446" y="2568"/>
                </a:lnTo>
                <a:lnTo>
                  <a:pt x="7455" y="2577"/>
                </a:lnTo>
                <a:lnTo>
                  <a:pt x="7473" y="2604"/>
                </a:lnTo>
                <a:lnTo>
                  <a:pt x="7481" y="2604"/>
                </a:lnTo>
                <a:lnTo>
                  <a:pt x="7490" y="2612"/>
                </a:lnTo>
                <a:lnTo>
                  <a:pt x="7499" y="2621"/>
                </a:lnTo>
                <a:lnTo>
                  <a:pt x="7508" y="2621"/>
                </a:lnTo>
                <a:lnTo>
                  <a:pt x="7517" y="2612"/>
                </a:lnTo>
                <a:lnTo>
                  <a:pt x="7525" y="2612"/>
                </a:lnTo>
                <a:lnTo>
                  <a:pt x="7525" y="2604"/>
                </a:lnTo>
                <a:lnTo>
                  <a:pt x="7534" y="2612"/>
                </a:lnTo>
                <a:lnTo>
                  <a:pt x="7517" y="2621"/>
                </a:lnTo>
                <a:lnTo>
                  <a:pt x="7517" y="2630"/>
                </a:lnTo>
                <a:lnTo>
                  <a:pt x="7543" y="2639"/>
                </a:lnTo>
                <a:lnTo>
                  <a:pt x="7552" y="2639"/>
                </a:lnTo>
                <a:lnTo>
                  <a:pt x="7561" y="2630"/>
                </a:lnTo>
                <a:lnTo>
                  <a:pt x="7578" y="2621"/>
                </a:lnTo>
                <a:lnTo>
                  <a:pt x="7587" y="2621"/>
                </a:lnTo>
                <a:lnTo>
                  <a:pt x="7596" y="2604"/>
                </a:lnTo>
                <a:lnTo>
                  <a:pt x="7605" y="2595"/>
                </a:lnTo>
                <a:lnTo>
                  <a:pt x="7614" y="2595"/>
                </a:lnTo>
                <a:lnTo>
                  <a:pt x="7623" y="2595"/>
                </a:lnTo>
                <a:lnTo>
                  <a:pt x="7614" y="2604"/>
                </a:lnTo>
                <a:lnTo>
                  <a:pt x="7605" y="2612"/>
                </a:lnTo>
                <a:lnTo>
                  <a:pt x="7596" y="2621"/>
                </a:lnTo>
                <a:lnTo>
                  <a:pt x="7587" y="2630"/>
                </a:lnTo>
                <a:lnTo>
                  <a:pt x="7578" y="2639"/>
                </a:lnTo>
                <a:lnTo>
                  <a:pt x="7570" y="2639"/>
                </a:lnTo>
                <a:lnTo>
                  <a:pt x="7561" y="2648"/>
                </a:lnTo>
                <a:lnTo>
                  <a:pt x="7552" y="2657"/>
                </a:lnTo>
                <a:lnTo>
                  <a:pt x="7552" y="2665"/>
                </a:lnTo>
                <a:lnTo>
                  <a:pt x="7561" y="2674"/>
                </a:lnTo>
                <a:lnTo>
                  <a:pt x="7561" y="2683"/>
                </a:lnTo>
                <a:lnTo>
                  <a:pt x="7570" y="2683"/>
                </a:lnTo>
                <a:lnTo>
                  <a:pt x="7570" y="2701"/>
                </a:lnTo>
                <a:lnTo>
                  <a:pt x="7578" y="2709"/>
                </a:lnTo>
                <a:lnTo>
                  <a:pt x="7587" y="2718"/>
                </a:lnTo>
                <a:lnTo>
                  <a:pt x="7596" y="2727"/>
                </a:lnTo>
                <a:lnTo>
                  <a:pt x="7605" y="2736"/>
                </a:lnTo>
                <a:lnTo>
                  <a:pt x="7614" y="2745"/>
                </a:lnTo>
                <a:lnTo>
                  <a:pt x="7623" y="2727"/>
                </a:lnTo>
                <a:lnTo>
                  <a:pt x="7631" y="2709"/>
                </a:lnTo>
                <a:lnTo>
                  <a:pt x="7631" y="2718"/>
                </a:lnTo>
                <a:lnTo>
                  <a:pt x="7631" y="2736"/>
                </a:lnTo>
                <a:lnTo>
                  <a:pt x="7631" y="2745"/>
                </a:lnTo>
                <a:lnTo>
                  <a:pt x="7640" y="2745"/>
                </a:lnTo>
                <a:lnTo>
                  <a:pt x="7649" y="2736"/>
                </a:lnTo>
                <a:lnTo>
                  <a:pt x="7658" y="2736"/>
                </a:lnTo>
                <a:lnTo>
                  <a:pt x="7658" y="2745"/>
                </a:lnTo>
                <a:lnTo>
                  <a:pt x="7667" y="2745"/>
                </a:lnTo>
                <a:lnTo>
                  <a:pt x="7675" y="2754"/>
                </a:lnTo>
                <a:lnTo>
                  <a:pt x="7684" y="2762"/>
                </a:lnTo>
                <a:lnTo>
                  <a:pt x="7693" y="2754"/>
                </a:lnTo>
                <a:lnTo>
                  <a:pt x="7693" y="2745"/>
                </a:lnTo>
                <a:lnTo>
                  <a:pt x="7702" y="2727"/>
                </a:lnTo>
                <a:lnTo>
                  <a:pt x="7702" y="2692"/>
                </a:lnTo>
                <a:lnTo>
                  <a:pt x="7702" y="2683"/>
                </a:lnTo>
                <a:lnTo>
                  <a:pt x="7693" y="2674"/>
                </a:lnTo>
                <a:lnTo>
                  <a:pt x="7675" y="2674"/>
                </a:lnTo>
                <a:lnTo>
                  <a:pt x="7693" y="2665"/>
                </a:lnTo>
                <a:lnTo>
                  <a:pt x="7693" y="2657"/>
                </a:lnTo>
                <a:lnTo>
                  <a:pt x="7693" y="2648"/>
                </a:lnTo>
                <a:lnTo>
                  <a:pt x="7711" y="2674"/>
                </a:lnTo>
                <a:lnTo>
                  <a:pt x="7728" y="2683"/>
                </a:lnTo>
                <a:lnTo>
                  <a:pt x="7737" y="2674"/>
                </a:lnTo>
                <a:lnTo>
                  <a:pt x="7746" y="2683"/>
                </a:lnTo>
                <a:lnTo>
                  <a:pt x="7755" y="2674"/>
                </a:lnTo>
                <a:lnTo>
                  <a:pt x="7755" y="2665"/>
                </a:lnTo>
                <a:lnTo>
                  <a:pt x="7764" y="2657"/>
                </a:lnTo>
                <a:lnTo>
                  <a:pt x="7773" y="2657"/>
                </a:lnTo>
                <a:lnTo>
                  <a:pt x="7773" y="2648"/>
                </a:lnTo>
                <a:lnTo>
                  <a:pt x="7764" y="2639"/>
                </a:lnTo>
                <a:lnTo>
                  <a:pt x="7755" y="2630"/>
                </a:lnTo>
                <a:lnTo>
                  <a:pt x="7764" y="2630"/>
                </a:lnTo>
                <a:lnTo>
                  <a:pt x="7781" y="2630"/>
                </a:lnTo>
                <a:lnTo>
                  <a:pt x="7790" y="2630"/>
                </a:lnTo>
                <a:lnTo>
                  <a:pt x="7799" y="2630"/>
                </a:lnTo>
                <a:lnTo>
                  <a:pt x="7781" y="2612"/>
                </a:lnTo>
                <a:lnTo>
                  <a:pt x="7764" y="2604"/>
                </a:lnTo>
                <a:lnTo>
                  <a:pt x="7773" y="2595"/>
                </a:lnTo>
                <a:lnTo>
                  <a:pt x="7764" y="2586"/>
                </a:lnTo>
                <a:lnTo>
                  <a:pt x="7773" y="2586"/>
                </a:lnTo>
                <a:lnTo>
                  <a:pt x="7781" y="2586"/>
                </a:lnTo>
                <a:lnTo>
                  <a:pt x="7790" y="2595"/>
                </a:lnTo>
                <a:lnTo>
                  <a:pt x="7808" y="2595"/>
                </a:lnTo>
                <a:lnTo>
                  <a:pt x="7834" y="2586"/>
                </a:lnTo>
                <a:lnTo>
                  <a:pt x="7825" y="2568"/>
                </a:lnTo>
                <a:lnTo>
                  <a:pt x="7790" y="2559"/>
                </a:lnTo>
                <a:lnTo>
                  <a:pt x="7799" y="2551"/>
                </a:lnTo>
                <a:lnTo>
                  <a:pt x="7808" y="2551"/>
                </a:lnTo>
                <a:lnTo>
                  <a:pt x="7817" y="2559"/>
                </a:lnTo>
                <a:lnTo>
                  <a:pt x="7834" y="2568"/>
                </a:lnTo>
                <a:lnTo>
                  <a:pt x="7843" y="2568"/>
                </a:lnTo>
                <a:lnTo>
                  <a:pt x="7852" y="2559"/>
                </a:lnTo>
                <a:lnTo>
                  <a:pt x="7852" y="2551"/>
                </a:lnTo>
                <a:lnTo>
                  <a:pt x="7834" y="2542"/>
                </a:lnTo>
                <a:lnTo>
                  <a:pt x="7817" y="2515"/>
                </a:lnTo>
                <a:lnTo>
                  <a:pt x="7799" y="2506"/>
                </a:lnTo>
                <a:lnTo>
                  <a:pt x="7790" y="2506"/>
                </a:lnTo>
                <a:lnTo>
                  <a:pt x="7773" y="2524"/>
                </a:lnTo>
                <a:lnTo>
                  <a:pt x="7755" y="2524"/>
                </a:lnTo>
                <a:lnTo>
                  <a:pt x="7746" y="2515"/>
                </a:lnTo>
                <a:lnTo>
                  <a:pt x="7737" y="2515"/>
                </a:lnTo>
                <a:lnTo>
                  <a:pt x="7728" y="2515"/>
                </a:lnTo>
                <a:lnTo>
                  <a:pt x="7720" y="2524"/>
                </a:lnTo>
                <a:lnTo>
                  <a:pt x="7693" y="2524"/>
                </a:lnTo>
                <a:lnTo>
                  <a:pt x="7684" y="2533"/>
                </a:lnTo>
                <a:lnTo>
                  <a:pt x="7675" y="2533"/>
                </a:lnTo>
                <a:lnTo>
                  <a:pt x="7702" y="2515"/>
                </a:lnTo>
                <a:lnTo>
                  <a:pt x="7711" y="2506"/>
                </a:lnTo>
                <a:lnTo>
                  <a:pt x="7711" y="2498"/>
                </a:lnTo>
                <a:lnTo>
                  <a:pt x="7711" y="2489"/>
                </a:lnTo>
                <a:lnTo>
                  <a:pt x="7720" y="2480"/>
                </a:lnTo>
                <a:lnTo>
                  <a:pt x="7702" y="2471"/>
                </a:lnTo>
                <a:lnTo>
                  <a:pt x="7684" y="2462"/>
                </a:lnTo>
                <a:lnTo>
                  <a:pt x="7675" y="2471"/>
                </a:lnTo>
                <a:lnTo>
                  <a:pt x="7667" y="2471"/>
                </a:lnTo>
                <a:lnTo>
                  <a:pt x="7667" y="2480"/>
                </a:lnTo>
                <a:lnTo>
                  <a:pt x="7649" y="2480"/>
                </a:lnTo>
                <a:lnTo>
                  <a:pt x="7640" y="2480"/>
                </a:lnTo>
                <a:lnTo>
                  <a:pt x="7631" y="2480"/>
                </a:lnTo>
                <a:lnTo>
                  <a:pt x="7623" y="2471"/>
                </a:lnTo>
                <a:lnTo>
                  <a:pt x="7614" y="2471"/>
                </a:lnTo>
                <a:lnTo>
                  <a:pt x="7605" y="2471"/>
                </a:lnTo>
                <a:lnTo>
                  <a:pt x="7614" y="2462"/>
                </a:lnTo>
                <a:lnTo>
                  <a:pt x="7623" y="2471"/>
                </a:lnTo>
                <a:lnTo>
                  <a:pt x="7631" y="2471"/>
                </a:lnTo>
                <a:lnTo>
                  <a:pt x="7649" y="2471"/>
                </a:lnTo>
                <a:lnTo>
                  <a:pt x="7649" y="2445"/>
                </a:lnTo>
                <a:lnTo>
                  <a:pt x="7667" y="2436"/>
                </a:lnTo>
                <a:lnTo>
                  <a:pt x="7649" y="2427"/>
                </a:lnTo>
                <a:lnTo>
                  <a:pt x="7640" y="2436"/>
                </a:lnTo>
                <a:lnTo>
                  <a:pt x="7623" y="2418"/>
                </a:lnTo>
                <a:lnTo>
                  <a:pt x="7614" y="2409"/>
                </a:lnTo>
                <a:lnTo>
                  <a:pt x="7605" y="2409"/>
                </a:lnTo>
                <a:lnTo>
                  <a:pt x="7596" y="2409"/>
                </a:lnTo>
                <a:lnTo>
                  <a:pt x="7578" y="2409"/>
                </a:lnTo>
                <a:lnTo>
                  <a:pt x="7578" y="2401"/>
                </a:lnTo>
                <a:lnTo>
                  <a:pt x="7587" y="2392"/>
                </a:lnTo>
                <a:lnTo>
                  <a:pt x="7596" y="2383"/>
                </a:lnTo>
                <a:lnTo>
                  <a:pt x="7587" y="2383"/>
                </a:lnTo>
                <a:lnTo>
                  <a:pt x="7578" y="2383"/>
                </a:lnTo>
                <a:lnTo>
                  <a:pt x="7561" y="2392"/>
                </a:lnTo>
                <a:lnTo>
                  <a:pt x="7552" y="2401"/>
                </a:lnTo>
                <a:lnTo>
                  <a:pt x="7543" y="2409"/>
                </a:lnTo>
                <a:lnTo>
                  <a:pt x="7552" y="2418"/>
                </a:lnTo>
                <a:lnTo>
                  <a:pt x="7552" y="2427"/>
                </a:lnTo>
                <a:lnTo>
                  <a:pt x="7543" y="2418"/>
                </a:lnTo>
                <a:lnTo>
                  <a:pt x="7543" y="2409"/>
                </a:lnTo>
                <a:lnTo>
                  <a:pt x="7543" y="2392"/>
                </a:lnTo>
                <a:lnTo>
                  <a:pt x="7534" y="2392"/>
                </a:lnTo>
                <a:lnTo>
                  <a:pt x="7525" y="2383"/>
                </a:lnTo>
                <a:lnTo>
                  <a:pt x="7525" y="2392"/>
                </a:lnTo>
                <a:lnTo>
                  <a:pt x="7517" y="2392"/>
                </a:lnTo>
                <a:lnTo>
                  <a:pt x="7508" y="2392"/>
                </a:lnTo>
                <a:lnTo>
                  <a:pt x="7508" y="2383"/>
                </a:lnTo>
                <a:lnTo>
                  <a:pt x="7508" y="2374"/>
                </a:lnTo>
                <a:lnTo>
                  <a:pt x="7490" y="2392"/>
                </a:lnTo>
                <a:lnTo>
                  <a:pt x="7481" y="2401"/>
                </a:lnTo>
                <a:lnTo>
                  <a:pt x="7481" y="2409"/>
                </a:lnTo>
                <a:lnTo>
                  <a:pt x="7473" y="2409"/>
                </a:lnTo>
                <a:lnTo>
                  <a:pt x="7464" y="2401"/>
                </a:lnTo>
                <a:lnTo>
                  <a:pt x="7473" y="2401"/>
                </a:lnTo>
                <a:lnTo>
                  <a:pt x="7490" y="2383"/>
                </a:lnTo>
                <a:lnTo>
                  <a:pt x="7490" y="2374"/>
                </a:lnTo>
                <a:lnTo>
                  <a:pt x="7490" y="2348"/>
                </a:lnTo>
                <a:lnTo>
                  <a:pt x="7464" y="2356"/>
                </a:lnTo>
                <a:lnTo>
                  <a:pt x="7464" y="2374"/>
                </a:lnTo>
                <a:lnTo>
                  <a:pt x="7455" y="2383"/>
                </a:lnTo>
                <a:lnTo>
                  <a:pt x="7455" y="2374"/>
                </a:lnTo>
                <a:lnTo>
                  <a:pt x="7455" y="2365"/>
                </a:lnTo>
                <a:lnTo>
                  <a:pt x="7437" y="2374"/>
                </a:lnTo>
                <a:lnTo>
                  <a:pt x="7446" y="2365"/>
                </a:lnTo>
                <a:lnTo>
                  <a:pt x="7446" y="2356"/>
                </a:lnTo>
                <a:lnTo>
                  <a:pt x="7437" y="2356"/>
                </a:lnTo>
                <a:lnTo>
                  <a:pt x="7428" y="2348"/>
                </a:lnTo>
                <a:lnTo>
                  <a:pt x="7437" y="2339"/>
                </a:lnTo>
                <a:lnTo>
                  <a:pt x="7446" y="2330"/>
                </a:lnTo>
                <a:lnTo>
                  <a:pt x="7455" y="2330"/>
                </a:lnTo>
                <a:lnTo>
                  <a:pt x="7446" y="2321"/>
                </a:lnTo>
                <a:lnTo>
                  <a:pt x="7428" y="2330"/>
                </a:lnTo>
                <a:lnTo>
                  <a:pt x="7420" y="2330"/>
                </a:lnTo>
                <a:lnTo>
                  <a:pt x="7411" y="2321"/>
                </a:lnTo>
                <a:lnTo>
                  <a:pt x="7402" y="2321"/>
                </a:lnTo>
                <a:lnTo>
                  <a:pt x="7393" y="2321"/>
                </a:lnTo>
                <a:lnTo>
                  <a:pt x="7384" y="2312"/>
                </a:lnTo>
                <a:lnTo>
                  <a:pt x="7376" y="2312"/>
                </a:lnTo>
                <a:lnTo>
                  <a:pt x="7367" y="2321"/>
                </a:lnTo>
                <a:lnTo>
                  <a:pt x="7358" y="2312"/>
                </a:lnTo>
                <a:lnTo>
                  <a:pt x="7349" y="2303"/>
                </a:lnTo>
                <a:lnTo>
                  <a:pt x="7349" y="2295"/>
                </a:lnTo>
                <a:lnTo>
                  <a:pt x="7340" y="2295"/>
                </a:lnTo>
                <a:lnTo>
                  <a:pt x="7331" y="2295"/>
                </a:lnTo>
                <a:lnTo>
                  <a:pt x="7323" y="2286"/>
                </a:lnTo>
                <a:lnTo>
                  <a:pt x="7296" y="2286"/>
                </a:lnTo>
                <a:lnTo>
                  <a:pt x="7261" y="2277"/>
                </a:lnTo>
                <a:lnTo>
                  <a:pt x="7270" y="2277"/>
                </a:lnTo>
                <a:lnTo>
                  <a:pt x="7305" y="2286"/>
                </a:lnTo>
                <a:lnTo>
                  <a:pt x="7314" y="2286"/>
                </a:lnTo>
                <a:lnTo>
                  <a:pt x="7323" y="2277"/>
                </a:lnTo>
                <a:lnTo>
                  <a:pt x="7331" y="2277"/>
                </a:lnTo>
                <a:lnTo>
                  <a:pt x="7358" y="2286"/>
                </a:lnTo>
                <a:lnTo>
                  <a:pt x="7367" y="2286"/>
                </a:lnTo>
                <a:lnTo>
                  <a:pt x="7376" y="2277"/>
                </a:lnTo>
                <a:lnTo>
                  <a:pt x="7376" y="2268"/>
                </a:lnTo>
                <a:lnTo>
                  <a:pt x="7376" y="2251"/>
                </a:lnTo>
                <a:lnTo>
                  <a:pt x="7349" y="2242"/>
                </a:lnTo>
                <a:lnTo>
                  <a:pt x="7340" y="2233"/>
                </a:lnTo>
                <a:lnTo>
                  <a:pt x="7331" y="2233"/>
                </a:lnTo>
                <a:lnTo>
                  <a:pt x="7287" y="2251"/>
                </a:lnTo>
                <a:lnTo>
                  <a:pt x="7278" y="2242"/>
                </a:lnTo>
                <a:lnTo>
                  <a:pt x="7314" y="2233"/>
                </a:lnTo>
                <a:lnTo>
                  <a:pt x="7331" y="2224"/>
                </a:lnTo>
                <a:lnTo>
                  <a:pt x="7340" y="2233"/>
                </a:lnTo>
                <a:lnTo>
                  <a:pt x="7367" y="2224"/>
                </a:lnTo>
                <a:lnTo>
                  <a:pt x="7376" y="2233"/>
                </a:lnTo>
                <a:lnTo>
                  <a:pt x="7384" y="2233"/>
                </a:lnTo>
                <a:lnTo>
                  <a:pt x="7393" y="2233"/>
                </a:lnTo>
                <a:lnTo>
                  <a:pt x="7411" y="2233"/>
                </a:lnTo>
                <a:lnTo>
                  <a:pt x="7420" y="2233"/>
                </a:lnTo>
                <a:lnTo>
                  <a:pt x="7446" y="2242"/>
                </a:lnTo>
                <a:lnTo>
                  <a:pt x="7455" y="2233"/>
                </a:lnTo>
                <a:lnTo>
                  <a:pt x="7455" y="2224"/>
                </a:lnTo>
                <a:lnTo>
                  <a:pt x="7455" y="2215"/>
                </a:lnTo>
                <a:lnTo>
                  <a:pt x="7446" y="2215"/>
                </a:lnTo>
                <a:lnTo>
                  <a:pt x="7428" y="2206"/>
                </a:lnTo>
                <a:lnTo>
                  <a:pt x="7420" y="2198"/>
                </a:lnTo>
                <a:lnTo>
                  <a:pt x="7402" y="2198"/>
                </a:lnTo>
                <a:lnTo>
                  <a:pt x="7376" y="2198"/>
                </a:lnTo>
                <a:lnTo>
                  <a:pt x="7367" y="2198"/>
                </a:lnTo>
                <a:lnTo>
                  <a:pt x="7358" y="2198"/>
                </a:lnTo>
                <a:lnTo>
                  <a:pt x="7323" y="2180"/>
                </a:lnTo>
                <a:lnTo>
                  <a:pt x="7305" y="2189"/>
                </a:lnTo>
                <a:lnTo>
                  <a:pt x="7278" y="2189"/>
                </a:lnTo>
                <a:lnTo>
                  <a:pt x="7270" y="2189"/>
                </a:lnTo>
                <a:lnTo>
                  <a:pt x="7278" y="2180"/>
                </a:lnTo>
                <a:lnTo>
                  <a:pt x="7296" y="2180"/>
                </a:lnTo>
                <a:lnTo>
                  <a:pt x="7314" y="2171"/>
                </a:lnTo>
                <a:lnTo>
                  <a:pt x="7331" y="2171"/>
                </a:lnTo>
                <a:lnTo>
                  <a:pt x="7340" y="2171"/>
                </a:lnTo>
                <a:lnTo>
                  <a:pt x="7340" y="2162"/>
                </a:lnTo>
                <a:lnTo>
                  <a:pt x="7349" y="2162"/>
                </a:lnTo>
                <a:lnTo>
                  <a:pt x="7358" y="2153"/>
                </a:lnTo>
                <a:lnTo>
                  <a:pt x="7376" y="2153"/>
                </a:lnTo>
                <a:lnTo>
                  <a:pt x="7411" y="2162"/>
                </a:lnTo>
                <a:lnTo>
                  <a:pt x="7420" y="2162"/>
                </a:lnTo>
                <a:lnTo>
                  <a:pt x="7420" y="2153"/>
                </a:lnTo>
                <a:lnTo>
                  <a:pt x="7420" y="2145"/>
                </a:lnTo>
                <a:lnTo>
                  <a:pt x="7411" y="2127"/>
                </a:lnTo>
                <a:lnTo>
                  <a:pt x="7402" y="2127"/>
                </a:lnTo>
                <a:lnTo>
                  <a:pt x="7384" y="2101"/>
                </a:lnTo>
                <a:lnTo>
                  <a:pt x="7367" y="2092"/>
                </a:lnTo>
                <a:lnTo>
                  <a:pt x="7358" y="2083"/>
                </a:lnTo>
                <a:lnTo>
                  <a:pt x="7349" y="2083"/>
                </a:lnTo>
                <a:lnTo>
                  <a:pt x="7340" y="2092"/>
                </a:lnTo>
                <a:lnTo>
                  <a:pt x="7340" y="2101"/>
                </a:lnTo>
                <a:lnTo>
                  <a:pt x="7331" y="2101"/>
                </a:lnTo>
                <a:lnTo>
                  <a:pt x="7331" y="2109"/>
                </a:lnTo>
                <a:lnTo>
                  <a:pt x="7340" y="2109"/>
                </a:lnTo>
                <a:lnTo>
                  <a:pt x="7340" y="2118"/>
                </a:lnTo>
                <a:lnTo>
                  <a:pt x="7331" y="2118"/>
                </a:lnTo>
                <a:lnTo>
                  <a:pt x="7323" y="2118"/>
                </a:lnTo>
                <a:lnTo>
                  <a:pt x="7314" y="2127"/>
                </a:lnTo>
                <a:lnTo>
                  <a:pt x="7305" y="2136"/>
                </a:lnTo>
                <a:lnTo>
                  <a:pt x="7296" y="2136"/>
                </a:lnTo>
                <a:lnTo>
                  <a:pt x="7287" y="2127"/>
                </a:lnTo>
                <a:lnTo>
                  <a:pt x="7296" y="2118"/>
                </a:lnTo>
                <a:lnTo>
                  <a:pt x="7305" y="2118"/>
                </a:lnTo>
                <a:lnTo>
                  <a:pt x="7305" y="2109"/>
                </a:lnTo>
                <a:lnTo>
                  <a:pt x="7305" y="2101"/>
                </a:lnTo>
                <a:lnTo>
                  <a:pt x="7287" y="2101"/>
                </a:lnTo>
                <a:lnTo>
                  <a:pt x="7270" y="2101"/>
                </a:lnTo>
                <a:lnTo>
                  <a:pt x="7252" y="2109"/>
                </a:lnTo>
                <a:lnTo>
                  <a:pt x="7243" y="2109"/>
                </a:lnTo>
                <a:lnTo>
                  <a:pt x="7226" y="2118"/>
                </a:lnTo>
                <a:lnTo>
                  <a:pt x="7217" y="2127"/>
                </a:lnTo>
                <a:lnTo>
                  <a:pt x="7208" y="2118"/>
                </a:lnTo>
                <a:lnTo>
                  <a:pt x="7234" y="2101"/>
                </a:lnTo>
                <a:lnTo>
                  <a:pt x="7252" y="2092"/>
                </a:lnTo>
                <a:lnTo>
                  <a:pt x="7261" y="2092"/>
                </a:lnTo>
                <a:lnTo>
                  <a:pt x="7278" y="2092"/>
                </a:lnTo>
                <a:lnTo>
                  <a:pt x="7296" y="2083"/>
                </a:lnTo>
                <a:lnTo>
                  <a:pt x="7305" y="2083"/>
                </a:lnTo>
                <a:lnTo>
                  <a:pt x="7314" y="2074"/>
                </a:lnTo>
                <a:lnTo>
                  <a:pt x="7323" y="2074"/>
                </a:lnTo>
                <a:lnTo>
                  <a:pt x="7331" y="2065"/>
                </a:lnTo>
                <a:lnTo>
                  <a:pt x="7331" y="2056"/>
                </a:lnTo>
                <a:lnTo>
                  <a:pt x="7323" y="2048"/>
                </a:lnTo>
                <a:lnTo>
                  <a:pt x="7296" y="2039"/>
                </a:lnTo>
                <a:lnTo>
                  <a:pt x="7278" y="2030"/>
                </a:lnTo>
                <a:lnTo>
                  <a:pt x="7270" y="2030"/>
                </a:lnTo>
                <a:lnTo>
                  <a:pt x="7261" y="2021"/>
                </a:lnTo>
                <a:lnTo>
                  <a:pt x="7243" y="2021"/>
                </a:lnTo>
                <a:lnTo>
                  <a:pt x="7234" y="2021"/>
                </a:lnTo>
                <a:lnTo>
                  <a:pt x="7226" y="2012"/>
                </a:lnTo>
                <a:lnTo>
                  <a:pt x="7217" y="2012"/>
                </a:lnTo>
                <a:lnTo>
                  <a:pt x="7208" y="2021"/>
                </a:lnTo>
                <a:lnTo>
                  <a:pt x="7190" y="2021"/>
                </a:lnTo>
                <a:lnTo>
                  <a:pt x="7173" y="2030"/>
                </a:lnTo>
                <a:lnTo>
                  <a:pt x="7146" y="2039"/>
                </a:lnTo>
                <a:lnTo>
                  <a:pt x="7137" y="2048"/>
                </a:lnTo>
                <a:lnTo>
                  <a:pt x="7137" y="2056"/>
                </a:lnTo>
                <a:lnTo>
                  <a:pt x="7120" y="2101"/>
                </a:lnTo>
                <a:lnTo>
                  <a:pt x="7111" y="2109"/>
                </a:lnTo>
                <a:lnTo>
                  <a:pt x="7120" y="2074"/>
                </a:lnTo>
                <a:lnTo>
                  <a:pt x="7120" y="2065"/>
                </a:lnTo>
                <a:lnTo>
                  <a:pt x="7111" y="2056"/>
                </a:lnTo>
                <a:lnTo>
                  <a:pt x="7102" y="2056"/>
                </a:lnTo>
                <a:lnTo>
                  <a:pt x="7093" y="2056"/>
                </a:lnTo>
                <a:lnTo>
                  <a:pt x="7084" y="2074"/>
                </a:lnTo>
                <a:lnTo>
                  <a:pt x="7076" y="2074"/>
                </a:lnTo>
                <a:lnTo>
                  <a:pt x="7076" y="2065"/>
                </a:lnTo>
                <a:lnTo>
                  <a:pt x="7084" y="2065"/>
                </a:lnTo>
                <a:lnTo>
                  <a:pt x="7093" y="2056"/>
                </a:lnTo>
                <a:lnTo>
                  <a:pt x="7111" y="2048"/>
                </a:lnTo>
                <a:lnTo>
                  <a:pt x="7128" y="2048"/>
                </a:lnTo>
                <a:lnTo>
                  <a:pt x="7137" y="2039"/>
                </a:lnTo>
                <a:lnTo>
                  <a:pt x="7155" y="2021"/>
                </a:lnTo>
                <a:lnTo>
                  <a:pt x="7164" y="2012"/>
                </a:lnTo>
                <a:lnTo>
                  <a:pt x="7164" y="2003"/>
                </a:lnTo>
                <a:lnTo>
                  <a:pt x="7164" y="1995"/>
                </a:lnTo>
                <a:lnTo>
                  <a:pt x="7164" y="1986"/>
                </a:lnTo>
                <a:lnTo>
                  <a:pt x="7155" y="1977"/>
                </a:lnTo>
                <a:lnTo>
                  <a:pt x="7146" y="1977"/>
                </a:lnTo>
                <a:lnTo>
                  <a:pt x="7137" y="1986"/>
                </a:lnTo>
                <a:lnTo>
                  <a:pt x="7128" y="1995"/>
                </a:lnTo>
                <a:lnTo>
                  <a:pt x="7111" y="1995"/>
                </a:lnTo>
                <a:lnTo>
                  <a:pt x="7084" y="1986"/>
                </a:lnTo>
                <a:lnTo>
                  <a:pt x="7067" y="1995"/>
                </a:lnTo>
                <a:lnTo>
                  <a:pt x="7058" y="2003"/>
                </a:lnTo>
                <a:lnTo>
                  <a:pt x="7049" y="2012"/>
                </a:lnTo>
                <a:lnTo>
                  <a:pt x="7040" y="2012"/>
                </a:lnTo>
                <a:lnTo>
                  <a:pt x="7023" y="2021"/>
                </a:lnTo>
                <a:lnTo>
                  <a:pt x="7023" y="2012"/>
                </a:lnTo>
                <a:lnTo>
                  <a:pt x="7031" y="2012"/>
                </a:lnTo>
                <a:lnTo>
                  <a:pt x="7040" y="2003"/>
                </a:lnTo>
                <a:lnTo>
                  <a:pt x="7067" y="1986"/>
                </a:lnTo>
                <a:lnTo>
                  <a:pt x="7067" y="1977"/>
                </a:lnTo>
                <a:lnTo>
                  <a:pt x="7076" y="1977"/>
                </a:lnTo>
                <a:lnTo>
                  <a:pt x="7093" y="1986"/>
                </a:lnTo>
                <a:lnTo>
                  <a:pt x="7102" y="1977"/>
                </a:lnTo>
                <a:lnTo>
                  <a:pt x="7111" y="1977"/>
                </a:lnTo>
                <a:lnTo>
                  <a:pt x="7120" y="1959"/>
                </a:lnTo>
                <a:lnTo>
                  <a:pt x="7128" y="1959"/>
                </a:lnTo>
                <a:lnTo>
                  <a:pt x="7120" y="1950"/>
                </a:lnTo>
                <a:lnTo>
                  <a:pt x="7120" y="1942"/>
                </a:lnTo>
                <a:lnTo>
                  <a:pt x="7111" y="1942"/>
                </a:lnTo>
                <a:lnTo>
                  <a:pt x="7102" y="1933"/>
                </a:lnTo>
                <a:lnTo>
                  <a:pt x="7093" y="1924"/>
                </a:lnTo>
                <a:lnTo>
                  <a:pt x="7076" y="1915"/>
                </a:lnTo>
                <a:lnTo>
                  <a:pt x="7058" y="1915"/>
                </a:lnTo>
                <a:lnTo>
                  <a:pt x="7040" y="1915"/>
                </a:lnTo>
                <a:lnTo>
                  <a:pt x="7023" y="1906"/>
                </a:lnTo>
                <a:lnTo>
                  <a:pt x="7023" y="1915"/>
                </a:lnTo>
                <a:lnTo>
                  <a:pt x="7014" y="1906"/>
                </a:lnTo>
                <a:lnTo>
                  <a:pt x="6996" y="1906"/>
                </a:lnTo>
                <a:lnTo>
                  <a:pt x="6978" y="1915"/>
                </a:lnTo>
                <a:lnTo>
                  <a:pt x="6970" y="1924"/>
                </a:lnTo>
                <a:lnTo>
                  <a:pt x="6978" y="1950"/>
                </a:lnTo>
                <a:lnTo>
                  <a:pt x="6978" y="1959"/>
                </a:lnTo>
                <a:lnTo>
                  <a:pt x="6970" y="1950"/>
                </a:lnTo>
                <a:lnTo>
                  <a:pt x="6961" y="1942"/>
                </a:lnTo>
                <a:lnTo>
                  <a:pt x="6952" y="1933"/>
                </a:lnTo>
                <a:lnTo>
                  <a:pt x="6943" y="1924"/>
                </a:lnTo>
                <a:lnTo>
                  <a:pt x="6943" y="1915"/>
                </a:lnTo>
                <a:lnTo>
                  <a:pt x="6926" y="1924"/>
                </a:lnTo>
                <a:lnTo>
                  <a:pt x="6917" y="1933"/>
                </a:lnTo>
                <a:lnTo>
                  <a:pt x="6908" y="1942"/>
                </a:lnTo>
                <a:lnTo>
                  <a:pt x="6926" y="1915"/>
                </a:lnTo>
                <a:lnTo>
                  <a:pt x="6943" y="1898"/>
                </a:lnTo>
                <a:lnTo>
                  <a:pt x="6943" y="1889"/>
                </a:lnTo>
                <a:lnTo>
                  <a:pt x="6934" y="1889"/>
                </a:lnTo>
                <a:lnTo>
                  <a:pt x="6926" y="1889"/>
                </a:lnTo>
                <a:lnTo>
                  <a:pt x="6917" y="1889"/>
                </a:lnTo>
                <a:lnTo>
                  <a:pt x="6908" y="1898"/>
                </a:lnTo>
                <a:lnTo>
                  <a:pt x="6890" y="1906"/>
                </a:lnTo>
                <a:lnTo>
                  <a:pt x="6881" y="1906"/>
                </a:lnTo>
                <a:lnTo>
                  <a:pt x="6873" y="1915"/>
                </a:lnTo>
                <a:lnTo>
                  <a:pt x="6864" y="1933"/>
                </a:lnTo>
                <a:lnTo>
                  <a:pt x="6864" y="1950"/>
                </a:lnTo>
                <a:lnTo>
                  <a:pt x="6846" y="1968"/>
                </a:lnTo>
                <a:lnTo>
                  <a:pt x="6846" y="1959"/>
                </a:lnTo>
                <a:lnTo>
                  <a:pt x="6846" y="1950"/>
                </a:lnTo>
                <a:lnTo>
                  <a:pt x="6855" y="1942"/>
                </a:lnTo>
                <a:lnTo>
                  <a:pt x="6855" y="1933"/>
                </a:lnTo>
                <a:lnTo>
                  <a:pt x="6855" y="1924"/>
                </a:lnTo>
                <a:lnTo>
                  <a:pt x="6855" y="1915"/>
                </a:lnTo>
                <a:lnTo>
                  <a:pt x="6864" y="1906"/>
                </a:lnTo>
                <a:lnTo>
                  <a:pt x="6846" y="1906"/>
                </a:lnTo>
                <a:lnTo>
                  <a:pt x="6829" y="1898"/>
                </a:lnTo>
                <a:lnTo>
                  <a:pt x="6855" y="1898"/>
                </a:lnTo>
                <a:lnTo>
                  <a:pt x="6864" y="1898"/>
                </a:lnTo>
                <a:lnTo>
                  <a:pt x="6873" y="1889"/>
                </a:lnTo>
                <a:lnTo>
                  <a:pt x="6899" y="1880"/>
                </a:lnTo>
                <a:lnTo>
                  <a:pt x="6899" y="1871"/>
                </a:lnTo>
                <a:lnTo>
                  <a:pt x="6899" y="1862"/>
                </a:lnTo>
                <a:lnTo>
                  <a:pt x="6899" y="1853"/>
                </a:lnTo>
                <a:lnTo>
                  <a:pt x="6890" y="1845"/>
                </a:lnTo>
                <a:lnTo>
                  <a:pt x="6881" y="1845"/>
                </a:lnTo>
                <a:lnTo>
                  <a:pt x="6864" y="1845"/>
                </a:lnTo>
                <a:lnTo>
                  <a:pt x="6855" y="1845"/>
                </a:lnTo>
                <a:lnTo>
                  <a:pt x="6837" y="1853"/>
                </a:lnTo>
                <a:lnTo>
                  <a:pt x="6811" y="1862"/>
                </a:lnTo>
                <a:lnTo>
                  <a:pt x="6802" y="1871"/>
                </a:lnTo>
                <a:lnTo>
                  <a:pt x="6793" y="1880"/>
                </a:lnTo>
                <a:lnTo>
                  <a:pt x="6784" y="1889"/>
                </a:lnTo>
                <a:lnTo>
                  <a:pt x="6776" y="1898"/>
                </a:lnTo>
                <a:lnTo>
                  <a:pt x="6784" y="1889"/>
                </a:lnTo>
                <a:lnTo>
                  <a:pt x="6793" y="1862"/>
                </a:lnTo>
                <a:lnTo>
                  <a:pt x="6802" y="1853"/>
                </a:lnTo>
                <a:lnTo>
                  <a:pt x="6820" y="1853"/>
                </a:lnTo>
                <a:lnTo>
                  <a:pt x="6837" y="1827"/>
                </a:lnTo>
                <a:lnTo>
                  <a:pt x="6837" y="1818"/>
                </a:lnTo>
                <a:lnTo>
                  <a:pt x="6837" y="1809"/>
                </a:lnTo>
                <a:lnTo>
                  <a:pt x="6829" y="1800"/>
                </a:lnTo>
                <a:lnTo>
                  <a:pt x="6820" y="1792"/>
                </a:lnTo>
                <a:lnTo>
                  <a:pt x="6793" y="1783"/>
                </a:lnTo>
                <a:lnTo>
                  <a:pt x="6784" y="1774"/>
                </a:lnTo>
                <a:lnTo>
                  <a:pt x="6776" y="1783"/>
                </a:lnTo>
                <a:lnTo>
                  <a:pt x="6767" y="1783"/>
                </a:lnTo>
                <a:lnTo>
                  <a:pt x="6758" y="1783"/>
                </a:lnTo>
                <a:lnTo>
                  <a:pt x="6740" y="1774"/>
                </a:lnTo>
                <a:lnTo>
                  <a:pt x="6723" y="1765"/>
                </a:lnTo>
                <a:lnTo>
                  <a:pt x="6705" y="1756"/>
                </a:lnTo>
                <a:lnTo>
                  <a:pt x="6679" y="1756"/>
                </a:lnTo>
                <a:lnTo>
                  <a:pt x="6652" y="1756"/>
                </a:lnTo>
                <a:lnTo>
                  <a:pt x="6643" y="1756"/>
                </a:lnTo>
                <a:lnTo>
                  <a:pt x="6626" y="1765"/>
                </a:lnTo>
                <a:lnTo>
                  <a:pt x="6599" y="1774"/>
                </a:lnTo>
                <a:lnTo>
                  <a:pt x="6590" y="1783"/>
                </a:lnTo>
                <a:lnTo>
                  <a:pt x="6590" y="1792"/>
                </a:lnTo>
                <a:lnTo>
                  <a:pt x="6590" y="1800"/>
                </a:lnTo>
                <a:lnTo>
                  <a:pt x="6599" y="1809"/>
                </a:lnTo>
                <a:lnTo>
                  <a:pt x="6626" y="1818"/>
                </a:lnTo>
                <a:lnTo>
                  <a:pt x="6643" y="1827"/>
                </a:lnTo>
                <a:lnTo>
                  <a:pt x="6661" y="1827"/>
                </a:lnTo>
                <a:lnTo>
                  <a:pt x="6661" y="1836"/>
                </a:lnTo>
                <a:lnTo>
                  <a:pt x="6643" y="1836"/>
                </a:lnTo>
                <a:lnTo>
                  <a:pt x="6617" y="1818"/>
                </a:lnTo>
                <a:lnTo>
                  <a:pt x="6599" y="1818"/>
                </a:lnTo>
                <a:lnTo>
                  <a:pt x="6590" y="1818"/>
                </a:lnTo>
                <a:lnTo>
                  <a:pt x="6581" y="1809"/>
                </a:lnTo>
                <a:lnTo>
                  <a:pt x="6573" y="1809"/>
                </a:lnTo>
                <a:lnTo>
                  <a:pt x="6564" y="1818"/>
                </a:lnTo>
                <a:lnTo>
                  <a:pt x="6564" y="1845"/>
                </a:lnTo>
                <a:lnTo>
                  <a:pt x="6564" y="1853"/>
                </a:lnTo>
                <a:lnTo>
                  <a:pt x="6573" y="1862"/>
                </a:lnTo>
                <a:lnTo>
                  <a:pt x="6581" y="1871"/>
                </a:lnTo>
                <a:lnTo>
                  <a:pt x="6564" y="1871"/>
                </a:lnTo>
                <a:lnTo>
                  <a:pt x="6546" y="1853"/>
                </a:lnTo>
                <a:lnTo>
                  <a:pt x="6546" y="1845"/>
                </a:lnTo>
                <a:lnTo>
                  <a:pt x="6546" y="1836"/>
                </a:lnTo>
                <a:lnTo>
                  <a:pt x="6546" y="1818"/>
                </a:lnTo>
                <a:lnTo>
                  <a:pt x="6537" y="1809"/>
                </a:lnTo>
                <a:lnTo>
                  <a:pt x="6529" y="1800"/>
                </a:lnTo>
                <a:lnTo>
                  <a:pt x="6520" y="1809"/>
                </a:lnTo>
                <a:lnTo>
                  <a:pt x="6511" y="1818"/>
                </a:lnTo>
                <a:lnTo>
                  <a:pt x="6502" y="1809"/>
                </a:lnTo>
                <a:lnTo>
                  <a:pt x="6493" y="1800"/>
                </a:lnTo>
                <a:lnTo>
                  <a:pt x="6484" y="1800"/>
                </a:lnTo>
                <a:lnTo>
                  <a:pt x="6476" y="1800"/>
                </a:lnTo>
                <a:lnTo>
                  <a:pt x="6476" y="1809"/>
                </a:lnTo>
                <a:lnTo>
                  <a:pt x="6467" y="1809"/>
                </a:lnTo>
                <a:lnTo>
                  <a:pt x="6467" y="1818"/>
                </a:lnTo>
                <a:lnTo>
                  <a:pt x="6484" y="1836"/>
                </a:lnTo>
                <a:lnTo>
                  <a:pt x="6467" y="1827"/>
                </a:lnTo>
                <a:lnTo>
                  <a:pt x="6449" y="1836"/>
                </a:lnTo>
                <a:lnTo>
                  <a:pt x="6423" y="1862"/>
                </a:lnTo>
                <a:lnTo>
                  <a:pt x="6414" y="1871"/>
                </a:lnTo>
                <a:lnTo>
                  <a:pt x="6405" y="1871"/>
                </a:lnTo>
                <a:lnTo>
                  <a:pt x="6405" y="1862"/>
                </a:lnTo>
                <a:lnTo>
                  <a:pt x="6405" y="1853"/>
                </a:lnTo>
                <a:lnTo>
                  <a:pt x="6405" y="1845"/>
                </a:lnTo>
                <a:lnTo>
                  <a:pt x="6414" y="1845"/>
                </a:lnTo>
                <a:lnTo>
                  <a:pt x="6423" y="1845"/>
                </a:lnTo>
                <a:lnTo>
                  <a:pt x="6405" y="1836"/>
                </a:lnTo>
                <a:lnTo>
                  <a:pt x="6405" y="1827"/>
                </a:lnTo>
                <a:lnTo>
                  <a:pt x="6414" y="1818"/>
                </a:lnTo>
                <a:lnTo>
                  <a:pt x="6423" y="1809"/>
                </a:lnTo>
                <a:lnTo>
                  <a:pt x="6432" y="1800"/>
                </a:lnTo>
                <a:lnTo>
                  <a:pt x="6432" y="1792"/>
                </a:lnTo>
                <a:lnTo>
                  <a:pt x="6423" y="1792"/>
                </a:lnTo>
                <a:lnTo>
                  <a:pt x="6387" y="1818"/>
                </a:lnTo>
                <a:lnTo>
                  <a:pt x="6405" y="1800"/>
                </a:lnTo>
                <a:lnTo>
                  <a:pt x="6432" y="1783"/>
                </a:lnTo>
                <a:lnTo>
                  <a:pt x="6449" y="1765"/>
                </a:lnTo>
                <a:lnTo>
                  <a:pt x="6449" y="1756"/>
                </a:lnTo>
                <a:lnTo>
                  <a:pt x="6458" y="1756"/>
                </a:lnTo>
                <a:lnTo>
                  <a:pt x="6458" y="1747"/>
                </a:lnTo>
                <a:lnTo>
                  <a:pt x="6449" y="1747"/>
                </a:lnTo>
                <a:lnTo>
                  <a:pt x="6440" y="1739"/>
                </a:lnTo>
                <a:lnTo>
                  <a:pt x="6432" y="1730"/>
                </a:lnTo>
                <a:lnTo>
                  <a:pt x="6432" y="1721"/>
                </a:lnTo>
                <a:lnTo>
                  <a:pt x="6432" y="1712"/>
                </a:lnTo>
                <a:lnTo>
                  <a:pt x="6432" y="1703"/>
                </a:lnTo>
                <a:lnTo>
                  <a:pt x="6423" y="1695"/>
                </a:lnTo>
                <a:lnTo>
                  <a:pt x="6414" y="1686"/>
                </a:lnTo>
                <a:lnTo>
                  <a:pt x="6405" y="1686"/>
                </a:lnTo>
                <a:lnTo>
                  <a:pt x="6396" y="1677"/>
                </a:lnTo>
                <a:lnTo>
                  <a:pt x="6387" y="1650"/>
                </a:lnTo>
                <a:lnTo>
                  <a:pt x="6379" y="1633"/>
                </a:lnTo>
                <a:lnTo>
                  <a:pt x="6370" y="1633"/>
                </a:lnTo>
                <a:lnTo>
                  <a:pt x="6361" y="1624"/>
                </a:lnTo>
                <a:lnTo>
                  <a:pt x="6334" y="1615"/>
                </a:lnTo>
                <a:lnTo>
                  <a:pt x="6317" y="1615"/>
                </a:lnTo>
                <a:lnTo>
                  <a:pt x="6282" y="1615"/>
                </a:lnTo>
                <a:lnTo>
                  <a:pt x="6264" y="1615"/>
                </a:lnTo>
                <a:lnTo>
                  <a:pt x="6255" y="1624"/>
                </a:lnTo>
                <a:lnTo>
                  <a:pt x="6229" y="1633"/>
                </a:lnTo>
                <a:lnTo>
                  <a:pt x="6202" y="1633"/>
                </a:lnTo>
                <a:lnTo>
                  <a:pt x="6193" y="1642"/>
                </a:lnTo>
                <a:lnTo>
                  <a:pt x="6193" y="1650"/>
                </a:lnTo>
                <a:lnTo>
                  <a:pt x="6202" y="1659"/>
                </a:lnTo>
                <a:lnTo>
                  <a:pt x="6176" y="1650"/>
                </a:lnTo>
                <a:lnTo>
                  <a:pt x="6149" y="1650"/>
                </a:lnTo>
                <a:lnTo>
                  <a:pt x="6140" y="1659"/>
                </a:lnTo>
                <a:lnTo>
                  <a:pt x="6105" y="1668"/>
                </a:lnTo>
                <a:lnTo>
                  <a:pt x="6079" y="1703"/>
                </a:lnTo>
                <a:lnTo>
                  <a:pt x="6079" y="1712"/>
                </a:lnTo>
                <a:lnTo>
                  <a:pt x="6105" y="1721"/>
                </a:lnTo>
                <a:lnTo>
                  <a:pt x="6167" y="1739"/>
                </a:lnTo>
                <a:lnTo>
                  <a:pt x="6167" y="1747"/>
                </a:lnTo>
                <a:lnTo>
                  <a:pt x="6114" y="1730"/>
                </a:lnTo>
                <a:lnTo>
                  <a:pt x="6087" y="1721"/>
                </a:lnTo>
                <a:lnTo>
                  <a:pt x="6079" y="1730"/>
                </a:lnTo>
                <a:lnTo>
                  <a:pt x="6070" y="1739"/>
                </a:lnTo>
                <a:lnTo>
                  <a:pt x="6061" y="1747"/>
                </a:lnTo>
                <a:lnTo>
                  <a:pt x="6061" y="1756"/>
                </a:lnTo>
                <a:lnTo>
                  <a:pt x="6061" y="1774"/>
                </a:lnTo>
                <a:lnTo>
                  <a:pt x="6070" y="1783"/>
                </a:lnTo>
                <a:lnTo>
                  <a:pt x="6079" y="1800"/>
                </a:lnTo>
                <a:lnTo>
                  <a:pt x="6087" y="1800"/>
                </a:lnTo>
                <a:lnTo>
                  <a:pt x="6096" y="1809"/>
                </a:lnTo>
                <a:lnTo>
                  <a:pt x="6105" y="1800"/>
                </a:lnTo>
                <a:lnTo>
                  <a:pt x="6114" y="1800"/>
                </a:lnTo>
                <a:lnTo>
                  <a:pt x="6123" y="1800"/>
                </a:lnTo>
                <a:lnTo>
                  <a:pt x="6140" y="1809"/>
                </a:lnTo>
                <a:lnTo>
                  <a:pt x="6132" y="1809"/>
                </a:lnTo>
                <a:lnTo>
                  <a:pt x="6123" y="1809"/>
                </a:lnTo>
                <a:lnTo>
                  <a:pt x="6123" y="1818"/>
                </a:lnTo>
                <a:lnTo>
                  <a:pt x="6132" y="1836"/>
                </a:lnTo>
                <a:lnTo>
                  <a:pt x="6158" y="1845"/>
                </a:lnTo>
                <a:lnTo>
                  <a:pt x="6158" y="1853"/>
                </a:lnTo>
                <a:lnTo>
                  <a:pt x="6140" y="1836"/>
                </a:lnTo>
                <a:lnTo>
                  <a:pt x="6105" y="1827"/>
                </a:lnTo>
                <a:lnTo>
                  <a:pt x="6087" y="1827"/>
                </a:lnTo>
                <a:lnTo>
                  <a:pt x="6079" y="1827"/>
                </a:lnTo>
                <a:lnTo>
                  <a:pt x="6070" y="1845"/>
                </a:lnTo>
                <a:lnTo>
                  <a:pt x="6061" y="1853"/>
                </a:lnTo>
                <a:lnTo>
                  <a:pt x="6043" y="1853"/>
                </a:lnTo>
                <a:lnTo>
                  <a:pt x="6043" y="1862"/>
                </a:lnTo>
                <a:lnTo>
                  <a:pt x="6052" y="1862"/>
                </a:lnTo>
                <a:lnTo>
                  <a:pt x="6070" y="1880"/>
                </a:lnTo>
                <a:lnTo>
                  <a:pt x="6079" y="1898"/>
                </a:lnTo>
                <a:lnTo>
                  <a:pt x="6087" y="1898"/>
                </a:lnTo>
                <a:lnTo>
                  <a:pt x="6087" y="1906"/>
                </a:lnTo>
                <a:lnTo>
                  <a:pt x="6096" y="1906"/>
                </a:lnTo>
                <a:lnTo>
                  <a:pt x="6105" y="1906"/>
                </a:lnTo>
                <a:lnTo>
                  <a:pt x="6123" y="1906"/>
                </a:lnTo>
                <a:lnTo>
                  <a:pt x="6132" y="1906"/>
                </a:lnTo>
                <a:lnTo>
                  <a:pt x="6132" y="1915"/>
                </a:lnTo>
                <a:lnTo>
                  <a:pt x="6132" y="1924"/>
                </a:lnTo>
                <a:lnTo>
                  <a:pt x="6132" y="1933"/>
                </a:lnTo>
                <a:lnTo>
                  <a:pt x="6132" y="1942"/>
                </a:lnTo>
                <a:lnTo>
                  <a:pt x="6123" y="1986"/>
                </a:lnTo>
                <a:lnTo>
                  <a:pt x="6123" y="1995"/>
                </a:lnTo>
                <a:lnTo>
                  <a:pt x="6114" y="1986"/>
                </a:lnTo>
                <a:lnTo>
                  <a:pt x="6105" y="1986"/>
                </a:lnTo>
                <a:lnTo>
                  <a:pt x="6105" y="1977"/>
                </a:lnTo>
                <a:lnTo>
                  <a:pt x="6061" y="1977"/>
                </a:lnTo>
                <a:lnTo>
                  <a:pt x="6052" y="1977"/>
                </a:lnTo>
                <a:lnTo>
                  <a:pt x="6026" y="1986"/>
                </a:lnTo>
                <a:lnTo>
                  <a:pt x="6008" y="1995"/>
                </a:lnTo>
                <a:lnTo>
                  <a:pt x="5999" y="1995"/>
                </a:lnTo>
                <a:lnTo>
                  <a:pt x="5990" y="1995"/>
                </a:lnTo>
                <a:lnTo>
                  <a:pt x="5999" y="1986"/>
                </a:lnTo>
                <a:lnTo>
                  <a:pt x="6026" y="1977"/>
                </a:lnTo>
                <a:lnTo>
                  <a:pt x="6043" y="1968"/>
                </a:lnTo>
                <a:lnTo>
                  <a:pt x="6052" y="1968"/>
                </a:lnTo>
                <a:lnTo>
                  <a:pt x="6079" y="1959"/>
                </a:lnTo>
                <a:lnTo>
                  <a:pt x="6096" y="1950"/>
                </a:lnTo>
                <a:lnTo>
                  <a:pt x="6105" y="1950"/>
                </a:lnTo>
                <a:lnTo>
                  <a:pt x="6105" y="1942"/>
                </a:lnTo>
                <a:lnTo>
                  <a:pt x="6087" y="1924"/>
                </a:lnTo>
                <a:lnTo>
                  <a:pt x="6070" y="1915"/>
                </a:lnTo>
                <a:lnTo>
                  <a:pt x="6052" y="1906"/>
                </a:lnTo>
                <a:lnTo>
                  <a:pt x="6035" y="1889"/>
                </a:lnTo>
                <a:lnTo>
                  <a:pt x="6017" y="1871"/>
                </a:lnTo>
                <a:lnTo>
                  <a:pt x="6017" y="1853"/>
                </a:lnTo>
                <a:lnTo>
                  <a:pt x="6008" y="1845"/>
                </a:lnTo>
                <a:lnTo>
                  <a:pt x="6008" y="1836"/>
                </a:lnTo>
                <a:lnTo>
                  <a:pt x="6008" y="1818"/>
                </a:lnTo>
                <a:lnTo>
                  <a:pt x="6008" y="1800"/>
                </a:lnTo>
                <a:lnTo>
                  <a:pt x="6008" y="1792"/>
                </a:lnTo>
                <a:lnTo>
                  <a:pt x="6008" y="1783"/>
                </a:lnTo>
                <a:lnTo>
                  <a:pt x="5990" y="1765"/>
                </a:lnTo>
                <a:lnTo>
                  <a:pt x="5990" y="1756"/>
                </a:lnTo>
                <a:lnTo>
                  <a:pt x="5990" y="1739"/>
                </a:lnTo>
                <a:lnTo>
                  <a:pt x="5990" y="1730"/>
                </a:lnTo>
                <a:lnTo>
                  <a:pt x="5999" y="1721"/>
                </a:lnTo>
                <a:lnTo>
                  <a:pt x="6026" y="1686"/>
                </a:lnTo>
                <a:lnTo>
                  <a:pt x="6035" y="1677"/>
                </a:lnTo>
                <a:lnTo>
                  <a:pt x="6061" y="1650"/>
                </a:lnTo>
                <a:lnTo>
                  <a:pt x="6070" y="1642"/>
                </a:lnTo>
                <a:lnTo>
                  <a:pt x="6096" y="1633"/>
                </a:lnTo>
                <a:lnTo>
                  <a:pt x="6114" y="1624"/>
                </a:lnTo>
                <a:lnTo>
                  <a:pt x="6114" y="1615"/>
                </a:lnTo>
                <a:lnTo>
                  <a:pt x="6114" y="1606"/>
                </a:lnTo>
                <a:lnTo>
                  <a:pt x="6105" y="1606"/>
                </a:lnTo>
                <a:lnTo>
                  <a:pt x="6043" y="1597"/>
                </a:lnTo>
                <a:lnTo>
                  <a:pt x="6008" y="1597"/>
                </a:lnTo>
                <a:lnTo>
                  <a:pt x="5982" y="1597"/>
                </a:lnTo>
                <a:lnTo>
                  <a:pt x="5929" y="1615"/>
                </a:lnTo>
                <a:lnTo>
                  <a:pt x="5911" y="1615"/>
                </a:lnTo>
                <a:lnTo>
                  <a:pt x="5893" y="1624"/>
                </a:lnTo>
                <a:lnTo>
                  <a:pt x="5876" y="1633"/>
                </a:lnTo>
                <a:lnTo>
                  <a:pt x="5840" y="1659"/>
                </a:lnTo>
                <a:lnTo>
                  <a:pt x="5832" y="1668"/>
                </a:lnTo>
                <a:lnTo>
                  <a:pt x="5832" y="1677"/>
                </a:lnTo>
                <a:lnTo>
                  <a:pt x="5814" y="1686"/>
                </a:lnTo>
                <a:lnTo>
                  <a:pt x="5805" y="1695"/>
                </a:lnTo>
                <a:lnTo>
                  <a:pt x="5796" y="1703"/>
                </a:lnTo>
                <a:lnTo>
                  <a:pt x="5796" y="1712"/>
                </a:lnTo>
                <a:lnTo>
                  <a:pt x="5796" y="1730"/>
                </a:lnTo>
                <a:lnTo>
                  <a:pt x="5787" y="1739"/>
                </a:lnTo>
                <a:lnTo>
                  <a:pt x="5787" y="1747"/>
                </a:lnTo>
                <a:lnTo>
                  <a:pt x="5779" y="1765"/>
                </a:lnTo>
                <a:lnTo>
                  <a:pt x="5761" y="1783"/>
                </a:lnTo>
                <a:lnTo>
                  <a:pt x="5752" y="1792"/>
                </a:lnTo>
                <a:lnTo>
                  <a:pt x="5752" y="1800"/>
                </a:lnTo>
                <a:lnTo>
                  <a:pt x="5752" y="1809"/>
                </a:lnTo>
                <a:lnTo>
                  <a:pt x="5752" y="1818"/>
                </a:lnTo>
                <a:lnTo>
                  <a:pt x="5752" y="1827"/>
                </a:lnTo>
                <a:lnTo>
                  <a:pt x="5761" y="1836"/>
                </a:lnTo>
                <a:lnTo>
                  <a:pt x="5770" y="1836"/>
                </a:lnTo>
                <a:lnTo>
                  <a:pt x="5743" y="1853"/>
                </a:lnTo>
                <a:lnTo>
                  <a:pt x="5743" y="1862"/>
                </a:lnTo>
                <a:lnTo>
                  <a:pt x="5743" y="1871"/>
                </a:lnTo>
                <a:close/>
                <a:moveTo>
                  <a:pt x="7596" y="3283"/>
                </a:moveTo>
                <a:lnTo>
                  <a:pt x="7614" y="3292"/>
                </a:lnTo>
                <a:lnTo>
                  <a:pt x="7623" y="3292"/>
                </a:lnTo>
                <a:lnTo>
                  <a:pt x="7623" y="3283"/>
                </a:lnTo>
                <a:lnTo>
                  <a:pt x="7614" y="3283"/>
                </a:lnTo>
                <a:lnTo>
                  <a:pt x="7605" y="3274"/>
                </a:lnTo>
                <a:lnTo>
                  <a:pt x="7596" y="3274"/>
                </a:lnTo>
                <a:close/>
                <a:moveTo>
                  <a:pt x="12025" y="4024"/>
                </a:moveTo>
                <a:lnTo>
                  <a:pt x="12025" y="4033"/>
                </a:lnTo>
                <a:lnTo>
                  <a:pt x="12025" y="4042"/>
                </a:lnTo>
                <a:lnTo>
                  <a:pt x="12034" y="4042"/>
                </a:lnTo>
                <a:lnTo>
                  <a:pt x="12043" y="4042"/>
                </a:lnTo>
                <a:lnTo>
                  <a:pt x="12051" y="4033"/>
                </a:lnTo>
                <a:lnTo>
                  <a:pt x="12060" y="4033"/>
                </a:lnTo>
                <a:lnTo>
                  <a:pt x="12060" y="4024"/>
                </a:lnTo>
                <a:lnTo>
                  <a:pt x="12051" y="4033"/>
                </a:lnTo>
                <a:lnTo>
                  <a:pt x="12051" y="4024"/>
                </a:lnTo>
                <a:lnTo>
                  <a:pt x="12043" y="4016"/>
                </a:lnTo>
                <a:lnTo>
                  <a:pt x="12034" y="4016"/>
                </a:lnTo>
                <a:close/>
                <a:moveTo>
                  <a:pt x="6687" y="2912"/>
                </a:moveTo>
                <a:lnTo>
                  <a:pt x="6670" y="2921"/>
                </a:lnTo>
                <a:lnTo>
                  <a:pt x="6696" y="2939"/>
                </a:lnTo>
                <a:lnTo>
                  <a:pt x="6705" y="2939"/>
                </a:lnTo>
                <a:lnTo>
                  <a:pt x="6714" y="2948"/>
                </a:lnTo>
                <a:lnTo>
                  <a:pt x="6723" y="2948"/>
                </a:lnTo>
                <a:lnTo>
                  <a:pt x="6723" y="2930"/>
                </a:lnTo>
                <a:lnTo>
                  <a:pt x="6714" y="2921"/>
                </a:lnTo>
                <a:close/>
                <a:moveTo>
                  <a:pt x="6529" y="3760"/>
                </a:moveTo>
                <a:lnTo>
                  <a:pt x="6537" y="3769"/>
                </a:lnTo>
                <a:lnTo>
                  <a:pt x="6546" y="3751"/>
                </a:lnTo>
                <a:lnTo>
                  <a:pt x="6546" y="3733"/>
                </a:lnTo>
                <a:lnTo>
                  <a:pt x="6555" y="3724"/>
                </a:lnTo>
                <a:lnTo>
                  <a:pt x="6555" y="3716"/>
                </a:lnTo>
                <a:lnTo>
                  <a:pt x="6555" y="3707"/>
                </a:lnTo>
                <a:lnTo>
                  <a:pt x="6546" y="3707"/>
                </a:lnTo>
                <a:lnTo>
                  <a:pt x="6537" y="3698"/>
                </a:lnTo>
                <a:lnTo>
                  <a:pt x="6529" y="3698"/>
                </a:lnTo>
                <a:lnTo>
                  <a:pt x="6529" y="3689"/>
                </a:lnTo>
                <a:lnTo>
                  <a:pt x="6529" y="3707"/>
                </a:lnTo>
                <a:lnTo>
                  <a:pt x="6529" y="3716"/>
                </a:lnTo>
                <a:lnTo>
                  <a:pt x="6520" y="3724"/>
                </a:lnTo>
                <a:lnTo>
                  <a:pt x="6520" y="3733"/>
                </a:lnTo>
                <a:lnTo>
                  <a:pt x="6511" y="3733"/>
                </a:lnTo>
                <a:lnTo>
                  <a:pt x="6520" y="3724"/>
                </a:lnTo>
                <a:lnTo>
                  <a:pt x="6520" y="3707"/>
                </a:lnTo>
                <a:lnTo>
                  <a:pt x="6520" y="3698"/>
                </a:lnTo>
                <a:lnTo>
                  <a:pt x="6520" y="3707"/>
                </a:lnTo>
                <a:lnTo>
                  <a:pt x="6511" y="3716"/>
                </a:lnTo>
                <a:lnTo>
                  <a:pt x="6511" y="3724"/>
                </a:lnTo>
                <a:lnTo>
                  <a:pt x="6511" y="3733"/>
                </a:lnTo>
                <a:lnTo>
                  <a:pt x="6493" y="3742"/>
                </a:lnTo>
                <a:lnTo>
                  <a:pt x="6476" y="3760"/>
                </a:lnTo>
                <a:lnTo>
                  <a:pt x="6476" y="3769"/>
                </a:lnTo>
                <a:lnTo>
                  <a:pt x="6484" y="3769"/>
                </a:lnTo>
                <a:lnTo>
                  <a:pt x="6493" y="3760"/>
                </a:lnTo>
                <a:lnTo>
                  <a:pt x="6511" y="3742"/>
                </a:lnTo>
                <a:lnTo>
                  <a:pt x="6493" y="3777"/>
                </a:lnTo>
                <a:lnTo>
                  <a:pt x="6502" y="3769"/>
                </a:lnTo>
                <a:lnTo>
                  <a:pt x="6511" y="3769"/>
                </a:lnTo>
                <a:lnTo>
                  <a:pt x="6520" y="3769"/>
                </a:lnTo>
                <a:lnTo>
                  <a:pt x="6520" y="3760"/>
                </a:lnTo>
                <a:lnTo>
                  <a:pt x="6537" y="3733"/>
                </a:lnTo>
                <a:lnTo>
                  <a:pt x="6537" y="3742"/>
                </a:lnTo>
                <a:close/>
                <a:moveTo>
                  <a:pt x="6343" y="4060"/>
                </a:moveTo>
                <a:lnTo>
                  <a:pt x="6379" y="4077"/>
                </a:lnTo>
                <a:lnTo>
                  <a:pt x="6396" y="4077"/>
                </a:lnTo>
                <a:lnTo>
                  <a:pt x="6405" y="4086"/>
                </a:lnTo>
                <a:lnTo>
                  <a:pt x="6414" y="4086"/>
                </a:lnTo>
                <a:lnTo>
                  <a:pt x="6423" y="4086"/>
                </a:lnTo>
                <a:lnTo>
                  <a:pt x="6423" y="4077"/>
                </a:lnTo>
                <a:lnTo>
                  <a:pt x="6423" y="4069"/>
                </a:lnTo>
                <a:lnTo>
                  <a:pt x="6414" y="4060"/>
                </a:lnTo>
                <a:lnTo>
                  <a:pt x="6396" y="4042"/>
                </a:lnTo>
                <a:lnTo>
                  <a:pt x="6379" y="4033"/>
                </a:lnTo>
                <a:lnTo>
                  <a:pt x="6343" y="4042"/>
                </a:lnTo>
                <a:lnTo>
                  <a:pt x="6334" y="4042"/>
                </a:lnTo>
                <a:lnTo>
                  <a:pt x="6326" y="4051"/>
                </a:lnTo>
                <a:lnTo>
                  <a:pt x="6326" y="4060"/>
                </a:lnTo>
                <a:close/>
                <a:moveTo>
                  <a:pt x="7358" y="3265"/>
                </a:moveTo>
                <a:lnTo>
                  <a:pt x="7349" y="3265"/>
                </a:lnTo>
                <a:lnTo>
                  <a:pt x="7340" y="3274"/>
                </a:lnTo>
                <a:lnTo>
                  <a:pt x="7331" y="3292"/>
                </a:lnTo>
                <a:lnTo>
                  <a:pt x="7331" y="3301"/>
                </a:lnTo>
                <a:lnTo>
                  <a:pt x="7340" y="3301"/>
                </a:lnTo>
                <a:lnTo>
                  <a:pt x="7358" y="3292"/>
                </a:lnTo>
                <a:lnTo>
                  <a:pt x="7367" y="3292"/>
                </a:lnTo>
                <a:lnTo>
                  <a:pt x="7367" y="3283"/>
                </a:lnTo>
                <a:lnTo>
                  <a:pt x="7376" y="3274"/>
                </a:lnTo>
                <a:lnTo>
                  <a:pt x="7367" y="3274"/>
                </a:lnTo>
                <a:lnTo>
                  <a:pt x="7367" y="3265"/>
                </a:lnTo>
                <a:close/>
                <a:moveTo>
                  <a:pt x="6334" y="3010"/>
                </a:moveTo>
                <a:lnTo>
                  <a:pt x="6334" y="3001"/>
                </a:lnTo>
                <a:lnTo>
                  <a:pt x="6326" y="2992"/>
                </a:lnTo>
                <a:lnTo>
                  <a:pt x="6317" y="2992"/>
                </a:lnTo>
                <a:lnTo>
                  <a:pt x="6299" y="3001"/>
                </a:lnTo>
                <a:lnTo>
                  <a:pt x="6282" y="2992"/>
                </a:lnTo>
                <a:lnTo>
                  <a:pt x="6255" y="3001"/>
                </a:lnTo>
                <a:lnTo>
                  <a:pt x="6246" y="3001"/>
                </a:lnTo>
                <a:lnTo>
                  <a:pt x="6237" y="3001"/>
                </a:lnTo>
                <a:lnTo>
                  <a:pt x="6229" y="3001"/>
                </a:lnTo>
                <a:lnTo>
                  <a:pt x="6202" y="3036"/>
                </a:lnTo>
                <a:lnTo>
                  <a:pt x="6193" y="3054"/>
                </a:lnTo>
                <a:lnTo>
                  <a:pt x="6193" y="3063"/>
                </a:lnTo>
                <a:lnTo>
                  <a:pt x="6202" y="3071"/>
                </a:lnTo>
                <a:lnTo>
                  <a:pt x="6202" y="3080"/>
                </a:lnTo>
                <a:lnTo>
                  <a:pt x="6202" y="3089"/>
                </a:lnTo>
                <a:lnTo>
                  <a:pt x="6229" y="3080"/>
                </a:lnTo>
                <a:lnTo>
                  <a:pt x="6237" y="3080"/>
                </a:lnTo>
                <a:lnTo>
                  <a:pt x="6246" y="3080"/>
                </a:lnTo>
                <a:lnTo>
                  <a:pt x="6255" y="3080"/>
                </a:lnTo>
                <a:lnTo>
                  <a:pt x="6290" y="3063"/>
                </a:lnTo>
                <a:lnTo>
                  <a:pt x="6290" y="3054"/>
                </a:lnTo>
                <a:lnTo>
                  <a:pt x="6299" y="3045"/>
                </a:lnTo>
                <a:lnTo>
                  <a:pt x="6326" y="3027"/>
                </a:lnTo>
                <a:lnTo>
                  <a:pt x="6326" y="3018"/>
                </a:lnTo>
                <a:lnTo>
                  <a:pt x="6334" y="3018"/>
                </a:lnTo>
                <a:close/>
                <a:moveTo>
                  <a:pt x="6890" y="3027"/>
                </a:moveTo>
                <a:lnTo>
                  <a:pt x="6881" y="3018"/>
                </a:lnTo>
                <a:lnTo>
                  <a:pt x="6873" y="3018"/>
                </a:lnTo>
                <a:lnTo>
                  <a:pt x="6873" y="3027"/>
                </a:lnTo>
                <a:lnTo>
                  <a:pt x="6881" y="3027"/>
                </a:lnTo>
                <a:lnTo>
                  <a:pt x="6899" y="3036"/>
                </a:lnTo>
                <a:lnTo>
                  <a:pt x="6917" y="3036"/>
                </a:lnTo>
                <a:lnTo>
                  <a:pt x="6917" y="3027"/>
                </a:lnTo>
                <a:lnTo>
                  <a:pt x="6908" y="3027"/>
                </a:lnTo>
                <a:close/>
                <a:moveTo>
                  <a:pt x="7261" y="3442"/>
                </a:moveTo>
                <a:lnTo>
                  <a:pt x="7270" y="3442"/>
                </a:lnTo>
                <a:lnTo>
                  <a:pt x="7270" y="3433"/>
                </a:lnTo>
                <a:lnTo>
                  <a:pt x="7278" y="3433"/>
                </a:lnTo>
                <a:lnTo>
                  <a:pt x="7270" y="3433"/>
                </a:lnTo>
                <a:lnTo>
                  <a:pt x="7270" y="3424"/>
                </a:lnTo>
                <a:lnTo>
                  <a:pt x="7261" y="3424"/>
                </a:lnTo>
                <a:lnTo>
                  <a:pt x="7261" y="3433"/>
                </a:lnTo>
                <a:close/>
                <a:moveTo>
                  <a:pt x="7181" y="3018"/>
                </a:moveTo>
                <a:lnTo>
                  <a:pt x="7164" y="3010"/>
                </a:lnTo>
                <a:lnTo>
                  <a:pt x="7155" y="3010"/>
                </a:lnTo>
                <a:lnTo>
                  <a:pt x="7137" y="3010"/>
                </a:lnTo>
                <a:lnTo>
                  <a:pt x="7128" y="3001"/>
                </a:lnTo>
                <a:lnTo>
                  <a:pt x="7120" y="3001"/>
                </a:lnTo>
                <a:lnTo>
                  <a:pt x="7128" y="3010"/>
                </a:lnTo>
                <a:lnTo>
                  <a:pt x="7137" y="3018"/>
                </a:lnTo>
                <a:lnTo>
                  <a:pt x="7146" y="3027"/>
                </a:lnTo>
                <a:lnTo>
                  <a:pt x="7155" y="3027"/>
                </a:lnTo>
                <a:lnTo>
                  <a:pt x="7155" y="3036"/>
                </a:lnTo>
                <a:lnTo>
                  <a:pt x="7164" y="3036"/>
                </a:lnTo>
                <a:lnTo>
                  <a:pt x="7173" y="3045"/>
                </a:lnTo>
                <a:lnTo>
                  <a:pt x="7181" y="3045"/>
                </a:lnTo>
                <a:lnTo>
                  <a:pt x="7190" y="3045"/>
                </a:lnTo>
                <a:lnTo>
                  <a:pt x="7190" y="3036"/>
                </a:lnTo>
                <a:lnTo>
                  <a:pt x="7181" y="3027"/>
                </a:lnTo>
                <a:close/>
                <a:moveTo>
                  <a:pt x="7746" y="2506"/>
                </a:moveTo>
                <a:lnTo>
                  <a:pt x="7764" y="2498"/>
                </a:lnTo>
                <a:lnTo>
                  <a:pt x="7773" y="2489"/>
                </a:lnTo>
                <a:lnTo>
                  <a:pt x="7764" y="2489"/>
                </a:lnTo>
                <a:lnTo>
                  <a:pt x="7755" y="2489"/>
                </a:lnTo>
                <a:lnTo>
                  <a:pt x="7746" y="2498"/>
                </a:lnTo>
                <a:lnTo>
                  <a:pt x="7737" y="2498"/>
                </a:lnTo>
                <a:lnTo>
                  <a:pt x="7737" y="2506"/>
                </a:lnTo>
                <a:close/>
                <a:moveTo>
                  <a:pt x="11919" y="3777"/>
                </a:moveTo>
                <a:lnTo>
                  <a:pt x="11928" y="3751"/>
                </a:lnTo>
                <a:lnTo>
                  <a:pt x="11937" y="3742"/>
                </a:lnTo>
                <a:lnTo>
                  <a:pt x="11928" y="3742"/>
                </a:lnTo>
                <a:lnTo>
                  <a:pt x="11919" y="3751"/>
                </a:lnTo>
                <a:lnTo>
                  <a:pt x="11919" y="3760"/>
                </a:lnTo>
                <a:lnTo>
                  <a:pt x="11910" y="3760"/>
                </a:lnTo>
                <a:lnTo>
                  <a:pt x="11910" y="3769"/>
                </a:lnTo>
                <a:lnTo>
                  <a:pt x="11910" y="3777"/>
                </a:lnTo>
                <a:close/>
                <a:moveTo>
                  <a:pt x="11893" y="3645"/>
                </a:moveTo>
                <a:lnTo>
                  <a:pt x="11884" y="3645"/>
                </a:lnTo>
                <a:lnTo>
                  <a:pt x="11893" y="3654"/>
                </a:lnTo>
                <a:lnTo>
                  <a:pt x="11901" y="3654"/>
                </a:lnTo>
                <a:lnTo>
                  <a:pt x="11901" y="3645"/>
                </a:lnTo>
                <a:close/>
                <a:moveTo>
                  <a:pt x="11893" y="3583"/>
                </a:moveTo>
                <a:lnTo>
                  <a:pt x="11875" y="3592"/>
                </a:lnTo>
                <a:lnTo>
                  <a:pt x="11875" y="3601"/>
                </a:lnTo>
                <a:lnTo>
                  <a:pt x="11866" y="3601"/>
                </a:lnTo>
                <a:lnTo>
                  <a:pt x="11857" y="3601"/>
                </a:lnTo>
                <a:lnTo>
                  <a:pt x="11866" y="3610"/>
                </a:lnTo>
                <a:lnTo>
                  <a:pt x="11884" y="3619"/>
                </a:lnTo>
                <a:lnTo>
                  <a:pt x="11893" y="3627"/>
                </a:lnTo>
                <a:lnTo>
                  <a:pt x="11901" y="3627"/>
                </a:lnTo>
                <a:lnTo>
                  <a:pt x="11910" y="3627"/>
                </a:lnTo>
                <a:lnTo>
                  <a:pt x="11919" y="3645"/>
                </a:lnTo>
                <a:lnTo>
                  <a:pt x="11928" y="3636"/>
                </a:lnTo>
                <a:lnTo>
                  <a:pt x="11937" y="3627"/>
                </a:lnTo>
                <a:lnTo>
                  <a:pt x="11945" y="3627"/>
                </a:lnTo>
                <a:lnTo>
                  <a:pt x="11937" y="3627"/>
                </a:lnTo>
                <a:lnTo>
                  <a:pt x="11937" y="3619"/>
                </a:lnTo>
                <a:lnTo>
                  <a:pt x="11928" y="3619"/>
                </a:lnTo>
                <a:lnTo>
                  <a:pt x="11910" y="3619"/>
                </a:lnTo>
                <a:lnTo>
                  <a:pt x="11910" y="3610"/>
                </a:lnTo>
                <a:lnTo>
                  <a:pt x="11901" y="3610"/>
                </a:lnTo>
                <a:lnTo>
                  <a:pt x="11910" y="3601"/>
                </a:lnTo>
                <a:lnTo>
                  <a:pt x="11901" y="3592"/>
                </a:lnTo>
                <a:lnTo>
                  <a:pt x="11901" y="3583"/>
                </a:lnTo>
                <a:close/>
                <a:moveTo>
                  <a:pt x="11866" y="3513"/>
                </a:moveTo>
                <a:lnTo>
                  <a:pt x="11857" y="3513"/>
                </a:lnTo>
                <a:lnTo>
                  <a:pt x="11866" y="3521"/>
                </a:lnTo>
                <a:lnTo>
                  <a:pt x="11857" y="3521"/>
                </a:lnTo>
                <a:lnTo>
                  <a:pt x="11848" y="3521"/>
                </a:lnTo>
                <a:lnTo>
                  <a:pt x="11840" y="3521"/>
                </a:lnTo>
                <a:lnTo>
                  <a:pt x="11840" y="3530"/>
                </a:lnTo>
                <a:lnTo>
                  <a:pt x="11840" y="3539"/>
                </a:lnTo>
                <a:lnTo>
                  <a:pt x="11848" y="3539"/>
                </a:lnTo>
                <a:lnTo>
                  <a:pt x="11840" y="3539"/>
                </a:lnTo>
                <a:lnTo>
                  <a:pt x="11840" y="3548"/>
                </a:lnTo>
                <a:lnTo>
                  <a:pt x="11857" y="3548"/>
                </a:lnTo>
                <a:lnTo>
                  <a:pt x="11857" y="3557"/>
                </a:lnTo>
                <a:lnTo>
                  <a:pt x="11848" y="3557"/>
                </a:lnTo>
                <a:lnTo>
                  <a:pt x="11840" y="3566"/>
                </a:lnTo>
                <a:lnTo>
                  <a:pt x="11848" y="3574"/>
                </a:lnTo>
                <a:lnTo>
                  <a:pt x="11848" y="3566"/>
                </a:lnTo>
                <a:lnTo>
                  <a:pt x="11857" y="3566"/>
                </a:lnTo>
                <a:lnTo>
                  <a:pt x="11866" y="3557"/>
                </a:lnTo>
                <a:lnTo>
                  <a:pt x="11875" y="3548"/>
                </a:lnTo>
                <a:lnTo>
                  <a:pt x="11884" y="3539"/>
                </a:lnTo>
                <a:lnTo>
                  <a:pt x="11884" y="3530"/>
                </a:lnTo>
                <a:lnTo>
                  <a:pt x="11875" y="3530"/>
                </a:lnTo>
                <a:lnTo>
                  <a:pt x="11884" y="3530"/>
                </a:lnTo>
                <a:lnTo>
                  <a:pt x="11893" y="3521"/>
                </a:lnTo>
                <a:lnTo>
                  <a:pt x="11901" y="3504"/>
                </a:lnTo>
                <a:lnTo>
                  <a:pt x="11901" y="3495"/>
                </a:lnTo>
                <a:lnTo>
                  <a:pt x="11893" y="3495"/>
                </a:lnTo>
                <a:lnTo>
                  <a:pt x="11875" y="3504"/>
                </a:lnTo>
                <a:close/>
                <a:moveTo>
                  <a:pt x="11875" y="3689"/>
                </a:moveTo>
                <a:lnTo>
                  <a:pt x="11866" y="3689"/>
                </a:lnTo>
                <a:lnTo>
                  <a:pt x="11866" y="3698"/>
                </a:lnTo>
                <a:lnTo>
                  <a:pt x="11875" y="3698"/>
                </a:lnTo>
                <a:lnTo>
                  <a:pt x="11875" y="3689"/>
                </a:lnTo>
                <a:lnTo>
                  <a:pt x="11884" y="3689"/>
                </a:lnTo>
                <a:lnTo>
                  <a:pt x="11884" y="3680"/>
                </a:lnTo>
                <a:close/>
                <a:moveTo>
                  <a:pt x="11893" y="3716"/>
                </a:moveTo>
                <a:lnTo>
                  <a:pt x="11893" y="3724"/>
                </a:lnTo>
                <a:lnTo>
                  <a:pt x="11901" y="3724"/>
                </a:lnTo>
                <a:lnTo>
                  <a:pt x="11937" y="3716"/>
                </a:lnTo>
                <a:lnTo>
                  <a:pt x="11937" y="3707"/>
                </a:lnTo>
                <a:lnTo>
                  <a:pt x="11928" y="3698"/>
                </a:lnTo>
                <a:lnTo>
                  <a:pt x="11919" y="3698"/>
                </a:lnTo>
                <a:lnTo>
                  <a:pt x="11910" y="3689"/>
                </a:lnTo>
                <a:lnTo>
                  <a:pt x="11901" y="3689"/>
                </a:lnTo>
                <a:lnTo>
                  <a:pt x="11893" y="3689"/>
                </a:lnTo>
                <a:lnTo>
                  <a:pt x="11893" y="3698"/>
                </a:lnTo>
                <a:lnTo>
                  <a:pt x="11910" y="3707"/>
                </a:lnTo>
                <a:lnTo>
                  <a:pt x="11901" y="3716"/>
                </a:lnTo>
                <a:close/>
                <a:moveTo>
                  <a:pt x="11893" y="3795"/>
                </a:moveTo>
                <a:lnTo>
                  <a:pt x="11901" y="3795"/>
                </a:lnTo>
                <a:lnTo>
                  <a:pt x="11910" y="3786"/>
                </a:lnTo>
                <a:lnTo>
                  <a:pt x="11910" y="3777"/>
                </a:lnTo>
                <a:lnTo>
                  <a:pt x="11910" y="3760"/>
                </a:lnTo>
                <a:lnTo>
                  <a:pt x="11901" y="3769"/>
                </a:lnTo>
                <a:lnTo>
                  <a:pt x="11893" y="3769"/>
                </a:lnTo>
                <a:lnTo>
                  <a:pt x="11884" y="3769"/>
                </a:lnTo>
                <a:lnTo>
                  <a:pt x="11884" y="3777"/>
                </a:lnTo>
                <a:lnTo>
                  <a:pt x="11884" y="3786"/>
                </a:lnTo>
                <a:lnTo>
                  <a:pt x="11893" y="3777"/>
                </a:lnTo>
                <a:lnTo>
                  <a:pt x="11893" y="3786"/>
                </a:lnTo>
                <a:close/>
                <a:moveTo>
                  <a:pt x="11857" y="3151"/>
                </a:moveTo>
                <a:lnTo>
                  <a:pt x="11848" y="3151"/>
                </a:lnTo>
                <a:lnTo>
                  <a:pt x="11848" y="3142"/>
                </a:lnTo>
                <a:lnTo>
                  <a:pt x="11848" y="3151"/>
                </a:lnTo>
                <a:lnTo>
                  <a:pt x="11848" y="3160"/>
                </a:lnTo>
                <a:lnTo>
                  <a:pt x="11857" y="3168"/>
                </a:lnTo>
                <a:lnTo>
                  <a:pt x="11866" y="3168"/>
                </a:lnTo>
                <a:lnTo>
                  <a:pt x="11866" y="3160"/>
                </a:lnTo>
                <a:lnTo>
                  <a:pt x="11866" y="3151"/>
                </a:lnTo>
                <a:close/>
                <a:moveTo>
                  <a:pt x="11857" y="3115"/>
                </a:moveTo>
                <a:lnTo>
                  <a:pt x="11848" y="3115"/>
                </a:lnTo>
                <a:lnTo>
                  <a:pt x="11857" y="3124"/>
                </a:lnTo>
                <a:lnTo>
                  <a:pt x="11866" y="3133"/>
                </a:lnTo>
                <a:lnTo>
                  <a:pt x="11875" y="3124"/>
                </a:lnTo>
                <a:lnTo>
                  <a:pt x="11866" y="3124"/>
                </a:lnTo>
                <a:close/>
                <a:moveTo>
                  <a:pt x="11875" y="3080"/>
                </a:moveTo>
                <a:lnTo>
                  <a:pt x="11884" y="3080"/>
                </a:lnTo>
                <a:lnTo>
                  <a:pt x="11884" y="3071"/>
                </a:lnTo>
                <a:lnTo>
                  <a:pt x="11875" y="3063"/>
                </a:lnTo>
                <a:lnTo>
                  <a:pt x="11875" y="3071"/>
                </a:lnTo>
                <a:close/>
                <a:moveTo>
                  <a:pt x="11822" y="3592"/>
                </a:moveTo>
                <a:lnTo>
                  <a:pt x="11831" y="3592"/>
                </a:lnTo>
                <a:lnTo>
                  <a:pt x="11840" y="3583"/>
                </a:lnTo>
                <a:lnTo>
                  <a:pt x="11831" y="3574"/>
                </a:lnTo>
                <a:lnTo>
                  <a:pt x="11822" y="3583"/>
                </a:lnTo>
                <a:lnTo>
                  <a:pt x="11813" y="3583"/>
                </a:lnTo>
                <a:lnTo>
                  <a:pt x="11804" y="3583"/>
                </a:lnTo>
                <a:close/>
                <a:moveTo>
                  <a:pt x="11804" y="3654"/>
                </a:moveTo>
                <a:lnTo>
                  <a:pt x="11813" y="3654"/>
                </a:lnTo>
                <a:lnTo>
                  <a:pt x="11813" y="3645"/>
                </a:lnTo>
                <a:close/>
                <a:moveTo>
                  <a:pt x="1182" y="3283"/>
                </a:moveTo>
                <a:lnTo>
                  <a:pt x="1191" y="3274"/>
                </a:lnTo>
                <a:lnTo>
                  <a:pt x="1182" y="3283"/>
                </a:lnTo>
                <a:lnTo>
                  <a:pt x="1182" y="3292"/>
                </a:lnTo>
                <a:close/>
                <a:moveTo>
                  <a:pt x="11619" y="3972"/>
                </a:moveTo>
                <a:lnTo>
                  <a:pt x="11628" y="3972"/>
                </a:lnTo>
                <a:lnTo>
                  <a:pt x="11628" y="3963"/>
                </a:lnTo>
                <a:lnTo>
                  <a:pt x="11619" y="3963"/>
                </a:lnTo>
                <a:lnTo>
                  <a:pt x="11610" y="3963"/>
                </a:lnTo>
                <a:lnTo>
                  <a:pt x="11610" y="3954"/>
                </a:lnTo>
                <a:lnTo>
                  <a:pt x="11601" y="3963"/>
                </a:lnTo>
                <a:lnTo>
                  <a:pt x="11619" y="3963"/>
                </a:lnTo>
                <a:close/>
                <a:moveTo>
                  <a:pt x="11857" y="3107"/>
                </a:moveTo>
                <a:lnTo>
                  <a:pt x="11866" y="3107"/>
                </a:lnTo>
                <a:lnTo>
                  <a:pt x="11857" y="3098"/>
                </a:lnTo>
                <a:lnTo>
                  <a:pt x="11857" y="3089"/>
                </a:lnTo>
                <a:lnTo>
                  <a:pt x="11866" y="3098"/>
                </a:lnTo>
                <a:lnTo>
                  <a:pt x="11866" y="3080"/>
                </a:lnTo>
                <a:lnTo>
                  <a:pt x="11857" y="3071"/>
                </a:lnTo>
                <a:lnTo>
                  <a:pt x="11848" y="3071"/>
                </a:lnTo>
                <a:lnTo>
                  <a:pt x="11831" y="3071"/>
                </a:lnTo>
                <a:lnTo>
                  <a:pt x="11840" y="3098"/>
                </a:lnTo>
                <a:close/>
                <a:moveTo>
                  <a:pt x="11822" y="3098"/>
                </a:moveTo>
                <a:lnTo>
                  <a:pt x="11831" y="3098"/>
                </a:lnTo>
                <a:lnTo>
                  <a:pt x="11840" y="3098"/>
                </a:lnTo>
                <a:lnTo>
                  <a:pt x="11840" y="3089"/>
                </a:lnTo>
                <a:lnTo>
                  <a:pt x="11831" y="3089"/>
                </a:lnTo>
                <a:lnTo>
                  <a:pt x="11822" y="3089"/>
                </a:lnTo>
                <a:lnTo>
                  <a:pt x="11813" y="3089"/>
                </a:lnTo>
                <a:lnTo>
                  <a:pt x="11813" y="3098"/>
                </a:lnTo>
                <a:close/>
                <a:moveTo>
                  <a:pt x="3617" y="1898"/>
                </a:moveTo>
                <a:lnTo>
                  <a:pt x="3644" y="1906"/>
                </a:lnTo>
                <a:lnTo>
                  <a:pt x="3652" y="1906"/>
                </a:lnTo>
                <a:lnTo>
                  <a:pt x="3688" y="1906"/>
                </a:lnTo>
                <a:lnTo>
                  <a:pt x="3705" y="1906"/>
                </a:lnTo>
                <a:lnTo>
                  <a:pt x="3697" y="1915"/>
                </a:lnTo>
                <a:lnTo>
                  <a:pt x="3670" y="1924"/>
                </a:lnTo>
                <a:lnTo>
                  <a:pt x="3670" y="1933"/>
                </a:lnTo>
                <a:lnTo>
                  <a:pt x="3688" y="1942"/>
                </a:lnTo>
                <a:lnTo>
                  <a:pt x="3705" y="1942"/>
                </a:lnTo>
                <a:lnTo>
                  <a:pt x="3732" y="1933"/>
                </a:lnTo>
                <a:lnTo>
                  <a:pt x="3776" y="1933"/>
                </a:lnTo>
                <a:lnTo>
                  <a:pt x="3864" y="1924"/>
                </a:lnTo>
                <a:lnTo>
                  <a:pt x="3882" y="1924"/>
                </a:lnTo>
                <a:lnTo>
                  <a:pt x="3882" y="1933"/>
                </a:lnTo>
                <a:lnTo>
                  <a:pt x="3873" y="1933"/>
                </a:lnTo>
                <a:lnTo>
                  <a:pt x="3847" y="1924"/>
                </a:lnTo>
                <a:lnTo>
                  <a:pt x="3829" y="1933"/>
                </a:lnTo>
                <a:lnTo>
                  <a:pt x="3838" y="1942"/>
                </a:lnTo>
                <a:lnTo>
                  <a:pt x="3829" y="1942"/>
                </a:lnTo>
                <a:lnTo>
                  <a:pt x="3811" y="1942"/>
                </a:lnTo>
                <a:lnTo>
                  <a:pt x="3802" y="1950"/>
                </a:lnTo>
                <a:lnTo>
                  <a:pt x="3767" y="1959"/>
                </a:lnTo>
                <a:lnTo>
                  <a:pt x="3732" y="1968"/>
                </a:lnTo>
                <a:lnTo>
                  <a:pt x="3697" y="1977"/>
                </a:lnTo>
                <a:lnTo>
                  <a:pt x="3688" y="1977"/>
                </a:lnTo>
                <a:lnTo>
                  <a:pt x="3661" y="1986"/>
                </a:lnTo>
                <a:lnTo>
                  <a:pt x="3661" y="1995"/>
                </a:lnTo>
                <a:lnTo>
                  <a:pt x="3652" y="1995"/>
                </a:lnTo>
                <a:lnTo>
                  <a:pt x="3661" y="2012"/>
                </a:lnTo>
                <a:lnTo>
                  <a:pt x="3714" y="2048"/>
                </a:lnTo>
                <a:lnTo>
                  <a:pt x="3758" y="2048"/>
                </a:lnTo>
                <a:lnTo>
                  <a:pt x="3802" y="2048"/>
                </a:lnTo>
                <a:lnTo>
                  <a:pt x="3811" y="2048"/>
                </a:lnTo>
                <a:lnTo>
                  <a:pt x="3820" y="2048"/>
                </a:lnTo>
                <a:lnTo>
                  <a:pt x="3829" y="2048"/>
                </a:lnTo>
                <a:lnTo>
                  <a:pt x="3882" y="2048"/>
                </a:lnTo>
                <a:lnTo>
                  <a:pt x="3917" y="2048"/>
                </a:lnTo>
                <a:lnTo>
                  <a:pt x="3935" y="2039"/>
                </a:lnTo>
                <a:lnTo>
                  <a:pt x="3952" y="2039"/>
                </a:lnTo>
                <a:lnTo>
                  <a:pt x="3961" y="2039"/>
                </a:lnTo>
                <a:lnTo>
                  <a:pt x="3979" y="2039"/>
                </a:lnTo>
                <a:lnTo>
                  <a:pt x="3997" y="2039"/>
                </a:lnTo>
                <a:lnTo>
                  <a:pt x="4023" y="2039"/>
                </a:lnTo>
                <a:lnTo>
                  <a:pt x="4041" y="2048"/>
                </a:lnTo>
                <a:lnTo>
                  <a:pt x="4120" y="2065"/>
                </a:lnTo>
                <a:lnTo>
                  <a:pt x="4147" y="2083"/>
                </a:lnTo>
                <a:lnTo>
                  <a:pt x="4155" y="2083"/>
                </a:lnTo>
                <a:lnTo>
                  <a:pt x="4147" y="2092"/>
                </a:lnTo>
                <a:lnTo>
                  <a:pt x="4138" y="2092"/>
                </a:lnTo>
                <a:lnTo>
                  <a:pt x="4111" y="2092"/>
                </a:lnTo>
                <a:lnTo>
                  <a:pt x="4102" y="2092"/>
                </a:lnTo>
                <a:lnTo>
                  <a:pt x="4085" y="2101"/>
                </a:lnTo>
                <a:lnTo>
                  <a:pt x="4076" y="2101"/>
                </a:lnTo>
                <a:lnTo>
                  <a:pt x="4032" y="2092"/>
                </a:lnTo>
                <a:lnTo>
                  <a:pt x="4005" y="2092"/>
                </a:lnTo>
                <a:lnTo>
                  <a:pt x="3988" y="2092"/>
                </a:lnTo>
                <a:lnTo>
                  <a:pt x="3961" y="2083"/>
                </a:lnTo>
                <a:lnTo>
                  <a:pt x="3935" y="2083"/>
                </a:lnTo>
                <a:lnTo>
                  <a:pt x="3864" y="2092"/>
                </a:lnTo>
                <a:lnTo>
                  <a:pt x="3794" y="2101"/>
                </a:lnTo>
                <a:lnTo>
                  <a:pt x="3750" y="2118"/>
                </a:lnTo>
                <a:lnTo>
                  <a:pt x="3741" y="2118"/>
                </a:lnTo>
                <a:lnTo>
                  <a:pt x="3741" y="2127"/>
                </a:lnTo>
                <a:lnTo>
                  <a:pt x="3750" y="2145"/>
                </a:lnTo>
                <a:lnTo>
                  <a:pt x="3750" y="2153"/>
                </a:lnTo>
                <a:lnTo>
                  <a:pt x="3758" y="2162"/>
                </a:lnTo>
                <a:lnTo>
                  <a:pt x="3776" y="2180"/>
                </a:lnTo>
                <a:lnTo>
                  <a:pt x="3785" y="2189"/>
                </a:lnTo>
                <a:lnTo>
                  <a:pt x="3785" y="2198"/>
                </a:lnTo>
                <a:lnTo>
                  <a:pt x="3794" y="2198"/>
                </a:lnTo>
                <a:lnTo>
                  <a:pt x="3794" y="2206"/>
                </a:lnTo>
                <a:lnTo>
                  <a:pt x="3820" y="2215"/>
                </a:lnTo>
                <a:lnTo>
                  <a:pt x="3838" y="2215"/>
                </a:lnTo>
                <a:lnTo>
                  <a:pt x="3855" y="2224"/>
                </a:lnTo>
                <a:lnTo>
                  <a:pt x="3891" y="2224"/>
                </a:lnTo>
                <a:lnTo>
                  <a:pt x="3926" y="2224"/>
                </a:lnTo>
                <a:lnTo>
                  <a:pt x="3952" y="2224"/>
                </a:lnTo>
                <a:lnTo>
                  <a:pt x="3970" y="2224"/>
                </a:lnTo>
                <a:lnTo>
                  <a:pt x="3997" y="2233"/>
                </a:lnTo>
                <a:lnTo>
                  <a:pt x="4005" y="2233"/>
                </a:lnTo>
                <a:lnTo>
                  <a:pt x="4005" y="2251"/>
                </a:lnTo>
                <a:lnTo>
                  <a:pt x="4005" y="2259"/>
                </a:lnTo>
                <a:lnTo>
                  <a:pt x="4005" y="2277"/>
                </a:lnTo>
                <a:lnTo>
                  <a:pt x="4014" y="2286"/>
                </a:lnTo>
                <a:lnTo>
                  <a:pt x="4023" y="2312"/>
                </a:lnTo>
                <a:lnTo>
                  <a:pt x="4032" y="2321"/>
                </a:lnTo>
                <a:lnTo>
                  <a:pt x="4041" y="2321"/>
                </a:lnTo>
                <a:lnTo>
                  <a:pt x="4049" y="2321"/>
                </a:lnTo>
                <a:lnTo>
                  <a:pt x="4058" y="2321"/>
                </a:lnTo>
                <a:lnTo>
                  <a:pt x="4076" y="2321"/>
                </a:lnTo>
                <a:lnTo>
                  <a:pt x="4102" y="2321"/>
                </a:lnTo>
                <a:lnTo>
                  <a:pt x="4164" y="2321"/>
                </a:lnTo>
                <a:lnTo>
                  <a:pt x="4173" y="2312"/>
                </a:lnTo>
                <a:lnTo>
                  <a:pt x="4191" y="2312"/>
                </a:lnTo>
                <a:lnTo>
                  <a:pt x="4199" y="2312"/>
                </a:lnTo>
                <a:lnTo>
                  <a:pt x="4208" y="2312"/>
                </a:lnTo>
                <a:lnTo>
                  <a:pt x="4235" y="2303"/>
                </a:lnTo>
                <a:lnTo>
                  <a:pt x="4279" y="2303"/>
                </a:lnTo>
                <a:lnTo>
                  <a:pt x="4314" y="2303"/>
                </a:lnTo>
                <a:lnTo>
                  <a:pt x="4349" y="2286"/>
                </a:lnTo>
                <a:lnTo>
                  <a:pt x="4367" y="2277"/>
                </a:lnTo>
                <a:lnTo>
                  <a:pt x="4376" y="2268"/>
                </a:lnTo>
                <a:lnTo>
                  <a:pt x="4394" y="2268"/>
                </a:lnTo>
                <a:lnTo>
                  <a:pt x="4429" y="2259"/>
                </a:lnTo>
                <a:lnTo>
                  <a:pt x="4464" y="2259"/>
                </a:lnTo>
                <a:lnTo>
                  <a:pt x="4464" y="2251"/>
                </a:lnTo>
                <a:lnTo>
                  <a:pt x="4482" y="2242"/>
                </a:lnTo>
                <a:lnTo>
                  <a:pt x="4491" y="2233"/>
                </a:lnTo>
                <a:lnTo>
                  <a:pt x="4499" y="2215"/>
                </a:lnTo>
                <a:lnTo>
                  <a:pt x="4508" y="2206"/>
                </a:lnTo>
                <a:lnTo>
                  <a:pt x="4517" y="2198"/>
                </a:lnTo>
                <a:lnTo>
                  <a:pt x="4526" y="2198"/>
                </a:lnTo>
                <a:lnTo>
                  <a:pt x="4535" y="2206"/>
                </a:lnTo>
                <a:lnTo>
                  <a:pt x="4544" y="2206"/>
                </a:lnTo>
                <a:lnTo>
                  <a:pt x="4544" y="2215"/>
                </a:lnTo>
                <a:lnTo>
                  <a:pt x="4544" y="2224"/>
                </a:lnTo>
                <a:lnTo>
                  <a:pt x="4544" y="2233"/>
                </a:lnTo>
                <a:lnTo>
                  <a:pt x="4552" y="2233"/>
                </a:lnTo>
                <a:lnTo>
                  <a:pt x="4561" y="2242"/>
                </a:lnTo>
                <a:lnTo>
                  <a:pt x="4579" y="2242"/>
                </a:lnTo>
                <a:lnTo>
                  <a:pt x="4596" y="2242"/>
                </a:lnTo>
                <a:lnTo>
                  <a:pt x="4623" y="2242"/>
                </a:lnTo>
                <a:lnTo>
                  <a:pt x="4641" y="2251"/>
                </a:lnTo>
                <a:lnTo>
                  <a:pt x="4632" y="2259"/>
                </a:lnTo>
                <a:lnTo>
                  <a:pt x="4623" y="2259"/>
                </a:lnTo>
                <a:lnTo>
                  <a:pt x="4632" y="2268"/>
                </a:lnTo>
                <a:lnTo>
                  <a:pt x="4667" y="2277"/>
                </a:lnTo>
                <a:lnTo>
                  <a:pt x="4676" y="2268"/>
                </a:lnTo>
                <a:lnTo>
                  <a:pt x="4685" y="2268"/>
                </a:lnTo>
                <a:lnTo>
                  <a:pt x="4711" y="2277"/>
                </a:lnTo>
                <a:lnTo>
                  <a:pt x="4729" y="2277"/>
                </a:lnTo>
                <a:lnTo>
                  <a:pt x="4755" y="2286"/>
                </a:lnTo>
                <a:lnTo>
                  <a:pt x="4773" y="2277"/>
                </a:lnTo>
                <a:lnTo>
                  <a:pt x="4791" y="2277"/>
                </a:lnTo>
                <a:lnTo>
                  <a:pt x="4799" y="2277"/>
                </a:lnTo>
                <a:lnTo>
                  <a:pt x="4808" y="2277"/>
                </a:lnTo>
                <a:lnTo>
                  <a:pt x="4826" y="2268"/>
                </a:lnTo>
                <a:lnTo>
                  <a:pt x="4835" y="2268"/>
                </a:lnTo>
                <a:lnTo>
                  <a:pt x="4861" y="2259"/>
                </a:lnTo>
                <a:lnTo>
                  <a:pt x="4870" y="2251"/>
                </a:lnTo>
                <a:lnTo>
                  <a:pt x="4879" y="2242"/>
                </a:lnTo>
                <a:lnTo>
                  <a:pt x="4879" y="2233"/>
                </a:lnTo>
                <a:lnTo>
                  <a:pt x="4870" y="2233"/>
                </a:lnTo>
                <a:lnTo>
                  <a:pt x="4870" y="2224"/>
                </a:lnTo>
                <a:lnTo>
                  <a:pt x="4861" y="2224"/>
                </a:lnTo>
                <a:lnTo>
                  <a:pt x="4852" y="2224"/>
                </a:lnTo>
                <a:lnTo>
                  <a:pt x="4852" y="2215"/>
                </a:lnTo>
                <a:lnTo>
                  <a:pt x="4861" y="2206"/>
                </a:lnTo>
                <a:lnTo>
                  <a:pt x="4852" y="2198"/>
                </a:lnTo>
                <a:lnTo>
                  <a:pt x="4826" y="2198"/>
                </a:lnTo>
                <a:lnTo>
                  <a:pt x="4817" y="2198"/>
                </a:lnTo>
                <a:lnTo>
                  <a:pt x="4799" y="2206"/>
                </a:lnTo>
                <a:lnTo>
                  <a:pt x="4791" y="2215"/>
                </a:lnTo>
                <a:lnTo>
                  <a:pt x="4782" y="2233"/>
                </a:lnTo>
                <a:lnTo>
                  <a:pt x="4782" y="2224"/>
                </a:lnTo>
                <a:lnTo>
                  <a:pt x="4782" y="2206"/>
                </a:lnTo>
                <a:lnTo>
                  <a:pt x="4782" y="2198"/>
                </a:lnTo>
                <a:lnTo>
                  <a:pt x="4773" y="2189"/>
                </a:lnTo>
                <a:lnTo>
                  <a:pt x="4764" y="2180"/>
                </a:lnTo>
                <a:lnTo>
                  <a:pt x="4755" y="2180"/>
                </a:lnTo>
                <a:lnTo>
                  <a:pt x="4755" y="2171"/>
                </a:lnTo>
                <a:lnTo>
                  <a:pt x="4764" y="2171"/>
                </a:lnTo>
                <a:lnTo>
                  <a:pt x="4782" y="2180"/>
                </a:lnTo>
                <a:lnTo>
                  <a:pt x="4791" y="2180"/>
                </a:lnTo>
                <a:lnTo>
                  <a:pt x="4808" y="2189"/>
                </a:lnTo>
                <a:lnTo>
                  <a:pt x="4817" y="2189"/>
                </a:lnTo>
                <a:lnTo>
                  <a:pt x="4817" y="2180"/>
                </a:lnTo>
                <a:lnTo>
                  <a:pt x="4817" y="2171"/>
                </a:lnTo>
                <a:lnTo>
                  <a:pt x="4817" y="2162"/>
                </a:lnTo>
                <a:lnTo>
                  <a:pt x="4835" y="2153"/>
                </a:lnTo>
                <a:lnTo>
                  <a:pt x="4843" y="2145"/>
                </a:lnTo>
                <a:lnTo>
                  <a:pt x="4852" y="2153"/>
                </a:lnTo>
                <a:lnTo>
                  <a:pt x="4870" y="2162"/>
                </a:lnTo>
                <a:lnTo>
                  <a:pt x="4879" y="2162"/>
                </a:lnTo>
                <a:lnTo>
                  <a:pt x="4888" y="2171"/>
                </a:lnTo>
                <a:lnTo>
                  <a:pt x="4888" y="2162"/>
                </a:lnTo>
                <a:lnTo>
                  <a:pt x="4896" y="2153"/>
                </a:lnTo>
                <a:lnTo>
                  <a:pt x="4896" y="2145"/>
                </a:lnTo>
                <a:lnTo>
                  <a:pt x="4905" y="2162"/>
                </a:lnTo>
                <a:lnTo>
                  <a:pt x="4914" y="2171"/>
                </a:lnTo>
                <a:lnTo>
                  <a:pt x="4932" y="2171"/>
                </a:lnTo>
                <a:lnTo>
                  <a:pt x="4941" y="2162"/>
                </a:lnTo>
                <a:lnTo>
                  <a:pt x="4941" y="2153"/>
                </a:lnTo>
                <a:lnTo>
                  <a:pt x="4941" y="2145"/>
                </a:lnTo>
                <a:lnTo>
                  <a:pt x="4932" y="2127"/>
                </a:lnTo>
                <a:lnTo>
                  <a:pt x="4932" y="2109"/>
                </a:lnTo>
                <a:lnTo>
                  <a:pt x="4923" y="2109"/>
                </a:lnTo>
                <a:lnTo>
                  <a:pt x="4914" y="2109"/>
                </a:lnTo>
                <a:lnTo>
                  <a:pt x="4888" y="2109"/>
                </a:lnTo>
                <a:lnTo>
                  <a:pt x="4888" y="2101"/>
                </a:lnTo>
                <a:lnTo>
                  <a:pt x="4888" y="2092"/>
                </a:lnTo>
                <a:lnTo>
                  <a:pt x="4879" y="2092"/>
                </a:lnTo>
                <a:lnTo>
                  <a:pt x="4861" y="2092"/>
                </a:lnTo>
                <a:lnTo>
                  <a:pt x="4835" y="2074"/>
                </a:lnTo>
                <a:lnTo>
                  <a:pt x="4817" y="2065"/>
                </a:lnTo>
                <a:lnTo>
                  <a:pt x="4808" y="2056"/>
                </a:lnTo>
                <a:lnTo>
                  <a:pt x="4782" y="2039"/>
                </a:lnTo>
                <a:lnTo>
                  <a:pt x="4782" y="2048"/>
                </a:lnTo>
                <a:lnTo>
                  <a:pt x="4791" y="2056"/>
                </a:lnTo>
                <a:lnTo>
                  <a:pt x="4782" y="2056"/>
                </a:lnTo>
                <a:lnTo>
                  <a:pt x="4773" y="2056"/>
                </a:lnTo>
                <a:lnTo>
                  <a:pt x="4764" y="2048"/>
                </a:lnTo>
                <a:lnTo>
                  <a:pt x="4746" y="2048"/>
                </a:lnTo>
                <a:lnTo>
                  <a:pt x="4720" y="2030"/>
                </a:lnTo>
                <a:lnTo>
                  <a:pt x="4702" y="2003"/>
                </a:lnTo>
                <a:lnTo>
                  <a:pt x="4676" y="1986"/>
                </a:lnTo>
                <a:lnTo>
                  <a:pt x="4667" y="1977"/>
                </a:lnTo>
                <a:lnTo>
                  <a:pt x="4676" y="1959"/>
                </a:lnTo>
                <a:lnTo>
                  <a:pt x="4685" y="1950"/>
                </a:lnTo>
                <a:lnTo>
                  <a:pt x="4685" y="1942"/>
                </a:lnTo>
                <a:lnTo>
                  <a:pt x="4685" y="1933"/>
                </a:lnTo>
                <a:lnTo>
                  <a:pt x="4685" y="1924"/>
                </a:lnTo>
                <a:lnTo>
                  <a:pt x="4685" y="1915"/>
                </a:lnTo>
                <a:lnTo>
                  <a:pt x="4676" y="1898"/>
                </a:lnTo>
                <a:lnTo>
                  <a:pt x="4658" y="1880"/>
                </a:lnTo>
                <a:lnTo>
                  <a:pt x="4649" y="1871"/>
                </a:lnTo>
                <a:lnTo>
                  <a:pt x="4649" y="1862"/>
                </a:lnTo>
                <a:lnTo>
                  <a:pt x="4623" y="1800"/>
                </a:lnTo>
                <a:lnTo>
                  <a:pt x="4623" y="1792"/>
                </a:lnTo>
                <a:lnTo>
                  <a:pt x="4614" y="1783"/>
                </a:lnTo>
                <a:lnTo>
                  <a:pt x="4614" y="1774"/>
                </a:lnTo>
                <a:lnTo>
                  <a:pt x="4614" y="1765"/>
                </a:lnTo>
                <a:lnTo>
                  <a:pt x="4605" y="1756"/>
                </a:lnTo>
                <a:lnTo>
                  <a:pt x="4605" y="1747"/>
                </a:lnTo>
                <a:lnTo>
                  <a:pt x="4605" y="1739"/>
                </a:lnTo>
                <a:lnTo>
                  <a:pt x="4596" y="1730"/>
                </a:lnTo>
                <a:lnTo>
                  <a:pt x="4579" y="1721"/>
                </a:lnTo>
                <a:lnTo>
                  <a:pt x="4561" y="1712"/>
                </a:lnTo>
                <a:lnTo>
                  <a:pt x="4535" y="1695"/>
                </a:lnTo>
                <a:lnTo>
                  <a:pt x="4508" y="1677"/>
                </a:lnTo>
                <a:lnTo>
                  <a:pt x="4499" y="1677"/>
                </a:lnTo>
                <a:lnTo>
                  <a:pt x="4491" y="1686"/>
                </a:lnTo>
                <a:lnTo>
                  <a:pt x="4491" y="1695"/>
                </a:lnTo>
                <a:lnTo>
                  <a:pt x="4482" y="1695"/>
                </a:lnTo>
                <a:lnTo>
                  <a:pt x="4455" y="1677"/>
                </a:lnTo>
                <a:lnTo>
                  <a:pt x="4438" y="1668"/>
                </a:lnTo>
                <a:lnTo>
                  <a:pt x="4420" y="1668"/>
                </a:lnTo>
                <a:lnTo>
                  <a:pt x="4411" y="1677"/>
                </a:lnTo>
                <a:lnTo>
                  <a:pt x="4420" y="1686"/>
                </a:lnTo>
                <a:lnTo>
                  <a:pt x="4411" y="1686"/>
                </a:lnTo>
                <a:lnTo>
                  <a:pt x="4402" y="1695"/>
                </a:lnTo>
                <a:lnTo>
                  <a:pt x="4402" y="1703"/>
                </a:lnTo>
                <a:lnTo>
                  <a:pt x="4420" y="1765"/>
                </a:lnTo>
                <a:lnTo>
                  <a:pt x="4420" y="1774"/>
                </a:lnTo>
                <a:lnTo>
                  <a:pt x="4420" y="1783"/>
                </a:lnTo>
                <a:lnTo>
                  <a:pt x="4429" y="1792"/>
                </a:lnTo>
                <a:lnTo>
                  <a:pt x="4429" y="1800"/>
                </a:lnTo>
                <a:lnTo>
                  <a:pt x="4429" y="1809"/>
                </a:lnTo>
                <a:lnTo>
                  <a:pt x="4438" y="1818"/>
                </a:lnTo>
                <a:lnTo>
                  <a:pt x="4438" y="1836"/>
                </a:lnTo>
                <a:lnTo>
                  <a:pt x="4455" y="1853"/>
                </a:lnTo>
                <a:lnTo>
                  <a:pt x="4473" y="1871"/>
                </a:lnTo>
                <a:lnTo>
                  <a:pt x="4464" y="1871"/>
                </a:lnTo>
                <a:lnTo>
                  <a:pt x="4464" y="1880"/>
                </a:lnTo>
                <a:lnTo>
                  <a:pt x="4438" y="1898"/>
                </a:lnTo>
                <a:lnTo>
                  <a:pt x="4438" y="1906"/>
                </a:lnTo>
                <a:lnTo>
                  <a:pt x="4429" y="1906"/>
                </a:lnTo>
                <a:lnTo>
                  <a:pt x="4420" y="1906"/>
                </a:lnTo>
                <a:lnTo>
                  <a:pt x="4411" y="1898"/>
                </a:lnTo>
                <a:lnTo>
                  <a:pt x="4402" y="1898"/>
                </a:lnTo>
                <a:lnTo>
                  <a:pt x="4402" y="1889"/>
                </a:lnTo>
                <a:lnTo>
                  <a:pt x="4402" y="1871"/>
                </a:lnTo>
                <a:lnTo>
                  <a:pt x="4385" y="1836"/>
                </a:lnTo>
                <a:lnTo>
                  <a:pt x="4376" y="1818"/>
                </a:lnTo>
                <a:lnTo>
                  <a:pt x="4376" y="1800"/>
                </a:lnTo>
                <a:lnTo>
                  <a:pt x="4367" y="1792"/>
                </a:lnTo>
                <a:lnTo>
                  <a:pt x="4367" y="1783"/>
                </a:lnTo>
                <a:lnTo>
                  <a:pt x="4358" y="1783"/>
                </a:lnTo>
                <a:lnTo>
                  <a:pt x="4349" y="1774"/>
                </a:lnTo>
                <a:lnTo>
                  <a:pt x="4349" y="1765"/>
                </a:lnTo>
                <a:lnTo>
                  <a:pt x="4341" y="1765"/>
                </a:lnTo>
                <a:lnTo>
                  <a:pt x="4341" y="1756"/>
                </a:lnTo>
                <a:lnTo>
                  <a:pt x="4323" y="1747"/>
                </a:lnTo>
                <a:lnTo>
                  <a:pt x="4314" y="1747"/>
                </a:lnTo>
                <a:lnTo>
                  <a:pt x="4296" y="1739"/>
                </a:lnTo>
                <a:lnTo>
                  <a:pt x="4270" y="1721"/>
                </a:lnTo>
                <a:lnTo>
                  <a:pt x="4261" y="1721"/>
                </a:lnTo>
                <a:lnTo>
                  <a:pt x="4235" y="1721"/>
                </a:lnTo>
                <a:lnTo>
                  <a:pt x="4226" y="1721"/>
                </a:lnTo>
                <a:lnTo>
                  <a:pt x="4217" y="1730"/>
                </a:lnTo>
                <a:lnTo>
                  <a:pt x="4235" y="1739"/>
                </a:lnTo>
                <a:lnTo>
                  <a:pt x="4252" y="1747"/>
                </a:lnTo>
                <a:lnTo>
                  <a:pt x="4261" y="1756"/>
                </a:lnTo>
                <a:lnTo>
                  <a:pt x="4252" y="1765"/>
                </a:lnTo>
                <a:lnTo>
                  <a:pt x="4244" y="1774"/>
                </a:lnTo>
                <a:lnTo>
                  <a:pt x="4235" y="1774"/>
                </a:lnTo>
                <a:lnTo>
                  <a:pt x="4217" y="1783"/>
                </a:lnTo>
                <a:lnTo>
                  <a:pt x="4199" y="1800"/>
                </a:lnTo>
                <a:lnTo>
                  <a:pt x="4191" y="1809"/>
                </a:lnTo>
                <a:lnTo>
                  <a:pt x="4182" y="1809"/>
                </a:lnTo>
                <a:lnTo>
                  <a:pt x="4173" y="1809"/>
                </a:lnTo>
                <a:lnTo>
                  <a:pt x="4173" y="1800"/>
                </a:lnTo>
                <a:lnTo>
                  <a:pt x="4182" y="1800"/>
                </a:lnTo>
                <a:lnTo>
                  <a:pt x="4182" y="1792"/>
                </a:lnTo>
                <a:lnTo>
                  <a:pt x="4173" y="1792"/>
                </a:lnTo>
                <a:lnTo>
                  <a:pt x="4164" y="1800"/>
                </a:lnTo>
                <a:lnTo>
                  <a:pt x="4155" y="1809"/>
                </a:lnTo>
                <a:lnTo>
                  <a:pt x="4147" y="1818"/>
                </a:lnTo>
                <a:lnTo>
                  <a:pt x="4147" y="1809"/>
                </a:lnTo>
                <a:lnTo>
                  <a:pt x="4129" y="1809"/>
                </a:lnTo>
                <a:lnTo>
                  <a:pt x="4138" y="1800"/>
                </a:lnTo>
                <a:lnTo>
                  <a:pt x="4155" y="1800"/>
                </a:lnTo>
                <a:lnTo>
                  <a:pt x="4173" y="1783"/>
                </a:lnTo>
                <a:lnTo>
                  <a:pt x="4182" y="1765"/>
                </a:lnTo>
                <a:lnTo>
                  <a:pt x="4182" y="1756"/>
                </a:lnTo>
                <a:lnTo>
                  <a:pt x="4164" y="1747"/>
                </a:lnTo>
                <a:lnTo>
                  <a:pt x="4120" y="1739"/>
                </a:lnTo>
                <a:lnTo>
                  <a:pt x="4094" y="1730"/>
                </a:lnTo>
                <a:lnTo>
                  <a:pt x="4067" y="1721"/>
                </a:lnTo>
                <a:lnTo>
                  <a:pt x="4049" y="1721"/>
                </a:lnTo>
                <a:lnTo>
                  <a:pt x="4032" y="1721"/>
                </a:lnTo>
                <a:lnTo>
                  <a:pt x="4032" y="1730"/>
                </a:lnTo>
                <a:lnTo>
                  <a:pt x="4014" y="1739"/>
                </a:lnTo>
                <a:lnTo>
                  <a:pt x="4014" y="1747"/>
                </a:lnTo>
                <a:lnTo>
                  <a:pt x="4014" y="1756"/>
                </a:lnTo>
                <a:lnTo>
                  <a:pt x="4014" y="1765"/>
                </a:lnTo>
                <a:lnTo>
                  <a:pt x="4005" y="1765"/>
                </a:lnTo>
                <a:lnTo>
                  <a:pt x="3997" y="1765"/>
                </a:lnTo>
                <a:lnTo>
                  <a:pt x="3979" y="1765"/>
                </a:lnTo>
                <a:lnTo>
                  <a:pt x="3961" y="1774"/>
                </a:lnTo>
                <a:lnTo>
                  <a:pt x="3952" y="1774"/>
                </a:lnTo>
                <a:lnTo>
                  <a:pt x="3944" y="1774"/>
                </a:lnTo>
                <a:lnTo>
                  <a:pt x="3961" y="1756"/>
                </a:lnTo>
                <a:lnTo>
                  <a:pt x="3961" y="1747"/>
                </a:lnTo>
                <a:lnTo>
                  <a:pt x="3970" y="1739"/>
                </a:lnTo>
                <a:lnTo>
                  <a:pt x="3970" y="1730"/>
                </a:lnTo>
                <a:lnTo>
                  <a:pt x="3970" y="1721"/>
                </a:lnTo>
                <a:lnTo>
                  <a:pt x="3970" y="1712"/>
                </a:lnTo>
                <a:lnTo>
                  <a:pt x="3970" y="1695"/>
                </a:lnTo>
                <a:lnTo>
                  <a:pt x="3970" y="1686"/>
                </a:lnTo>
                <a:lnTo>
                  <a:pt x="3961" y="1677"/>
                </a:lnTo>
                <a:lnTo>
                  <a:pt x="3952" y="1668"/>
                </a:lnTo>
                <a:lnTo>
                  <a:pt x="3935" y="1668"/>
                </a:lnTo>
                <a:lnTo>
                  <a:pt x="3864" y="1686"/>
                </a:lnTo>
                <a:lnTo>
                  <a:pt x="3785" y="1712"/>
                </a:lnTo>
                <a:lnTo>
                  <a:pt x="3758" y="1721"/>
                </a:lnTo>
                <a:lnTo>
                  <a:pt x="3741" y="1730"/>
                </a:lnTo>
                <a:lnTo>
                  <a:pt x="3714" y="1739"/>
                </a:lnTo>
                <a:lnTo>
                  <a:pt x="3670" y="1774"/>
                </a:lnTo>
                <a:lnTo>
                  <a:pt x="3652" y="1783"/>
                </a:lnTo>
                <a:lnTo>
                  <a:pt x="3652" y="1792"/>
                </a:lnTo>
                <a:lnTo>
                  <a:pt x="3652" y="1800"/>
                </a:lnTo>
                <a:lnTo>
                  <a:pt x="3652" y="1809"/>
                </a:lnTo>
                <a:lnTo>
                  <a:pt x="3661" y="1818"/>
                </a:lnTo>
                <a:lnTo>
                  <a:pt x="3670" y="1818"/>
                </a:lnTo>
                <a:lnTo>
                  <a:pt x="3652" y="1827"/>
                </a:lnTo>
                <a:lnTo>
                  <a:pt x="3644" y="1836"/>
                </a:lnTo>
                <a:lnTo>
                  <a:pt x="3617" y="1862"/>
                </a:lnTo>
                <a:lnTo>
                  <a:pt x="3608" y="1871"/>
                </a:lnTo>
                <a:lnTo>
                  <a:pt x="3608" y="1889"/>
                </a:lnTo>
                <a:close/>
                <a:moveTo>
                  <a:pt x="6943" y="12664"/>
                </a:moveTo>
                <a:lnTo>
                  <a:pt x="6952" y="12673"/>
                </a:lnTo>
                <a:lnTo>
                  <a:pt x="6961" y="12673"/>
                </a:lnTo>
                <a:lnTo>
                  <a:pt x="6978" y="12681"/>
                </a:lnTo>
                <a:lnTo>
                  <a:pt x="6970" y="12673"/>
                </a:lnTo>
                <a:lnTo>
                  <a:pt x="6961" y="12655"/>
                </a:lnTo>
                <a:lnTo>
                  <a:pt x="6952" y="12655"/>
                </a:lnTo>
                <a:lnTo>
                  <a:pt x="6943" y="12655"/>
                </a:lnTo>
                <a:lnTo>
                  <a:pt x="6934" y="12646"/>
                </a:lnTo>
                <a:lnTo>
                  <a:pt x="6926" y="12646"/>
                </a:lnTo>
                <a:lnTo>
                  <a:pt x="6917" y="12637"/>
                </a:lnTo>
                <a:lnTo>
                  <a:pt x="6899" y="12637"/>
                </a:lnTo>
                <a:lnTo>
                  <a:pt x="6890" y="12637"/>
                </a:lnTo>
                <a:lnTo>
                  <a:pt x="6890" y="12629"/>
                </a:lnTo>
                <a:lnTo>
                  <a:pt x="6881" y="12629"/>
                </a:lnTo>
                <a:lnTo>
                  <a:pt x="6873" y="12620"/>
                </a:lnTo>
                <a:lnTo>
                  <a:pt x="6864" y="12620"/>
                </a:lnTo>
                <a:lnTo>
                  <a:pt x="6873" y="12629"/>
                </a:lnTo>
                <a:lnTo>
                  <a:pt x="6881" y="12637"/>
                </a:lnTo>
                <a:lnTo>
                  <a:pt x="6890" y="12646"/>
                </a:lnTo>
                <a:lnTo>
                  <a:pt x="6899" y="12655"/>
                </a:lnTo>
                <a:lnTo>
                  <a:pt x="6908" y="12655"/>
                </a:lnTo>
                <a:lnTo>
                  <a:pt x="6917" y="12655"/>
                </a:lnTo>
                <a:lnTo>
                  <a:pt x="6926" y="12655"/>
                </a:lnTo>
                <a:lnTo>
                  <a:pt x="6934" y="12655"/>
                </a:lnTo>
                <a:close/>
                <a:moveTo>
                  <a:pt x="7040" y="12717"/>
                </a:moveTo>
                <a:lnTo>
                  <a:pt x="7031" y="12708"/>
                </a:lnTo>
                <a:lnTo>
                  <a:pt x="7031" y="12699"/>
                </a:lnTo>
                <a:lnTo>
                  <a:pt x="7014" y="12699"/>
                </a:lnTo>
                <a:lnTo>
                  <a:pt x="7005" y="12699"/>
                </a:lnTo>
                <a:lnTo>
                  <a:pt x="6996" y="12699"/>
                </a:lnTo>
                <a:lnTo>
                  <a:pt x="6996" y="12690"/>
                </a:lnTo>
                <a:lnTo>
                  <a:pt x="6987" y="12681"/>
                </a:lnTo>
                <a:lnTo>
                  <a:pt x="6987" y="12690"/>
                </a:lnTo>
                <a:lnTo>
                  <a:pt x="6987" y="12699"/>
                </a:lnTo>
                <a:lnTo>
                  <a:pt x="6961" y="12690"/>
                </a:lnTo>
                <a:lnTo>
                  <a:pt x="6961" y="12681"/>
                </a:lnTo>
                <a:lnTo>
                  <a:pt x="6943" y="12690"/>
                </a:lnTo>
                <a:lnTo>
                  <a:pt x="6926" y="12699"/>
                </a:lnTo>
                <a:lnTo>
                  <a:pt x="6943" y="12699"/>
                </a:lnTo>
                <a:lnTo>
                  <a:pt x="6952" y="12708"/>
                </a:lnTo>
                <a:lnTo>
                  <a:pt x="6961" y="12717"/>
                </a:lnTo>
                <a:lnTo>
                  <a:pt x="6970" y="12717"/>
                </a:lnTo>
                <a:lnTo>
                  <a:pt x="6970" y="12726"/>
                </a:lnTo>
                <a:lnTo>
                  <a:pt x="6970" y="12734"/>
                </a:lnTo>
                <a:lnTo>
                  <a:pt x="6978" y="12743"/>
                </a:lnTo>
                <a:lnTo>
                  <a:pt x="6987" y="12743"/>
                </a:lnTo>
                <a:lnTo>
                  <a:pt x="6987" y="12734"/>
                </a:lnTo>
                <a:lnTo>
                  <a:pt x="6987" y="12726"/>
                </a:lnTo>
                <a:lnTo>
                  <a:pt x="6996" y="12734"/>
                </a:lnTo>
                <a:lnTo>
                  <a:pt x="7005" y="12726"/>
                </a:lnTo>
                <a:lnTo>
                  <a:pt x="7005" y="12734"/>
                </a:lnTo>
                <a:lnTo>
                  <a:pt x="7005" y="12743"/>
                </a:lnTo>
                <a:lnTo>
                  <a:pt x="6996" y="12752"/>
                </a:lnTo>
                <a:lnTo>
                  <a:pt x="7005" y="12761"/>
                </a:lnTo>
                <a:lnTo>
                  <a:pt x="7005" y="12752"/>
                </a:lnTo>
                <a:lnTo>
                  <a:pt x="7014" y="12752"/>
                </a:lnTo>
                <a:lnTo>
                  <a:pt x="7023" y="12752"/>
                </a:lnTo>
                <a:lnTo>
                  <a:pt x="7031" y="12743"/>
                </a:lnTo>
                <a:lnTo>
                  <a:pt x="7040" y="12743"/>
                </a:lnTo>
                <a:lnTo>
                  <a:pt x="7040" y="12734"/>
                </a:lnTo>
                <a:lnTo>
                  <a:pt x="7049" y="12726"/>
                </a:lnTo>
                <a:close/>
                <a:moveTo>
                  <a:pt x="6873" y="12558"/>
                </a:moveTo>
                <a:lnTo>
                  <a:pt x="6881" y="12540"/>
                </a:lnTo>
                <a:lnTo>
                  <a:pt x="6873" y="12531"/>
                </a:lnTo>
                <a:lnTo>
                  <a:pt x="6864" y="12531"/>
                </a:lnTo>
                <a:lnTo>
                  <a:pt x="6855" y="12505"/>
                </a:lnTo>
                <a:lnTo>
                  <a:pt x="6855" y="12514"/>
                </a:lnTo>
                <a:lnTo>
                  <a:pt x="6855" y="12523"/>
                </a:lnTo>
                <a:lnTo>
                  <a:pt x="6846" y="12514"/>
                </a:lnTo>
                <a:lnTo>
                  <a:pt x="6837" y="12523"/>
                </a:lnTo>
                <a:lnTo>
                  <a:pt x="6837" y="12531"/>
                </a:lnTo>
                <a:lnTo>
                  <a:pt x="6846" y="12549"/>
                </a:lnTo>
                <a:lnTo>
                  <a:pt x="6855" y="12558"/>
                </a:lnTo>
                <a:lnTo>
                  <a:pt x="6855" y="12576"/>
                </a:lnTo>
                <a:lnTo>
                  <a:pt x="6864" y="12576"/>
                </a:lnTo>
                <a:close/>
                <a:moveTo>
                  <a:pt x="6820" y="12267"/>
                </a:moveTo>
                <a:lnTo>
                  <a:pt x="6829" y="12258"/>
                </a:lnTo>
                <a:lnTo>
                  <a:pt x="6837" y="12249"/>
                </a:lnTo>
                <a:lnTo>
                  <a:pt x="6837" y="12240"/>
                </a:lnTo>
                <a:lnTo>
                  <a:pt x="6837" y="12231"/>
                </a:lnTo>
                <a:lnTo>
                  <a:pt x="6829" y="12231"/>
                </a:lnTo>
                <a:lnTo>
                  <a:pt x="6820" y="12240"/>
                </a:lnTo>
                <a:lnTo>
                  <a:pt x="6811" y="12240"/>
                </a:lnTo>
                <a:lnTo>
                  <a:pt x="6802" y="12240"/>
                </a:lnTo>
                <a:lnTo>
                  <a:pt x="6802" y="12249"/>
                </a:lnTo>
                <a:lnTo>
                  <a:pt x="6802" y="12258"/>
                </a:lnTo>
                <a:lnTo>
                  <a:pt x="6811" y="12258"/>
                </a:lnTo>
                <a:lnTo>
                  <a:pt x="6811" y="12267"/>
                </a:lnTo>
                <a:lnTo>
                  <a:pt x="6802" y="12267"/>
                </a:lnTo>
                <a:lnTo>
                  <a:pt x="6793" y="12275"/>
                </a:lnTo>
                <a:lnTo>
                  <a:pt x="6802" y="12275"/>
                </a:lnTo>
                <a:lnTo>
                  <a:pt x="6811" y="12275"/>
                </a:lnTo>
                <a:close/>
                <a:moveTo>
                  <a:pt x="6846" y="12487"/>
                </a:moveTo>
                <a:lnTo>
                  <a:pt x="6855" y="12487"/>
                </a:lnTo>
                <a:lnTo>
                  <a:pt x="6864" y="12487"/>
                </a:lnTo>
                <a:lnTo>
                  <a:pt x="6873" y="12487"/>
                </a:lnTo>
                <a:lnTo>
                  <a:pt x="6873" y="12478"/>
                </a:lnTo>
                <a:lnTo>
                  <a:pt x="6873" y="12470"/>
                </a:lnTo>
                <a:lnTo>
                  <a:pt x="6864" y="12470"/>
                </a:lnTo>
                <a:lnTo>
                  <a:pt x="6855" y="12478"/>
                </a:lnTo>
                <a:lnTo>
                  <a:pt x="6837" y="12478"/>
                </a:lnTo>
                <a:lnTo>
                  <a:pt x="6829" y="12487"/>
                </a:lnTo>
                <a:lnTo>
                  <a:pt x="6820" y="12505"/>
                </a:lnTo>
                <a:lnTo>
                  <a:pt x="6829" y="12505"/>
                </a:lnTo>
                <a:lnTo>
                  <a:pt x="6837" y="12496"/>
                </a:lnTo>
                <a:lnTo>
                  <a:pt x="6837" y="12487"/>
                </a:lnTo>
                <a:close/>
                <a:moveTo>
                  <a:pt x="6829" y="12408"/>
                </a:moveTo>
                <a:lnTo>
                  <a:pt x="6837" y="12399"/>
                </a:lnTo>
                <a:lnTo>
                  <a:pt x="6820" y="12399"/>
                </a:lnTo>
                <a:lnTo>
                  <a:pt x="6811" y="12399"/>
                </a:lnTo>
                <a:lnTo>
                  <a:pt x="6811" y="12408"/>
                </a:lnTo>
                <a:lnTo>
                  <a:pt x="6811" y="12417"/>
                </a:lnTo>
                <a:lnTo>
                  <a:pt x="6811" y="12426"/>
                </a:lnTo>
                <a:lnTo>
                  <a:pt x="6820" y="12426"/>
                </a:lnTo>
                <a:lnTo>
                  <a:pt x="6820" y="12417"/>
                </a:lnTo>
                <a:lnTo>
                  <a:pt x="6820" y="12408"/>
                </a:lnTo>
                <a:close/>
                <a:moveTo>
                  <a:pt x="6820" y="12337"/>
                </a:moveTo>
                <a:lnTo>
                  <a:pt x="6829" y="12337"/>
                </a:lnTo>
                <a:lnTo>
                  <a:pt x="6837" y="12337"/>
                </a:lnTo>
                <a:lnTo>
                  <a:pt x="6846" y="12337"/>
                </a:lnTo>
                <a:lnTo>
                  <a:pt x="6846" y="12328"/>
                </a:lnTo>
                <a:lnTo>
                  <a:pt x="6846" y="12311"/>
                </a:lnTo>
                <a:lnTo>
                  <a:pt x="6846" y="12302"/>
                </a:lnTo>
                <a:lnTo>
                  <a:pt x="6864" y="12293"/>
                </a:lnTo>
                <a:lnTo>
                  <a:pt x="6864" y="12302"/>
                </a:lnTo>
                <a:lnTo>
                  <a:pt x="6855" y="12302"/>
                </a:lnTo>
                <a:lnTo>
                  <a:pt x="6855" y="12311"/>
                </a:lnTo>
                <a:lnTo>
                  <a:pt x="6855" y="12320"/>
                </a:lnTo>
                <a:lnTo>
                  <a:pt x="6855" y="12328"/>
                </a:lnTo>
                <a:lnTo>
                  <a:pt x="6855" y="12337"/>
                </a:lnTo>
                <a:lnTo>
                  <a:pt x="6855" y="12346"/>
                </a:lnTo>
                <a:lnTo>
                  <a:pt x="6864" y="12355"/>
                </a:lnTo>
                <a:lnTo>
                  <a:pt x="6873" y="12355"/>
                </a:lnTo>
                <a:lnTo>
                  <a:pt x="6873" y="12346"/>
                </a:lnTo>
                <a:lnTo>
                  <a:pt x="6881" y="12346"/>
                </a:lnTo>
                <a:lnTo>
                  <a:pt x="6881" y="12337"/>
                </a:lnTo>
                <a:lnTo>
                  <a:pt x="6881" y="12328"/>
                </a:lnTo>
                <a:lnTo>
                  <a:pt x="6881" y="12320"/>
                </a:lnTo>
                <a:lnTo>
                  <a:pt x="6881" y="12311"/>
                </a:lnTo>
                <a:lnTo>
                  <a:pt x="6881" y="12302"/>
                </a:lnTo>
                <a:lnTo>
                  <a:pt x="6881" y="12284"/>
                </a:lnTo>
                <a:lnTo>
                  <a:pt x="6881" y="12267"/>
                </a:lnTo>
                <a:lnTo>
                  <a:pt x="6881" y="12240"/>
                </a:lnTo>
                <a:lnTo>
                  <a:pt x="6881" y="12231"/>
                </a:lnTo>
                <a:lnTo>
                  <a:pt x="6873" y="12231"/>
                </a:lnTo>
                <a:lnTo>
                  <a:pt x="6864" y="12231"/>
                </a:lnTo>
                <a:lnTo>
                  <a:pt x="6855" y="12231"/>
                </a:lnTo>
                <a:lnTo>
                  <a:pt x="6846" y="12240"/>
                </a:lnTo>
                <a:lnTo>
                  <a:pt x="6846" y="12249"/>
                </a:lnTo>
                <a:lnTo>
                  <a:pt x="6846" y="12258"/>
                </a:lnTo>
                <a:lnTo>
                  <a:pt x="6829" y="12267"/>
                </a:lnTo>
                <a:lnTo>
                  <a:pt x="6837" y="12275"/>
                </a:lnTo>
                <a:lnTo>
                  <a:pt x="6837" y="12284"/>
                </a:lnTo>
                <a:lnTo>
                  <a:pt x="6829" y="12284"/>
                </a:lnTo>
                <a:lnTo>
                  <a:pt x="6820" y="12284"/>
                </a:lnTo>
                <a:lnTo>
                  <a:pt x="6811" y="12284"/>
                </a:lnTo>
                <a:lnTo>
                  <a:pt x="6811" y="12293"/>
                </a:lnTo>
                <a:lnTo>
                  <a:pt x="6820" y="12302"/>
                </a:lnTo>
                <a:lnTo>
                  <a:pt x="6820" y="12320"/>
                </a:lnTo>
                <a:lnTo>
                  <a:pt x="6802" y="12311"/>
                </a:lnTo>
                <a:lnTo>
                  <a:pt x="6802" y="12320"/>
                </a:lnTo>
                <a:lnTo>
                  <a:pt x="6802" y="12328"/>
                </a:lnTo>
                <a:lnTo>
                  <a:pt x="6811" y="12328"/>
                </a:lnTo>
                <a:close/>
                <a:moveTo>
                  <a:pt x="6837" y="12355"/>
                </a:moveTo>
                <a:lnTo>
                  <a:pt x="6829" y="12355"/>
                </a:lnTo>
                <a:lnTo>
                  <a:pt x="6820" y="12355"/>
                </a:lnTo>
                <a:lnTo>
                  <a:pt x="6820" y="12364"/>
                </a:lnTo>
                <a:lnTo>
                  <a:pt x="6820" y="12373"/>
                </a:lnTo>
                <a:lnTo>
                  <a:pt x="6811" y="12373"/>
                </a:lnTo>
                <a:lnTo>
                  <a:pt x="6811" y="12381"/>
                </a:lnTo>
                <a:lnTo>
                  <a:pt x="6820" y="12381"/>
                </a:lnTo>
                <a:lnTo>
                  <a:pt x="6829" y="12390"/>
                </a:lnTo>
                <a:lnTo>
                  <a:pt x="6837" y="12381"/>
                </a:lnTo>
                <a:lnTo>
                  <a:pt x="6846" y="12373"/>
                </a:lnTo>
                <a:lnTo>
                  <a:pt x="6855" y="12373"/>
                </a:lnTo>
                <a:lnTo>
                  <a:pt x="6855" y="12364"/>
                </a:lnTo>
                <a:lnTo>
                  <a:pt x="6846" y="12364"/>
                </a:lnTo>
                <a:close/>
                <a:moveTo>
                  <a:pt x="6890" y="12531"/>
                </a:moveTo>
                <a:lnTo>
                  <a:pt x="6899" y="12540"/>
                </a:lnTo>
                <a:lnTo>
                  <a:pt x="6908" y="12540"/>
                </a:lnTo>
                <a:lnTo>
                  <a:pt x="6908" y="12531"/>
                </a:lnTo>
                <a:lnTo>
                  <a:pt x="6899" y="12523"/>
                </a:lnTo>
                <a:lnTo>
                  <a:pt x="6890" y="12523"/>
                </a:lnTo>
                <a:lnTo>
                  <a:pt x="6881" y="12514"/>
                </a:lnTo>
                <a:lnTo>
                  <a:pt x="6881" y="12523"/>
                </a:lnTo>
                <a:lnTo>
                  <a:pt x="6890" y="12523"/>
                </a:lnTo>
                <a:close/>
                <a:moveTo>
                  <a:pt x="7428" y="12849"/>
                </a:moveTo>
                <a:lnTo>
                  <a:pt x="7411" y="12840"/>
                </a:lnTo>
                <a:lnTo>
                  <a:pt x="7402" y="12840"/>
                </a:lnTo>
                <a:lnTo>
                  <a:pt x="7367" y="12840"/>
                </a:lnTo>
                <a:lnTo>
                  <a:pt x="7349" y="12840"/>
                </a:lnTo>
                <a:lnTo>
                  <a:pt x="7340" y="12840"/>
                </a:lnTo>
                <a:lnTo>
                  <a:pt x="7349" y="12849"/>
                </a:lnTo>
                <a:lnTo>
                  <a:pt x="7349" y="12867"/>
                </a:lnTo>
                <a:lnTo>
                  <a:pt x="7358" y="12867"/>
                </a:lnTo>
                <a:lnTo>
                  <a:pt x="7376" y="12876"/>
                </a:lnTo>
                <a:lnTo>
                  <a:pt x="7384" y="12867"/>
                </a:lnTo>
                <a:lnTo>
                  <a:pt x="7393" y="12867"/>
                </a:lnTo>
                <a:lnTo>
                  <a:pt x="7402" y="12867"/>
                </a:lnTo>
                <a:lnTo>
                  <a:pt x="7402" y="12876"/>
                </a:lnTo>
                <a:lnTo>
                  <a:pt x="7411" y="12876"/>
                </a:lnTo>
                <a:lnTo>
                  <a:pt x="7420" y="12867"/>
                </a:lnTo>
                <a:lnTo>
                  <a:pt x="7428" y="12867"/>
                </a:lnTo>
                <a:lnTo>
                  <a:pt x="7428" y="12858"/>
                </a:lnTo>
                <a:close/>
                <a:moveTo>
                  <a:pt x="7084" y="12770"/>
                </a:moveTo>
                <a:lnTo>
                  <a:pt x="7093" y="12770"/>
                </a:lnTo>
                <a:lnTo>
                  <a:pt x="7102" y="12770"/>
                </a:lnTo>
                <a:lnTo>
                  <a:pt x="7120" y="12779"/>
                </a:lnTo>
                <a:lnTo>
                  <a:pt x="7128" y="12779"/>
                </a:lnTo>
                <a:lnTo>
                  <a:pt x="7137" y="12770"/>
                </a:lnTo>
                <a:lnTo>
                  <a:pt x="7137" y="12761"/>
                </a:lnTo>
                <a:lnTo>
                  <a:pt x="7137" y="12752"/>
                </a:lnTo>
                <a:lnTo>
                  <a:pt x="7128" y="12752"/>
                </a:lnTo>
                <a:lnTo>
                  <a:pt x="7111" y="12743"/>
                </a:lnTo>
                <a:lnTo>
                  <a:pt x="7102" y="12743"/>
                </a:lnTo>
                <a:lnTo>
                  <a:pt x="7084" y="12734"/>
                </a:lnTo>
                <a:lnTo>
                  <a:pt x="7067" y="12734"/>
                </a:lnTo>
                <a:lnTo>
                  <a:pt x="7058" y="12734"/>
                </a:lnTo>
                <a:lnTo>
                  <a:pt x="7049" y="12752"/>
                </a:lnTo>
                <a:lnTo>
                  <a:pt x="7058" y="12752"/>
                </a:lnTo>
                <a:lnTo>
                  <a:pt x="7067" y="12761"/>
                </a:lnTo>
                <a:lnTo>
                  <a:pt x="7067" y="12779"/>
                </a:lnTo>
                <a:lnTo>
                  <a:pt x="7076" y="12770"/>
                </a:lnTo>
                <a:close/>
                <a:moveTo>
                  <a:pt x="7464" y="12867"/>
                </a:moveTo>
                <a:lnTo>
                  <a:pt x="7464" y="12876"/>
                </a:lnTo>
                <a:lnTo>
                  <a:pt x="7473" y="12867"/>
                </a:lnTo>
                <a:close/>
                <a:moveTo>
                  <a:pt x="7552" y="12805"/>
                </a:moveTo>
                <a:lnTo>
                  <a:pt x="7525" y="12814"/>
                </a:lnTo>
                <a:lnTo>
                  <a:pt x="7508" y="12805"/>
                </a:lnTo>
                <a:lnTo>
                  <a:pt x="7490" y="12796"/>
                </a:lnTo>
                <a:lnTo>
                  <a:pt x="7473" y="12787"/>
                </a:lnTo>
                <a:lnTo>
                  <a:pt x="7455" y="12779"/>
                </a:lnTo>
                <a:lnTo>
                  <a:pt x="7446" y="12770"/>
                </a:lnTo>
                <a:lnTo>
                  <a:pt x="7428" y="12761"/>
                </a:lnTo>
                <a:lnTo>
                  <a:pt x="7411" y="12752"/>
                </a:lnTo>
                <a:lnTo>
                  <a:pt x="7393" y="12734"/>
                </a:lnTo>
                <a:lnTo>
                  <a:pt x="7384" y="12726"/>
                </a:lnTo>
                <a:lnTo>
                  <a:pt x="7367" y="12708"/>
                </a:lnTo>
                <a:lnTo>
                  <a:pt x="7358" y="12699"/>
                </a:lnTo>
                <a:lnTo>
                  <a:pt x="7349" y="12673"/>
                </a:lnTo>
                <a:lnTo>
                  <a:pt x="7331" y="12673"/>
                </a:lnTo>
                <a:lnTo>
                  <a:pt x="7323" y="12673"/>
                </a:lnTo>
                <a:lnTo>
                  <a:pt x="7323" y="12664"/>
                </a:lnTo>
                <a:lnTo>
                  <a:pt x="7323" y="12655"/>
                </a:lnTo>
                <a:lnTo>
                  <a:pt x="7331" y="12646"/>
                </a:lnTo>
                <a:lnTo>
                  <a:pt x="7340" y="12655"/>
                </a:lnTo>
                <a:lnTo>
                  <a:pt x="7340" y="12646"/>
                </a:lnTo>
                <a:lnTo>
                  <a:pt x="7331" y="12637"/>
                </a:lnTo>
                <a:lnTo>
                  <a:pt x="7314" y="12611"/>
                </a:lnTo>
                <a:lnTo>
                  <a:pt x="7305" y="12602"/>
                </a:lnTo>
                <a:lnTo>
                  <a:pt x="7278" y="12611"/>
                </a:lnTo>
                <a:lnTo>
                  <a:pt x="7270" y="12611"/>
                </a:lnTo>
                <a:lnTo>
                  <a:pt x="7252" y="12593"/>
                </a:lnTo>
                <a:lnTo>
                  <a:pt x="7243" y="12602"/>
                </a:lnTo>
                <a:lnTo>
                  <a:pt x="7234" y="12611"/>
                </a:lnTo>
                <a:lnTo>
                  <a:pt x="7226" y="12620"/>
                </a:lnTo>
                <a:lnTo>
                  <a:pt x="7217" y="12620"/>
                </a:lnTo>
                <a:lnTo>
                  <a:pt x="7217" y="12629"/>
                </a:lnTo>
                <a:lnTo>
                  <a:pt x="7208" y="12620"/>
                </a:lnTo>
                <a:lnTo>
                  <a:pt x="7199" y="12620"/>
                </a:lnTo>
                <a:lnTo>
                  <a:pt x="7190" y="12620"/>
                </a:lnTo>
                <a:lnTo>
                  <a:pt x="7181" y="12620"/>
                </a:lnTo>
                <a:lnTo>
                  <a:pt x="7190" y="12629"/>
                </a:lnTo>
                <a:lnTo>
                  <a:pt x="7199" y="12637"/>
                </a:lnTo>
                <a:lnTo>
                  <a:pt x="7199" y="12646"/>
                </a:lnTo>
                <a:lnTo>
                  <a:pt x="7190" y="12646"/>
                </a:lnTo>
                <a:lnTo>
                  <a:pt x="7181" y="12646"/>
                </a:lnTo>
                <a:lnTo>
                  <a:pt x="7181" y="12655"/>
                </a:lnTo>
                <a:lnTo>
                  <a:pt x="7181" y="12664"/>
                </a:lnTo>
                <a:lnTo>
                  <a:pt x="7181" y="12673"/>
                </a:lnTo>
                <a:lnTo>
                  <a:pt x="7190" y="12681"/>
                </a:lnTo>
                <a:lnTo>
                  <a:pt x="7199" y="12681"/>
                </a:lnTo>
                <a:lnTo>
                  <a:pt x="7208" y="12681"/>
                </a:lnTo>
                <a:lnTo>
                  <a:pt x="7226" y="12681"/>
                </a:lnTo>
                <a:lnTo>
                  <a:pt x="7234" y="12681"/>
                </a:lnTo>
                <a:lnTo>
                  <a:pt x="7243" y="12681"/>
                </a:lnTo>
                <a:lnTo>
                  <a:pt x="7252" y="12681"/>
                </a:lnTo>
                <a:lnTo>
                  <a:pt x="7261" y="12681"/>
                </a:lnTo>
                <a:lnTo>
                  <a:pt x="7261" y="12690"/>
                </a:lnTo>
                <a:lnTo>
                  <a:pt x="7234" y="12708"/>
                </a:lnTo>
                <a:lnTo>
                  <a:pt x="7217" y="12708"/>
                </a:lnTo>
                <a:lnTo>
                  <a:pt x="7208" y="12717"/>
                </a:lnTo>
                <a:lnTo>
                  <a:pt x="7199" y="12717"/>
                </a:lnTo>
                <a:lnTo>
                  <a:pt x="7199" y="12734"/>
                </a:lnTo>
                <a:lnTo>
                  <a:pt x="7208" y="12743"/>
                </a:lnTo>
                <a:lnTo>
                  <a:pt x="7217" y="12752"/>
                </a:lnTo>
                <a:lnTo>
                  <a:pt x="7270" y="12779"/>
                </a:lnTo>
                <a:lnTo>
                  <a:pt x="7278" y="12787"/>
                </a:lnTo>
                <a:lnTo>
                  <a:pt x="7270" y="12796"/>
                </a:lnTo>
                <a:lnTo>
                  <a:pt x="7270" y="12805"/>
                </a:lnTo>
                <a:lnTo>
                  <a:pt x="7261" y="12805"/>
                </a:lnTo>
                <a:lnTo>
                  <a:pt x="7261" y="12796"/>
                </a:lnTo>
                <a:lnTo>
                  <a:pt x="7261" y="12787"/>
                </a:lnTo>
                <a:lnTo>
                  <a:pt x="7252" y="12787"/>
                </a:lnTo>
                <a:lnTo>
                  <a:pt x="7243" y="12779"/>
                </a:lnTo>
                <a:lnTo>
                  <a:pt x="7234" y="12779"/>
                </a:lnTo>
                <a:lnTo>
                  <a:pt x="7226" y="12779"/>
                </a:lnTo>
                <a:lnTo>
                  <a:pt x="7217" y="12779"/>
                </a:lnTo>
                <a:lnTo>
                  <a:pt x="7199" y="12779"/>
                </a:lnTo>
                <a:lnTo>
                  <a:pt x="7190" y="12779"/>
                </a:lnTo>
                <a:lnTo>
                  <a:pt x="7190" y="12770"/>
                </a:lnTo>
                <a:lnTo>
                  <a:pt x="7181" y="12761"/>
                </a:lnTo>
                <a:lnTo>
                  <a:pt x="7173" y="12761"/>
                </a:lnTo>
                <a:lnTo>
                  <a:pt x="7164" y="12743"/>
                </a:lnTo>
                <a:lnTo>
                  <a:pt x="7181" y="12743"/>
                </a:lnTo>
                <a:lnTo>
                  <a:pt x="7181" y="12734"/>
                </a:lnTo>
                <a:lnTo>
                  <a:pt x="7173" y="12708"/>
                </a:lnTo>
                <a:lnTo>
                  <a:pt x="7164" y="12708"/>
                </a:lnTo>
                <a:lnTo>
                  <a:pt x="7164" y="12717"/>
                </a:lnTo>
                <a:lnTo>
                  <a:pt x="7164" y="12726"/>
                </a:lnTo>
                <a:lnTo>
                  <a:pt x="7146" y="12734"/>
                </a:lnTo>
                <a:lnTo>
                  <a:pt x="7146" y="12743"/>
                </a:lnTo>
                <a:lnTo>
                  <a:pt x="7146" y="12752"/>
                </a:lnTo>
                <a:lnTo>
                  <a:pt x="7155" y="12770"/>
                </a:lnTo>
                <a:lnTo>
                  <a:pt x="7164" y="12770"/>
                </a:lnTo>
                <a:lnTo>
                  <a:pt x="7173" y="12779"/>
                </a:lnTo>
                <a:lnTo>
                  <a:pt x="7181" y="12779"/>
                </a:lnTo>
                <a:lnTo>
                  <a:pt x="7190" y="12796"/>
                </a:lnTo>
                <a:lnTo>
                  <a:pt x="7181" y="12796"/>
                </a:lnTo>
                <a:lnTo>
                  <a:pt x="7173" y="12796"/>
                </a:lnTo>
                <a:lnTo>
                  <a:pt x="7164" y="12796"/>
                </a:lnTo>
                <a:lnTo>
                  <a:pt x="7164" y="12787"/>
                </a:lnTo>
                <a:lnTo>
                  <a:pt x="7164" y="12779"/>
                </a:lnTo>
                <a:lnTo>
                  <a:pt x="7155" y="12779"/>
                </a:lnTo>
                <a:lnTo>
                  <a:pt x="7146" y="12779"/>
                </a:lnTo>
                <a:lnTo>
                  <a:pt x="7146" y="12787"/>
                </a:lnTo>
                <a:lnTo>
                  <a:pt x="7137" y="12787"/>
                </a:lnTo>
                <a:lnTo>
                  <a:pt x="7128" y="12787"/>
                </a:lnTo>
                <a:lnTo>
                  <a:pt x="7111" y="12787"/>
                </a:lnTo>
                <a:lnTo>
                  <a:pt x="7102" y="12787"/>
                </a:lnTo>
                <a:lnTo>
                  <a:pt x="7093" y="12796"/>
                </a:lnTo>
                <a:lnTo>
                  <a:pt x="7084" y="12787"/>
                </a:lnTo>
                <a:lnTo>
                  <a:pt x="7076" y="12787"/>
                </a:lnTo>
                <a:lnTo>
                  <a:pt x="7076" y="12796"/>
                </a:lnTo>
                <a:lnTo>
                  <a:pt x="7067" y="12796"/>
                </a:lnTo>
                <a:lnTo>
                  <a:pt x="7076" y="12805"/>
                </a:lnTo>
                <a:lnTo>
                  <a:pt x="7102" y="12805"/>
                </a:lnTo>
                <a:lnTo>
                  <a:pt x="7120" y="12814"/>
                </a:lnTo>
                <a:lnTo>
                  <a:pt x="7146" y="12814"/>
                </a:lnTo>
                <a:lnTo>
                  <a:pt x="7155" y="12823"/>
                </a:lnTo>
                <a:lnTo>
                  <a:pt x="7173" y="12823"/>
                </a:lnTo>
                <a:lnTo>
                  <a:pt x="7190" y="12823"/>
                </a:lnTo>
                <a:lnTo>
                  <a:pt x="7199" y="12831"/>
                </a:lnTo>
                <a:lnTo>
                  <a:pt x="7208" y="12823"/>
                </a:lnTo>
                <a:lnTo>
                  <a:pt x="7217" y="12823"/>
                </a:lnTo>
                <a:lnTo>
                  <a:pt x="7226" y="12823"/>
                </a:lnTo>
                <a:lnTo>
                  <a:pt x="7234" y="12814"/>
                </a:lnTo>
                <a:lnTo>
                  <a:pt x="7243" y="12823"/>
                </a:lnTo>
                <a:lnTo>
                  <a:pt x="7252" y="12831"/>
                </a:lnTo>
                <a:lnTo>
                  <a:pt x="7278" y="12840"/>
                </a:lnTo>
                <a:lnTo>
                  <a:pt x="7296" y="12831"/>
                </a:lnTo>
                <a:lnTo>
                  <a:pt x="7314" y="12831"/>
                </a:lnTo>
                <a:lnTo>
                  <a:pt x="7323" y="12831"/>
                </a:lnTo>
                <a:lnTo>
                  <a:pt x="7331" y="12823"/>
                </a:lnTo>
                <a:lnTo>
                  <a:pt x="7340" y="12831"/>
                </a:lnTo>
                <a:lnTo>
                  <a:pt x="7358" y="12831"/>
                </a:lnTo>
                <a:lnTo>
                  <a:pt x="7376" y="12831"/>
                </a:lnTo>
                <a:lnTo>
                  <a:pt x="7420" y="12840"/>
                </a:lnTo>
                <a:lnTo>
                  <a:pt x="7437" y="12840"/>
                </a:lnTo>
                <a:lnTo>
                  <a:pt x="7464" y="12849"/>
                </a:lnTo>
                <a:lnTo>
                  <a:pt x="7473" y="12849"/>
                </a:lnTo>
                <a:lnTo>
                  <a:pt x="7481" y="12840"/>
                </a:lnTo>
                <a:lnTo>
                  <a:pt x="7490" y="12840"/>
                </a:lnTo>
                <a:lnTo>
                  <a:pt x="7499" y="12840"/>
                </a:lnTo>
                <a:lnTo>
                  <a:pt x="7508" y="12840"/>
                </a:lnTo>
                <a:lnTo>
                  <a:pt x="7517" y="12840"/>
                </a:lnTo>
                <a:lnTo>
                  <a:pt x="7525" y="12840"/>
                </a:lnTo>
                <a:lnTo>
                  <a:pt x="7534" y="12840"/>
                </a:lnTo>
                <a:lnTo>
                  <a:pt x="7543" y="12840"/>
                </a:lnTo>
                <a:lnTo>
                  <a:pt x="7552" y="12831"/>
                </a:lnTo>
                <a:lnTo>
                  <a:pt x="7561" y="12823"/>
                </a:lnTo>
                <a:lnTo>
                  <a:pt x="7570" y="12814"/>
                </a:lnTo>
                <a:lnTo>
                  <a:pt x="7561" y="12805"/>
                </a:lnTo>
                <a:close/>
                <a:moveTo>
                  <a:pt x="7411" y="12911"/>
                </a:moveTo>
                <a:lnTo>
                  <a:pt x="7402" y="12902"/>
                </a:lnTo>
                <a:lnTo>
                  <a:pt x="7402" y="12911"/>
                </a:lnTo>
                <a:lnTo>
                  <a:pt x="7393" y="12911"/>
                </a:lnTo>
                <a:lnTo>
                  <a:pt x="7393" y="12920"/>
                </a:lnTo>
                <a:lnTo>
                  <a:pt x="7402" y="12920"/>
                </a:lnTo>
                <a:lnTo>
                  <a:pt x="7411" y="12929"/>
                </a:lnTo>
                <a:lnTo>
                  <a:pt x="7411" y="12920"/>
                </a:lnTo>
                <a:close/>
                <a:moveTo>
                  <a:pt x="7649" y="12823"/>
                </a:moveTo>
                <a:lnTo>
                  <a:pt x="7649" y="12814"/>
                </a:lnTo>
                <a:lnTo>
                  <a:pt x="7640" y="12814"/>
                </a:lnTo>
                <a:lnTo>
                  <a:pt x="7623" y="12823"/>
                </a:lnTo>
                <a:lnTo>
                  <a:pt x="7614" y="12814"/>
                </a:lnTo>
                <a:lnTo>
                  <a:pt x="7614" y="12823"/>
                </a:lnTo>
                <a:lnTo>
                  <a:pt x="7605" y="12823"/>
                </a:lnTo>
                <a:lnTo>
                  <a:pt x="7596" y="12831"/>
                </a:lnTo>
                <a:lnTo>
                  <a:pt x="7605" y="12831"/>
                </a:lnTo>
                <a:lnTo>
                  <a:pt x="7614" y="12831"/>
                </a:lnTo>
                <a:lnTo>
                  <a:pt x="7623" y="12831"/>
                </a:lnTo>
                <a:lnTo>
                  <a:pt x="7631" y="12823"/>
                </a:lnTo>
                <a:lnTo>
                  <a:pt x="7649" y="12823"/>
                </a:lnTo>
                <a:lnTo>
                  <a:pt x="7658" y="12823"/>
                </a:lnTo>
                <a:lnTo>
                  <a:pt x="7667" y="12823"/>
                </a:lnTo>
                <a:lnTo>
                  <a:pt x="7667" y="12814"/>
                </a:lnTo>
                <a:lnTo>
                  <a:pt x="7658" y="12814"/>
                </a:lnTo>
                <a:close/>
                <a:moveTo>
                  <a:pt x="3661" y="6169"/>
                </a:moveTo>
                <a:lnTo>
                  <a:pt x="3661" y="6160"/>
                </a:lnTo>
                <a:lnTo>
                  <a:pt x="3652" y="6160"/>
                </a:lnTo>
                <a:lnTo>
                  <a:pt x="3661" y="6178"/>
                </a:lnTo>
                <a:lnTo>
                  <a:pt x="3670" y="6178"/>
                </a:lnTo>
                <a:close/>
                <a:moveTo>
                  <a:pt x="7349" y="12893"/>
                </a:moveTo>
                <a:lnTo>
                  <a:pt x="7340" y="12884"/>
                </a:lnTo>
                <a:lnTo>
                  <a:pt x="7331" y="12876"/>
                </a:lnTo>
                <a:lnTo>
                  <a:pt x="7340" y="12876"/>
                </a:lnTo>
                <a:lnTo>
                  <a:pt x="7331" y="12867"/>
                </a:lnTo>
                <a:lnTo>
                  <a:pt x="7314" y="12867"/>
                </a:lnTo>
                <a:lnTo>
                  <a:pt x="7314" y="12858"/>
                </a:lnTo>
                <a:lnTo>
                  <a:pt x="7331" y="12849"/>
                </a:lnTo>
                <a:lnTo>
                  <a:pt x="7323" y="12840"/>
                </a:lnTo>
                <a:lnTo>
                  <a:pt x="7314" y="12840"/>
                </a:lnTo>
                <a:lnTo>
                  <a:pt x="7296" y="12849"/>
                </a:lnTo>
                <a:lnTo>
                  <a:pt x="7234" y="12840"/>
                </a:lnTo>
                <a:lnTo>
                  <a:pt x="7217" y="12831"/>
                </a:lnTo>
                <a:lnTo>
                  <a:pt x="7217" y="12849"/>
                </a:lnTo>
                <a:lnTo>
                  <a:pt x="7217" y="12858"/>
                </a:lnTo>
                <a:lnTo>
                  <a:pt x="7217" y="12867"/>
                </a:lnTo>
                <a:lnTo>
                  <a:pt x="7226" y="12867"/>
                </a:lnTo>
                <a:lnTo>
                  <a:pt x="7234" y="12867"/>
                </a:lnTo>
                <a:lnTo>
                  <a:pt x="7234" y="12876"/>
                </a:lnTo>
                <a:lnTo>
                  <a:pt x="7243" y="12884"/>
                </a:lnTo>
                <a:lnTo>
                  <a:pt x="7252" y="12884"/>
                </a:lnTo>
                <a:lnTo>
                  <a:pt x="7252" y="12893"/>
                </a:lnTo>
                <a:lnTo>
                  <a:pt x="7270" y="12893"/>
                </a:lnTo>
                <a:lnTo>
                  <a:pt x="7261" y="12884"/>
                </a:lnTo>
                <a:lnTo>
                  <a:pt x="7261" y="12876"/>
                </a:lnTo>
                <a:lnTo>
                  <a:pt x="7261" y="12867"/>
                </a:lnTo>
                <a:lnTo>
                  <a:pt x="7270" y="12867"/>
                </a:lnTo>
                <a:lnTo>
                  <a:pt x="7278" y="12867"/>
                </a:lnTo>
                <a:lnTo>
                  <a:pt x="7287" y="12876"/>
                </a:lnTo>
                <a:lnTo>
                  <a:pt x="7296" y="12867"/>
                </a:lnTo>
                <a:lnTo>
                  <a:pt x="7296" y="12876"/>
                </a:lnTo>
                <a:lnTo>
                  <a:pt x="7287" y="12884"/>
                </a:lnTo>
                <a:lnTo>
                  <a:pt x="7296" y="12893"/>
                </a:lnTo>
                <a:lnTo>
                  <a:pt x="7305" y="12893"/>
                </a:lnTo>
                <a:lnTo>
                  <a:pt x="7314" y="12893"/>
                </a:lnTo>
                <a:lnTo>
                  <a:pt x="7323" y="12893"/>
                </a:lnTo>
                <a:lnTo>
                  <a:pt x="7331" y="12893"/>
                </a:lnTo>
                <a:lnTo>
                  <a:pt x="7340" y="12902"/>
                </a:lnTo>
                <a:lnTo>
                  <a:pt x="7340" y="12911"/>
                </a:lnTo>
                <a:lnTo>
                  <a:pt x="7349" y="12911"/>
                </a:lnTo>
                <a:lnTo>
                  <a:pt x="7358" y="12911"/>
                </a:lnTo>
                <a:lnTo>
                  <a:pt x="7358" y="12902"/>
                </a:lnTo>
                <a:close/>
                <a:moveTo>
                  <a:pt x="7173" y="12840"/>
                </a:moveTo>
                <a:lnTo>
                  <a:pt x="7164" y="12840"/>
                </a:lnTo>
                <a:lnTo>
                  <a:pt x="7155" y="12840"/>
                </a:lnTo>
                <a:lnTo>
                  <a:pt x="7146" y="12840"/>
                </a:lnTo>
                <a:lnTo>
                  <a:pt x="7137" y="12831"/>
                </a:lnTo>
                <a:lnTo>
                  <a:pt x="7128" y="12831"/>
                </a:lnTo>
                <a:lnTo>
                  <a:pt x="7111" y="12831"/>
                </a:lnTo>
                <a:lnTo>
                  <a:pt x="7111" y="12840"/>
                </a:lnTo>
                <a:lnTo>
                  <a:pt x="7120" y="12831"/>
                </a:lnTo>
                <a:lnTo>
                  <a:pt x="7128" y="12840"/>
                </a:lnTo>
                <a:lnTo>
                  <a:pt x="7137" y="12849"/>
                </a:lnTo>
                <a:lnTo>
                  <a:pt x="7146" y="12849"/>
                </a:lnTo>
                <a:lnTo>
                  <a:pt x="7155" y="12858"/>
                </a:lnTo>
                <a:lnTo>
                  <a:pt x="7164" y="12858"/>
                </a:lnTo>
                <a:lnTo>
                  <a:pt x="7173" y="12858"/>
                </a:lnTo>
                <a:lnTo>
                  <a:pt x="7181" y="12867"/>
                </a:lnTo>
                <a:lnTo>
                  <a:pt x="7190" y="12858"/>
                </a:lnTo>
                <a:lnTo>
                  <a:pt x="7190" y="12849"/>
                </a:lnTo>
                <a:lnTo>
                  <a:pt x="7181" y="12840"/>
                </a:lnTo>
                <a:close/>
                <a:moveTo>
                  <a:pt x="4199" y="6954"/>
                </a:moveTo>
                <a:lnTo>
                  <a:pt x="4199" y="6962"/>
                </a:lnTo>
                <a:lnTo>
                  <a:pt x="4191" y="6962"/>
                </a:lnTo>
                <a:lnTo>
                  <a:pt x="4199" y="6971"/>
                </a:lnTo>
                <a:lnTo>
                  <a:pt x="4208" y="6962"/>
                </a:lnTo>
                <a:lnTo>
                  <a:pt x="4199" y="6962"/>
                </a:lnTo>
                <a:close/>
                <a:moveTo>
                  <a:pt x="4314" y="10378"/>
                </a:moveTo>
                <a:lnTo>
                  <a:pt x="4314" y="10387"/>
                </a:lnTo>
                <a:lnTo>
                  <a:pt x="4323" y="10387"/>
                </a:lnTo>
                <a:lnTo>
                  <a:pt x="4332" y="10378"/>
                </a:lnTo>
                <a:lnTo>
                  <a:pt x="4323" y="10378"/>
                </a:lnTo>
                <a:close/>
                <a:moveTo>
                  <a:pt x="1200" y="9187"/>
                </a:moveTo>
                <a:lnTo>
                  <a:pt x="1200" y="9195"/>
                </a:lnTo>
                <a:close/>
                <a:moveTo>
                  <a:pt x="5637" y="8383"/>
                </a:moveTo>
                <a:lnTo>
                  <a:pt x="5637" y="8375"/>
                </a:lnTo>
                <a:lnTo>
                  <a:pt x="5637" y="8366"/>
                </a:lnTo>
                <a:lnTo>
                  <a:pt x="5620" y="8375"/>
                </a:lnTo>
                <a:lnTo>
                  <a:pt x="5620" y="8383"/>
                </a:lnTo>
                <a:lnTo>
                  <a:pt x="5629" y="8383"/>
                </a:lnTo>
                <a:close/>
                <a:moveTo>
                  <a:pt x="5673" y="8392"/>
                </a:moveTo>
                <a:lnTo>
                  <a:pt x="5673" y="8383"/>
                </a:lnTo>
                <a:lnTo>
                  <a:pt x="5655" y="8366"/>
                </a:lnTo>
                <a:lnTo>
                  <a:pt x="5655" y="8357"/>
                </a:lnTo>
                <a:lnTo>
                  <a:pt x="5646" y="8348"/>
                </a:lnTo>
                <a:lnTo>
                  <a:pt x="5637" y="8339"/>
                </a:lnTo>
                <a:lnTo>
                  <a:pt x="5629" y="8339"/>
                </a:lnTo>
                <a:lnTo>
                  <a:pt x="5629" y="8348"/>
                </a:lnTo>
                <a:lnTo>
                  <a:pt x="5629" y="8357"/>
                </a:lnTo>
                <a:lnTo>
                  <a:pt x="5637" y="8348"/>
                </a:lnTo>
                <a:lnTo>
                  <a:pt x="5637" y="8357"/>
                </a:lnTo>
                <a:lnTo>
                  <a:pt x="5637" y="8375"/>
                </a:lnTo>
                <a:lnTo>
                  <a:pt x="5646" y="8375"/>
                </a:lnTo>
                <a:lnTo>
                  <a:pt x="5655" y="8383"/>
                </a:lnTo>
                <a:lnTo>
                  <a:pt x="5655" y="8392"/>
                </a:lnTo>
                <a:lnTo>
                  <a:pt x="5655" y="8401"/>
                </a:lnTo>
                <a:lnTo>
                  <a:pt x="5646" y="8401"/>
                </a:lnTo>
                <a:lnTo>
                  <a:pt x="5637" y="8410"/>
                </a:lnTo>
                <a:lnTo>
                  <a:pt x="5629" y="8410"/>
                </a:lnTo>
                <a:lnTo>
                  <a:pt x="5629" y="8419"/>
                </a:lnTo>
                <a:lnTo>
                  <a:pt x="5637" y="8427"/>
                </a:lnTo>
                <a:lnTo>
                  <a:pt x="5655" y="8427"/>
                </a:lnTo>
                <a:lnTo>
                  <a:pt x="5673" y="8419"/>
                </a:lnTo>
                <a:lnTo>
                  <a:pt x="5682" y="8410"/>
                </a:lnTo>
                <a:lnTo>
                  <a:pt x="5682" y="8401"/>
                </a:lnTo>
                <a:close/>
                <a:moveTo>
                  <a:pt x="4129" y="6522"/>
                </a:moveTo>
                <a:lnTo>
                  <a:pt x="4120" y="6522"/>
                </a:lnTo>
                <a:lnTo>
                  <a:pt x="4147" y="6540"/>
                </a:lnTo>
                <a:lnTo>
                  <a:pt x="4147" y="6531"/>
                </a:lnTo>
                <a:lnTo>
                  <a:pt x="4138" y="6522"/>
                </a:lnTo>
                <a:close/>
                <a:moveTo>
                  <a:pt x="3891" y="6222"/>
                </a:moveTo>
                <a:lnTo>
                  <a:pt x="3882" y="6222"/>
                </a:lnTo>
                <a:lnTo>
                  <a:pt x="3882" y="6231"/>
                </a:lnTo>
                <a:lnTo>
                  <a:pt x="3882" y="6240"/>
                </a:lnTo>
                <a:lnTo>
                  <a:pt x="3891" y="6249"/>
                </a:lnTo>
                <a:lnTo>
                  <a:pt x="3891" y="6240"/>
                </a:lnTo>
                <a:close/>
                <a:moveTo>
                  <a:pt x="4111" y="6513"/>
                </a:moveTo>
                <a:lnTo>
                  <a:pt x="4111" y="6505"/>
                </a:lnTo>
                <a:lnTo>
                  <a:pt x="4111" y="6496"/>
                </a:lnTo>
                <a:lnTo>
                  <a:pt x="4111" y="6469"/>
                </a:lnTo>
                <a:lnTo>
                  <a:pt x="4111" y="6460"/>
                </a:lnTo>
                <a:lnTo>
                  <a:pt x="4111" y="6487"/>
                </a:lnTo>
                <a:lnTo>
                  <a:pt x="4102" y="6505"/>
                </a:lnTo>
                <a:lnTo>
                  <a:pt x="4111" y="6505"/>
                </a:lnTo>
                <a:lnTo>
                  <a:pt x="4111" y="6513"/>
                </a:lnTo>
                <a:lnTo>
                  <a:pt x="4120" y="6522"/>
                </a:lnTo>
                <a:close/>
                <a:moveTo>
                  <a:pt x="6352" y="7810"/>
                </a:moveTo>
                <a:lnTo>
                  <a:pt x="6352" y="7801"/>
                </a:lnTo>
                <a:lnTo>
                  <a:pt x="6352" y="7792"/>
                </a:lnTo>
                <a:lnTo>
                  <a:pt x="6343" y="7792"/>
                </a:lnTo>
                <a:lnTo>
                  <a:pt x="6343" y="7801"/>
                </a:lnTo>
                <a:lnTo>
                  <a:pt x="6343" y="7810"/>
                </a:lnTo>
                <a:lnTo>
                  <a:pt x="6352" y="7819"/>
                </a:lnTo>
                <a:lnTo>
                  <a:pt x="6361" y="7819"/>
                </a:lnTo>
                <a:lnTo>
                  <a:pt x="6361" y="7810"/>
                </a:lnTo>
                <a:close/>
                <a:moveTo>
                  <a:pt x="6564" y="10899"/>
                </a:moveTo>
                <a:lnTo>
                  <a:pt x="6555" y="10899"/>
                </a:lnTo>
                <a:lnTo>
                  <a:pt x="6555" y="10908"/>
                </a:lnTo>
                <a:lnTo>
                  <a:pt x="6564" y="10908"/>
                </a:lnTo>
                <a:close/>
                <a:moveTo>
                  <a:pt x="6793" y="12214"/>
                </a:moveTo>
                <a:lnTo>
                  <a:pt x="6802" y="12231"/>
                </a:lnTo>
                <a:lnTo>
                  <a:pt x="6811" y="12231"/>
                </a:lnTo>
                <a:lnTo>
                  <a:pt x="6829" y="12223"/>
                </a:lnTo>
                <a:lnTo>
                  <a:pt x="6837" y="12205"/>
                </a:lnTo>
                <a:lnTo>
                  <a:pt x="6829" y="12178"/>
                </a:lnTo>
                <a:lnTo>
                  <a:pt x="6820" y="12170"/>
                </a:lnTo>
                <a:lnTo>
                  <a:pt x="6820" y="12161"/>
                </a:lnTo>
                <a:lnTo>
                  <a:pt x="6802" y="12170"/>
                </a:lnTo>
                <a:lnTo>
                  <a:pt x="6802" y="12178"/>
                </a:lnTo>
                <a:lnTo>
                  <a:pt x="6811" y="12187"/>
                </a:lnTo>
                <a:lnTo>
                  <a:pt x="6802" y="12196"/>
                </a:lnTo>
                <a:close/>
                <a:moveTo>
                  <a:pt x="6855" y="12143"/>
                </a:moveTo>
                <a:lnTo>
                  <a:pt x="6846" y="12152"/>
                </a:lnTo>
                <a:lnTo>
                  <a:pt x="6829" y="12161"/>
                </a:lnTo>
                <a:lnTo>
                  <a:pt x="6829" y="12170"/>
                </a:lnTo>
                <a:lnTo>
                  <a:pt x="6829" y="12178"/>
                </a:lnTo>
                <a:lnTo>
                  <a:pt x="6837" y="12187"/>
                </a:lnTo>
                <a:lnTo>
                  <a:pt x="6837" y="12196"/>
                </a:lnTo>
                <a:lnTo>
                  <a:pt x="6846" y="12214"/>
                </a:lnTo>
                <a:lnTo>
                  <a:pt x="6846" y="12223"/>
                </a:lnTo>
                <a:lnTo>
                  <a:pt x="6864" y="12214"/>
                </a:lnTo>
                <a:lnTo>
                  <a:pt x="6873" y="12223"/>
                </a:lnTo>
                <a:lnTo>
                  <a:pt x="6873" y="12214"/>
                </a:lnTo>
                <a:lnTo>
                  <a:pt x="6873" y="12205"/>
                </a:lnTo>
                <a:lnTo>
                  <a:pt x="6873" y="12196"/>
                </a:lnTo>
                <a:lnTo>
                  <a:pt x="6873" y="12187"/>
                </a:lnTo>
                <a:lnTo>
                  <a:pt x="6864" y="12178"/>
                </a:lnTo>
                <a:lnTo>
                  <a:pt x="6864" y="12170"/>
                </a:lnTo>
                <a:lnTo>
                  <a:pt x="6855" y="12170"/>
                </a:lnTo>
                <a:lnTo>
                  <a:pt x="6855" y="12161"/>
                </a:lnTo>
                <a:close/>
                <a:moveTo>
                  <a:pt x="6846" y="12134"/>
                </a:moveTo>
                <a:lnTo>
                  <a:pt x="6837" y="12134"/>
                </a:lnTo>
                <a:lnTo>
                  <a:pt x="6829" y="12134"/>
                </a:lnTo>
                <a:lnTo>
                  <a:pt x="6829" y="12143"/>
                </a:lnTo>
                <a:lnTo>
                  <a:pt x="6837" y="12143"/>
                </a:lnTo>
                <a:lnTo>
                  <a:pt x="6855" y="12143"/>
                </a:lnTo>
                <a:close/>
                <a:moveTo>
                  <a:pt x="5796" y="8401"/>
                </a:moveTo>
                <a:lnTo>
                  <a:pt x="5787" y="8401"/>
                </a:lnTo>
                <a:lnTo>
                  <a:pt x="5779" y="8410"/>
                </a:lnTo>
                <a:lnTo>
                  <a:pt x="5770" y="8419"/>
                </a:lnTo>
                <a:lnTo>
                  <a:pt x="5779" y="8419"/>
                </a:lnTo>
                <a:lnTo>
                  <a:pt x="5787" y="8419"/>
                </a:lnTo>
                <a:lnTo>
                  <a:pt x="5787" y="8410"/>
                </a:lnTo>
                <a:lnTo>
                  <a:pt x="5796" y="8410"/>
                </a:lnTo>
                <a:close/>
                <a:moveTo>
                  <a:pt x="5682" y="8366"/>
                </a:moveTo>
                <a:lnTo>
                  <a:pt x="5682" y="8375"/>
                </a:lnTo>
                <a:lnTo>
                  <a:pt x="5699" y="8375"/>
                </a:lnTo>
                <a:lnTo>
                  <a:pt x="5690" y="8366"/>
                </a:lnTo>
                <a:close/>
                <a:moveTo>
                  <a:pt x="5708" y="8445"/>
                </a:moveTo>
                <a:lnTo>
                  <a:pt x="5708" y="8436"/>
                </a:lnTo>
                <a:lnTo>
                  <a:pt x="5708" y="8445"/>
                </a:lnTo>
                <a:lnTo>
                  <a:pt x="5717" y="8445"/>
                </a:lnTo>
                <a:close/>
                <a:moveTo>
                  <a:pt x="5708" y="8392"/>
                </a:moveTo>
                <a:lnTo>
                  <a:pt x="5699" y="8392"/>
                </a:lnTo>
                <a:lnTo>
                  <a:pt x="5699" y="8401"/>
                </a:lnTo>
                <a:lnTo>
                  <a:pt x="5717" y="8410"/>
                </a:lnTo>
                <a:lnTo>
                  <a:pt x="5726" y="8401"/>
                </a:lnTo>
                <a:lnTo>
                  <a:pt x="5726" y="8392"/>
                </a:lnTo>
                <a:lnTo>
                  <a:pt x="5726" y="8383"/>
                </a:lnTo>
                <a:close/>
                <a:moveTo>
                  <a:pt x="7393" y="12929"/>
                </a:moveTo>
                <a:lnTo>
                  <a:pt x="7376" y="12929"/>
                </a:lnTo>
                <a:lnTo>
                  <a:pt x="7367" y="12929"/>
                </a:lnTo>
                <a:lnTo>
                  <a:pt x="7367" y="12937"/>
                </a:lnTo>
                <a:lnTo>
                  <a:pt x="7376" y="12937"/>
                </a:lnTo>
                <a:lnTo>
                  <a:pt x="7384" y="12937"/>
                </a:lnTo>
                <a:lnTo>
                  <a:pt x="7393" y="12937"/>
                </a:lnTo>
                <a:close/>
                <a:moveTo>
                  <a:pt x="6864" y="11949"/>
                </a:moveTo>
                <a:lnTo>
                  <a:pt x="6873" y="11949"/>
                </a:lnTo>
                <a:lnTo>
                  <a:pt x="6881" y="11958"/>
                </a:lnTo>
                <a:lnTo>
                  <a:pt x="6890" y="11949"/>
                </a:lnTo>
                <a:lnTo>
                  <a:pt x="6899" y="11949"/>
                </a:lnTo>
                <a:lnTo>
                  <a:pt x="6899" y="11940"/>
                </a:lnTo>
                <a:lnTo>
                  <a:pt x="6899" y="11931"/>
                </a:lnTo>
                <a:lnTo>
                  <a:pt x="6899" y="11914"/>
                </a:lnTo>
                <a:lnTo>
                  <a:pt x="6899" y="11905"/>
                </a:lnTo>
                <a:lnTo>
                  <a:pt x="6890" y="11905"/>
                </a:lnTo>
                <a:lnTo>
                  <a:pt x="6881" y="11905"/>
                </a:lnTo>
                <a:lnTo>
                  <a:pt x="6881" y="11914"/>
                </a:lnTo>
                <a:lnTo>
                  <a:pt x="6881" y="11922"/>
                </a:lnTo>
                <a:lnTo>
                  <a:pt x="6873" y="11931"/>
                </a:lnTo>
                <a:lnTo>
                  <a:pt x="6873" y="11940"/>
                </a:lnTo>
                <a:close/>
                <a:moveTo>
                  <a:pt x="6467" y="8569"/>
                </a:moveTo>
                <a:lnTo>
                  <a:pt x="6467" y="8560"/>
                </a:lnTo>
                <a:lnTo>
                  <a:pt x="6476" y="8560"/>
                </a:lnTo>
                <a:lnTo>
                  <a:pt x="6484" y="8551"/>
                </a:lnTo>
                <a:lnTo>
                  <a:pt x="6476" y="8542"/>
                </a:lnTo>
                <a:lnTo>
                  <a:pt x="6467" y="8542"/>
                </a:lnTo>
                <a:lnTo>
                  <a:pt x="6467" y="8551"/>
                </a:lnTo>
                <a:lnTo>
                  <a:pt x="6458" y="8551"/>
                </a:lnTo>
                <a:lnTo>
                  <a:pt x="6458" y="8560"/>
                </a:lnTo>
                <a:lnTo>
                  <a:pt x="6458" y="8569"/>
                </a:lnTo>
                <a:close/>
                <a:moveTo>
                  <a:pt x="6864" y="11755"/>
                </a:moveTo>
                <a:lnTo>
                  <a:pt x="6855" y="11755"/>
                </a:lnTo>
                <a:lnTo>
                  <a:pt x="6855" y="11764"/>
                </a:lnTo>
                <a:lnTo>
                  <a:pt x="6873" y="11764"/>
                </a:lnTo>
                <a:lnTo>
                  <a:pt x="6873" y="11755"/>
                </a:lnTo>
                <a:close/>
                <a:moveTo>
                  <a:pt x="6546" y="7748"/>
                </a:moveTo>
                <a:lnTo>
                  <a:pt x="6537" y="7748"/>
                </a:lnTo>
                <a:close/>
                <a:moveTo>
                  <a:pt x="6926" y="11772"/>
                </a:moveTo>
                <a:lnTo>
                  <a:pt x="6917" y="11781"/>
                </a:lnTo>
                <a:lnTo>
                  <a:pt x="6908" y="11781"/>
                </a:lnTo>
                <a:lnTo>
                  <a:pt x="6926" y="11790"/>
                </a:lnTo>
                <a:lnTo>
                  <a:pt x="6926" y="11781"/>
                </a:lnTo>
                <a:lnTo>
                  <a:pt x="6934" y="11781"/>
                </a:lnTo>
                <a:close/>
                <a:moveTo>
                  <a:pt x="6970" y="11843"/>
                </a:moveTo>
                <a:lnTo>
                  <a:pt x="6961" y="11852"/>
                </a:lnTo>
                <a:lnTo>
                  <a:pt x="6961" y="11861"/>
                </a:lnTo>
                <a:lnTo>
                  <a:pt x="6970" y="11870"/>
                </a:lnTo>
                <a:lnTo>
                  <a:pt x="6978" y="11870"/>
                </a:lnTo>
                <a:lnTo>
                  <a:pt x="6996" y="11861"/>
                </a:lnTo>
                <a:lnTo>
                  <a:pt x="7005" y="11852"/>
                </a:lnTo>
                <a:lnTo>
                  <a:pt x="7005" y="11843"/>
                </a:lnTo>
                <a:lnTo>
                  <a:pt x="7005" y="11834"/>
                </a:lnTo>
                <a:lnTo>
                  <a:pt x="6987" y="11825"/>
                </a:lnTo>
                <a:lnTo>
                  <a:pt x="6978" y="11825"/>
                </a:lnTo>
                <a:lnTo>
                  <a:pt x="6970" y="11825"/>
                </a:lnTo>
                <a:lnTo>
                  <a:pt x="6970" y="11834"/>
                </a:lnTo>
                <a:close/>
                <a:moveTo>
                  <a:pt x="6943" y="11843"/>
                </a:moveTo>
                <a:lnTo>
                  <a:pt x="6934" y="11843"/>
                </a:lnTo>
                <a:lnTo>
                  <a:pt x="6934" y="11852"/>
                </a:lnTo>
                <a:lnTo>
                  <a:pt x="6934" y="11861"/>
                </a:lnTo>
                <a:lnTo>
                  <a:pt x="6934" y="11870"/>
                </a:lnTo>
                <a:lnTo>
                  <a:pt x="6943" y="11870"/>
                </a:lnTo>
                <a:lnTo>
                  <a:pt x="6943" y="11861"/>
                </a:lnTo>
                <a:lnTo>
                  <a:pt x="6943" y="11852"/>
                </a:lnTo>
                <a:close/>
                <a:moveTo>
                  <a:pt x="6555" y="8251"/>
                </a:moveTo>
                <a:lnTo>
                  <a:pt x="6555" y="8260"/>
                </a:lnTo>
                <a:close/>
                <a:moveTo>
                  <a:pt x="4279" y="6540"/>
                </a:moveTo>
                <a:lnTo>
                  <a:pt x="4279" y="6549"/>
                </a:lnTo>
                <a:lnTo>
                  <a:pt x="4288" y="6549"/>
                </a:lnTo>
                <a:close/>
                <a:moveTo>
                  <a:pt x="4023" y="6143"/>
                </a:moveTo>
                <a:lnTo>
                  <a:pt x="4023" y="6134"/>
                </a:lnTo>
                <a:lnTo>
                  <a:pt x="4014" y="6125"/>
                </a:lnTo>
                <a:lnTo>
                  <a:pt x="4005" y="6125"/>
                </a:lnTo>
                <a:lnTo>
                  <a:pt x="4005" y="6134"/>
                </a:lnTo>
                <a:lnTo>
                  <a:pt x="4005" y="6143"/>
                </a:lnTo>
                <a:lnTo>
                  <a:pt x="4014" y="6151"/>
                </a:lnTo>
                <a:lnTo>
                  <a:pt x="4032" y="6160"/>
                </a:lnTo>
                <a:lnTo>
                  <a:pt x="4041" y="6169"/>
                </a:lnTo>
                <a:lnTo>
                  <a:pt x="4041" y="6160"/>
                </a:lnTo>
                <a:lnTo>
                  <a:pt x="4041" y="6151"/>
                </a:lnTo>
                <a:close/>
                <a:moveTo>
                  <a:pt x="4102" y="6151"/>
                </a:moveTo>
                <a:lnTo>
                  <a:pt x="4094" y="6151"/>
                </a:lnTo>
                <a:lnTo>
                  <a:pt x="4094" y="6160"/>
                </a:lnTo>
                <a:lnTo>
                  <a:pt x="4085" y="6178"/>
                </a:lnTo>
                <a:lnTo>
                  <a:pt x="4085" y="6187"/>
                </a:lnTo>
                <a:lnTo>
                  <a:pt x="4102" y="6187"/>
                </a:lnTo>
                <a:lnTo>
                  <a:pt x="4111" y="6169"/>
                </a:lnTo>
                <a:lnTo>
                  <a:pt x="4102" y="6160"/>
                </a:lnTo>
                <a:close/>
                <a:moveTo>
                  <a:pt x="6555" y="7748"/>
                </a:moveTo>
                <a:lnTo>
                  <a:pt x="6564" y="7739"/>
                </a:lnTo>
                <a:lnTo>
                  <a:pt x="6564" y="7730"/>
                </a:lnTo>
                <a:lnTo>
                  <a:pt x="6555" y="7730"/>
                </a:lnTo>
                <a:lnTo>
                  <a:pt x="6555" y="7739"/>
                </a:lnTo>
                <a:close/>
                <a:moveTo>
                  <a:pt x="3917" y="5948"/>
                </a:moveTo>
                <a:lnTo>
                  <a:pt x="3926" y="5957"/>
                </a:lnTo>
                <a:lnTo>
                  <a:pt x="3926" y="5948"/>
                </a:lnTo>
                <a:close/>
                <a:moveTo>
                  <a:pt x="4191" y="6407"/>
                </a:moveTo>
                <a:lnTo>
                  <a:pt x="4182" y="6407"/>
                </a:lnTo>
                <a:lnTo>
                  <a:pt x="4182" y="6425"/>
                </a:lnTo>
                <a:lnTo>
                  <a:pt x="4182" y="6416"/>
                </a:lnTo>
                <a:lnTo>
                  <a:pt x="4191" y="6407"/>
                </a:lnTo>
                <a:lnTo>
                  <a:pt x="4191" y="6399"/>
                </a:lnTo>
                <a:close/>
                <a:moveTo>
                  <a:pt x="6617" y="8163"/>
                </a:moveTo>
                <a:lnTo>
                  <a:pt x="6608" y="8154"/>
                </a:lnTo>
                <a:lnTo>
                  <a:pt x="6608" y="8163"/>
                </a:lnTo>
                <a:close/>
                <a:moveTo>
                  <a:pt x="4226" y="6487"/>
                </a:moveTo>
                <a:lnTo>
                  <a:pt x="4217" y="6478"/>
                </a:lnTo>
                <a:lnTo>
                  <a:pt x="4217" y="6487"/>
                </a:lnTo>
                <a:lnTo>
                  <a:pt x="4226" y="6487"/>
                </a:lnTo>
                <a:lnTo>
                  <a:pt x="4226" y="6496"/>
                </a:lnTo>
                <a:lnTo>
                  <a:pt x="4235" y="6496"/>
                </a:lnTo>
                <a:close/>
                <a:moveTo>
                  <a:pt x="6899" y="11711"/>
                </a:moveTo>
                <a:lnTo>
                  <a:pt x="6890" y="11719"/>
                </a:lnTo>
                <a:lnTo>
                  <a:pt x="6890" y="11728"/>
                </a:lnTo>
                <a:lnTo>
                  <a:pt x="6899" y="11737"/>
                </a:lnTo>
                <a:lnTo>
                  <a:pt x="6908" y="11737"/>
                </a:lnTo>
                <a:lnTo>
                  <a:pt x="6917" y="11737"/>
                </a:lnTo>
                <a:lnTo>
                  <a:pt x="6926" y="11737"/>
                </a:lnTo>
                <a:lnTo>
                  <a:pt x="6934" y="11737"/>
                </a:lnTo>
                <a:lnTo>
                  <a:pt x="6934" y="11728"/>
                </a:lnTo>
                <a:lnTo>
                  <a:pt x="6934" y="11719"/>
                </a:lnTo>
                <a:lnTo>
                  <a:pt x="6943" y="11719"/>
                </a:lnTo>
                <a:lnTo>
                  <a:pt x="6952" y="11711"/>
                </a:lnTo>
                <a:lnTo>
                  <a:pt x="6961" y="11702"/>
                </a:lnTo>
                <a:lnTo>
                  <a:pt x="6952" y="11693"/>
                </a:lnTo>
                <a:lnTo>
                  <a:pt x="6952" y="11684"/>
                </a:lnTo>
                <a:lnTo>
                  <a:pt x="6943" y="11675"/>
                </a:lnTo>
                <a:lnTo>
                  <a:pt x="6934" y="11675"/>
                </a:lnTo>
                <a:lnTo>
                  <a:pt x="6934" y="11667"/>
                </a:lnTo>
                <a:lnTo>
                  <a:pt x="6943" y="11667"/>
                </a:lnTo>
                <a:lnTo>
                  <a:pt x="6943" y="11658"/>
                </a:lnTo>
                <a:lnTo>
                  <a:pt x="6952" y="11658"/>
                </a:lnTo>
                <a:lnTo>
                  <a:pt x="6961" y="11658"/>
                </a:lnTo>
                <a:lnTo>
                  <a:pt x="6952" y="11649"/>
                </a:lnTo>
                <a:lnTo>
                  <a:pt x="6961" y="11640"/>
                </a:lnTo>
                <a:lnTo>
                  <a:pt x="6961" y="11631"/>
                </a:lnTo>
                <a:lnTo>
                  <a:pt x="6961" y="11622"/>
                </a:lnTo>
                <a:lnTo>
                  <a:pt x="6952" y="11614"/>
                </a:lnTo>
                <a:lnTo>
                  <a:pt x="6952" y="11605"/>
                </a:lnTo>
                <a:lnTo>
                  <a:pt x="6934" y="11605"/>
                </a:lnTo>
                <a:lnTo>
                  <a:pt x="6917" y="11596"/>
                </a:lnTo>
                <a:lnTo>
                  <a:pt x="6917" y="11605"/>
                </a:lnTo>
                <a:lnTo>
                  <a:pt x="6917" y="11614"/>
                </a:lnTo>
                <a:lnTo>
                  <a:pt x="6917" y="11622"/>
                </a:lnTo>
                <a:lnTo>
                  <a:pt x="6908" y="11640"/>
                </a:lnTo>
                <a:lnTo>
                  <a:pt x="6908" y="11649"/>
                </a:lnTo>
                <a:lnTo>
                  <a:pt x="6908" y="11658"/>
                </a:lnTo>
                <a:lnTo>
                  <a:pt x="6899" y="11658"/>
                </a:lnTo>
                <a:lnTo>
                  <a:pt x="6908" y="11667"/>
                </a:lnTo>
                <a:lnTo>
                  <a:pt x="6899" y="11693"/>
                </a:lnTo>
                <a:close/>
                <a:moveTo>
                  <a:pt x="7967" y="12558"/>
                </a:moveTo>
                <a:lnTo>
                  <a:pt x="7967" y="12567"/>
                </a:lnTo>
                <a:close/>
                <a:moveTo>
                  <a:pt x="8099" y="12505"/>
                </a:moveTo>
                <a:lnTo>
                  <a:pt x="8099" y="12496"/>
                </a:lnTo>
                <a:lnTo>
                  <a:pt x="8108" y="12496"/>
                </a:lnTo>
                <a:lnTo>
                  <a:pt x="8099" y="12487"/>
                </a:lnTo>
                <a:lnTo>
                  <a:pt x="8081" y="12487"/>
                </a:lnTo>
                <a:lnTo>
                  <a:pt x="8072" y="12487"/>
                </a:lnTo>
                <a:lnTo>
                  <a:pt x="8072" y="12496"/>
                </a:lnTo>
                <a:lnTo>
                  <a:pt x="8072" y="12505"/>
                </a:lnTo>
                <a:lnTo>
                  <a:pt x="8081" y="12505"/>
                </a:lnTo>
                <a:lnTo>
                  <a:pt x="8072" y="12505"/>
                </a:lnTo>
                <a:lnTo>
                  <a:pt x="8064" y="12496"/>
                </a:lnTo>
                <a:lnTo>
                  <a:pt x="8055" y="12496"/>
                </a:lnTo>
                <a:lnTo>
                  <a:pt x="8055" y="12487"/>
                </a:lnTo>
                <a:lnTo>
                  <a:pt x="8064" y="12487"/>
                </a:lnTo>
                <a:lnTo>
                  <a:pt x="8064" y="12478"/>
                </a:lnTo>
                <a:lnTo>
                  <a:pt x="8055" y="12478"/>
                </a:lnTo>
                <a:lnTo>
                  <a:pt x="8046" y="12478"/>
                </a:lnTo>
                <a:lnTo>
                  <a:pt x="8028" y="12470"/>
                </a:lnTo>
                <a:lnTo>
                  <a:pt x="8028" y="12478"/>
                </a:lnTo>
                <a:lnTo>
                  <a:pt x="8011" y="12496"/>
                </a:lnTo>
                <a:lnTo>
                  <a:pt x="8011" y="12505"/>
                </a:lnTo>
                <a:lnTo>
                  <a:pt x="8020" y="12514"/>
                </a:lnTo>
                <a:lnTo>
                  <a:pt x="8011" y="12514"/>
                </a:lnTo>
                <a:lnTo>
                  <a:pt x="8002" y="12523"/>
                </a:lnTo>
                <a:lnTo>
                  <a:pt x="7975" y="12540"/>
                </a:lnTo>
                <a:lnTo>
                  <a:pt x="7984" y="12540"/>
                </a:lnTo>
                <a:lnTo>
                  <a:pt x="7975" y="12549"/>
                </a:lnTo>
                <a:lnTo>
                  <a:pt x="7975" y="12558"/>
                </a:lnTo>
                <a:lnTo>
                  <a:pt x="7984" y="12567"/>
                </a:lnTo>
                <a:lnTo>
                  <a:pt x="7993" y="12576"/>
                </a:lnTo>
                <a:lnTo>
                  <a:pt x="7993" y="12567"/>
                </a:lnTo>
                <a:lnTo>
                  <a:pt x="8002" y="12567"/>
                </a:lnTo>
                <a:lnTo>
                  <a:pt x="8011" y="12567"/>
                </a:lnTo>
                <a:lnTo>
                  <a:pt x="8020" y="12558"/>
                </a:lnTo>
                <a:lnTo>
                  <a:pt x="8011" y="12549"/>
                </a:lnTo>
                <a:lnTo>
                  <a:pt x="8046" y="12558"/>
                </a:lnTo>
                <a:lnTo>
                  <a:pt x="8046" y="12549"/>
                </a:lnTo>
                <a:lnTo>
                  <a:pt x="8046" y="12540"/>
                </a:lnTo>
                <a:lnTo>
                  <a:pt x="8072" y="12531"/>
                </a:lnTo>
                <a:lnTo>
                  <a:pt x="8081" y="12531"/>
                </a:lnTo>
                <a:lnTo>
                  <a:pt x="8081" y="12523"/>
                </a:lnTo>
                <a:lnTo>
                  <a:pt x="8090" y="12523"/>
                </a:lnTo>
                <a:lnTo>
                  <a:pt x="8108" y="12514"/>
                </a:lnTo>
                <a:lnTo>
                  <a:pt x="8108" y="12505"/>
                </a:lnTo>
                <a:close/>
                <a:moveTo>
                  <a:pt x="8064" y="12549"/>
                </a:moveTo>
                <a:lnTo>
                  <a:pt x="8055" y="12549"/>
                </a:lnTo>
                <a:lnTo>
                  <a:pt x="8064" y="12558"/>
                </a:lnTo>
                <a:close/>
                <a:moveTo>
                  <a:pt x="8787" y="10307"/>
                </a:moveTo>
                <a:lnTo>
                  <a:pt x="8778" y="10316"/>
                </a:lnTo>
                <a:lnTo>
                  <a:pt x="8787" y="10325"/>
                </a:lnTo>
                <a:lnTo>
                  <a:pt x="8787" y="10316"/>
                </a:lnTo>
                <a:lnTo>
                  <a:pt x="8796" y="10316"/>
                </a:lnTo>
                <a:close/>
                <a:moveTo>
                  <a:pt x="8796" y="10404"/>
                </a:moveTo>
                <a:lnTo>
                  <a:pt x="8796" y="10413"/>
                </a:lnTo>
                <a:lnTo>
                  <a:pt x="8787" y="10422"/>
                </a:lnTo>
                <a:lnTo>
                  <a:pt x="8787" y="10440"/>
                </a:lnTo>
                <a:lnTo>
                  <a:pt x="8796" y="10431"/>
                </a:lnTo>
                <a:lnTo>
                  <a:pt x="8796" y="10422"/>
                </a:lnTo>
                <a:lnTo>
                  <a:pt x="8805" y="10404"/>
                </a:lnTo>
                <a:close/>
                <a:moveTo>
                  <a:pt x="7808" y="11366"/>
                </a:moveTo>
                <a:lnTo>
                  <a:pt x="7799" y="11366"/>
                </a:lnTo>
                <a:lnTo>
                  <a:pt x="7790" y="11366"/>
                </a:lnTo>
                <a:lnTo>
                  <a:pt x="7799" y="11366"/>
                </a:lnTo>
                <a:lnTo>
                  <a:pt x="7808" y="11375"/>
                </a:lnTo>
                <a:close/>
                <a:moveTo>
                  <a:pt x="7878" y="12531"/>
                </a:moveTo>
                <a:lnTo>
                  <a:pt x="7887" y="12523"/>
                </a:lnTo>
                <a:lnTo>
                  <a:pt x="7878" y="12523"/>
                </a:lnTo>
                <a:lnTo>
                  <a:pt x="7870" y="12523"/>
                </a:lnTo>
                <a:lnTo>
                  <a:pt x="7861" y="12531"/>
                </a:lnTo>
                <a:lnTo>
                  <a:pt x="7870" y="12531"/>
                </a:lnTo>
                <a:lnTo>
                  <a:pt x="7870" y="12540"/>
                </a:lnTo>
                <a:lnTo>
                  <a:pt x="7878" y="12540"/>
                </a:lnTo>
                <a:close/>
                <a:moveTo>
                  <a:pt x="7940" y="12478"/>
                </a:moveTo>
                <a:lnTo>
                  <a:pt x="7931" y="12478"/>
                </a:lnTo>
                <a:lnTo>
                  <a:pt x="7931" y="12487"/>
                </a:lnTo>
                <a:lnTo>
                  <a:pt x="7940" y="12487"/>
                </a:lnTo>
                <a:close/>
                <a:moveTo>
                  <a:pt x="7975" y="12514"/>
                </a:moveTo>
                <a:lnTo>
                  <a:pt x="7984" y="12505"/>
                </a:lnTo>
                <a:lnTo>
                  <a:pt x="7993" y="12505"/>
                </a:lnTo>
                <a:lnTo>
                  <a:pt x="7993" y="12496"/>
                </a:lnTo>
                <a:lnTo>
                  <a:pt x="8002" y="12496"/>
                </a:lnTo>
                <a:lnTo>
                  <a:pt x="8002" y="12487"/>
                </a:lnTo>
                <a:lnTo>
                  <a:pt x="7993" y="12487"/>
                </a:lnTo>
                <a:lnTo>
                  <a:pt x="7993" y="12478"/>
                </a:lnTo>
                <a:lnTo>
                  <a:pt x="7984" y="12487"/>
                </a:lnTo>
                <a:lnTo>
                  <a:pt x="7967" y="12487"/>
                </a:lnTo>
                <a:lnTo>
                  <a:pt x="7958" y="12487"/>
                </a:lnTo>
                <a:lnTo>
                  <a:pt x="7949" y="12487"/>
                </a:lnTo>
                <a:lnTo>
                  <a:pt x="7940" y="12496"/>
                </a:lnTo>
                <a:lnTo>
                  <a:pt x="7922" y="12496"/>
                </a:lnTo>
                <a:lnTo>
                  <a:pt x="7914" y="12487"/>
                </a:lnTo>
                <a:lnTo>
                  <a:pt x="7914" y="12478"/>
                </a:lnTo>
                <a:lnTo>
                  <a:pt x="7905" y="12478"/>
                </a:lnTo>
                <a:lnTo>
                  <a:pt x="7905" y="12487"/>
                </a:lnTo>
                <a:lnTo>
                  <a:pt x="7905" y="12496"/>
                </a:lnTo>
                <a:lnTo>
                  <a:pt x="7914" y="12496"/>
                </a:lnTo>
                <a:lnTo>
                  <a:pt x="7914" y="12505"/>
                </a:lnTo>
                <a:lnTo>
                  <a:pt x="7922" y="12505"/>
                </a:lnTo>
                <a:lnTo>
                  <a:pt x="7931" y="12514"/>
                </a:lnTo>
                <a:lnTo>
                  <a:pt x="7922" y="12514"/>
                </a:lnTo>
                <a:lnTo>
                  <a:pt x="7914" y="12514"/>
                </a:lnTo>
                <a:lnTo>
                  <a:pt x="7905" y="12514"/>
                </a:lnTo>
                <a:lnTo>
                  <a:pt x="7914" y="12523"/>
                </a:lnTo>
                <a:lnTo>
                  <a:pt x="7922" y="12523"/>
                </a:lnTo>
                <a:lnTo>
                  <a:pt x="7922" y="12514"/>
                </a:lnTo>
                <a:lnTo>
                  <a:pt x="7931" y="12523"/>
                </a:lnTo>
                <a:lnTo>
                  <a:pt x="7922" y="12523"/>
                </a:lnTo>
                <a:lnTo>
                  <a:pt x="7922" y="12531"/>
                </a:lnTo>
                <a:lnTo>
                  <a:pt x="7914" y="12531"/>
                </a:lnTo>
                <a:lnTo>
                  <a:pt x="7905" y="12540"/>
                </a:lnTo>
                <a:lnTo>
                  <a:pt x="7887" y="12540"/>
                </a:lnTo>
                <a:lnTo>
                  <a:pt x="7878" y="12549"/>
                </a:lnTo>
                <a:lnTo>
                  <a:pt x="7887" y="12558"/>
                </a:lnTo>
                <a:lnTo>
                  <a:pt x="7896" y="12567"/>
                </a:lnTo>
                <a:lnTo>
                  <a:pt x="7914" y="12567"/>
                </a:lnTo>
                <a:lnTo>
                  <a:pt x="7914" y="12558"/>
                </a:lnTo>
                <a:lnTo>
                  <a:pt x="7922" y="12558"/>
                </a:lnTo>
                <a:lnTo>
                  <a:pt x="7922" y="12549"/>
                </a:lnTo>
                <a:lnTo>
                  <a:pt x="7931" y="12540"/>
                </a:lnTo>
                <a:lnTo>
                  <a:pt x="7940" y="12540"/>
                </a:lnTo>
                <a:lnTo>
                  <a:pt x="7949" y="12540"/>
                </a:lnTo>
                <a:lnTo>
                  <a:pt x="7967" y="12523"/>
                </a:lnTo>
                <a:close/>
                <a:moveTo>
                  <a:pt x="9793" y="8860"/>
                </a:moveTo>
                <a:lnTo>
                  <a:pt x="9793" y="8851"/>
                </a:lnTo>
                <a:lnTo>
                  <a:pt x="9784" y="8816"/>
                </a:lnTo>
                <a:lnTo>
                  <a:pt x="9775" y="8807"/>
                </a:lnTo>
                <a:lnTo>
                  <a:pt x="9775" y="8781"/>
                </a:lnTo>
                <a:lnTo>
                  <a:pt x="9766" y="8754"/>
                </a:lnTo>
                <a:lnTo>
                  <a:pt x="9758" y="8736"/>
                </a:lnTo>
                <a:lnTo>
                  <a:pt x="9749" y="8728"/>
                </a:lnTo>
                <a:lnTo>
                  <a:pt x="9713" y="8719"/>
                </a:lnTo>
                <a:lnTo>
                  <a:pt x="9696" y="8728"/>
                </a:lnTo>
                <a:lnTo>
                  <a:pt x="9687" y="8719"/>
                </a:lnTo>
                <a:lnTo>
                  <a:pt x="9669" y="8728"/>
                </a:lnTo>
                <a:lnTo>
                  <a:pt x="9660" y="8719"/>
                </a:lnTo>
                <a:lnTo>
                  <a:pt x="9652" y="8710"/>
                </a:lnTo>
                <a:lnTo>
                  <a:pt x="9643" y="8710"/>
                </a:lnTo>
                <a:lnTo>
                  <a:pt x="9625" y="8710"/>
                </a:lnTo>
                <a:lnTo>
                  <a:pt x="9616" y="8692"/>
                </a:lnTo>
                <a:lnTo>
                  <a:pt x="9590" y="8683"/>
                </a:lnTo>
                <a:lnTo>
                  <a:pt x="9581" y="8675"/>
                </a:lnTo>
                <a:lnTo>
                  <a:pt x="9563" y="8657"/>
                </a:lnTo>
                <a:lnTo>
                  <a:pt x="9546" y="8639"/>
                </a:lnTo>
                <a:lnTo>
                  <a:pt x="9537" y="8630"/>
                </a:lnTo>
                <a:lnTo>
                  <a:pt x="9528" y="8622"/>
                </a:lnTo>
                <a:lnTo>
                  <a:pt x="9511" y="8622"/>
                </a:lnTo>
                <a:lnTo>
                  <a:pt x="9502" y="8604"/>
                </a:lnTo>
                <a:lnTo>
                  <a:pt x="9493" y="8595"/>
                </a:lnTo>
                <a:lnTo>
                  <a:pt x="9466" y="8586"/>
                </a:lnTo>
                <a:lnTo>
                  <a:pt x="9458" y="8578"/>
                </a:lnTo>
                <a:lnTo>
                  <a:pt x="9449" y="8578"/>
                </a:lnTo>
                <a:lnTo>
                  <a:pt x="9431" y="8569"/>
                </a:lnTo>
                <a:lnTo>
                  <a:pt x="9422" y="8560"/>
                </a:lnTo>
                <a:lnTo>
                  <a:pt x="9396" y="8560"/>
                </a:lnTo>
                <a:lnTo>
                  <a:pt x="9378" y="8551"/>
                </a:lnTo>
                <a:lnTo>
                  <a:pt x="9352" y="8560"/>
                </a:lnTo>
                <a:lnTo>
                  <a:pt x="9325" y="8560"/>
                </a:lnTo>
                <a:lnTo>
                  <a:pt x="9316" y="8569"/>
                </a:lnTo>
                <a:lnTo>
                  <a:pt x="9308" y="8560"/>
                </a:lnTo>
                <a:lnTo>
                  <a:pt x="9299" y="8560"/>
                </a:lnTo>
                <a:lnTo>
                  <a:pt x="9290" y="8560"/>
                </a:lnTo>
                <a:lnTo>
                  <a:pt x="9281" y="8551"/>
                </a:lnTo>
                <a:lnTo>
                  <a:pt x="9272" y="8560"/>
                </a:lnTo>
                <a:lnTo>
                  <a:pt x="9255" y="8551"/>
                </a:lnTo>
                <a:lnTo>
                  <a:pt x="9228" y="8542"/>
                </a:lnTo>
                <a:lnTo>
                  <a:pt x="9219" y="8542"/>
                </a:lnTo>
                <a:lnTo>
                  <a:pt x="9211" y="8533"/>
                </a:lnTo>
                <a:lnTo>
                  <a:pt x="9202" y="8533"/>
                </a:lnTo>
                <a:lnTo>
                  <a:pt x="9184" y="8525"/>
                </a:lnTo>
                <a:lnTo>
                  <a:pt x="9166" y="8525"/>
                </a:lnTo>
                <a:lnTo>
                  <a:pt x="9166" y="8533"/>
                </a:lnTo>
                <a:lnTo>
                  <a:pt x="9140" y="8533"/>
                </a:lnTo>
                <a:lnTo>
                  <a:pt x="9131" y="8542"/>
                </a:lnTo>
                <a:lnTo>
                  <a:pt x="9122" y="8542"/>
                </a:lnTo>
                <a:lnTo>
                  <a:pt x="9114" y="8560"/>
                </a:lnTo>
                <a:lnTo>
                  <a:pt x="9105" y="8551"/>
                </a:lnTo>
                <a:lnTo>
                  <a:pt x="9114" y="8551"/>
                </a:lnTo>
                <a:lnTo>
                  <a:pt x="9114" y="8542"/>
                </a:lnTo>
                <a:lnTo>
                  <a:pt x="9114" y="8533"/>
                </a:lnTo>
                <a:lnTo>
                  <a:pt x="9105" y="8533"/>
                </a:lnTo>
                <a:lnTo>
                  <a:pt x="9096" y="8551"/>
                </a:lnTo>
                <a:lnTo>
                  <a:pt x="9087" y="8569"/>
                </a:lnTo>
                <a:lnTo>
                  <a:pt x="9078" y="8578"/>
                </a:lnTo>
                <a:lnTo>
                  <a:pt x="9069" y="8586"/>
                </a:lnTo>
                <a:lnTo>
                  <a:pt x="9069" y="8578"/>
                </a:lnTo>
                <a:lnTo>
                  <a:pt x="9078" y="8551"/>
                </a:lnTo>
                <a:lnTo>
                  <a:pt x="9078" y="8542"/>
                </a:lnTo>
                <a:lnTo>
                  <a:pt x="9078" y="8533"/>
                </a:lnTo>
                <a:lnTo>
                  <a:pt x="9087" y="8533"/>
                </a:lnTo>
                <a:lnTo>
                  <a:pt x="9087" y="8525"/>
                </a:lnTo>
                <a:lnTo>
                  <a:pt x="9096" y="8525"/>
                </a:lnTo>
                <a:lnTo>
                  <a:pt x="9096" y="8516"/>
                </a:lnTo>
                <a:lnTo>
                  <a:pt x="9087" y="8507"/>
                </a:lnTo>
                <a:lnTo>
                  <a:pt x="9078" y="8516"/>
                </a:lnTo>
                <a:lnTo>
                  <a:pt x="9078" y="8525"/>
                </a:lnTo>
                <a:lnTo>
                  <a:pt x="9069" y="8525"/>
                </a:lnTo>
                <a:lnTo>
                  <a:pt x="9069" y="8516"/>
                </a:lnTo>
                <a:lnTo>
                  <a:pt x="9078" y="8516"/>
                </a:lnTo>
                <a:lnTo>
                  <a:pt x="9078" y="8507"/>
                </a:lnTo>
                <a:lnTo>
                  <a:pt x="9087" y="8498"/>
                </a:lnTo>
                <a:lnTo>
                  <a:pt x="9087" y="8489"/>
                </a:lnTo>
                <a:lnTo>
                  <a:pt x="9078" y="8489"/>
                </a:lnTo>
                <a:lnTo>
                  <a:pt x="9078" y="8480"/>
                </a:lnTo>
                <a:lnTo>
                  <a:pt x="9069" y="8480"/>
                </a:lnTo>
                <a:lnTo>
                  <a:pt x="9061" y="8472"/>
                </a:lnTo>
                <a:lnTo>
                  <a:pt x="9052" y="8472"/>
                </a:lnTo>
                <a:lnTo>
                  <a:pt x="9052" y="8463"/>
                </a:lnTo>
                <a:lnTo>
                  <a:pt x="9043" y="8454"/>
                </a:lnTo>
                <a:lnTo>
                  <a:pt x="9034" y="8463"/>
                </a:lnTo>
                <a:lnTo>
                  <a:pt x="9034" y="8472"/>
                </a:lnTo>
                <a:lnTo>
                  <a:pt x="9025" y="8472"/>
                </a:lnTo>
                <a:lnTo>
                  <a:pt x="9025" y="8480"/>
                </a:lnTo>
                <a:lnTo>
                  <a:pt x="9025" y="8463"/>
                </a:lnTo>
                <a:lnTo>
                  <a:pt x="9016" y="8454"/>
                </a:lnTo>
                <a:lnTo>
                  <a:pt x="9008" y="8445"/>
                </a:lnTo>
                <a:lnTo>
                  <a:pt x="8999" y="8454"/>
                </a:lnTo>
                <a:lnTo>
                  <a:pt x="8990" y="8445"/>
                </a:lnTo>
                <a:lnTo>
                  <a:pt x="8981" y="8436"/>
                </a:lnTo>
                <a:lnTo>
                  <a:pt x="8972" y="8427"/>
                </a:lnTo>
                <a:lnTo>
                  <a:pt x="8964" y="8436"/>
                </a:lnTo>
                <a:lnTo>
                  <a:pt x="8964" y="8427"/>
                </a:lnTo>
                <a:lnTo>
                  <a:pt x="8955" y="8427"/>
                </a:lnTo>
                <a:lnTo>
                  <a:pt x="8946" y="8427"/>
                </a:lnTo>
                <a:lnTo>
                  <a:pt x="8937" y="8427"/>
                </a:lnTo>
                <a:lnTo>
                  <a:pt x="8928" y="8419"/>
                </a:lnTo>
                <a:lnTo>
                  <a:pt x="8919" y="8410"/>
                </a:lnTo>
                <a:lnTo>
                  <a:pt x="8911" y="8410"/>
                </a:lnTo>
                <a:lnTo>
                  <a:pt x="8902" y="8410"/>
                </a:lnTo>
                <a:lnTo>
                  <a:pt x="8893" y="8410"/>
                </a:lnTo>
                <a:lnTo>
                  <a:pt x="8884" y="8401"/>
                </a:lnTo>
                <a:lnTo>
                  <a:pt x="8875" y="8401"/>
                </a:lnTo>
                <a:lnTo>
                  <a:pt x="8866" y="8401"/>
                </a:lnTo>
                <a:lnTo>
                  <a:pt x="8875" y="8401"/>
                </a:lnTo>
                <a:lnTo>
                  <a:pt x="8875" y="8410"/>
                </a:lnTo>
                <a:lnTo>
                  <a:pt x="8866" y="8410"/>
                </a:lnTo>
                <a:lnTo>
                  <a:pt x="8858" y="8401"/>
                </a:lnTo>
                <a:lnTo>
                  <a:pt x="8849" y="8401"/>
                </a:lnTo>
                <a:lnTo>
                  <a:pt x="8840" y="8401"/>
                </a:lnTo>
                <a:lnTo>
                  <a:pt x="8831" y="8410"/>
                </a:lnTo>
                <a:lnTo>
                  <a:pt x="8831" y="8401"/>
                </a:lnTo>
                <a:lnTo>
                  <a:pt x="8822" y="8401"/>
                </a:lnTo>
                <a:lnTo>
                  <a:pt x="8822" y="8410"/>
                </a:lnTo>
                <a:lnTo>
                  <a:pt x="8814" y="8410"/>
                </a:lnTo>
                <a:lnTo>
                  <a:pt x="8814" y="8419"/>
                </a:lnTo>
                <a:lnTo>
                  <a:pt x="8805" y="8419"/>
                </a:lnTo>
                <a:lnTo>
                  <a:pt x="8805" y="8427"/>
                </a:lnTo>
                <a:lnTo>
                  <a:pt x="8796" y="8436"/>
                </a:lnTo>
                <a:lnTo>
                  <a:pt x="8796" y="8445"/>
                </a:lnTo>
                <a:lnTo>
                  <a:pt x="8796" y="8454"/>
                </a:lnTo>
                <a:lnTo>
                  <a:pt x="8805" y="8463"/>
                </a:lnTo>
                <a:lnTo>
                  <a:pt x="8796" y="8463"/>
                </a:lnTo>
                <a:lnTo>
                  <a:pt x="8796" y="8472"/>
                </a:lnTo>
                <a:lnTo>
                  <a:pt x="8787" y="8463"/>
                </a:lnTo>
                <a:lnTo>
                  <a:pt x="8778" y="8463"/>
                </a:lnTo>
                <a:lnTo>
                  <a:pt x="8761" y="8480"/>
                </a:lnTo>
                <a:lnTo>
                  <a:pt x="8743" y="8489"/>
                </a:lnTo>
                <a:lnTo>
                  <a:pt x="8725" y="8525"/>
                </a:lnTo>
                <a:lnTo>
                  <a:pt x="8725" y="8533"/>
                </a:lnTo>
                <a:lnTo>
                  <a:pt x="8717" y="8542"/>
                </a:lnTo>
                <a:lnTo>
                  <a:pt x="8708" y="8542"/>
                </a:lnTo>
                <a:lnTo>
                  <a:pt x="8717" y="8533"/>
                </a:lnTo>
                <a:lnTo>
                  <a:pt x="8717" y="8516"/>
                </a:lnTo>
                <a:lnTo>
                  <a:pt x="8725" y="8507"/>
                </a:lnTo>
                <a:lnTo>
                  <a:pt x="8725" y="8498"/>
                </a:lnTo>
                <a:lnTo>
                  <a:pt x="8734" y="8480"/>
                </a:lnTo>
                <a:lnTo>
                  <a:pt x="8717" y="8489"/>
                </a:lnTo>
                <a:lnTo>
                  <a:pt x="8699" y="8489"/>
                </a:lnTo>
                <a:lnTo>
                  <a:pt x="8690" y="8489"/>
                </a:lnTo>
                <a:lnTo>
                  <a:pt x="8681" y="8489"/>
                </a:lnTo>
                <a:lnTo>
                  <a:pt x="8672" y="8489"/>
                </a:lnTo>
                <a:lnTo>
                  <a:pt x="8664" y="8489"/>
                </a:lnTo>
                <a:lnTo>
                  <a:pt x="8655" y="8498"/>
                </a:lnTo>
                <a:lnTo>
                  <a:pt x="8637" y="8489"/>
                </a:lnTo>
                <a:lnTo>
                  <a:pt x="8637" y="8480"/>
                </a:lnTo>
                <a:lnTo>
                  <a:pt x="8628" y="8480"/>
                </a:lnTo>
                <a:lnTo>
                  <a:pt x="8628" y="8472"/>
                </a:lnTo>
                <a:lnTo>
                  <a:pt x="8628" y="8463"/>
                </a:lnTo>
                <a:lnTo>
                  <a:pt x="8619" y="8454"/>
                </a:lnTo>
                <a:lnTo>
                  <a:pt x="8619" y="8445"/>
                </a:lnTo>
                <a:lnTo>
                  <a:pt x="8619" y="8436"/>
                </a:lnTo>
                <a:lnTo>
                  <a:pt x="8611" y="8436"/>
                </a:lnTo>
                <a:lnTo>
                  <a:pt x="8619" y="8427"/>
                </a:lnTo>
                <a:lnTo>
                  <a:pt x="8619" y="8419"/>
                </a:lnTo>
                <a:lnTo>
                  <a:pt x="8611" y="8427"/>
                </a:lnTo>
                <a:lnTo>
                  <a:pt x="8593" y="8436"/>
                </a:lnTo>
                <a:lnTo>
                  <a:pt x="8584" y="8436"/>
                </a:lnTo>
                <a:lnTo>
                  <a:pt x="8567" y="8454"/>
                </a:lnTo>
                <a:lnTo>
                  <a:pt x="8558" y="8454"/>
                </a:lnTo>
                <a:lnTo>
                  <a:pt x="8540" y="8463"/>
                </a:lnTo>
                <a:lnTo>
                  <a:pt x="8522" y="8472"/>
                </a:lnTo>
                <a:lnTo>
                  <a:pt x="8514" y="8463"/>
                </a:lnTo>
                <a:lnTo>
                  <a:pt x="8487" y="8463"/>
                </a:lnTo>
                <a:lnTo>
                  <a:pt x="8496" y="8463"/>
                </a:lnTo>
                <a:lnTo>
                  <a:pt x="8522" y="8454"/>
                </a:lnTo>
                <a:lnTo>
                  <a:pt x="8531" y="8454"/>
                </a:lnTo>
                <a:lnTo>
                  <a:pt x="8540" y="8454"/>
                </a:lnTo>
                <a:lnTo>
                  <a:pt x="8540" y="8445"/>
                </a:lnTo>
                <a:lnTo>
                  <a:pt x="8540" y="8436"/>
                </a:lnTo>
                <a:lnTo>
                  <a:pt x="8549" y="8436"/>
                </a:lnTo>
                <a:lnTo>
                  <a:pt x="8558" y="8427"/>
                </a:lnTo>
                <a:lnTo>
                  <a:pt x="8558" y="8410"/>
                </a:lnTo>
                <a:lnTo>
                  <a:pt x="8567" y="8392"/>
                </a:lnTo>
                <a:lnTo>
                  <a:pt x="8575" y="8392"/>
                </a:lnTo>
                <a:lnTo>
                  <a:pt x="8575" y="8383"/>
                </a:lnTo>
                <a:lnTo>
                  <a:pt x="8584" y="8366"/>
                </a:lnTo>
                <a:lnTo>
                  <a:pt x="8584" y="8357"/>
                </a:lnTo>
                <a:lnTo>
                  <a:pt x="8602" y="8357"/>
                </a:lnTo>
                <a:lnTo>
                  <a:pt x="8611" y="8339"/>
                </a:lnTo>
                <a:lnTo>
                  <a:pt x="8619" y="8339"/>
                </a:lnTo>
                <a:lnTo>
                  <a:pt x="8628" y="8339"/>
                </a:lnTo>
                <a:lnTo>
                  <a:pt x="8637" y="8322"/>
                </a:lnTo>
                <a:lnTo>
                  <a:pt x="8646" y="8304"/>
                </a:lnTo>
                <a:lnTo>
                  <a:pt x="8655" y="8295"/>
                </a:lnTo>
                <a:lnTo>
                  <a:pt x="8664" y="8286"/>
                </a:lnTo>
                <a:lnTo>
                  <a:pt x="8681" y="8277"/>
                </a:lnTo>
                <a:lnTo>
                  <a:pt x="8690" y="8269"/>
                </a:lnTo>
                <a:lnTo>
                  <a:pt x="8690" y="8260"/>
                </a:lnTo>
                <a:lnTo>
                  <a:pt x="8690" y="8251"/>
                </a:lnTo>
                <a:lnTo>
                  <a:pt x="8681" y="8233"/>
                </a:lnTo>
                <a:lnTo>
                  <a:pt x="8681" y="8225"/>
                </a:lnTo>
                <a:lnTo>
                  <a:pt x="8672" y="8225"/>
                </a:lnTo>
                <a:lnTo>
                  <a:pt x="8664" y="8216"/>
                </a:lnTo>
                <a:lnTo>
                  <a:pt x="8646" y="8216"/>
                </a:lnTo>
                <a:lnTo>
                  <a:pt x="8646" y="8207"/>
                </a:lnTo>
                <a:lnTo>
                  <a:pt x="8637" y="8207"/>
                </a:lnTo>
                <a:lnTo>
                  <a:pt x="8637" y="8198"/>
                </a:lnTo>
                <a:lnTo>
                  <a:pt x="8628" y="8198"/>
                </a:lnTo>
                <a:lnTo>
                  <a:pt x="8628" y="8189"/>
                </a:lnTo>
                <a:lnTo>
                  <a:pt x="8628" y="8180"/>
                </a:lnTo>
                <a:lnTo>
                  <a:pt x="8628" y="8172"/>
                </a:lnTo>
                <a:lnTo>
                  <a:pt x="8619" y="8163"/>
                </a:lnTo>
                <a:lnTo>
                  <a:pt x="8619" y="8154"/>
                </a:lnTo>
                <a:lnTo>
                  <a:pt x="8611" y="8127"/>
                </a:lnTo>
                <a:lnTo>
                  <a:pt x="8602" y="8110"/>
                </a:lnTo>
                <a:lnTo>
                  <a:pt x="8602" y="8083"/>
                </a:lnTo>
                <a:lnTo>
                  <a:pt x="8593" y="8048"/>
                </a:lnTo>
                <a:lnTo>
                  <a:pt x="8584" y="8039"/>
                </a:lnTo>
                <a:lnTo>
                  <a:pt x="8575" y="8039"/>
                </a:lnTo>
                <a:lnTo>
                  <a:pt x="8567" y="8039"/>
                </a:lnTo>
                <a:lnTo>
                  <a:pt x="8558" y="8057"/>
                </a:lnTo>
                <a:lnTo>
                  <a:pt x="8558" y="8048"/>
                </a:lnTo>
                <a:lnTo>
                  <a:pt x="8558" y="8039"/>
                </a:lnTo>
                <a:lnTo>
                  <a:pt x="8549" y="8022"/>
                </a:lnTo>
                <a:lnTo>
                  <a:pt x="8549" y="8013"/>
                </a:lnTo>
                <a:lnTo>
                  <a:pt x="8540" y="8013"/>
                </a:lnTo>
                <a:lnTo>
                  <a:pt x="8540" y="8022"/>
                </a:lnTo>
                <a:lnTo>
                  <a:pt x="8540" y="8030"/>
                </a:lnTo>
                <a:lnTo>
                  <a:pt x="8531" y="8030"/>
                </a:lnTo>
                <a:lnTo>
                  <a:pt x="8540" y="8030"/>
                </a:lnTo>
                <a:lnTo>
                  <a:pt x="8540" y="8022"/>
                </a:lnTo>
                <a:lnTo>
                  <a:pt x="8531" y="8013"/>
                </a:lnTo>
                <a:lnTo>
                  <a:pt x="8531" y="8004"/>
                </a:lnTo>
                <a:lnTo>
                  <a:pt x="8522" y="7995"/>
                </a:lnTo>
                <a:lnTo>
                  <a:pt x="8514" y="8004"/>
                </a:lnTo>
                <a:lnTo>
                  <a:pt x="8514" y="7995"/>
                </a:lnTo>
                <a:lnTo>
                  <a:pt x="8514" y="7986"/>
                </a:lnTo>
                <a:lnTo>
                  <a:pt x="8505" y="7986"/>
                </a:lnTo>
                <a:lnTo>
                  <a:pt x="8478" y="7969"/>
                </a:lnTo>
                <a:lnTo>
                  <a:pt x="8469" y="7951"/>
                </a:lnTo>
                <a:lnTo>
                  <a:pt x="8443" y="7942"/>
                </a:lnTo>
                <a:lnTo>
                  <a:pt x="8425" y="7942"/>
                </a:lnTo>
                <a:lnTo>
                  <a:pt x="8399" y="7924"/>
                </a:lnTo>
                <a:lnTo>
                  <a:pt x="8390" y="7933"/>
                </a:lnTo>
                <a:lnTo>
                  <a:pt x="8381" y="7960"/>
                </a:lnTo>
                <a:lnTo>
                  <a:pt x="8372" y="7960"/>
                </a:lnTo>
                <a:lnTo>
                  <a:pt x="8381" y="7951"/>
                </a:lnTo>
                <a:lnTo>
                  <a:pt x="8381" y="7942"/>
                </a:lnTo>
                <a:lnTo>
                  <a:pt x="8381" y="7933"/>
                </a:lnTo>
                <a:lnTo>
                  <a:pt x="8381" y="7924"/>
                </a:lnTo>
                <a:lnTo>
                  <a:pt x="8364" y="7916"/>
                </a:lnTo>
                <a:lnTo>
                  <a:pt x="8328" y="7916"/>
                </a:lnTo>
                <a:lnTo>
                  <a:pt x="8302" y="7916"/>
                </a:lnTo>
                <a:lnTo>
                  <a:pt x="8284" y="7916"/>
                </a:lnTo>
                <a:lnTo>
                  <a:pt x="8267" y="7916"/>
                </a:lnTo>
                <a:lnTo>
                  <a:pt x="8258" y="7916"/>
                </a:lnTo>
                <a:lnTo>
                  <a:pt x="8249" y="7924"/>
                </a:lnTo>
                <a:lnTo>
                  <a:pt x="8249" y="7933"/>
                </a:lnTo>
                <a:lnTo>
                  <a:pt x="8249" y="7924"/>
                </a:lnTo>
                <a:lnTo>
                  <a:pt x="8222" y="7924"/>
                </a:lnTo>
                <a:lnTo>
                  <a:pt x="8205" y="7916"/>
                </a:lnTo>
                <a:lnTo>
                  <a:pt x="8170" y="7916"/>
                </a:lnTo>
                <a:lnTo>
                  <a:pt x="8161" y="7916"/>
                </a:lnTo>
                <a:lnTo>
                  <a:pt x="8161" y="7924"/>
                </a:lnTo>
                <a:lnTo>
                  <a:pt x="8161" y="7933"/>
                </a:lnTo>
                <a:lnTo>
                  <a:pt x="8161" y="7942"/>
                </a:lnTo>
                <a:lnTo>
                  <a:pt x="8152" y="7951"/>
                </a:lnTo>
                <a:lnTo>
                  <a:pt x="8152" y="7942"/>
                </a:lnTo>
                <a:lnTo>
                  <a:pt x="8152" y="7924"/>
                </a:lnTo>
                <a:lnTo>
                  <a:pt x="8152" y="7907"/>
                </a:lnTo>
                <a:lnTo>
                  <a:pt x="8152" y="7898"/>
                </a:lnTo>
                <a:lnTo>
                  <a:pt x="8143" y="7889"/>
                </a:lnTo>
                <a:lnTo>
                  <a:pt x="8125" y="7889"/>
                </a:lnTo>
                <a:lnTo>
                  <a:pt x="8125" y="7880"/>
                </a:lnTo>
                <a:lnTo>
                  <a:pt x="8108" y="7871"/>
                </a:lnTo>
                <a:lnTo>
                  <a:pt x="8099" y="7854"/>
                </a:lnTo>
                <a:lnTo>
                  <a:pt x="8090" y="7854"/>
                </a:lnTo>
                <a:lnTo>
                  <a:pt x="8081" y="7854"/>
                </a:lnTo>
                <a:lnTo>
                  <a:pt x="8072" y="7845"/>
                </a:lnTo>
                <a:lnTo>
                  <a:pt x="8064" y="7854"/>
                </a:lnTo>
                <a:lnTo>
                  <a:pt x="8055" y="7863"/>
                </a:lnTo>
                <a:lnTo>
                  <a:pt x="8055" y="7880"/>
                </a:lnTo>
                <a:lnTo>
                  <a:pt x="8046" y="7880"/>
                </a:lnTo>
                <a:lnTo>
                  <a:pt x="8046" y="7871"/>
                </a:lnTo>
                <a:lnTo>
                  <a:pt x="8046" y="7863"/>
                </a:lnTo>
                <a:lnTo>
                  <a:pt x="8055" y="7854"/>
                </a:lnTo>
                <a:lnTo>
                  <a:pt x="8055" y="7836"/>
                </a:lnTo>
                <a:lnTo>
                  <a:pt x="8055" y="7819"/>
                </a:lnTo>
                <a:lnTo>
                  <a:pt x="8055" y="7810"/>
                </a:lnTo>
                <a:lnTo>
                  <a:pt x="8046" y="7801"/>
                </a:lnTo>
                <a:lnTo>
                  <a:pt x="8046" y="7792"/>
                </a:lnTo>
                <a:lnTo>
                  <a:pt x="8037" y="7783"/>
                </a:lnTo>
                <a:lnTo>
                  <a:pt x="8002" y="7757"/>
                </a:lnTo>
                <a:lnTo>
                  <a:pt x="7984" y="7748"/>
                </a:lnTo>
                <a:lnTo>
                  <a:pt x="7975" y="7739"/>
                </a:lnTo>
                <a:lnTo>
                  <a:pt x="7967" y="7739"/>
                </a:lnTo>
                <a:lnTo>
                  <a:pt x="7958" y="7739"/>
                </a:lnTo>
                <a:lnTo>
                  <a:pt x="7949" y="7730"/>
                </a:lnTo>
                <a:lnTo>
                  <a:pt x="7949" y="7721"/>
                </a:lnTo>
                <a:lnTo>
                  <a:pt x="7931" y="7721"/>
                </a:lnTo>
                <a:lnTo>
                  <a:pt x="7922" y="7721"/>
                </a:lnTo>
                <a:lnTo>
                  <a:pt x="7914" y="7721"/>
                </a:lnTo>
                <a:lnTo>
                  <a:pt x="7887" y="7721"/>
                </a:lnTo>
                <a:lnTo>
                  <a:pt x="7870" y="7730"/>
                </a:lnTo>
                <a:lnTo>
                  <a:pt x="7861" y="7730"/>
                </a:lnTo>
                <a:lnTo>
                  <a:pt x="7852" y="7739"/>
                </a:lnTo>
                <a:lnTo>
                  <a:pt x="7843" y="7730"/>
                </a:lnTo>
                <a:lnTo>
                  <a:pt x="7834" y="7721"/>
                </a:lnTo>
                <a:lnTo>
                  <a:pt x="7825" y="7721"/>
                </a:lnTo>
                <a:lnTo>
                  <a:pt x="7852" y="7721"/>
                </a:lnTo>
                <a:lnTo>
                  <a:pt x="7861" y="7713"/>
                </a:lnTo>
                <a:lnTo>
                  <a:pt x="7861" y="7704"/>
                </a:lnTo>
                <a:lnTo>
                  <a:pt x="7870" y="7695"/>
                </a:lnTo>
                <a:lnTo>
                  <a:pt x="7870" y="7686"/>
                </a:lnTo>
                <a:lnTo>
                  <a:pt x="7870" y="7677"/>
                </a:lnTo>
                <a:lnTo>
                  <a:pt x="7878" y="7677"/>
                </a:lnTo>
                <a:lnTo>
                  <a:pt x="7887" y="7668"/>
                </a:lnTo>
                <a:lnTo>
                  <a:pt x="7887" y="7660"/>
                </a:lnTo>
                <a:lnTo>
                  <a:pt x="7870" y="7651"/>
                </a:lnTo>
                <a:lnTo>
                  <a:pt x="7861" y="7651"/>
                </a:lnTo>
                <a:lnTo>
                  <a:pt x="7852" y="7642"/>
                </a:lnTo>
                <a:lnTo>
                  <a:pt x="7834" y="7633"/>
                </a:lnTo>
                <a:lnTo>
                  <a:pt x="7834" y="7624"/>
                </a:lnTo>
                <a:lnTo>
                  <a:pt x="7825" y="7633"/>
                </a:lnTo>
                <a:lnTo>
                  <a:pt x="7817" y="7633"/>
                </a:lnTo>
                <a:lnTo>
                  <a:pt x="7817" y="7642"/>
                </a:lnTo>
                <a:lnTo>
                  <a:pt x="7808" y="7633"/>
                </a:lnTo>
                <a:lnTo>
                  <a:pt x="7808" y="7624"/>
                </a:lnTo>
                <a:lnTo>
                  <a:pt x="7799" y="7624"/>
                </a:lnTo>
                <a:lnTo>
                  <a:pt x="7790" y="7624"/>
                </a:lnTo>
                <a:lnTo>
                  <a:pt x="7790" y="7616"/>
                </a:lnTo>
                <a:lnTo>
                  <a:pt x="7790" y="7624"/>
                </a:lnTo>
                <a:lnTo>
                  <a:pt x="7790" y="7633"/>
                </a:lnTo>
                <a:lnTo>
                  <a:pt x="7781" y="7624"/>
                </a:lnTo>
                <a:lnTo>
                  <a:pt x="7781" y="7633"/>
                </a:lnTo>
                <a:lnTo>
                  <a:pt x="7773" y="7633"/>
                </a:lnTo>
                <a:lnTo>
                  <a:pt x="7773" y="7624"/>
                </a:lnTo>
                <a:lnTo>
                  <a:pt x="7764" y="7607"/>
                </a:lnTo>
                <a:lnTo>
                  <a:pt x="7755" y="7598"/>
                </a:lnTo>
                <a:lnTo>
                  <a:pt x="7755" y="7607"/>
                </a:lnTo>
                <a:lnTo>
                  <a:pt x="7755" y="7616"/>
                </a:lnTo>
                <a:lnTo>
                  <a:pt x="7746" y="7616"/>
                </a:lnTo>
                <a:lnTo>
                  <a:pt x="7746" y="7607"/>
                </a:lnTo>
                <a:lnTo>
                  <a:pt x="7755" y="7607"/>
                </a:lnTo>
                <a:lnTo>
                  <a:pt x="7746" y="7598"/>
                </a:lnTo>
                <a:lnTo>
                  <a:pt x="7746" y="7589"/>
                </a:lnTo>
                <a:lnTo>
                  <a:pt x="7737" y="7589"/>
                </a:lnTo>
                <a:lnTo>
                  <a:pt x="7737" y="7580"/>
                </a:lnTo>
                <a:lnTo>
                  <a:pt x="7746" y="7580"/>
                </a:lnTo>
                <a:lnTo>
                  <a:pt x="7773" y="7580"/>
                </a:lnTo>
                <a:lnTo>
                  <a:pt x="7781" y="7571"/>
                </a:lnTo>
                <a:lnTo>
                  <a:pt x="7799" y="7571"/>
                </a:lnTo>
                <a:lnTo>
                  <a:pt x="7808" y="7571"/>
                </a:lnTo>
                <a:lnTo>
                  <a:pt x="7808" y="7563"/>
                </a:lnTo>
                <a:lnTo>
                  <a:pt x="7781" y="7563"/>
                </a:lnTo>
                <a:lnTo>
                  <a:pt x="7746" y="7563"/>
                </a:lnTo>
                <a:lnTo>
                  <a:pt x="7728" y="7563"/>
                </a:lnTo>
                <a:lnTo>
                  <a:pt x="7711" y="7563"/>
                </a:lnTo>
                <a:lnTo>
                  <a:pt x="7693" y="7571"/>
                </a:lnTo>
                <a:lnTo>
                  <a:pt x="7667" y="7571"/>
                </a:lnTo>
                <a:lnTo>
                  <a:pt x="7640" y="7571"/>
                </a:lnTo>
                <a:lnTo>
                  <a:pt x="7631" y="7571"/>
                </a:lnTo>
                <a:lnTo>
                  <a:pt x="7631" y="7580"/>
                </a:lnTo>
                <a:lnTo>
                  <a:pt x="7640" y="7571"/>
                </a:lnTo>
                <a:lnTo>
                  <a:pt x="7667" y="7580"/>
                </a:lnTo>
                <a:lnTo>
                  <a:pt x="7675" y="7580"/>
                </a:lnTo>
                <a:lnTo>
                  <a:pt x="7667" y="7580"/>
                </a:lnTo>
                <a:lnTo>
                  <a:pt x="7667" y="7589"/>
                </a:lnTo>
                <a:lnTo>
                  <a:pt x="7640" y="7580"/>
                </a:lnTo>
                <a:lnTo>
                  <a:pt x="7587" y="7607"/>
                </a:lnTo>
                <a:lnTo>
                  <a:pt x="7587" y="7616"/>
                </a:lnTo>
                <a:lnTo>
                  <a:pt x="7578" y="7616"/>
                </a:lnTo>
                <a:lnTo>
                  <a:pt x="7570" y="7616"/>
                </a:lnTo>
                <a:lnTo>
                  <a:pt x="7552" y="7607"/>
                </a:lnTo>
                <a:lnTo>
                  <a:pt x="7543" y="7607"/>
                </a:lnTo>
                <a:lnTo>
                  <a:pt x="7534" y="7598"/>
                </a:lnTo>
                <a:lnTo>
                  <a:pt x="7517" y="7598"/>
                </a:lnTo>
                <a:lnTo>
                  <a:pt x="7499" y="7580"/>
                </a:lnTo>
                <a:lnTo>
                  <a:pt x="7490" y="7571"/>
                </a:lnTo>
                <a:lnTo>
                  <a:pt x="7437" y="7571"/>
                </a:lnTo>
                <a:lnTo>
                  <a:pt x="7420" y="7580"/>
                </a:lnTo>
                <a:lnTo>
                  <a:pt x="7393" y="7580"/>
                </a:lnTo>
                <a:lnTo>
                  <a:pt x="7367" y="7580"/>
                </a:lnTo>
                <a:lnTo>
                  <a:pt x="7349" y="7580"/>
                </a:lnTo>
                <a:lnTo>
                  <a:pt x="7340" y="7580"/>
                </a:lnTo>
                <a:lnTo>
                  <a:pt x="7340" y="7571"/>
                </a:lnTo>
                <a:lnTo>
                  <a:pt x="7331" y="7563"/>
                </a:lnTo>
                <a:lnTo>
                  <a:pt x="7340" y="7554"/>
                </a:lnTo>
                <a:lnTo>
                  <a:pt x="7331" y="7545"/>
                </a:lnTo>
                <a:lnTo>
                  <a:pt x="7331" y="7536"/>
                </a:lnTo>
                <a:lnTo>
                  <a:pt x="7314" y="7518"/>
                </a:lnTo>
                <a:lnTo>
                  <a:pt x="7296" y="7510"/>
                </a:lnTo>
                <a:lnTo>
                  <a:pt x="7278" y="7510"/>
                </a:lnTo>
                <a:lnTo>
                  <a:pt x="7270" y="7510"/>
                </a:lnTo>
                <a:lnTo>
                  <a:pt x="7243" y="7510"/>
                </a:lnTo>
                <a:lnTo>
                  <a:pt x="7234" y="7501"/>
                </a:lnTo>
                <a:lnTo>
                  <a:pt x="7226" y="7492"/>
                </a:lnTo>
                <a:lnTo>
                  <a:pt x="7226" y="7483"/>
                </a:lnTo>
                <a:lnTo>
                  <a:pt x="7226" y="7474"/>
                </a:lnTo>
                <a:lnTo>
                  <a:pt x="7226" y="7466"/>
                </a:lnTo>
                <a:lnTo>
                  <a:pt x="7217" y="7466"/>
                </a:lnTo>
                <a:lnTo>
                  <a:pt x="7208" y="7457"/>
                </a:lnTo>
                <a:lnTo>
                  <a:pt x="7199" y="7457"/>
                </a:lnTo>
                <a:lnTo>
                  <a:pt x="7199" y="7466"/>
                </a:lnTo>
                <a:lnTo>
                  <a:pt x="7190" y="7474"/>
                </a:lnTo>
                <a:lnTo>
                  <a:pt x="7190" y="7483"/>
                </a:lnTo>
                <a:lnTo>
                  <a:pt x="7199" y="7492"/>
                </a:lnTo>
                <a:lnTo>
                  <a:pt x="7199" y="7501"/>
                </a:lnTo>
                <a:lnTo>
                  <a:pt x="7217" y="7492"/>
                </a:lnTo>
                <a:lnTo>
                  <a:pt x="7226" y="7492"/>
                </a:lnTo>
                <a:lnTo>
                  <a:pt x="7226" y="7501"/>
                </a:lnTo>
                <a:lnTo>
                  <a:pt x="7226" y="7510"/>
                </a:lnTo>
                <a:lnTo>
                  <a:pt x="7217" y="7510"/>
                </a:lnTo>
                <a:lnTo>
                  <a:pt x="7208" y="7501"/>
                </a:lnTo>
                <a:lnTo>
                  <a:pt x="7208" y="7510"/>
                </a:lnTo>
                <a:lnTo>
                  <a:pt x="7199" y="7510"/>
                </a:lnTo>
                <a:lnTo>
                  <a:pt x="7199" y="7518"/>
                </a:lnTo>
                <a:lnTo>
                  <a:pt x="7173" y="7527"/>
                </a:lnTo>
                <a:lnTo>
                  <a:pt x="7155" y="7527"/>
                </a:lnTo>
                <a:lnTo>
                  <a:pt x="7120" y="7545"/>
                </a:lnTo>
                <a:lnTo>
                  <a:pt x="7102" y="7545"/>
                </a:lnTo>
                <a:lnTo>
                  <a:pt x="7102" y="7554"/>
                </a:lnTo>
                <a:lnTo>
                  <a:pt x="7102" y="7563"/>
                </a:lnTo>
                <a:lnTo>
                  <a:pt x="7102" y="7571"/>
                </a:lnTo>
                <a:lnTo>
                  <a:pt x="7102" y="7580"/>
                </a:lnTo>
                <a:lnTo>
                  <a:pt x="7111" y="7598"/>
                </a:lnTo>
                <a:lnTo>
                  <a:pt x="7120" y="7607"/>
                </a:lnTo>
                <a:lnTo>
                  <a:pt x="7120" y="7616"/>
                </a:lnTo>
                <a:lnTo>
                  <a:pt x="7128" y="7633"/>
                </a:lnTo>
                <a:lnTo>
                  <a:pt x="7137" y="7642"/>
                </a:lnTo>
                <a:lnTo>
                  <a:pt x="7128" y="7651"/>
                </a:lnTo>
                <a:lnTo>
                  <a:pt x="7128" y="7668"/>
                </a:lnTo>
                <a:lnTo>
                  <a:pt x="7120" y="7677"/>
                </a:lnTo>
                <a:lnTo>
                  <a:pt x="7120" y="7686"/>
                </a:lnTo>
                <a:lnTo>
                  <a:pt x="7102" y="7686"/>
                </a:lnTo>
                <a:lnTo>
                  <a:pt x="7093" y="7686"/>
                </a:lnTo>
                <a:lnTo>
                  <a:pt x="7084" y="7686"/>
                </a:lnTo>
                <a:lnTo>
                  <a:pt x="7084" y="7677"/>
                </a:lnTo>
                <a:lnTo>
                  <a:pt x="7084" y="7668"/>
                </a:lnTo>
                <a:lnTo>
                  <a:pt x="7076" y="7660"/>
                </a:lnTo>
                <a:lnTo>
                  <a:pt x="7067" y="7651"/>
                </a:lnTo>
                <a:lnTo>
                  <a:pt x="7067" y="7642"/>
                </a:lnTo>
                <a:lnTo>
                  <a:pt x="7058" y="7633"/>
                </a:lnTo>
                <a:lnTo>
                  <a:pt x="7067" y="7607"/>
                </a:lnTo>
                <a:lnTo>
                  <a:pt x="7076" y="7607"/>
                </a:lnTo>
                <a:lnTo>
                  <a:pt x="7084" y="7598"/>
                </a:lnTo>
                <a:lnTo>
                  <a:pt x="7093" y="7589"/>
                </a:lnTo>
                <a:lnTo>
                  <a:pt x="7093" y="7571"/>
                </a:lnTo>
                <a:lnTo>
                  <a:pt x="7093" y="7563"/>
                </a:lnTo>
                <a:lnTo>
                  <a:pt x="7084" y="7554"/>
                </a:lnTo>
                <a:lnTo>
                  <a:pt x="7084" y="7545"/>
                </a:lnTo>
                <a:lnTo>
                  <a:pt x="7093" y="7545"/>
                </a:lnTo>
                <a:lnTo>
                  <a:pt x="7084" y="7536"/>
                </a:lnTo>
                <a:lnTo>
                  <a:pt x="7076" y="7527"/>
                </a:lnTo>
                <a:lnTo>
                  <a:pt x="7067" y="7510"/>
                </a:lnTo>
                <a:lnTo>
                  <a:pt x="7067" y="7501"/>
                </a:lnTo>
                <a:lnTo>
                  <a:pt x="7076" y="7501"/>
                </a:lnTo>
                <a:lnTo>
                  <a:pt x="7102" y="7492"/>
                </a:lnTo>
                <a:lnTo>
                  <a:pt x="7111" y="7492"/>
                </a:lnTo>
                <a:lnTo>
                  <a:pt x="7111" y="7483"/>
                </a:lnTo>
                <a:lnTo>
                  <a:pt x="7120" y="7474"/>
                </a:lnTo>
                <a:lnTo>
                  <a:pt x="7128" y="7466"/>
                </a:lnTo>
                <a:lnTo>
                  <a:pt x="7128" y="7457"/>
                </a:lnTo>
                <a:lnTo>
                  <a:pt x="7120" y="7448"/>
                </a:lnTo>
                <a:lnTo>
                  <a:pt x="7102" y="7439"/>
                </a:lnTo>
                <a:lnTo>
                  <a:pt x="7093" y="7439"/>
                </a:lnTo>
                <a:lnTo>
                  <a:pt x="7084" y="7439"/>
                </a:lnTo>
                <a:lnTo>
                  <a:pt x="7067" y="7448"/>
                </a:lnTo>
                <a:lnTo>
                  <a:pt x="7067" y="7457"/>
                </a:lnTo>
                <a:lnTo>
                  <a:pt x="7058" y="7457"/>
                </a:lnTo>
                <a:lnTo>
                  <a:pt x="7049" y="7466"/>
                </a:lnTo>
                <a:lnTo>
                  <a:pt x="7049" y="7474"/>
                </a:lnTo>
                <a:lnTo>
                  <a:pt x="7031" y="7483"/>
                </a:lnTo>
                <a:lnTo>
                  <a:pt x="7014" y="7492"/>
                </a:lnTo>
                <a:lnTo>
                  <a:pt x="6970" y="7518"/>
                </a:lnTo>
                <a:lnTo>
                  <a:pt x="6943" y="7527"/>
                </a:lnTo>
                <a:lnTo>
                  <a:pt x="6934" y="7527"/>
                </a:lnTo>
                <a:lnTo>
                  <a:pt x="6926" y="7518"/>
                </a:lnTo>
                <a:lnTo>
                  <a:pt x="6917" y="7518"/>
                </a:lnTo>
                <a:lnTo>
                  <a:pt x="6908" y="7518"/>
                </a:lnTo>
                <a:lnTo>
                  <a:pt x="6899" y="7527"/>
                </a:lnTo>
                <a:lnTo>
                  <a:pt x="6899" y="7536"/>
                </a:lnTo>
                <a:lnTo>
                  <a:pt x="6899" y="7545"/>
                </a:lnTo>
                <a:lnTo>
                  <a:pt x="6890" y="7563"/>
                </a:lnTo>
                <a:lnTo>
                  <a:pt x="6881" y="7563"/>
                </a:lnTo>
                <a:lnTo>
                  <a:pt x="6881" y="7554"/>
                </a:lnTo>
                <a:lnTo>
                  <a:pt x="6881" y="7545"/>
                </a:lnTo>
                <a:lnTo>
                  <a:pt x="6890" y="7545"/>
                </a:lnTo>
                <a:lnTo>
                  <a:pt x="6881" y="7545"/>
                </a:lnTo>
                <a:lnTo>
                  <a:pt x="6855" y="7536"/>
                </a:lnTo>
                <a:lnTo>
                  <a:pt x="6846" y="7536"/>
                </a:lnTo>
                <a:lnTo>
                  <a:pt x="6837" y="7554"/>
                </a:lnTo>
                <a:lnTo>
                  <a:pt x="6829" y="7563"/>
                </a:lnTo>
                <a:lnTo>
                  <a:pt x="6820" y="7563"/>
                </a:lnTo>
                <a:lnTo>
                  <a:pt x="6811" y="7571"/>
                </a:lnTo>
                <a:lnTo>
                  <a:pt x="6811" y="7580"/>
                </a:lnTo>
                <a:lnTo>
                  <a:pt x="6802" y="7598"/>
                </a:lnTo>
                <a:lnTo>
                  <a:pt x="6793" y="7607"/>
                </a:lnTo>
                <a:lnTo>
                  <a:pt x="6802" y="7598"/>
                </a:lnTo>
                <a:lnTo>
                  <a:pt x="6802" y="7607"/>
                </a:lnTo>
                <a:lnTo>
                  <a:pt x="6802" y="7616"/>
                </a:lnTo>
                <a:lnTo>
                  <a:pt x="6802" y="7633"/>
                </a:lnTo>
                <a:lnTo>
                  <a:pt x="6793" y="7642"/>
                </a:lnTo>
                <a:lnTo>
                  <a:pt x="6802" y="7642"/>
                </a:lnTo>
                <a:lnTo>
                  <a:pt x="6802" y="7651"/>
                </a:lnTo>
                <a:lnTo>
                  <a:pt x="6793" y="7660"/>
                </a:lnTo>
                <a:lnTo>
                  <a:pt x="6776" y="7660"/>
                </a:lnTo>
                <a:lnTo>
                  <a:pt x="6767" y="7668"/>
                </a:lnTo>
                <a:lnTo>
                  <a:pt x="6758" y="7668"/>
                </a:lnTo>
                <a:lnTo>
                  <a:pt x="6749" y="7695"/>
                </a:lnTo>
                <a:lnTo>
                  <a:pt x="6723" y="7713"/>
                </a:lnTo>
                <a:lnTo>
                  <a:pt x="6714" y="7721"/>
                </a:lnTo>
                <a:lnTo>
                  <a:pt x="6705" y="7721"/>
                </a:lnTo>
                <a:lnTo>
                  <a:pt x="6705" y="7730"/>
                </a:lnTo>
                <a:lnTo>
                  <a:pt x="6714" y="7730"/>
                </a:lnTo>
                <a:lnTo>
                  <a:pt x="6714" y="7739"/>
                </a:lnTo>
                <a:lnTo>
                  <a:pt x="6714" y="7766"/>
                </a:lnTo>
                <a:lnTo>
                  <a:pt x="6714" y="7774"/>
                </a:lnTo>
                <a:lnTo>
                  <a:pt x="6705" y="7774"/>
                </a:lnTo>
                <a:lnTo>
                  <a:pt x="6705" y="7766"/>
                </a:lnTo>
                <a:lnTo>
                  <a:pt x="6705" y="7757"/>
                </a:lnTo>
                <a:lnTo>
                  <a:pt x="6696" y="7748"/>
                </a:lnTo>
                <a:lnTo>
                  <a:pt x="6687" y="7739"/>
                </a:lnTo>
                <a:lnTo>
                  <a:pt x="6679" y="7730"/>
                </a:lnTo>
                <a:lnTo>
                  <a:pt x="6670" y="7721"/>
                </a:lnTo>
                <a:lnTo>
                  <a:pt x="6643" y="7704"/>
                </a:lnTo>
                <a:lnTo>
                  <a:pt x="6634" y="7686"/>
                </a:lnTo>
                <a:lnTo>
                  <a:pt x="6617" y="7677"/>
                </a:lnTo>
                <a:lnTo>
                  <a:pt x="6590" y="7660"/>
                </a:lnTo>
                <a:lnTo>
                  <a:pt x="6573" y="7660"/>
                </a:lnTo>
                <a:lnTo>
                  <a:pt x="6555" y="7660"/>
                </a:lnTo>
                <a:lnTo>
                  <a:pt x="6546" y="7651"/>
                </a:lnTo>
                <a:lnTo>
                  <a:pt x="6537" y="7651"/>
                </a:lnTo>
                <a:lnTo>
                  <a:pt x="6529" y="7651"/>
                </a:lnTo>
                <a:lnTo>
                  <a:pt x="6511" y="7651"/>
                </a:lnTo>
                <a:lnTo>
                  <a:pt x="6502" y="7651"/>
                </a:lnTo>
                <a:lnTo>
                  <a:pt x="6493" y="7660"/>
                </a:lnTo>
                <a:lnTo>
                  <a:pt x="6484" y="7668"/>
                </a:lnTo>
                <a:lnTo>
                  <a:pt x="6476" y="7668"/>
                </a:lnTo>
                <a:lnTo>
                  <a:pt x="6467" y="7677"/>
                </a:lnTo>
                <a:lnTo>
                  <a:pt x="6440" y="7686"/>
                </a:lnTo>
                <a:lnTo>
                  <a:pt x="6432" y="7686"/>
                </a:lnTo>
                <a:lnTo>
                  <a:pt x="6414" y="7704"/>
                </a:lnTo>
                <a:lnTo>
                  <a:pt x="6396" y="7704"/>
                </a:lnTo>
                <a:lnTo>
                  <a:pt x="6387" y="7704"/>
                </a:lnTo>
                <a:lnTo>
                  <a:pt x="6379" y="7704"/>
                </a:lnTo>
                <a:lnTo>
                  <a:pt x="6361" y="7704"/>
                </a:lnTo>
                <a:lnTo>
                  <a:pt x="6352" y="7695"/>
                </a:lnTo>
                <a:lnTo>
                  <a:pt x="6343" y="7686"/>
                </a:lnTo>
                <a:lnTo>
                  <a:pt x="6334" y="7677"/>
                </a:lnTo>
                <a:lnTo>
                  <a:pt x="6334" y="7686"/>
                </a:lnTo>
                <a:lnTo>
                  <a:pt x="6343" y="7686"/>
                </a:lnTo>
                <a:lnTo>
                  <a:pt x="6343" y="7695"/>
                </a:lnTo>
                <a:lnTo>
                  <a:pt x="6334" y="7695"/>
                </a:lnTo>
                <a:lnTo>
                  <a:pt x="6326" y="7695"/>
                </a:lnTo>
                <a:lnTo>
                  <a:pt x="6317" y="7695"/>
                </a:lnTo>
                <a:lnTo>
                  <a:pt x="6308" y="7686"/>
                </a:lnTo>
                <a:lnTo>
                  <a:pt x="6317" y="7677"/>
                </a:lnTo>
                <a:lnTo>
                  <a:pt x="6308" y="7677"/>
                </a:lnTo>
                <a:lnTo>
                  <a:pt x="6299" y="7668"/>
                </a:lnTo>
                <a:lnTo>
                  <a:pt x="6299" y="7660"/>
                </a:lnTo>
                <a:lnTo>
                  <a:pt x="6290" y="7651"/>
                </a:lnTo>
                <a:lnTo>
                  <a:pt x="6282" y="7651"/>
                </a:lnTo>
                <a:lnTo>
                  <a:pt x="6273" y="7642"/>
                </a:lnTo>
                <a:lnTo>
                  <a:pt x="6264" y="7633"/>
                </a:lnTo>
                <a:lnTo>
                  <a:pt x="6255" y="7616"/>
                </a:lnTo>
                <a:lnTo>
                  <a:pt x="6246" y="7616"/>
                </a:lnTo>
                <a:lnTo>
                  <a:pt x="6229" y="7598"/>
                </a:lnTo>
                <a:lnTo>
                  <a:pt x="6220" y="7580"/>
                </a:lnTo>
                <a:lnTo>
                  <a:pt x="6211" y="7563"/>
                </a:lnTo>
                <a:lnTo>
                  <a:pt x="6211" y="7554"/>
                </a:lnTo>
                <a:lnTo>
                  <a:pt x="6202" y="7545"/>
                </a:lnTo>
                <a:lnTo>
                  <a:pt x="6193" y="7536"/>
                </a:lnTo>
                <a:lnTo>
                  <a:pt x="6193" y="7518"/>
                </a:lnTo>
                <a:lnTo>
                  <a:pt x="6193" y="7510"/>
                </a:lnTo>
                <a:lnTo>
                  <a:pt x="6202" y="7510"/>
                </a:lnTo>
                <a:lnTo>
                  <a:pt x="6202" y="7501"/>
                </a:lnTo>
                <a:lnTo>
                  <a:pt x="6211" y="7501"/>
                </a:lnTo>
                <a:lnTo>
                  <a:pt x="6211" y="7492"/>
                </a:lnTo>
                <a:lnTo>
                  <a:pt x="6202" y="7483"/>
                </a:lnTo>
                <a:lnTo>
                  <a:pt x="6193" y="7483"/>
                </a:lnTo>
                <a:lnTo>
                  <a:pt x="6193" y="7474"/>
                </a:lnTo>
                <a:lnTo>
                  <a:pt x="6202" y="7474"/>
                </a:lnTo>
                <a:lnTo>
                  <a:pt x="6202" y="7466"/>
                </a:lnTo>
                <a:lnTo>
                  <a:pt x="6211" y="7457"/>
                </a:lnTo>
                <a:lnTo>
                  <a:pt x="6211" y="7448"/>
                </a:lnTo>
                <a:lnTo>
                  <a:pt x="6202" y="7439"/>
                </a:lnTo>
                <a:lnTo>
                  <a:pt x="6202" y="7430"/>
                </a:lnTo>
                <a:lnTo>
                  <a:pt x="6211" y="7421"/>
                </a:lnTo>
                <a:lnTo>
                  <a:pt x="6211" y="7430"/>
                </a:lnTo>
                <a:lnTo>
                  <a:pt x="6211" y="7439"/>
                </a:lnTo>
                <a:lnTo>
                  <a:pt x="6220" y="7439"/>
                </a:lnTo>
                <a:lnTo>
                  <a:pt x="6220" y="7430"/>
                </a:lnTo>
                <a:lnTo>
                  <a:pt x="6220" y="7404"/>
                </a:lnTo>
                <a:lnTo>
                  <a:pt x="6211" y="7368"/>
                </a:lnTo>
                <a:lnTo>
                  <a:pt x="6220" y="7342"/>
                </a:lnTo>
                <a:lnTo>
                  <a:pt x="6229" y="7324"/>
                </a:lnTo>
                <a:lnTo>
                  <a:pt x="6229" y="7315"/>
                </a:lnTo>
                <a:lnTo>
                  <a:pt x="6237" y="7307"/>
                </a:lnTo>
                <a:lnTo>
                  <a:pt x="6237" y="7298"/>
                </a:lnTo>
                <a:lnTo>
                  <a:pt x="6246" y="7298"/>
                </a:lnTo>
                <a:lnTo>
                  <a:pt x="6237" y="7263"/>
                </a:lnTo>
                <a:lnTo>
                  <a:pt x="6229" y="7263"/>
                </a:lnTo>
                <a:lnTo>
                  <a:pt x="6229" y="7254"/>
                </a:lnTo>
                <a:lnTo>
                  <a:pt x="6237" y="7254"/>
                </a:lnTo>
                <a:lnTo>
                  <a:pt x="6237" y="7263"/>
                </a:lnTo>
                <a:lnTo>
                  <a:pt x="6237" y="7254"/>
                </a:lnTo>
                <a:lnTo>
                  <a:pt x="6246" y="7254"/>
                </a:lnTo>
                <a:lnTo>
                  <a:pt x="6246" y="7245"/>
                </a:lnTo>
                <a:lnTo>
                  <a:pt x="6237" y="7245"/>
                </a:lnTo>
                <a:lnTo>
                  <a:pt x="6229" y="7227"/>
                </a:lnTo>
                <a:lnTo>
                  <a:pt x="6211" y="7218"/>
                </a:lnTo>
                <a:lnTo>
                  <a:pt x="6220" y="7227"/>
                </a:lnTo>
                <a:lnTo>
                  <a:pt x="6211" y="7227"/>
                </a:lnTo>
                <a:lnTo>
                  <a:pt x="6202" y="7227"/>
                </a:lnTo>
                <a:lnTo>
                  <a:pt x="6193" y="7227"/>
                </a:lnTo>
                <a:lnTo>
                  <a:pt x="6193" y="7218"/>
                </a:lnTo>
                <a:lnTo>
                  <a:pt x="6184" y="7218"/>
                </a:lnTo>
                <a:lnTo>
                  <a:pt x="6176" y="7218"/>
                </a:lnTo>
                <a:lnTo>
                  <a:pt x="6176" y="7210"/>
                </a:lnTo>
                <a:lnTo>
                  <a:pt x="6184" y="7210"/>
                </a:lnTo>
                <a:lnTo>
                  <a:pt x="6202" y="7218"/>
                </a:lnTo>
                <a:lnTo>
                  <a:pt x="6167" y="7183"/>
                </a:lnTo>
                <a:lnTo>
                  <a:pt x="6149" y="7183"/>
                </a:lnTo>
                <a:lnTo>
                  <a:pt x="6149" y="7192"/>
                </a:lnTo>
                <a:lnTo>
                  <a:pt x="6140" y="7183"/>
                </a:lnTo>
                <a:lnTo>
                  <a:pt x="6132" y="7183"/>
                </a:lnTo>
                <a:lnTo>
                  <a:pt x="6114" y="7174"/>
                </a:lnTo>
                <a:lnTo>
                  <a:pt x="6105" y="7174"/>
                </a:lnTo>
                <a:lnTo>
                  <a:pt x="6096" y="7174"/>
                </a:lnTo>
                <a:lnTo>
                  <a:pt x="6070" y="7183"/>
                </a:lnTo>
                <a:lnTo>
                  <a:pt x="6052" y="7174"/>
                </a:lnTo>
                <a:lnTo>
                  <a:pt x="6035" y="7174"/>
                </a:lnTo>
                <a:lnTo>
                  <a:pt x="6043" y="7174"/>
                </a:lnTo>
                <a:lnTo>
                  <a:pt x="6035" y="7183"/>
                </a:lnTo>
                <a:lnTo>
                  <a:pt x="6026" y="7183"/>
                </a:lnTo>
                <a:lnTo>
                  <a:pt x="6008" y="7192"/>
                </a:lnTo>
                <a:lnTo>
                  <a:pt x="5999" y="7183"/>
                </a:lnTo>
                <a:lnTo>
                  <a:pt x="5982" y="7192"/>
                </a:lnTo>
                <a:lnTo>
                  <a:pt x="5973" y="7192"/>
                </a:lnTo>
                <a:lnTo>
                  <a:pt x="5937" y="7183"/>
                </a:lnTo>
                <a:lnTo>
                  <a:pt x="5929" y="7192"/>
                </a:lnTo>
                <a:lnTo>
                  <a:pt x="5920" y="7183"/>
                </a:lnTo>
                <a:lnTo>
                  <a:pt x="5911" y="7183"/>
                </a:lnTo>
                <a:lnTo>
                  <a:pt x="5902" y="7183"/>
                </a:lnTo>
                <a:lnTo>
                  <a:pt x="5893" y="7183"/>
                </a:lnTo>
                <a:lnTo>
                  <a:pt x="5885" y="7192"/>
                </a:lnTo>
                <a:lnTo>
                  <a:pt x="5876" y="7192"/>
                </a:lnTo>
                <a:lnTo>
                  <a:pt x="5849" y="7174"/>
                </a:lnTo>
                <a:lnTo>
                  <a:pt x="5849" y="7183"/>
                </a:lnTo>
                <a:lnTo>
                  <a:pt x="5840" y="7192"/>
                </a:lnTo>
                <a:lnTo>
                  <a:pt x="5840" y="7183"/>
                </a:lnTo>
                <a:lnTo>
                  <a:pt x="5832" y="7183"/>
                </a:lnTo>
                <a:lnTo>
                  <a:pt x="5823" y="7183"/>
                </a:lnTo>
                <a:lnTo>
                  <a:pt x="5823" y="7174"/>
                </a:lnTo>
                <a:lnTo>
                  <a:pt x="5840" y="7157"/>
                </a:lnTo>
                <a:lnTo>
                  <a:pt x="5849" y="7148"/>
                </a:lnTo>
                <a:lnTo>
                  <a:pt x="5858" y="7139"/>
                </a:lnTo>
                <a:lnTo>
                  <a:pt x="5867" y="7121"/>
                </a:lnTo>
                <a:lnTo>
                  <a:pt x="5867" y="7104"/>
                </a:lnTo>
                <a:lnTo>
                  <a:pt x="5867" y="7086"/>
                </a:lnTo>
                <a:lnTo>
                  <a:pt x="5867" y="7077"/>
                </a:lnTo>
                <a:lnTo>
                  <a:pt x="5867" y="7068"/>
                </a:lnTo>
                <a:lnTo>
                  <a:pt x="5876" y="7060"/>
                </a:lnTo>
                <a:lnTo>
                  <a:pt x="5867" y="7051"/>
                </a:lnTo>
                <a:lnTo>
                  <a:pt x="5876" y="7042"/>
                </a:lnTo>
                <a:lnTo>
                  <a:pt x="5876" y="7033"/>
                </a:lnTo>
                <a:lnTo>
                  <a:pt x="5885" y="7015"/>
                </a:lnTo>
                <a:lnTo>
                  <a:pt x="5885" y="7007"/>
                </a:lnTo>
                <a:lnTo>
                  <a:pt x="5876" y="6998"/>
                </a:lnTo>
                <a:lnTo>
                  <a:pt x="5867" y="6998"/>
                </a:lnTo>
                <a:lnTo>
                  <a:pt x="5867" y="6989"/>
                </a:lnTo>
                <a:lnTo>
                  <a:pt x="5867" y="6980"/>
                </a:lnTo>
                <a:lnTo>
                  <a:pt x="5876" y="6971"/>
                </a:lnTo>
                <a:lnTo>
                  <a:pt x="5876" y="6962"/>
                </a:lnTo>
                <a:lnTo>
                  <a:pt x="5885" y="6962"/>
                </a:lnTo>
                <a:lnTo>
                  <a:pt x="5885" y="6971"/>
                </a:lnTo>
                <a:lnTo>
                  <a:pt x="5885" y="6980"/>
                </a:lnTo>
                <a:lnTo>
                  <a:pt x="5885" y="6989"/>
                </a:lnTo>
                <a:lnTo>
                  <a:pt x="5893" y="6989"/>
                </a:lnTo>
                <a:lnTo>
                  <a:pt x="5893" y="6998"/>
                </a:lnTo>
                <a:lnTo>
                  <a:pt x="5902" y="6998"/>
                </a:lnTo>
                <a:lnTo>
                  <a:pt x="5902" y="6989"/>
                </a:lnTo>
                <a:lnTo>
                  <a:pt x="5911" y="6971"/>
                </a:lnTo>
                <a:lnTo>
                  <a:pt x="5911" y="6962"/>
                </a:lnTo>
                <a:lnTo>
                  <a:pt x="5920" y="6945"/>
                </a:lnTo>
                <a:lnTo>
                  <a:pt x="5929" y="6927"/>
                </a:lnTo>
                <a:lnTo>
                  <a:pt x="5929" y="6918"/>
                </a:lnTo>
                <a:lnTo>
                  <a:pt x="5920" y="6918"/>
                </a:lnTo>
                <a:lnTo>
                  <a:pt x="5920" y="6927"/>
                </a:lnTo>
                <a:lnTo>
                  <a:pt x="5911" y="6927"/>
                </a:lnTo>
                <a:lnTo>
                  <a:pt x="5911" y="6918"/>
                </a:lnTo>
                <a:lnTo>
                  <a:pt x="5920" y="6918"/>
                </a:lnTo>
                <a:lnTo>
                  <a:pt x="5929" y="6918"/>
                </a:lnTo>
                <a:lnTo>
                  <a:pt x="5929" y="6909"/>
                </a:lnTo>
                <a:lnTo>
                  <a:pt x="5929" y="6901"/>
                </a:lnTo>
                <a:lnTo>
                  <a:pt x="5920" y="6901"/>
                </a:lnTo>
                <a:lnTo>
                  <a:pt x="5911" y="6901"/>
                </a:lnTo>
                <a:lnTo>
                  <a:pt x="5920" y="6883"/>
                </a:lnTo>
                <a:lnTo>
                  <a:pt x="5929" y="6883"/>
                </a:lnTo>
                <a:lnTo>
                  <a:pt x="5929" y="6874"/>
                </a:lnTo>
                <a:lnTo>
                  <a:pt x="5929" y="6865"/>
                </a:lnTo>
                <a:lnTo>
                  <a:pt x="5929" y="6857"/>
                </a:lnTo>
                <a:lnTo>
                  <a:pt x="5946" y="6830"/>
                </a:lnTo>
                <a:lnTo>
                  <a:pt x="5955" y="6821"/>
                </a:lnTo>
                <a:lnTo>
                  <a:pt x="5964" y="6812"/>
                </a:lnTo>
                <a:lnTo>
                  <a:pt x="5973" y="6804"/>
                </a:lnTo>
                <a:lnTo>
                  <a:pt x="5973" y="6795"/>
                </a:lnTo>
                <a:lnTo>
                  <a:pt x="5982" y="6786"/>
                </a:lnTo>
                <a:lnTo>
                  <a:pt x="5973" y="6777"/>
                </a:lnTo>
                <a:lnTo>
                  <a:pt x="5973" y="6759"/>
                </a:lnTo>
                <a:lnTo>
                  <a:pt x="5964" y="6751"/>
                </a:lnTo>
                <a:lnTo>
                  <a:pt x="5955" y="6751"/>
                </a:lnTo>
                <a:lnTo>
                  <a:pt x="5946" y="6751"/>
                </a:lnTo>
                <a:lnTo>
                  <a:pt x="5937" y="6751"/>
                </a:lnTo>
                <a:lnTo>
                  <a:pt x="5946" y="6751"/>
                </a:lnTo>
                <a:lnTo>
                  <a:pt x="5946" y="6759"/>
                </a:lnTo>
                <a:lnTo>
                  <a:pt x="5929" y="6759"/>
                </a:lnTo>
                <a:lnTo>
                  <a:pt x="5911" y="6751"/>
                </a:lnTo>
                <a:lnTo>
                  <a:pt x="5902" y="6751"/>
                </a:lnTo>
                <a:lnTo>
                  <a:pt x="5885" y="6751"/>
                </a:lnTo>
                <a:lnTo>
                  <a:pt x="5876" y="6751"/>
                </a:lnTo>
                <a:lnTo>
                  <a:pt x="5867" y="6751"/>
                </a:lnTo>
                <a:lnTo>
                  <a:pt x="5858" y="6751"/>
                </a:lnTo>
                <a:lnTo>
                  <a:pt x="5849" y="6751"/>
                </a:lnTo>
                <a:lnTo>
                  <a:pt x="5832" y="6759"/>
                </a:lnTo>
                <a:lnTo>
                  <a:pt x="5823" y="6759"/>
                </a:lnTo>
                <a:lnTo>
                  <a:pt x="5752" y="6777"/>
                </a:lnTo>
                <a:lnTo>
                  <a:pt x="5726" y="6786"/>
                </a:lnTo>
                <a:lnTo>
                  <a:pt x="5717" y="6795"/>
                </a:lnTo>
                <a:lnTo>
                  <a:pt x="5708" y="6812"/>
                </a:lnTo>
                <a:lnTo>
                  <a:pt x="5708" y="6830"/>
                </a:lnTo>
                <a:lnTo>
                  <a:pt x="5708" y="6839"/>
                </a:lnTo>
                <a:lnTo>
                  <a:pt x="5708" y="6857"/>
                </a:lnTo>
                <a:lnTo>
                  <a:pt x="5708" y="6865"/>
                </a:lnTo>
                <a:lnTo>
                  <a:pt x="5708" y="6874"/>
                </a:lnTo>
                <a:lnTo>
                  <a:pt x="5690" y="6883"/>
                </a:lnTo>
                <a:lnTo>
                  <a:pt x="5690" y="6892"/>
                </a:lnTo>
                <a:lnTo>
                  <a:pt x="5690" y="6918"/>
                </a:lnTo>
                <a:lnTo>
                  <a:pt x="5673" y="6936"/>
                </a:lnTo>
                <a:lnTo>
                  <a:pt x="5664" y="6936"/>
                </a:lnTo>
                <a:lnTo>
                  <a:pt x="5655" y="6945"/>
                </a:lnTo>
                <a:lnTo>
                  <a:pt x="5637" y="6954"/>
                </a:lnTo>
                <a:lnTo>
                  <a:pt x="5637" y="6962"/>
                </a:lnTo>
                <a:lnTo>
                  <a:pt x="5646" y="6954"/>
                </a:lnTo>
                <a:lnTo>
                  <a:pt x="5637" y="6962"/>
                </a:lnTo>
                <a:lnTo>
                  <a:pt x="5646" y="6962"/>
                </a:lnTo>
                <a:lnTo>
                  <a:pt x="5646" y="6971"/>
                </a:lnTo>
                <a:lnTo>
                  <a:pt x="5637" y="6980"/>
                </a:lnTo>
                <a:lnTo>
                  <a:pt x="5629" y="6989"/>
                </a:lnTo>
                <a:lnTo>
                  <a:pt x="5611" y="6989"/>
                </a:lnTo>
                <a:lnTo>
                  <a:pt x="5602" y="6980"/>
                </a:lnTo>
                <a:lnTo>
                  <a:pt x="5602" y="6971"/>
                </a:lnTo>
                <a:lnTo>
                  <a:pt x="5593" y="6971"/>
                </a:lnTo>
                <a:lnTo>
                  <a:pt x="5585" y="6971"/>
                </a:lnTo>
                <a:lnTo>
                  <a:pt x="5576" y="6971"/>
                </a:lnTo>
                <a:lnTo>
                  <a:pt x="5558" y="6971"/>
                </a:lnTo>
                <a:lnTo>
                  <a:pt x="5540" y="6980"/>
                </a:lnTo>
                <a:lnTo>
                  <a:pt x="5532" y="6989"/>
                </a:lnTo>
                <a:lnTo>
                  <a:pt x="5514" y="6989"/>
                </a:lnTo>
                <a:lnTo>
                  <a:pt x="5505" y="6989"/>
                </a:lnTo>
                <a:lnTo>
                  <a:pt x="5479" y="6989"/>
                </a:lnTo>
                <a:lnTo>
                  <a:pt x="5461" y="6998"/>
                </a:lnTo>
                <a:lnTo>
                  <a:pt x="5435" y="7007"/>
                </a:lnTo>
                <a:lnTo>
                  <a:pt x="5417" y="7007"/>
                </a:lnTo>
                <a:lnTo>
                  <a:pt x="5408" y="7007"/>
                </a:lnTo>
                <a:lnTo>
                  <a:pt x="5399" y="6998"/>
                </a:lnTo>
                <a:lnTo>
                  <a:pt x="5390" y="6980"/>
                </a:lnTo>
                <a:lnTo>
                  <a:pt x="5373" y="6980"/>
                </a:lnTo>
                <a:lnTo>
                  <a:pt x="5364" y="6971"/>
                </a:lnTo>
                <a:lnTo>
                  <a:pt x="5329" y="6971"/>
                </a:lnTo>
                <a:lnTo>
                  <a:pt x="5320" y="6962"/>
                </a:lnTo>
                <a:lnTo>
                  <a:pt x="5329" y="6971"/>
                </a:lnTo>
                <a:lnTo>
                  <a:pt x="5311" y="6962"/>
                </a:lnTo>
                <a:lnTo>
                  <a:pt x="5302" y="6954"/>
                </a:lnTo>
                <a:lnTo>
                  <a:pt x="5311" y="6962"/>
                </a:lnTo>
                <a:lnTo>
                  <a:pt x="5320" y="6962"/>
                </a:lnTo>
                <a:lnTo>
                  <a:pt x="5311" y="6954"/>
                </a:lnTo>
                <a:lnTo>
                  <a:pt x="5302" y="6945"/>
                </a:lnTo>
                <a:lnTo>
                  <a:pt x="5293" y="6936"/>
                </a:lnTo>
                <a:lnTo>
                  <a:pt x="5293" y="6927"/>
                </a:lnTo>
                <a:lnTo>
                  <a:pt x="5276" y="6918"/>
                </a:lnTo>
                <a:lnTo>
                  <a:pt x="5276" y="6909"/>
                </a:lnTo>
                <a:lnTo>
                  <a:pt x="5276" y="6901"/>
                </a:lnTo>
                <a:lnTo>
                  <a:pt x="5267" y="6883"/>
                </a:lnTo>
                <a:lnTo>
                  <a:pt x="5249" y="6857"/>
                </a:lnTo>
                <a:lnTo>
                  <a:pt x="5223" y="6821"/>
                </a:lnTo>
                <a:lnTo>
                  <a:pt x="5214" y="6812"/>
                </a:lnTo>
                <a:lnTo>
                  <a:pt x="5205" y="6786"/>
                </a:lnTo>
                <a:lnTo>
                  <a:pt x="5188" y="6759"/>
                </a:lnTo>
                <a:lnTo>
                  <a:pt x="5188" y="6751"/>
                </a:lnTo>
                <a:lnTo>
                  <a:pt x="5179" y="6751"/>
                </a:lnTo>
                <a:lnTo>
                  <a:pt x="5170" y="6715"/>
                </a:lnTo>
                <a:lnTo>
                  <a:pt x="5188" y="6733"/>
                </a:lnTo>
                <a:lnTo>
                  <a:pt x="5196" y="6751"/>
                </a:lnTo>
                <a:lnTo>
                  <a:pt x="5196" y="6759"/>
                </a:lnTo>
                <a:lnTo>
                  <a:pt x="5196" y="6768"/>
                </a:lnTo>
                <a:lnTo>
                  <a:pt x="5196" y="6777"/>
                </a:lnTo>
                <a:lnTo>
                  <a:pt x="5196" y="6768"/>
                </a:lnTo>
                <a:lnTo>
                  <a:pt x="5205" y="6759"/>
                </a:lnTo>
                <a:lnTo>
                  <a:pt x="5205" y="6751"/>
                </a:lnTo>
                <a:lnTo>
                  <a:pt x="5188" y="6742"/>
                </a:lnTo>
                <a:lnTo>
                  <a:pt x="5188" y="6733"/>
                </a:lnTo>
                <a:lnTo>
                  <a:pt x="5170" y="6706"/>
                </a:lnTo>
                <a:lnTo>
                  <a:pt x="5170" y="6698"/>
                </a:lnTo>
                <a:lnTo>
                  <a:pt x="5161" y="6680"/>
                </a:lnTo>
                <a:lnTo>
                  <a:pt x="5161" y="6671"/>
                </a:lnTo>
                <a:lnTo>
                  <a:pt x="5170" y="6654"/>
                </a:lnTo>
                <a:lnTo>
                  <a:pt x="5170" y="6645"/>
                </a:lnTo>
                <a:lnTo>
                  <a:pt x="5170" y="6618"/>
                </a:lnTo>
                <a:lnTo>
                  <a:pt x="5170" y="6584"/>
                </a:lnTo>
                <a:lnTo>
                  <a:pt x="5179" y="6566"/>
                </a:lnTo>
                <a:lnTo>
                  <a:pt x="5179" y="6531"/>
                </a:lnTo>
                <a:lnTo>
                  <a:pt x="5188" y="6487"/>
                </a:lnTo>
                <a:lnTo>
                  <a:pt x="5196" y="6469"/>
                </a:lnTo>
                <a:lnTo>
                  <a:pt x="5214" y="6443"/>
                </a:lnTo>
                <a:lnTo>
                  <a:pt x="5214" y="6425"/>
                </a:lnTo>
                <a:lnTo>
                  <a:pt x="5214" y="6407"/>
                </a:lnTo>
                <a:lnTo>
                  <a:pt x="5196" y="6381"/>
                </a:lnTo>
                <a:lnTo>
                  <a:pt x="5196" y="6372"/>
                </a:lnTo>
                <a:lnTo>
                  <a:pt x="5196" y="6354"/>
                </a:lnTo>
                <a:lnTo>
                  <a:pt x="5188" y="6346"/>
                </a:lnTo>
                <a:lnTo>
                  <a:pt x="5188" y="6337"/>
                </a:lnTo>
                <a:lnTo>
                  <a:pt x="5188" y="6328"/>
                </a:lnTo>
                <a:lnTo>
                  <a:pt x="5196" y="6319"/>
                </a:lnTo>
                <a:lnTo>
                  <a:pt x="5188" y="6310"/>
                </a:lnTo>
                <a:lnTo>
                  <a:pt x="5179" y="6310"/>
                </a:lnTo>
                <a:lnTo>
                  <a:pt x="5170" y="6293"/>
                </a:lnTo>
                <a:lnTo>
                  <a:pt x="5179" y="6302"/>
                </a:lnTo>
                <a:lnTo>
                  <a:pt x="5188" y="6302"/>
                </a:lnTo>
                <a:lnTo>
                  <a:pt x="5196" y="6302"/>
                </a:lnTo>
                <a:lnTo>
                  <a:pt x="5205" y="6275"/>
                </a:lnTo>
                <a:lnTo>
                  <a:pt x="5196" y="6266"/>
                </a:lnTo>
                <a:lnTo>
                  <a:pt x="5196" y="6257"/>
                </a:lnTo>
                <a:lnTo>
                  <a:pt x="5205" y="6266"/>
                </a:lnTo>
                <a:lnTo>
                  <a:pt x="5214" y="6257"/>
                </a:lnTo>
                <a:lnTo>
                  <a:pt x="5223" y="6249"/>
                </a:lnTo>
                <a:lnTo>
                  <a:pt x="5223" y="6240"/>
                </a:lnTo>
                <a:lnTo>
                  <a:pt x="5214" y="6249"/>
                </a:lnTo>
                <a:lnTo>
                  <a:pt x="5214" y="6240"/>
                </a:lnTo>
                <a:lnTo>
                  <a:pt x="5223" y="6240"/>
                </a:lnTo>
                <a:lnTo>
                  <a:pt x="5232" y="6240"/>
                </a:lnTo>
                <a:lnTo>
                  <a:pt x="5232" y="6231"/>
                </a:lnTo>
                <a:lnTo>
                  <a:pt x="5232" y="6240"/>
                </a:lnTo>
                <a:lnTo>
                  <a:pt x="5240" y="6240"/>
                </a:lnTo>
                <a:lnTo>
                  <a:pt x="5240" y="6231"/>
                </a:lnTo>
                <a:lnTo>
                  <a:pt x="5240" y="6222"/>
                </a:lnTo>
                <a:lnTo>
                  <a:pt x="5249" y="6222"/>
                </a:lnTo>
                <a:lnTo>
                  <a:pt x="5258" y="6222"/>
                </a:lnTo>
                <a:lnTo>
                  <a:pt x="5267" y="6222"/>
                </a:lnTo>
                <a:lnTo>
                  <a:pt x="5267" y="6213"/>
                </a:lnTo>
                <a:lnTo>
                  <a:pt x="5258" y="6213"/>
                </a:lnTo>
                <a:lnTo>
                  <a:pt x="5258" y="6196"/>
                </a:lnTo>
                <a:lnTo>
                  <a:pt x="5267" y="6204"/>
                </a:lnTo>
                <a:lnTo>
                  <a:pt x="5276" y="6204"/>
                </a:lnTo>
                <a:lnTo>
                  <a:pt x="5276" y="6196"/>
                </a:lnTo>
                <a:lnTo>
                  <a:pt x="5285" y="6196"/>
                </a:lnTo>
                <a:lnTo>
                  <a:pt x="5293" y="6204"/>
                </a:lnTo>
                <a:lnTo>
                  <a:pt x="5302" y="6204"/>
                </a:lnTo>
                <a:lnTo>
                  <a:pt x="5293" y="6204"/>
                </a:lnTo>
                <a:lnTo>
                  <a:pt x="5285" y="6213"/>
                </a:lnTo>
                <a:lnTo>
                  <a:pt x="5302" y="6204"/>
                </a:lnTo>
                <a:lnTo>
                  <a:pt x="5311" y="6204"/>
                </a:lnTo>
                <a:lnTo>
                  <a:pt x="5320" y="6196"/>
                </a:lnTo>
                <a:lnTo>
                  <a:pt x="5329" y="6196"/>
                </a:lnTo>
                <a:lnTo>
                  <a:pt x="5346" y="6178"/>
                </a:lnTo>
                <a:lnTo>
                  <a:pt x="5355" y="6178"/>
                </a:lnTo>
                <a:lnTo>
                  <a:pt x="5364" y="6169"/>
                </a:lnTo>
                <a:lnTo>
                  <a:pt x="5364" y="6160"/>
                </a:lnTo>
                <a:lnTo>
                  <a:pt x="5373" y="6151"/>
                </a:lnTo>
                <a:lnTo>
                  <a:pt x="5382" y="6143"/>
                </a:lnTo>
                <a:lnTo>
                  <a:pt x="5382" y="6134"/>
                </a:lnTo>
                <a:lnTo>
                  <a:pt x="5373" y="6134"/>
                </a:lnTo>
                <a:lnTo>
                  <a:pt x="5373" y="6116"/>
                </a:lnTo>
                <a:lnTo>
                  <a:pt x="5382" y="6116"/>
                </a:lnTo>
                <a:lnTo>
                  <a:pt x="5390" y="6116"/>
                </a:lnTo>
                <a:lnTo>
                  <a:pt x="5390" y="6125"/>
                </a:lnTo>
                <a:lnTo>
                  <a:pt x="5399" y="6125"/>
                </a:lnTo>
                <a:lnTo>
                  <a:pt x="5408" y="6125"/>
                </a:lnTo>
                <a:lnTo>
                  <a:pt x="5390" y="6143"/>
                </a:lnTo>
                <a:lnTo>
                  <a:pt x="5408" y="6134"/>
                </a:lnTo>
                <a:lnTo>
                  <a:pt x="5443" y="6116"/>
                </a:lnTo>
                <a:lnTo>
                  <a:pt x="5452" y="6116"/>
                </a:lnTo>
                <a:lnTo>
                  <a:pt x="5452" y="6107"/>
                </a:lnTo>
                <a:lnTo>
                  <a:pt x="5461" y="6090"/>
                </a:lnTo>
                <a:lnTo>
                  <a:pt x="5461" y="6099"/>
                </a:lnTo>
                <a:lnTo>
                  <a:pt x="5461" y="6107"/>
                </a:lnTo>
                <a:lnTo>
                  <a:pt x="5452" y="6107"/>
                </a:lnTo>
                <a:lnTo>
                  <a:pt x="5461" y="6107"/>
                </a:lnTo>
                <a:lnTo>
                  <a:pt x="5461" y="6116"/>
                </a:lnTo>
                <a:lnTo>
                  <a:pt x="5470" y="6107"/>
                </a:lnTo>
                <a:lnTo>
                  <a:pt x="5496" y="6107"/>
                </a:lnTo>
                <a:lnTo>
                  <a:pt x="5505" y="6107"/>
                </a:lnTo>
                <a:lnTo>
                  <a:pt x="5523" y="6116"/>
                </a:lnTo>
                <a:lnTo>
                  <a:pt x="5540" y="6125"/>
                </a:lnTo>
                <a:lnTo>
                  <a:pt x="5549" y="6125"/>
                </a:lnTo>
                <a:lnTo>
                  <a:pt x="5576" y="6125"/>
                </a:lnTo>
                <a:lnTo>
                  <a:pt x="5585" y="6125"/>
                </a:lnTo>
                <a:lnTo>
                  <a:pt x="5593" y="6125"/>
                </a:lnTo>
                <a:lnTo>
                  <a:pt x="5585" y="6116"/>
                </a:lnTo>
                <a:lnTo>
                  <a:pt x="5593" y="6107"/>
                </a:lnTo>
                <a:lnTo>
                  <a:pt x="5602" y="6107"/>
                </a:lnTo>
                <a:lnTo>
                  <a:pt x="5611" y="6116"/>
                </a:lnTo>
                <a:lnTo>
                  <a:pt x="5620" y="6116"/>
                </a:lnTo>
                <a:lnTo>
                  <a:pt x="5629" y="6125"/>
                </a:lnTo>
                <a:lnTo>
                  <a:pt x="5646" y="6134"/>
                </a:lnTo>
                <a:lnTo>
                  <a:pt x="5646" y="6125"/>
                </a:lnTo>
                <a:lnTo>
                  <a:pt x="5646" y="6134"/>
                </a:lnTo>
                <a:lnTo>
                  <a:pt x="5655" y="6143"/>
                </a:lnTo>
                <a:lnTo>
                  <a:pt x="5646" y="6143"/>
                </a:lnTo>
                <a:lnTo>
                  <a:pt x="5646" y="6151"/>
                </a:lnTo>
                <a:lnTo>
                  <a:pt x="5664" y="6160"/>
                </a:lnTo>
                <a:lnTo>
                  <a:pt x="5690" y="6160"/>
                </a:lnTo>
                <a:lnTo>
                  <a:pt x="5699" y="6151"/>
                </a:lnTo>
                <a:lnTo>
                  <a:pt x="5708" y="6151"/>
                </a:lnTo>
                <a:lnTo>
                  <a:pt x="5717" y="6151"/>
                </a:lnTo>
                <a:lnTo>
                  <a:pt x="5726" y="6160"/>
                </a:lnTo>
                <a:lnTo>
                  <a:pt x="5735" y="6160"/>
                </a:lnTo>
                <a:lnTo>
                  <a:pt x="5735" y="6151"/>
                </a:lnTo>
                <a:lnTo>
                  <a:pt x="5735" y="6143"/>
                </a:lnTo>
                <a:lnTo>
                  <a:pt x="5735" y="6134"/>
                </a:lnTo>
                <a:lnTo>
                  <a:pt x="5726" y="6134"/>
                </a:lnTo>
                <a:lnTo>
                  <a:pt x="5735" y="6125"/>
                </a:lnTo>
                <a:lnTo>
                  <a:pt x="5752" y="6134"/>
                </a:lnTo>
                <a:lnTo>
                  <a:pt x="5752" y="6143"/>
                </a:lnTo>
                <a:lnTo>
                  <a:pt x="5761" y="6143"/>
                </a:lnTo>
                <a:lnTo>
                  <a:pt x="5770" y="6143"/>
                </a:lnTo>
                <a:lnTo>
                  <a:pt x="5770" y="6151"/>
                </a:lnTo>
                <a:lnTo>
                  <a:pt x="5779" y="6151"/>
                </a:lnTo>
                <a:lnTo>
                  <a:pt x="5779" y="6160"/>
                </a:lnTo>
                <a:lnTo>
                  <a:pt x="5787" y="6160"/>
                </a:lnTo>
                <a:lnTo>
                  <a:pt x="5787" y="6169"/>
                </a:lnTo>
                <a:lnTo>
                  <a:pt x="5796" y="6169"/>
                </a:lnTo>
                <a:lnTo>
                  <a:pt x="5805" y="6169"/>
                </a:lnTo>
                <a:lnTo>
                  <a:pt x="5805" y="6160"/>
                </a:lnTo>
                <a:lnTo>
                  <a:pt x="5814" y="6160"/>
                </a:lnTo>
                <a:lnTo>
                  <a:pt x="5814" y="6151"/>
                </a:lnTo>
                <a:lnTo>
                  <a:pt x="5805" y="6151"/>
                </a:lnTo>
                <a:lnTo>
                  <a:pt x="5805" y="6143"/>
                </a:lnTo>
                <a:lnTo>
                  <a:pt x="5796" y="6143"/>
                </a:lnTo>
                <a:lnTo>
                  <a:pt x="5779" y="6143"/>
                </a:lnTo>
                <a:lnTo>
                  <a:pt x="5770" y="6134"/>
                </a:lnTo>
                <a:lnTo>
                  <a:pt x="5770" y="6125"/>
                </a:lnTo>
                <a:lnTo>
                  <a:pt x="5761" y="6125"/>
                </a:lnTo>
                <a:lnTo>
                  <a:pt x="5761" y="6116"/>
                </a:lnTo>
                <a:lnTo>
                  <a:pt x="5770" y="6116"/>
                </a:lnTo>
                <a:lnTo>
                  <a:pt x="5779" y="6116"/>
                </a:lnTo>
                <a:lnTo>
                  <a:pt x="5770" y="6116"/>
                </a:lnTo>
                <a:lnTo>
                  <a:pt x="5779" y="6107"/>
                </a:lnTo>
                <a:lnTo>
                  <a:pt x="5787" y="6107"/>
                </a:lnTo>
                <a:lnTo>
                  <a:pt x="5787" y="6099"/>
                </a:lnTo>
                <a:lnTo>
                  <a:pt x="5787" y="6090"/>
                </a:lnTo>
                <a:lnTo>
                  <a:pt x="5779" y="6090"/>
                </a:lnTo>
                <a:lnTo>
                  <a:pt x="5770" y="6090"/>
                </a:lnTo>
                <a:lnTo>
                  <a:pt x="5770" y="6099"/>
                </a:lnTo>
                <a:lnTo>
                  <a:pt x="5761" y="6099"/>
                </a:lnTo>
                <a:lnTo>
                  <a:pt x="5752" y="6090"/>
                </a:lnTo>
                <a:lnTo>
                  <a:pt x="5761" y="6090"/>
                </a:lnTo>
                <a:lnTo>
                  <a:pt x="5770" y="6081"/>
                </a:lnTo>
                <a:lnTo>
                  <a:pt x="5761" y="6081"/>
                </a:lnTo>
                <a:lnTo>
                  <a:pt x="5752" y="6081"/>
                </a:lnTo>
                <a:lnTo>
                  <a:pt x="5743" y="6090"/>
                </a:lnTo>
                <a:lnTo>
                  <a:pt x="5726" y="6090"/>
                </a:lnTo>
                <a:lnTo>
                  <a:pt x="5717" y="6090"/>
                </a:lnTo>
                <a:lnTo>
                  <a:pt x="5708" y="6081"/>
                </a:lnTo>
                <a:lnTo>
                  <a:pt x="5717" y="6072"/>
                </a:lnTo>
                <a:lnTo>
                  <a:pt x="5726" y="6063"/>
                </a:lnTo>
                <a:lnTo>
                  <a:pt x="5735" y="6063"/>
                </a:lnTo>
                <a:lnTo>
                  <a:pt x="5743" y="6072"/>
                </a:lnTo>
                <a:lnTo>
                  <a:pt x="5770" y="6081"/>
                </a:lnTo>
                <a:lnTo>
                  <a:pt x="5779" y="6072"/>
                </a:lnTo>
                <a:lnTo>
                  <a:pt x="5787" y="6063"/>
                </a:lnTo>
                <a:lnTo>
                  <a:pt x="5796" y="6063"/>
                </a:lnTo>
                <a:lnTo>
                  <a:pt x="5814" y="6063"/>
                </a:lnTo>
                <a:lnTo>
                  <a:pt x="5823" y="6054"/>
                </a:lnTo>
                <a:lnTo>
                  <a:pt x="5832" y="6063"/>
                </a:lnTo>
                <a:lnTo>
                  <a:pt x="5840" y="6063"/>
                </a:lnTo>
                <a:lnTo>
                  <a:pt x="5867" y="6063"/>
                </a:lnTo>
                <a:lnTo>
                  <a:pt x="5876" y="6063"/>
                </a:lnTo>
                <a:lnTo>
                  <a:pt x="5885" y="6054"/>
                </a:lnTo>
                <a:lnTo>
                  <a:pt x="5885" y="6046"/>
                </a:lnTo>
                <a:lnTo>
                  <a:pt x="5885" y="6037"/>
                </a:lnTo>
                <a:lnTo>
                  <a:pt x="5893" y="6046"/>
                </a:lnTo>
                <a:lnTo>
                  <a:pt x="5893" y="6054"/>
                </a:lnTo>
                <a:lnTo>
                  <a:pt x="5902" y="6063"/>
                </a:lnTo>
                <a:lnTo>
                  <a:pt x="5902" y="6072"/>
                </a:lnTo>
                <a:lnTo>
                  <a:pt x="5893" y="6072"/>
                </a:lnTo>
                <a:lnTo>
                  <a:pt x="5885" y="6072"/>
                </a:lnTo>
                <a:lnTo>
                  <a:pt x="5920" y="6072"/>
                </a:lnTo>
                <a:lnTo>
                  <a:pt x="5929" y="6063"/>
                </a:lnTo>
                <a:lnTo>
                  <a:pt x="5929" y="6072"/>
                </a:lnTo>
                <a:lnTo>
                  <a:pt x="5937" y="6063"/>
                </a:lnTo>
                <a:lnTo>
                  <a:pt x="5946" y="6063"/>
                </a:lnTo>
                <a:lnTo>
                  <a:pt x="5946" y="6054"/>
                </a:lnTo>
                <a:lnTo>
                  <a:pt x="5946" y="6046"/>
                </a:lnTo>
                <a:lnTo>
                  <a:pt x="5955" y="6046"/>
                </a:lnTo>
                <a:lnTo>
                  <a:pt x="5955" y="6054"/>
                </a:lnTo>
                <a:lnTo>
                  <a:pt x="5964" y="6046"/>
                </a:lnTo>
                <a:lnTo>
                  <a:pt x="5964" y="6054"/>
                </a:lnTo>
                <a:lnTo>
                  <a:pt x="5955" y="6063"/>
                </a:lnTo>
                <a:lnTo>
                  <a:pt x="5946" y="6063"/>
                </a:lnTo>
                <a:lnTo>
                  <a:pt x="5964" y="6063"/>
                </a:lnTo>
                <a:lnTo>
                  <a:pt x="5990" y="6063"/>
                </a:lnTo>
                <a:lnTo>
                  <a:pt x="5990" y="6054"/>
                </a:lnTo>
                <a:lnTo>
                  <a:pt x="5999" y="6054"/>
                </a:lnTo>
                <a:lnTo>
                  <a:pt x="6008" y="6054"/>
                </a:lnTo>
                <a:lnTo>
                  <a:pt x="6017" y="6054"/>
                </a:lnTo>
                <a:lnTo>
                  <a:pt x="6026" y="6054"/>
                </a:lnTo>
                <a:lnTo>
                  <a:pt x="6026" y="6063"/>
                </a:lnTo>
                <a:lnTo>
                  <a:pt x="6017" y="6054"/>
                </a:lnTo>
                <a:lnTo>
                  <a:pt x="5999" y="6063"/>
                </a:lnTo>
                <a:lnTo>
                  <a:pt x="6026" y="6063"/>
                </a:lnTo>
                <a:lnTo>
                  <a:pt x="6043" y="6072"/>
                </a:lnTo>
                <a:lnTo>
                  <a:pt x="6052" y="6081"/>
                </a:lnTo>
                <a:lnTo>
                  <a:pt x="6052" y="6072"/>
                </a:lnTo>
                <a:lnTo>
                  <a:pt x="6061" y="6072"/>
                </a:lnTo>
                <a:lnTo>
                  <a:pt x="6061" y="6081"/>
                </a:lnTo>
                <a:lnTo>
                  <a:pt x="6070" y="6090"/>
                </a:lnTo>
                <a:lnTo>
                  <a:pt x="6087" y="6099"/>
                </a:lnTo>
                <a:lnTo>
                  <a:pt x="6087" y="6107"/>
                </a:lnTo>
                <a:lnTo>
                  <a:pt x="6087" y="6116"/>
                </a:lnTo>
                <a:lnTo>
                  <a:pt x="6079" y="6107"/>
                </a:lnTo>
                <a:lnTo>
                  <a:pt x="6079" y="6116"/>
                </a:lnTo>
                <a:lnTo>
                  <a:pt x="6087" y="6116"/>
                </a:lnTo>
                <a:lnTo>
                  <a:pt x="6096" y="6116"/>
                </a:lnTo>
                <a:lnTo>
                  <a:pt x="6105" y="6116"/>
                </a:lnTo>
                <a:lnTo>
                  <a:pt x="6114" y="6116"/>
                </a:lnTo>
                <a:lnTo>
                  <a:pt x="6114" y="6107"/>
                </a:lnTo>
                <a:lnTo>
                  <a:pt x="6123" y="6107"/>
                </a:lnTo>
                <a:lnTo>
                  <a:pt x="6140" y="6099"/>
                </a:lnTo>
                <a:lnTo>
                  <a:pt x="6149" y="6099"/>
                </a:lnTo>
                <a:lnTo>
                  <a:pt x="6158" y="6099"/>
                </a:lnTo>
                <a:lnTo>
                  <a:pt x="6158" y="6090"/>
                </a:lnTo>
                <a:lnTo>
                  <a:pt x="6176" y="6081"/>
                </a:lnTo>
                <a:lnTo>
                  <a:pt x="6202" y="6099"/>
                </a:lnTo>
                <a:lnTo>
                  <a:pt x="6237" y="6134"/>
                </a:lnTo>
                <a:lnTo>
                  <a:pt x="6273" y="6169"/>
                </a:lnTo>
                <a:lnTo>
                  <a:pt x="6282" y="6178"/>
                </a:lnTo>
                <a:lnTo>
                  <a:pt x="6282" y="6187"/>
                </a:lnTo>
                <a:lnTo>
                  <a:pt x="6282" y="6213"/>
                </a:lnTo>
                <a:lnTo>
                  <a:pt x="6273" y="6231"/>
                </a:lnTo>
                <a:lnTo>
                  <a:pt x="6264" y="6266"/>
                </a:lnTo>
                <a:lnTo>
                  <a:pt x="6273" y="6266"/>
                </a:lnTo>
                <a:lnTo>
                  <a:pt x="6273" y="6275"/>
                </a:lnTo>
                <a:lnTo>
                  <a:pt x="6282" y="6275"/>
                </a:lnTo>
                <a:lnTo>
                  <a:pt x="6282" y="6266"/>
                </a:lnTo>
                <a:lnTo>
                  <a:pt x="6290" y="6257"/>
                </a:lnTo>
                <a:lnTo>
                  <a:pt x="6282" y="6257"/>
                </a:lnTo>
                <a:lnTo>
                  <a:pt x="6282" y="6249"/>
                </a:lnTo>
                <a:lnTo>
                  <a:pt x="6290" y="6257"/>
                </a:lnTo>
                <a:lnTo>
                  <a:pt x="6299" y="6257"/>
                </a:lnTo>
                <a:lnTo>
                  <a:pt x="6299" y="6266"/>
                </a:lnTo>
                <a:lnTo>
                  <a:pt x="6290" y="6275"/>
                </a:lnTo>
                <a:lnTo>
                  <a:pt x="6282" y="6293"/>
                </a:lnTo>
                <a:lnTo>
                  <a:pt x="6282" y="6302"/>
                </a:lnTo>
                <a:lnTo>
                  <a:pt x="6299" y="6328"/>
                </a:lnTo>
                <a:lnTo>
                  <a:pt x="6308" y="6337"/>
                </a:lnTo>
                <a:lnTo>
                  <a:pt x="6308" y="6346"/>
                </a:lnTo>
                <a:lnTo>
                  <a:pt x="6317" y="6346"/>
                </a:lnTo>
                <a:lnTo>
                  <a:pt x="6317" y="6337"/>
                </a:lnTo>
                <a:lnTo>
                  <a:pt x="6326" y="6337"/>
                </a:lnTo>
                <a:lnTo>
                  <a:pt x="6326" y="6354"/>
                </a:lnTo>
                <a:lnTo>
                  <a:pt x="6326" y="6363"/>
                </a:lnTo>
                <a:lnTo>
                  <a:pt x="6334" y="6363"/>
                </a:lnTo>
                <a:lnTo>
                  <a:pt x="6334" y="6354"/>
                </a:lnTo>
                <a:lnTo>
                  <a:pt x="6343" y="6354"/>
                </a:lnTo>
                <a:lnTo>
                  <a:pt x="6334" y="6363"/>
                </a:lnTo>
                <a:lnTo>
                  <a:pt x="6334" y="6372"/>
                </a:lnTo>
                <a:lnTo>
                  <a:pt x="6343" y="6372"/>
                </a:lnTo>
                <a:lnTo>
                  <a:pt x="6343" y="6399"/>
                </a:lnTo>
                <a:lnTo>
                  <a:pt x="6352" y="6407"/>
                </a:lnTo>
                <a:lnTo>
                  <a:pt x="6361" y="6416"/>
                </a:lnTo>
                <a:lnTo>
                  <a:pt x="6379" y="6425"/>
                </a:lnTo>
                <a:lnTo>
                  <a:pt x="6379" y="6434"/>
                </a:lnTo>
                <a:lnTo>
                  <a:pt x="6387" y="6443"/>
                </a:lnTo>
                <a:lnTo>
                  <a:pt x="6396" y="6460"/>
                </a:lnTo>
                <a:lnTo>
                  <a:pt x="6405" y="6460"/>
                </a:lnTo>
                <a:lnTo>
                  <a:pt x="6405" y="6469"/>
                </a:lnTo>
                <a:lnTo>
                  <a:pt x="6396" y="6460"/>
                </a:lnTo>
                <a:lnTo>
                  <a:pt x="6396" y="6469"/>
                </a:lnTo>
                <a:lnTo>
                  <a:pt x="6387" y="6469"/>
                </a:lnTo>
                <a:lnTo>
                  <a:pt x="6396" y="6478"/>
                </a:lnTo>
                <a:lnTo>
                  <a:pt x="6405" y="6478"/>
                </a:lnTo>
                <a:lnTo>
                  <a:pt x="6414" y="6469"/>
                </a:lnTo>
                <a:lnTo>
                  <a:pt x="6423" y="6478"/>
                </a:lnTo>
                <a:lnTo>
                  <a:pt x="6440" y="6469"/>
                </a:lnTo>
                <a:lnTo>
                  <a:pt x="6449" y="6460"/>
                </a:lnTo>
                <a:lnTo>
                  <a:pt x="6449" y="6452"/>
                </a:lnTo>
                <a:lnTo>
                  <a:pt x="6458" y="6443"/>
                </a:lnTo>
                <a:lnTo>
                  <a:pt x="6458" y="6425"/>
                </a:lnTo>
                <a:lnTo>
                  <a:pt x="6467" y="6416"/>
                </a:lnTo>
                <a:lnTo>
                  <a:pt x="6467" y="6425"/>
                </a:lnTo>
                <a:lnTo>
                  <a:pt x="6467" y="6399"/>
                </a:lnTo>
                <a:lnTo>
                  <a:pt x="6476" y="6363"/>
                </a:lnTo>
                <a:lnTo>
                  <a:pt x="6476" y="6346"/>
                </a:lnTo>
                <a:lnTo>
                  <a:pt x="6467" y="6328"/>
                </a:lnTo>
                <a:lnTo>
                  <a:pt x="6458" y="6310"/>
                </a:lnTo>
                <a:lnTo>
                  <a:pt x="6432" y="6240"/>
                </a:lnTo>
                <a:lnTo>
                  <a:pt x="6423" y="6231"/>
                </a:lnTo>
                <a:lnTo>
                  <a:pt x="6423" y="6222"/>
                </a:lnTo>
                <a:lnTo>
                  <a:pt x="6423" y="6204"/>
                </a:lnTo>
                <a:lnTo>
                  <a:pt x="6414" y="6204"/>
                </a:lnTo>
                <a:lnTo>
                  <a:pt x="6414" y="6187"/>
                </a:lnTo>
                <a:lnTo>
                  <a:pt x="6423" y="6196"/>
                </a:lnTo>
                <a:lnTo>
                  <a:pt x="6423" y="6204"/>
                </a:lnTo>
                <a:lnTo>
                  <a:pt x="6423" y="6213"/>
                </a:lnTo>
                <a:lnTo>
                  <a:pt x="6423" y="6222"/>
                </a:lnTo>
                <a:lnTo>
                  <a:pt x="6432" y="6222"/>
                </a:lnTo>
                <a:lnTo>
                  <a:pt x="6432" y="6213"/>
                </a:lnTo>
                <a:lnTo>
                  <a:pt x="6432" y="6222"/>
                </a:lnTo>
                <a:lnTo>
                  <a:pt x="6432" y="6240"/>
                </a:lnTo>
                <a:lnTo>
                  <a:pt x="6440" y="6257"/>
                </a:lnTo>
                <a:lnTo>
                  <a:pt x="6440" y="6249"/>
                </a:lnTo>
                <a:lnTo>
                  <a:pt x="6432" y="6240"/>
                </a:lnTo>
                <a:lnTo>
                  <a:pt x="6432" y="6231"/>
                </a:lnTo>
                <a:lnTo>
                  <a:pt x="6432" y="6222"/>
                </a:lnTo>
                <a:lnTo>
                  <a:pt x="6432" y="6213"/>
                </a:lnTo>
                <a:lnTo>
                  <a:pt x="6440" y="6213"/>
                </a:lnTo>
                <a:lnTo>
                  <a:pt x="6432" y="6204"/>
                </a:lnTo>
                <a:lnTo>
                  <a:pt x="6414" y="6169"/>
                </a:lnTo>
                <a:lnTo>
                  <a:pt x="6396" y="6134"/>
                </a:lnTo>
                <a:lnTo>
                  <a:pt x="6387" y="6107"/>
                </a:lnTo>
                <a:lnTo>
                  <a:pt x="6379" y="6081"/>
                </a:lnTo>
                <a:lnTo>
                  <a:pt x="6379" y="6072"/>
                </a:lnTo>
                <a:lnTo>
                  <a:pt x="6370" y="6037"/>
                </a:lnTo>
                <a:lnTo>
                  <a:pt x="6370" y="6028"/>
                </a:lnTo>
                <a:lnTo>
                  <a:pt x="6361" y="6019"/>
                </a:lnTo>
                <a:lnTo>
                  <a:pt x="6370" y="6019"/>
                </a:lnTo>
                <a:lnTo>
                  <a:pt x="6370" y="6010"/>
                </a:lnTo>
                <a:lnTo>
                  <a:pt x="6370" y="6001"/>
                </a:lnTo>
                <a:lnTo>
                  <a:pt x="6370" y="5993"/>
                </a:lnTo>
                <a:lnTo>
                  <a:pt x="6370" y="6001"/>
                </a:lnTo>
                <a:lnTo>
                  <a:pt x="6379" y="6001"/>
                </a:lnTo>
                <a:lnTo>
                  <a:pt x="6379" y="5993"/>
                </a:lnTo>
                <a:lnTo>
                  <a:pt x="6379" y="5984"/>
                </a:lnTo>
                <a:lnTo>
                  <a:pt x="6387" y="5975"/>
                </a:lnTo>
                <a:lnTo>
                  <a:pt x="6387" y="5966"/>
                </a:lnTo>
                <a:lnTo>
                  <a:pt x="6387" y="5957"/>
                </a:lnTo>
                <a:lnTo>
                  <a:pt x="6387" y="5948"/>
                </a:lnTo>
                <a:lnTo>
                  <a:pt x="6396" y="5948"/>
                </a:lnTo>
                <a:lnTo>
                  <a:pt x="6396" y="5940"/>
                </a:lnTo>
                <a:lnTo>
                  <a:pt x="6405" y="5931"/>
                </a:lnTo>
                <a:lnTo>
                  <a:pt x="6414" y="5931"/>
                </a:lnTo>
                <a:lnTo>
                  <a:pt x="6414" y="5922"/>
                </a:lnTo>
                <a:lnTo>
                  <a:pt x="6423" y="5922"/>
                </a:lnTo>
                <a:lnTo>
                  <a:pt x="6423" y="5913"/>
                </a:lnTo>
                <a:lnTo>
                  <a:pt x="6423" y="5904"/>
                </a:lnTo>
                <a:lnTo>
                  <a:pt x="6414" y="5896"/>
                </a:lnTo>
                <a:lnTo>
                  <a:pt x="6423" y="5904"/>
                </a:lnTo>
                <a:lnTo>
                  <a:pt x="6432" y="5896"/>
                </a:lnTo>
                <a:lnTo>
                  <a:pt x="6432" y="5904"/>
                </a:lnTo>
                <a:lnTo>
                  <a:pt x="6440" y="5904"/>
                </a:lnTo>
                <a:lnTo>
                  <a:pt x="6440" y="5896"/>
                </a:lnTo>
                <a:lnTo>
                  <a:pt x="6432" y="5887"/>
                </a:lnTo>
                <a:lnTo>
                  <a:pt x="6440" y="5887"/>
                </a:lnTo>
                <a:lnTo>
                  <a:pt x="6449" y="5887"/>
                </a:lnTo>
                <a:lnTo>
                  <a:pt x="6458" y="5887"/>
                </a:lnTo>
                <a:lnTo>
                  <a:pt x="6467" y="5887"/>
                </a:lnTo>
                <a:lnTo>
                  <a:pt x="6476" y="5878"/>
                </a:lnTo>
                <a:lnTo>
                  <a:pt x="6484" y="5878"/>
                </a:lnTo>
                <a:lnTo>
                  <a:pt x="6484" y="5869"/>
                </a:lnTo>
                <a:lnTo>
                  <a:pt x="6493" y="5869"/>
                </a:lnTo>
                <a:lnTo>
                  <a:pt x="6493" y="5860"/>
                </a:lnTo>
                <a:lnTo>
                  <a:pt x="6502" y="5860"/>
                </a:lnTo>
                <a:lnTo>
                  <a:pt x="6511" y="5851"/>
                </a:lnTo>
                <a:lnTo>
                  <a:pt x="6511" y="5843"/>
                </a:lnTo>
                <a:lnTo>
                  <a:pt x="6520" y="5843"/>
                </a:lnTo>
                <a:lnTo>
                  <a:pt x="6529" y="5834"/>
                </a:lnTo>
                <a:lnTo>
                  <a:pt x="6537" y="5834"/>
                </a:lnTo>
                <a:lnTo>
                  <a:pt x="6529" y="5825"/>
                </a:lnTo>
                <a:lnTo>
                  <a:pt x="6537" y="5816"/>
                </a:lnTo>
                <a:lnTo>
                  <a:pt x="6537" y="5825"/>
                </a:lnTo>
                <a:lnTo>
                  <a:pt x="6537" y="5816"/>
                </a:lnTo>
                <a:lnTo>
                  <a:pt x="6555" y="5798"/>
                </a:lnTo>
                <a:lnTo>
                  <a:pt x="6564" y="5790"/>
                </a:lnTo>
                <a:lnTo>
                  <a:pt x="6581" y="5781"/>
                </a:lnTo>
                <a:lnTo>
                  <a:pt x="6590" y="5772"/>
                </a:lnTo>
                <a:lnTo>
                  <a:pt x="6626" y="5772"/>
                </a:lnTo>
                <a:lnTo>
                  <a:pt x="6626" y="5754"/>
                </a:lnTo>
                <a:lnTo>
                  <a:pt x="6626" y="5763"/>
                </a:lnTo>
                <a:lnTo>
                  <a:pt x="6626" y="5772"/>
                </a:lnTo>
                <a:lnTo>
                  <a:pt x="6634" y="5763"/>
                </a:lnTo>
                <a:lnTo>
                  <a:pt x="6634" y="5754"/>
                </a:lnTo>
                <a:lnTo>
                  <a:pt x="6643" y="5745"/>
                </a:lnTo>
                <a:lnTo>
                  <a:pt x="6643" y="5737"/>
                </a:lnTo>
                <a:lnTo>
                  <a:pt x="6652" y="5737"/>
                </a:lnTo>
                <a:lnTo>
                  <a:pt x="6661" y="5728"/>
                </a:lnTo>
                <a:lnTo>
                  <a:pt x="6670" y="5728"/>
                </a:lnTo>
                <a:lnTo>
                  <a:pt x="6670" y="5719"/>
                </a:lnTo>
                <a:lnTo>
                  <a:pt x="6670" y="5710"/>
                </a:lnTo>
                <a:lnTo>
                  <a:pt x="6670" y="5719"/>
                </a:lnTo>
                <a:lnTo>
                  <a:pt x="6679" y="5719"/>
                </a:lnTo>
                <a:lnTo>
                  <a:pt x="6687" y="5710"/>
                </a:lnTo>
                <a:lnTo>
                  <a:pt x="6696" y="5710"/>
                </a:lnTo>
                <a:lnTo>
                  <a:pt x="6705" y="5710"/>
                </a:lnTo>
                <a:lnTo>
                  <a:pt x="6714" y="5710"/>
                </a:lnTo>
                <a:lnTo>
                  <a:pt x="6723" y="5701"/>
                </a:lnTo>
                <a:lnTo>
                  <a:pt x="6731" y="5701"/>
                </a:lnTo>
                <a:lnTo>
                  <a:pt x="6740" y="5701"/>
                </a:lnTo>
                <a:lnTo>
                  <a:pt x="6740" y="5693"/>
                </a:lnTo>
                <a:lnTo>
                  <a:pt x="6740" y="5684"/>
                </a:lnTo>
                <a:lnTo>
                  <a:pt x="6714" y="5693"/>
                </a:lnTo>
                <a:lnTo>
                  <a:pt x="6705" y="5684"/>
                </a:lnTo>
                <a:lnTo>
                  <a:pt x="6696" y="5684"/>
                </a:lnTo>
                <a:lnTo>
                  <a:pt x="6696" y="5675"/>
                </a:lnTo>
                <a:lnTo>
                  <a:pt x="6705" y="5684"/>
                </a:lnTo>
                <a:lnTo>
                  <a:pt x="6714" y="5684"/>
                </a:lnTo>
                <a:lnTo>
                  <a:pt x="6723" y="5675"/>
                </a:lnTo>
                <a:lnTo>
                  <a:pt x="6731" y="5666"/>
                </a:lnTo>
                <a:lnTo>
                  <a:pt x="6731" y="5657"/>
                </a:lnTo>
                <a:lnTo>
                  <a:pt x="6696" y="5648"/>
                </a:lnTo>
                <a:lnTo>
                  <a:pt x="6696" y="5640"/>
                </a:lnTo>
                <a:lnTo>
                  <a:pt x="6705" y="5648"/>
                </a:lnTo>
                <a:lnTo>
                  <a:pt x="6714" y="5648"/>
                </a:lnTo>
                <a:lnTo>
                  <a:pt x="6723" y="5648"/>
                </a:lnTo>
                <a:lnTo>
                  <a:pt x="6723" y="5640"/>
                </a:lnTo>
                <a:lnTo>
                  <a:pt x="6731" y="5640"/>
                </a:lnTo>
                <a:lnTo>
                  <a:pt x="6731" y="5648"/>
                </a:lnTo>
                <a:lnTo>
                  <a:pt x="6740" y="5648"/>
                </a:lnTo>
                <a:lnTo>
                  <a:pt x="6749" y="5657"/>
                </a:lnTo>
                <a:lnTo>
                  <a:pt x="6758" y="5657"/>
                </a:lnTo>
                <a:lnTo>
                  <a:pt x="6767" y="5648"/>
                </a:lnTo>
                <a:lnTo>
                  <a:pt x="6776" y="5640"/>
                </a:lnTo>
                <a:lnTo>
                  <a:pt x="6784" y="5631"/>
                </a:lnTo>
                <a:lnTo>
                  <a:pt x="6793" y="5622"/>
                </a:lnTo>
                <a:lnTo>
                  <a:pt x="6784" y="5613"/>
                </a:lnTo>
                <a:lnTo>
                  <a:pt x="6784" y="5604"/>
                </a:lnTo>
                <a:lnTo>
                  <a:pt x="6776" y="5613"/>
                </a:lnTo>
                <a:lnTo>
                  <a:pt x="6767" y="5622"/>
                </a:lnTo>
                <a:lnTo>
                  <a:pt x="6767" y="5631"/>
                </a:lnTo>
                <a:lnTo>
                  <a:pt x="6767" y="5622"/>
                </a:lnTo>
                <a:lnTo>
                  <a:pt x="6767" y="5613"/>
                </a:lnTo>
                <a:lnTo>
                  <a:pt x="6767" y="5604"/>
                </a:lnTo>
                <a:lnTo>
                  <a:pt x="6758" y="5604"/>
                </a:lnTo>
                <a:lnTo>
                  <a:pt x="6749" y="5604"/>
                </a:lnTo>
                <a:lnTo>
                  <a:pt x="6731" y="5604"/>
                </a:lnTo>
                <a:lnTo>
                  <a:pt x="6723" y="5604"/>
                </a:lnTo>
                <a:lnTo>
                  <a:pt x="6714" y="5604"/>
                </a:lnTo>
                <a:lnTo>
                  <a:pt x="6714" y="5595"/>
                </a:lnTo>
                <a:lnTo>
                  <a:pt x="6714" y="5587"/>
                </a:lnTo>
                <a:lnTo>
                  <a:pt x="6714" y="5578"/>
                </a:lnTo>
                <a:lnTo>
                  <a:pt x="6723" y="5587"/>
                </a:lnTo>
                <a:lnTo>
                  <a:pt x="6723" y="5595"/>
                </a:lnTo>
                <a:lnTo>
                  <a:pt x="6731" y="5595"/>
                </a:lnTo>
                <a:lnTo>
                  <a:pt x="6740" y="5595"/>
                </a:lnTo>
                <a:lnTo>
                  <a:pt x="6740" y="5587"/>
                </a:lnTo>
                <a:lnTo>
                  <a:pt x="6749" y="5587"/>
                </a:lnTo>
                <a:lnTo>
                  <a:pt x="6758" y="5595"/>
                </a:lnTo>
                <a:lnTo>
                  <a:pt x="6749" y="5587"/>
                </a:lnTo>
                <a:lnTo>
                  <a:pt x="6758" y="5587"/>
                </a:lnTo>
                <a:lnTo>
                  <a:pt x="6758" y="5578"/>
                </a:lnTo>
                <a:lnTo>
                  <a:pt x="6767" y="5578"/>
                </a:lnTo>
                <a:lnTo>
                  <a:pt x="6776" y="5587"/>
                </a:lnTo>
                <a:lnTo>
                  <a:pt x="6784" y="5595"/>
                </a:lnTo>
                <a:lnTo>
                  <a:pt x="6784" y="5578"/>
                </a:lnTo>
                <a:lnTo>
                  <a:pt x="6776" y="5569"/>
                </a:lnTo>
                <a:lnTo>
                  <a:pt x="6776" y="5560"/>
                </a:lnTo>
                <a:lnTo>
                  <a:pt x="6776" y="5551"/>
                </a:lnTo>
                <a:lnTo>
                  <a:pt x="6776" y="5543"/>
                </a:lnTo>
                <a:lnTo>
                  <a:pt x="6776" y="5551"/>
                </a:lnTo>
                <a:lnTo>
                  <a:pt x="6784" y="5578"/>
                </a:lnTo>
                <a:lnTo>
                  <a:pt x="6793" y="5595"/>
                </a:lnTo>
                <a:lnTo>
                  <a:pt x="6802" y="5613"/>
                </a:lnTo>
                <a:lnTo>
                  <a:pt x="6793" y="5578"/>
                </a:lnTo>
                <a:lnTo>
                  <a:pt x="6776" y="5543"/>
                </a:lnTo>
                <a:lnTo>
                  <a:pt x="6776" y="5534"/>
                </a:lnTo>
                <a:lnTo>
                  <a:pt x="6776" y="5525"/>
                </a:lnTo>
                <a:lnTo>
                  <a:pt x="6767" y="5525"/>
                </a:lnTo>
                <a:lnTo>
                  <a:pt x="6758" y="5525"/>
                </a:lnTo>
                <a:lnTo>
                  <a:pt x="6749" y="5525"/>
                </a:lnTo>
                <a:lnTo>
                  <a:pt x="6740" y="5525"/>
                </a:lnTo>
                <a:lnTo>
                  <a:pt x="6731" y="5525"/>
                </a:lnTo>
                <a:lnTo>
                  <a:pt x="6731" y="5516"/>
                </a:lnTo>
                <a:lnTo>
                  <a:pt x="6723" y="5516"/>
                </a:lnTo>
                <a:lnTo>
                  <a:pt x="6723" y="5498"/>
                </a:lnTo>
                <a:lnTo>
                  <a:pt x="6714" y="5498"/>
                </a:lnTo>
                <a:lnTo>
                  <a:pt x="6705" y="5498"/>
                </a:lnTo>
                <a:lnTo>
                  <a:pt x="6696" y="5498"/>
                </a:lnTo>
                <a:lnTo>
                  <a:pt x="6687" y="5490"/>
                </a:lnTo>
                <a:lnTo>
                  <a:pt x="6679" y="5490"/>
                </a:lnTo>
                <a:lnTo>
                  <a:pt x="6696" y="5490"/>
                </a:lnTo>
                <a:lnTo>
                  <a:pt x="6723" y="5498"/>
                </a:lnTo>
                <a:lnTo>
                  <a:pt x="6723" y="5507"/>
                </a:lnTo>
                <a:lnTo>
                  <a:pt x="6731" y="5507"/>
                </a:lnTo>
                <a:lnTo>
                  <a:pt x="6740" y="5516"/>
                </a:lnTo>
                <a:lnTo>
                  <a:pt x="6749" y="5516"/>
                </a:lnTo>
                <a:lnTo>
                  <a:pt x="6749" y="5507"/>
                </a:lnTo>
                <a:lnTo>
                  <a:pt x="6740" y="5498"/>
                </a:lnTo>
                <a:lnTo>
                  <a:pt x="6731" y="5498"/>
                </a:lnTo>
                <a:lnTo>
                  <a:pt x="6723" y="5490"/>
                </a:lnTo>
                <a:lnTo>
                  <a:pt x="6714" y="5481"/>
                </a:lnTo>
                <a:lnTo>
                  <a:pt x="6714" y="5472"/>
                </a:lnTo>
                <a:lnTo>
                  <a:pt x="6731" y="5490"/>
                </a:lnTo>
                <a:lnTo>
                  <a:pt x="6740" y="5498"/>
                </a:lnTo>
                <a:lnTo>
                  <a:pt x="6740" y="5490"/>
                </a:lnTo>
                <a:lnTo>
                  <a:pt x="6740" y="5481"/>
                </a:lnTo>
                <a:lnTo>
                  <a:pt x="6749" y="5490"/>
                </a:lnTo>
                <a:lnTo>
                  <a:pt x="6749" y="5481"/>
                </a:lnTo>
                <a:lnTo>
                  <a:pt x="6749" y="5472"/>
                </a:lnTo>
                <a:lnTo>
                  <a:pt x="6740" y="5472"/>
                </a:lnTo>
                <a:lnTo>
                  <a:pt x="6749" y="5472"/>
                </a:lnTo>
                <a:lnTo>
                  <a:pt x="6731" y="5463"/>
                </a:lnTo>
                <a:lnTo>
                  <a:pt x="6723" y="5454"/>
                </a:lnTo>
                <a:lnTo>
                  <a:pt x="6723" y="5445"/>
                </a:lnTo>
                <a:lnTo>
                  <a:pt x="6705" y="5437"/>
                </a:lnTo>
                <a:lnTo>
                  <a:pt x="6705" y="5428"/>
                </a:lnTo>
                <a:lnTo>
                  <a:pt x="6687" y="5419"/>
                </a:lnTo>
                <a:lnTo>
                  <a:pt x="6696" y="5419"/>
                </a:lnTo>
                <a:lnTo>
                  <a:pt x="6705" y="5428"/>
                </a:lnTo>
                <a:lnTo>
                  <a:pt x="6714" y="5437"/>
                </a:lnTo>
                <a:lnTo>
                  <a:pt x="6731" y="5463"/>
                </a:lnTo>
                <a:lnTo>
                  <a:pt x="6740" y="5463"/>
                </a:lnTo>
                <a:lnTo>
                  <a:pt x="6749" y="5463"/>
                </a:lnTo>
                <a:lnTo>
                  <a:pt x="6749" y="5454"/>
                </a:lnTo>
                <a:lnTo>
                  <a:pt x="6749" y="5445"/>
                </a:lnTo>
                <a:lnTo>
                  <a:pt x="6749" y="5437"/>
                </a:lnTo>
                <a:lnTo>
                  <a:pt x="6740" y="5428"/>
                </a:lnTo>
                <a:lnTo>
                  <a:pt x="6731" y="5428"/>
                </a:lnTo>
                <a:lnTo>
                  <a:pt x="6723" y="5419"/>
                </a:lnTo>
                <a:lnTo>
                  <a:pt x="6705" y="5419"/>
                </a:lnTo>
                <a:lnTo>
                  <a:pt x="6696" y="5401"/>
                </a:lnTo>
                <a:lnTo>
                  <a:pt x="6687" y="5401"/>
                </a:lnTo>
                <a:lnTo>
                  <a:pt x="6679" y="5401"/>
                </a:lnTo>
                <a:lnTo>
                  <a:pt x="6679" y="5384"/>
                </a:lnTo>
                <a:lnTo>
                  <a:pt x="6687" y="5375"/>
                </a:lnTo>
                <a:lnTo>
                  <a:pt x="6696" y="5366"/>
                </a:lnTo>
                <a:lnTo>
                  <a:pt x="6696" y="5357"/>
                </a:lnTo>
                <a:lnTo>
                  <a:pt x="6696" y="5366"/>
                </a:lnTo>
                <a:lnTo>
                  <a:pt x="6696" y="5375"/>
                </a:lnTo>
                <a:lnTo>
                  <a:pt x="6687" y="5375"/>
                </a:lnTo>
                <a:lnTo>
                  <a:pt x="6679" y="5384"/>
                </a:lnTo>
                <a:lnTo>
                  <a:pt x="6679" y="5392"/>
                </a:lnTo>
                <a:lnTo>
                  <a:pt x="6679" y="5401"/>
                </a:lnTo>
                <a:lnTo>
                  <a:pt x="6687" y="5401"/>
                </a:lnTo>
                <a:lnTo>
                  <a:pt x="6696" y="5392"/>
                </a:lnTo>
                <a:lnTo>
                  <a:pt x="6696" y="5401"/>
                </a:lnTo>
                <a:lnTo>
                  <a:pt x="6705" y="5401"/>
                </a:lnTo>
                <a:lnTo>
                  <a:pt x="6705" y="5410"/>
                </a:lnTo>
                <a:lnTo>
                  <a:pt x="6705" y="5401"/>
                </a:lnTo>
                <a:lnTo>
                  <a:pt x="6714" y="5410"/>
                </a:lnTo>
                <a:lnTo>
                  <a:pt x="6731" y="5410"/>
                </a:lnTo>
                <a:lnTo>
                  <a:pt x="6740" y="5419"/>
                </a:lnTo>
                <a:lnTo>
                  <a:pt x="6749" y="5428"/>
                </a:lnTo>
                <a:lnTo>
                  <a:pt x="6749" y="5419"/>
                </a:lnTo>
                <a:lnTo>
                  <a:pt x="6740" y="5419"/>
                </a:lnTo>
                <a:lnTo>
                  <a:pt x="6740" y="5410"/>
                </a:lnTo>
                <a:lnTo>
                  <a:pt x="6723" y="5392"/>
                </a:lnTo>
                <a:lnTo>
                  <a:pt x="6723" y="5384"/>
                </a:lnTo>
                <a:lnTo>
                  <a:pt x="6731" y="5392"/>
                </a:lnTo>
                <a:lnTo>
                  <a:pt x="6731" y="5401"/>
                </a:lnTo>
                <a:lnTo>
                  <a:pt x="6740" y="5401"/>
                </a:lnTo>
                <a:lnTo>
                  <a:pt x="6740" y="5392"/>
                </a:lnTo>
                <a:lnTo>
                  <a:pt x="6731" y="5384"/>
                </a:lnTo>
                <a:lnTo>
                  <a:pt x="6731" y="5366"/>
                </a:lnTo>
                <a:lnTo>
                  <a:pt x="6731" y="5357"/>
                </a:lnTo>
                <a:lnTo>
                  <a:pt x="6731" y="5348"/>
                </a:lnTo>
                <a:lnTo>
                  <a:pt x="6731" y="5340"/>
                </a:lnTo>
                <a:lnTo>
                  <a:pt x="6740" y="5348"/>
                </a:lnTo>
                <a:lnTo>
                  <a:pt x="6740" y="5340"/>
                </a:lnTo>
                <a:lnTo>
                  <a:pt x="6731" y="5331"/>
                </a:lnTo>
                <a:lnTo>
                  <a:pt x="6731" y="5322"/>
                </a:lnTo>
                <a:lnTo>
                  <a:pt x="6740" y="5331"/>
                </a:lnTo>
                <a:lnTo>
                  <a:pt x="6740" y="5322"/>
                </a:lnTo>
                <a:lnTo>
                  <a:pt x="6749" y="5313"/>
                </a:lnTo>
                <a:lnTo>
                  <a:pt x="6749" y="5322"/>
                </a:lnTo>
                <a:lnTo>
                  <a:pt x="6749" y="5313"/>
                </a:lnTo>
                <a:lnTo>
                  <a:pt x="6758" y="5313"/>
                </a:lnTo>
                <a:lnTo>
                  <a:pt x="6767" y="5313"/>
                </a:lnTo>
                <a:lnTo>
                  <a:pt x="6767" y="5304"/>
                </a:lnTo>
                <a:lnTo>
                  <a:pt x="6767" y="5295"/>
                </a:lnTo>
                <a:lnTo>
                  <a:pt x="6776" y="5295"/>
                </a:lnTo>
                <a:lnTo>
                  <a:pt x="6776" y="5304"/>
                </a:lnTo>
                <a:lnTo>
                  <a:pt x="6784" y="5304"/>
                </a:lnTo>
                <a:lnTo>
                  <a:pt x="6776" y="5304"/>
                </a:lnTo>
                <a:lnTo>
                  <a:pt x="6767" y="5313"/>
                </a:lnTo>
                <a:lnTo>
                  <a:pt x="6776" y="5313"/>
                </a:lnTo>
                <a:lnTo>
                  <a:pt x="6784" y="5313"/>
                </a:lnTo>
                <a:lnTo>
                  <a:pt x="6776" y="5313"/>
                </a:lnTo>
                <a:lnTo>
                  <a:pt x="6767" y="5313"/>
                </a:lnTo>
                <a:lnTo>
                  <a:pt x="6758" y="5322"/>
                </a:lnTo>
                <a:lnTo>
                  <a:pt x="6758" y="5331"/>
                </a:lnTo>
                <a:lnTo>
                  <a:pt x="6758" y="5340"/>
                </a:lnTo>
                <a:lnTo>
                  <a:pt x="6758" y="5348"/>
                </a:lnTo>
                <a:lnTo>
                  <a:pt x="6749" y="5348"/>
                </a:lnTo>
                <a:lnTo>
                  <a:pt x="6749" y="5357"/>
                </a:lnTo>
                <a:lnTo>
                  <a:pt x="6749" y="5348"/>
                </a:lnTo>
                <a:lnTo>
                  <a:pt x="6758" y="5357"/>
                </a:lnTo>
                <a:lnTo>
                  <a:pt x="6749" y="5366"/>
                </a:lnTo>
                <a:lnTo>
                  <a:pt x="6749" y="5375"/>
                </a:lnTo>
                <a:lnTo>
                  <a:pt x="6749" y="5366"/>
                </a:lnTo>
                <a:lnTo>
                  <a:pt x="6758" y="5366"/>
                </a:lnTo>
                <a:lnTo>
                  <a:pt x="6758" y="5375"/>
                </a:lnTo>
                <a:lnTo>
                  <a:pt x="6767" y="5384"/>
                </a:lnTo>
                <a:lnTo>
                  <a:pt x="6758" y="5384"/>
                </a:lnTo>
                <a:lnTo>
                  <a:pt x="6749" y="5384"/>
                </a:lnTo>
                <a:lnTo>
                  <a:pt x="6749" y="5392"/>
                </a:lnTo>
                <a:lnTo>
                  <a:pt x="6758" y="5401"/>
                </a:lnTo>
                <a:lnTo>
                  <a:pt x="6767" y="5401"/>
                </a:lnTo>
                <a:lnTo>
                  <a:pt x="6767" y="5410"/>
                </a:lnTo>
                <a:lnTo>
                  <a:pt x="6767" y="5401"/>
                </a:lnTo>
                <a:lnTo>
                  <a:pt x="6776" y="5401"/>
                </a:lnTo>
                <a:lnTo>
                  <a:pt x="6776" y="5410"/>
                </a:lnTo>
                <a:lnTo>
                  <a:pt x="6776" y="5401"/>
                </a:lnTo>
                <a:lnTo>
                  <a:pt x="6784" y="5401"/>
                </a:lnTo>
                <a:lnTo>
                  <a:pt x="6784" y="5410"/>
                </a:lnTo>
                <a:lnTo>
                  <a:pt x="6776" y="5410"/>
                </a:lnTo>
                <a:lnTo>
                  <a:pt x="6776" y="5419"/>
                </a:lnTo>
                <a:lnTo>
                  <a:pt x="6784" y="5419"/>
                </a:lnTo>
                <a:lnTo>
                  <a:pt x="6784" y="5428"/>
                </a:lnTo>
                <a:lnTo>
                  <a:pt x="6784" y="5437"/>
                </a:lnTo>
                <a:lnTo>
                  <a:pt x="6793" y="5437"/>
                </a:lnTo>
                <a:lnTo>
                  <a:pt x="6793" y="5445"/>
                </a:lnTo>
                <a:lnTo>
                  <a:pt x="6784" y="5454"/>
                </a:lnTo>
                <a:lnTo>
                  <a:pt x="6776" y="5463"/>
                </a:lnTo>
                <a:lnTo>
                  <a:pt x="6776" y="5481"/>
                </a:lnTo>
                <a:lnTo>
                  <a:pt x="6776" y="5498"/>
                </a:lnTo>
                <a:lnTo>
                  <a:pt x="6776" y="5507"/>
                </a:lnTo>
                <a:lnTo>
                  <a:pt x="6784" y="5490"/>
                </a:lnTo>
                <a:lnTo>
                  <a:pt x="6784" y="5481"/>
                </a:lnTo>
                <a:lnTo>
                  <a:pt x="6793" y="5472"/>
                </a:lnTo>
                <a:lnTo>
                  <a:pt x="6802" y="5472"/>
                </a:lnTo>
                <a:lnTo>
                  <a:pt x="6802" y="5463"/>
                </a:lnTo>
                <a:lnTo>
                  <a:pt x="6820" y="5428"/>
                </a:lnTo>
                <a:lnTo>
                  <a:pt x="6820" y="5419"/>
                </a:lnTo>
                <a:lnTo>
                  <a:pt x="6829" y="5410"/>
                </a:lnTo>
                <a:lnTo>
                  <a:pt x="6837" y="5410"/>
                </a:lnTo>
                <a:lnTo>
                  <a:pt x="6837" y="5401"/>
                </a:lnTo>
                <a:lnTo>
                  <a:pt x="6837" y="5392"/>
                </a:lnTo>
                <a:lnTo>
                  <a:pt x="6837" y="5401"/>
                </a:lnTo>
                <a:lnTo>
                  <a:pt x="6837" y="5392"/>
                </a:lnTo>
                <a:lnTo>
                  <a:pt x="6846" y="5392"/>
                </a:lnTo>
                <a:lnTo>
                  <a:pt x="6837" y="5384"/>
                </a:lnTo>
                <a:lnTo>
                  <a:pt x="6829" y="5384"/>
                </a:lnTo>
                <a:lnTo>
                  <a:pt x="6837" y="5375"/>
                </a:lnTo>
                <a:lnTo>
                  <a:pt x="6837" y="5366"/>
                </a:lnTo>
                <a:lnTo>
                  <a:pt x="6829" y="5366"/>
                </a:lnTo>
                <a:lnTo>
                  <a:pt x="6820" y="5348"/>
                </a:lnTo>
                <a:lnTo>
                  <a:pt x="6820" y="5340"/>
                </a:lnTo>
                <a:lnTo>
                  <a:pt x="6811" y="5322"/>
                </a:lnTo>
                <a:lnTo>
                  <a:pt x="6802" y="5313"/>
                </a:lnTo>
                <a:lnTo>
                  <a:pt x="6802" y="5304"/>
                </a:lnTo>
                <a:lnTo>
                  <a:pt x="6802" y="5295"/>
                </a:lnTo>
                <a:lnTo>
                  <a:pt x="6811" y="5287"/>
                </a:lnTo>
                <a:lnTo>
                  <a:pt x="6811" y="5278"/>
                </a:lnTo>
                <a:lnTo>
                  <a:pt x="6820" y="5269"/>
                </a:lnTo>
                <a:lnTo>
                  <a:pt x="6829" y="5269"/>
                </a:lnTo>
                <a:lnTo>
                  <a:pt x="6837" y="5260"/>
                </a:lnTo>
                <a:lnTo>
                  <a:pt x="6837" y="5269"/>
                </a:lnTo>
                <a:lnTo>
                  <a:pt x="6820" y="5278"/>
                </a:lnTo>
                <a:lnTo>
                  <a:pt x="6811" y="5278"/>
                </a:lnTo>
                <a:lnTo>
                  <a:pt x="6811" y="5287"/>
                </a:lnTo>
                <a:lnTo>
                  <a:pt x="6802" y="5295"/>
                </a:lnTo>
                <a:lnTo>
                  <a:pt x="6802" y="5304"/>
                </a:lnTo>
                <a:lnTo>
                  <a:pt x="6820" y="5322"/>
                </a:lnTo>
                <a:lnTo>
                  <a:pt x="6829" y="5322"/>
                </a:lnTo>
                <a:lnTo>
                  <a:pt x="6837" y="5331"/>
                </a:lnTo>
                <a:lnTo>
                  <a:pt x="6846" y="5331"/>
                </a:lnTo>
                <a:lnTo>
                  <a:pt x="6855" y="5331"/>
                </a:lnTo>
                <a:lnTo>
                  <a:pt x="6846" y="5340"/>
                </a:lnTo>
                <a:lnTo>
                  <a:pt x="6846" y="5348"/>
                </a:lnTo>
                <a:lnTo>
                  <a:pt x="6864" y="5348"/>
                </a:lnTo>
                <a:lnTo>
                  <a:pt x="6873" y="5331"/>
                </a:lnTo>
                <a:lnTo>
                  <a:pt x="6873" y="5322"/>
                </a:lnTo>
                <a:lnTo>
                  <a:pt x="6881" y="5313"/>
                </a:lnTo>
                <a:lnTo>
                  <a:pt x="6881" y="5322"/>
                </a:lnTo>
                <a:lnTo>
                  <a:pt x="6890" y="5313"/>
                </a:lnTo>
                <a:lnTo>
                  <a:pt x="6890" y="5304"/>
                </a:lnTo>
                <a:lnTo>
                  <a:pt x="6899" y="5295"/>
                </a:lnTo>
                <a:lnTo>
                  <a:pt x="6908" y="5287"/>
                </a:lnTo>
                <a:lnTo>
                  <a:pt x="6908" y="5269"/>
                </a:lnTo>
                <a:lnTo>
                  <a:pt x="6908" y="5260"/>
                </a:lnTo>
                <a:lnTo>
                  <a:pt x="6917" y="5260"/>
                </a:lnTo>
                <a:lnTo>
                  <a:pt x="6908" y="5278"/>
                </a:lnTo>
                <a:lnTo>
                  <a:pt x="6917" y="5269"/>
                </a:lnTo>
                <a:lnTo>
                  <a:pt x="6917" y="5251"/>
                </a:lnTo>
                <a:lnTo>
                  <a:pt x="6917" y="5242"/>
                </a:lnTo>
                <a:lnTo>
                  <a:pt x="6926" y="5234"/>
                </a:lnTo>
                <a:lnTo>
                  <a:pt x="6917" y="5225"/>
                </a:lnTo>
                <a:lnTo>
                  <a:pt x="6899" y="5225"/>
                </a:lnTo>
                <a:lnTo>
                  <a:pt x="6899" y="5216"/>
                </a:lnTo>
                <a:lnTo>
                  <a:pt x="6899" y="5207"/>
                </a:lnTo>
                <a:lnTo>
                  <a:pt x="6908" y="5207"/>
                </a:lnTo>
                <a:lnTo>
                  <a:pt x="6908" y="5198"/>
                </a:lnTo>
                <a:lnTo>
                  <a:pt x="6917" y="5198"/>
                </a:lnTo>
                <a:lnTo>
                  <a:pt x="6926" y="5181"/>
                </a:lnTo>
                <a:lnTo>
                  <a:pt x="6926" y="5172"/>
                </a:lnTo>
                <a:lnTo>
                  <a:pt x="6926" y="5163"/>
                </a:lnTo>
                <a:lnTo>
                  <a:pt x="6917" y="5154"/>
                </a:lnTo>
                <a:lnTo>
                  <a:pt x="6926" y="5154"/>
                </a:lnTo>
                <a:lnTo>
                  <a:pt x="6926" y="5163"/>
                </a:lnTo>
                <a:lnTo>
                  <a:pt x="6926" y="5172"/>
                </a:lnTo>
                <a:lnTo>
                  <a:pt x="6926" y="5181"/>
                </a:lnTo>
                <a:lnTo>
                  <a:pt x="6926" y="5189"/>
                </a:lnTo>
                <a:lnTo>
                  <a:pt x="6917" y="5198"/>
                </a:lnTo>
                <a:lnTo>
                  <a:pt x="6926" y="5189"/>
                </a:lnTo>
                <a:lnTo>
                  <a:pt x="6934" y="5181"/>
                </a:lnTo>
                <a:lnTo>
                  <a:pt x="6943" y="5181"/>
                </a:lnTo>
                <a:lnTo>
                  <a:pt x="6952" y="5172"/>
                </a:lnTo>
                <a:lnTo>
                  <a:pt x="6978" y="5163"/>
                </a:lnTo>
                <a:lnTo>
                  <a:pt x="6987" y="5154"/>
                </a:lnTo>
                <a:lnTo>
                  <a:pt x="6996" y="5145"/>
                </a:lnTo>
                <a:lnTo>
                  <a:pt x="7005" y="5154"/>
                </a:lnTo>
                <a:lnTo>
                  <a:pt x="7031" y="5154"/>
                </a:lnTo>
                <a:lnTo>
                  <a:pt x="7040" y="5145"/>
                </a:lnTo>
                <a:lnTo>
                  <a:pt x="7049" y="5145"/>
                </a:lnTo>
                <a:lnTo>
                  <a:pt x="7058" y="5145"/>
                </a:lnTo>
                <a:lnTo>
                  <a:pt x="7067" y="5145"/>
                </a:lnTo>
                <a:lnTo>
                  <a:pt x="7084" y="5145"/>
                </a:lnTo>
                <a:lnTo>
                  <a:pt x="7102" y="5145"/>
                </a:lnTo>
                <a:lnTo>
                  <a:pt x="7102" y="5137"/>
                </a:lnTo>
                <a:lnTo>
                  <a:pt x="7111" y="5119"/>
                </a:lnTo>
                <a:lnTo>
                  <a:pt x="7111" y="5110"/>
                </a:lnTo>
                <a:lnTo>
                  <a:pt x="7111" y="5101"/>
                </a:lnTo>
                <a:lnTo>
                  <a:pt x="7111" y="5110"/>
                </a:lnTo>
                <a:lnTo>
                  <a:pt x="7120" y="5110"/>
                </a:lnTo>
                <a:lnTo>
                  <a:pt x="7120" y="5119"/>
                </a:lnTo>
                <a:lnTo>
                  <a:pt x="7128" y="5110"/>
                </a:lnTo>
                <a:lnTo>
                  <a:pt x="7120" y="5119"/>
                </a:lnTo>
                <a:lnTo>
                  <a:pt x="7128" y="5128"/>
                </a:lnTo>
                <a:lnTo>
                  <a:pt x="7137" y="5128"/>
                </a:lnTo>
                <a:lnTo>
                  <a:pt x="7164" y="5110"/>
                </a:lnTo>
                <a:lnTo>
                  <a:pt x="7164" y="5119"/>
                </a:lnTo>
                <a:lnTo>
                  <a:pt x="7164" y="5128"/>
                </a:lnTo>
                <a:lnTo>
                  <a:pt x="7173" y="5119"/>
                </a:lnTo>
                <a:lnTo>
                  <a:pt x="7181" y="5119"/>
                </a:lnTo>
                <a:lnTo>
                  <a:pt x="7208" y="5119"/>
                </a:lnTo>
                <a:lnTo>
                  <a:pt x="7217" y="5110"/>
                </a:lnTo>
                <a:lnTo>
                  <a:pt x="7217" y="5119"/>
                </a:lnTo>
                <a:lnTo>
                  <a:pt x="7217" y="5110"/>
                </a:lnTo>
                <a:lnTo>
                  <a:pt x="7217" y="5101"/>
                </a:lnTo>
                <a:lnTo>
                  <a:pt x="7217" y="5092"/>
                </a:lnTo>
                <a:lnTo>
                  <a:pt x="7208" y="5084"/>
                </a:lnTo>
                <a:lnTo>
                  <a:pt x="7199" y="5075"/>
                </a:lnTo>
                <a:lnTo>
                  <a:pt x="7190" y="5075"/>
                </a:lnTo>
                <a:lnTo>
                  <a:pt x="7199" y="5084"/>
                </a:lnTo>
                <a:lnTo>
                  <a:pt x="7208" y="5084"/>
                </a:lnTo>
                <a:lnTo>
                  <a:pt x="7208" y="5092"/>
                </a:lnTo>
                <a:lnTo>
                  <a:pt x="7208" y="5101"/>
                </a:lnTo>
                <a:lnTo>
                  <a:pt x="7199" y="5110"/>
                </a:lnTo>
                <a:lnTo>
                  <a:pt x="7190" y="5110"/>
                </a:lnTo>
                <a:lnTo>
                  <a:pt x="7181" y="5110"/>
                </a:lnTo>
                <a:lnTo>
                  <a:pt x="7173" y="5101"/>
                </a:lnTo>
                <a:lnTo>
                  <a:pt x="7173" y="5092"/>
                </a:lnTo>
                <a:lnTo>
                  <a:pt x="7164" y="5084"/>
                </a:lnTo>
                <a:lnTo>
                  <a:pt x="7155" y="5066"/>
                </a:lnTo>
                <a:lnTo>
                  <a:pt x="7137" y="5057"/>
                </a:lnTo>
                <a:lnTo>
                  <a:pt x="7146" y="5048"/>
                </a:lnTo>
                <a:lnTo>
                  <a:pt x="7146" y="5039"/>
                </a:lnTo>
                <a:lnTo>
                  <a:pt x="7155" y="5039"/>
                </a:lnTo>
                <a:lnTo>
                  <a:pt x="7164" y="5031"/>
                </a:lnTo>
                <a:lnTo>
                  <a:pt x="7155" y="5031"/>
                </a:lnTo>
                <a:lnTo>
                  <a:pt x="7155" y="5022"/>
                </a:lnTo>
                <a:lnTo>
                  <a:pt x="7155" y="5013"/>
                </a:lnTo>
                <a:lnTo>
                  <a:pt x="7155" y="5004"/>
                </a:lnTo>
                <a:lnTo>
                  <a:pt x="7155" y="4995"/>
                </a:lnTo>
                <a:lnTo>
                  <a:pt x="7164" y="4986"/>
                </a:lnTo>
                <a:lnTo>
                  <a:pt x="7173" y="4969"/>
                </a:lnTo>
                <a:lnTo>
                  <a:pt x="7181" y="4951"/>
                </a:lnTo>
                <a:lnTo>
                  <a:pt x="7199" y="4942"/>
                </a:lnTo>
                <a:lnTo>
                  <a:pt x="7190" y="4942"/>
                </a:lnTo>
                <a:lnTo>
                  <a:pt x="7199" y="4934"/>
                </a:lnTo>
                <a:lnTo>
                  <a:pt x="7208" y="4925"/>
                </a:lnTo>
                <a:lnTo>
                  <a:pt x="7217" y="4925"/>
                </a:lnTo>
                <a:lnTo>
                  <a:pt x="7226" y="4925"/>
                </a:lnTo>
                <a:lnTo>
                  <a:pt x="7226" y="4934"/>
                </a:lnTo>
                <a:lnTo>
                  <a:pt x="7226" y="4925"/>
                </a:lnTo>
                <a:lnTo>
                  <a:pt x="7226" y="4916"/>
                </a:lnTo>
                <a:lnTo>
                  <a:pt x="7226" y="4925"/>
                </a:lnTo>
                <a:lnTo>
                  <a:pt x="7234" y="4925"/>
                </a:lnTo>
                <a:lnTo>
                  <a:pt x="7234" y="4916"/>
                </a:lnTo>
                <a:lnTo>
                  <a:pt x="7234" y="4907"/>
                </a:lnTo>
                <a:lnTo>
                  <a:pt x="7243" y="4916"/>
                </a:lnTo>
                <a:lnTo>
                  <a:pt x="7243" y="4907"/>
                </a:lnTo>
                <a:lnTo>
                  <a:pt x="7243" y="4916"/>
                </a:lnTo>
                <a:lnTo>
                  <a:pt x="7252" y="4916"/>
                </a:lnTo>
                <a:lnTo>
                  <a:pt x="7261" y="4907"/>
                </a:lnTo>
                <a:lnTo>
                  <a:pt x="7270" y="4907"/>
                </a:lnTo>
                <a:lnTo>
                  <a:pt x="7278" y="4907"/>
                </a:lnTo>
                <a:lnTo>
                  <a:pt x="7278" y="4898"/>
                </a:lnTo>
                <a:lnTo>
                  <a:pt x="7278" y="4889"/>
                </a:lnTo>
                <a:lnTo>
                  <a:pt x="7287" y="4881"/>
                </a:lnTo>
                <a:lnTo>
                  <a:pt x="7287" y="4872"/>
                </a:lnTo>
                <a:lnTo>
                  <a:pt x="7296" y="4863"/>
                </a:lnTo>
                <a:lnTo>
                  <a:pt x="7305" y="4854"/>
                </a:lnTo>
                <a:lnTo>
                  <a:pt x="7305" y="4863"/>
                </a:lnTo>
                <a:lnTo>
                  <a:pt x="7305" y="4872"/>
                </a:lnTo>
                <a:lnTo>
                  <a:pt x="7296" y="4881"/>
                </a:lnTo>
                <a:lnTo>
                  <a:pt x="7305" y="4881"/>
                </a:lnTo>
                <a:lnTo>
                  <a:pt x="7314" y="4881"/>
                </a:lnTo>
                <a:lnTo>
                  <a:pt x="7323" y="4889"/>
                </a:lnTo>
                <a:lnTo>
                  <a:pt x="7323" y="4881"/>
                </a:lnTo>
                <a:lnTo>
                  <a:pt x="7323" y="4872"/>
                </a:lnTo>
                <a:lnTo>
                  <a:pt x="7323" y="4863"/>
                </a:lnTo>
                <a:lnTo>
                  <a:pt x="7331" y="4863"/>
                </a:lnTo>
                <a:lnTo>
                  <a:pt x="7331" y="4872"/>
                </a:lnTo>
                <a:lnTo>
                  <a:pt x="7340" y="4863"/>
                </a:lnTo>
                <a:lnTo>
                  <a:pt x="7349" y="4863"/>
                </a:lnTo>
                <a:lnTo>
                  <a:pt x="7349" y="4872"/>
                </a:lnTo>
                <a:lnTo>
                  <a:pt x="7358" y="4872"/>
                </a:lnTo>
                <a:lnTo>
                  <a:pt x="7358" y="4863"/>
                </a:lnTo>
                <a:lnTo>
                  <a:pt x="7367" y="4872"/>
                </a:lnTo>
                <a:lnTo>
                  <a:pt x="7367" y="4854"/>
                </a:lnTo>
                <a:lnTo>
                  <a:pt x="7376" y="4854"/>
                </a:lnTo>
                <a:lnTo>
                  <a:pt x="7384" y="4854"/>
                </a:lnTo>
                <a:lnTo>
                  <a:pt x="7393" y="4854"/>
                </a:lnTo>
                <a:lnTo>
                  <a:pt x="7402" y="4845"/>
                </a:lnTo>
                <a:lnTo>
                  <a:pt x="7420" y="4845"/>
                </a:lnTo>
                <a:lnTo>
                  <a:pt x="7437" y="4836"/>
                </a:lnTo>
                <a:lnTo>
                  <a:pt x="7428" y="4828"/>
                </a:lnTo>
                <a:lnTo>
                  <a:pt x="7428" y="4819"/>
                </a:lnTo>
                <a:lnTo>
                  <a:pt x="7428" y="4810"/>
                </a:lnTo>
                <a:lnTo>
                  <a:pt x="7420" y="4810"/>
                </a:lnTo>
                <a:lnTo>
                  <a:pt x="7420" y="4801"/>
                </a:lnTo>
                <a:lnTo>
                  <a:pt x="7428" y="4801"/>
                </a:lnTo>
                <a:lnTo>
                  <a:pt x="7437" y="4801"/>
                </a:lnTo>
                <a:lnTo>
                  <a:pt x="7437" y="4810"/>
                </a:lnTo>
                <a:lnTo>
                  <a:pt x="7446" y="4810"/>
                </a:lnTo>
                <a:lnTo>
                  <a:pt x="7455" y="4810"/>
                </a:lnTo>
                <a:lnTo>
                  <a:pt x="7473" y="4801"/>
                </a:lnTo>
                <a:lnTo>
                  <a:pt x="7473" y="4810"/>
                </a:lnTo>
                <a:lnTo>
                  <a:pt x="7481" y="4810"/>
                </a:lnTo>
                <a:lnTo>
                  <a:pt x="7490" y="4801"/>
                </a:lnTo>
                <a:lnTo>
                  <a:pt x="7499" y="4801"/>
                </a:lnTo>
                <a:lnTo>
                  <a:pt x="7499" y="4792"/>
                </a:lnTo>
                <a:lnTo>
                  <a:pt x="7490" y="4792"/>
                </a:lnTo>
                <a:lnTo>
                  <a:pt x="7499" y="4784"/>
                </a:lnTo>
                <a:lnTo>
                  <a:pt x="7508" y="4784"/>
                </a:lnTo>
                <a:lnTo>
                  <a:pt x="7499" y="4784"/>
                </a:lnTo>
                <a:lnTo>
                  <a:pt x="7499" y="4792"/>
                </a:lnTo>
                <a:lnTo>
                  <a:pt x="7508" y="4801"/>
                </a:lnTo>
                <a:lnTo>
                  <a:pt x="7517" y="4801"/>
                </a:lnTo>
                <a:lnTo>
                  <a:pt x="7543" y="4784"/>
                </a:lnTo>
                <a:lnTo>
                  <a:pt x="7561" y="4775"/>
                </a:lnTo>
                <a:lnTo>
                  <a:pt x="7578" y="4766"/>
                </a:lnTo>
                <a:lnTo>
                  <a:pt x="7587" y="4766"/>
                </a:lnTo>
                <a:lnTo>
                  <a:pt x="7596" y="4757"/>
                </a:lnTo>
                <a:lnTo>
                  <a:pt x="7614" y="4748"/>
                </a:lnTo>
                <a:lnTo>
                  <a:pt x="7605" y="4739"/>
                </a:lnTo>
                <a:lnTo>
                  <a:pt x="7605" y="4731"/>
                </a:lnTo>
                <a:lnTo>
                  <a:pt x="7614" y="4739"/>
                </a:lnTo>
                <a:lnTo>
                  <a:pt x="7614" y="4748"/>
                </a:lnTo>
                <a:lnTo>
                  <a:pt x="7623" y="4739"/>
                </a:lnTo>
                <a:lnTo>
                  <a:pt x="7631" y="4739"/>
                </a:lnTo>
                <a:lnTo>
                  <a:pt x="7631" y="4748"/>
                </a:lnTo>
                <a:lnTo>
                  <a:pt x="7623" y="4748"/>
                </a:lnTo>
                <a:lnTo>
                  <a:pt x="7614" y="4766"/>
                </a:lnTo>
                <a:lnTo>
                  <a:pt x="7596" y="4775"/>
                </a:lnTo>
                <a:lnTo>
                  <a:pt x="7587" y="4784"/>
                </a:lnTo>
                <a:lnTo>
                  <a:pt x="7596" y="4784"/>
                </a:lnTo>
                <a:lnTo>
                  <a:pt x="7596" y="4792"/>
                </a:lnTo>
                <a:lnTo>
                  <a:pt x="7605" y="4784"/>
                </a:lnTo>
                <a:lnTo>
                  <a:pt x="7631" y="4784"/>
                </a:lnTo>
                <a:lnTo>
                  <a:pt x="7649" y="4784"/>
                </a:lnTo>
                <a:lnTo>
                  <a:pt x="7658" y="4784"/>
                </a:lnTo>
                <a:lnTo>
                  <a:pt x="7684" y="4784"/>
                </a:lnTo>
                <a:lnTo>
                  <a:pt x="7702" y="4784"/>
                </a:lnTo>
                <a:lnTo>
                  <a:pt x="7693" y="4792"/>
                </a:lnTo>
                <a:lnTo>
                  <a:pt x="7675" y="4792"/>
                </a:lnTo>
                <a:lnTo>
                  <a:pt x="7649" y="4801"/>
                </a:lnTo>
                <a:lnTo>
                  <a:pt x="7640" y="4801"/>
                </a:lnTo>
                <a:lnTo>
                  <a:pt x="7640" y="4819"/>
                </a:lnTo>
                <a:lnTo>
                  <a:pt x="7640" y="4810"/>
                </a:lnTo>
                <a:lnTo>
                  <a:pt x="7631" y="4810"/>
                </a:lnTo>
                <a:lnTo>
                  <a:pt x="7623" y="4801"/>
                </a:lnTo>
                <a:lnTo>
                  <a:pt x="7631" y="4792"/>
                </a:lnTo>
                <a:lnTo>
                  <a:pt x="7623" y="4784"/>
                </a:lnTo>
                <a:lnTo>
                  <a:pt x="7623" y="4792"/>
                </a:lnTo>
                <a:lnTo>
                  <a:pt x="7596" y="4801"/>
                </a:lnTo>
                <a:lnTo>
                  <a:pt x="7587" y="4810"/>
                </a:lnTo>
                <a:lnTo>
                  <a:pt x="7534" y="4836"/>
                </a:lnTo>
                <a:lnTo>
                  <a:pt x="7525" y="4845"/>
                </a:lnTo>
                <a:lnTo>
                  <a:pt x="7534" y="4845"/>
                </a:lnTo>
                <a:lnTo>
                  <a:pt x="7543" y="4836"/>
                </a:lnTo>
                <a:lnTo>
                  <a:pt x="7543" y="4845"/>
                </a:lnTo>
                <a:lnTo>
                  <a:pt x="7534" y="4845"/>
                </a:lnTo>
                <a:lnTo>
                  <a:pt x="7525" y="4854"/>
                </a:lnTo>
                <a:lnTo>
                  <a:pt x="7517" y="4854"/>
                </a:lnTo>
                <a:lnTo>
                  <a:pt x="7508" y="4854"/>
                </a:lnTo>
                <a:lnTo>
                  <a:pt x="7499" y="4863"/>
                </a:lnTo>
                <a:lnTo>
                  <a:pt x="7499" y="4872"/>
                </a:lnTo>
                <a:lnTo>
                  <a:pt x="7508" y="4854"/>
                </a:lnTo>
                <a:lnTo>
                  <a:pt x="7517" y="4854"/>
                </a:lnTo>
                <a:lnTo>
                  <a:pt x="7499" y="4872"/>
                </a:lnTo>
                <a:lnTo>
                  <a:pt x="7490" y="4898"/>
                </a:lnTo>
                <a:lnTo>
                  <a:pt x="7499" y="4925"/>
                </a:lnTo>
                <a:lnTo>
                  <a:pt x="7499" y="4934"/>
                </a:lnTo>
                <a:lnTo>
                  <a:pt x="7508" y="4925"/>
                </a:lnTo>
                <a:lnTo>
                  <a:pt x="7517" y="4925"/>
                </a:lnTo>
                <a:lnTo>
                  <a:pt x="7517" y="4934"/>
                </a:lnTo>
                <a:lnTo>
                  <a:pt x="7525" y="4951"/>
                </a:lnTo>
                <a:lnTo>
                  <a:pt x="7534" y="4951"/>
                </a:lnTo>
                <a:lnTo>
                  <a:pt x="7543" y="4951"/>
                </a:lnTo>
                <a:lnTo>
                  <a:pt x="7552" y="4951"/>
                </a:lnTo>
                <a:lnTo>
                  <a:pt x="7552" y="4942"/>
                </a:lnTo>
                <a:lnTo>
                  <a:pt x="7561" y="4934"/>
                </a:lnTo>
                <a:lnTo>
                  <a:pt x="7570" y="4934"/>
                </a:lnTo>
                <a:lnTo>
                  <a:pt x="7587" y="4925"/>
                </a:lnTo>
                <a:lnTo>
                  <a:pt x="7596" y="4916"/>
                </a:lnTo>
                <a:lnTo>
                  <a:pt x="7605" y="4907"/>
                </a:lnTo>
                <a:lnTo>
                  <a:pt x="7614" y="4898"/>
                </a:lnTo>
                <a:lnTo>
                  <a:pt x="7623" y="4889"/>
                </a:lnTo>
                <a:lnTo>
                  <a:pt x="7623" y="4881"/>
                </a:lnTo>
                <a:lnTo>
                  <a:pt x="7631" y="4881"/>
                </a:lnTo>
                <a:lnTo>
                  <a:pt x="7631" y="4872"/>
                </a:lnTo>
                <a:lnTo>
                  <a:pt x="7631" y="4863"/>
                </a:lnTo>
                <a:lnTo>
                  <a:pt x="7640" y="4854"/>
                </a:lnTo>
                <a:lnTo>
                  <a:pt x="7649" y="4863"/>
                </a:lnTo>
                <a:lnTo>
                  <a:pt x="7649" y="4854"/>
                </a:lnTo>
                <a:lnTo>
                  <a:pt x="7658" y="4854"/>
                </a:lnTo>
                <a:lnTo>
                  <a:pt x="7658" y="4863"/>
                </a:lnTo>
                <a:lnTo>
                  <a:pt x="7667" y="4863"/>
                </a:lnTo>
                <a:lnTo>
                  <a:pt x="7684" y="4863"/>
                </a:lnTo>
                <a:lnTo>
                  <a:pt x="7684" y="4854"/>
                </a:lnTo>
                <a:lnTo>
                  <a:pt x="7684" y="4845"/>
                </a:lnTo>
                <a:lnTo>
                  <a:pt x="7684" y="4854"/>
                </a:lnTo>
                <a:lnTo>
                  <a:pt x="7693" y="4854"/>
                </a:lnTo>
                <a:lnTo>
                  <a:pt x="7702" y="4854"/>
                </a:lnTo>
                <a:lnTo>
                  <a:pt x="7720" y="4845"/>
                </a:lnTo>
                <a:lnTo>
                  <a:pt x="7728" y="4845"/>
                </a:lnTo>
                <a:lnTo>
                  <a:pt x="7746" y="4836"/>
                </a:lnTo>
                <a:lnTo>
                  <a:pt x="7764" y="4836"/>
                </a:lnTo>
                <a:lnTo>
                  <a:pt x="7781" y="4828"/>
                </a:lnTo>
                <a:lnTo>
                  <a:pt x="7799" y="4819"/>
                </a:lnTo>
                <a:lnTo>
                  <a:pt x="7817" y="4810"/>
                </a:lnTo>
                <a:lnTo>
                  <a:pt x="7825" y="4810"/>
                </a:lnTo>
                <a:lnTo>
                  <a:pt x="7834" y="4801"/>
                </a:lnTo>
                <a:lnTo>
                  <a:pt x="7843" y="4801"/>
                </a:lnTo>
                <a:lnTo>
                  <a:pt x="7852" y="4801"/>
                </a:lnTo>
                <a:lnTo>
                  <a:pt x="7861" y="4792"/>
                </a:lnTo>
                <a:lnTo>
                  <a:pt x="7870" y="4801"/>
                </a:lnTo>
                <a:lnTo>
                  <a:pt x="7870" y="4792"/>
                </a:lnTo>
                <a:lnTo>
                  <a:pt x="7870" y="4784"/>
                </a:lnTo>
                <a:lnTo>
                  <a:pt x="7843" y="4784"/>
                </a:lnTo>
                <a:lnTo>
                  <a:pt x="7852" y="4775"/>
                </a:lnTo>
                <a:lnTo>
                  <a:pt x="7852" y="4766"/>
                </a:lnTo>
                <a:lnTo>
                  <a:pt x="7843" y="4757"/>
                </a:lnTo>
                <a:lnTo>
                  <a:pt x="7834" y="4757"/>
                </a:lnTo>
                <a:lnTo>
                  <a:pt x="7825" y="4757"/>
                </a:lnTo>
                <a:lnTo>
                  <a:pt x="7817" y="4757"/>
                </a:lnTo>
                <a:lnTo>
                  <a:pt x="7808" y="4757"/>
                </a:lnTo>
                <a:lnTo>
                  <a:pt x="7808" y="4748"/>
                </a:lnTo>
                <a:lnTo>
                  <a:pt x="7808" y="4739"/>
                </a:lnTo>
                <a:lnTo>
                  <a:pt x="7781" y="4748"/>
                </a:lnTo>
                <a:lnTo>
                  <a:pt x="7773" y="4757"/>
                </a:lnTo>
                <a:lnTo>
                  <a:pt x="7764" y="4757"/>
                </a:lnTo>
                <a:lnTo>
                  <a:pt x="7764" y="4766"/>
                </a:lnTo>
                <a:lnTo>
                  <a:pt x="7755" y="4757"/>
                </a:lnTo>
                <a:lnTo>
                  <a:pt x="7746" y="4757"/>
                </a:lnTo>
                <a:lnTo>
                  <a:pt x="7746" y="4748"/>
                </a:lnTo>
                <a:lnTo>
                  <a:pt x="7737" y="4748"/>
                </a:lnTo>
                <a:lnTo>
                  <a:pt x="7720" y="4748"/>
                </a:lnTo>
                <a:lnTo>
                  <a:pt x="7711" y="4748"/>
                </a:lnTo>
                <a:lnTo>
                  <a:pt x="7702" y="4748"/>
                </a:lnTo>
                <a:lnTo>
                  <a:pt x="7693" y="4739"/>
                </a:lnTo>
                <a:lnTo>
                  <a:pt x="7684" y="4739"/>
                </a:lnTo>
                <a:lnTo>
                  <a:pt x="7675" y="4739"/>
                </a:lnTo>
                <a:lnTo>
                  <a:pt x="7667" y="4731"/>
                </a:lnTo>
                <a:lnTo>
                  <a:pt x="7649" y="4722"/>
                </a:lnTo>
                <a:lnTo>
                  <a:pt x="7667" y="4722"/>
                </a:lnTo>
                <a:lnTo>
                  <a:pt x="7667" y="4713"/>
                </a:lnTo>
                <a:lnTo>
                  <a:pt x="7658" y="4713"/>
                </a:lnTo>
                <a:lnTo>
                  <a:pt x="7640" y="4713"/>
                </a:lnTo>
                <a:lnTo>
                  <a:pt x="7640" y="4704"/>
                </a:lnTo>
                <a:lnTo>
                  <a:pt x="7614" y="4704"/>
                </a:lnTo>
                <a:lnTo>
                  <a:pt x="7614" y="4695"/>
                </a:lnTo>
                <a:lnTo>
                  <a:pt x="7605" y="4695"/>
                </a:lnTo>
                <a:lnTo>
                  <a:pt x="7605" y="4686"/>
                </a:lnTo>
                <a:lnTo>
                  <a:pt x="7605" y="4678"/>
                </a:lnTo>
                <a:lnTo>
                  <a:pt x="7596" y="4669"/>
                </a:lnTo>
                <a:lnTo>
                  <a:pt x="7596" y="4660"/>
                </a:lnTo>
                <a:lnTo>
                  <a:pt x="7587" y="4651"/>
                </a:lnTo>
                <a:lnTo>
                  <a:pt x="7587" y="4642"/>
                </a:lnTo>
                <a:lnTo>
                  <a:pt x="7596" y="4633"/>
                </a:lnTo>
                <a:lnTo>
                  <a:pt x="7587" y="4625"/>
                </a:lnTo>
                <a:lnTo>
                  <a:pt x="7578" y="4625"/>
                </a:lnTo>
                <a:lnTo>
                  <a:pt x="7570" y="4633"/>
                </a:lnTo>
                <a:lnTo>
                  <a:pt x="7561" y="4625"/>
                </a:lnTo>
                <a:lnTo>
                  <a:pt x="7552" y="4625"/>
                </a:lnTo>
                <a:lnTo>
                  <a:pt x="7570" y="4616"/>
                </a:lnTo>
                <a:lnTo>
                  <a:pt x="7587" y="4598"/>
                </a:lnTo>
                <a:lnTo>
                  <a:pt x="7587" y="4581"/>
                </a:lnTo>
                <a:lnTo>
                  <a:pt x="7596" y="4572"/>
                </a:lnTo>
                <a:lnTo>
                  <a:pt x="7605" y="4572"/>
                </a:lnTo>
                <a:lnTo>
                  <a:pt x="7587" y="4563"/>
                </a:lnTo>
                <a:lnTo>
                  <a:pt x="7578" y="4563"/>
                </a:lnTo>
                <a:lnTo>
                  <a:pt x="7578" y="4554"/>
                </a:lnTo>
                <a:lnTo>
                  <a:pt x="7561" y="4563"/>
                </a:lnTo>
                <a:lnTo>
                  <a:pt x="7552" y="4563"/>
                </a:lnTo>
                <a:lnTo>
                  <a:pt x="7543" y="4572"/>
                </a:lnTo>
                <a:lnTo>
                  <a:pt x="7534" y="4572"/>
                </a:lnTo>
                <a:lnTo>
                  <a:pt x="7525" y="4554"/>
                </a:lnTo>
                <a:lnTo>
                  <a:pt x="7517" y="4554"/>
                </a:lnTo>
                <a:lnTo>
                  <a:pt x="7490" y="4545"/>
                </a:lnTo>
                <a:lnTo>
                  <a:pt x="7481" y="4536"/>
                </a:lnTo>
                <a:lnTo>
                  <a:pt x="7473" y="4536"/>
                </a:lnTo>
                <a:lnTo>
                  <a:pt x="7464" y="4545"/>
                </a:lnTo>
                <a:lnTo>
                  <a:pt x="7455" y="4536"/>
                </a:lnTo>
                <a:lnTo>
                  <a:pt x="7473" y="4528"/>
                </a:lnTo>
                <a:lnTo>
                  <a:pt x="7481" y="4536"/>
                </a:lnTo>
                <a:lnTo>
                  <a:pt x="7490" y="4528"/>
                </a:lnTo>
                <a:lnTo>
                  <a:pt x="7499" y="4536"/>
                </a:lnTo>
                <a:lnTo>
                  <a:pt x="7508" y="4528"/>
                </a:lnTo>
                <a:lnTo>
                  <a:pt x="7525" y="4528"/>
                </a:lnTo>
                <a:lnTo>
                  <a:pt x="7543" y="4536"/>
                </a:lnTo>
                <a:lnTo>
                  <a:pt x="7552" y="4545"/>
                </a:lnTo>
                <a:lnTo>
                  <a:pt x="7561" y="4536"/>
                </a:lnTo>
                <a:lnTo>
                  <a:pt x="7578" y="4528"/>
                </a:lnTo>
                <a:lnTo>
                  <a:pt x="7596" y="4528"/>
                </a:lnTo>
                <a:lnTo>
                  <a:pt x="7596" y="4519"/>
                </a:lnTo>
                <a:lnTo>
                  <a:pt x="7605" y="4510"/>
                </a:lnTo>
                <a:lnTo>
                  <a:pt x="7631" y="4501"/>
                </a:lnTo>
                <a:lnTo>
                  <a:pt x="7631" y="4492"/>
                </a:lnTo>
                <a:lnTo>
                  <a:pt x="7631" y="4475"/>
                </a:lnTo>
                <a:lnTo>
                  <a:pt x="7623" y="4466"/>
                </a:lnTo>
                <a:lnTo>
                  <a:pt x="7614" y="4466"/>
                </a:lnTo>
                <a:lnTo>
                  <a:pt x="7623" y="4466"/>
                </a:lnTo>
                <a:lnTo>
                  <a:pt x="7640" y="4466"/>
                </a:lnTo>
                <a:lnTo>
                  <a:pt x="7640" y="4457"/>
                </a:lnTo>
                <a:lnTo>
                  <a:pt x="7631" y="4457"/>
                </a:lnTo>
                <a:lnTo>
                  <a:pt x="7614" y="4439"/>
                </a:lnTo>
                <a:lnTo>
                  <a:pt x="7596" y="4430"/>
                </a:lnTo>
                <a:lnTo>
                  <a:pt x="7552" y="4422"/>
                </a:lnTo>
                <a:lnTo>
                  <a:pt x="7543" y="4422"/>
                </a:lnTo>
                <a:lnTo>
                  <a:pt x="7517" y="4430"/>
                </a:lnTo>
                <a:lnTo>
                  <a:pt x="7490" y="4430"/>
                </a:lnTo>
                <a:lnTo>
                  <a:pt x="7464" y="4439"/>
                </a:lnTo>
                <a:lnTo>
                  <a:pt x="7420" y="4448"/>
                </a:lnTo>
                <a:lnTo>
                  <a:pt x="7393" y="4457"/>
                </a:lnTo>
                <a:lnTo>
                  <a:pt x="7367" y="4475"/>
                </a:lnTo>
                <a:lnTo>
                  <a:pt x="7340" y="4483"/>
                </a:lnTo>
                <a:lnTo>
                  <a:pt x="7331" y="4492"/>
                </a:lnTo>
                <a:lnTo>
                  <a:pt x="7323" y="4501"/>
                </a:lnTo>
                <a:lnTo>
                  <a:pt x="7305" y="4510"/>
                </a:lnTo>
                <a:lnTo>
                  <a:pt x="7296" y="4510"/>
                </a:lnTo>
                <a:lnTo>
                  <a:pt x="7287" y="4519"/>
                </a:lnTo>
                <a:lnTo>
                  <a:pt x="7261" y="4536"/>
                </a:lnTo>
                <a:lnTo>
                  <a:pt x="7252" y="4545"/>
                </a:lnTo>
                <a:lnTo>
                  <a:pt x="7243" y="4554"/>
                </a:lnTo>
                <a:lnTo>
                  <a:pt x="7226" y="4581"/>
                </a:lnTo>
                <a:lnTo>
                  <a:pt x="7208" y="4589"/>
                </a:lnTo>
                <a:lnTo>
                  <a:pt x="7208" y="4598"/>
                </a:lnTo>
                <a:lnTo>
                  <a:pt x="7199" y="4607"/>
                </a:lnTo>
                <a:lnTo>
                  <a:pt x="7181" y="4625"/>
                </a:lnTo>
                <a:lnTo>
                  <a:pt x="7173" y="4633"/>
                </a:lnTo>
                <a:lnTo>
                  <a:pt x="7137" y="4651"/>
                </a:lnTo>
                <a:lnTo>
                  <a:pt x="7128" y="4651"/>
                </a:lnTo>
                <a:lnTo>
                  <a:pt x="7120" y="4660"/>
                </a:lnTo>
                <a:lnTo>
                  <a:pt x="7102" y="4660"/>
                </a:lnTo>
                <a:lnTo>
                  <a:pt x="7093" y="4669"/>
                </a:lnTo>
                <a:lnTo>
                  <a:pt x="7076" y="4669"/>
                </a:lnTo>
                <a:lnTo>
                  <a:pt x="7058" y="4678"/>
                </a:lnTo>
                <a:lnTo>
                  <a:pt x="7049" y="4678"/>
                </a:lnTo>
                <a:lnTo>
                  <a:pt x="7049" y="4686"/>
                </a:lnTo>
                <a:lnTo>
                  <a:pt x="7040" y="4686"/>
                </a:lnTo>
                <a:lnTo>
                  <a:pt x="7031" y="4695"/>
                </a:lnTo>
                <a:lnTo>
                  <a:pt x="7014" y="4713"/>
                </a:lnTo>
                <a:lnTo>
                  <a:pt x="6996" y="4722"/>
                </a:lnTo>
                <a:lnTo>
                  <a:pt x="6978" y="4731"/>
                </a:lnTo>
                <a:lnTo>
                  <a:pt x="6970" y="4739"/>
                </a:lnTo>
                <a:lnTo>
                  <a:pt x="6961" y="4748"/>
                </a:lnTo>
                <a:lnTo>
                  <a:pt x="6961" y="4757"/>
                </a:lnTo>
                <a:lnTo>
                  <a:pt x="6952" y="4766"/>
                </a:lnTo>
                <a:lnTo>
                  <a:pt x="6952" y="4775"/>
                </a:lnTo>
                <a:lnTo>
                  <a:pt x="6952" y="4784"/>
                </a:lnTo>
                <a:lnTo>
                  <a:pt x="6934" y="4784"/>
                </a:lnTo>
                <a:lnTo>
                  <a:pt x="6917" y="4792"/>
                </a:lnTo>
                <a:lnTo>
                  <a:pt x="6899" y="4801"/>
                </a:lnTo>
                <a:lnTo>
                  <a:pt x="6873" y="4819"/>
                </a:lnTo>
                <a:lnTo>
                  <a:pt x="6864" y="4819"/>
                </a:lnTo>
                <a:lnTo>
                  <a:pt x="6890" y="4801"/>
                </a:lnTo>
                <a:lnTo>
                  <a:pt x="6908" y="4792"/>
                </a:lnTo>
                <a:lnTo>
                  <a:pt x="6917" y="4784"/>
                </a:lnTo>
                <a:lnTo>
                  <a:pt x="6917" y="4775"/>
                </a:lnTo>
                <a:lnTo>
                  <a:pt x="6899" y="4775"/>
                </a:lnTo>
                <a:lnTo>
                  <a:pt x="6899" y="4766"/>
                </a:lnTo>
                <a:lnTo>
                  <a:pt x="6917" y="4775"/>
                </a:lnTo>
                <a:lnTo>
                  <a:pt x="6926" y="4766"/>
                </a:lnTo>
                <a:lnTo>
                  <a:pt x="6934" y="4757"/>
                </a:lnTo>
                <a:lnTo>
                  <a:pt x="6943" y="4757"/>
                </a:lnTo>
                <a:lnTo>
                  <a:pt x="6961" y="4748"/>
                </a:lnTo>
                <a:lnTo>
                  <a:pt x="6970" y="4739"/>
                </a:lnTo>
                <a:lnTo>
                  <a:pt x="6978" y="4722"/>
                </a:lnTo>
                <a:lnTo>
                  <a:pt x="6987" y="4713"/>
                </a:lnTo>
                <a:lnTo>
                  <a:pt x="6996" y="4704"/>
                </a:lnTo>
                <a:lnTo>
                  <a:pt x="7005" y="4704"/>
                </a:lnTo>
                <a:lnTo>
                  <a:pt x="7014" y="4704"/>
                </a:lnTo>
                <a:lnTo>
                  <a:pt x="7049" y="4686"/>
                </a:lnTo>
                <a:lnTo>
                  <a:pt x="7049" y="4678"/>
                </a:lnTo>
                <a:lnTo>
                  <a:pt x="7067" y="4669"/>
                </a:lnTo>
                <a:lnTo>
                  <a:pt x="7076" y="4660"/>
                </a:lnTo>
                <a:lnTo>
                  <a:pt x="7084" y="4669"/>
                </a:lnTo>
                <a:lnTo>
                  <a:pt x="7093" y="4660"/>
                </a:lnTo>
                <a:lnTo>
                  <a:pt x="7120" y="4651"/>
                </a:lnTo>
                <a:lnTo>
                  <a:pt x="7128" y="4642"/>
                </a:lnTo>
                <a:lnTo>
                  <a:pt x="7137" y="4633"/>
                </a:lnTo>
                <a:lnTo>
                  <a:pt x="7164" y="4625"/>
                </a:lnTo>
                <a:lnTo>
                  <a:pt x="7181" y="4598"/>
                </a:lnTo>
                <a:lnTo>
                  <a:pt x="7190" y="4589"/>
                </a:lnTo>
                <a:lnTo>
                  <a:pt x="7217" y="4563"/>
                </a:lnTo>
                <a:lnTo>
                  <a:pt x="7217" y="4554"/>
                </a:lnTo>
                <a:lnTo>
                  <a:pt x="7226" y="4545"/>
                </a:lnTo>
                <a:lnTo>
                  <a:pt x="7226" y="4536"/>
                </a:lnTo>
                <a:lnTo>
                  <a:pt x="7226" y="4528"/>
                </a:lnTo>
                <a:lnTo>
                  <a:pt x="7217" y="4519"/>
                </a:lnTo>
                <a:lnTo>
                  <a:pt x="7199" y="4519"/>
                </a:lnTo>
                <a:lnTo>
                  <a:pt x="7173" y="4510"/>
                </a:lnTo>
                <a:lnTo>
                  <a:pt x="7164" y="4510"/>
                </a:lnTo>
                <a:lnTo>
                  <a:pt x="7146" y="4510"/>
                </a:lnTo>
                <a:lnTo>
                  <a:pt x="7146" y="4501"/>
                </a:lnTo>
                <a:lnTo>
                  <a:pt x="7137" y="4501"/>
                </a:lnTo>
                <a:lnTo>
                  <a:pt x="7181" y="4510"/>
                </a:lnTo>
                <a:lnTo>
                  <a:pt x="7208" y="4519"/>
                </a:lnTo>
                <a:lnTo>
                  <a:pt x="7226" y="4519"/>
                </a:lnTo>
                <a:lnTo>
                  <a:pt x="7226" y="4528"/>
                </a:lnTo>
                <a:lnTo>
                  <a:pt x="7234" y="4528"/>
                </a:lnTo>
                <a:lnTo>
                  <a:pt x="7243" y="4519"/>
                </a:lnTo>
                <a:lnTo>
                  <a:pt x="7261" y="4510"/>
                </a:lnTo>
                <a:lnTo>
                  <a:pt x="7270" y="4492"/>
                </a:lnTo>
                <a:lnTo>
                  <a:pt x="7287" y="4466"/>
                </a:lnTo>
                <a:lnTo>
                  <a:pt x="7314" y="4457"/>
                </a:lnTo>
                <a:lnTo>
                  <a:pt x="7314" y="4448"/>
                </a:lnTo>
                <a:lnTo>
                  <a:pt x="7323" y="4439"/>
                </a:lnTo>
                <a:lnTo>
                  <a:pt x="7331" y="4439"/>
                </a:lnTo>
                <a:lnTo>
                  <a:pt x="7340" y="4439"/>
                </a:lnTo>
                <a:lnTo>
                  <a:pt x="7340" y="4430"/>
                </a:lnTo>
                <a:lnTo>
                  <a:pt x="7358" y="4422"/>
                </a:lnTo>
                <a:lnTo>
                  <a:pt x="7393" y="4413"/>
                </a:lnTo>
                <a:lnTo>
                  <a:pt x="7402" y="4413"/>
                </a:lnTo>
                <a:lnTo>
                  <a:pt x="7411" y="4404"/>
                </a:lnTo>
                <a:lnTo>
                  <a:pt x="7420" y="4386"/>
                </a:lnTo>
                <a:lnTo>
                  <a:pt x="7437" y="4351"/>
                </a:lnTo>
                <a:lnTo>
                  <a:pt x="7455" y="4342"/>
                </a:lnTo>
                <a:lnTo>
                  <a:pt x="7464" y="4333"/>
                </a:lnTo>
                <a:lnTo>
                  <a:pt x="7473" y="4333"/>
                </a:lnTo>
                <a:lnTo>
                  <a:pt x="7481" y="4333"/>
                </a:lnTo>
                <a:lnTo>
                  <a:pt x="7490" y="4333"/>
                </a:lnTo>
                <a:lnTo>
                  <a:pt x="7499" y="4333"/>
                </a:lnTo>
                <a:lnTo>
                  <a:pt x="7508" y="4325"/>
                </a:lnTo>
                <a:lnTo>
                  <a:pt x="7525" y="4325"/>
                </a:lnTo>
                <a:lnTo>
                  <a:pt x="7561" y="4325"/>
                </a:lnTo>
                <a:lnTo>
                  <a:pt x="7570" y="4325"/>
                </a:lnTo>
                <a:lnTo>
                  <a:pt x="7587" y="4325"/>
                </a:lnTo>
                <a:lnTo>
                  <a:pt x="7614" y="4325"/>
                </a:lnTo>
                <a:lnTo>
                  <a:pt x="7640" y="4325"/>
                </a:lnTo>
                <a:lnTo>
                  <a:pt x="7649" y="4325"/>
                </a:lnTo>
                <a:lnTo>
                  <a:pt x="7667" y="4325"/>
                </a:lnTo>
                <a:lnTo>
                  <a:pt x="7675" y="4325"/>
                </a:lnTo>
                <a:lnTo>
                  <a:pt x="7684" y="4325"/>
                </a:lnTo>
                <a:lnTo>
                  <a:pt x="7711" y="4333"/>
                </a:lnTo>
                <a:lnTo>
                  <a:pt x="7720" y="4325"/>
                </a:lnTo>
                <a:lnTo>
                  <a:pt x="7728" y="4325"/>
                </a:lnTo>
                <a:lnTo>
                  <a:pt x="7737" y="4325"/>
                </a:lnTo>
                <a:lnTo>
                  <a:pt x="7746" y="4325"/>
                </a:lnTo>
                <a:lnTo>
                  <a:pt x="7764" y="4325"/>
                </a:lnTo>
                <a:lnTo>
                  <a:pt x="7773" y="4325"/>
                </a:lnTo>
                <a:lnTo>
                  <a:pt x="7790" y="4333"/>
                </a:lnTo>
                <a:lnTo>
                  <a:pt x="7808" y="4333"/>
                </a:lnTo>
                <a:lnTo>
                  <a:pt x="7817" y="4333"/>
                </a:lnTo>
                <a:lnTo>
                  <a:pt x="7817" y="4342"/>
                </a:lnTo>
                <a:lnTo>
                  <a:pt x="7852" y="4333"/>
                </a:lnTo>
                <a:lnTo>
                  <a:pt x="7861" y="4333"/>
                </a:lnTo>
                <a:lnTo>
                  <a:pt x="7878" y="4333"/>
                </a:lnTo>
                <a:lnTo>
                  <a:pt x="7887" y="4325"/>
                </a:lnTo>
                <a:lnTo>
                  <a:pt x="7905" y="4333"/>
                </a:lnTo>
                <a:lnTo>
                  <a:pt x="7914" y="4333"/>
                </a:lnTo>
                <a:lnTo>
                  <a:pt x="7940" y="4325"/>
                </a:lnTo>
                <a:lnTo>
                  <a:pt x="7958" y="4325"/>
                </a:lnTo>
                <a:lnTo>
                  <a:pt x="7958" y="4316"/>
                </a:lnTo>
                <a:lnTo>
                  <a:pt x="7975" y="4307"/>
                </a:lnTo>
                <a:lnTo>
                  <a:pt x="7993" y="4289"/>
                </a:lnTo>
                <a:lnTo>
                  <a:pt x="8011" y="4280"/>
                </a:lnTo>
                <a:lnTo>
                  <a:pt x="8020" y="4272"/>
                </a:lnTo>
                <a:lnTo>
                  <a:pt x="8046" y="4236"/>
                </a:lnTo>
                <a:lnTo>
                  <a:pt x="8055" y="4227"/>
                </a:lnTo>
                <a:lnTo>
                  <a:pt x="8064" y="4227"/>
                </a:lnTo>
                <a:lnTo>
                  <a:pt x="8072" y="4227"/>
                </a:lnTo>
                <a:lnTo>
                  <a:pt x="8090" y="4227"/>
                </a:lnTo>
                <a:lnTo>
                  <a:pt x="8108" y="4219"/>
                </a:lnTo>
                <a:lnTo>
                  <a:pt x="8134" y="4210"/>
                </a:lnTo>
                <a:lnTo>
                  <a:pt x="8143" y="4210"/>
                </a:lnTo>
                <a:lnTo>
                  <a:pt x="8161" y="4210"/>
                </a:lnTo>
                <a:lnTo>
                  <a:pt x="8170" y="4210"/>
                </a:lnTo>
                <a:lnTo>
                  <a:pt x="8205" y="4192"/>
                </a:lnTo>
                <a:lnTo>
                  <a:pt x="8222" y="4175"/>
                </a:lnTo>
                <a:lnTo>
                  <a:pt x="8240" y="4166"/>
                </a:lnTo>
                <a:lnTo>
                  <a:pt x="8267" y="4148"/>
                </a:lnTo>
                <a:lnTo>
                  <a:pt x="8267" y="4139"/>
                </a:lnTo>
                <a:lnTo>
                  <a:pt x="8267" y="4130"/>
                </a:lnTo>
                <a:lnTo>
                  <a:pt x="8258" y="4130"/>
                </a:lnTo>
                <a:lnTo>
                  <a:pt x="8240" y="4122"/>
                </a:lnTo>
                <a:lnTo>
                  <a:pt x="8249" y="4122"/>
                </a:lnTo>
                <a:lnTo>
                  <a:pt x="8258" y="4122"/>
                </a:lnTo>
                <a:lnTo>
                  <a:pt x="8267" y="4113"/>
                </a:lnTo>
                <a:lnTo>
                  <a:pt x="8258" y="4113"/>
                </a:lnTo>
                <a:lnTo>
                  <a:pt x="8249" y="4104"/>
                </a:lnTo>
                <a:lnTo>
                  <a:pt x="8240" y="4104"/>
                </a:lnTo>
                <a:lnTo>
                  <a:pt x="8222" y="4104"/>
                </a:lnTo>
                <a:lnTo>
                  <a:pt x="8214" y="4104"/>
                </a:lnTo>
                <a:lnTo>
                  <a:pt x="8222" y="4104"/>
                </a:lnTo>
                <a:lnTo>
                  <a:pt x="8231" y="4104"/>
                </a:lnTo>
                <a:lnTo>
                  <a:pt x="8249" y="4095"/>
                </a:lnTo>
                <a:lnTo>
                  <a:pt x="8258" y="4095"/>
                </a:lnTo>
                <a:lnTo>
                  <a:pt x="8249" y="4086"/>
                </a:lnTo>
                <a:lnTo>
                  <a:pt x="8249" y="4077"/>
                </a:lnTo>
                <a:lnTo>
                  <a:pt x="8258" y="4069"/>
                </a:lnTo>
                <a:lnTo>
                  <a:pt x="8249" y="4060"/>
                </a:lnTo>
                <a:lnTo>
                  <a:pt x="8258" y="4042"/>
                </a:lnTo>
                <a:lnTo>
                  <a:pt x="8258" y="4033"/>
                </a:lnTo>
                <a:lnTo>
                  <a:pt x="8249" y="4033"/>
                </a:lnTo>
                <a:lnTo>
                  <a:pt x="8249" y="4024"/>
                </a:lnTo>
                <a:lnTo>
                  <a:pt x="8240" y="4016"/>
                </a:lnTo>
                <a:lnTo>
                  <a:pt x="8231" y="3998"/>
                </a:lnTo>
                <a:lnTo>
                  <a:pt x="8222" y="3998"/>
                </a:lnTo>
                <a:lnTo>
                  <a:pt x="8214" y="3998"/>
                </a:lnTo>
                <a:lnTo>
                  <a:pt x="8205" y="3989"/>
                </a:lnTo>
                <a:lnTo>
                  <a:pt x="8205" y="3980"/>
                </a:lnTo>
                <a:lnTo>
                  <a:pt x="8187" y="3980"/>
                </a:lnTo>
                <a:lnTo>
                  <a:pt x="8178" y="3989"/>
                </a:lnTo>
                <a:lnTo>
                  <a:pt x="8170" y="3989"/>
                </a:lnTo>
                <a:lnTo>
                  <a:pt x="8152" y="4007"/>
                </a:lnTo>
                <a:lnTo>
                  <a:pt x="8143" y="4016"/>
                </a:lnTo>
                <a:lnTo>
                  <a:pt x="8143" y="4007"/>
                </a:lnTo>
                <a:lnTo>
                  <a:pt x="8134" y="3998"/>
                </a:lnTo>
                <a:lnTo>
                  <a:pt x="8125" y="3998"/>
                </a:lnTo>
                <a:lnTo>
                  <a:pt x="8134" y="3998"/>
                </a:lnTo>
                <a:lnTo>
                  <a:pt x="8152" y="3989"/>
                </a:lnTo>
                <a:lnTo>
                  <a:pt x="8152" y="3980"/>
                </a:lnTo>
                <a:lnTo>
                  <a:pt x="8161" y="3980"/>
                </a:lnTo>
                <a:lnTo>
                  <a:pt x="8161" y="3972"/>
                </a:lnTo>
                <a:lnTo>
                  <a:pt x="8152" y="3963"/>
                </a:lnTo>
                <a:lnTo>
                  <a:pt x="8134" y="3945"/>
                </a:lnTo>
                <a:lnTo>
                  <a:pt x="8125" y="3936"/>
                </a:lnTo>
                <a:lnTo>
                  <a:pt x="8081" y="3936"/>
                </a:lnTo>
                <a:lnTo>
                  <a:pt x="8072" y="3936"/>
                </a:lnTo>
                <a:lnTo>
                  <a:pt x="8064" y="3945"/>
                </a:lnTo>
                <a:lnTo>
                  <a:pt x="8072" y="3945"/>
                </a:lnTo>
                <a:lnTo>
                  <a:pt x="8081" y="3945"/>
                </a:lnTo>
                <a:lnTo>
                  <a:pt x="8090" y="3945"/>
                </a:lnTo>
                <a:lnTo>
                  <a:pt x="8099" y="3945"/>
                </a:lnTo>
                <a:lnTo>
                  <a:pt x="8099" y="3954"/>
                </a:lnTo>
                <a:lnTo>
                  <a:pt x="8090" y="3954"/>
                </a:lnTo>
                <a:lnTo>
                  <a:pt x="8072" y="3954"/>
                </a:lnTo>
                <a:lnTo>
                  <a:pt x="8046" y="3963"/>
                </a:lnTo>
                <a:lnTo>
                  <a:pt x="8028" y="3972"/>
                </a:lnTo>
                <a:lnTo>
                  <a:pt x="8011" y="3989"/>
                </a:lnTo>
                <a:lnTo>
                  <a:pt x="7993" y="3998"/>
                </a:lnTo>
                <a:lnTo>
                  <a:pt x="7984" y="3998"/>
                </a:lnTo>
                <a:lnTo>
                  <a:pt x="7975" y="4007"/>
                </a:lnTo>
                <a:lnTo>
                  <a:pt x="7958" y="4007"/>
                </a:lnTo>
                <a:lnTo>
                  <a:pt x="7958" y="4016"/>
                </a:lnTo>
                <a:lnTo>
                  <a:pt x="7949" y="4024"/>
                </a:lnTo>
                <a:lnTo>
                  <a:pt x="7940" y="4024"/>
                </a:lnTo>
                <a:lnTo>
                  <a:pt x="7922" y="4033"/>
                </a:lnTo>
                <a:lnTo>
                  <a:pt x="7931" y="4024"/>
                </a:lnTo>
                <a:lnTo>
                  <a:pt x="7922" y="4024"/>
                </a:lnTo>
                <a:lnTo>
                  <a:pt x="7931" y="4016"/>
                </a:lnTo>
                <a:lnTo>
                  <a:pt x="7940" y="4007"/>
                </a:lnTo>
                <a:lnTo>
                  <a:pt x="7931" y="4007"/>
                </a:lnTo>
                <a:lnTo>
                  <a:pt x="7922" y="3998"/>
                </a:lnTo>
                <a:lnTo>
                  <a:pt x="7931" y="3998"/>
                </a:lnTo>
                <a:lnTo>
                  <a:pt x="7940" y="3998"/>
                </a:lnTo>
                <a:lnTo>
                  <a:pt x="7940" y="3989"/>
                </a:lnTo>
                <a:lnTo>
                  <a:pt x="7949" y="3980"/>
                </a:lnTo>
                <a:lnTo>
                  <a:pt x="7958" y="3980"/>
                </a:lnTo>
                <a:lnTo>
                  <a:pt x="7958" y="3972"/>
                </a:lnTo>
                <a:lnTo>
                  <a:pt x="7967" y="3972"/>
                </a:lnTo>
                <a:lnTo>
                  <a:pt x="7975" y="3980"/>
                </a:lnTo>
                <a:lnTo>
                  <a:pt x="7984" y="3972"/>
                </a:lnTo>
                <a:lnTo>
                  <a:pt x="8002" y="3963"/>
                </a:lnTo>
                <a:lnTo>
                  <a:pt x="8020" y="3963"/>
                </a:lnTo>
                <a:lnTo>
                  <a:pt x="8020" y="3954"/>
                </a:lnTo>
                <a:lnTo>
                  <a:pt x="8028" y="3954"/>
                </a:lnTo>
                <a:lnTo>
                  <a:pt x="8037" y="3954"/>
                </a:lnTo>
                <a:lnTo>
                  <a:pt x="8046" y="3954"/>
                </a:lnTo>
                <a:lnTo>
                  <a:pt x="8055" y="3945"/>
                </a:lnTo>
                <a:lnTo>
                  <a:pt x="8064" y="3936"/>
                </a:lnTo>
                <a:lnTo>
                  <a:pt x="8081" y="3927"/>
                </a:lnTo>
                <a:lnTo>
                  <a:pt x="8099" y="3919"/>
                </a:lnTo>
                <a:lnTo>
                  <a:pt x="8117" y="3919"/>
                </a:lnTo>
                <a:lnTo>
                  <a:pt x="8125" y="3919"/>
                </a:lnTo>
                <a:lnTo>
                  <a:pt x="8134" y="3910"/>
                </a:lnTo>
                <a:lnTo>
                  <a:pt x="8134" y="3901"/>
                </a:lnTo>
                <a:lnTo>
                  <a:pt x="8134" y="3892"/>
                </a:lnTo>
                <a:lnTo>
                  <a:pt x="8125" y="3892"/>
                </a:lnTo>
                <a:lnTo>
                  <a:pt x="8117" y="3892"/>
                </a:lnTo>
                <a:lnTo>
                  <a:pt x="8108" y="3883"/>
                </a:lnTo>
                <a:lnTo>
                  <a:pt x="8099" y="3883"/>
                </a:lnTo>
                <a:lnTo>
                  <a:pt x="8099" y="3874"/>
                </a:lnTo>
                <a:lnTo>
                  <a:pt x="8090" y="3866"/>
                </a:lnTo>
                <a:lnTo>
                  <a:pt x="8081" y="3874"/>
                </a:lnTo>
                <a:lnTo>
                  <a:pt x="8064" y="3883"/>
                </a:lnTo>
                <a:lnTo>
                  <a:pt x="8055" y="3883"/>
                </a:lnTo>
                <a:lnTo>
                  <a:pt x="8037" y="3874"/>
                </a:lnTo>
                <a:lnTo>
                  <a:pt x="8028" y="3866"/>
                </a:lnTo>
                <a:lnTo>
                  <a:pt x="8028" y="3848"/>
                </a:lnTo>
                <a:lnTo>
                  <a:pt x="8020" y="3839"/>
                </a:lnTo>
                <a:lnTo>
                  <a:pt x="8011" y="3839"/>
                </a:lnTo>
                <a:lnTo>
                  <a:pt x="8002" y="3839"/>
                </a:lnTo>
                <a:lnTo>
                  <a:pt x="7993" y="3839"/>
                </a:lnTo>
                <a:lnTo>
                  <a:pt x="7993" y="3848"/>
                </a:lnTo>
                <a:lnTo>
                  <a:pt x="7967" y="3866"/>
                </a:lnTo>
                <a:lnTo>
                  <a:pt x="7958" y="3874"/>
                </a:lnTo>
                <a:lnTo>
                  <a:pt x="7967" y="3866"/>
                </a:lnTo>
                <a:lnTo>
                  <a:pt x="7984" y="3848"/>
                </a:lnTo>
                <a:lnTo>
                  <a:pt x="7984" y="3839"/>
                </a:lnTo>
                <a:lnTo>
                  <a:pt x="7975" y="3839"/>
                </a:lnTo>
                <a:lnTo>
                  <a:pt x="7967" y="3839"/>
                </a:lnTo>
                <a:lnTo>
                  <a:pt x="7967" y="3830"/>
                </a:lnTo>
                <a:lnTo>
                  <a:pt x="7958" y="3830"/>
                </a:lnTo>
                <a:lnTo>
                  <a:pt x="7949" y="3830"/>
                </a:lnTo>
                <a:lnTo>
                  <a:pt x="7931" y="3830"/>
                </a:lnTo>
                <a:lnTo>
                  <a:pt x="7922" y="3839"/>
                </a:lnTo>
                <a:lnTo>
                  <a:pt x="7905" y="3848"/>
                </a:lnTo>
                <a:lnTo>
                  <a:pt x="7914" y="3839"/>
                </a:lnTo>
                <a:lnTo>
                  <a:pt x="7914" y="3830"/>
                </a:lnTo>
                <a:lnTo>
                  <a:pt x="7922" y="3822"/>
                </a:lnTo>
                <a:lnTo>
                  <a:pt x="7931" y="3813"/>
                </a:lnTo>
                <a:lnTo>
                  <a:pt x="7922" y="3804"/>
                </a:lnTo>
                <a:lnTo>
                  <a:pt x="7922" y="3795"/>
                </a:lnTo>
                <a:lnTo>
                  <a:pt x="7914" y="3795"/>
                </a:lnTo>
                <a:lnTo>
                  <a:pt x="7922" y="3786"/>
                </a:lnTo>
                <a:lnTo>
                  <a:pt x="7922" y="3777"/>
                </a:lnTo>
                <a:lnTo>
                  <a:pt x="7914" y="3777"/>
                </a:lnTo>
                <a:lnTo>
                  <a:pt x="7905" y="3786"/>
                </a:lnTo>
                <a:lnTo>
                  <a:pt x="7905" y="3777"/>
                </a:lnTo>
                <a:lnTo>
                  <a:pt x="7905" y="3769"/>
                </a:lnTo>
                <a:lnTo>
                  <a:pt x="7896" y="3769"/>
                </a:lnTo>
                <a:lnTo>
                  <a:pt x="7896" y="3760"/>
                </a:lnTo>
                <a:lnTo>
                  <a:pt x="7887" y="3760"/>
                </a:lnTo>
                <a:lnTo>
                  <a:pt x="7878" y="3760"/>
                </a:lnTo>
                <a:lnTo>
                  <a:pt x="7878" y="3769"/>
                </a:lnTo>
                <a:lnTo>
                  <a:pt x="7870" y="3769"/>
                </a:lnTo>
                <a:lnTo>
                  <a:pt x="7861" y="3769"/>
                </a:lnTo>
                <a:lnTo>
                  <a:pt x="7861" y="3760"/>
                </a:lnTo>
                <a:lnTo>
                  <a:pt x="7852" y="3760"/>
                </a:lnTo>
                <a:lnTo>
                  <a:pt x="7843" y="3751"/>
                </a:lnTo>
                <a:lnTo>
                  <a:pt x="7852" y="3751"/>
                </a:lnTo>
                <a:lnTo>
                  <a:pt x="7843" y="3733"/>
                </a:lnTo>
                <a:lnTo>
                  <a:pt x="7834" y="3733"/>
                </a:lnTo>
                <a:lnTo>
                  <a:pt x="7825" y="3733"/>
                </a:lnTo>
                <a:lnTo>
                  <a:pt x="7825" y="3724"/>
                </a:lnTo>
                <a:lnTo>
                  <a:pt x="7834" y="3724"/>
                </a:lnTo>
                <a:lnTo>
                  <a:pt x="7843" y="3716"/>
                </a:lnTo>
                <a:lnTo>
                  <a:pt x="7834" y="3716"/>
                </a:lnTo>
                <a:lnTo>
                  <a:pt x="7825" y="3716"/>
                </a:lnTo>
                <a:lnTo>
                  <a:pt x="7808" y="3707"/>
                </a:lnTo>
                <a:lnTo>
                  <a:pt x="7799" y="3707"/>
                </a:lnTo>
                <a:lnTo>
                  <a:pt x="7808" y="3698"/>
                </a:lnTo>
                <a:lnTo>
                  <a:pt x="7817" y="3698"/>
                </a:lnTo>
                <a:lnTo>
                  <a:pt x="7808" y="3698"/>
                </a:lnTo>
                <a:lnTo>
                  <a:pt x="7799" y="3689"/>
                </a:lnTo>
                <a:lnTo>
                  <a:pt x="7790" y="3689"/>
                </a:lnTo>
                <a:lnTo>
                  <a:pt x="7773" y="3680"/>
                </a:lnTo>
                <a:lnTo>
                  <a:pt x="7764" y="3671"/>
                </a:lnTo>
                <a:lnTo>
                  <a:pt x="7773" y="3671"/>
                </a:lnTo>
                <a:lnTo>
                  <a:pt x="7781" y="3671"/>
                </a:lnTo>
                <a:lnTo>
                  <a:pt x="7773" y="3671"/>
                </a:lnTo>
                <a:lnTo>
                  <a:pt x="7799" y="3680"/>
                </a:lnTo>
                <a:lnTo>
                  <a:pt x="7834" y="3689"/>
                </a:lnTo>
                <a:lnTo>
                  <a:pt x="7843" y="3680"/>
                </a:lnTo>
                <a:lnTo>
                  <a:pt x="7843" y="3671"/>
                </a:lnTo>
                <a:lnTo>
                  <a:pt x="7843" y="3663"/>
                </a:lnTo>
                <a:lnTo>
                  <a:pt x="7852" y="3663"/>
                </a:lnTo>
                <a:lnTo>
                  <a:pt x="7852" y="3645"/>
                </a:lnTo>
                <a:lnTo>
                  <a:pt x="7825" y="3627"/>
                </a:lnTo>
                <a:lnTo>
                  <a:pt x="7817" y="3627"/>
                </a:lnTo>
                <a:lnTo>
                  <a:pt x="7808" y="3627"/>
                </a:lnTo>
                <a:lnTo>
                  <a:pt x="7799" y="3627"/>
                </a:lnTo>
                <a:lnTo>
                  <a:pt x="7808" y="3619"/>
                </a:lnTo>
                <a:lnTo>
                  <a:pt x="7808" y="3610"/>
                </a:lnTo>
                <a:lnTo>
                  <a:pt x="7790" y="3601"/>
                </a:lnTo>
                <a:lnTo>
                  <a:pt x="7781" y="3601"/>
                </a:lnTo>
                <a:lnTo>
                  <a:pt x="7773" y="3601"/>
                </a:lnTo>
                <a:lnTo>
                  <a:pt x="7764" y="3601"/>
                </a:lnTo>
                <a:lnTo>
                  <a:pt x="7773" y="3601"/>
                </a:lnTo>
                <a:lnTo>
                  <a:pt x="7781" y="3592"/>
                </a:lnTo>
                <a:lnTo>
                  <a:pt x="7790" y="3592"/>
                </a:lnTo>
                <a:lnTo>
                  <a:pt x="7799" y="3583"/>
                </a:lnTo>
                <a:lnTo>
                  <a:pt x="7808" y="3583"/>
                </a:lnTo>
                <a:lnTo>
                  <a:pt x="7799" y="3566"/>
                </a:lnTo>
                <a:lnTo>
                  <a:pt x="7808" y="3566"/>
                </a:lnTo>
                <a:lnTo>
                  <a:pt x="7808" y="3557"/>
                </a:lnTo>
                <a:lnTo>
                  <a:pt x="7799" y="3557"/>
                </a:lnTo>
                <a:lnTo>
                  <a:pt x="7790" y="3548"/>
                </a:lnTo>
                <a:lnTo>
                  <a:pt x="7781" y="3548"/>
                </a:lnTo>
                <a:lnTo>
                  <a:pt x="7764" y="3530"/>
                </a:lnTo>
                <a:lnTo>
                  <a:pt x="7755" y="3530"/>
                </a:lnTo>
                <a:lnTo>
                  <a:pt x="7737" y="3530"/>
                </a:lnTo>
                <a:lnTo>
                  <a:pt x="7728" y="3530"/>
                </a:lnTo>
                <a:lnTo>
                  <a:pt x="7711" y="3548"/>
                </a:lnTo>
                <a:lnTo>
                  <a:pt x="7711" y="3539"/>
                </a:lnTo>
                <a:lnTo>
                  <a:pt x="7720" y="3539"/>
                </a:lnTo>
                <a:lnTo>
                  <a:pt x="7720" y="3530"/>
                </a:lnTo>
                <a:lnTo>
                  <a:pt x="7737" y="3521"/>
                </a:lnTo>
                <a:lnTo>
                  <a:pt x="7755" y="3513"/>
                </a:lnTo>
                <a:lnTo>
                  <a:pt x="7755" y="3495"/>
                </a:lnTo>
                <a:lnTo>
                  <a:pt x="7746" y="3495"/>
                </a:lnTo>
                <a:lnTo>
                  <a:pt x="7737" y="3495"/>
                </a:lnTo>
                <a:lnTo>
                  <a:pt x="7720" y="3504"/>
                </a:lnTo>
                <a:lnTo>
                  <a:pt x="7720" y="3495"/>
                </a:lnTo>
                <a:lnTo>
                  <a:pt x="7711" y="3495"/>
                </a:lnTo>
                <a:lnTo>
                  <a:pt x="7702" y="3495"/>
                </a:lnTo>
                <a:lnTo>
                  <a:pt x="7693" y="3513"/>
                </a:lnTo>
                <a:lnTo>
                  <a:pt x="7684" y="3513"/>
                </a:lnTo>
                <a:lnTo>
                  <a:pt x="7693" y="3504"/>
                </a:lnTo>
                <a:lnTo>
                  <a:pt x="7702" y="3495"/>
                </a:lnTo>
                <a:lnTo>
                  <a:pt x="7711" y="3486"/>
                </a:lnTo>
                <a:lnTo>
                  <a:pt x="7720" y="3486"/>
                </a:lnTo>
                <a:lnTo>
                  <a:pt x="7737" y="3468"/>
                </a:lnTo>
                <a:lnTo>
                  <a:pt x="7728" y="3460"/>
                </a:lnTo>
                <a:lnTo>
                  <a:pt x="7728" y="3451"/>
                </a:lnTo>
                <a:lnTo>
                  <a:pt x="7720" y="3451"/>
                </a:lnTo>
                <a:lnTo>
                  <a:pt x="7711" y="3451"/>
                </a:lnTo>
                <a:lnTo>
                  <a:pt x="7702" y="3451"/>
                </a:lnTo>
                <a:lnTo>
                  <a:pt x="7711" y="3451"/>
                </a:lnTo>
                <a:lnTo>
                  <a:pt x="7711" y="3442"/>
                </a:lnTo>
                <a:lnTo>
                  <a:pt x="7702" y="3433"/>
                </a:lnTo>
                <a:lnTo>
                  <a:pt x="7711" y="3433"/>
                </a:lnTo>
                <a:lnTo>
                  <a:pt x="7702" y="3424"/>
                </a:lnTo>
                <a:lnTo>
                  <a:pt x="7693" y="3424"/>
                </a:lnTo>
                <a:lnTo>
                  <a:pt x="7684" y="3433"/>
                </a:lnTo>
                <a:lnTo>
                  <a:pt x="7667" y="3433"/>
                </a:lnTo>
                <a:lnTo>
                  <a:pt x="7658" y="3433"/>
                </a:lnTo>
                <a:lnTo>
                  <a:pt x="7675" y="3433"/>
                </a:lnTo>
                <a:lnTo>
                  <a:pt x="7675" y="3424"/>
                </a:lnTo>
                <a:lnTo>
                  <a:pt x="7693" y="3424"/>
                </a:lnTo>
                <a:lnTo>
                  <a:pt x="7693" y="3416"/>
                </a:lnTo>
                <a:lnTo>
                  <a:pt x="7684" y="3398"/>
                </a:lnTo>
                <a:lnTo>
                  <a:pt x="7675" y="3398"/>
                </a:lnTo>
                <a:lnTo>
                  <a:pt x="7675" y="3407"/>
                </a:lnTo>
                <a:lnTo>
                  <a:pt x="7667" y="3407"/>
                </a:lnTo>
                <a:lnTo>
                  <a:pt x="7667" y="3398"/>
                </a:lnTo>
                <a:lnTo>
                  <a:pt x="7658" y="3398"/>
                </a:lnTo>
                <a:lnTo>
                  <a:pt x="7658" y="3389"/>
                </a:lnTo>
                <a:lnTo>
                  <a:pt x="7667" y="3389"/>
                </a:lnTo>
                <a:lnTo>
                  <a:pt x="7675" y="3380"/>
                </a:lnTo>
                <a:lnTo>
                  <a:pt x="7667" y="3371"/>
                </a:lnTo>
                <a:lnTo>
                  <a:pt x="7658" y="3363"/>
                </a:lnTo>
                <a:lnTo>
                  <a:pt x="7658" y="3354"/>
                </a:lnTo>
                <a:lnTo>
                  <a:pt x="7649" y="3345"/>
                </a:lnTo>
                <a:lnTo>
                  <a:pt x="7640" y="3354"/>
                </a:lnTo>
                <a:lnTo>
                  <a:pt x="7640" y="3345"/>
                </a:lnTo>
                <a:lnTo>
                  <a:pt x="7640" y="3327"/>
                </a:lnTo>
                <a:lnTo>
                  <a:pt x="7631" y="3318"/>
                </a:lnTo>
                <a:lnTo>
                  <a:pt x="7623" y="3318"/>
                </a:lnTo>
                <a:lnTo>
                  <a:pt x="7614" y="3327"/>
                </a:lnTo>
                <a:lnTo>
                  <a:pt x="7596" y="3327"/>
                </a:lnTo>
                <a:lnTo>
                  <a:pt x="7605" y="3327"/>
                </a:lnTo>
                <a:lnTo>
                  <a:pt x="7614" y="3318"/>
                </a:lnTo>
                <a:lnTo>
                  <a:pt x="7623" y="3310"/>
                </a:lnTo>
                <a:lnTo>
                  <a:pt x="7623" y="3301"/>
                </a:lnTo>
                <a:lnTo>
                  <a:pt x="7614" y="3301"/>
                </a:lnTo>
                <a:lnTo>
                  <a:pt x="7605" y="3292"/>
                </a:lnTo>
                <a:lnTo>
                  <a:pt x="7596" y="3292"/>
                </a:lnTo>
                <a:lnTo>
                  <a:pt x="7587" y="3292"/>
                </a:lnTo>
                <a:lnTo>
                  <a:pt x="7587" y="3301"/>
                </a:lnTo>
                <a:lnTo>
                  <a:pt x="7578" y="3318"/>
                </a:lnTo>
                <a:lnTo>
                  <a:pt x="7570" y="3327"/>
                </a:lnTo>
                <a:lnTo>
                  <a:pt x="7570" y="3336"/>
                </a:lnTo>
                <a:lnTo>
                  <a:pt x="7570" y="3345"/>
                </a:lnTo>
                <a:lnTo>
                  <a:pt x="7570" y="3354"/>
                </a:lnTo>
                <a:lnTo>
                  <a:pt x="7578" y="3354"/>
                </a:lnTo>
                <a:lnTo>
                  <a:pt x="7561" y="3345"/>
                </a:lnTo>
                <a:lnTo>
                  <a:pt x="7552" y="3345"/>
                </a:lnTo>
                <a:lnTo>
                  <a:pt x="7552" y="3354"/>
                </a:lnTo>
                <a:lnTo>
                  <a:pt x="7543" y="3363"/>
                </a:lnTo>
                <a:lnTo>
                  <a:pt x="7543" y="3371"/>
                </a:lnTo>
                <a:lnTo>
                  <a:pt x="7552" y="3380"/>
                </a:lnTo>
                <a:lnTo>
                  <a:pt x="7561" y="3380"/>
                </a:lnTo>
                <a:lnTo>
                  <a:pt x="7570" y="3389"/>
                </a:lnTo>
                <a:lnTo>
                  <a:pt x="7578" y="3389"/>
                </a:lnTo>
                <a:lnTo>
                  <a:pt x="7578" y="3398"/>
                </a:lnTo>
                <a:lnTo>
                  <a:pt x="7561" y="3389"/>
                </a:lnTo>
                <a:lnTo>
                  <a:pt x="7552" y="3389"/>
                </a:lnTo>
                <a:lnTo>
                  <a:pt x="7543" y="3389"/>
                </a:lnTo>
                <a:lnTo>
                  <a:pt x="7552" y="3398"/>
                </a:lnTo>
                <a:lnTo>
                  <a:pt x="7552" y="3407"/>
                </a:lnTo>
                <a:lnTo>
                  <a:pt x="7543" y="3398"/>
                </a:lnTo>
                <a:lnTo>
                  <a:pt x="7534" y="3407"/>
                </a:lnTo>
                <a:lnTo>
                  <a:pt x="7534" y="3416"/>
                </a:lnTo>
                <a:lnTo>
                  <a:pt x="7525" y="3416"/>
                </a:lnTo>
                <a:lnTo>
                  <a:pt x="7534" y="3424"/>
                </a:lnTo>
                <a:lnTo>
                  <a:pt x="7543" y="3424"/>
                </a:lnTo>
                <a:lnTo>
                  <a:pt x="7552" y="3433"/>
                </a:lnTo>
                <a:lnTo>
                  <a:pt x="7543" y="3433"/>
                </a:lnTo>
                <a:lnTo>
                  <a:pt x="7525" y="3433"/>
                </a:lnTo>
                <a:lnTo>
                  <a:pt x="7525" y="3442"/>
                </a:lnTo>
                <a:lnTo>
                  <a:pt x="7517" y="3442"/>
                </a:lnTo>
                <a:lnTo>
                  <a:pt x="7508" y="3442"/>
                </a:lnTo>
                <a:lnTo>
                  <a:pt x="7508" y="3451"/>
                </a:lnTo>
                <a:lnTo>
                  <a:pt x="7517" y="3451"/>
                </a:lnTo>
                <a:lnTo>
                  <a:pt x="7508" y="3451"/>
                </a:lnTo>
                <a:lnTo>
                  <a:pt x="7499" y="3460"/>
                </a:lnTo>
                <a:lnTo>
                  <a:pt x="7508" y="3468"/>
                </a:lnTo>
                <a:lnTo>
                  <a:pt x="7508" y="3477"/>
                </a:lnTo>
                <a:lnTo>
                  <a:pt x="7508" y="3486"/>
                </a:lnTo>
                <a:lnTo>
                  <a:pt x="7508" y="3495"/>
                </a:lnTo>
                <a:lnTo>
                  <a:pt x="7508" y="3486"/>
                </a:lnTo>
                <a:lnTo>
                  <a:pt x="7499" y="3477"/>
                </a:lnTo>
                <a:lnTo>
                  <a:pt x="7490" y="3468"/>
                </a:lnTo>
                <a:lnTo>
                  <a:pt x="7490" y="3460"/>
                </a:lnTo>
                <a:lnTo>
                  <a:pt x="7481" y="3460"/>
                </a:lnTo>
                <a:lnTo>
                  <a:pt x="7473" y="3468"/>
                </a:lnTo>
                <a:lnTo>
                  <a:pt x="7464" y="3477"/>
                </a:lnTo>
                <a:lnTo>
                  <a:pt x="7464" y="3486"/>
                </a:lnTo>
                <a:lnTo>
                  <a:pt x="7455" y="3495"/>
                </a:lnTo>
                <a:lnTo>
                  <a:pt x="7437" y="3495"/>
                </a:lnTo>
                <a:lnTo>
                  <a:pt x="7428" y="3495"/>
                </a:lnTo>
                <a:lnTo>
                  <a:pt x="7420" y="3504"/>
                </a:lnTo>
                <a:lnTo>
                  <a:pt x="7402" y="3513"/>
                </a:lnTo>
                <a:lnTo>
                  <a:pt x="7393" y="3521"/>
                </a:lnTo>
                <a:lnTo>
                  <a:pt x="7384" y="3530"/>
                </a:lnTo>
                <a:lnTo>
                  <a:pt x="7384" y="3539"/>
                </a:lnTo>
                <a:lnTo>
                  <a:pt x="7384" y="3548"/>
                </a:lnTo>
                <a:lnTo>
                  <a:pt x="7384" y="3530"/>
                </a:lnTo>
                <a:lnTo>
                  <a:pt x="7384" y="3521"/>
                </a:lnTo>
                <a:lnTo>
                  <a:pt x="7376" y="3504"/>
                </a:lnTo>
                <a:lnTo>
                  <a:pt x="7376" y="3513"/>
                </a:lnTo>
                <a:lnTo>
                  <a:pt x="7367" y="3513"/>
                </a:lnTo>
                <a:lnTo>
                  <a:pt x="7358" y="3530"/>
                </a:lnTo>
                <a:lnTo>
                  <a:pt x="7367" y="3513"/>
                </a:lnTo>
                <a:lnTo>
                  <a:pt x="7358" y="3495"/>
                </a:lnTo>
                <a:lnTo>
                  <a:pt x="7349" y="3495"/>
                </a:lnTo>
                <a:lnTo>
                  <a:pt x="7349" y="3504"/>
                </a:lnTo>
                <a:lnTo>
                  <a:pt x="7340" y="3521"/>
                </a:lnTo>
                <a:lnTo>
                  <a:pt x="7331" y="3539"/>
                </a:lnTo>
                <a:lnTo>
                  <a:pt x="7323" y="3539"/>
                </a:lnTo>
                <a:lnTo>
                  <a:pt x="7305" y="3548"/>
                </a:lnTo>
                <a:lnTo>
                  <a:pt x="7278" y="3557"/>
                </a:lnTo>
                <a:lnTo>
                  <a:pt x="7287" y="3557"/>
                </a:lnTo>
                <a:lnTo>
                  <a:pt x="7287" y="3548"/>
                </a:lnTo>
                <a:lnTo>
                  <a:pt x="7296" y="3548"/>
                </a:lnTo>
                <a:lnTo>
                  <a:pt x="7314" y="3539"/>
                </a:lnTo>
                <a:lnTo>
                  <a:pt x="7323" y="3539"/>
                </a:lnTo>
                <a:lnTo>
                  <a:pt x="7331" y="3530"/>
                </a:lnTo>
                <a:lnTo>
                  <a:pt x="7340" y="3521"/>
                </a:lnTo>
                <a:lnTo>
                  <a:pt x="7340" y="3504"/>
                </a:lnTo>
                <a:lnTo>
                  <a:pt x="7340" y="3495"/>
                </a:lnTo>
                <a:lnTo>
                  <a:pt x="7340" y="3486"/>
                </a:lnTo>
                <a:lnTo>
                  <a:pt x="7331" y="3477"/>
                </a:lnTo>
                <a:lnTo>
                  <a:pt x="7331" y="3468"/>
                </a:lnTo>
                <a:lnTo>
                  <a:pt x="7331" y="3460"/>
                </a:lnTo>
                <a:lnTo>
                  <a:pt x="7323" y="3460"/>
                </a:lnTo>
                <a:lnTo>
                  <a:pt x="7314" y="3451"/>
                </a:lnTo>
                <a:lnTo>
                  <a:pt x="7305" y="3451"/>
                </a:lnTo>
                <a:lnTo>
                  <a:pt x="7287" y="3451"/>
                </a:lnTo>
                <a:lnTo>
                  <a:pt x="7278" y="3451"/>
                </a:lnTo>
                <a:lnTo>
                  <a:pt x="7270" y="3451"/>
                </a:lnTo>
                <a:lnTo>
                  <a:pt x="7261" y="3451"/>
                </a:lnTo>
                <a:lnTo>
                  <a:pt x="7234" y="3468"/>
                </a:lnTo>
                <a:lnTo>
                  <a:pt x="7226" y="3468"/>
                </a:lnTo>
                <a:lnTo>
                  <a:pt x="7217" y="3468"/>
                </a:lnTo>
                <a:lnTo>
                  <a:pt x="7208" y="3468"/>
                </a:lnTo>
                <a:lnTo>
                  <a:pt x="7199" y="3460"/>
                </a:lnTo>
                <a:lnTo>
                  <a:pt x="7217" y="3460"/>
                </a:lnTo>
                <a:lnTo>
                  <a:pt x="7226" y="3451"/>
                </a:lnTo>
                <a:lnTo>
                  <a:pt x="7226" y="3442"/>
                </a:lnTo>
                <a:lnTo>
                  <a:pt x="7234" y="3442"/>
                </a:lnTo>
                <a:lnTo>
                  <a:pt x="7234" y="3451"/>
                </a:lnTo>
                <a:lnTo>
                  <a:pt x="7234" y="3460"/>
                </a:lnTo>
                <a:lnTo>
                  <a:pt x="7243" y="3460"/>
                </a:lnTo>
                <a:lnTo>
                  <a:pt x="7243" y="3451"/>
                </a:lnTo>
                <a:lnTo>
                  <a:pt x="7252" y="3442"/>
                </a:lnTo>
                <a:lnTo>
                  <a:pt x="7252" y="3433"/>
                </a:lnTo>
                <a:lnTo>
                  <a:pt x="7252" y="3424"/>
                </a:lnTo>
                <a:lnTo>
                  <a:pt x="7252" y="3416"/>
                </a:lnTo>
                <a:lnTo>
                  <a:pt x="7261" y="3407"/>
                </a:lnTo>
                <a:lnTo>
                  <a:pt x="7252" y="3398"/>
                </a:lnTo>
                <a:lnTo>
                  <a:pt x="7234" y="3398"/>
                </a:lnTo>
                <a:lnTo>
                  <a:pt x="7234" y="3380"/>
                </a:lnTo>
                <a:lnTo>
                  <a:pt x="7234" y="3371"/>
                </a:lnTo>
                <a:lnTo>
                  <a:pt x="7243" y="3371"/>
                </a:lnTo>
                <a:lnTo>
                  <a:pt x="7243" y="3363"/>
                </a:lnTo>
                <a:lnTo>
                  <a:pt x="7243" y="3345"/>
                </a:lnTo>
                <a:lnTo>
                  <a:pt x="7234" y="3345"/>
                </a:lnTo>
                <a:lnTo>
                  <a:pt x="7234" y="3336"/>
                </a:lnTo>
                <a:lnTo>
                  <a:pt x="7226" y="3336"/>
                </a:lnTo>
                <a:lnTo>
                  <a:pt x="7190" y="3327"/>
                </a:lnTo>
                <a:lnTo>
                  <a:pt x="7181" y="3327"/>
                </a:lnTo>
                <a:lnTo>
                  <a:pt x="7164" y="3327"/>
                </a:lnTo>
                <a:lnTo>
                  <a:pt x="7173" y="3327"/>
                </a:lnTo>
                <a:lnTo>
                  <a:pt x="7217" y="3327"/>
                </a:lnTo>
                <a:lnTo>
                  <a:pt x="7226" y="3327"/>
                </a:lnTo>
                <a:lnTo>
                  <a:pt x="7234" y="3318"/>
                </a:lnTo>
                <a:lnTo>
                  <a:pt x="7243" y="3318"/>
                </a:lnTo>
                <a:lnTo>
                  <a:pt x="7243" y="3310"/>
                </a:lnTo>
                <a:lnTo>
                  <a:pt x="7243" y="3301"/>
                </a:lnTo>
                <a:lnTo>
                  <a:pt x="7234" y="3292"/>
                </a:lnTo>
                <a:lnTo>
                  <a:pt x="7234" y="3283"/>
                </a:lnTo>
                <a:lnTo>
                  <a:pt x="7226" y="3283"/>
                </a:lnTo>
                <a:lnTo>
                  <a:pt x="7234" y="3274"/>
                </a:lnTo>
                <a:lnTo>
                  <a:pt x="7234" y="3265"/>
                </a:lnTo>
                <a:lnTo>
                  <a:pt x="7234" y="3248"/>
                </a:lnTo>
                <a:lnTo>
                  <a:pt x="7243" y="3248"/>
                </a:lnTo>
                <a:lnTo>
                  <a:pt x="7252" y="3239"/>
                </a:lnTo>
                <a:lnTo>
                  <a:pt x="7252" y="3230"/>
                </a:lnTo>
                <a:lnTo>
                  <a:pt x="7252" y="3221"/>
                </a:lnTo>
                <a:lnTo>
                  <a:pt x="7252" y="3213"/>
                </a:lnTo>
                <a:lnTo>
                  <a:pt x="7243" y="3213"/>
                </a:lnTo>
                <a:lnTo>
                  <a:pt x="7234" y="3213"/>
                </a:lnTo>
                <a:lnTo>
                  <a:pt x="7234" y="3221"/>
                </a:lnTo>
                <a:lnTo>
                  <a:pt x="7234" y="3230"/>
                </a:lnTo>
                <a:lnTo>
                  <a:pt x="7226" y="3230"/>
                </a:lnTo>
                <a:lnTo>
                  <a:pt x="7217" y="3230"/>
                </a:lnTo>
                <a:lnTo>
                  <a:pt x="7208" y="3230"/>
                </a:lnTo>
                <a:lnTo>
                  <a:pt x="7199" y="3221"/>
                </a:lnTo>
                <a:lnTo>
                  <a:pt x="7199" y="3213"/>
                </a:lnTo>
                <a:lnTo>
                  <a:pt x="7190" y="3213"/>
                </a:lnTo>
                <a:lnTo>
                  <a:pt x="7181" y="3213"/>
                </a:lnTo>
                <a:lnTo>
                  <a:pt x="7173" y="3213"/>
                </a:lnTo>
                <a:lnTo>
                  <a:pt x="7155" y="3213"/>
                </a:lnTo>
                <a:lnTo>
                  <a:pt x="7137" y="3204"/>
                </a:lnTo>
                <a:lnTo>
                  <a:pt x="7128" y="3204"/>
                </a:lnTo>
                <a:lnTo>
                  <a:pt x="7111" y="3204"/>
                </a:lnTo>
                <a:lnTo>
                  <a:pt x="7111" y="3195"/>
                </a:lnTo>
                <a:lnTo>
                  <a:pt x="7102" y="3195"/>
                </a:lnTo>
                <a:lnTo>
                  <a:pt x="7084" y="3177"/>
                </a:lnTo>
                <a:lnTo>
                  <a:pt x="7093" y="3168"/>
                </a:lnTo>
                <a:lnTo>
                  <a:pt x="7084" y="3168"/>
                </a:lnTo>
                <a:lnTo>
                  <a:pt x="7076" y="3168"/>
                </a:lnTo>
                <a:lnTo>
                  <a:pt x="7084" y="3160"/>
                </a:lnTo>
                <a:lnTo>
                  <a:pt x="7093" y="3151"/>
                </a:lnTo>
                <a:lnTo>
                  <a:pt x="7076" y="3142"/>
                </a:lnTo>
                <a:lnTo>
                  <a:pt x="7067" y="3142"/>
                </a:lnTo>
                <a:lnTo>
                  <a:pt x="7067" y="3151"/>
                </a:lnTo>
                <a:lnTo>
                  <a:pt x="7049" y="3151"/>
                </a:lnTo>
                <a:lnTo>
                  <a:pt x="7058" y="3142"/>
                </a:lnTo>
                <a:lnTo>
                  <a:pt x="7058" y="3133"/>
                </a:lnTo>
                <a:lnTo>
                  <a:pt x="7049" y="3124"/>
                </a:lnTo>
                <a:lnTo>
                  <a:pt x="7040" y="3115"/>
                </a:lnTo>
                <a:lnTo>
                  <a:pt x="7031" y="3115"/>
                </a:lnTo>
                <a:lnTo>
                  <a:pt x="7023" y="3115"/>
                </a:lnTo>
                <a:lnTo>
                  <a:pt x="7014" y="3115"/>
                </a:lnTo>
                <a:lnTo>
                  <a:pt x="7014" y="3124"/>
                </a:lnTo>
                <a:lnTo>
                  <a:pt x="7005" y="3124"/>
                </a:lnTo>
                <a:lnTo>
                  <a:pt x="7014" y="3107"/>
                </a:lnTo>
                <a:lnTo>
                  <a:pt x="7023" y="3098"/>
                </a:lnTo>
                <a:lnTo>
                  <a:pt x="7014" y="3098"/>
                </a:lnTo>
                <a:lnTo>
                  <a:pt x="7014" y="3089"/>
                </a:lnTo>
                <a:lnTo>
                  <a:pt x="6996" y="3089"/>
                </a:lnTo>
                <a:lnTo>
                  <a:pt x="6996" y="3080"/>
                </a:lnTo>
                <a:lnTo>
                  <a:pt x="6987" y="3080"/>
                </a:lnTo>
                <a:lnTo>
                  <a:pt x="6978" y="3071"/>
                </a:lnTo>
                <a:lnTo>
                  <a:pt x="6970" y="3071"/>
                </a:lnTo>
                <a:lnTo>
                  <a:pt x="6961" y="3063"/>
                </a:lnTo>
                <a:lnTo>
                  <a:pt x="6943" y="3054"/>
                </a:lnTo>
                <a:lnTo>
                  <a:pt x="6934" y="3054"/>
                </a:lnTo>
                <a:lnTo>
                  <a:pt x="6926" y="3054"/>
                </a:lnTo>
                <a:lnTo>
                  <a:pt x="6917" y="3063"/>
                </a:lnTo>
                <a:lnTo>
                  <a:pt x="6899" y="3071"/>
                </a:lnTo>
                <a:lnTo>
                  <a:pt x="6890" y="3071"/>
                </a:lnTo>
                <a:lnTo>
                  <a:pt x="6873" y="3080"/>
                </a:lnTo>
                <a:lnTo>
                  <a:pt x="6864" y="3080"/>
                </a:lnTo>
                <a:lnTo>
                  <a:pt x="6873" y="3089"/>
                </a:lnTo>
                <a:lnTo>
                  <a:pt x="6855" y="3080"/>
                </a:lnTo>
                <a:lnTo>
                  <a:pt x="6846" y="3071"/>
                </a:lnTo>
                <a:lnTo>
                  <a:pt x="6837" y="3071"/>
                </a:lnTo>
                <a:lnTo>
                  <a:pt x="6820" y="3071"/>
                </a:lnTo>
                <a:lnTo>
                  <a:pt x="6811" y="3071"/>
                </a:lnTo>
                <a:lnTo>
                  <a:pt x="6784" y="3080"/>
                </a:lnTo>
                <a:lnTo>
                  <a:pt x="6793" y="3080"/>
                </a:lnTo>
                <a:lnTo>
                  <a:pt x="6784" y="3071"/>
                </a:lnTo>
                <a:lnTo>
                  <a:pt x="6723" y="3054"/>
                </a:lnTo>
                <a:lnTo>
                  <a:pt x="6705" y="3045"/>
                </a:lnTo>
                <a:lnTo>
                  <a:pt x="6679" y="3045"/>
                </a:lnTo>
                <a:lnTo>
                  <a:pt x="6670" y="3036"/>
                </a:lnTo>
                <a:lnTo>
                  <a:pt x="6652" y="3045"/>
                </a:lnTo>
                <a:lnTo>
                  <a:pt x="6634" y="3054"/>
                </a:lnTo>
                <a:lnTo>
                  <a:pt x="6617" y="3063"/>
                </a:lnTo>
                <a:lnTo>
                  <a:pt x="6617" y="3071"/>
                </a:lnTo>
                <a:lnTo>
                  <a:pt x="6617" y="3080"/>
                </a:lnTo>
                <a:lnTo>
                  <a:pt x="6617" y="3089"/>
                </a:lnTo>
                <a:lnTo>
                  <a:pt x="6617" y="3115"/>
                </a:lnTo>
                <a:lnTo>
                  <a:pt x="6626" y="3124"/>
                </a:lnTo>
                <a:lnTo>
                  <a:pt x="6626" y="3133"/>
                </a:lnTo>
                <a:lnTo>
                  <a:pt x="6634" y="3133"/>
                </a:lnTo>
                <a:lnTo>
                  <a:pt x="6634" y="3142"/>
                </a:lnTo>
                <a:lnTo>
                  <a:pt x="6643" y="3151"/>
                </a:lnTo>
                <a:lnTo>
                  <a:pt x="6661" y="3151"/>
                </a:lnTo>
                <a:lnTo>
                  <a:pt x="6652" y="3160"/>
                </a:lnTo>
                <a:lnTo>
                  <a:pt x="6643" y="3168"/>
                </a:lnTo>
                <a:lnTo>
                  <a:pt x="6643" y="3177"/>
                </a:lnTo>
                <a:lnTo>
                  <a:pt x="6643" y="3195"/>
                </a:lnTo>
                <a:lnTo>
                  <a:pt x="6643" y="3204"/>
                </a:lnTo>
                <a:lnTo>
                  <a:pt x="6634" y="3204"/>
                </a:lnTo>
                <a:lnTo>
                  <a:pt x="6626" y="3213"/>
                </a:lnTo>
                <a:lnTo>
                  <a:pt x="6608" y="3230"/>
                </a:lnTo>
                <a:lnTo>
                  <a:pt x="6608" y="3239"/>
                </a:lnTo>
                <a:lnTo>
                  <a:pt x="6617" y="3239"/>
                </a:lnTo>
                <a:lnTo>
                  <a:pt x="6626" y="3239"/>
                </a:lnTo>
                <a:lnTo>
                  <a:pt x="6634" y="3239"/>
                </a:lnTo>
                <a:lnTo>
                  <a:pt x="6652" y="3239"/>
                </a:lnTo>
                <a:lnTo>
                  <a:pt x="6643" y="3248"/>
                </a:lnTo>
                <a:lnTo>
                  <a:pt x="6643" y="3257"/>
                </a:lnTo>
                <a:lnTo>
                  <a:pt x="6643" y="3265"/>
                </a:lnTo>
                <a:lnTo>
                  <a:pt x="6652" y="3265"/>
                </a:lnTo>
                <a:lnTo>
                  <a:pt x="6661" y="3265"/>
                </a:lnTo>
                <a:lnTo>
                  <a:pt x="6652" y="3274"/>
                </a:lnTo>
                <a:lnTo>
                  <a:pt x="6643" y="3283"/>
                </a:lnTo>
                <a:lnTo>
                  <a:pt x="6652" y="3292"/>
                </a:lnTo>
                <a:lnTo>
                  <a:pt x="6661" y="3310"/>
                </a:lnTo>
                <a:lnTo>
                  <a:pt x="6652" y="3318"/>
                </a:lnTo>
                <a:lnTo>
                  <a:pt x="6661" y="3318"/>
                </a:lnTo>
                <a:lnTo>
                  <a:pt x="6679" y="3327"/>
                </a:lnTo>
                <a:lnTo>
                  <a:pt x="6670" y="3336"/>
                </a:lnTo>
                <a:lnTo>
                  <a:pt x="6670" y="3345"/>
                </a:lnTo>
                <a:lnTo>
                  <a:pt x="6670" y="3354"/>
                </a:lnTo>
                <a:lnTo>
                  <a:pt x="6661" y="3363"/>
                </a:lnTo>
                <a:lnTo>
                  <a:pt x="6670" y="3371"/>
                </a:lnTo>
                <a:lnTo>
                  <a:pt x="6652" y="3363"/>
                </a:lnTo>
                <a:lnTo>
                  <a:pt x="6643" y="3363"/>
                </a:lnTo>
                <a:lnTo>
                  <a:pt x="6643" y="3371"/>
                </a:lnTo>
                <a:lnTo>
                  <a:pt x="6643" y="3380"/>
                </a:lnTo>
                <a:lnTo>
                  <a:pt x="6634" y="3389"/>
                </a:lnTo>
                <a:lnTo>
                  <a:pt x="6643" y="3389"/>
                </a:lnTo>
                <a:lnTo>
                  <a:pt x="6643" y="3398"/>
                </a:lnTo>
                <a:lnTo>
                  <a:pt x="6634" y="3407"/>
                </a:lnTo>
                <a:lnTo>
                  <a:pt x="6626" y="3407"/>
                </a:lnTo>
                <a:lnTo>
                  <a:pt x="6617" y="3416"/>
                </a:lnTo>
                <a:lnTo>
                  <a:pt x="6617" y="3424"/>
                </a:lnTo>
                <a:lnTo>
                  <a:pt x="6608" y="3433"/>
                </a:lnTo>
                <a:lnTo>
                  <a:pt x="6590" y="3451"/>
                </a:lnTo>
                <a:lnTo>
                  <a:pt x="6590" y="3460"/>
                </a:lnTo>
                <a:lnTo>
                  <a:pt x="6590" y="3468"/>
                </a:lnTo>
                <a:lnTo>
                  <a:pt x="6590" y="3477"/>
                </a:lnTo>
                <a:lnTo>
                  <a:pt x="6599" y="3486"/>
                </a:lnTo>
                <a:lnTo>
                  <a:pt x="6626" y="3504"/>
                </a:lnTo>
                <a:lnTo>
                  <a:pt x="6634" y="3504"/>
                </a:lnTo>
                <a:lnTo>
                  <a:pt x="6643" y="3513"/>
                </a:lnTo>
                <a:lnTo>
                  <a:pt x="6661" y="3521"/>
                </a:lnTo>
                <a:lnTo>
                  <a:pt x="6687" y="3539"/>
                </a:lnTo>
                <a:lnTo>
                  <a:pt x="6705" y="3574"/>
                </a:lnTo>
                <a:lnTo>
                  <a:pt x="6714" y="3583"/>
                </a:lnTo>
                <a:lnTo>
                  <a:pt x="6723" y="3610"/>
                </a:lnTo>
                <a:lnTo>
                  <a:pt x="6723" y="3619"/>
                </a:lnTo>
                <a:lnTo>
                  <a:pt x="6731" y="3627"/>
                </a:lnTo>
                <a:lnTo>
                  <a:pt x="6731" y="3663"/>
                </a:lnTo>
                <a:lnTo>
                  <a:pt x="6731" y="3680"/>
                </a:lnTo>
                <a:lnTo>
                  <a:pt x="6731" y="3707"/>
                </a:lnTo>
                <a:lnTo>
                  <a:pt x="6731" y="3716"/>
                </a:lnTo>
                <a:lnTo>
                  <a:pt x="6723" y="3733"/>
                </a:lnTo>
                <a:lnTo>
                  <a:pt x="6723" y="3742"/>
                </a:lnTo>
                <a:lnTo>
                  <a:pt x="6714" y="3751"/>
                </a:lnTo>
                <a:lnTo>
                  <a:pt x="6705" y="3769"/>
                </a:lnTo>
                <a:lnTo>
                  <a:pt x="6696" y="3777"/>
                </a:lnTo>
                <a:lnTo>
                  <a:pt x="6687" y="3786"/>
                </a:lnTo>
                <a:lnTo>
                  <a:pt x="6670" y="3804"/>
                </a:lnTo>
                <a:lnTo>
                  <a:pt x="6643" y="3822"/>
                </a:lnTo>
                <a:lnTo>
                  <a:pt x="6643" y="3830"/>
                </a:lnTo>
                <a:lnTo>
                  <a:pt x="6634" y="3830"/>
                </a:lnTo>
                <a:lnTo>
                  <a:pt x="6617" y="3839"/>
                </a:lnTo>
                <a:lnTo>
                  <a:pt x="6599" y="3848"/>
                </a:lnTo>
                <a:lnTo>
                  <a:pt x="6590" y="3857"/>
                </a:lnTo>
                <a:lnTo>
                  <a:pt x="6564" y="3866"/>
                </a:lnTo>
                <a:lnTo>
                  <a:pt x="6555" y="3866"/>
                </a:lnTo>
                <a:lnTo>
                  <a:pt x="6502" y="3892"/>
                </a:lnTo>
                <a:lnTo>
                  <a:pt x="6511" y="3901"/>
                </a:lnTo>
                <a:lnTo>
                  <a:pt x="6511" y="3910"/>
                </a:lnTo>
                <a:lnTo>
                  <a:pt x="6520" y="3919"/>
                </a:lnTo>
                <a:lnTo>
                  <a:pt x="6520" y="3927"/>
                </a:lnTo>
                <a:lnTo>
                  <a:pt x="6529" y="3936"/>
                </a:lnTo>
                <a:lnTo>
                  <a:pt x="6537" y="3936"/>
                </a:lnTo>
                <a:lnTo>
                  <a:pt x="6537" y="3945"/>
                </a:lnTo>
                <a:lnTo>
                  <a:pt x="6529" y="3945"/>
                </a:lnTo>
                <a:lnTo>
                  <a:pt x="6546" y="3954"/>
                </a:lnTo>
                <a:lnTo>
                  <a:pt x="6555" y="3963"/>
                </a:lnTo>
                <a:lnTo>
                  <a:pt x="6546" y="3963"/>
                </a:lnTo>
                <a:lnTo>
                  <a:pt x="6546" y="3972"/>
                </a:lnTo>
                <a:lnTo>
                  <a:pt x="6555" y="3972"/>
                </a:lnTo>
                <a:lnTo>
                  <a:pt x="6555" y="3980"/>
                </a:lnTo>
                <a:lnTo>
                  <a:pt x="6546" y="3972"/>
                </a:lnTo>
                <a:lnTo>
                  <a:pt x="6546" y="3980"/>
                </a:lnTo>
                <a:lnTo>
                  <a:pt x="6546" y="3989"/>
                </a:lnTo>
                <a:lnTo>
                  <a:pt x="6546" y="3998"/>
                </a:lnTo>
                <a:lnTo>
                  <a:pt x="6546" y="4007"/>
                </a:lnTo>
                <a:lnTo>
                  <a:pt x="6555" y="4016"/>
                </a:lnTo>
                <a:lnTo>
                  <a:pt x="6555" y="4042"/>
                </a:lnTo>
                <a:lnTo>
                  <a:pt x="6555" y="4051"/>
                </a:lnTo>
                <a:lnTo>
                  <a:pt x="6564" y="4060"/>
                </a:lnTo>
                <a:lnTo>
                  <a:pt x="6573" y="4069"/>
                </a:lnTo>
                <a:lnTo>
                  <a:pt x="6573" y="4077"/>
                </a:lnTo>
                <a:lnTo>
                  <a:pt x="6564" y="4086"/>
                </a:lnTo>
                <a:lnTo>
                  <a:pt x="6573" y="4095"/>
                </a:lnTo>
                <a:lnTo>
                  <a:pt x="6581" y="4104"/>
                </a:lnTo>
                <a:lnTo>
                  <a:pt x="6581" y="4113"/>
                </a:lnTo>
                <a:lnTo>
                  <a:pt x="6581" y="4122"/>
                </a:lnTo>
                <a:lnTo>
                  <a:pt x="6581" y="4130"/>
                </a:lnTo>
                <a:lnTo>
                  <a:pt x="6590" y="4130"/>
                </a:lnTo>
                <a:lnTo>
                  <a:pt x="6581" y="4139"/>
                </a:lnTo>
                <a:lnTo>
                  <a:pt x="6581" y="4148"/>
                </a:lnTo>
                <a:lnTo>
                  <a:pt x="6573" y="4157"/>
                </a:lnTo>
                <a:lnTo>
                  <a:pt x="6564" y="4166"/>
                </a:lnTo>
                <a:lnTo>
                  <a:pt x="6555" y="4175"/>
                </a:lnTo>
                <a:lnTo>
                  <a:pt x="6555" y="4183"/>
                </a:lnTo>
                <a:lnTo>
                  <a:pt x="6564" y="4201"/>
                </a:lnTo>
                <a:lnTo>
                  <a:pt x="6573" y="4201"/>
                </a:lnTo>
                <a:lnTo>
                  <a:pt x="6573" y="4210"/>
                </a:lnTo>
                <a:lnTo>
                  <a:pt x="6564" y="4210"/>
                </a:lnTo>
                <a:lnTo>
                  <a:pt x="6564" y="4219"/>
                </a:lnTo>
                <a:lnTo>
                  <a:pt x="6555" y="4227"/>
                </a:lnTo>
                <a:lnTo>
                  <a:pt x="6555" y="4236"/>
                </a:lnTo>
                <a:lnTo>
                  <a:pt x="6555" y="4227"/>
                </a:lnTo>
                <a:lnTo>
                  <a:pt x="6555" y="4219"/>
                </a:lnTo>
                <a:lnTo>
                  <a:pt x="6546" y="4219"/>
                </a:lnTo>
                <a:lnTo>
                  <a:pt x="6546" y="4210"/>
                </a:lnTo>
                <a:lnTo>
                  <a:pt x="6537" y="4201"/>
                </a:lnTo>
                <a:lnTo>
                  <a:pt x="6529" y="4201"/>
                </a:lnTo>
                <a:lnTo>
                  <a:pt x="6529" y="4192"/>
                </a:lnTo>
                <a:lnTo>
                  <a:pt x="6511" y="4201"/>
                </a:lnTo>
                <a:lnTo>
                  <a:pt x="6511" y="4210"/>
                </a:lnTo>
                <a:lnTo>
                  <a:pt x="6502" y="4219"/>
                </a:lnTo>
                <a:lnTo>
                  <a:pt x="6493" y="4227"/>
                </a:lnTo>
                <a:lnTo>
                  <a:pt x="6493" y="4236"/>
                </a:lnTo>
                <a:lnTo>
                  <a:pt x="6493" y="4245"/>
                </a:lnTo>
                <a:lnTo>
                  <a:pt x="6502" y="4245"/>
                </a:lnTo>
                <a:lnTo>
                  <a:pt x="6502" y="4254"/>
                </a:lnTo>
                <a:lnTo>
                  <a:pt x="6520" y="4263"/>
                </a:lnTo>
                <a:lnTo>
                  <a:pt x="6520" y="4272"/>
                </a:lnTo>
                <a:lnTo>
                  <a:pt x="6529" y="4280"/>
                </a:lnTo>
                <a:lnTo>
                  <a:pt x="6520" y="4272"/>
                </a:lnTo>
                <a:lnTo>
                  <a:pt x="6502" y="4254"/>
                </a:lnTo>
                <a:lnTo>
                  <a:pt x="6493" y="4236"/>
                </a:lnTo>
                <a:lnTo>
                  <a:pt x="6476" y="4236"/>
                </a:lnTo>
                <a:lnTo>
                  <a:pt x="6467" y="4227"/>
                </a:lnTo>
                <a:lnTo>
                  <a:pt x="6458" y="4227"/>
                </a:lnTo>
                <a:lnTo>
                  <a:pt x="6449" y="4227"/>
                </a:lnTo>
                <a:lnTo>
                  <a:pt x="6440" y="4227"/>
                </a:lnTo>
                <a:lnTo>
                  <a:pt x="6432" y="4236"/>
                </a:lnTo>
                <a:lnTo>
                  <a:pt x="6423" y="4245"/>
                </a:lnTo>
                <a:lnTo>
                  <a:pt x="6414" y="4245"/>
                </a:lnTo>
                <a:lnTo>
                  <a:pt x="6432" y="4227"/>
                </a:lnTo>
                <a:lnTo>
                  <a:pt x="6440" y="4219"/>
                </a:lnTo>
                <a:lnTo>
                  <a:pt x="6440" y="4210"/>
                </a:lnTo>
                <a:lnTo>
                  <a:pt x="6440" y="4201"/>
                </a:lnTo>
                <a:lnTo>
                  <a:pt x="6432" y="4192"/>
                </a:lnTo>
                <a:lnTo>
                  <a:pt x="6432" y="4183"/>
                </a:lnTo>
                <a:lnTo>
                  <a:pt x="6423" y="4175"/>
                </a:lnTo>
                <a:lnTo>
                  <a:pt x="6405" y="4157"/>
                </a:lnTo>
                <a:lnTo>
                  <a:pt x="6396" y="4157"/>
                </a:lnTo>
                <a:lnTo>
                  <a:pt x="6379" y="4148"/>
                </a:lnTo>
                <a:lnTo>
                  <a:pt x="6370" y="4139"/>
                </a:lnTo>
                <a:lnTo>
                  <a:pt x="6361" y="4139"/>
                </a:lnTo>
                <a:lnTo>
                  <a:pt x="6352" y="4130"/>
                </a:lnTo>
                <a:lnTo>
                  <a:pt x="6343" y="4139"/>
                </a:lnTo>
                <a:lnTo>
                  <a:pt x="6343" y="4130"/>
                </a:lnTo>
                <a:lnTo>
                  <a:pt x="6352" y="4130"/>
                </a:lnTo>
                <a:lnTo>
                  <a:pt x="6361" y="4130"/>
                </a:lnTo>
                <a:lnTo>
                  <a:pt x="6361" y="4122"/>
                </a:lnTo>
                <a:lnTo>
                  <a:pt x="6361" y="4113"/>
                </a:lnTo>
                <a:lnTo>
                  <a:pt x="6352" y="4104"/>
                </a:lnTo>
                <a:lnTo>
                  <a:pt x="6343" y="4095"/>
                </a:lnTo>
                <a:lnTo>
                  <a:pt x="6326" y="4077"/>
                </a:lnTo>
                <a:lnTo>
                  <a:pt x="6326" y="4069"/>
                </a:lnTo>
                <a:lnTo>
                  <a:pt x="6317" y="4069"/>
                </a:lnTo>
                <a:lnTo>
                  <a:pt x="6308" y="4060"/>
                </a:lnTo>
                <a:lnTo>
                  <a:pt x="6308" y="4051"/>
                </a:lnTo>
                <a:lnTo>
                  <a:pt x="6308" y="4042"/>
                </a:lnTo>
                <a:lnTo>
                  <a:pt x="6317" y="4042"/>
                </a:lnTo>
                <a:lnTo>
                  <a:pt x="6317" y="4033"/>
                </a:lnTo>
                <a:lnTo>
                  <a:pt x="6317" y="4024"/>
                </a:lnTo>
                <a:lnTo>
                  <a:pt x="6317" y="4007"/>
                </a:lnTo>
                <a:lnTo>
                  <a:pt x="6317" y="3998"/>
                </a:lnTo>
                <a:lnTo>
                  <a:pt x="6317" y="3989"/>
                </a:lnTo>
                <a:lnTo>
                  <a:pt x="6317" y="3980"/>
                </a:lnTo>
                <a:lnTo>
                  <a:pt x="6317" y="3972"/>
                </a:lnTo>
                <a:lnTo>
                  <a:pt x="6308" y="3954"/>
                </a:lnTo>
                <a:lnTo>
                  <a:pt x="6299" y="3945"/>
                </a:lnTo>
                <a:lnTo>
                  <a:pt x="6299" y="3936"/>
                </a:lnTo>
                <a:lnTo>
                  <a:pt x="6299" y="3927"/>
                </a:lnTo>
                <a:lnTo>
                  <a:pt x="6299" y="3910"/>
                </a:lnTo>
                <a:lnTo>
                  <a:pt x="6317" y="3874"/>
                </a:lnTo>
                <a:lnTo>
                  <a:pt x="6308" y="3857"/>
                </a:lnTo>
                <a:lnTo>
                  <a:pt x="6299" y="3848"/>
                </a:lnTo>
                <a:lnTo>
                  <a:pt x="6290" y="3839"/>
                </a:lnTo>
                <a:lnTo>
                  <a:pt x="6282" y="3839"/>
                </a:lnTo>
                <a:lnTo>
                  <a:pt x="6273" y="3839"/>
                </a:lnTo>
                <a:lnTo>
                  <a:pt x="6264" y="3839"/>
                </a:lnTo>
                <a:lnTo>
                  <a:pt x="6255" y="3830"/>
                </a:lnTo>
                <a:lnTo>
                  <a:pt x="6237" y="3839"/>
                </a:lnTo>
                <a:lnTo>
                  <a:pt x="6211" y="3830"/>
                </a:lnTo>
                <a:lnTo>
                  <a:pt x="6193" y="3822"/>
                </a:lnTo>
                <a:lnTo>
                  <a:pt x="6184" y="3822"/>
                </a:lnTo>
                <a:lnTo>
                  <a:pt x="6184" y="3830"/>
                </a:lnTo>
                <a:lnTo>
                  <a:pt x="6176" y="3830"/>
                </a:lnTo>
                <a:lnTo>
                  <a:pt x="6167" y="3830"/>
                </a:lnTo>
                <a:lnTo>
                  <a:pt x="6158" y="3830"/>
                </a:lnTo>
                <a:lnTo>
                  <a:pt x="6149" y="3830"/>
                </a:lnTo>
                <a:lnTo>
                  <a:pt x="6132" y="3830"/>
                </a:lnTo>
                <a:lnTo>
                  <a:pt x="6114" y="3830"/>
                </a:lnTo>
                <a:lnTo>
                  <a:pt x="6105" y="3830"/>
                </a:lnTo>
                <a:lnTo>
                  <a:pt x="6096" y="3830"/>
                </a:lnTo>
                <a:lnTo>
                  <a:pt x="6079" y="3848"/>
                </a:lnTo>
                <a:lnTo>
                  <a:pt x="6096" y="3830"/>
                </a:lnTo>
                <a:lnTo>
                  <a:pt x="6096" y="3822"/>
                </a:lnTo>
                <a:lnTo>
                  <a:pt x="6087" y="3822"/>
                </a:lnTo>
                <a:lnTo>
                  <a:pt x="6079" y="3813"/>
                </a:lnTo>
                <a:lnTo>
                  <a:pt x="6070" y="3804"/>
                </a:lnTo>
                <a:lnTo>
                  <a:pt x="6061" y="3795"/>
                </a:lnTo>
                <a:lnTo>
                  <a:pt x="6052" y="3786"/>
                </a:lnTo>
                <a:lnTo>
                  <a:pt x="6035" y="3786"/>
                </a:lnTo>
                <a:lnTo>
                  <a:pt x="6026" y="3786"/>
                </a:lnTo>
                <a:lnTo>
                  <a:pt x="6008" y="3777"/>
                </a:lnTo>
                <a:lnTo>
                  <a:pt x="5973" y="3760"/>
                </a:lnTo>
                <a:lnTo>
                  <a:pt x="5937" y="3760"/>
                </a:lnTo>
                <a:lnTo>
                  <a:pt x="5929" y="3751"/>
                </a:lnTo>
                <a:lnTo>
                  <a:pt x="5920" y="3751"/>
                </a:lnTo>
                <a:lnTo>
                  <a:pt x="5902" y="3716"/>
                </a:lnTo>
                <a:lnTo>
                  <a:pt x="5885" y="3707"/>
                </a:lnTo>
                <a:lnTo>
                  <a:pt x="5867" y="3698"/>
                </a:lnTo>
                <a:lnTo>
                  <a:pt x="5858" y="3689"/>
                </a:lnTo>
                <a:lnTo>
                  <a:pt x="5840" y="3680"/>
                </a:lnTo>
                <a:lnTo>
                  <a:pt x="5832" y="3671"/>
                </a:lnTo>
                <a:lnTo>
                  <a:pt x="5823" y="3663"/>
                </a:lnTo>
                <a:lnTo>
                  <a:pt x="5796" y="3663"/>
                </a:lnTo>
                <a:lnTo>
                  <a:pt x="5787" y="3663"/>
                </a:lnTo>
                <a:lnTo>
                  <a:pt x="5761" y="3654"/>
                </a:lnTo>
                <a:lnTo>
                  <a:pt x="5735" y="3645"/>
                </a:lnTo>
                <a:lnTo>
                  <a:pt x="5717" y="3636"/>
                </a:lnTo>
                <a:lnTo>
                  <a:pt x="5699" y="3627"/>
                </a:lnTo>
                <a:lnTo>
                  <a:pt x="5673" y="3627"/>
                </a:lnTo>
                <a:lnTo>
                  <a:pt x="5664" y="3627"/>
                </a:lnTo>
                <a:lnTo>
                  <a:pt x="5593" y="3645"/>
                </a:lnTo>
                <a:lnTo>
                  <a:pt x="5576" y="3645"/>
                </a:lnTo>
                <a:lnTo>
                  <a:pt x="5567" y="3654"/>
                </a:lnTo>
                <a:lnTo>
                  <a:pt x="5576" y="3645"/>
                </a:lnTo>
                <a:lnTo>
                  <a:pt x="5558" y="3645"/>
                </a:lnTo>
                <a:lnTo>
                  <a:pt x="5549" y="3654"/>
                </a:lnTo>
                <a:lnTo>
                  <a:pt x="5540" y="3654"/>
                </a:lnTo>
                <a:lnTo>
                  <a:pt x="5540" y="3663"/>
                </a:lnTo>
                <a:lnTo>
                  <a:pt x="5532" y="3654"/>
                </a:lnTo>
                <a:lnTo>
                  <a:pt x="5540" y="3654"/>
                </a:lnTo>
                <a:lnTo>
                  <a:pt x="5549" y="3654"/>
                </a:lnTo>
                <a:lnTo>
                  <a:pt x="5549" y="3645"/>
                </a:lnTo>
                <a:lnTo>
                  <a:pt x="5558" y="3636"/>
                </a:lnTo>
                <a:lnTo>
                  <a:pt x="5558" y="3627"/>
                </a:lnTo>
                <a:lnTo>
                  <a:pt x="5567" y="3619"/>
                </a:lnTo>
                <a:lnTo>
                  <a:pt x="5558" y="3610"/>
                </a:lnTo>
                <a:lnTo>
                  <a:pt x="5558" y="3601"/>
                </a:lnTo>
                <a:lnTo>
                  <a:pt x="5540" y="3566"/>
                </a:lnTo>
                <a:lnTo>
                  <a:pt x="5540" y="3557"/>
                </a:lnTo>
                <a:lnTo>
                  <a:pt x="5532" y="3539"/>
                </a:lnTo>
                <a:lnTo>
                  <a:pt x="5523" y="3521"/>
                </a:lnTo>
                <a:lnTo>
                  <a:pt x="5514" y="3495"/>
                </a:lnTo>
                <a:lnTo>
                  <a:pt x="5514" y="3486"/>
                </a:lnTo>
                <a:lnTo>
                  <a:pt x="5514" y="3468"/>
                </a:lnTo>
                <a:lnTo>
                  <a:pt x="5505" y="3468"/>
                </a:lnTo>
                <a:lnTo>
                  <a:pt x="5505" y="3460"/>
                </a:lnTo>
                <a:lnTo>
                  <a:pt x="5496" y="3468"/>
                </a:lnTo>
                <a:lnTo>
                  <a:pt x="5488" y="3468"/>
                </a:lnTo>
                <a:lnTo>
                  <a:pt x="5461" y="3460"/>
                </a:lnTo>
                <a:lnTo>
                  <a:pt x="5443" y="3460"/>
                </a:lnTo>
                <a:lnTo>
                  <a:pt x="5435" y="3468"/>
                </a:lnTo>
                <a:lnTo>
                  <a:pt x="5435" y="3477"/>
                </a:lnTo>
                <a:lnTo>
                  <a:pt x="5426" y="3504"/>
                </a:lnTo>
                <a:lnTo>
                  <a:pt x="5426" y="3513"/>
                </a:lnTo>
                <a:lnTo>
                  <a:pt x="5426" y="3504"/>
                </a:lnTo>
                <a:lnTo>
                  <a:pt x="5426" y="3477"/>
                </a:lnTo>
                <a:lnTo>
                  <a:pt x="5426" y="3468"/>
                </a:lnTo>
                <a:lnTo>
                  <a:pt x="5417" y="3468"/>
                </a:lnTo>
                <a:lnTo>
                  <a:pt x="5408" y="3451"/>
                </a:lnTo>
                <a:lnTo>
                  <a:pt x="5399" y="3451"/>
                </a:lnTo>
                <a:lnTo>
                  <a:pt x="5390" y="3442"/>
                </a:lnTo>
                <a:lnTo>
                  <a:pt x="5390" y="3433"/>
                </a:lnTo>
                <a:lnTo>
                  <a:pt x="5382" y="3433"/>
                </a:lnTo>
                <a:lnTo>
                  <a:pt x="5382" y="3424"/>
                </a:lnTo>
                <a:lnTo>
                  <a:pt x="5390" y="3424"/>
                </a:lnTo>
                <a:lnTo>
                  <a:pt x="5390" y="3407"/>
                </a:lnTo>
                <a:lnTo>
                  <a:pt x="5390" y="3389"/>
                </a:lnTo>
                <a:lnTo>
                  <a:pt x="5390" y="3336"/>
                </a:lnTo>
                <a:lnTo>
                  <a:pt x="5390" y="3318"/>
                </a:lnTo>
                <a:lnTo>
                  <a:pt x="5399" y="3292"/>
                </a:lnTo>
                <a:lnTo>
                  <a:pt x="5399" y="3283"/>
                </a:lnTo>
                <a:lnTo>
                  <a:pt x="5399" y="3274"/>
                </a:lnTo>
                <a:lnTo>
                  <a:pt x="5390" y="3274"/>
                </a:lnTo>
                <a:lnTo>
                  <a:pt x="5399" y="3265"/>
                </a:lnTo>
                <a:lnTo>
                  <a:pt x="5408" y="3265"/>
                </a:lnTo>
                <a:lnTo>
                  <a:pt x="5408" y="3257"/>
                </a:lnTo>
                <a:lnTo>
                  <a:pt x="5417" y="3248"/>
                </a:lnTo>
                <a:lnTo>
                  <a:pt x="5426" y="3230"/>
                </a:lnTo>
                <a:lnTo>
                  <a:pt x="5435" y="3213"/>
                </a:lnTo>
                <a:lnTo>
                  <a:pt x="5443" y="3204"/>
                </a:lnTo>
                <a:lnTo>
                  <a:pt x="5443" y="3195"/>
                </a:lnTo>
                <a:lnTo>
                  <a:pt x="5443" y="3186"/>
                </a:lnTo>
                <a:lnTo>
                  <a:pt x="5443" y="3177"/>
                </a:lnTo>
                <a:lnTo>
                  <a:pt x="5452" y="3186"/>
                </a:lnTo>
                <a:lnTo>
                  <a:pt x="5452" y="3177"/>
                </a:lnTo>
                <a:lnTo>
                  <a:pt x="5452" y="3168"/>
                </a:lnTo>
                <a:lnTo>
                  <a:pt x="5452" y="3160"/>
                </a:lnTo>
                <a:lnTo>
                  <a:pt x="5470" y="3151"/>
                </a:lnTo>
                <a:lnTo>
                  <a:pt x="5488" y="3142"/>
                </a:lnTo>
                <a:lnTo>
                  <a:pt x="5496" y="3133"/>
                </a:lnTo>
                <a:lnTo>
                  <a:pt x="5488" y="3124"/>
                </a:lnTo>
                <a:lnTo>
                  <a:pt x="5479" y="3115"/>
                </a:lnTo>
                <a:lnTo>
                  <a:pt x="5479" y="3107"/>
                </a:lnTo>
                <a:lnTo>
                  <a:pt x="5496" y="3115"/>
                </a:lnTo>
                <a:lnTo>
                  <a:pt x="5505" y="3107"/>
                </a:lnTo>
                <a:lnTo>
                  <a:pt x="5496" y="3107"/>
                </a:lnTo>
                <a:lnTo>
                  <a:pt x="5496" y="3098"/>
                </a:lnTo>
                <a:lnTo>
                  <a:pt x="5505" y="3098"/>
                </a:lnTo>
                <a:lnTo>
                  <a:pt x="5514" y="3098"/>
                </a:lnTo>
                <a:lnTo>
                  <a:pt x="5523" y="3098"/>
                </a:lnTo>
                <a:lnTo>
                  <a:pt x="5523" y="3089"/>
                </a:lnTo>
                <a:lnTo>
                  <a:pt x="5514" y="3089"/>
                </a:lnTo>
                <a:lnTo>
                  <a:pt x="5532" y="3080"/>
                </a:lnTo>
                <a:lnTo>
                  <a:pt x="5523" y="3071"/>
                </a:lnTo>
                <a:lnTo>
                  <a:pt x="5505" y="3063"/>
                </a:lnTo>
                <a:lnTo>
                  <a:pt x="5514" y="3063"/>
                </a:lnTo>
                <a:lnTo>
                  <a:pt x="5532" y="3071"/>
                </a:lnTo>
                <a:lnTo>
                  <a:pt x="5540" y="3071"/>
                </a:lnTo>
                <a:lnTo>
                  <a:pt x="5549" y="3080"/>
                </a:lnTo>
                <a:lnTo>
                  <a:pt x="5558" y="3089"/>
                </a:lnTo>
                <a:lnTo>
                  <a:pt x="5558" y="3080"/>
                </a:lnTo>
                <a:lnTo>
                  <a:pt x="5549" y="3071"/>
                </a:lnTo>
                <a:lnTo>
                  <a:pt x="5540" y="3071"/>
                </a:lnTo>
                <a:lnTo>
                  <a:pt x="5540" y="3063"/>
                </a:lnTo>
                <a:lnTo>
                  <a:pt x="5540" y="3054"/>
                </a:lnTo>
                <a:lnTo>
                  <a:pt x="5549" y="3054"/>
                </a:lnTo>
                <a:lnTo>
                  <a:pt x="5549" y="3045"/>
                </a:lnTo>
                <a:lnTo>
                  <a:pt x="5558" y="3045"/>
                </a:lnTo>
                <a:lnTo>
                  <a:pt x="5558" y="3036"/>
                </a:lnTo>
                <a:lnTo>
                  <a:pt x="5567" y="3045"/>
                </a:lnTo>
                <a:lnTo>
                  <a:pt x="5567" y="3036"/>
                </a:lnTo>
                <a:lnTo>
                  <a:pt x="5576" y="3036"/>
                </a:lnTo>
                <a:lnTo>
                  <a:pt x="5585" y="3045"/>
                </a:lnTo>
                <a:lnTo>
                  <a:pt x="5593" y="3045"/>
                </a:lnTo>
                <a:lnTo>
                  <a:pt x="5602" y="3036"/>
                </a:lnTo>
                <a:lnTo>
                  <a:pt x="5602" y="3027"/>
                </a:lnTo>
                <a:lnTo>
                  <a:pt x="5585" y="3027"/>
                </a:lnTo>
                <a:lnTo>
                  <a:pt x="5576" y="3027"/>
                </a:lnTo>
                <a:lnTo>
                  <a:pt x="5567" y="3018"/>
                </a:lnTo>
                <a:lnTo>
                  <a:pt x="5567" y="3010"/>
                </a:lnTo>
                <a:lnTo>
                  <a:pt x="5585" y="3010"/>
                </a:lnTo>
                <a:lnTo>
                  <a:pt x="5593" y="3010"/>
                </a:lnTo>
                <a:lnTo>
                  <a:pt x="5602" y="3010"/>
                </a:lnTo>
                <a:lnTo>
                  <a:pt x="5637" y="3010"/>
                </a:lnTo>
                <a:lnTo>
                  <a:pt x="5646" y="3010"/>
                </a:lnTo>
                <a:lnTo>
                  <a:pt x="5664" y="3001"/>
                </a:lnTo>
                <a:lnTo>
                  <a:pt x="5682" y="2992"/>
                </a:lnTo>
                <a:lnTo>
                  <a:pt x="5690" y="2992"/>
                </a:lnTo>
                <a:lnTo>
                  <a:pt x="5690" y="2983"/>
                </a:lnTo>
                <a:lnTo>
                  <a:pt x="5690" y="2974"/>
                </a:lnTo>
                <a:lnTo>
                  <a:pt x="5690" y="2957"/>
                </a:lnTo>
                <a:lnTo>
                  <a:pt x="5690" y="2948"/>
                </a:lnTo>
                <a:lnTo>
                  <a:pt x="5673" y="2939"/>
                </a:lnTo>
                <a:lnTo>
                  <a:pt x="5664" y="2939"/>
                </a:lnTo>
                <a:lnTo>
                  <a:pt x="5646" y="2930"/>
                </a:lnTo>
                <a:lnTo>
                  <a:pt x="5629" y="2921"/>
                </a:lnTo>
                <a:lnTo>
                  <a:pt x="5620" y="2912"/>
                </a:lnTo>
                <a:lnTo>
                  <a:pt x="5602" y="2912"/>
                </a:lnTo>
                <a:lnTo>
                  <a:pt x="5593" y="2912"/>
                </a:lnTo>
                <a:lnTo>
                  <a:pt x="5576" y="2921"/>
                </a:lnTo>
                <a:lnTo>
                  <a:pt x="5558" y="2921"/>
                </a:lnTo>
                <a:lnTo>
                  <a:pt x="5576" y="2912"/>
                </a:lnTo>
                <a:lnTo>
                  <a:pt x="5585" y="2912"/>
                </a:lnTo>
                <a:lnTo>
                  <a:pt x="5585" y="2904"/>
                </a:lnTo>
                <a:lnTo>
                  <a:pt x="5567" y="2904"/>
                </a:lnTo>
                <a:lnTo>
                  <a:pt x="5558" y="2904"/>
                </a:lnTo>
                <a:lnTo>
                  <a:pt x="5505" y="2886"/>
                </a:lnTo>
                <a:lnTo>
                  <a:pt x="5496" y="2877"/>
                </a:lnTo>
                <a:lnTo>
                  <a:pt x="5488" y="2877"/>
                </a:lnTo>
                <a:lnTo>
                  <a:pt x="5496" y="2886"/>
                </a:lnTo>
                <a:lnTo>
                  <a:pt x="5505" y="2895"/>
                </a:lnTo>
                <a:lnTo>
                  <a:pt x="5488" y="2895"/>
                </a:lnTo>
                <a:lnTo>
                  <a:pt x="5479" y="2886"/>
                </a:lnTo>
                <a:lnTo>
                  <a:pt x="5470" y="2877"/>
                </a:lnTo>
                <a:lnTo>
                  <a:pt x="5479" y="2868"/>
                </a:lnTo>
                <a:lnTo>
                  <a:pt x="5470" y="2860"/>
                </a:lnTo>
                <a:lnTo>
                  <a:pt x="5488" y="2868"/>
                </a:lnTo>
                <a:lnTo>
                  <a:pt x="5523" y="2877"/>
                </a:lnTo>
                <a:lnTo>
                  <a:pt x="5558" y="2895"/>
                </a:lnTo>
                <a:lnTo>
                  <a:pt x="5567" y="2895"/>
                </a:lnTo>
                <a:lnTo>
                  <a:pt x="5585" y="2904"/>
                </a:lnTo>
                <a:lnTo>
                  <a:pt x="5585" y="2895"/>
                </a:lnTo>
                <a:lnTo>
                  <a:pt x="5593" y="2895"/>
                </a:lnTo>
                <a:lnTo>
                  <a:pt x="5602" y="2895"/>
                </a:lnTo>
                <a:lnTo>
                  <a:pt x="5602" y="2904"/>
                </a:lnTo>
                <a:lnTo>
                  <a:pt x="5620" y="2904"/>
                </a:lnTo>
                <a:lnTo>
                  <a:pt x="5629" y="2904"/>
                </a:lnTo>
                <a:lnTo>
                  <a:pt x="5664" y="2921"/>
                </a:lnTo>
                <a:lnTo>
                  <a:pt x="5673" y="2921"/>
                </a:lnTo>
                <a:lnTo>
                  <a:pt x="5682" y="2921"/>
                </a:lnTo>
                <a:lnTo>
                  <a:pt x="5690" y="2921"/>
                </a:lnTo>
                <a:lnTo>
                  <a:pt x="5699" y="2921"/>
                </a:lnTo>
                <a:lnTo>
                  <a:pt x="5699" y="2912"/>
                </a:lnTo>
                <a:lnTo>
                  <a:pt x="5708" y="2912"/>
                </a:lnTo>
                <a:lnTo>
                  <a:pt x="5717" y="2921"/>
                </a:lnTo>
                <a:lnTo>
                  <a:pt x="5726" y="2912"/>
                </a:lnTo>
                <a:lnTo>
                  <a:pt x="5735" y="2912"/>
                </a:lnTo>
                <a:lnTo>
                  <a:pt x="5743" y="2895"/>
                </a:lnTo>
                <a:lnTo>
                  <a:pt x="5735" y="2886"/>
                </a:lnTo>
                <a:lnTo>
                  <a:pt x="5726" y="2877"/>
                </a:lnTo>
                <a:lnTo>
                  <a:pt x="5735" y="2877"/>
                </a:lnTo>
                <a:lnTo>
                  <a:pt x="5743" y="2877"/>
                </a:lnTo>
                <a:lnTo>
                  <a:pt x="5752" y="2877"/>
                </a:lnTo>
                <a:lnTo>
                  <a:pt x="5743" y="2860"/>
                </a:lnTo>
                <a:lnTo>
                  <a:pt x="5735" y="2860"/>
                </a:lnTo>
                <a:lnTo>
                  <a:pt x="5752" y="2851"/>
                </a:lnTo>
                <a:lnTo>
                  <a:pt x="5761" y="2851"/>
                </a:lnTo>
                <a:lnTo>
                  <a:pt x="5761" y="2860"/>
                </a:lnTo>
                <a:lnTo>
                  <a:pt x="5761" y="2868"/>
                </a:lnTo>
                <a:lnTo>
                  <a:pt x="5770" y="2868"/>
                </a:lnTo>
                <a:lnTo>
                  <a:pt x="5779" y="2868"/>
                </a:lnTo>
                <a:lnTo>
                  <a:pt x="5787" y="2868"/>
                </a:lnTo>
                <a:lnTo>
                  <a:pt x="5796" y="2877"/>
                </a:lnTo>
                <a:lnTo>
                  <a:pt x="5805" y="2877"/>
                </a:lnTo>
                <a:lnTo>
                  <a:pt x="5796" y="2860"/>
                </a:lnTo>
                <a:lnTo>
                  <a:pt x="5814" y="2868"/>
                </a:lnTo>
                <a:lnTo>
                  <a:pt x="5832" y="2877"/>
                </a:lnTo>
                <a:lnTo>
                  <a:pt x="5840" y="2868"/>
                </a:lnTo>
                <a:lnTo>
                  <a:pt x="5858" y="2860"/>
                </a:lnTo>
                <a:lnTo>
                  <a:pt x="5885" y="2851"/>
                </a:lnTo>
                <a:lnTo>
                  <a:pt x="5893" y="2842"/>
                </a:lnTo>
                <a:lnTo>
                  <a:pt x="5893" y="2824"/>
                </a:lnTo>
                <a:lnTo>
                  <a:pt x="5937" y="2771"/>
                </a:lnTo>
                <a:lnTo>
                  <a:pt x="5946" y="2762"/>
                </a:lnTo>
                <a:lnTo>
                  <a:pt x="5964" y="2745"/>
                </a:lnTo>
                <a:lnTo>
                  <a:pt x="5964" y="2727"/>
                </a:lnTo>
                <a:lnTo>
                  <a:pt x="5955" y="2727"/>
                </a:lnTo>
                <a:lnTo>
                  <a:pt x="5937" y="2727"/>
                </a:lnTo>
                <a:lnTo>
                  <a:pt x="5893" y="2718"/>
                </a:lnTo>
                <a:lnTo>
                  <a:pt x="5876" y="2718"/>
                </a:lnTo>
                <a:lnTo>
                  <a:pt x="5814" y="2709"/>
                </a:lnTo>
                <a:lnTo>
                  <a:pt x="5805" y="2709"/>
                </a:lnTo>
                <a:lnTo>
                  <a:pt x="5796" y="2701"/>
                </a:lnTo>
                <a:lnTo>
                  <a:pt x="5770" y="2674"/>
                </a:lnTo>
                <a:lnTo>
                  <a:pt x="5761" y="2665"/>
                </a:lnTo>
                <a:lnTo>
                  <a:pt x="5743" y="2657"/>
                </a:lnTo>
                <a:lnTo>
                  <a:pt x="5735" y="2657"/>
                </a:lnTo>
                <a:lnTo>
                  <a:pt x="5699" y="2648"/>
                </a:lnTo>
                <a:lnTo>
                  <a:pt x="5673" y="2648"/>
                </a:lnTo>
                <a:lnTo>
                  <a:pt x="5664" y="2648"/>
                </a:lnTo>
                <a:lnTo>
                  <a:pt x="5664" y="2657"/>
                </a:lnTo>
                <a:lnTo>
                  <a:pt x="5646" y="2648"/>
                </a:lnTo>
                <a:lnTo>
                  <a:pt x="5637" y="2639"/>
                </a:lnTo>
                <a:lnTo>
                  <a:pt x="5646" y="2639"/>
                </a:lnTo>
                <a:lnTo>
                  <a:pt x="5664" y="2639"/>
                </a:lnTo>
                <a:lnTo>
                  <a:pt x="5682" y="2639"/>
                </a:lnTo>
                <a:lnTo>
                  <a:pt x="5690" y="2639"/>
                </a:lnTo>
                <a:lnTo>
                  <a:pt x="5708" y="2648"/>
                </a:lnTo>
                <a:lnTo>
                  <a:pt x="5717" y="2639"/>
                </a:lnTo>
                <a:lnTo>
                  <a:pt x="5735" y="2648"/>
                </a:lnTo>
                <a:lnTo>
                  <a:pt x="5743" y="2648"/>
                </a:lnTo>
                <a:lnTo>
                  <a:pt x="5752" y="2648"/>
                </a:lnTo>
                <a:lnTo>
                  <a:pt x="5743" y="2639"/>
                </a:lnTo>
                <a:lnTo>
                  <a:pt x="5752" y="2639"/>
                </a:lnTo>
                <a:lnTo>
                  <a:pt x="5761" y="2639"/>
                </a:lnTo>
                <a:lnTo>
                  <a:pt x="5770" y="2648"/>
                </a:lnTo>
                <a:lnTo>
                  <a:pt x="5787" y="2648"/>
                </a:lnTo>
                <a:lnTo>
                  <a:pt x="5805" y="2665"/>
                </a:lnTo>
                <a:lnTo>
                  <a:pt x="5823" y="2674"/>
                </a:lnTo>
                <a:lnTo>
                  <a:pt x="5832" y="2674"/>
                </a:lnTo>
                <a:lnTo>
                  <a:pt x="5840" y="2683"/>
                </a:lnTo>
                <a:lnTo>
                  <a:pt x="5849" y="2683"/>
                </a:lnTo>
                <a:lnTo>
                  <a:pt x="5858" y="2692"/>
                </a:lnTo>
                <a:lnTo>
                  <a:pt x="5876" y="2709"/>
                </a:lnTo>
                <a:lnTo>
                  <a:pt x="5893" y="2709"/>
                </a:lnTo>
                <a:lnTo>
                  <a:pt x="5911" y="2718"/>
                </a:lnTo>
                <a:lnTo>
                  <a:pt x="5929" y="2718"/>
                </a:lnTo>
                <a:lnTo>
                  <a:pt x="5937" y="2709"/>
                </a:lnTo>
                <a:lnTo>
                  <a:pt x="5946" y="2709"/>
                </a:lnTo>
                <a:lnTo>
                  <a:pt x="5955" y="2701"/>
                </a:lnTo>
                <a:lnTo>
                  <a:pt x="5964" y="2692"/>
                </a:lnTo>
                <a:lnTo>
                  <a:pt x="5982" y="2674"/>
                </a:lnTo>
                <a:lnTo>
                  <a:pt x="6035" y="2630"/>
                </a:lnTo>
                <a:lnTo>
                  <a:pt x="6043" y="2621"/>
                </a:lnTo>
                <a:lnTo>
                  <a:pt x="6035" y="2612"/>
                </a:lnTo>
                <a:lnTo>
                  <a:pt x="6026" y="2604"/>
                </a:lnTo>
                <a:lnTo>
                  <a:pt x="6017" y="2604"/>
                </a:lnTo>
                <a:lnTo>
                  <a:pt x="5990" y="2595"/>
                </a:lnTo>
                <a:lnTo>
                  <a:pt x="5982" y="2586"/>
                </a:lnTo>
                <a:lnTo>
                  <a:pt x="5982" y="2577"/>
                </a:lnTo>
                <a:lnTo>
                  <a:pt x="5982" y="2568"/>
                </a:lnTo>
                <a:lnTo>
                  <a:pt x="5990" y="2568"/>
                </a:lnTo>
                <a:lnTo>
                  <a:pt x="6035" y="2568"/>
                </a:lnTo>
                <a:lnTo>
                  <a:pt x="6052" y="2568"/>
                </a:lnTo>
                <a:lnTo>
                  <a:pt x="6061" y="2568"/>
                </a:lnTo>
                <a:lnTo>
                  <a:pt x="6079" y="2568"/>
                </a:lnTo>
                <a:lnTo>
                  <a:pt x="6087" y="2577"/>
                </a:lnTo>
                <a:lnTo>
                  <a:pt x="6096" y="2586"/>
                </a:lnTo>
                <a:lnTo>
                  <a:pt x="6105" y="2595"/>
                </a:lnTo>
                <a:lnTo>
                  <a:pt x="6114" y="2604"/>
                </a:lnTo>
                <a:lnTo>
                  <a:pt x="6140" y="2612"/>
                </a:lnTo>
                <a:lnTo>
                  <a:pt x="6149" y="2612"/>
                </a:lnTo>
                <a:lnTo>
                  <a:pt x="6158" y="2604"/>
                </a:lnTo>
                <a:lnTo>
                  <a:pt x="6158" y="2595"/>
                </a:lnTo>
                <a:lnTo>
                  <a:pt x="6184" y="2604"/>
                </a:lnTo>
                <a:lnTo>
                  <a:pt x="6193" y="2612"/>
                </a:lnTo>
                <a:lnTo>
                  <a:pt x="6193" y="2604"/>
                </a:lnTo>
                <a:lnTo>
                  <a:pt x="6202" y="2604"/>
                </a:lnTo>
                <a:lnTo>
                  <a:pt x="6193" y="2595"/>
                </a:lnTo>
                <a:lnTo>
                  <a:pt x="6184" y="2586"/>
                </a:lnTo>
                <a:lnTo>
                  <a:pt x="6176" y="2568"/>
                </a:lnTo>
                <a:lnTo>
                  <a:pt x="6176" y="2559"/>
                </a:lnTo>
                <a:lnTo>
                  <a:pt x="6167" y="2551"/>
                </a:lnTo>
                <a:lnTo>
                  <a:pt x="6158" y="2551"/>
                </a:lnTo>
                <a:lnTo>
                  <a:pt x="6140" y="2533"/>
                </a:lnTo>
                <a:lnTo>
                  <a:pt x="6140" y="2524"/>
                </a:lnTo>
                <a:lnTo>
                  <a:pt x="6132" y="2515"/>
                </a:lnTo>
                <a:lnTo>
                  <a:pt x="6123" y="2515"/>
                </a:lnTo>
                <a:lnTo>
                  <a:pt x="6114" y="2524"/>
                </a:lnTo>
                <a:lnTo>
                  <a:pt x="6105" y="2524"/>
                </a:lnTo>
                <a:lnTo>
                  <a:pt x="6105" y="2515"/>
                </a:lnTo>
                <a:lnTo>
                  <a:pt x="6123" y="2506"/>
                </a:lnTo>
                <a:lnTo>
                  <a:pt x="6132" y="2506"/>
                </a:lnTo>
                <a:lnTo>
                  <a:pt x="6140" y="2515"/>
                </a:lnTo>
                <a:lnTo>
                  <a:pt x="6149" y="2524"/>
                </a:lnTo>
                <a:lnTo>
                  <a:pt x="6158" y="2524"/>
                </a:lnTo>
                <a:lnTo>
                  <a:pt x="6167" y="2533"/>
                </a:lnTo>
                <a:lnTo>
                  <a:pt x="6158" y="2533"/>
                </a:lnTo>
                <a:lnTo>
                  <a:pt x="6158" y="2542"/>
                </a:lnTo>
                <a:lnTo>
                  <a:pt x="6167" y="2542"/>
                </a:lnTo>
                <a:lnTo>
                  <a:pt x="6176" y="2542"/>
                </a:lnTo>
                <a:lnTo>
                  <a:pt x="6184" y="2542"/>
                </a:lnTo>
                <a:lnTo>
                  <a:pt x="6184" y="2551"/>
                </a:lnTo>
                <a:lnTo>
                  <a:pt x="6202" y="2568"/>
                </a:lnTo>
                <a:lnTo>
                  <a:pt x="6211" y="2577"/>
                </a:lnTo>
                <a:lnTo>
                  <a:pt x="6211" y="2586"/>
                </a:lnTo>
                <a:lnTo>
                  <a:pt x="6220" y="2586"/>
                </a:lnTo>
                <a:lnTo>
                  <a:pt x="6229" y="2586"/>
                </a:lnTo>
                <a:lnTo>
                  <a:pt x="6237" y="2586"/>
                </a:lnTo>
                <a:lnTo>
                  <a:pt x="6246" y="2577"/>
                </a:lnTo>
                <a:lnTo>
                  <a:pt x="6264" y="2568"/>
                </a:lnTo>
                <a:lnTo>
                  <a:pt x="6282" y="2559"/>
                </a:lnTo>
                <a:lnTo>
                  <a:pt x="6290" y="2559"/>
                </a:lnTo>
                <a:lnTo>
                  <a:pt x="6299" y="2551"/>
                </a:lnTo>
                <a:lnTo>
                  <a:pt x="6308" y="2542"/>
                </a:lnTo>
                <a:lnTo>
                  <a:pt x="6317" y="2542"/>
                </a:lnTo>
                <a:lnTo>
                  <a:pt x="6326" y="2533"/>
                </a:lnTo>
                <a:lnTo>
                  <a:pt x="6326" y="2524"/>
                </a:lnTo>
                <a:lnTo>
                  <a:pt x="6334" y="2515"/>
                </a:lnTo>
                <a:lnTo>
                  <a:pt x="6343" y="2515"/>
                </a:lnTo>
                <a:lnTo>
                  <a:pt x="6352" y="2515"/>
                </a:lnTo>
                <a:lnTo>
                  <a:pt x="6361" y="2506"/>
                </a:lnTo>
                <a:lnTo>
                  <a:pt x="6370" y="2506"/>
                </a:lnTo>
                <a:lnTo>
                  <a:pt x="6370" y="2498"/>
                </a:lnTo>
                <a:lnTo>
                  <a:pt x="6379" y="2489"/>
                </a:lnTo>
                <a:lnTo>
                  <a:pt x="6379" y="2462"/>
                </a:lnTo>
                <a:lnTo>
                  <a:pt x="6387" y="2454"/>
                </a:lnTo>
                <a:lnTo>
                  <a:pt x="6379" y="2445"/>
                </a:lnTo>
                <a:lnTo>
                  <a:pt x="6370" y="2436"/>
                </a:lnTo>
                <a:lnTo>
                  <a:pt x="6370" y="2427"/>
                </a:lnTo>
                <a:lnTo>
                  <a:pt x="6352" y="2418"/>
                </a:lnTo>
                <a:lnTo>
                  <a:pt x="6343" y="2409"/>
                </a:lnTo>
                <a:lnTo>
                  <a:pt x="6334" y="2401"/>
                </a:lnTo>
                <a:lnTo>
                  <a:pt x="6326" y="2392"/>
                </a:lnTo>
                <a:lnTo>
                  <a:pt x="6326" y="2383"/>
                </a:lnTo>
                <a:lnTo>
                  <a:pt x="6326" y="2365"/>
                </a:lnTo>
                <a:lnTo>
                  <a:pt x="6326" y="2356"/>
                </a:lnTo>
                <a:lnTo>
                  <a:pt x="6326" y="2365"/>
                </a:lnTo>
                <a:lnTo>
                  <a:pt x="6317" y="2365"/>
                </a:lnTo>
                <a:lnTo>
                  <a:pt x="6299" y="2348"/>
                </a:lnTo>
                <a:lnTo>
                  <a:pt x="6299" y="2339"/>
                </a:lnTo>
                <a:lnTo>
                  <a:pt x="6290" y="2330"/>
                </a:lnTo>
                <a:lnTo>
                  <a:pt x="6290" y="2321"/>
                </a:lnTo>
                <a:lnTo>
                  <a:pt x="6299" y="2321"/>
                </a:lnTo>
                <a:lnTo>
                  <a:pt x="6317" y="2321"/>
                </a:lnTo>
                <a:lnTo>
                  <a:pt x="6326" y="2321"/>
                </a:lnTo>
                <a:lnTo>
                  <a:pt x="6326" y="2330"/>
                </a:lnTo>
                <a:lnTo>
                  <a:pt x="6334" y="2330"/>
                </a:lnTo>
                <a:lnTo>
                  <a:pt x="6343" y="2321"/>
                </a:lnTo>
                <a:lnTo>
                  <a:pt x="6352" y="2321"/>
                </a:lnTo>
                <a:lnTo>
                  <a:pt x="6361" y="2312"/>
                </a:lnTo>
                <a:lnTo>
                  <a:pt x="6379" y="2303"/>
                </a:lnTo>
                <a:lnTo>
                  <a:pt x="6387" y="2295"/>
                </a:lnTo>
                <a:lnTo>
                  <a:pt x="6387" y="2286"/>
                </a:lnTo>
                <a:lnTo>
                  <a:pt x="6379" y="2277"/>
                </a:lnTo>
                <a:lnTo>
                  <a:pt x="6370" y="2277"/>
                </a:lnTo>
                <a:lnTo>
                  <a:pt x="6352" y="2277"/>
                </a:lnTo>
                <a:lnTo>
                  <a:pt x="6334" y="2277"/>
                </a:lnTo>
                <a:lnTo>
                  <a:pt x="6334" y="2268"/>
                </a:lnTo>
                <a:lnTo>
                  <a:pt x="6352" y="2259"/>
                </a:lnTo>
                <a:lnTo>
                  <a:pt x="6361" y="2259"/>
                </a:lnTo>
                <a:lnTo>
                  <a:pt x="6379" y="2242"/>
                </a:lnTo>
                <a:lnTo>
                  <a:pt x="6379" y="2233"/>
                </a:lnTo>
                <a:lnTo>
                  <a:pt x="6370" y="2233"/>
                </a:lnTo>
                <a:lnTo>
                  <a:pt x="6352" y="2224"/>
                </a:lnTo>
                <a:lnTo>
                  <a:pt x="6334" y="2224"/>
                </a:lnTo>
                <a:lnTo>
                  <a:pt x="6317" y="2224"/>
                </a:lnTo>
                <a:lnTo>
                  <a:pt x="6308" y="2224"/>
                </a:lnTo>
                <a:lnTo>
                  <a:pt x="6317" y="2215"/>
                </a:lnTo>
                <a:lnTo>
                  <a:pt x="6308" y="2206"/>
                </a:lnTo>
                <a:lnTo>
                  <a:pt x="6282" y="2198"/>
                </a:lnTo>
                <a:lnTo>
                  <a:pt x="6273" y="2198"/>
                </a:lnTo>
                <a:lnTo>
                  <a:pt x="6282" y="2189"/>
                </a:lnTo>
                <a:lnTo>
                  <a:pt x="6290" y="2189"/>
                </a:lnTo>
                <a:lnTo>
                  <a:pt x="6299" y="2180"/>
                </a:lnTo>
                <a:lnTo>
                  <a:pt x="6299" y="2171"/>
                </a:lnTo>
                <a:lnTo>
                  <a:pt x="6282" y="2171"/>
                </a:lnTo>
                <a:lnTo>
                  <a:pt x="6273" y="2171"/>
                </a:lnTo>
                <a:lnTo>
                  <a:pt x="6255" y="2171"/>
                </a:lnTo>
                <a:lnTo>
                  <a:pt x="6220" y="2162"/>
                </a:lnTo>
                <a:lnTo>
                  <a:pt x="6211" y="2162"/>
                </a:lnTo>
                <a:lnTo>
                  <a:pt x="6193" y="2162"/>
                </a:lnTo>
                <a:lnTo>
                  <a:pt x="6167" y="2145"/>
                </a:lnTo>
                <a:lnTo>
                  <a:pt x="6158" y="2145"/>
                </a:lnTo>
                <a:lnTo>
                  <a:pt x="6132" y="2145"/>
                </a:lnTo>
                <a:lnTo>
                  <a:pt x="6123" y="2145"/>
                </a:lnTo>
                <a:lnTo>
                  <a:pt x="6105" y="2153"/>
                </a:lnTo>
                <a:lnTo>
                  <a:pt x="6096" y="2153"/>
                </a:lnTo>
                <a:lnTo>
                  <a:pt x="6087" y="2145"/>
                </a:lnTo>
                <a:lnTo>
                  <a:pt x="6079" y="2145"/>
                </a:lnTo>
                <a:lnTo>
                  <a:pt x="6070" y="2145"/>
                </a:lnTo>
                <a:lnTo>
                  <a:pt x="6070" y="2153"/>
                </a:lnTo>
                <a:lnTo>
                  <a:pt x="6079" y="2153"/>
                </a:lnTo>
                <a:lnTo>
                  <a:pt x="6079" y="2162"/>
                </a:lnTo>
                <a:lnTo>
                  <a:pt x="6070" y="2171"/>
                </a:lnTo>
                <a:lnTo>
                  <a:pt x="6070" y="2180"/>
                </a:lnTo>
                <a:lnTo>
                  <a:pt x="6079" y="2180"/>
                </a:lnTo>
                <a:lnTo>
                  <a:pt x="6079" y="2189"/>
                </a:lnTo>
                <a:lnTo>
                  <a:pt x="6079" y="2198"/>
                </a:lnTo>
                <a:lnTo>
                  <a:pt x="6079" y="2206"/>
                </a:lnTo>
                <a:lnTo>
                  <a:pt x="6079" y="2215"/>
                </a:lnTo>
                <a:lnTo>
                  <a:pt x="6079" y="2224"/>
                </a:lnTo>
                <a:lnTo>
                  <a:pt x="6087" y="2233"/>
                </a:lnTo>
                <a:lnTo>
                  <a:pt x="6105" y="2233"/>
                </a:lnTo>
                <a:lnTo>
                  <a:pt x="6114" y="2242"/>
                </a:lnTo>
                <a:lnTo>
                  <a:pt x="6123" y="2251"/>
                </a:lnTo>
                <a:lnTo>
                  <a:pt x="6114" y="2259"/>
                </a:lnTo>
                <a:lnTo>
                  <a:pt x="6105" y="2268"/>
                </a:lnTo>
                <a:lnTo>
                  <a:pt x="6105" y="2277"/>
                </a:lnTo>
                <a:lnTo>
                  <a:pt x="6123" y="2286"/>
                </a:lnTo>
                <a:lnTo>
                  <a:pt x="6087" y="2295"/>
                </a:lnTo>
                <a:lnTo>
                  <a:pt x="6079" y="2286"/>
                </a:lnTo>
                <a:lnTo>
                  <a:pt x="6070" y="2286"/>
                </a:lnTo>
                <a:lnTo>
                  <a:pt x="6070" y="2295"/>
                </a:lnTo>
                <a:lnTo>
                  <a:pt x="6061" y="2295"/>
                </a:lnTo>
                <a:lnTo>
                  <a:pt x="6061" y="2303"/>
                </a:lnTo>
                <a:lnTo>
                  <a:pt x="6052" y="2303"/>
                </a:lnTo>
                <a:lnTo>
                  <a:pt x="6052" y="2312"/>
                </a:lnTo>
                <a:lnTo>
                  <a:pt x="6052" y="2321"/>
                </a:lnTo>
                <a:lnTo>
                  <a:pt x="6052" y="2330"/>
                </a:lnTo>
                <a:lnTo>
                  <a:pt x="6052" y="2348"/>
                </a:lnTo>
                <a:lnTo>
                  <a:pt x="6043" y="2374"/>
                </a:lnTo>
                <a:lnTo>
                  <a:pt x="6035" y="2383"/>
                </a:lnTo>
                <a:lnTo>
                  <a:pt x="6008" y="2409"/>
                </a:lnTo>
                <a:lnTo>
                  <a:pt x="5999" y="2418"/>
                </a:lnTo>
                <a:lnTo>
                  <a:pt x="5999" y="2427"/>
                </a:lnTo>
                <a:lnTo>
                  <a:pt x="5999" y="2445"/>
                </a:lnTo>
                <a:lnTo>
                  <a:pt x="5990" y="2454"/>
                </a:lnTo>
                <a:lnTo>
                  <a:pt x="5982" y="2462"/>
                </a:lnTo>
                <a:lnTo>
                  <a:pt x="5973" y="2462"/>
                </a:lnTo>
                <a:lnTo>
                  <a:pt x="5964" y="2462"/>
                </a:lnTo>
                <a:lnTo>
                  <a:pt x="5955" y="2480"/>
                </a:lnTo>
                <a:lnTo>
                  <a:pt x="5946" y="2489"/>
                </a:lnTo>
                <a:lnTo>
                  <a:pt x="5937" y="2489"/>
                </a:lnTo>
                <a:lnTo>
                  <a:pt x="5929" y="2480"/>
                </a:lnTo>
                <a:lnTo>
                  <a:pt x="5929" y="2471"/>
                </a:lnTo>
                <a:lnTo>
                  <a:pt x="5929" y="2462"/>
                </a:lnTo>
                <a:lnTo>
                  <a:pt x="5893" y="2436"/>
                </a:lnTo>
                <a:lnTo>
                  <a:pt x="5876" y="2418"/>
                </a:lnTo>
                <a:lnTo>
                  <a:pt x="5867" y="2392"/>
                </a:lnTo>
                <a:lnTo>
                  <a:pt x="5867" y="2383"/>
                </a:lnTo>
                <a:lnTo>
                  <a:pt x="5867" y="2365"/>
                </a:lnTo>
                <a:lnTo>
                  <a:pt x="5858" y="2356"/>
                </a:lnTo>
                <a:lnTo>
                  <a:pt x="5867" y="2348"/>
                </a:lnTo>
                <a:lnTo>
                  <a:pt x="5876" y="2339"/>
                </a:lnTo>
                <a:lnTo>
                  <a:pt x="5876" y="2348"/>
                </a:lnTo>
                <a:lnTo>
                  <a:pt x="5885" y="2356"/>
                </a:lnTo>
                <a:lnTo>
                  <a:pt x="5893" y="2356"/>
                </a:lnTo>
                <a:lnTo>
                  <a:pt x="5902" y="2348"/>
                </a:lnTo>
                <a:lnTo>
                  <a:pt x="5902" y="2339"/>
                </a:lnTo>
                <a:lnTo>
                  <a:pt x="5902" y="2330"/>
                </a:lnTo>
                <a:lnTo>
                  <a:pt x="5902" y="2321"/>
                </a:lnTo>
                <a:lnTo>
                  <a:pt x="5893" y="2312"/>
                </a:lnTo>
                <a:lnTo>
                  <a:pt x="5893" y="2295"/>
                </a:lnTo>
                <a:lnTo>
                  <a:pt x="5885" y="2286"/>
                </a:lnTo>
                <a:lnTo>
                  <a:pt x="5876" y="2268"/>
                </a:lnTo>
                <a:lnTo>
                  <a:pt x="5867" y="2259"/>
                </a:lnTo>
                <a:lnTo>
                  <a:pt x="5840" y="2251"/>
                </a:lnTo>
                <a:lnTo>
                  <a:pt x="5832" y="2242"/>
                </a:lnTo>
                <a:lnTo>
                  <a:pt x="5823" y="2233"/>
                </a:lnTo>
                <a:lnTo>
                  <a:pt x="5814" y="2224"/>
                </a:lnTo>
                <a:lnTo>
                  <a:pt x="5805" y="2224"/>
                </a:lnTo>
                <a:lnTo>
                  <a:pt x="5796" y="2224"/>
                </a:lnTo>
                <a:lnTo>
                  <a:pt x="5787" y="2224"/>
                </a:lnTo>
                <a:lnTo>
                  <a:pt x="5779" y="2251"/>
                </a:lnTo>
                <a:lnTo>
                  <a:pt x="5770" y="2259"/>
                </a:lnTo>
                <a:lnTo>
                  <a:pt x="5761" y="2268"/>
                </a:lnTo>
                <a:lnTo>
                  <a:pt x="5761" y="2286"/>
                </a:lnTo>
                <a:lnTo>
                  <a:pt x="5761" y="2295"/>
                </a:lnTo>
                <a:lnTo>
                  <a:pt x="5752" y="2303"/>
                </a:lnTo>
                <a:lnTo>
                  <a:pt x="5752" y="2312"/>
                </a:lnTo>
                <a:lnTo>
                  <a:pt x="5752" y="2321"/>
                </a:lnTo>
                <a:lnTo>
                  <a:pt x="5743" y="2339"/>
                </a:lnTo>
                <a:lnTo>
                  <a:pt x="5735" y="2339"/>
                </a:lnTo>
                <a:lnTo>
                  <a:pt x="5735" y="2348"/>
                </a:lnTo>
                <a:lnTo>
                  <a:pt x="5726" y="2348"/>
                </a:lnTo>
                <a:lnTo>
                  <a:pt x="5726" y="2356"/>
                </a:lnTo>
                <a:lnTo>
                  <a:pt x="5726" y="2348"/>
                </a:lnTo>
                <a:lnTo>
                  <a:pt x="5717" y="2348"/>
                </a:lnTo>
                <a:lnTo>
                  <a:pt x="5717" y="2339"/>
                </a:lnTo>
                <a:lnTo>
                  <a:pt x="5708" y="2339"/>
                </a:lnTo>
                <a:lnTo>
                  <a:pt x="5699" y="2330"/>
                </a:lnTo>
                <a:lnTo>
                  <a:pt x="5699" y="2321"/>
                </a:lnTo>
                <a:lnTo>
                  <a:pt x="5699" y="2303"/>
                </a:lnTo>
                <a:lnTo>
                  <a:pt x="5708" y="2295"/>
                </a:lnTo>
                <a:lnTo>
                  <a:pt x="5699" y="2286"/>
                </a:lnTo>
                <a:lnTo>
                  <a:pt x="5699" y="2277"/>
                </a:lnTo>
                <a:lnTo>
                  <a:pt x="5708" y="2277"/>
                </a:lnTo>
                <a:lnTo>
                  <a:pt x="5699" y="2268"/>
                </a:lnTo>
                <a:lnTo>
                  <a:pt x="5690" y="2242"/>
                </a:lnTo>
                <a:lnTo>
                  <a:pt x="5655" y="2224"/>
                </a:lnTo>
                <a:lnTo>
                  <a:pt x="5655" y="2215"/>
                </a:lnTo>
                <a:lnTo>
                  <a:pt x="5664" y="2215"/>
                </a:lnTo>
                <a:lnTo>
                  <a:pt x="5664" y="2224"/>
                </a:lnTo>
                <a:lnTo>
                  <a:pt x="5673" y="2224"/>
                </a:lnTo>
                <a:lnTo>
                  <a:pt x="5682" y="2224"/>
                </a:lnTo>
                <a:lnTo>
                  <a:pt x="5682" y="2215"/>
                </a:lnTo>
                <a:lnTo>
                  <a:pt x="5690" y="2206"/>
                </a:lnTo>
                <a:lnTo>
                  <a:pt x="5699" y="2198"/>
                </a:lnTo>
                <a:lnTo>
                  <a:pt x="5708" y="2198"/>
                </a:lnTo>
                <a:lnTo>
                  <a:pt x="5699" y="2189"/>
                </a:lnTo>
                <a:lnTo>
                  <a:pt x="5690" y="2189"/>
                </a:lnTo>
                <a:lnTo>
                  <a:pt x="5682" y="2189"/>
                </a:lnTo>
                <a:lnTo>
                  <a:pt x="5673" y="2189"/>
                </a:lnTo>
                <a:lnTo>
                  <a:pt x="5646" y="2189"/>
                </a:lnTo>
                <a:lnTo>
                  <a:pt x="5637" y="2189"/>
                </a:lnTo>
                <a:lnTo>
                  <a:pt x="5646" y="2180"/>
                </a:lnTo>
                <a:lnTo>
                  <a:pt x="5655" y="2180"/>
                </a:lnTo>
                <a:lnTo>
                  <a:pt x="5655" y="2171"/>
                </a:lnTo>
                <a:lnTo>
                  <a:pt x="5637" y="2171"/>
                </a:lnTo>
                <a:lnTo>
                  <a:pt x="5629" y="2180"/>
                </a:lnTo>
                <a:lnTo>
                  <a:pt x="5611" y="2189"/>
                </a:lnTo>
                <a:lnTo>
                  <a:pt x="5602" y="2189"/>
                </a:lnTo>
                <a:lnTo>
                  <a:pt x="5576" y="2180"/>
                </a:lnTo>
                <a:lnTo>
                  <a:pt x="5576" y="2171"/>
                </a:lnTo>
                <a:lnTo>
                  <a:pt x="5558" y="2171"/>
                </a:lnTo>
                <a:lnTo>
                  <a:pt x="5549" y="2171"/>
                </a:lnTo>
                <a:lnTo>
                  <a:pt x="5532" y="2171"/>
                </a:lnTo>
                <a:lnTo>
                  <a:pt x="5540" y="2162"/>
                </a:lnTo>
                <a:lnTo>
                  <a:pt x="5576" y="2145"/>
                </a:lnTo>
                <a:lnTo>
                  <a:pt x="5593" y="2127"/>
                </a:lnTo>
                <a:lnTo>
                  <a:pt x="5593" y="2118"/>
                </a:lnTo>
                <a:lnTo>
                  <a:pt x="5585" y="2118"/>
                </a:lnTo>
                <a:lnTo>
                  <a:pt x="5558" y="2118"/>
                </a:lnTo>
                <a:lnTo>
                  <a:pt x="5558" y="2109"/>
                </a:lnTo>
                <a:lnTo>
                  <a:pt x="5567" y="2101"/>
                </a:lnTo>
                <a:lnTo>
                  <a:pt x="5576" y="2092"/>
                </a:lnTo>
                <a:lnTo>
                  <a:pt x="5576" y="2101"/>
                </a:lnTo>
                <a:lnTo>
                  <a:pt x="5585" y="2101"/>
                </a:lnTo>
                <a:lnTo>
                  <a:pt x="5593" y="2109"/>
                </a:lnTo>
                <a:lnTo>
                  <a:pt x="5602" y="2109"/>
                </a:lnTo>
                <a:lnTo>
                  <a:pt x="5620" y="2109"/>
                </a:lnTo>
                <a:lnTo>
                  <a:pt x="5629" y="2109"/>
                </a:lnTo>
                <a:lnTo>
                  <a:pt x="5629" y="2101"/>
                </a:lnTo>
                <a:lnTo>
                  <a:pt x="5620" y="2101"/>
                </a:lnTo>
                <a:lnTo>
                  <a:pt x="5620" y="2092"/>
                </a:lnTo>
                <a:lnTo>
                  <a:pt x="5611" y="2083"/>
                </a:lnTo>
                <a:lnTo>
                  <a:pt x="5602" y="2083"/>
                </a:lnTo>
                <a:lnTo>
                  <a:pt x="5602" y="2092"/>
                </a:lnTo>
                <a:lnTo>
                  <a:pt x="5593" y="2092"/>
                </a:lnTo>
                <a:lnTo>
                  <a:pt x="5593" y="2083"/>
                </a:lnTo>
                <a:lnTo>
                  <a:pt x="5593" y="2074"/>
                </a:lnTo>
                <a:lnTo>
                  <a:pt x="5576" y="2065"/>
                </a:lnTo>
                <a:lnTo>
                  <a:pt x="5576" y="2048"/>
                </a:lnTo>
                <a:lnTo>
                  <a:pt x="5567" y="2039"/>
                </a:lnTo>
                <a:lnTo>
                  <a:pt x="5549" y="2039"/>
                </a:lnTo>
                <a:lnTo>
                  <a:pt x="5549" y="2030"/>
                </a:lnTo>
                <a:lnTo>
                  <a:pt x="5540" y="2021"/>
                </a:lnTo>
                <a:lnTo>
                  <a:pt x="5523" y="2012"/>
                </a:lnTo>
                <a:lnTo>
                  <a:pt x="5532" y="2003"/>
                </a:lnTo>
                <a:lnTo>
                  <a:pt x="5532" y="1986"/>
                </a:lnTo>
                <a:lnTo>
                  <a:pt x="5532" y="1977"/>
                </a:lnTo>
                <a:lnTo>
                  <a:pt x="5523" y="1959"/>
                </a:lnTo>
                <a:lnTo>
                  <a:pt x="5523" y="1950"/>
                </a:lnTo>
                <a:lnTo>
                  <a:pt x="5505" y="1933"/>
                </a:lnTo>
                <a:lnTo>
                  <a:pt x="5488" y="1924"/>
                </a:lnTo>
                <a:lnTo>
                  <a:pt x="5479" y="1915"/>
                </a:lnTo>
                <a:lnTo>
                  <a:pt x="5461" y="1906"/>
                </a:lnTo>
                <a:lnTo>
                  <a:pt x="5470" y="1898"/>
                </a:lnTo>
                <a:lnTo>
                  <a:pt x="5470" y="1889"/>
                </a:lnTo>
                <a:lnTo>
                  <a:pt x="5461" y="1889"/>
                </a:lnTo>
                <a:lnTo>
                  <a:pt x="5443" y="1889"/>
                </a:lnTo>
                <a:lnTo>
                  <a:pt x="5435" y="1889"/>
                </a:lnTo>
                <a:lnTo>
                  <a:pt x="5426" y="1889"/>
                </a:lnTo>
                <a:lnTo>
                  <a:pt x="5417" y="1880"/>
                </a:lnTo>
                <a:lnTo>
                  <a:pt x="5408" y="1871"/>
                </a:lnTo>
                <a:lnTo>
                  <a:pt x="5408" y="1862"/>
                </a:lnTo>
                <a:lnTo>
                  <a:pt x="5399" y="1862"/>
                </a:lnTo>
                <a:lnTo>
                  <a:pt x="5390" y="1862"/>
                </a:lnTo>
                <a:lnTo>
                  <a:pt x="5382" y="1862"/>
                </a:lnTo>
                <a:lnTo>
                  <a:pt x="5355" y="1871"/>
                </a:lnTo>
                <a:lnTo>
                  <a:pt x="5338" y="1889"/>
                </a:lnTo>
                <a:lnTo>
                  <a:pt x="5329" y="1898"/>
                </a:lnTo>
                <a:lnTo>
                  <a:pt x="5311" y="1915"/>
                </a:lnTo>
                <a:lnTo>
                  <a:pt x="5311" y="1924"/>
                </a:lnTo>
                <a:lnTo>
                  <a:pt x="5320" y="1924"/>
                </a:lnTo>
                <a:lnTo>
                  <a:pt x="5329" y="1924"/>
                </a:lnTo>
                <a:lnTo>
                  <a:pt x="5338" y="1924"/>
                </a:lnTo>
                <a:lnTo>
                  <a:pt x="5346" y="1924"/>
                </a:lnTo>
                <a:lnTo>
                  <a:pt x="5338" y="1933"/>
                </a:lnTo>
                <a:lnTo>
                  <a:pt x="5329" y="1950"/>
                </a:lnTo>
                <a:lnTo>
                  <a:pt x="5320" y="1950"/>
                </a:lnTo>
                <a:lnTo>
                  <a:pt x="5311" y="1942"/>
                </a:lnTo>
                <a:lnTo>
                  <a:pt x="5302" y="1942"/>
                </a:lnTo>
                <a:lnTo>
                  <a:pt x="5293" y="1942"/>
                </a:lnTo>
                <a:lnTo>
                  <a:pt x="5285" y="1950"/>
                </a:lnTo>
                <a:lnTo>
                  <a:pt x="5267" y="1959"/>
                </a:lnTo>
                <a:lnTo>
                  <a:pt x="5267" y="1968"/>
                </a:lnTo>
                <a:lnTo>
                  <a:pt x="5267" y="1977"/>
                </a:lnTo>
                <a:lnTo>
                  <a:pt x="5258" y="1977"/>
                </a:lnTo>
                <a:lnTo>
                  <a:pt x="5267" y="1986"/>
                </a:lnTo>
                <a:lnTo>
                  <a:pt x="5267" y="1995"/>
                </a:lnTo>
                <a:lnTo>
                  <a:pt x="5258" y="2012"/>
                </a:lnTo>
                <a:lnTo>
                  <a:pt x="5258" y="2021"/>
                </a:lnTo>
                <a:lnTo>
                  <a:pt x="5276" y="2039"/>
                </a:lnTo>
                <a:lnTo>
                  <a:pt x="5285" y="2039"/>
                </a:lnTo>
                <a:lnTo>
                  <a:pt x="5311" y="2039"/>
                </a:lnTo>
                <a:lnTo>
                  <a:pt x="5302" y="2048"/>
                </a:lnTo>
                <a:lnTo>
                  <a:pt x="5311" y="2056"/>
                </a:lnTo>
                <a:lnTo>
                  <a:pt x="5293" y="2048"/>
                </a:lnTo>
                <a:lnTo>
                  <a:pt x="5293" y="2056"/>
                </a:lnTo>
                <a:lnTo>
                  <a:pt x="5285" y="2056"/>
                </a:lnTo>
                <a:lnTo>
                  <a:pt x="5276" y="2056"/>
                </a:lnTo>
                <a:lnTo>
                  <a:pt x="5276" y="2065"/>
                </a:lnTo>
                <a:lnTo>
                  <a:pt x="5258" y="2083"/>
                </a:lnTo>
                <a:lnTo>
                  <a:pt x="5258" y="2092"/>
                </a:lnTo>
                <a:lnTo>
                  <a:pt x="5258" y="2101"/>
                </a:lnTo>
                <a:lnTo>
                  <a:pt x="5267" y="2109"/>
                </a:lnTo>
                <a:lnTo>
                  <a:pt x="5285" y="2127"/>
                </a:lnTo>
                <a:lnTo>
                  <a:pt x="5285" y="2136"/>
                </a:lnTo>
                <a:lnTo>
                  <a:pt x="5293" y="2145"/>
                </a:lnTo>
                <a:lnTo>
                  <a:pt x="5293" y="2153"/>
                </a:lnTo>
                <a:lnTo>
                  <a:pt x="5302" y="2153"/>
                </a:lnTo>
                <a:lnTo>
                  <a:pt x="5311" y="2153"/>
                </a:lnTo>
                <a:lnTo>
                  <a:pt x="5320" y="2153"/>
                </a:lnTo>
                <a:lnTo>
                  <a:pt x="5329" y="2162"/>
                </a:lnTo>
                <a:lnTo>
                  <a:pt x="5338" y="2162"/>
                </a:lnTo>
                <a:lnTo>
                  <a:pt x="5355" y="2171"/>
                </a:lnTo>
                <a:lnTo>
                  <a:pt x="5390" y="2180"/>
                </a:lnTo>
                <a:lnTo>
                  <a:pt x="5399" y="2171"/>
                </a:lnTo>
                <a:lnTo>
                  <a:pt x="5408" y="2180"/>
                </a:lnTo>
                <a:lnTo>
                  <a:pt x="5417" y="2189"/>
                </a:lnTo>
                <a:lnTo>
                  <a:pt x="5426" y="2198"/>
                </a:lnTo>
                <a:lnTo>
                  <a:pt x="5435" y="2198"/>
                </a:lnTo>
                <a:lnTo>
                  <a:pt x="5443" y="2198"/>
                </a:lnTo>
                <a:lnTo>
                  <a:pt x="5452" y="2198"/>
                </a:lnTo>
                <a:lnTo>
                  <a:pt x="5461" y="2189"/>
                </a:lnTo>
                <a:lnTo>
                  <a:pt x="5470" y="2189"/>
                </a:lnTo>
                <a:lnTo>
                  <a:pt x="5479" y="2198"/>
                </a:lnTo>
                <a:lnTo>
                  <a:pt x="5479" y="2206"/>
                </a:lnTo>
                <a:lnTo>
                  <a:pt x="5488" y="2206"/>
                </a:lnTo>
                <a:lnTo>
                  <a:pt x="5488" y="2215"/>
                </a:lnTo>
                <a:lnTo>
                  <a:pt x="5479" y="2215"/>
                </a:lnTo>
                <a:lnTo>
                  <a:pt x="5470" y="2224"/>
                </a:lnTo>
                <a:lnTo>
                  <a:pt x="5461" y="2224"/>
                </a:lnTo>
                <a:lnTo>
                  <a:pt x="5479" y="2206"/>
                </a:lnTo>
                <a:lnTo>
                  <a:pt x="5461" y="2206"/>
                </a:lnTo>
                <a:lnTo>
                  <a:pt x="5435" y="2215"/>
                </a:lnTo>
                <a:lnTo>
                  <a:pt x="5426" y="2215"/>
                </a:lnTo>
                <a:lnTo>
                  <a:pt x="5426" y="2224"/>
                </a:lnTo>
                <a:lnTo>
                  <a:pt x="5426" y="2242"/>
                </a:lnTo>
                <a:lnTo>
                  <a:pt x="5435" y="2242"/>
                </a:lnTo>
                <a:lnTo>
                  <a:pt x="5443" y="2242"/>
                </a:lnTo>
                <a:lnTo>
                  <a:pt x="5435" y="2251"/>
                </a:lnTo>
                <a:lnTo>
                  <a:pt x="5417" y="2259"/>
                </a:lnTo>
                <a:lnTo>
                  <a:pt x="5408" y="2268"/>
                </a:lnTo>
                <a:lnTo>
                  <a:pt x="5408" y="2286"/>
                </a:lnTo>
                <a:lnTo>
                  <a:pt x="5417" y="2295"/>
                </a:lnTo>
                <a:lnTo>
                  <a:pt x="5435" y="2286"/>
                </a:lnTo>
                <a:lnTo>
                  <a:pt x="5443" y="2286"/>
                </a:lnTo>
                <a:lnTo>
                  <a:pt x="5452" y="2277"/>
                </a:lnTo>
                <a:lnTo>
                  <a:pt x="5452" y="2268"/>
                </a:lnTo>
                <a:lnTo>
                  <a:pt x="5452" y="2259"/>
                </a:lnTo>
                <a:lnTo>
                  <a:pt x="5461" y="2259"/>
                </a:lnTo>
                <a:lnTo>
                  <a:pt x="5470" y="2268"/>
                </a:lnTo>
                <a:lnTo>
                  <a:pt x="5470" y="2277"/>
                </a:lnTo>
                <a:lnTo>
                  <a:pt x="5470" y="2286"/>
                </a:lnTo>
                <a:lnTo>
                  <a:pt x="5470" y="2295"/>
                </a:lnTo>
                <a:lnTo>
                  <a:pt x="5470" y="2303"/>
                </a:lnTo>
                <a:lnTo>
                  <a:pt x="5479" y="2303"/>
                </a:lnTo>
                <a:lnTo>
                  <a:pt x="5488" y="2303"/>
                </a:lnTo>
                <a:lnTo>
                  <a:pt x="5488" y="2312"/>
                </a:lnTo>
                <a:lnTo>
                  <a:pt x="5470" y="2312"/>
                </a:lnTo>
                <a:lnTo>
                  <a:pt x="5452" y="2321"/>
                </a:lnTo>
                <a:lnTo>
                  <a:pt x="5443" y="2339"/>
                </a:lnTo>
                <a:lnTo>
                  <a:pt x="5426" y="2348"/>
                </a:lnTo>
                <a:lnTo>
                  <a:pt x="5417" y="2356"/>
                </a:lnTo>
                <a:lnTo>
                  <a:pt x="5408" y="2365"/>
                </a:lnTo>
                <a:lnTo>
                  <a:pt x="5390" y="2374"/>
                </a:lnTo>
                <a:lnTo>
                  <a:pt x="5382" y="2383"/>
                </a:lnTo>
                <a:lnTo>
                  <a:pt x="5364" y="2374"/>
                </a:lnTo>
                <a:lnTo>
                  <a:pt x="5355" y="2374"/>
                </a:lnTo>
                <a:lnTo>
                  <a:pt x="5346" y="2374"/>
                </a:lnTo>
                <a:lnTo>
                  <a:pt x="5346" y="2383"/>
                </a:lnTo>
                <a:lnTo>
                  <a:pt x="5338" y="2383"/>
                </a:lnTo>
                <a:lnTo>
                  <a:pt x="5329" y="2418"/>
                </a:lnTo>
                <a:lnTo>
                  <a:pt x="5329" y="2427"/>
                </a:lnTo>
                <a:lnTo>
                  <a:pt x="5338" y="2436"/>
                </a:lnTo>
                <a:lnTo>
                  <a:pt x="5346" y="2445"/>
                </a:lnTo>
                <a:lnTo>
                  <a:pt x="5355" y="2462"/>
                </a:lnTo>
                <a:lnTo>
                  <a:pt x="5355" y="2480"/>
                </a:lnTo>
                <a:lnTo>
                  <a:pt x="5355" y="2489"/>
                </a:lnTo>
                <a:lnTo>
                  <a:pt x="5346" y="2515"/>
                </a:lnTo>
                <a:lnTo>
                  <a:pt x="5338" y="2524"/>
                </a:lnTo>
                <a:lnTo>
                  <a:pt x="5329" y="2524"/>
                </a:lnTo>
                <a:lnTo>
                  <a:pt x="5302" y="2515"/>
                </a:lnTo>
                <a:lnTo>
                  <a:pt x="5293" y="2524"/>
                </a:lnTo>
                <a:lnTo>
                  <a:pt x="5302" y="2524"/>
                </a:lnTo>
                <a:lnTo>
                  <a:pt x="5320" y="2542"/>
                </a:lnTo>
                <a:lnTo>
                  <a:pt x="5320" y="2551"/>
                </a:lnTo>
                <a:lnTo>
                  <a:pt x="5320" y="2559"/>
                </a:lnTo>
                <a:lnTo>
                  <a:pt x="5311" y="2551"/>
                </a:lnTo>
                <a:lnTo>
                  <a:pt x="5311" y="2542"/>
                </a:lnTo>
                <a:lnTo>
                  <a:pt x="5276" y="2515"/>
                </a:lnTo>
                <a:lnTo>
                  <a:pt x="5267" y="2506"/>
                </a:lnTo>
                <a:lnTo>
                  <a:pt x="5276" y="2506"/>
                </a:lnTo>
                <a:lnTo>
                  <a:pt x="5285" y="2515"/>
                </a:lnTo>
                <a:lnTo>
                  <a:pt x="5293" y="2515"/>
                </a:lnTo>
                <a:lnTo>
                  <a:pt x="5302" y="2506"/>
                </a:lnTo>
                <a:lnTo>
                  <a:pt x="5311" y="2515"/>
                </a:lnTo>
                <a:lnTo>
                  <a:pt x="5320" y="2515"/>
                </a:lnTo>
                <a:lnTo>
                  <a:pt x="5329" y="2515"/>
                </a:lnTo>
                <a:lnTo>
                  <a:pt x="5338" y="2515"/>
                </a:lnTo>
                <a:lnTo>
                  <a:pt x="5346" y="2506"/>
                </a:lnTo>
                <a:lnTo>
                  <a:pt x="5346" y="2498"/>
                </a:lnTo>
                <a:lnTo>
                  <a:pt x="5346" y="2489"/>
                </a:lnTo>
                <a:lnTo>
                  <a:pt x="5338" y="2489"/>
                </a:lnTo>
                <a:lnTo>
                  <a:pt x="5338" y="2480"/>
                </a:lnTo>
                <a:lnTo>
                  <a:pt x="5329" y="2489"/>
                </a:lnTo>
                <a:lnTo>
                  <a:pt x="5320" y="2489"/>
                </a:lnTo>
                <a:lnTo>
                  <a:pt x="5320" y="2471"/>
                </a:lnTo>
                <a:lnTo>
                  <a:pt x="5311" y="2471"/>
                </a:lnTo>
                <a:lnTo>
                  <a:pt x="5302" y="2480"/>
                </a:lnTo>
                <a:lnTo>
                  <a:pt x="5293" y="2480"/>
                </a:lnTo>
                <a:lnTo>
                  <a:pt x="5285" y="2471"/>
                </a:lnTo>
                <a:lnTo>
                  <a:pt x="5285" y="2462"/>
                </a:lnTo>
                <a:lnTo>
                  <a:pt x="5276" y="2445"/>
                </a:lnTo>
                <a:lnTo>
                  <a:pt x="5285" y="2427"/>
                </a:lnTo>
                <a:lnTo>
                  <a:pt x="5285" y="2418"/>
                </a:lnTo>
                <a:lnTo>
                  <a:pt x="5285" y="2409"/>
                </a:lnTo>
                <a:lnTo>
                  <a:pt x="5302" y="2365"/>
                </a:lnTo>
                <a:lnTo>
                  <a:pt x="5302" y="2356"/>
                </a:lnTo>
                <a:lnTo>
                  <a:pt x="5293" y="2356"/>
                </a:lnTo>
                <a:lnTo>
                  <a:pt x="5267" y="2365"/>
                </a:lnTo>
                <a:lnTo>
                  <a:pt x="5267" y="2374"/>
                </a:lnTo>
                <a:lnTo>
                  <a:pt x="5258" y="2374"/>
                </a:lnTo>
                <a:lnTo>
                  <a:pt x="5258" y="2383"/>
                </a:lnTo>
                <a:lnTo>
                  <a:pt x="5249" y="2383"/>
                </a:lnTo>
                <a:lnTo>
                  <a:pt x="5249" y="2374"/>
                </a:lnTo>
                <a:lnTo>
                  <a:pt x="5267" y="2356"/>
                </a:lnTo>
                <a:lnTo>
                  <a:pt x="5267" y="2348"/>
                </a:lnTo>
                <a:lnTo>
                  <a:pt x="5258" y="2356"/>
                </a:lnTo>
                <a:lnTo>
                  <a:pt x="5232" y="2356"/>
                </a:lnTo>
                <a:lnTo>
                  <a:pt x="5232" y="2348"/>
                </a:lnTo>
                <a:lnTo>
                  <a:pt x="5223" y="2348"/>
                </a:lnTo>
                <a:lnTo>
                  <a:pt x="5214" y="2339"/>
                </a:lnTo>
                <a:lnTo>
                  <a:pt x="5205" y="2330"/>
                </a:lnTo>
                <a:lnTo>
                  <a:pt x="5205" y="2321"/>
                </a:lnTo>
                <a:lnTo>
                  <a:pt x="5196" y="2321"/>
                </a:lnTo>
                <a:lnTo>
                  <a:pt x="5188" y="2321"/>
                </a:lnTo>
                <a:lnTo>
                  <a:pt x="5179" y="2321"/>
                </a:lnTo>
                <a:lnTo>
                  <a:pt x="5170" y="2321"/>
                </a:lnTo>
                <a:lnTo>
                  <a:pt x="5161" y="2321"/>
                </a:lnTo>
                <a:lnTo>
                  <a:pt x="5161" y="2330"/>
                </a:lnTo>
                <a:lnTo>
                  <a:pt x="5170" y="2339"/>
                </a:lnTo>
                <a:lnTo>
                  <a:pt x="5143" y="2339"/>
                </a:lnTo>
                <a:lnTo>
                  <a:pt x="5135" y="2348"/>
                </a:lnTo>
                <a:lnTo>
                  <a:pt x="5117" y="2339"/>
                </a:lnTo>
                <a:lnTo>
                  <a:pt x="5108" y="2339"/>
                </a:lnTo>
                <a:lnTo>
                  <a:pt x="5108" y="2348"/>
                </a:lnTo>
                <a:lnTo>
                  <a:pt x="5117" y="2356"/>
                </a:lnTo>
                <a:lnTo>
                  <a:pt x="5126" y="2365"/>
                </a:lnTo>
                <a:lnTo>
                  <a:pt x="5126" y="2374"/>
                </a:lnTo>
                <a:lnTo>
                  <a:pt x="5117" y="2365"/>
                </a:lnTo>
                <a:lnTo>
                  <a:pt x="5117" y="2374"/>
                </a:lnTo>
                <a:lnTo>
                  <a:pt x="5126" y="2374"/>
                </a:lnTo>
                <a:lnTo>
                  <a:pt x="5143" y="2392"/>
                </a:lnTo>
                <a:lnTo>
                  <a:pt x="5143" y="2401"/>
                </a:lnTo>
                <a:lnTo>
                  <a:pt x="5161" y="2392"/>
                </a:lnTo>
                <a:lnTo>
                  <a:pt x="5170" y="2392"/>
                </a:lnTo>
                <a:lnTo>
                  <a:pt x="5188" y="2392"/>
                </a:lnTo>
                <a:lnTo>
                  <a:pt x="5205" y="2401"/>
                </a:lnTo>
                <a:lnTo>
                  <a:pt x="5214" y="2401"/>
                </a:lnTo>
                <a:lnTo>
                  <a:pt x="5214" y="2409"/>
                </a:lnTo>
                <a:lnTo>
                  <a:pt x="5214" y="2418"/>
                </a:lnTo>
                <a:lnTo>
                  <a:pt x="5214" y="2427"/>
                </a:lnTo>
                <a:lnTo>
                  <a:pt x="5205" y="2427"/>
                </a:lnTo>
                <a:lnTo>
                  <a:pt x="5196" y="2436"/>
                </a:lnTo>
                <a:lnTo>
                  <a:pt x="5179" y="2436"/>
                </a:lnTo>
                <a:lnTo>
                  <a:pt x="5161" y="2418"/>
                </a:lnTo>
                <a:lnTo>
                  <a:pt x="5152" y="2418"/>
                </a:lnTo>
                <a:lnTo>
                  <a:pt x="5126" y="2383"/>
                </a:lnTo>
                <a:lnTo>
                  <a:pt x="5117" y="2383"/>
                </a:lnTo>
                <a:lnTo>
                  <a:pt x="5108" y="2374"/>
                </a:lnTo>
                <a:lnTo>
                  <a:pt x="5099" y="2374"/>
                </a:lnTo>
                <a:lnTo>
                  <a:pt x="5099" y="2383"/>
                </a:lnTo>
                <a:lnTo>
                  <a:pt x="5099" y="2392"/>
                </a:lnTo>
                <a:lnTo>
                  <a:pt x="5108" y="2401"/>
                </a:lnTo>
                <a:lnTo>
                  <a:pt x="5117" y="2401"/>
                </a:lnTo>
                <a:lnTo>
                  <a:pt x="5126" y="2409"/>
                </a:lnTo>
                <a:lnTo>
                  <a:pt x="5117" y="2409"/>
                </a:lnTo>
                <a:lnTo>
                  <a:pt x="5099" y="2409"/>
                </a:lnTo>
                <a:lnTo>
                  <a:pt x="5091" y="2418"/>
                </a:lnTo>
                <a:lnTo>
                  <a:pt x="5082" y="2418"/>
                </a:lnTo>
                <a:lnTo>
                  <a:pt x="5073" y="2418"/>
                </a:lnTo>
                <a:lnTo>
                  <a:pt x="5055" y="2418"/>
                </a:lnTo>
                <a:lnTo>
                  <a:pt x="5046" y="2409"/>
                </a:lnTo>
                <a:lnTo>
                  <a:pt x="5020" y="2409"/>
                </a:lnTo>
                <a:lnTo>
                  <a:pt x="4993" y="2409"/>
                </a:lnTo>
                <a:lnTo>
                  <a:pt x="4976" y="2409"/>
                </a:lnTo>
                <a:lnTo>
                  <a:pt x="4967" y="2409"/>
                </a:lnTo>
                <a:lnTo>
                  <a:pt x="4958" y="2409"/>
                </a:lnTo>
                <a:lnTo>
                  <a:pt x="4949" y="2409"/>
                </a:lnTo>
                <a:lnTo>
                  <a:pt x="4941" y="2409"/>
                </a:lnTo>
                <a:lnTo>
                  <a:pt x="4932" y="2418"/>
                </a:lnTo>
                <a:lnTo>
                  <a:pt x="4923" y="2418"/>
                </a:lnTo>
                <a:lnTo>
                  <a:pt x="4896" y="2427"/>
                </a:lnTo>
                <a:lnTo>
                  <a:pt x="4879" y="2418"/>
                </a:lnTo>
                <a:lnTo>
                  <a:pt x="4870" y="2418"/>
                </a:lnTo>
                <a:lnTo>
                  <a:pt x="4852" y="2418"/>
                </a:lnTo>
                <a:lnTo>
                  <a:pt x="4843" y="2418"/>
                </a:lnTo>
                <a:lnTo>
                  <a:pt x="4835" y="2418"/>
                </a:lnTo>
                <a:lnTo>
                  <a:pt x="4808" y="2409"/>
                </a:lnTo>
                <a:lnTo>
                  <a:pt x="4799" y="2401"/>
                </a:lnTo>
                <a:lnTo>
                  <a:pt x="4782" y="2392"/>
                </a:lnTo>
                <a:lnTo>
                  <a:pt x="4764" y="2374"/>
                </a:lnTo>
                <a:lnTo>
                  <a:pt x="4755" y="2374"/>
                </a:lnTo>
                <a:lnTo>
                  <a:pt x="4738" y="2374"/>
                </a:lnTo>
                <a:lnTo>
                  <a:pt x="4720" y="2383"/>
                </a:lnTo>
                <a:lnTo>
                  <a:pt x="4702" y="2383"/>
                </a:lnTo>
                <a:lnTo>
                  <a:pt x="4685" y="2383"/>
                </a:lnTo>
                <a:lnTo>
                  <a:pt x="4676" y="2374"/>
                </a:lnTo>
                <a:lnTo>
                  <a:pt x="4667" y="2374"/>
                </a:lnTo>
                <a:lnTo>
                  <a:pt x="4667" y="2365"/>
                </a:lnTo>
                <a:lnTo>
                  <a:pt x="4667" y="2356"/>
                </a:lnTo>
                <a:lnTo>
                  <a:pt x="4658" y="2356"/>
                </a:lnTo>
                <a:lnTo>
                  <a:pt x="4649" y="2356"/>
                </a:lnTo>
                <a:lnTo>
                  <a:pt x="4641" y="2348"/>
                </a:lnTo>
                <a:lnTo>
                  <a:pt x="4632" y="2348"/>
                </a:lnTo>
                <a:lnTo>
                  <a:pt x="4623" y="2348"/>
                </a:lnTo>
                <a:lnTo>
                  <a:pt x="4614" y="2330"/>
                </a:lnTo>
                <a:lnTo>
                  <a:pt x="4605" y="2330"/>
                </a:lnTo>
                <a:lnTo>
                  <a:pt x="4605" y="2312"/>
                </a:lnTo>
                <a:lnTo>
                  <a:pt x="4596" y="2295"/>
                </a:lnTo>
                <a:lnTo>
                  <a:pt x="4596" y="2286"/>
                </a:lnTo>
                <a:lnTo>
                  <a:pt x="4588" y="2277"/>
                </a:lnTo>
                <a:lnTo>
                  <a:pt x="4579" y="2277"/>
                </a:lnTo>
                <a:lnTo>
                  <a:pt x="4561" y="2268"/>
                </a:lnTo>
                <a:lnTo>
                  <a:pt x="4552" y="2268"/>
                </a:lnTo>
                <a:lnTo>
                  <a:pt x="4544" y="2268"/>
                </a:lnTo>
                <a:lnTo>
                  <a:pt x="4517" y="2277"/>
                </a:lnTo>
                <a:lnTo>
                  <a:pt x="4508" y="2286"/>
                </a:lnTo>
                <a:lnTo>
                  <a:pt x="4464" y="2295"/>
                </a:lnTo>
                <a:lnTo>
                  <a:pt x="4438" y="2303"/>
                </a:lnTo>
                <a:lnTo>
                  <a:pt x="4394" y="2303"/>
                </a:lnTo>
                <a:lnTo>
                  <a:pt x="4394" y="2312"/>
                </a:lnTo>
                <a:lnTo>
                  <a:pt x="4376" y="2339"/>
                </a:lnTo>
                <a:lnTo>
                  <a:pt x="4367" y="2348"/>
                </a:lnTo>
                <a:lnTo>
                  <a:pt x="4394" y="2365"/>
                </a:lnTo>
                <a:lnTo>
                  <a:pt x="4402" y="2365"/>
                </a:lnTo>
                <a:lnTo>
                  <a:pt x="4411" y="2365"/>
                </a:lnTo>
                <a:lnTo>
                  <a:pt x="4420" y="2365"/>
                </a:lnTo>
                <a:lnTo>
                  <a:pt x="4438" y="2365"/>
                </a:lnTo>
                <a:lnTo>
                  <a:pt x="4446" y="2356"/>
                </a:lnTo>
                <a:lnTo>
                  <a:pt x="4438" y="2356"/>
                </a:lnTo>
                <a:lnTo>
                  <a:pt x="4438" y="2348"/>
                </a:lnTo>
                <a:lnTo>
                  <a:pt x="4446" y="2348"/>
                </a:lnTo>
                <a:lnTo>
                  <a:pt x="4455" y="2348"/>
                </a:lnTo>
                <a:lnTo>
                  <a:pt x="4473" y="2348"/>
                </a:lnTo>
                <a:lnTo>
                  <a:pt x="4482" y="2348"/>
                </a:lnTo>
                <a:lnTo>
                  <a:pt x="4491" y="2339"/>
                </a:lnTo>
                <a:lnTo>
                  <a:pt x="4499" y="2339"/>
                </a:lnTo>
                <a:lnTo>
                  <a:pt x="4508" y="2339"/>
                </a:lnTo>
                <a:lnTo>
                  <a:pt x="4517" y="2339"/>
                </a:lnTo>
                <a:lnTo>
                  <a:pt x="4526" y="2339"/>
                </a:lnTo>
                <a:lnTo>
                  <a:pt x="4526" y="2330"/>
                </a:lnTo>
                <a:lnTo>
                  <a:pt x="4535" y="2321"/>
                </a:lnTo>
                <a:lnTo>
                  <a:pt x="4552" y="2312"/>
                </a:lnTo>
                <a:lnTo>
                  <a:pt x="4561" y="2303"/>
                </a:lnTo>
                <a:lnTo>
                  <a:pt x="4570" y="2303"/>
                </a:lnTo>
                <a:lnTo>
                  <a:pt x="4579" y="2303"/>
                </a:lnTo>
                <a:lnTo>
                  <a:pt x="4588" y="2312"/>
                </a:lnTo>
                <a:lnTo>
                  <a:pt x="4579" y="2321"/>
                </a:lnTo>
                <a:lnTo>
                  <a:pt x="4570" y="2330"/>
                </a:lnTo>
                <a:lnTo>
                  <a:pt x="4561" y="2330"/>
                </a:lnTo>
                <a:lnTo>
                  <a:pt x="4552" y="2339"/>
                </a:lnTo>
                <a:lnTo>
                  <a:pt x="4544" y="2339"/>
                </a:lnTo>
                <a:lnTo>
                  <a:pt x="4535" y="2348"/>
                </a:lnTo>
                <a:lnTo>
                  <a:pt x="4535" y="2356"/>
                </a:lnTo>
                <a:lnTo>
                  <a:pt x="4526" y="2356"/>
                </a:lnTo>
                <a:lnTo>
                  <a:pt x="4517" y="2356"/>
                </a:lnTo>
                <a:lnTo>
                  <a:pt x="4508" y="2365"/>
                </a:lnTo>
                <a:lnTo>
                  <a:pt x="4499" y="2374"/>
                </a:lnTo>
                <a:lnTo>
                  <a:pt x="4491" y="2374"/>
                </a:lnTo>
                <a:lnTo>
                  <a:pt x="4482" y="2374"/>
                </a:lnTo>
                <a:lnTo>
                  <a:pt x="4473" y="2374"/>
                </a:lnTo>
                <a:lnTo>
                  <a:pt x="4464" y="2374"/>
                </a:lnTo>
                <a:lnTo>
                  <a:pt x="4455" y="2383"/>
                </a:lnTo>
                <a:lnTo>
                  <a:pt x="4455" y="2374"/>
                </a:lnTo>
                <a:lnTo>
                  <a:pt x="4438" y="2383"/>
                </a:lnTo>
                <a:lnTo>
                  <a:pt x="4438" y="2392"/>
                </a:lnTo>
                <a:lnTo>
                  <a:pt x="4438" y="2401"/>
                </a:lnTo>
                <a:lnTo>
                  <a:pt x="4429" y="2401"/>
                </a:lnTo>
                <a:lnTo>
                  <a:pt x="4420" y="2409"/>
                </a:lnTo>
                <a:lnTo>
                  <a:pt x="4420" y="2418"/>
                </a:lnTo>
                <a:lnTo>
                  <a:pt x="4420" y="2427"/>
                </a:lnTo>
                <a:lnTo>
                  <a:pt x="4429" y="2427"/>
                </a:lnTo>
                <a:lnTo>
                  <a:pt x="4438" y="2436"/>
                </a:lnTo>
                <a:lnTo>
                  <a:pt x="4446" y="2445"/>
                </a:lnTo>
                <a:lnTo>
                  <a:pt x="4446" y="2454"/>
                </a:lnTo>
                <a:lnTo>
                  <a:pt x="4446" y="2462"/>
                </a:lnTo>
                <a:lnTo>
                  <a:pt x="4446" y="2480"/>
                </a:lnTo>
                <a:lnTo>
                  <a:pt x="4455" y="2489"/>
                </a:lnTo>
                <a:lnTo>
                  <a:pt x="4473" y="2498"/>
                </a:lnTo>
                <a:lnTo>
                  <a:pt x="4464" y="2506"/>
                </a:lnTo>
                <a:lnTo>
                  <a:pt x="4473" y="2515"/>
                </a:lnTo>
                <a:lnTo>
                  <a:pt x="4482" y="2524"/>
                </a:lnTo>
                <a:lnTo>
                  <a:pt x="4464" y="2515"/>
                </a:lnTo>
                <a:lnTo>
                  <a:pt x="4455" y="2524"/>
                </a:lnTo>
                <a:lnTo>
                  <a:pt x="4455" y="2515"/>
                </a:lnTo>
                <a:lnTo>
                  <a:pt x="4446" y="2506"/>
                </a:lnTo>
                <a:lnTo>
                  <a:pt x="4438" y="2515"/>
                </a:lnTo>
                <a:lnTo>
                  <a:pt x="4438" y="2533"/>
                </a:lnTo>
                <a:lnTo>
                  <a:pt x="4438" y="2542"/>
                </a:lnTo>
                <a:lnTo>
                  <a:pt x="4446" y="2559"/>
                </a:lnTo>
                <a:lnTo>
                  <a:pt x="4473" y="2586"/>
                </a:lnTo>
                <a:lnTo>
                  <a:pt x="4464" y="2577"/>
                </a:lnTo>
                <a:lnTo>
                  <a:pt x="4455" y="2577"/>
                </a:lnTo>
                <a:lnTo>
                  <a:pt x="4438" y="2559"/>
                </a:lnTo>
                <a:lnTo>
                  <a:pt x="4438" y="2551"/>
                </a:lnTo>
                <a:lnTo>
                  <a:pt x="4420" y="2542"/>
                </a:lnTo>
                <a:lnTo>
                  <a:pt x="4420" y="2533"/>
                </a:lnTo>
                <a:lnTo>
                  <a:pt x="4411" y="2533"/>
                </a:lnTo>
                <a:lnTo>
                  <a:pt x="4411" y="2524"/>
                </a:lnTo>
                <a:lnTo>
                  <a:pt x="4402" y="2515"/>
                </a:lnTo>
                <a:lnTo>
                  <a:pt x="4385" y="2506"/>
                </a:lnTo>
                <a:lnTo>
                  <a:pt x="4385" y="2498"/>
                </a:lnTo>
                <a:lnTo>
                  <a:pt x="4394" y="2506"/>
                </a:lnTo>
                <a:lnTo>
                  <a:pt x="4402" y="2506"/>
                </a:lnTo>
                <a:lnTo>
                  <a:pt x="4411" y="2506"/>
                </a:lnTo>
                <a:lnTo>
                  <a:pt x="4420" y="2498"/>
                </a:lnTo>
                <a:lnTo>
                  <a:pt x="4429" y="2489"/>
                </a:lnTo>
                <a:lnTo>
                  <a:pt x="4420" y="2489"/>
                </a:lnTo>
                <a:lnTo>
                  <a:pt x="4420" y="2480"/>
                </a:lnTo>
                <a:lnTo>
                  <a:pt x="4394" y="2462"/>
                </a:lnTo>
                <a:lnTo>
                  <a:pt x="4385" y="2454"/>
                </a:lnTo>
                <a:lnTo>
                  <a:pt x="4376" y="2436"/>
                </a:lnTo>
                <a:lnTo>
                  <a:pt x="4367" y="2436"/>
                </a:lnTo>
                <a:lnTo>
                  <a:pt x="4358" y="2454"/>
                </a:lnTo>
                <a:lnTo>
                  <a:pt x="4358" y="2462"/>
                </a:lnTo>
                <a:lnTo>
                  <a:pt x="4349" y="2454"/>
                </a:lnTo>
                <a:lnTo>
                  <a:pt x="4349" y="2445"/>
                </a:lnTo>
                <a:lnTo>
                  <a:pt x="4349" y="2427"/>
                </a:lnTo>
                <a:lnTo>
                  <a:pt x="4341" y="2427"/>
                </a:lnTo>
                <a:lnTo>
                  <a:pt x="4341" y="2418"/>
                </a:lnTo>
                <a:lnTo>
                  <a:pt x="4332" y="2418"/>
                </a:lnTo>
                <a:lnTo>
                  <a:pt x="4296" y="2418"/>
                </a:lnTo>
                <a:lnTo>
                  <a:pt x="4288" y="2409"/>
                </a:lnTo>
                <a:lnTo>
                  <a:pt x="4288" y="2401"/>
                </a:lnTo>
                <a:lnTo>
                  <a:pt x="4279" y="2401"/>
                </a:lnTo>
                <a:lnTo>
                  <a:pt x="4270" y="2392"/>
                </a:lnTo>
                <a:lnTo>
                  <a:pt x="4270" y="2383"/>
                </a:lnTo>
                <a:lnTo>
                  <a:pt x="4261" y="2383"/>
                </a:lnTo>
                <a:lnTo>
                  <a:pt x="4252" y="2392"/>
                </a:lnTo>
                <a:lnTo>
                  <a:pt x="4244" y="2392"/>
                </a:lnTo>
                <a:lnTo>
                  <a:pt x="4208" y="2409"/>
                </a:lnTo>
                <a:lnTo>
                  <a:pt x="4199" y="2409"/>
                </a:lnTo>
                <a:lnTo>
                  <a:pt x="4191" y="2409"/>
                </a:lnTo>
                <a:lnTo>
                  <a:pt x="4182" y="2409"/>
                </a:lnTo>
                <a:lnTo>
                  <a:pt x="4173" y="2409"/>
                </a:lnTo>
                <a:lnTo>
                  <a:pt x="4164" y="2418"/>
                </a:lnTo>
                <a:lnTo>
                  <a:pt x="4155" y="2418"/>
                </a:lnTo>
                <a:lnTo>
                  <a:pt x="4147" y="2418"/>
                </a:lnTo>
                <a:lnTo>
                  <a:pt x="4120" y="2418"/>
                </a:lnTo>
                <a:lnTo>
                  <a:pt x="4111" y="2418"/>
                </a:lnTo>
                <a:lnTo>
                  <a:pt x="4102" y="2418"/>
                </a:lnTo>
                <a:lnTo>
                  <a:pt x="4094" y="2427"/>
                </a:lnTo>
                <a:lnTo>
                  <a:pt x="4085" y="2427"/>
                </a:lnTo>
                <a:lnTo>
                  <a:pt x="4058" y="2427"/>
                </a:lnTo>
                <a:lnTo>
                  <a:pt x="4049" y="2427"/>
                </a:lnTo>
                <a:lnTo>
                  <a:pt x="4032" y="2427"/>
                </a:lnTo>
                <a:lnTo>
                  <a:pt x="4005" y="2427"/>
                </a:lnTo>
                <a:lnTo>
                  <a:pt x="3988" y="2418"/>
                </a:lnTo>
                <a:lnTo>
                  <a:pt x="3970" y="2418"/>
                </a:lnTo>
                <a:lnTo>
                  <a:pt x="3961" y="2418"/>
                </a:lnTo>
                <a:lnTo>
                  <a:pt x="3944" y="2418"/>
                </a:lnTo>
                <a:lnTo>
                  <a:pt x="3926" y="2409"/>
                </a:lnTo>
                <a:lnTo>
                  <a:pt x="3917" y="2409"/>
                </a:lnTo>
                <a:lnTo>
                  <a:pt x="3899" y="2409"/>
                </a:lnTo>
                <a:lnTo>
                  <a:pt x="3891" y="2409"/>
                </a:lnTo>
                <a:lnTo>
                  <a:pt x="3882" y="2401"/>
                </a:lnTo>
                <a:lnTo>
                  <a:pt x="3873" y="2401"/>
                </a:lnTo>
                <a:lnTo>
                  <a:pt x="3873" y="2392"/>
                </a:lnTo>
                <a:lnTo>
                  <a:pt x="3891" y="2383"/>
                </a:lnTo>
                <a:lnTo>
                  <a:pt x="3891" y="2374"/>
                </a:lnTo>
                <a:lnTo>
                  <a:pt x="3891" y="2365"/>
                </a:lnTo>
                <a:lnTo>
                  <a:pt x="3917" y="2356"/>
                </a:lnTo>
                <a:lnTo>
                  <a:pt x="3917" y="2348"/>
                </a:lnTo>
                <a:lnTo>
                  <a:pt x="3961" y="2356"/>
                </a:lnTo>
                <a:lnTo>
                  <a:pt x="3970" y="2348"/>
                </a:lnTo>
                <a:lnTo>
                  <a:pt x="3979" y="2348"/>
                </a:lnTo>
                <a:lnTo>
                  <a:pt x="3979" y="2339"/>
                </a:lnTo>
                <a:lnTo>
                  <a:pt x="3979" y="2330"/>
                </a:lnTo>
                <a:lnTo>
                  <a:pt x="3970" y="2330"/>
                </a:lnTo>
                <a:lnTo>
                  <a:pt x="3970" y="2321"/>
                </a:lnTo>
                <a:lnTo>
                  <a:pt x="3961" y="2312"/>
                </a:lnTo>
                <a:lnTo>
                  <a:pt x="3944" y="2303"/>
                </a:lnTo>
                <a:lnTo>
                  <a:pt x="3935" y="2295"/>
                </a:lnTo>
                <a:lnTo>
                  <a:pt x="3908" y="2277"/>
                </a:lnTo>
                <a:lnTo>
                  <a:pt x="3891" y="2268"/>
                </a:lnTo>
                <a:lnTo>
                  <a:pt x="3873" y="2268"/>
                </a:lnTo>
                <a:lnTo>
                  <a:pt x="3855" y="2259"/>
                </a:lnTo>
                <a:lnTo>
                  <a:pt x="3847" y="2259"/>
                </a:lnTo>
                <a:lnTo>
                  <a:pt x="3838" y="2259"/>
                </a:lnTo>
                <a:lnTo>
                  <a:pt x="3820" y="2259"/>
                </a:lnTo>
                <a:lnTo>
                  <a:pt x="3811" y="2259"/>
                </a:lnTo>
                <a:lnTo>
                  <a:pt x="3829" y="2277"/>
                </a:lnTo>
                <a:lnTo>
                  <a:pt x="3811" y="2277"/>
                </a:lnTo>
                <a:lnTo>
                  <a:pt x="3802" y="2277"/>
                </a:lnTo>
                <a:lnTo>
                  <a:pt x="3794" y="2277"/>
                </a:lnTo>
                <a:lnTo>
                  <a:pt x="3758" y="2268"/>
                </a:lnTo>
                <a:lnTo>
                  <a:pt x="3750" y="2268"/>
                </a:lnTo>
                <a:lnTo>
                  <a:pt x="3741" y="2268"/>
                </a:lnTo>
                <a:lnTo>
                  <a:pt x="3732" y="2268"/>
                </a:lnTo>
                <a:lnTo>
                  <a:pt x="3697" y="2259"/>
                </a:lnTo>
                <a:lnTo>
                  <a:pt x="3679" y="2251"/>
                </a:lnTo>
                <a:lnTo>
                  <a:pt x="3661" y="2242"/>
                </a:lnTo>
                <a:lnTo>
                  <a:pt x="3644" y="2242"/>
                </a:lnTo>
                <a:lnTo>
                  <a:pt x="3626" y="2224"/>
                </a:lnTo>
                <a:lnTo>
                  <a:pt x="3617" y="2224"/>
                </a:lnTo>
                <a:lnTo>
                  <a:pt x="3547" y="2215"/>
                </a:lnTo>
                <a:lnTo>
                  <a:pt x="3529" y="2206"/>
                </a:lnTo>
                <a:lnTo>
                  <a:pt x="3511" y="2206"/>
                </a:lnTo>
                <a:lnTo>
                  <a:pt x="3476" y="2180"/>
                </a:lnTo>
                <a:lnTo>
                  <a:pt x="3467" y="2171"/>
                </a:lnTo>
                <a:lnTo>
                  <a:pt x="3441" y="2162"/>
                </a:lnTo>
                <a:lnTo>
                  <a:pt x="3423" y="2153"/>
                </a:lnTo>
                <a:lnTo>
                  <a:pt x="3405" y="2153"/>
                </a:lnTo>
                <a:lnTo>
                  <a:pt x="3388" y="2153"/>
                </a:lnTo>
                <a:lnTo>
                  <a:pt x="3361" y="2153"/>
                </a:lnTo>
                <a:lnTo>
                  <a:pt x="3335" y="2153"/>
                </a:lnTo>
                <a:lnTo>
                  <a:pt x="3317" y="2153"/>
                </a:lnTo>
                <a:lnTo>
                  <a:pt x="3308" y="2153"/>
                </a:lnTo>
                <a:lnTo>
                  <a:pt x="3308" y="2162"/>
                </a:lnTo>
                <a:lnTo>
                  <a:pt x="3308" y="2171"/>
                </a:lnTo>
                <a:lnTo>
                  <a:pt x="3300" y="2189"/>
                </a:lnTo>
                <a:lnTo>
                  <a:pt x="3291" y="2198"/>
                </a:lnTo>
                <a:lnTo>
                  <a:pt x="3282" y="2206"/>
                </a:lnTo>
                <a:lnTo>
                  <a:pt x="3273" y="2206"/>
                </a:lnTo>
                <a:lnTo>
                  <a:pt x="3238" y="2206"/>
                </a:lnTo>
                <a:lnTo>
                  <a:pt x="3238" y="2215"/>
                </a:lnTo>
                <a:lnTo>
                  <a:pt x="3220" y="2206"/>
                </a:lnTo>
                <a:lnTo>
                  <a:pt x="3211" y="2206"/>
                </a:lnTo>
                <a:lnTo>
                  <a:pt x="3211" y="2198"/>
                </a:lnTo>
                <a:lnTo>
                  <a:pt x="3229" y="2171"/>
                </a:lnTo>
                <a:lnTo>
                  <a:pt x="3238" y="2171"/>
                </a:lnTo>
                <a:lnTo>
                  <a:pt x="3220" y="2162"/>
                </a:lnTo>
                <a:lnTo>
                  <a:pt x="3211" y="2153"/>
                </a:lnTo>
                <a:lnTo>
                  <a:pt x="3211" y="2136"/>
                </a:lnTo>
                <a:lnTo>
                  <a:pt x="3211" y="2127"/>
                </a:lnTo>
                <a:lnTo>
                  <a:pt x="3211" y="2118"/>
                </a:lnTo>
                <a:lnTo>
                  <a:pt x="3211" y="2109"/>
                </a:lnTo>
                <a:lnTo>
                  <a:pt x="3203" y="2109"/>
                </a:lnTo>
                <a:lnTo>
                  <a:pt x="3194" y="2109"/>
                </a:lnTo>
                <a:lnTo>
                  <a:pt x="3185" y="2118"/>
                </a:lnTo>
                <a:lnTo>
                  <a:pt x="3176" y="2118"/>
                </a:lnTo>
                <a:lnTo>
                  <a:pt x="3167" y="2127"/>
                </a:lnTo>
                <a:lnTo>
                  <a:pt x="3176" y="2127"/>
                </a:lnTo>
                <a:lnTo>
                  <a:pt x="3185" y="2127"/>
                </a:lnTo>
                <a:lnTo>
                  <a:pt x="3176" y="2136"/>
                </a:lnTo>
                <a:lnTo>
                  <a:pt x="3167" y="2145"/>
                </a:lnTo>
                <a:lnTo>
                  <a:pt x="3167" y="2153"/>
                </a:lnTo>
                <a:lnTo>
                  <a:pt x="3158" y="2153"/>
                </a:lnTo>
                <a:lnTo>
                  <a:pt x="3150" y="2162"/>
                </a:lnTo>
                <a:lnTo>
                  <a:pt x="3141" y="2171"/>
                </a:lnTo>
                <a:lnTo>
                  <a:pt x="3141" y="2180"/>
                </a:lnTo>
                <a:lnTo>
                  <a:pt x="3150" y="2180"/>
                </a:lnTo>
                <a:lnTo>
                  <a:pt x="3158" y="2198"/>
                </a:lnTo>
                <a:lnTo>
                  <a:pt x="3158" y="2206"/>
                </a:lnTo>
                <a:lnTo>
                  <a:pt x="3141" y="2215"/>
                </a:lnTo>
                <a:lnTo>
                  <a:pt x="3132" y="2215"/>
                </a:lnTo>
                <a:lnTo>
                  <a:pt x="3114" y="2206"/>
                </a:lnTo>
                <a:lnTo>
                  <a:pt x="3105" y="2206"/>
                </a:lnTo>
                <a:lnTo>
                  <a:pt x="3088" y="2198"/>
                </a:lnTo>
                <a:lnTo>
                  <a:pt x="3079" y="2189"/>
                </a:lnTo>
                <a:lnTo>
                  <a:pt x="3053" y="2162"/>
                </a:lnTo>
                <a:lnTo>
                  <a:pt x="3044" y="2153"/>
                </a:lnTo>
                <a:lnTo>
                  <a:pt x="3044" y="2145"/>
                </a:lnTo>
                <a:lnTo>
                  <a:pt x="3035" y="2136"/>
                </a:lnTo>
                <a:lnTo>
                  <a:pt x="3026" y="2118"/>
                </a:lnTo>
                <a:lnTo>
                  <a:pt x="3008" y="2092"/>
                </a:lnTo>
                <a:lnTo>
                  <a:pt x="2991" y="2074"/>
                </a:lnTo>
                <a:lnTo>
                  <a:pt x="2964" y="2056"/>
                </a:lnTo>
                <a:lnTo>
                  <a:pt x="2955" y="2056"/>
                </a:lnTo>
                <a:lnTo>
                  <a:pt x="2947" y="2048"/>
                </a:lnTo>
                <a:lnTo>
                  <a:pt x="2947" y="2056"/>
                </a:lnTo>
                <a:lnTo>
                  <a:pt x="2938" y="2056"/>
                </a:lnTo>
                <a:lnTo>
                  <a:pt x="2938" y="2065"/>
                </a:lnTo>
                <a:lnTo>
                  <a:pt x="2938" y="2074"/>
                </a:lnTo>
                <a:lnTo>
                  <a:pt x="2947" y="2083"/>
                </a:lnTo>
                <a:lnTo>
                  <a:pt x="2947" y="2092"/>
                </a:lnTo>
                <a:lnTo>
                  <a:pt x="2973" y="2092"/>
                </a:lnTo>
                <a:lnTo>
                  <a:pt x="2964" y="2101"/>
                </a:lnTo>
                <a:lnTo>
                  <a:pt x="2938" y="2109"/>
                </a:lnTo>
                <a:lnTo>
                  <a:pt x="2929" y="2109"/>
                </a:lnTo>
                <a:lnTo>
                  <a:pt x="2920" y="2127"/>
                </a:lnTo>
                <a:lnTo>
                  <a:pt x="2920" y="2136"/>
                </a:lnTo>
                <a:lnTo>
                  <a:pt x="2894" y="2153"/>
                </a:lnTo>
                <a:lnTo>
                  <a:pt x="2885" y="2162"/>
                </a:lnTo>
                <a:lnTo>
                  <a:pt x="2876" y="2162"/>
                </a:lnTo>
                <a:lnTo>
                  <a:pt x="2867" y="2162"/>
                </a:lnTo>
                <a:lnTo>
                  <a:pt x="2867" y="2153"/>
                </a:lnTo>
                <a:lnTo>
                  <a:pt x="2876" y="2145"/>
                </a:lnTo>
                <a:lnTo>
                  <a:pt x="2885" y="2145"/>
                </a:lnTo>
                <a:lnTo>
                  <a:pt x="2885" y="2136"/>
                </a:lnTo>
                <a:lnTo>
                  <a:pt x="2876" y="2136"/>
                </a:lnTo>
                <a:lnTo>
                  <a:pt x="2867" y="2145"/>
                </a:lnTo>
                <a:lnTo>
                  <a:pt x="2858" y="2145"/>
                </a:lnTo>
                <a:lnTo>
                  <a:pt x="2832" y="2153"/>
                </a:lnTo>
                <a:lnTo>
                  <a:pt x="2797" y="2162"/>
                </a:lnTo>
                <a:lnTo>
                  <a:pt x="2779" y="2171"/>
                </a:lnTo>
                <a:lnTo>
                  <a:pt x="2761" y="2180"/>
                </a:lnTo>
                <a:lnTo>
                  <a:pt x="2753" y="2198"/>
                </a:lnTo>
                <a:lnTo>
                  <a:pt x="2735" y="2215"/>
                </a:lnTo>
                <a:lnTo>
                  <a:pt x="2735" y="2224"/>
                </a:lnTo>
                <a:lnTo>
                  <a:pt x="2726" y="2233"/>
                </a:lnTo>
                <a:lnTo>
                  <a:pt x="2726" y="2224"/>
                </a:lnTo>
                <a:lnTo>
                  <a:pt x="2726" y="2206"/>
                </a:lnTo>
                <a:lnTo>
                  <a:pt x="2726" y="2198"/>
                </a:lnTo>
                <a:lnTo>
                  <a:pt x="2717" y="2198"/>
                </a:lnTo>
                <a:lnTo>
                  <a:pt x="2708" y="2198"/>
                </a:lnTo>
                <a:lnTo>
                  <a:pt x="2708" y="2206"/>
                </a:lnTo>
                <a:lnTo>
                  <a:pt x="2708" y="2215"/>
                </a:lnTo>
                <a:lnTo>
                  <a:pt x="2708" y="2206"/>
                </a:lnTo>
                <a:lnTo>
                  <a:pt x="2700" y="2198"/>
                </a:lnTo>
                <a:lnTo>
                  <a:pt x="2691" y="2198"/>
                </a:lnTo>
                <a:lnTo>
                  <a:pt x="2682" y="2198"/>
                </a:lnTo>
                <a:lnTo>
                  <a:pt x="2673" y="2198"/>
                </a:lnTo>
                <a:lnTo>
                  <a:pt x="2664" y="2206"/>
                </a:lnTo>
                <a:lnTo>
                  <a:pt x="2673" y="2206"/>
                </a:lnTo>
                <a:lnTo>
                  <a:pt x="2664" y="2215"/>
                </a:lnTo>
                <a:lnTo>
                  <a:pt x="2664" y="2224"/>
                </a:lnTo>
                <a:lnTo>
                  <a:pt x="2647" y="2224"/>
                </a:lnTo>
                <a:lnTo>
                  <a:pt x="2638" y="2233"/>
                </a:lnTo>
                <a:lnTo>
                  <a:pt x="2629" y="2233"/>
                </a:lnTo>
                <a:lnTo>
                  <a:pt x="2611" y="2242"/>
                </a:lnTo>
                <a:lnTo>
                  <a:pt x="2603" y="2251"/>
                </a:lnTo>
                <a:lnTo>
                  <a:pt x="2594" y="2259"/>
                </a:lnTo>
                <a:lnTo>
                  <a:pt x="2603" y="2259"/>
                </a:lnTo>
                <a:lnTo>
                  <a:pt x="2603" y="2268"/>
                </a:lnTo>
                <a:lnTo>
                  <a:pt x="2611" y="2268"/>
                </a:lnTo>
                <a:lnTo>
                  <a:pt x="2611" y="2277"/>
                </a:lnTo>
                <a:lnTo>
                  <a:pt x="2603" y="2286"/>
                </a:lnTo>
                <a:lnTo>
                  <a:pt x="2558" y="2277"/>
                </a:lnTo>
                <a:lnTo>
                  <a:pt x="2567" y="2286"/>
                </a:lnTo>
                <a:lnTo>
                  <a:pt x="2567" y="2295"/>
                </a:lnTo>
                <a:lnTo>
                  <a:pt x="2558" y="2286"/>
                </a:lnTo>
                <a:lnTo>
                  <a:pt x="2550" y="2286"/>
                </a:lnTo>
                <a:lnTo>
                  <a:pt x="2550" y="2277"/>
                </a:lnTo>
                <a:lnTo>
                  <a:pt x="2550" y="2268"/>
                </a:lnTo>
                <a:lnTo>
                  <a:pt x="2567" y="2259"/>
                </a:lnTo>
                <a:lnTo>
                  <a:pt x="2576" y="2251"/>
                </a:lnTo>
                <a:lnTo>
                  <a:pt x="2585" y="2242"/>
                </a:lnTo>
                <a:lnTo>
                  <a:pt x="2594" y="2233"/>
                </a:lnTo>
                <a:lnTo>
                  <a:pt x="2603" y="2224"/>
                </a:lnTo>
                <a:lnTo>
                  <a:pt x="2620" y="2224"/>
                </a:lnTo>
                <a:lnTo>
                  <a:pt x="2629" y="2215"/>
                </a:lnTo>
                <a:lnTo>
                  <a:pt x="2638" y="2206"/>
                </a:lnTo>
                <a:lnTo>
                  <a:pt x="2647" y="2206"/>
                </a:lnTo>
                <a:lnTo>
                  <a:pt x="2656" y="2189"/>
                </a:lnTo>
                <a:lnTo>
                  <a:pt x="2664" y="2189"/>
                </a:lnTo>
                <a:lnTo>
                  <a:pt x="2691" y="2180"/>
                </a:lnTo>
                <a:lnTo>
                  <a:pt x="2708" y="2180"/>
                </a:lnTo>
                <a:lnTo>
                  <a:pt x="2735" y="2171"/>
                </a:lnTo>
                <a:lnTo>
                  <a:pt x="2744" y="2171"/>
                </a:lnTo>
                <a:lnTo>
                  <a:pt x="2753" y="2171"/>
                </a:lnTo>
                <a:lnTo>
                  <a:pt x="2770" y="2153"/>
                </a:lnTo>
                <a:lnTo>
                  <a:pt x="2823" y="2127"/>
                </a:lnTo>
                <a:lnTo>
                  <a:pt x="2832" y="2118"/>
                </a:lnTo>
                <a:lnTo>
                  <a:pt x="2832" y="2109"/>
                </a:lnTo>
                <a:lnTo>
                  <a:pt x="2823" y="2101"/>
                </a:lnTo>
                <a:lnTo>
                  <a:pt x="2806" y="2109"/>
                </a:lnTo>
                <a:lnTo>
                  <a:pt x="2806" y="2118"/>
                </a:lnTo>
                <a:lnTo>
                  <a:pt x="2797" y="2118"/>
                </a:lnTo>
                <a:lnTo>
                  <a:pt x="2788" y="2118"/>
                </a:lnTo>
                <a:lnTo>
                  <a:pt x="2779" y="2118"/>
                </a:lnTo>
                <a:lnTo>
                  <a:pt x="2770" y="2109"/>
                </a:lnTo>
                <a:lnTo>
                  <a:pt x="2761" y="2109"/>
                </a:lnTo>
                <a:lnTo>
                  <a:pt x="2753" y="2109"/>
                </a:lnTo>
                <a:lnTo>
                  <a:pt x="2735" y="2118"/>
                </a:lnTo>
                <a:lnTo>
                  <a:pt x="2726" y="2127"/>
                </a:lnTo>
                <a:lnTo>
                  <a:pt x="2717" y="2136"/>
                </a:lnTo>
                <a:lnTo>
                  <a:pt x="2708" y="2145"/>
                </a:lnTo>
                <a:lnTo>
                  <a:pt x="2708" y="2136"/>
                </a:lnTo>
                <a:lnTo>
                  <a:pt x="2700" y="2136"/>
                </a:lnTo>
                <a:lnTo>
                  <a:pt x="2682" y="2145"/>
                </a:lnTo>
                <a:lnTo>
                  <a:pt x="2656" y="2162"/>
                </a:lnTo>
                <a:lnTo>
                  <a:pt x="2647" y="2162"/>
                </a:lnTo>
                <a:lnTo>
                  <a:pt x="2638" y="2162"/>
                </a:lnTo>
                <a:lnTo>
                  <a:pt x="2629" y="2162"/>
                </a:lnTo>
                <a:lnTo>
                  <a:pt x="2620" y="2162"/>
                </a:lnTo>
                <a:lnTo>
                  <a:pt x="2611" y="2162"/>
                </a:lnTo>
                <a:lnTo>
                  <a:pt x="2611" y="2171"/>
                </a:lnTo>
                <a:lnTo>
                  <a:pt x="2620" y="2171"/>
                </a:lnTo>
                <a:lnTo>
                  <a:pt x="2629" y="2171"/>
                </a:lnTo>
                <a:lnTo>
                  <a:pt x="2620" y="2171"/>
                </a:lnTo>
                <a:lnTo>
                  <a:pt x="2611" y="2171"/>
                </a:lnTo>
                <a:lnTo>
                  <a:pt x="2594" y="2171"/>
                </a:lnTo>
                <a:lnTo>
                  <a:pt x="2585" y="2180"/>
                </a:lnTo>
                <a:lnTo>
                  <a:pt x="2576" y="2189"/>
                </a:lnTo>
                <a:lnTo>
                  <a:pt x="2576" y="2198"/>
                </a:lnTo>
                <a:lnTo>
                  <a:pt x="2567" y="2198"/>
                </a:lnTo>
                <a:lnTo>
                  <a:pt x="2558" y="2206"/>
                </a:lnTo>
                <a:lnTo>
                  <a:pt x="2550" y="2206"/>
                </a:lnTo>
                <a:lnTo>
                  <a:pt x="2532" y="2206"/>
                </a:lnTo>
                <a:lnTo>
                  <a:pt x="2514" y="2215"/>
                </a:lnTo>
                <a:lnTo>
                  <a:pt x="2497" y="2224"/>
                </a:lnTo>
                <a:lnTo>
                  <a:pt x="2506" y="2206"/>
                </a:lnTo>
                <a:lnTo>
                  <a:pt x="2514" y="2198"/>
                </a:lnTo>
                <a:lnTo>
                  <a:pt x="2514" y="2189"/>
                </a:lnTo>
                <a:lnTo>
                  <a:pt x="2506" y="2189"/>
                </a:lnTo>
                <a:lnTo>
                  <a:pt x="2497" y="2180"/>
                </a:lnTo>
                <a:lnTo>
                  <a:pt x="2497" y="2171"/>
                </a:lnTo>
                <a:lnTo>
                  <a:pt x="2488" y="2171"/>
                </a:lnTo>
                <a:lnTo>
                  <a:pt x="2479" y="2171"/>
                </a:lnTo>
                <a:lnTo>
                  <a:pt x="2470" y="2171"/>
                </a:lnTo>
                <a:lnTo>
                  <a:pt x="2470" y="2180"/>
                </a:lnTo>
                <a:lnTo>
                  <a:pt x="2470" y="2189"/>
                </a:lnTo>
                <a:lnTo>
                  <a:pt x="2470" y="2198"/>
                </a:lnTo>
                <a:lnTo>
                  <a:pt x="2444" y="2198"/>
                </a:lnTo>
                <a:lnTo>
                  <a:pt x="2426" y="2198"/>
                </a:lnTo>
                <a:lnTo>
                  <a:pt x="2417" y="2198"/>
                </a:lnTo>
                <a:lnTo>
                  <a:pt x="2417" y="2206"/>
                </a:lnTo>
                <a:lnTo>
                  <a:pt x="2417" y="2215"/>
                </a:lnTo>
                <a:lnTo>
                  <a:pt x="2409" y="2215"/>
                </a:lnTo>
                <a:lnTo>
                  <a:pt x="2400" y="2215"/>
                </a:lnTo>
                <a:lnTo>
                  <a:pt x="2391" y="2224"/>
                </a:lnTo>
                <a:lnTo>
                  <a:pt x="2382" y="2215"/>
                </a:lnTo>
                <a:lnTo>
                  <a:pt x="2364" y="2242"/>
                </a:lnTo>
                <a:lnTo>
                  <a:pt x="2373" y="2251"/>
                </a:lnTo>
                <a:lnTo>
                  <a:pt x="2382" y="2251"/>
                </a:lnTo>
                <a:lnTo>
                  <a:pt x="2391" y="2251"/>
                </a:lnTo>
                <a:lnTo>
                  <a:pt x="2391" y="2259"/>
                </a:lnTo>
                <a:lnTo>
                  <a:pt x="2382" y="2259"/>
                </a:lnTo>
                <a:lnTo>
                  <a:pt x="2373" y="2259"/>
                </a:lnTo>
                <a:lnTo>
                  <a:pt x="2364" y="2259"/>
                </a:lnTo>
                <a:lnTo>
                  <a:pt x="2364" y="2268"/>
                </a:lnTo>
                <a:lnTo>
                  <a:pt x="2373" y="2268"/>
                </a:lnTo>
                <a:lnTo>
                  <a:pt x="2391" y="2268"/>
                </a:lnTo>
                <a:lnTo>
                  <a:pt x="2400" y="2277"/>
                </a:lnTo>
                <a:lnTo>
                  <a:pt x="2417" y="2295"/>
                </a:lnTo>
                <a:lnTo>
                  <a:pt x="2409" y="2295"/>
                </a:lnTo>
                <a:lnTo>
                  <a:pt x="2373" y="2277"/>
                </a:lnTo>
                <a:lnTo>
                  <a:pt x="2356" y="2277"/>
                </a:lnTo>
                <a:lnTo>
                  <a:pt x="2320" y="2268"/>
                </a:lnTo>
                <a:lnTo>
                  <a:pt x="2311" y="2268"/>
                </a:lnTo>
                <a:lnTo>
                  <a:pt x="2285" y="2268"/>
                </a:lnTo>
                <a:lnTo>
                  <a:pt x="2267" y="2259"/>
                </a:lnTo>
                <a:lnTo>
                  <a:pt x="2223" y="2242"/>
                </a:lnTo>
                <a:lnTo>
                  <a:pt x="2206" y="2242"/>
                </a:lnTo>
                <a:lnTo>
                  <a:pt x="2188" y="2233"/>
                </a:lnTo>
                <a:lnTo>
                  <a:pt x="2161" y="2215"/>
                </a:lnTo>
                <a:lnTo>
                  <a:pt x="2126" y="2189"/>
                </a:lnTo>
                <a:lnTo>
                  <a:pt x="2064" y="2180"/>
                </a:lnTo>
                <a:lnTo>
                  <a:pt x="2038" y="2180"/>
                </a:lnTo>
                <a:lnTo>
                  <a:pt x="2003" y="2171"/>
                </a:lnTo>
                <a:lnTo>
                  <a:pt x="1994" y="2171"/>
                </a:lnTo>
                <a:lnTo>
                  <a:pt x="1985" y="2171"/>
                </a:lnTo>
                <a:lnTo>
                  <a:pt x="1967" y="2171"/>
                </a:lnTo>
                <a:lnTo>
                  <a:pt x="1959" y="2171"/>
                </a:lnTo>
                <a:lnTo>
                  <a:pt x="1959" y="2162"/>
                </a:lnTo>
                <a:lnTo>
                  <a:pt x="1941" y="2153"/>
                </a:lnTo>
                <a:lnTo>
                  <a:pt x="1897" y="2145"/>
                </a:lnTo>
                <a:lnTo>
                  <a:pt x="1888" y="2136"/>
                </a:lnTo>
                <a:lnTo>
                  <a:pt x="1870" y="2127"/>
                </a:lnTo>
                <a:lnTo>
                  <a:pt x="1826" y="2109"/>
                </a:lnTo>
                <a:lnTo>
                  <a:pt x="1826" y="2118"/>
                </a:lnTo>
                <a:lnTo>
                  <a:pt x="1817" y="2118"/>
                </a:lnTo>
                <a:lnTo>
                  <a:pt x="1809" y="2118"/>
                </a:lnTo>
                <a:lnTo>
                  <a:pt x="1791" y="2109"/>
                </a:lnTo>
                <a:lnTo>
                  <a:pt x="1764" y="2118"/>
                </a:lnTo>
                <a:lnTo>
                  <a:pt x="1738" y="2118"/>
                </a:lnTo>
                <a:lnTo>
                  <a:pt x="1729" y="2127"/>
                </a:lnTo>
                <a:lnTo>
                  <a:pt x="1685" y="2127"/>
                </a:lnTo>
                <a:lnTo>
                  <a:pt x="1667" y="2118"/>
                </a:lnTo>
                <a:lnTo>
                  <a:pt x="1641" y="2109"/>
                </a:lnTo>
                <a:lnTo>
                  <a:pt x="1623" y="2109"/>
                </a:lnTo>
                <a:lnTo>
                  <a:pt x="1606" y="2101"/>
                </a:lnTo>
                <a:lnTo>
                  <a:pt x="1570" y="2101"/>
                </a:lnTo>
                <a:lnTo>
                  <a:pt x="1544" y="2101"/>
                </a:lnTo>
                <a:lnTo>
                  <a:pt x="1500" y="2101"/>
                </a:lnTo>
                <a:lnTo>
                  <a:pt x="1491" y="2092"/>
                </a:lnTo>
                <a:lnTo>
                  <a:pt x="1491" y="2083"/>
                </a:lnTo>
                <a:lnTo>
                  <a:pt x="1473" y="2083"/>
                </a:lnTo>
                <a:lnTo>
                  <a:pt x="1465" y="2083"/>
                </a:lnTo>
                <a:lnTo>
                  <a:pt x="1456" y="2083"/>
                </a:lnTo>
                <a:lnTo>
                  <a:pt x="1447" y="2083"/>
                </a:lnTo>
                <a:lnTo>
                  <a:pt x="1429" y="2074"/>
                </a:lnTo>
                <a:lnTo>
                  <a:pt x="1420" y="2074"/>
                </a:lnTo>
                <a:lnTo>
                  <a:pt x="1385" y="2065"/>
                </a:lnTo>
                <a:lnTo>
                  <a:pt x="1376" y="2065"/>
                </a:lnTo>
                <a:lnTo>
                  <a:pt x="1367" y="2056"/>
                </a:lnTo>
                <a:lnTo>
                  <a:pt x="1341" y="2056"/>
                </a:lnTo>
                <a:lnTo>
                  <a:pt x="1323" y="2065"/>
                </a:lnTo>
                <a:lnTo>
                  <a:pt x="1315" y="2074"/>
                </a:lnTo>
                <a:lnTo>
                  <a:pt x="1306" y="2065"/>
                </a:lnTo>
                <a:lnTo>
                  <a:pt x="1288" y="2065"/>
                </a:lnTo>
                <a:lnTo>
                  <a:pt x="1279" y="2056"/>
                </a:lnTo>
                <a:lnTo>
                  <a:pt x="1262" y="2065"/>
                </a:lnTo>
                <a:lnTo>
                  <a:pt x="1253" y="2065"/>
                </a:lnTo>
                <a:lnTo>
                  <a:pt x="1244" y="2074"/>
                </a:lnTo>
                <a:lnTo>
                  <a:pt x="1191" y="2065"/>
                </a:lnTo>
                <a:lnTo>
                  <a:pt x="1200" y="2056"/>
                </a:lnTo>
                <a:lnTo>
                  <a:pt x="1173" y="2056"/>
                </a:lnTo>
                <a:lnTo>
                  <a:pt x="1165" y="2048"/>
                </a:lnTo>
                <a:lnTo>
                  <a:pt x="1156" y="2048"/>
                </a:lnTo>
                <a:lnTo>
                  <a:pt x="1147" y="2039"/>
                </a:lnTo>
                <a:lnTo>
                  <a:pt x="1156" y="2030"/>
                </a:lnTo>
                <a:lnTo>
                  <a:pt x="1165" y="2021"/>
                </a:lnTo>
                <a:lnTo>
                  <a:pt x="1165" y="2012"/>
                </a:lnTo>
                <a:lnTo>
                  <a:pt x="1147" y="2012"/>
                </a:lnTo>
                <a:lnTo>
                  <a:pt x="1138" y="2012"/>
                </a:lnTo>
                <a:lnTo>
                  <a:pt x="1129" y="2012"/>
                </a:lnTo>
                <a:lnTo>
                  <a:pt x="1094" y="2003"/>
                </a:lnTo>
                <a:lnTo>
                  <a:pt x="1076" y="2012"/>
                </a:lnTo>
                <a:lnTo>
                  <a:pt x="1059" y="2012"/>
                </a:lnTo>
                <a:lnTo>
                  <a:pt x="1041" y="2012"/>
                </a:lnTo>
                <a:lnTo>
                  <a:pt x="1023" y="2021"/>
                </a:lnTo>
                <a:lnTo>
                  <a:pt x="1006" y="2012"/>
                </a:lnTo>
                <a:lnTo>
                  <a:pt x="997" y="2012"/>
                </a:lnTo>
                <a:lnTo>
                  <a:pt x="979" y="2012"/>
                </a:lnTo>
                <a:lnTo>
                  <a:pt x="988" y="2003"/>
                </a:lnTo>
                <a:lnTo>
                  <a:pt x="988" y="1995"/>
                </a:lnTo>
                <a:lnTo>
                  <a:pt x="979" y="1986"/>
                </a:lnTo>
                <a:lnTo>
                  <a:pt x="970" y="1986"/>
                </a:lnTo>
                <a:lnTo>
                  <a:pt x="953" y="1977"/>
                </a:lnTo>
                <a:lnTo>
                  <a:pt x="944" y="1986"/>
                </a:lnTo>
                <a:lnTo>
                  <a:pt x="944" y="1995"/>
                </a:lnTo>
                <a:lnTo>
                  <a:pt x="918" y="2012"/>
                </a:lnTo>
                <a:lnTo>
                  <a:pt x="909" y="2012"/>
                </a:lnTo>
                <a:lnTo>
                  <a:pt x="900" y="2012"/>
                </a:lnTo>
                <a:lnTo>
                  <a:pt x="891" y="2012"/>
                </a:lnTo>
                <a:lnTo>
                  <a:pt x="891" y="2003"/>
                </a:lnTo>
                <a:lnTo>
                  <a:pt x="882" y="2003"/>
                </a:lnTo>
                <a:lnTo>
                  <a:pt x="909" y="1995"/>
                </a:lnTo>
                <a:lnTo>
                  <a:pt x="918" y="1986"/>
                </a:lnTo>
                <a:lnTo>
                  <a:pt x="918" y="1977"/>
                </a:lnTo>
                <a:lnTo>
                  <a:pt x="918" y="1968"/>
                </a:lnTo>
                <a:lnTo>
                  <a:pt x="900" y="1968"/>
                </a:lnTo>
                <a:lnTo>
                  <a:pt x="856" y="1950"/>
                </a:lnTo>
                <a:lnTo>
                  <a:pt x="847" y="1950"/>
                </a:lnTo>
                <a:lnTo>
                  <a:pt x="856" y="1942"/>
                </a:lnTo>
                <a:lnTo>
                  <a:pt x="865" y="1942"/>
                </a:lnTo>
                <a:lnTo>
                  <a:pt x="856" y="1942"/>
                </a:lnTo>
                <a:lnTo>
                  <a:pt x="829" y="1950"/>
                </a:lnTo>
                <a:lnTo>
                  <a:pt x="820" y="1959"/>
                </a:lnTo>
                <a:lnTo>
                  <a:pt x="803" y="1986"/>
                </a:lnTo>
                <a:lnTo>
                  <a:pt x="794" y="1986"/>
                </a:lnTo>
                <a:lnTo>
                  <a:pt x="776" y="2003"/>
                </a:lnTo>
                <a:lnTo>
                  <a:pt x="750" y="2012"/>
                </a:lnTo>
                <a:lnTo>
                  <a:pt x="741" y="2012"/>
                </a:lnTo>
                <a:lnTo>
                  <a:pt x="706" y="2012"/>
                </a:lnTo>
                <a:lnTo>
                  <a:pt x="706" y="2021"/>
                </a:lnTo>
                <a:lnTo>
                  <a:pt x="697" y="2021"/>
                </a:lnTo>
                <a:lnTo>
                  <a:pt x="671" y="2021"/>
                </a:lnTo>
                <a:lnTo>
                  <a:pt x="662" y="2021"/>
                </a:lnTo>
                <a:lnTo>
                  <a:pt x="653" y="2030"/>
                </a:lnTo>
                <a:lnTo>
                  <a:pt x="644" y="2030"/>
                </a:lnTo>
                <a:lnTo>
                  <a:pt x="644" y="2021"/>
                </a:lnTo>
                <a:lnTo>
                  <a:pt x="653" y="2021"/>
                </a:lnTo>
                <a:lnTo>
                  <a:pt x="653" y="2012"/>
                </a:lnTo>
                <a:lnTo>
                  <a:pt x="644" y="2012"/>
                </a:lnTo>
                <a:lnTo>
                  <a:pt x="618" y="2021"/>
                </a:lnTo>
                <a:lnTo>
                  <a:pt x="591" y="2039"/>
                </a:lnTo>
                <a:lnTo>
                  <a:pt x="600" y="2039"/>
                </a:lnTo>
                <a:lnTo>
                  <a:pt x="618" y="2056"/>
                </a:lnTo>
                <a:lnTo>
                  <a:pt x="644" y="2056"/>
                </a:lnTo>
                <a:lnTo>
                  <a:pt x="618" y="2065"/>
                </a:lnTo>
                <a:lnTo>
                  <a:pt x="609" y="2065"/>
                </a:lnTo>
                <a:lnTo>
                  <a:pt x="609" y="2074"/>
                </a:lnTo>
                <a:lnTo>
                  <a:pt x="609" y="2083"/>
                </a:lnTo>
                <a:lnTo>
                  <a:pt x="609" y="2092"/>
                </a:lnTo>
                <a:lnTo>
                  <a:pt x="600" y="2083"/>
                </a:lnTo>
                <a:lnTo>
                  <a:pt x="591" y="2083"/>
                </a:lnTo>
                <a:lnTo>
                  <a:pt x="600" y="2065"/>
                </a:lnTo>
                <a:lnTo>
                  <a:pt x="591" y="2065"/>
                </a:lnTo>
                <a:lnTo>
                  <a:pt x="600" y="2048"/>
                </a:lnTo>
                <a:lnTo>
                  <a:pt x="591" y="2048"/>
                </a:lnTo>
                <a:lnTo>
                  <a:pt x="547" y="2065"/>
                </a:lnTo>
                <a:lnTo>
                  <a:pt x="547" y="2074"/>
                </a:lnTo>
                <a:lnTo>
                  <a:pt x="521" y="2083"/>
                </a:lnTo>
                <a:lnTo>
                  <a:pt x="476" y="2101"/>
                </a:lnTo>
                <a:lnTo>
                  <a:pt x="468" y="2101"/>
                </a:lnTo>
                <a:lnTo>
                  <a:pt x="450" y="2109"/>
                </a:lnTo>
                <a:lnTo>
                  <a:pt x="441" y="2109"/>
                </a:lnTo>
                <a:lnTo>
                  <a:pt x="450" y="2101"/>
                </a:lnTo>
                <a:lnTo>
                  <a:pt x="459" y="2101"/>
                </a:lnTo>
                <a:lnTo>
                  <a:pt x="459" y="2092"/>
                </a:lnTo>
                <a:lnTo>
                  <a:pt x="468" y="2092"/>
                </a:lnTo>
                <a:lnTo>
                  <a:pt x="459" y="2092"/>
                </a:lnTo>
                <a:lnTo>
                  <a:pt x="459" y="2083"/>
                </a:lnTo>
                <a:lnTo>
                  <a:pt x="450" y="2092"/>
                </a:lnTo>
                <a:lnTo>
                  <a:pt x="441" y="2101"/>
                </a:lnTo>
                <a:lnTo>
                  <a:pt x="423" y="2118"/>
                </a:lnTo>
                <a:lnTo>
                  <a:pt x="379" y="2162"/>
                </a:lnTo>
                <a:lnTo>
                  <a:pt x="371" y="2180"/>
                </a:lnTo>
                <a:lnTo>
                  <a:pt x="362" y="2198"/>
                </a:lnTo>
                <a:lnTo>
                  <a:pt x="362" y="2206"/>
                </a:lnTo>
                <a:lnTo>
                  <a:pt x="362" y="2215"/>
                </a:lnTo>
                <a:lnTo>
                  <a:pt x="335" y="2233"/>
                </a:lnTo>
                <a:lnTo>
                  <a:pt x="309" y="2251"/>
                </a:lnTo>
                <a:lnTo>
                  <a:pt x="291" y="2259"/>
                </a:lnTo>
                <a:lnTo>
                  <a:pt x="282" y="2268"/>
                </a:lnTo>
                <a:lnTo>
                  <a:pt x="238" y="2268"/>
                </a:lnTo>
                <a:lnTo>
                  <a:pt x="229" y="2277"/>
                </a:lnTo>
                <a:lnTo>
                  <a:pt x="194" y="2277"/>
                </a:lnTo>
                <a:lnTo>
                  <a:pt x="141" y="2268"/>
                </a:lnTo>
                <a:lnTo>
                  <a:pt x="141" y="2286"/>
                </a:lnTo>
                <a:lnTo>
                  <a:pt x="132" y="2312"/>
                </a:lnTo>
                <a:lnTo>
                  <a:pt x="124" y="2330"/>
                </a:lnTo>
                <a:lnTo>
                  <a:pt x="124" y="2339"/>
                </a:lnTo>
                <a:lnTo>
                  <a:pt x="115" y="2339"/>
                </a:lnTo>
                <a:lnTo>
                  <a:pt x="106" y="2339"/>
                </a:lnTo>
                <a:lnTo>
                  <a:pt x="115" y="2330"/>
                </a:lnTo>
                <a:lnTo>
                  <a:pt x="106" y="2330"/>
                </a:lnTo>
                <a:lnTo>
                  <a:pt x="97" y="2339"/>
                </a:lnTo>
                <a:lnTo>
                  <a:pt x="115" y="2348"/>
                </a:lnTo>
                <a:lnTo>
                  <a:pt x="124" y="2348"/>
                </a:lnTo>
                <a:lnTo>
                  <a:pt x="141" y="2348"/>
                </a:lnTo>
                <a:lnTo>
                  <a:pt x="159" y="2365"/>
                </a:lnTo>
                <a:lnTo>
                  <a:pt x="203" y="2383"/>
                </a:lnTo>
                <a:lnTo>
                  <a:pt x="291" y="2436"/>
                </a:lnTo>
                <a:lnTo>
                  <a:pt x="309" y="2454"/>
                </a:lnTo>
                <a:lnTo>
                  <a:pt x="318" y="2480"/>
                </a:lnTo>
                <a:lnTo>
                  <a:pt x="326" y="2489"/>
                </a:lnTo>
                <a:lnTo>
                  <a:pt x="335" y="2498"/>
                </a:lnTo>
                <a:lnTo>
                  <a:pt x="379" y="2506"/>
                </a:lnTo>
                <a:lnTo>
                  <a:pt x="397" y="2506"/>
                </a:lnTo>
                <a:lnTo>
                  <a:pt x="406" y="2506"/>
                </a:lnTo>
                <a:lnTo>
                  <a:pt x="423" y="2498"/>
                </a:lnTo>
                <a:lnTo>
                  <a:pt x="415" y="2506"/>
                </a:lnTo>
                <a:lnTo>
                  <a:pt x="423" y="2506"/>
                </a:lnTo>
                <a:lnTo>
                  <a:pt x="450" y="2506"/>
                </a:lnTo>
                <a:lnTo>
                  <a:pt x="468" y="2506"/>
                </a:lnTo>
                <a:lnTo>
                  <a:pt x="476" y="2515"/>
                </a:lnTo>
                <a:lnTo>
                  <a:pt x="468" y="2524"/>
                </a:lnTo>
                <a:lnTo>
                  <a:pt x="459" y="2533"/>
                </a:lnTo>
                <a:lnTo>
                  <a:pt x="459" y="2551"/>
                </a:lnTo>
                <a:lnTo>
                  <a:pt x="476" y="2551"/>
                </a:lnTo>
                <a:lnTo>
                  <a:pt x="476" y="2559"/>
                </a:lnTo>
                <a:lnTo>
                  <a:pt x="494" y="2568"/>
                </a:lnTo>
                <a:lnTo>
                  <a:pt x="521" y="2551"/>
                </a:lnTo>
                <a:lnTo>
                  <a:pt x="529" y="2551"/>
                </a:lnTo>
                <a:lnTo>
                  <a:pt x="547" y="2559"/>
                </a:lnTo>
                <a:lnTo>
                  <a:pt x="573" y="2559"/>
                </a:lnTo>
                <a:lnTo>
                  <a:pt x="582" y="2568"/>
                </a:lnTo>
                <a:lnTo>
                  <a:pt x="582" y="2586"/>
                </a:lnTo>
                <a:lnTo>
                  <a:pt x="547" y="2586"/>
                </a:lnTo>
                <a:lnTo>
                  <a:pt x="538" y="2586"/>
                </a:lnTo>
                <a:lnTo>
                  <a:pt x="521" y="2577"/>
                </a:lnTo>
                <a:lnTo>
                  <a:pt x="512" y="2577"/>
                </a:lnTo>
                <a:lnTo>
                  <a:pt x="494" y="2577"/>
                </a:lnTo>
                <a:lnTo>
                  <a:pt x="476" y="2577"/>
                </a:lnTo>
                <a:lnTo>
                  <a:pt x="459" y="2568"/>
                </a:lnTo>
                <a:lnTo>
                  <a:pt x="441" y="2551"/>
                </a:lnTo>
                <a:lnTo>
                  <a:pt x="450" y="2542"/>
                </a:lnTo>
                <a:lnTo>
                  <a:pt x="441" y="2533"/>
                </a:lnTo>
                <a:lnTo>
                  <a:pt x="432" y="2524"/>
                </a:lnTo>
                <a:lnTo>
                  <a:pt x="423" y="2515"/>
                </a:lnTo>
                <a:lnTo>
                  <a:pt x="415" y="2515"/>
                </a:lnTo>
                <a:lnTo>
                  <a:pt x="406" y="2524"/>
                </a:lnTo>
                <a:lnTo>
                  <a:pt x="406" y="2533"/>
                </a:lnTo>
                <a:lnTo>
                  <a:pt x="415" y="2542"/>
                </a:lnTo>
                <a:lnTo>
                  <a:pt x="423" y="2542"/>
                </a:lnTo>
                <a:lnTo>
                  <a:pt x="432" y="2551"/>
                </a:lnTo>
                <a:lnTo>
                  <a:pt x="459" y="2577"/>
                </a:lnTo>
                <a:lnTo>
                  <a:pt x="459" y="2586"/>
                </a:lnTo>
                <a:lnTo>
                  <a:pt x="485" y="2586"/>
                </a:lnTo>
                <a:lnTo>
                  <a:pt x="512" y="2595"/>
                </a:lnTo>
                <a:lnTo>
                  <a:pt x="521" y="2595"/>
                </a:lnTo>
                <a:lnTo>
                  <a:pt x="521" y="2612"/>
                </a:lnTo>
                <a:lnTo>
                  <a:pt x="512" y="2604"/>
                </a:lnTo>
                <a:lnTo>
                  <a:pt x="494" y="2604"/>
                </a:lnTo>
                <a:lnTo>
                  <a:pt x="485" y="2604"/>
                </a:lnTo>
                <a:lnTo>
                  <a:pt x="459" y="2630"/>
                </a:lnTo>
                <a:lnTo>
                  <a:pt x="450" y="2630"/>
                </a:lnTo>
                <a:lnTo>
                  <a:pt x="432" y="2621"/>
                </a:lnTo>
                <a:lnTo>
                  <a:pt x="406" y="2630"/>
                </a:lnTo>
                <a:lnTo>
                  <a:pt x="397" y="2630"/>
                </a:lnTo>
                <a:lnTo>
                  <a:pt x="388" y="2621"/>
                </a:lnTo>
                <a:lnTo>
                  <a:pt x="362" y="2621"/>
                </a:lnTo>
                <a:lnTo>
                  <a:pt x="326" y="2621"/>
                </a:lnTo>
                <a:lnTo>
                  <a:pt x="300" y="2604"/>
                </a:lnTo>
                <a:lnTo>
                  <a:pt x="309" y="2604"/>
                </a:lnTo>
                <a:lnTo>
                  <a:pt x="309" y="2595"/>
                </a:lnTo>
                <a:lnTo>
                  <a:pt x="309" y="2586"/>
                </a:lnTo>
                <a:lnTo>
                  <a:pt x="318" y="2577"/>
                </a:lnTo>
                <a:lnTo>
                  <a:pt x="318" y="2568"/>
                </a:lnTo>
                <a:lnTo>
                  <a:pt x="309" y="2559"/>
                </a:lnTo>
                <a:lnTo>
                  <a:pt x="318" y="2559"/>
                </a:lnTo>
                <a:lnTo>
                  <a:pt x="326" y="2559"/>
                </a:lnTo>
                <a:lnTo>
                  <a:pt x="300" y="2559"/>
                </a:lnTo>
                <a:lnTo>
                  <a:pt x="265" y="2559"/>
                </a:lnTo>
                <a:lnTo>
                  <a:pt x="256" y="2568"/>
                </a:lnTo>
                <a:lnTo>
                  <a:pt x="221" y="2577"/>
                </a:lnTo>
                <a:lnTo>
                  <a:pt x="212" y="2577"/>
                </a:lnTo>
                <a:lnTo>
                  <a:pt x="194" y="2586"/>
                </a:lnTo>
                <a:lnTo>
                  <a:pt x="168" y="2595"/>
                </a:lnTo>
                <a:lnTo>
                  <a:pt x="168" y="2604"/>
                </a:lnTo>
                <a:lnTo>
                  <a:pt x="185" y="2612"/>
                </a:lnTo>
                <a:lnTo>
                  <a:pt x="185" y="2621"/>
                </a:lnTo>
                <a:lnTo>
                  <a:pt x="176" y="2621"/>
                </a:lnTo>
                <a:lnTo>
                  <a:pt x="159" y="2621"/>
                </a:lnTo>
                <a:lnTo>
                  <a:pt x="150" y="2621"/>
                </a:lnTo>
                <a:lnTo>
                  <a:pt x="141" y="2612"/>
                </a:lnTo>
                <a:lnTo>
                  <a:pt x="124" y="2612"/>
                </a:lnTo>
                <a:lnTo>
                  <a:pt x="115" y="2621"/>
                </a:lnTo>
                <a:lnTo>
                  <a:pt x="97" y="2630"/>
                </a:lnTo>
                <a:lnTo>
                  <a:pt x="88" y="2639"/>
                </a:lnTo>
                <a:lnTo>
                  <a:pt x="79" y="2648"/>
                </a:lnTo>
                <a:lnTo>
                  <a:pt x="53" y="2648"/>
                </a:lnTo>
                <a:lnTo>
                  <a:pt x="35" y="2665"/>
                </a:lnTo>
                <a:lnTo>
                  <a:pt x="18" y="2674"/>
                </a:lnTo>
                <a:lnTo>
                  <a:pt x="18" y="2665"/>
                </a:lnTo>
                <a:lnTo>
                  <a:pt x="9" y="2665"/>
                </a:lnTo>
                <a:lnTo>
                  <a:pt x="0" y="2674"/>
                </a:lnTo>
                <a:lnTo>
                  <a:pt x="9" y="2683"/>
                </a:lnTo>
                <a:lnTo>
                  <a:pt x="53" y="2701"/>
                </a:lnTo>
                <a:lnTo>
                  <a:pt x="106" y="2718"/>
                </a:lnTo>
                <a:lnTo>
                  <a:pt x="115" y="2709"/>
                </a:lnTo>
                <a:lnTo>
                  <a:pt x="141" y="2718"/>
                </a:lnTo>
                <a:lnTo>
                  <a:pt x="150" y="2727"/>
                </a:lnTo>
                <a:lnTo>
                  <a:pt x="132" y="2718"/>
                </a:lnTo>
                <a:lnTo>
                  <a:pt x="124" y="2727"/>
                </a:lnTo>
                <a:lnTo>
                  <a:pt x="115" y="2736"/>
                </a:lnTo>
                <a:lnTo>
                  <a:pt x="97" y="2736"/>
                </a:lnTo>
                <a:lnTo>
                  <a:pt x="88" y="2736"/>
                </a:lnTo>
                <a:lnTo>
                  <a:pt x="97" y="2745"/>
                </a:lnTo>
                <a:lnTo>
                  <a:pt x="115" y="2762"/>
                </a:lnTo>
                <a:lnTo>
                  <a:pt x="124" y="2762"/>
                </a:lnTo>
                <a:lnTo>
                  <a:pt x="124" y="2771"/>
                </a:lnTo>
                <a:lnTo>
                  <a:pt x="124" y="2780"/>
                </a:lnTo>
                <a:lnTo>
                  <a:pt x="124" y="2789"/>
                </a:lnTo>
                <a:lnTo>
                  <a:pt x="132" y="2798"/>
                </a:lnTo>
                <a:lnTo>
                  <a:pt x="141" y="2807"/>
                </a:lnTo>
                <a:lnTo>
                  <a:pt x="194" y="2815"/>
                </a:lnTo>
                <a:lnTo>
                  <a:pt x="221" y="2815"/>
                </a:lnTo>
                <a:lnTo>
                  <a:pt x="229" y="2815"/>
                </a:lnTo>
                <a:lnTo>
                  <a:pt x="238" y="2815"/>
                </a:lnTo>
                <a:lnTo>
                  <a:pt x="247" y="2807"/>
                </a:lnTo>
                <a:lnTo>
                  <a:pt x="247" y="2815"/>
                </a:lnTo>
                <a:lnTo>
                  <a:pt x="282" y="2807"/>
                </a:lnTo>
                <a:lnTo>
                  <a:pt x="326" y="2807"/>
                </a:lnTo>
                <a:lnTo>
                  <a:pt x="344" y="2807"/>
                </a:lnTo>
                <a:lnTo>
                  <a:pt x="353" y="2815"/>
                </a:lnTo>
                <a:lnTo>
                  <a:pt x="362" y="2824"/>
                </a:lnTo>
                <a:lnTo>
                  <a:pt x="371" y="2815"/>
                </a:lnTo>
                <a:lnTo>
                  <a:pt x="362" y="2807"/>
                </a:lnTo>
                <a:lnTo>
                  <a:pt x="353" y="2798"/>
                </a:lnTo>
                <a:lnTo>
                  <a:pt x="362" y="2798"/>
                </a:lnTo>
                <a:lnTo>
                  <a:pt x="388" y="2815"/>
                </a:lnTo>
                <a:lnTo>
                  <a:pt x="388" y="2833"/>
                </a:lnTo>
                <a:lnTo>
                  <a:pt x="397" y="2833"/>
                </a:lnTo>
                <a:lnTo>
                  <a:pt x="406" y="2824"/>
                </a:lnTo>
                <a:lnTo>
                  <a:pt x="423" y="2798"/>
                </a:lnTo>
                <a:lnTo>
                  <a:pt x="432" y="2789"/>
                </a:lnTo>
                <a:lnTo>
                  <a:pt x="459" y="2789"/>
                </a:lnTo>
                <a:lnTo>
                  <a:pt x="468" y="2780"/>
                </a:lnTo>
                <a:lnTo>
                  <a:pt x="476" y="2780"/>
                </a:lnTo>
                <a:lnTo>
                  <a:pt x="485" y="2780"/>
                </a:lnTo>
                <a:lnTo>
                  <a:pt x="512" y="2762"/>
                </a:lnTo>
                <a:lnTo>
                  <a:pt x="521" y="2762"/>
                </a:lnTo>
                <a:lnTo>
                  <a:pt x="529" y="2771"/>
                </a:lnTo>
                <a:lnTo>
                  <a:pt x="529" y="2780"/>
                </a:lnTo>
                <a:lnTo>
                  <a:pt x="538" y="2789"/>
                </a:lnTo>
                <a:lnTo>
                  <a:pt x="529" y="2798"/>
                </a:lnTo>
                <a:lnTo>
                  <a:pt x="529" y="2807"/>
                </a:lnTo>
                <a:lnTo>
                  <a:pt x="521" y="2807"/>
                </a:lnTo>
                <a:lnTo>
                  <a:pt x="512" y="2815"/>
                </a:lnTo>
                <a:lnTo>
                  <a:pt x="494" y="2815"/>
                </a:lnTo>
                <a:lnTo>
                  <a:pt x="485" y="2824"/>
                </a:lnTo>
                <a:lnTo>
                  <a:pt x="494" y="2824"/>
                </a:lnTo>
                <a:lnTo>
                  <a:pt x="503" y="2824"/>
                </a:lnTo>
                <a:lnTo>
                  <a:pt x="521" y="2842"/>
                </a:lnTo>
                <a:lnTo>
                  <a:pt x="529" y="2868"/>
                </a:lnTo>
                <a:lnTo>
                  <a:pt x="538" y="2877"/>
                </a:lnTo>
                <a:lnTo>
                  <a:pt x="538" y="2895"/>
                </a:lnTo>
                <a:lnTo>
                  <a:pt x="538" y="2904"/>
                </a:lnTo>
                <a:lnTo>
                  <a:pt x="529" y="2912"/>
                </a:lnTo>
                <a:lnTo>
                  <a:pt x="512" y="2921"/>
                </a:lnTo>
                <a:lnTo>
                  <a:pt x="503" y="2930"/>
                </a:lnTo>
                <a:lnTo>
                  <a:pt x="485" y="2939"/>
                </a:lnTo>
                <a:lnTo>
                  <a:pt x="450" y="2939"/>
                </a:lnTo>
                <a:lnTo>
                  <a:pt x="441" y="2939"/>
                </a:lnTo>
                <a:lnTo>
                  <a:pt x="441" y="2930"/>
                </a:lnTo>
                <a:lnTo>
                  <a:pt x="432" y="2930"/>
                </a:lnTo>
                <a:lnTo>
                  <a:pt x="423" y="2939"/>
                </a:lnTo>
                <a:lnTo>
                  <a:pt x="406" y="2957"/>
                </a:lnTo>
                <a:lnTo>
                  <a:pt x="388" y="2965"/>
                </a:lnTo>
                <a:lnTo>
                  <a:pt x="379" y="2974"/>
                </a:lnTo>
                <a:lnTo>
                  <a:pt x="371" y="2983"/>
                </a:lnTo>
                <a:lnTo>
                  <a:pt x="353" y="2983"/>
                </a:lnTo>
                <a:lnTo>
                  <a:pt x="344" y="2983"/>
                </a:lnTo>
                <a:lnTo>
                  <a:pt x="335" y="2974"/>
                </a:lnTo>
                <a:lnTo>
                  <a:pt x="326" y="2983"/>
                </a:lnTo>
                <a:lnTo>
                  <a:pt x="318" y="2992"/>
                </a:lnTo>
                <a:lnTo>
                  <a:pt x="318" y="2983"/>
                </a:lnTo>
                <a:lnTo>
                  <a:pt x="326" y="2983"/>
                </a:lnTo>
                <a:lnTo>
                  <a:pt x="326" y="2974"/>
                </a:lnTo>
                <a:lnTo>
                  <a:pt x="318" y="2965"/>
                </a:lnTo>
                <a:lnTo>
                  <a:pt x="309" y="2965"/>
                </a:lnTo>
                <a:lnTo>
                  <a:pt x="291" y="2957"/>
                </a:lnTo>
                <a:lnTo>
                  <a:pt x="273" y="2965"/>
                </a:lnTo>
                <a:lnTo>
                  <a:pt x="265" y="2965"/>
                </a:lnTo>
                <a:lnTo>
                  <a:pt x="265" y="2974"/>
                </a:lnTo>
                <a:lnTo>
                  <a:pt x="273" y="2983"/>
                </a:lnTo>
                <a:lnTo>
                  <a:pt x="256" y="2983"/>
                </a:lnTo>
                <a:lnTo>
                  <a:pt x="247" y="2992"/>
                </a:lnTo>
                <a:lnTo>
                  <a:pt x="247" y="3001"/>
                </a:lnTo>
                <a:lnTo>
                  <a:pt x="238" y="3010"/>
                </a:lnTo>
                <a:lnTo>
                  <a:pt x="238" y="3027"/>
                </a:lnTo>
                <a:lnTo>
                  <a:pt x="247" y="3036"/>
                </a:lnTo>
                <a:lnTo>
                  <a:pt x="256" y="3027"/>
                </a:lnTo>
                <a:lnTo>
                  <a:pt x="256" y="3036"/>
                </a:lnTo>
                <a:lnTo>
                  <a:pt x="238" y="3036"/>
                </a:lnTo>
                <a:lnTo>
                  <a:pt x="247" y="3045"/>
                </a:lnTo>
                <a:lnTo>
                  <a:pt x="247" y="3054"/>
                </a:lnTo>
                <a:lnTo>
                  <a:pt x="238" y="3045"/>
                </a:lnTo>
                <a:lnTo>
                  <a:pt x="229" y="3045"/>
                </a:lnTo>
                <a:lnTo>
                  <a:pt x="221" y="3045"/>
                </a:lnTo>
                <a:lnTo>
                  <a:pt x="212" y="3054"/>
                </a:lnTo>
                <a:lnTo>
                  <a:pt x="194" y="3071"/>
                </a:lnTo>
                <a:lnTo>
                  <a:pt x="176" y="3089"/>
                </a:lnTo>
                <a:lnTo>
                  <a:pt x="176" y="3107"/>
                </a:lnTo>
                <a:lnTo>
                  <a:pt x="176" y="3115"/>
                </a:lnTo>
                <a:lnTo>
                  <a:pt x="185" y="3115"/>
                </a:lnTo>
                <a:lnTo>
                  <a:pt x="168" y="3124"/>
                </a:lnTo>
                <a:lnTo>
                  <a:pt x="159" y="3124"/>
                </a:lnTo>
                <a:lnTo>
                  <a:pt x="150" y="3124"/>
                </a:lnTo>
                <a:lnTo>
                  <a:pt x="150" y="3133"/>
                </a:lnTo>
                <a:lnTo>
                  <a:pt x="168" y="3142"/>
                </a:lnTo>
                <a:lnTo>
                  <a:pt x="150" y="3142"/>
                </a:lnTo>
                <a:lnTo>
                  <a:pt x="141" y="3142"/>
                </a:lnTo>
                <a:lnTo>
                  <a:pt x="141" y="3151"/>
                </a:lnTo>
                <a:lnTo>
                  <a:pt x="141" y="3160"/>
                </a:lnTo>
                <a:lnTo>
                  <a:pt x="150" y="3160"/>
                </a:lnTo>
                <a:lnTo>
                  <a:pt x="159" y="3151"/>
                </a:lnTo>
                <a:lnTo>
                  <a:pt x="168" y="3160"/>
                </a:lnTo>
                <a:lnTo>
                  <a:pt x="159" y="3168"/>
                </a:lnTo>
                <a:lnTo>
                  <a:pt x="168" y="3177"/>
                </a:lnTo>
                <a:lnTo>
                  <a:pt x="176" y="3186"/>
                </a:lnTo>
                <a:lnTo>
                  <a:pt x="185" y="3195"/>
                </a:lnTo>
                <a:lnTo>
                  <a:pt x="185" y="3204"/>
                </a:lnTo>
                <a:lnTo>
                  <a:pt x="194" y="3204"/>
                </a:lnTo>
                <a:lnTo>
                  <a:pt x="203" y="3204"/>
                </a:lnTo>
                <a:lnTo>
                  <a:pt x="203" y="3195"/>
                </a:lnTo>
                <a:lnTo>
                  <a:pt x="203" y="3186"/>
                </a:lnTo>
                <a:lnTo>
                  <a:pt x="212" y="3186"/>
                </a:lnTo>
                <a:lnTo>
                  <a:pt x="203" y="3195"/>
                </a:lnTo>
                <a:lnTo>
                  <a:pt x="212" y="3195"/>
                </a:lnTo>
                <a:lnTo>
                  <a:pt x="212" y="3204"/>
                </a:lnTo>
                <a:lnTo>
                  <a:pt x="221" y="3195"/>
                </a:lnTo>
                <a:lnTo>
                  <a:pt x="221" y="3204"/>
                </a:lnTo>
                <a:lnTo>
                  <a:pt x="229" y="3204"/>
                </a:lnTo>
                <a:lnTo>
                  <a:pt x="238" y="3204"/>
                </a:lnTo>
                <a:lnTo>
                  <a:pt x="229" y="3213"/>
                </a:lnTo>
                <a:lnTo>
                  <a:pt x="212" y="3221"/>
                </a:lnTo>
                <a:lnTo>
                  <a:pt x="221" y="3221"/>
                </a:lnTo>
                <a:lnTo>
                  <a:pt x="221" y="3230"/>
                </a:lnTo>
                <a:lnTo>
                  <a:pt x="247" y="3221"/>
                </a:lnTo>
                <a:lnTo>
                  <a:pt x="273" y="3230"/>
                </a:lnTo>
                <a:lnTo>
                  <a:pt x="300" y="3230"/>
                </a:lnTo>
                <a:lnTo>
                  <a:pt x="318" y="3221"/>
                </a:lnTo>
                <a:lnTo>
                  <a:pt x="326" y="3221"/>
                </a:lnTo>
                <a:lnTo>
                  <a:pt x="335" y="3230"/>
                </a:lnTo>
                <a:lnTo>
                  <a:pt x="326" y="3230"/>
                </a:lnTo>
                <a:lnTo>
                  <a:pt x="318" y="3230"/>
                </a:lnTo>
                <a:lnTo>
                  <a:pt x="309" y="3230"/>
                </a:lnTo>
                <a:lnTo>
                  <a:pt x="326" y="3239"/>
                </a:lnTo>
                <a:lnTo>
                  <a:pt x="335" y="3239"/>
                </a:lnTo>
                <a:lnTo>
                  <a:pt x="344" y="3248"/>
                </a:lnTo>
                <a:lnTo>
                  <a:pt x="335" y="3257"/>
                </a:lnTo>
                <a:lnTo>
                  <a:pt x="326" y="3265"/>
                </a:lnTo>
                <a:lnTo>
                  <a:pt x="318" y="3257"/>
                </a:lnTo>
                <a:lnTo>
                  <a:pt x="309" y="3248"/>
                </a:lnTo>
                <a:lnTo>
                  <a:pt x="300" y="3239"/>
                </a:lnTo>
                <a:lnTo>
                  <a:pt x="291" y="3248"/>
                </a:lnTo>
                <a:lnTo>
                  <a:pt x="282" y="3257"/>
                </a:lnTo>
                <a:lnTo>
                  <a:pt x="273" y="3265"/>
                </a:lnTo>
                <a:lnTo>
                  <a:pt x="282" y="3257"/>
                </a:lnTo>
                <a:lnTo>
                  <a:pt x="282" y="3248"/>
                </a:lnTo>
                <a:lnTo>
                  <a:pt x="282" y="3239"/>
                </a:lnTo>
                <a:lnTo>
                  <a:pt x="273" y="3239"/>
                </a:lnTo>
                <a:lnTo>
                  <a:pt x="265" y="3239"/>
                </a:lnTo>
                <a:lnTo>
                  <a:pt x="256" y="3230"/>
                </a:lnTo>
                <a:lnTo>
                  <a:pt x="247" y="3230"/>
                </a:lnTo>
                <a:lnTo>
                  <a:pt x="238" y="3230"/>
                </a:lnTo>
                <a:lnTo>
                  <a:pt x="229" y="3248"/>
                </a:lnTo>
                <a:lnTo>
                  <a:pt x="203" y="3265"/>
                </a:lnTo>
                <a:lnTo>
                  <a:pt x="212" y="3274"/>
                </a:lnTo>
                <a:lnTo>
                  <a:pt x="221" y="3265"/>
                </a:lnTo>
                <a:lnTo>
                  <a:pt x="229" y="3274"/>
                </a:lnTo>
                <a:lnTo>
                  <a:pt x="221" y="3283"/>
                </a:lnTo>
                <a:lnTo>
                  <a:pt x="238" y="3292"/>
                </a:lnTo>
                <a:lnTo>
                  <a:pt x="247" y="3292"/>
                </a:lnTo>
                <a:lnTo>
                  <a:pt x="256" y="3292"/>
                </a:lnTo>
                <a:lnTo>
                  <a:pt x="265" y="3310"/>
                </a:lnTo>
                <a:lnTo>
                  <a:pt x="291" y="3327"/>
                </a:lnTo>
                <a:lnTo>
                  <a:pt x="291" y="3336"/>
                </a:lnTo>
                <a:lnTo>
                  <a:pt x="309" y="3345"/>
                </a:lnTo>
                <a:lnTo>
                  <a:pt x="326" y="3354"/>
                </a:lnTo>
                <a:lnTo>
                  <a:pt x="362" y="3345"/>
                </a:lnTo>
                <a:lnTo>
                  <a:pt x="388" y="3336"/>
                </a:lnTo>
                <a:lnTo>
                  <a:pt x="397" y="3327"/>
                </a:lnTo>
                <a:lnTo>
                  <a:pt x="406" y="3327"/>
                </a:lnTo>
                <a:lnTo>
                  <a:pt x="415" y="3310"/>
                </a:lnTo>
                <a:lnTo>
                  <a:pt x="406" y="3301"/>
                </a:lnTo>
                <a:lnTo>
                  <a:pt x="397" y="3301"/>
                </a:lnTo>
                <a:lnTo>
                  <a:pt x="406" y="3292"/>
                </a:lnTo>
                <a:lnTo>
                  <a:pt x="415" y="3283"/>
                </a:lnTo>
                <a:lnTo>
                  <a:pt x="432" y="3265"/>
                </a:lnTo>
                <a:lnTo>
                  <a:pt x="432" y="3257"/>
                </a:lnTo>
                <a:lnTo>
                  <a:pt x="441" y="3248"/>
                </a:lnTo>
                <a:lnTo>
                  <a:pt x="450" y="3248"/>
                </a:lnTo>
                <a:lnTo>
                  <a:pt x="441" y="3257"/>
                </a:lnTo>
                <a:lnTo>
                  <a:pt x="432" y="3274"/>
                </a:lnTo>
                <a:lnTo>
                  <a:pt x="415" y="3301"/>
                </a:lnTo>
                <a:lnTo>
                  <a:pt x="432" y="3310"/>
                </a:lnTo>
                <a:lnTo>
                  <a:pt x="441" y="3327"/>
                </a:lnTo>
                <a:lnTo>
                  <a:pt x="459" y="3363"/>
                </a:lnTo>
                <a:lnTo>
                  <a:pt x="459" y="3371"/>
                </a:lnTo>
                <a:lnTo>
                  <a:pt x="459" y="3380"/>
                </a:lnTo>
                <a:lnTo>
                  <a:pt x="459" y="3389"/>
                </a:lnTo>
                <a:lnTo>
                  <a:pt x="459" y="3398"/>
                </a:lnTo>
                <a:lnTo>
                  <a:pt x="450" y="3407"/>
                </a:lnTo>
                <a:lnTo>
                  <a:pt x="450" y="3424"/>
                </a:lnTo>
                <a:lnTo>
                  <a:pt x="459" y="3424"/>
                </a:lnTo>
                <a:lnTo>
                  <a:pt x="468" y="3424"/>
                </a:lnTo>
                <a:lnTo>
                  <a:pt x="476" y="3424"/>
                </a:lnTo>
                <a:lnTo>
                  <a:pt x="468" y="3433"/>
                </a:lnTo>
                <a:lnTo>
                  <a:pt x="468" y="3442"/>
                </a:lnTo>
                <a:lnTo>
                  <a:pt x="468" y="3451"/>
                </a:lnTo>
                <a:lnTo>
                  <a:pt x="468" y="3460"/>
                </a:lnTo>
                <a:lnTo>
                  <a:pt x="459" y="3468"/>
                </a:lnTo>
                <a:lnTo>
                  <a:pt x="450" y="3468"/>
                </a:lnTo>
                <a:lnTo>
                  <a:pt x="441" y="3477"/>
                </a:lnTo>
                <a:lnTo>
                  <a:pt x="468" y="3477"/>
                </a:lnTo>
                <a:lnTo>
                  <a:pt x="494" y="3468"/>
                </a:lnTo>
                <a:lnTo>
                  <a:pt x="503" y="3468"/>
                </a:lnTo>
                <a:lnTo>
                  <a:pt x="503" y="3460"/>
                </a:lnTo>
                <a:lnTo>
                  <a:pt x="529" y="3451"/>
                </a:lnTo>
                <a:lnTo>
                  <a:pt x="538" y="3451"/>
                </a:lnTo>
                <a:lnTo>
                  <a:pt x="547" y="3442"/>
                </a:lnTo>
                <a:lnTo>
                  <a:pt x="556" y="3433"/>
                </a:lnTo>
                <a:lnTo>
                  <a:pt x="573" y="3433"/>
                </a:lnTo>
                <a:lnTo>
                  <a:pt x="573" y="3442"/>
                </a:lnTo>
                <a:lnTo>
                  <a:pt x="582" y="3451"/>
                </a:lnTo>
                <a:lnTo>
                  <a:pt x="600" y="3460"/>
                </a:lnTo>
                <a:lnTo>
                  <a:pt x="609" y="3451"/>
                </a:lnTo>
                <a:lnTo>
                  <a:pt x="618" y="3451"/>
                </a:lnTo>
                <a:lnTo>
                  <a:pt x="635" y="3460"/>
                </a:lnTo>
                <a:lnTo>
                  <a:pt x="644" y="3468"/>
                </a:lnTo>
                <a:lnTo>
                  <a:pt x="662" y="3495"/>
                </a:lnTo>
                <a:lnTo>
                  <a:pt x="671" y="3504"/>
                </a:lnTo>
                <a:lnTo>
                  <a:pt x="688" y="3495"/>
                </a:lnTo>
                <a:lnTo>
                  <a:pt x="688" y="3486"/>
                </a:lnTo>
                <a:lnTo>
                  <a:pt x="679" y="3468"/>
                </a:lnTo>
                <a:lnTo>
                  <a:pt x="679" y="3460"/>
                </a:lnTo>
                <a:lnTo>
                  <a:pt x="688" y="3451"/>
                </a:lnTo>
                <a:lnTo>
                  <a:pt x="688" y="3442"/>
                </a:lnTo>
                <a:lnTo>
                  <a:pt x="697" y="3442"/>
                </a:lnTo>
                <a:lnTo>
                  <a:pt x="706" y="3433"/>
                </a:lnTo>
                <a:lnTo>
                  <a:pt x="715" y="3424"/>
                </a:lnTo>
                <a:lnTo>
                  <a:pt x="723" y="3433"/>
                </a:lnTo>
                <a:lnTo>
                  <a:pt x="741" y="3442"/>
                </a:lnTo>
                <a:lnTo>
                  <a:pt x="732" y="3442"/>
                </a:lnTo>
                <a:lnTo>
                  <a:pt x="723" y="3433"/>
                </a:lnTo>
                <a:lnTo>
                  <a:pt x="715" y="3433"/>
                </a:lnTo>
                <a:lnTo>
                  <a:pt x="706" y="3442"/>
                </a:lnTo>
                <a:lnTo>
                  <a:pt x="706" y="3451"/>
                </a:lnTo>
                <a:lnTo>
                  <a:pt x="715" y="3460"/>
                </a:lnTo>
                <a:lnTo>
                  <a:pt x="715" y="3468"/>
                </a:lnTo>
                <a:lnTo>
                  <a:pt x="723" y="3477"/>
                </a:lnTo>
                <a:lnTo>
                  <a:pt x="732" y="3477"/>
                </a:lnTo>
                <a:lnTo>
                  <a:pt x="741" y="3477"/>
                </a:lnTo>
                <a:lnTo>
                  <a:pt x="768" y="3468"/>
                </a:lnTo>
                <a:lnTo>
                  <a:pt x="803" y="3451"/>
                </a:lnTo>
                <a:lnTo>
                  <a:pt x="820" y="3442"/>
                </a:lnTo>
                <a:lnTo>
                  <a:pt x="829" y="3424"/>
                </a:lnTo>
                <a:lnTo>
                  <a:pt x="820" y="3442"/>
                </a:lnTo>
                <a:lnTo>
                  <a:pt x="812" y="3460"/>
                </a:lnTo>
                <a:lnTo>
                  <a:pt x="820" y="3468"/>
                </a:lnTo>
                <a:lnTo>
                  <a:pt x="803" y="3477"/>
                </a:lnTo>
                <a:lnTo>
                  <a:pt x="785" y="3495"/>
                </a:lnTo>
                <a:lnTo>
                  <a:pt x="776" y="3495"/>
                </a:lnTo>
                <a:lnTo>
                  <a:pt x="776" y="3504"/>
                </a:lnTo>
                <a:lnTo>
                  <a:pt x="785" y="3521"/>
                </a:lnTo>
                <a:lnTo>
                  <a:pt x="794" y="3521"/>
                </a:lnTo>
                <a:lnTo>
                  <a:pt x="803" y="3521"/>
                </a:lnTo>
                <a:lnTo>
                  <a:pt x="785" y="3530"/>
                </a:lnTo>
                <a:lnTo>
                  <a:pt x="776" y="3530"/>
                </a:lnTo>
                <a:lnTo>
                  <a:pt x="768" y="3539"/>
                </a:lnTo>
                <a:lnTo>
                  <a:pt x="768" y="3557"/>
                </a:lnTo>
                <a:lnTo>
                  <a:pt x="768" y="3574"/>
                </a:lnTo>
                <a:lnTo>
                  <a:pt x="768" y="3583"/>
                </a:lnTo>
                <a:lnTo>
                  <a:pt x="776" y="3583"/>
                </a:lnTo>
                <a:lnTo>
                  <a:pt x="776" y="3592"/>
                </a:lnTo>
                <a:lnTo>
                  <a:pt x="785" y="3592"/>
                </a:lnTo>
                <a:lnTo>
                  <a:pt x="785" y="3601"/>
                </a:lnTo>
                <a:lnTo>
                  <a:pt x="776" y="3601"/>
                </a:lnTo>
                <a:lnTo>
                  <a:pt x="768" y="3601"/>
                </a:lnTo>
                <a:lnTo>
                  <a:pt x="768" y="3592"/>
                </a:lnTo>
                <a:lnTo>
                  <a:pt x="759" y="3592"/>
                </a:lnTo>
                <a:lnTo>
                  <a:pt x="750" y="3592"/>
                </a:lnTo>
                <a:lnTo>
                  <a:pt x="741" y="3610"/>
                </a:lnTo>
                <a:lnTo>
                  <a:pt x="732" y="3610"/>
                </a:lnTo>
                <a:lnTo>
                  <a:pt x="723" y="3619"/>
                </a:lnTo>
                <a:lnTo>
                  <a:pt x="706" y="3627"/>
                </a:lnTo>
                <a:lnTo>
                  <a:pt x="697" y="3636"/>
                </a:lnTo>
                <a:lnTo>
                  <a:pt x="697" y="3645"/>
                </a:lnTo>
                <a:lnTo>
                  <a:pt x="697" y="3654"/>
                </a:lnTo>
                <a:lnTo>
                  <a:pt x="697" y="3663"/>
                </a:lnTo>
                <a:lnTo>
                  <a:pt x="697" y="3671"/>
                </a:lnTo>
                <a:lnTo>
                  <a:pt x="688" y="3671"/>
                </a:lnTo>
                <a:lnTo>
                  <a:pt x="679" y="3671"/>
                </a:lnTo>
                <a:lnTo>
                  <a:pt x="679" y="3663"/>
                </a:lnTo>
                <a:lnTo>
                  <a:pt x="671" y="3663"/>
                </a:lnTo>
                <a:lnTo>
                  <a:pt x="662" y="3671"/>
                </a:lnTo>
                <a:lnTo>
                  <a:pt x="653" y="3680"/>
                </a:lnTo>
                <a:lnTo>
                  <a:pt x="609" y="3698"/>
                </a:lnTo>
                <a:lnTo>
                  <a:pt x="591" y="3707"/>
                </a:lnTo>
                <a:lnTo>
                  <a:pt x="582" y="3716"/>
                </a:lnTo>
                <a:lnTo>
                  <a:pt x="573" y="3724"/>
                </a:lnTo>
                <a:lnTo>
                  <a:pt x="565" y="3733"/>
                </a:lnTo>
                <a:lnTo>
                  <a:pt x="565" y="3742"/>
                </a:lnTo>
                <a:lnTo>
                  <a:pt x="556" y="3751"/>
                </a:lnTo>
                <a:lnTo>
                  <a:pt x="556" y="3760"/>
                </a:lnTo>
                <a:lnTo>
                  <a:pt x="565" y="3760"/>
                </a:lnTo>
                <a:lnTo>
                  <a:pt x="573" y="3769"/>
                </a:lnTo>
                <a:lnTo>
                  <a:pt x="573" y="3777"/>
                </a:lnTo>
                <a:lnTo>
                  <a:pt x="565" y="3777"/>
                </a:lnTo>
                <a:lnTo>
                  <a:pt x="556" y="3769"/>
                </a:lnTo>
                <a:lnTo>
                  <a:pt x="547" y="3769"/>
                </a:lnTo>
                <a:lnTo>
                  <a:pt x="538" y="3769"/>
                </a:lnTo>
                <a:lnTo>
                  <a:pt x="538" y="3777"/>
                </a:lnTo>
                <a:lnTo>
                  <a:pt x="529" y="3777"/>
                </a:lnTo>
                <a:lnTo>
                  <a:pt x="521" y="3769"/>
                </a:lnTo>
                <a:lnTo>
                  <a:pt x="521" y="3760"/>
                </a:lnTo>
                <a:lnTo>
                  <a:pt x="529" y="3760"/>
                </a:lnTo>
                <a:lnTo>
                  <a:pt x="512" y="3760"/>
                </a:lnTo>
                <a:lnTo>
                  <a:pt x="503" y="3760"/>
                </a:lnTo>
                <a:lnTo>
                  <a:pt x="512" y="3751"/>
                </a:lnTo>
                <a:lnTo>
                  <a:pt x="503" y="3751"/>
                </a:lnTo>
                <a:lnTo>
                  <a:pt x="468" y="3769"/>
                </a:lnTo>
                <a:lnTo>
                  <a:pt x="450" y="3769"/>
                </a:lnTo>
                <a:lnTo>
                  <a:pt x="441" y="3786"/>
                </a:lnTo>
                <a:lnTo>
                  <a:pt x="423" y="3795"/>
                </a:lnTo>
                <a:lnTo>
                  <a:pt x="415" y="3813"/>
                </a:lnTo>
                <a:lnTo>
                  <a:pt x="397" y="3822"/>
                </a:lnTo>
                <a:lnTo>
                  <a:pt x="388" y="3830"/>
                </a:lnTo>
                <a:lnTo>
                  <a:pt x="388" y="3839"/>
                </a:lnTo>
                <a:lnTo>
                  <a:pt x="379" y="3839"/>
                </a:lnTo>
                <a:lnTo>
                  <a:pt x="371" y="3839"/>
                </a:lnTo>
                <a:lnTo>
                  <a:pt x="353" y="3848"/>
                </a:lnTo>
                <a:lnTo>
                  <a:pt x="353" y="3857"/>
                </a:lnTo>
                <a:lnTo>
                  <a:pt x="353" y="3866"/>
                </a:lnTo>
                <a:lnTo>
                  <a:pt x="353" y="3874"/>
                </a:lnTo>
                <a:lnTo>
                  <a:pt x="362" y="3874"/>
                </a:lnTo>
                <a:lnTo>
                  <a:pt x="362" y="3866"/>
                </a:lnTo>
                <a:lnTo>
                  <a:pt x="371" y="3857"/>
                </a:lnTo>
                <a:lnTo>
                  <a:pt x="371" y="3848"/>
                </a:lnTo>
                <a:lnTo>
                  <a:pt x="379" y="3857"/>
                </a:lnTo>
                <a:lnTo>
                  <a:pt x="388" y="3866"/>
                </a:lnTo>
                <a:lnTo>
                  <a:pt x="397" y="3857"/>
                </a:lnTo>
                <a:lnTo>
                  <a:pt x="406" y="3857"/>
                </a:lnTo>
                <a:lnTo>
                  <a:pt x="406" y="3848"/>
                </a:lnTo>
                <a:lnTo>
                  <a:pt x="406" y="3839"/>
                </a:lnTo>
                <a:lnTo>
                  <a:pt x="406" y="3830"/>
                </a:lnTo>
                <a:lnTo>
                  <a:pt x="415" y="3839"/>
                </a:lnTo>
                <a:lnTo>
                  <a:pt x="415" y="3848"/>
                </a:lnTo>
                <a:lnTo>
                  <a:pt x="423" y="3848"/>
                </a:lnTo>
                <a:lnTo>
                  <a:pt x="423" y="3857"/>
                </a:lnTo>
                <a:lnTo>
                  <a:pt x="432" y="3848"/>
                </a:lnTo>
                <a:lnTo>
                  <a:pt x="441" y="3839"/>
                </a:lnTo>
                <a:lnTo>
                  <a:pt x="450" y="3839"/>
                </a:lnTo>
                <a:lnTo>
                  <a:pt x="468" y="3822"/>
                </a:lnTo>
                <a:lnTo>
                  <a:pt x="468" y="3813"/>
                </a:lnTo>
                <a:lnTo>
                  <a:pt x="476" y="3804"/>
                </a:lnTo>
                <a:lnTo>
                  <a:pt x="476" y="3795"/>
                </a:lnTo>
                <a:lnTo>
                  <a:pt x="485" y="3795"/>
                </a:lnTo>
                <a:lnTo>
                  <a:pt x="494" y="3795"/>
                </a:lnTo>
                <a:lnTo>
                  <a:pt x="503" y="3795"/>
                </a:lnTo>
                <a:lnTo>
                  <a:pt x="503" y="3804"/>
                </a:lnTo>
                <a:lnTo>
                  <a:pt x="512" y="3804"/>
                </a:lnTo>
                <a:lnTo>
                  <a:pt x="503" y="3804"/>
                </a:lnTo>
                <a:lnTo>
                  <a:pt x="494" y="3804"/>
                </a:lnTo>
                <a:lnTo>
                  <a:pt x="485" y="3813"/>
                </a:lnTo>
                <a:lnTo>
                  <a:pt x="485" y="3822"/>
                </a:lnTo>
                <a:lnTo>
                  <a:pt x="494" y="3822"/>
                </a:lnTo>
                <a:lnTo>
                  <a:pt x="512" y="3822"/>
                </a:lnTo>
                <a:lnTo>
                  <a:pt x="512" y="3813"/>
                </a:lnTo>
                <a:lnTo>
                  <a:pt x="521" y="3813"/>
                </a:lnTo>
                <a:lnTo>
                  <a:pt x="529" y="3804"/>
                </a:lnTo>
                <a:lnTo>
                  <a:pt x="538" y="3804"/>
                </a:lnTo>
                <a:lnTo>
                  <a:pt x="547" y="3804"/>
                </a:lnTo>
                <a:lnTo>
                  <a:pt x="556" y="3804"/>
                </a:lnTo>
                <a:lnTo>
                  <a:pt x="565" y="3804"/>
                </a:lnTo>
                <a:lnTo>
                  <a:pt x="565" y="3795"/>
                </a:lnTo>
                <a:lnTo>
                  <a:pt x="582" y="3786"/>
                </a:lnTo>
                <a:lnTo>
                  <a:pt x="591" y="3777"/>
                </a:lnTo>
                <a:lnTo>
                  <a:pt x="600" y="3777"/>
                </a:lnTo>
                <a:lnTo>
                  <a:pt x="609" y="3777"/>
                </a:lnTo>
                <a:lnTo>
                  <a:pt x="609" y="3769"/>
                </a:lnTo>
                <a:lnTo>
                  <a:pt x="618" y="3769"/>
                </a:lnTo>
                <a:lnTo>
                  <a:pt x="618" y="3777"/>
                </a:lnTo>
                <a:lnTo>
                  <a:pt x="618" y="3795"/>
                </a:lnTo>
                <a:lnTo>
                  <a:pt x="626" y="3786"/>
                </a:lnTo>
                <a:lnTo>
                  <a:pt x="626" y="3777"/>
                </a:lnTo>
                <a:lnTo>
                  <a:pt x="635" y="3777"/>
                </a:lnTo>
                <a:lnTo>
                  <a:pt x="635" y="3769"/>
                </a:lnTo>
                <a:lnTo>
                  <a:pt x="688" y="3760"/>
                </a:lnTo>
                <a:lnTo>
                  <a:pt x="688" y="3751"/>
                </a:lnTo>
                <a:lnTo>
                  <a:pt x="697" y="3742"/>
                </a:lnTo>
                <a:lnTo>
                  <a:pt x="697" y="3733"/>
                </a:lnTo>
                <a:lnTo>
                  <a:pt x="706" y="3733"/>
                </a:lnTo>
                <a:lnTo>
                  <a:pt x="706" y="3751"/>
                </a:lnTo>
                <a:lnTo>
                  <a:pt x="715" y="3742"/>
                </a:lnTo>
                <a:lnTo>
                  <a:pt x="723" y="3733"/>
                </a:lnTo>
                <a:lnTo>
                  <a:pt x="723" y="3724"/>
                </a:lnTo>
                <a:lnTo>
                  <a:pt x="715" y="3724"/>
                </a:lnTo>
                <a:lnTo>
                  <a:pt x="706" y="3724"/>
                </a:lnTo>
                <a:lnTo>
                  <a:pt x="706" y="3716"/>
                </a:lnTo>
                <a:lnTo>
                  <a:pt x="715" y="3707"/>
                </a:lnTo>
                <a:lnTo>
                  <a:pt x="732" y="3707"/>
                </a:lnTo>
                <a:lnTo>
                  <a:pt x="741" y="3698"/>
                </a:lnTo>
                <a:lnTo>
                  <a:pt x="750" y="3698"/>
                </a:lnTo>
                <a:lnTo>
                  <a:pt x="741" y="3698"/>
                </a:lnTo>
                <a:lnTo>
                  <a:pt x="741" y="3689"/>
                </a:lnTo>
                <a:lnTo>
                  <a:pt x="750" y="3689"/>
                </a:lnTo>
                <a:lnTo>
                  <a:pt x="759" y="3689"/>
                </a:lnTo>
                <a:lnTo>
                  <a:pt x="768" y="3689"/>
                </a:lnTo>
                <a:lnTo>
                  <a:pt x="776" y="3689"/>
                </a:lnTo>
                <a:lnTo>
                  <a:pt x="776" y="3680"/>
                </a:lnTo>
                <a:lnTo>
                  <a:pt x="785" y="3671"/>
                </a:lnTo>
                <a:lnTo>
                  <a:pt x="794" y="3671"/>
                </a:lnTo>
                <a:lnTo>
                  <a:pt x="803" y="3671"/>
                </a:lnTo>
                <a:lnTo>
                  <a:pt x="812" y="3663"/>
                </a:lnTo>
                <a:lnTo>
                  <a:pt x="820" y="3663"/>
                </a:lnTo>
                <a:lnTo>
                  <a:pt x="820" y="3654"/>
                </a:lnTo>
                <a:lnTo>
                  <a:pt x="829" y="3654"/>
                </a:lnTo>
                <a:lnTo>
                  <a:pt x="838" y="3645"/>
                </a:lnTo>
                <a:lnTo>
                  <a:pt x="847" y="3645"/>
                </a:lnTo>
                <a:lnTo>
                  <a:pt x="856" y="3645"/>
                </a:lnTo>
                <a:lnTo>
                  <a:pt x="856" y="3636"/>
                </a:lnTo>
                <a:lnTo>
                  <a:pt x="865" y="3627"/>
                </a:lnTo>
                <a:lnTo>
                  <a:pt x="856" y="3619"/>
                </a:lnTo>
                <a:lnTo>
                  <a:pt x="856" y="3610"/>
                </a:lnTo>
                <a:lnTo>
                  <a:pt x="873" y="3601"/>
                </a:lnTo>
                <a:lnTo>
                  <a:pt x="882" y="3601"/>
                </a:lnTo>
                <a:lnTo>
                  <a:pt x="891" y="3592"/>
                </a:lnTo>
                <a:lnTo>
                  <a:pt x="900" y="3592"/>
                </a:lnTo>
                <a:lnTo>
                  <a:pt x="909" y="3592"/>
                </a:lnTo>
                <a:lnTo>
                  <a:pt x="909" y="3583"/>
                </a:lnTo>
                <a:lnTo>
                  <a:pt x="918" y="3583"/>
                </a:lnTo>
                <a:lnTo>
                  <a:pt x="918" y="3574"/>
                </a:lnTo>
                <a:lnTo>
                  <a:pt x="926" y="3574"/>
                </a:lnTo>
                <a:lnTo>
                  <a:pt x="935" y="3566"/>
                </a:lnTo>
                <a:lnTo>
                  <a:pt x="944" y="3566"/>
                </a:lnTo>
                <a:lnTo>
                  <a:pt x="953" y="3557"/>
                </a:lnTo>
                <a:lnTo>
                  <a:pt x="962" y="3539"/>
                </a:lnTo>
                <a:lnTo>
                  <a:pt x="997" y="3539"/>
                </a:lnTo>
                <a:lnTo>
                  <a:pt x="997" y="3530"/>
                </a:lnTo>
                <a:lnTo>
                  <a:pt x="1006" y="3530"/>
                </a:lnTo>
                <a:lnTo>
                  <a:pt x="1015" y="3530"/>
                </a:lnTo>
                <a:lnTo>
                  <a:pt x="1023" y="3530"/>
                </a:lnTo>
                <a:lnTo>
                  <a:pt x="1023" y="3521"/>
                </a:lnTo>
                <a:lnTo>
                  <a:pt x="1023" y="3513"/>
                </a:lnTo>
                <a:lnTo>
                  <a:pt x="1015" y="3513"/>
                </a:lnTo>
                <a:lnTo>
                  <a:pt x="1032" y="3504"/>
                </a:lnTo>
                <a:lnTo>
                  <a:pt x="1032" y="3495"/>
                </a:lnTo>
                <a:lnTo>
                  <a:pt x="1050" y="3477"/>
                </a:lnTo>
                <a:lnTo>
                  <a:pt x="1059" y="3477"/>
                </a:lnTo>
                <a:lnTo>
                  <a:pt x="1068" y="3477"/>
                </a:lnTo>
                <a:lnTo>
                  <a:pt x="1076" y="3460"/>
                </a:lnTo>
                <a:lnTo>
                  <a:pt x="1085" y="3460"/>
                </a:lnTo>
                <a:lnTo>
                  <a:pt x="1085" y="3451"/>
                </a:lnTo>
                <a:lnTo>
                  <a:pt x="1076" y="3442"/>
                </a:lnTo>
                <a:lnTo>
                  <a:pt x="1059" y="3433"/>
                </a:lnTo>
                <a:lnTo>
                  <a:pt x="1050" y="3433"/>
                </a:lnTo>
                <a:lnTo>
                  <a:pt x="1041" y="3424"/>
                </a:lnTo>
                <a:lnTo>
                  <a:pt x="1023" y="3424"/>
                </a:lnTo>
                <a:lnTo>
                  <a:pt x="1023" y="3407"/>
                </a:lnTo>
                <a:lnTo>
                  <a:pt x="1032" y="3398"/>
                </a:lnTo>
                <a:lnTo>
                  <a:pt x="1050" y="3389"/>
                </a:lnTo>
                <a:lnTo>
                  <a:pt x="1059" y="3380"/>
                </a:lnTo>
                <a:lnTo>
                  <a:pt x="1068" y="3371"/>
                </a:lnTo>
                <a:lnTo>
                  <a:pt x="1059" y="3371"/>
                </a:lnTo>
                <a:lnTo>
                  <a:pt x="1059" y="3363"/>
                </a:lnTo>
                <a:lnTo>
                  <a:pt x="1076" y="3363"/>
                </a:lnTo>
                <a:lnTo>
                  <a:pt x="1076" y="3354"/>
                </a:lnTo>
                <a:lnTo>
                  <a:pt x="1085" y="3354"/>
                </a:lnTo>
                <a:lnTo>
                  <a:pt x="1085" y="3363"/>
                </a:lnTo>
                <a:lnTo>
                  <a:pt x="1094" y="3363"/>
                </a:lnTo>
                <a:lnTo>
                  <a:pt x="1103" y="3363"/>
                </a:lnTo>
                <a:lnTo>
                  <a:pt x="1112" y="3354"/>
                </a:lnTo>
                <a:lnTo>
                  <a:pt x="1112" y="3345"/>
                </a:lnTo>
                <a:lnTo>
                  <a:pt x="1094" y="3345"/>
                </a:lnTo>
                <a:lnTo>
                  <a:pt x="1103" y="3345"/>
                </a:lnTo>
                <a:lnTo>
                  <a:pt x="1120" y="3336"/>
                </a:lnTo>
                <a:lnTo>
                  <a:pt x="1129" y="3336"/>
                </a:lnTo>
                <a:lnTo>
                  <a:pt x="1138" y="3327"/>
                </a:lnTo>
                <a:lnTo>
                  <a:pt x="1138" y="3318"/>
                </a:lnTo>
                <a:lnTo>
                  <a:pt x="1129" y="3310"/>
                </a:lnTo>
                <a:lnTo>
                  <a:pt x="1120" y="3301"/>
                </a:lnTo>
                <a:lnTo>
                  <a:pt x="1112" y="3292"/>
                </a:lnTo>
                <a:lnTo>
                  <a:pt x="1120" y="3292"/>
                </a:lnTo>
                <a:lnTo>
                  <a:pt x="1129" y="3301"/>
                </a:lnTo>
                <a:lnTo>
                  <a:pt x="1138" y="3301"/>
                </a:lnTo>
                <a:lnTo>
                  <a:pt x="1147" y="3301"/>
                </a:lnTo>
                <a:lnTo>
                  <a:pt x="1156" y="3292"/>
                </a:lnTo>
                <a:lnTo>
                  <a:pt x="1165" y="3283"/>
                </a:lnTo>
                <a:lnTo>
                  <a:pt x="1165" y="3274"/>
                </a:lnTo>
                <a:lnTo>
                  <a:pt x="1165" y="3265"/>
                </a:lnTo>
                <a:lnTo>
                  <a:pt x="1182" y="3257"/>
                </a:lnTo>
                <a:lnTo>
                  <a:pt x="1191" y="3248"/>
                </a:lnTo>
                <a:lnTo>
                  <a:pt x="1200" y="3248"/>
                </a:lnTo>
                <a:lnTo>
                  <a:pt x="1200" y="3239"/>
                </a:lnTo>
                <a:lnTo>
                  <a:pt x="1200" y="3230"/>
                </a:lnTo>
                <a:lnTo>
                  <a:pt x="1217" y="3221"/>
                </a:lnTo>
                <a:lnTo>
                  <a:pt x="1226" y="3213"/>
                </a:lnTo>
                <a:lnTo>
                  <a:pt x="1235" y="3213"/>
                </a:lnTo>
                <a:lnTo>
                  <a:pt x="1244" y="3204"/>
                </a:lnTo>
                <a:lnTo>
                  <a:pt x="1253" y="3204"/>
                </a:lnTo>
                <a:lnTo>
                  <a:pt x="1262" y="3195"/>
                </a:lnTo>
                <a:lnTo>
                  <a:pt x="1288" y="3186"/>
                </a:lnTo>
                <a:lnTo>
                  <a:pt x="1297" y="3186"/>
                </a:lnTo>
                <a:lnTo>
                  <a:pt x="1323" y="3186"/>
                </a:lnTo>
                <a:lnTo>
                  <a:pt x="1332" y="3186"/>
                </a:lnTo>
                <a:lnTo>
                  <a:pt x="1341" y="3177"/>
                </a:lnTo>
                <a:lnTo>
                  <a:pt x="1341" y="3168"/>
                </a:lnTo>
                <a:lnTo>
                  <a:pt x="1350" y="3168"/>
                </a:lnTo>
                <a:lnTo>
                  <a:pt x="1359" y="3160"/>
                </a:lnTo>
                <a:lnTo>
                  <a:pt x="1376" y="3160"/>
                </a:lnTo>
                <a:lnTo>
                  <a:pt x="1359" y="3168"/>
                </a:lnTo>
                <a:lnTo>
                  <a:pt x="1350" y="3177"/>
                </a:lnTo>
                <a:lnTo>
                  <a:pt x="1341" y="3186"/>
                </a:lnTo>
                <a:lnTo>
                  <a:pt x="1341" y="3195"/>
                </a:lnTo>
                <a:lnTo>
                  <a:pt x="1332" y="3195"/>
                </a:lnTo>
                <a:lnTo>
                  <a:pt x="1323" y="3195"/>
                </a:lnTo>
                <a:lnTo>
                  <a:pt x="1332" y="3204"/>
                </a:lnTo>
                <a:lnTo>
                  <a:pt x="1359" y="3221"/>
                </a:lnTo>
                <a:lnTo>
                  <a:pt x="1367" y="3221"/>
                </a:lnTo>
                <a:lnTo>
                  <a:pt x="1394" y="3221"/>
                </a:lnTo>
                <a:lnTo>
                  <a:pt x="1403" y="3230"/>
                </a:lnTo>
                <a:lnTo>
                  <a:pt x="1394" y="3230"/>
                </a:lnTo>
                <a:lnTo>
                  <a:pt x="1359" y="3221"/>
                </a:lnTo>
                <a:lnTo>
                  <a:pt x="1341" y="3221"/>
                </a:lnTo>
                <a:lnTo>
                  <a:pt x="1332" y="3221"/>
                </a:lnTo>
                <a:lnTo>
                  <a:pt x="1323" y="3221"/>
                </a:lnTo>
                <a:lnTo>
                  <a:pt x="1315" y="3221"/>
                </a:lnTo>
                <a:lnTo>
                  <a:pt x="1306" y="3213"/>
                </a:lnTo>
                <a:lnTo>
                  <a:pt x="1297" y="3213"/>
                </a:lnTo>
                <a:lnTo>
                  <a:pt x="1270" y="3230"/>
                </a:lnTo>
                <a:lnTo>
                  <a:pt x="1262" y="3239"/>
                </a:lnTo>
                <a:lnTo>
                  <a:pt x="1235" y="3248"/>
                </a:lnTo>
                <a:lnTo>
                  <a:pt x="1235" y="3257"/>
                </a:lnTo>
                <a:lnTo>
                  <a:pt x="1235" y="3265"/>
                </a:lnTo>
                <a:lnTo>
                  <a:pt x="1235" y="3274"/>
                </a:lnTo>
                <a:lnTo>
                  <a:pt x="1226" y="3301"/>
                </a:lnTo>
                <a:lnTo>
                  <a:pt x="1226" y="3310"/>
                </a:lnTo>
                <a:lnTo>
                  <a:pt x="1209" y="3318"/>
                </a:lnTo>
                <a:lnTo>
                  <a:pt x="1200" y="3327"/>
                </a:lnTo>
                <a:lnTo>
                  <a:pt x="1200" y="3336"/>
                </a:lnTo>
                <a:lnTo>
                  <a:pt x="1191" y="3354"/>
                </a:lnTo>
                <a:lnTo>
                  <a:pt x="1200" y="3363"/>
                </a:lnTo>
                <a:lnTo>
                  <a:pt x="1217" y="3363"/>
                </a:lnTo>
                <a:lnTo>
                  <a:pt x="1226" y="3363"/>
                </a:lnTo>
                <a:lnTo>
                  <a:pt x="1253" y="3354"/>
                </a:lnTo>
                <a:lnTo>
                  <a:pt x="1244" y="3371"/>
                </a:lnTo>
                <a:lnTo>
                  <a:pt x="1235" y="3371"/>
                </a:lnTo>
                <a:lnTo>
                  <a:pt x="1226" y="3380"/>
                </a:lnTo>
                <a:lnTo>
                  <a:pt x="1217" y="3380"/>
                </a:lnTo>
                <a:lnTo>
                  <a:pt x="1209" y="3389"/>
                </a:lnTo>
                <a:lnTo>
                  <a:pt x="1191" y="3389"/>
                </a:lnTo>
                <a:lnTo>
                  <a:pt x="1191" y="3398"/>
                </a:lnTo>
                <a:lnTo>
                  <a:pt x="1191" y="3407"/>
                </a:lnTo>
                <a:lnTo>
                  <a:pt x="1200" y="3416"/>
                </a:lnTo>
                <a:lnTo>
                  <a:pt x="1209" y="3416"/>
                </a:lnTo>
                <a:lnTo>
                  <a:pt x="1226" y="3416"/>
                </a:lnTo>
                <a:lnTo>
                  <a:pt x="1235" y="3407"/>
                </a:lnTo>
                <a:lnTo>
                  <a:pt x="1235" y="3416"/>
                </a:lnTo>
                <a:lnTo>
                  <a:pt x="1244" y="3416"/>
                </a:lnTo>
                <a:lnTo>
                  <a:pt x="1244" y="3407"/>
                </a:lnTo>
                <a:lnTo>
                  <a:pt x="1253" y="3407"/>
                </a:lnTo>
                <a:lnTo>
                  <a:pt x="1262" y="3407"/>
                </a:lnTo>
                <a:lnTo>
                  <a:pt x="1270" y="3398"/>
                </a:lnTo>
                <a:lnTo>
                  <a:pt x="1279" y="3389"/>
                </a:lnTo>
                <a:lnTo>
                  <a:pt x="1288" y="3389"/>
                </a:lnTo>
                <a:lnTo>
                  <a:pt x="1288" y="3380"/>
                </a:lnTo>
                <a:lnTo>
                  <a:pt x="1288" y="3371"/>
                </a:lnTo>
                <a:lnTo>
                  <a:pt x="1297" y="3380"/>
                </a:lnTo>
                <a:lnTo>
                  <a:pt x="1306" y="3371"/>
                </a:lnTo>
                <a:lnTo>
                  <a:pt x="1315" y="3371"/>
                </a:lnTo>
                <a:lnTo>
                  <a:pt x="1332" y="3363"/>
                </a:lnTo>
                <a:lnTo>
                  <a:pt x="1332" y="3354"/>
                </a:lnTo>
                <a:lnTo>
                  <a:pt x="1350" y="3354"/>
                </a:lnTo>
                <a:lnTo>
                  <a:pt x="1350" y="3345"/>
                </a:lnTo>
                <a:lnTo>
                  <a:pt x="1350" y="3336"/>
                </a:lnTo>
                <a:lnTo>
                  <a:pt x="1359" y="3336"/>
                </a:lnTo>
                <a:lnTo>
                  <a:pt x="1359" y="3354"/>
                </a:lnTo>
                <a:lnTo>
                  <a:pt x="1367" y="3336"/>
                </a:lnTo>
                <a:lnTo>
                  <a:pt x="1367" y="3327"/>
                </a:lnTo>
                <a:lnTo>
                  <a:pt x="1376" y="3327"/>
                </a:lnTo>
                <a:lnTo>
                  <a:pt x="1376" y="3318"/>
                </a:lnTo>
                <a:lnTo>
                  <a:pt x="1385" y="3327"/>
                </a:lnTo>
                <a:lnTo>
                  <a:pt x="1394" y="3327"/>
                </a:lnTo>
                <a:lnTo>
                  <a:pt x="1403" y="3327"/>
                </a:lnTo>
                <a:lnTo>
                  <a:pt x="1420" y="3336"/>
                </a:lnTo>
                <a:lnTo>
                  <a:pt x="1429" y="3336"/>
                </a:lnTo>
                <a:lnTo>
                  <a:pt x="1438" y="3327"/>
                </a:lnTo>
                <a:lnTo>
                  <a:pt x="1447" y="3327"/>
                </a:lnTo>
                <a:lnTo>
                  <a:pt x="1456" y="3318"/>
                </a:lnTo>
                <a:lnTo>
                  <a:pt x="1456" y="3310"/>
                </a:lnTo>
                <a:lnTo>
                  <a:pt x="1465" y="3310"/>
                </a:lnTo>
                <a:lnTo>
                  <a:pt x="1465" y="3301"/>
                </a:lnTo>
                <a:lnTo>
                  <a:pt x="1465" y="3292"/>
                </a:lnTo>
                <a:lnTo>
                  <a:pt x="1465" y="3283"/>
                </a:lnTo>
                <a:lnTo>
                  <a:pt x="1473" y="3283"/>
                </a:lnTo>
                <a:lnTo>
                  <a:pt x="1482" y="3274"/>
                </a:lnTo>
                <a:lnTo>
                  <a:pt x="1473" y="3265"/>
                </a:lnTo>
                <a:lnTo>
                  <a:pt x="1465" y="3265"/>
                </a:lnTo>
                <a:lnTo>
                  <a:pt x="1456" y="3265"/>
                </a:lnTo>
                <a:lnTo>
                  <a:pt x="1447" y="3265"/>
                </a:lnTo>
                <a:lnTo>
                  <a:pt x="1438" y="3274"/>
                </a:lnTo>
                <a:lnTo>
                  <a:pt x="1429" y="3274"/>
                </a:lnTo>
                <a:lnTo>
                  <a:pt x="1438" y="3274"/>
                </a:lnTo>
                <a:lnTo>
                  <a:pt x="1438" y="3265"/>
                </a:lnTo>
                <a:lnTo>
                  <a:pt x="1447" y="3265"/>
                </a:lnTo>
                <a:lnTo>
                  <a:pt x="1456" y="3265"/>
                </a:lnTo>
                <a:lnTo>
                  <a:pt x="1456" y="3257"/>
                </a:lnTo>
                <a:lnTo>
                  <a:pt x="1456" y="3248"/>
                </a:lnTo>
                <a:lnTo>
                  <a:pt x="1447" y="3248"/>
                </a:lnTo>
                <a:lnTo>
                  <a:pt x="1438" y="3239"/>
                </a:lnTo>
                <a:lnTo>
                  <a:pt x="1447" y="3239"/>
                </a:lnTo>
                <a:lnTo>
                  <a:pt x="1456" y="3230"/>
                </a:lnTo>
                <a:lnTo>
                  <a:pt x="1456" y="3221"/>
                </a:lnTo>
                <a:lnTo>
                  <a:pt x="1465" y="3213"/>
                </a:lnTo>
                <a:lnTo>
                  <a:pt x="1456" y="3213"/>
                </a:lnTo>
                <a:lnTo>
                  <a:pt x="1447" y="3213"/>
                </a:lnTo>
                <a:lnTo>
                  <a:pt x="1456" y="3213"/>
                </a:lnTo>
                <a:lnTo>
                  <a:pt x="1456" y="3204"/>
                </a:lnTo>
                <a:lnTo>
                  <a:pt x="1465" y="3204"/>
                </a:lnTo>
                <a:lnTo>
                  <a:pt x="1473" y="3204"/>
                </a:lnTo>
                <a:lnTo>
                  <a:pt x="1482" y="3204"/>
                </a:lnTo>
                <a:lnTo>
                  <a:pt x="1491" y="3195"/>
                </a:lnTo>
                <a:lnTo>
                  <a:pt x="1500" y="3195"/>
                </a:lnTo>
                <a:lnTo>
                  <a:pt x="1482" y="3213"/>
                </a:lnTo>
                <a:lnTo>
                  <a:pt x="1482" y="3221"/>
                </a:lnTo>
                <a:lnTo>
                  <a:pt x="1482" y="3230"/>
                </a:lnTo>
                <a:lnTo>
                  <a:pt x="1491" y="3230"/>
                </a:lnTo>
                <a:lnTo>
                  <a:pt x="1500" y="3230"/>
                </a:lnTo>
                <a:lnTo>
                  <a:pt x="1509" y="3221"/>
                </a:lnTo>
                <a:lnTo>
                  <a:pt x="1517" y="3221"/>
                </a:lnTo>
                <a:lnTo>
                  <a:pt x="1526" y="3230"/>
                </a:lnTo>
                <a:lnTo>
                  <a:pt x="1526" y="3221"/>
                </a:lnTo>
                <a:lnTo>
                  <a:pt x="1535" y="3221"/>
                </a:lnTo>
                <a:lnTo>
                  <a:pt x="1544" y="3213"/>
                </a:lnTo>
                <a:lnTo>
                  <a:pt x="1553" y="3221"/>
                </a:lnTo>
                <a:lnTo>
                  <a:pt x="1562" y="3213"/>
                </a:lnTo>
                <a:lnTo>
                  <a:pt x="1570" y="3213"/>
                </a:lnTo>
                <a:lnTo>
                  <a:pt x="1579" y="3204"/>
                </a:lnTo>
                <a:lnTo>
                  <a:pt x="1597" y="3204"/>
                </a:lnTo>
                <a:lnTo>
                  <a:pt x="1606" y="3204"/>
                </a:lnTo>
                <a:lnTo>
                  <a:pt x="1579" y="3213"/>
                </a:lnTo>
                <a:lnTo>
                  <a:pt x="1579" y="3221"/>
                </a:lnTo>
                <a:lnTo>
                  <a:pt x="1579" y="3230"/>
                </a:lnTo>
                <a:lnTo>
                  <a:pt x="1588" y="3239"/>
                </a:lnTo>
                <a:lnTo>
                  <a:pt x="1597" y="3239"/>
                </a:lnTo>
                <a:lnTo>
                  <a:pt x="1588" y="3248"/>
                </a:lnTo>
                <a:lnTo>
                  <a:pt x="1579" y="3248"/>
                </a:lnTo>
                <a:lnTo>
                  <a:pt x="1588" y="3248"/>
                </a:lnTo>
                <a:lnTo>
                  <a:pt x="1597" y="3248"/>
                </a:lnTo>
                <a:lnTo>
                  <a:pt x="1606" y="3248"/>
                </a:lnTo>
                <a:lnTo>
                  <a:pt x="1614" y="3248"/>
                </a:lnTo>
                <a:lnTo>
                  <a:pt x="1614" y="3257"/>
                </a:lnTo>
                <a:lnTo>
                  <a:pt x="1650" y="3257"/>
                </a:lnTo>
                <a:lnTo>
                  <a:pt x="1641" y="3265"/>
                </a:lnTo>
                <a:lnTo>
                  <a:pt x="1632" y="3274"/>
                </a:lnTo>
                <a:lnTo>
                  <a:pt x="1641" y="3274"/>
                </a:lnTo>
                <a:lnTo>
                  <a:pt x="1650" y="3274"/>
                </a:lnTo>
                <a:lnTo>
                  <a:pt x="1659" y="3283"/>
                </a:lnTo>
                <a:lnTo>
                  <a:pt x="1667" y="3283"/>
                </a:lnTo>
                <a:lnTo>
                  <a:pt x="1676" y="3283"/>
                </a:lnTo>
                <a:lnTo>
                  <a:pt x="1685" y="3283"/>
                </a:lnTo>
                <a:lnTo>
                  <a:pt x="1694" y="3274"/>
                </a:lnTo>
                <a:lnTo>
                  <a:pt x="1703" y="3265"/>
                </a:lnTo>
                <a:lnTo>
                  <a:pt x="1712" y="3265"/>
                </a:lnTo>
                <a:lnTo>
                  <a:pt x="1720" y="3257"/>
                </a:lnTo>
                <a:lnTo>
                  <a:pt x="1712" y="3265"/>
                </a:lnTo>
                <a:lnTo>
                  <a:pt x="1712" y="3274"/>
                </a:lnTo>
                <a:lnTo>
                  <a:pt x="1703" y="3292"/>
                </a:lnTo>
                <a:lnTo>
                  <a:pt x="1712" y="3292"/>
                </a:lnTo>
                <a:lnTo>
                  <a:pt x="1720" y="3301"/>
                </a:lnTo>
                <a:lnTo>
                  <a:pt x="1729" y="3301"/>
                </a:lnTo>
                <a:lnTo>
                  <a:pt x="1729" y="3310"/>
                </a:lnTo>
                <a:lnTo>
                  <a:pt x="1747" y="3310"/>
                </a:lnTo>
                <a:lnTo>
                  <a:pt x="1756" y="3310"/>
                </a:lnTo>
                <a:lnTo>
                  <a:pt x="1764" y="3318"/>
                </a:lnTo>
                <a:lnTo>
                  <a:pt x="1764" y="3327"/>
                </a:lnTo>
                <a:lnTo>
                  <a:pt x="1773" y="3327"/>
                </a:lnTo>
                <a:lnTo>
                  <a:pt x="1791" y="3327"/>
                </a:lnTo>
                <a:lnTo>
                  <a:pt x="1809" y="3318"/>
                </a:lnTo>
                <a:lnTo>
                  <a:pt x="1853" y="3318"/>
                </a:lnTo>
                <a:lnTo>
                  <a:pt x="1879" y="3318"/>
                </a:lnTo>
                <a:lnTo>
                  <a:pt x="1914" y="3327"/>
                </a:lnTo>
                <a:lnTo>
                  <a:pt x="1941" y="3327"/>
                </a:lnTo>
                <a:lnTo>
                  <a:pt x="1950" y="3327"/>
                </a:lnTo>
                <a:lnTo>
                  <a:pt x="1959" y="3327"/>
                </a:lnTo>
                <a:lnTo>
                  <a:pt x="1959" y="3318"/>
                </a:lnTo>
                <a:lnTo>
                  <a:pt x="1967" y="3318"/>
                </a:lnTo>
                <a:lnTo>
                  <a:pt x="1967" y="3327"/>
                </a:lnTo>
                <a:lnTo>
                  <a:pt x="1959" y="3336"/>
                </a:lnTo>
                <a:lnTo>
                  <a:pt x="1967" y="3345"/>
                </a:lnTo>
                <a:lnTo>
                  <a:pt x="2003" y="3354"/>
                </a:lnTo>
                <a:lnTo>
                  <a:pt x="2020" y="3363"/>
                </a:lnTo>
                <a:lnTo>
                  <a:pt x="2038" y="3363"/>
                </a:lnTo>
                <a:lnTo>
                  <a:pt x="2047" y="3354"/>
                </a:lnTo>
                <a:lnTo>
                  <a:pt x="2073" y="3345"/>
                </a:lnTo>
                <a:lnTo>
                  <a:pt x="2091" y="3327"/>
                </a:lnTo>
                <a:lnTo>
                  <a:pt x="2100" y="3327"/>
                </a:lnTo>
                <a:lnTo>
                  <a:pt x="2109" y="3327"/>
                </a:lnTo>
                <a:lnTo>
                  <a:pt x="2126" y="3336"/>
                </a:lnTo>
                <a:lnTo>
                  <a:pt x="2144" y="3345"/>
                </a:lnTo>
                <a:lnTo>
                  <a:pt x="2135" y="3345"/>
                </a:lnTo>
                <a:lnTo>
                  <a:pt x="2126" y="3345"/>
                </a:lnTo>
                <a:lnTo>
                  <a:pt x="2126" y="3354"/>
                </a:lnTo>
                <a:lnTo>
                  <a:pt x="2117" y="3354"/>
                </a:lnTo>
                <a:lnTo>
                  <a:pt x="2117" y="3363"/>
                </a:lnTo>
                <a:lnTo>
                  <a:pt x="2117" y="3371"/>
                </a:lnTo>
                <a:lnTo>
                  <a:pt x="2117" y="3354"/>
                </a:lnTo>
                <a:lnTo>
                  <a:pt x="2117" y="3345"/>
                </a:lnTo>
                <a:lnTo>
                  <a:pt x="2109" y="3336"/>
                </a:lnTo>
                <a:lnTo>
                  <a:pt x="2100" y="3336"/>
                </a:lnTo>
                <a:lnTo>
                  <a:pt x="2100" y="3345"/>
                </a:lnTo>
                <a:lnTo>
                  <a:pt x="2100" y="3354"/>
                </a:lnTo>
                <a:lnTo>
                  <a:pt x="2100" y="3363"/>
                </a:lnTo>
                <a:lnTo>
                  <a:pt x="2091" y="3371"/>
                </a:lnTo>
                <a:lnTo>
                  <a:pt x="2082" y="3371"/>
                </a:lnTo>
                <a:lnTo>
                  <a:pt x="2082" y="3380"/>
                </a:lnTo>
                <a:lnTo>
                  <a:pt x="2091" y="3380"/>
                </a:lnTo>
                <a:lnTo>
                  <a:pt x="2100" y="3389"/>
                </a:lnTo>
                <a:lnTo>
                  <a:pt x="2117" y="3398"/>
                </a:lnTo>
                <a:lnTo>
                  <a:pt x="2153" y="3416"/>
                </a:lnTo>
                <a:lnTo>
                  <a:pt x="2161" y="3416"/>
                </a:lnTo>
                <a:lnTo>
                  <a:pt x="2179" y="3416"/>
                </a:lnTo>
                <a:lnTo>
                  <a:pt x="2179" y="3424"/>
                </a:lnTo>
                <a:lnTo>
                  <a:pt x="2170" y="3424"/>
                </a:lnTo>
                <a:lnTo>
                  <a:pt x="2179" y="3424"/>
                </a:lnTo>
                <a:lnTo>
                  <a:pt x="2188" y="3424"/>
                </a:lnTo>
                <a:lnTo>
                  <a:pt x="2197" y="3433"/>
                </a:lnTo>
                <a:lnTo>
                  <a:pt x="2214" y="3442"/>
                </a:lnTo>
                <a:lnTo>
                  <a:pt x="2214" y="3451"/>
                </a:lnTo>
                <a:lnTo>
                  <a:pt x="2223" y="3460"/>
                </a:lnTo>
                <a:lnTo>
                  <a:pt x="2232" y="3468"/>
                </a:lnTo>
                <a:lnTo>
                  <a:pt x="2241" y="3477"/>
                </a:lnTo>
                <a:lnTo>
                  <a:pt x="2250" y="3477"/>
                </a:lnTo>
                <a:lnTo>
                  <a:pt x="2250" y="3486"/>
                </a:lnTo>
                <a:lnTo>
                  <a:pt x="2285" y="3504"/>
                </a:lnTo>
                <a:lnTo>
                  <a:pt x="2294" y="3513"/>
                </a:lnTo>
                <a:lnTo>
                  <a:pt x="2311" y="3513"/>
                </a:lnTo>
                <a:lnTo>
                  <a:pt x="2311" y="3521"/>
                </a:lnTo>
                <a:lnTo>
                  <a:pt x="2320" y="3521"/>
                </a:lnTo>
                <a:lnTo>
                  <a:pt x="2329" y="3513"/>
                </a:lnTo>
                <a:lnTo>
                  <a:pt x="2347" y="3504"/>
                </a:lnTo>
                <a:lnTo>
                  <a:pt x="2356" y="3504"/>
                </a:lnTo>
                <a:lnTo>
                  <a:pt x="2356" y="3495"/>
                </a:lnTo>
                <a:lnTo>
                  <a:pt x="2356" y="3486"/>
                </a:lnTo>
                <a:lnTo>
                  <a:pt x="2347" y="3477"/>
                </a:lnTo>
                <a:lnTo>
                  <a:pt x="2338" y="3477"/>
                </a:lnTo>
                <a:lnTo>
                  <a:pt x="2329" y="3477"/>
                </a:lnTo>
                <a:lnTo>
                  <a:pt x="2329" y="3468"/>
                </a:lnTo>
                <a:lnTo>
                  <a:pt x="2320" y="3468"/>
                </a:lnTo>
                <a:lnTo>
                  <a:pt x="2320" y="3460"/>
                </a:lnTo>
                <a:lnTo>
                  <a:pt x="2311" y="3460"/>
                </a:lnTo>
                <a:lnTo>
                  <a:pt x="2303" y="3451"/>
                </a:lnTo>
                <a:lnTo>
                  <a:pt x="2294" y="3451"/>
                </a:lnTo>
                <a:lnTo>
                  <a:pt x="2285" y="3451"/>
                </a:lnTo>
                <a:lnTo>
                  <a:pt x="2285" y="3442"/>
                </a:lnTo>
                <a:lnTo>
                  <a:pt x="2294" y="3442"/>
                </a:lnTo>
                <a:lnTo>
                  <a:pt x="2285" y="3433"/>
                </a:lnTo>
                <a:lnTo>
                  <a:pt x="2303" y="3442"/>
                </a:lnTo>
                <a:lnTo>
                  <a:pt x="2320" y="3442"/>
                </a:lnTo>
                <a:lnTo>
                  <a:pt x="2320" y="3451"/>
                </a:lnTo>
                <a:lnTo>
                  <a:pt x="2329" y="3451"/>
                </a:lnTo>
                <a:lnTo>
                  <a:pt x="2329" y="3460"/>
                </a:lnTo>
                <a:lnTo>
                  <a:pt x="2338" y="3460"/>
                </a:lnTo>
                <a:lnTo>
                  <a:pt x="2347" y="3460"/>
                </a:lnTo>
                <a:lnTo>
                  <a:pt x="2356" y="3460"/>
                </a:lnTo>
                <a:lnTo>
                  <a:pt x="2356" y="3451"/>
                </a:lnTo>
                <a:lnTo>
                  <a:pt x="2347" y="3442"/>
                </a:lnTo>
                <a:lnTo>
                  <a:pt x="2347" y="3433"/>
                </a:lnTo>
                <a:lnTo>
                  <a:pt x="2356" y="3433"/>
                </a:lnTo>
                <a:lnTo>
                  <a:pt x="2356" y="3451"/>
                </a:lnTo>
                <a:lnTo>
                  <a:pt x="2364" y="3451"/>
                </a:lnTo>
                <a:lnTo>
                  <a:pt x="2373" y="3451"/>
                </a:lnTo>
                <a:lnTo>
                  <a:pt x="2356" y="3460"/>
                </a:lnTo>
                <a:lnTo>
                  <a:pt x="2364" y="3477"/>
                </a:lnTo>
                <a:lnTo>
                  <a:pt x="2373" y="3486"/>
                </a:lnTo>
                <a:lnTo>
                  <a:pt x="2364" y="3495"/>
                </a:lnTo>
                <a:lnTo>
                  <a:pt x="2364" y="3504"/>
                </a:lnTo>
                <a:lnTo>
                  <a:pt x="2373" y="3504"/>
                </a:lnTo>
                <a:lnTo>
                  <a:pt x="2391" y="3504"/>
                </a:lnTo>
                <a:lnTo>
                  <a:pt x="2400" y="3504"/>
                </a:lnTo>
                <a:lnTo>
                  <a:pt x="2409" y="3513"/>
                </a:lnTo>
                <a:lnTo>
                  <a:pt x="2409" y="3521"/>
                </a:lnTo>
                <a:lnTo>
                  <a:pt x="2426" y="3521"/>
                </a:lnTo>
                <a:lnTo>
                  <a:pt x="2426" y="3513"/>
                </a:lnTo>
                <a:lnTo>
                  <a:pt x="2426" y="3504"/>
                </a:lnTo>
                <a:lnTo>
                  <a:pt x="2426" y="3486"/>
                </a:lnTo>
                <a:lnTo>
                  <a:pt x="2417" y="3477"/>
                </a:lnTo>
                <a:lnTo>
                  <a:pt x="2417" y="3468"/>
                </a:lnTo>
                <a:lnTo>
                  <a:pt x="2417" y="3460"/>
                </a:lnTo>
                <a:lnTo>
                  <a:pt x="2409" y="3451"/>
                </a:lnTo>
                <a:lnTo>
                  <a:pt x="2409" y="3424"/>
                </a:lnTo>
                <a:lnTo>
                  <a:pt x="2400" y="3416"/>
                </a:lnTo>
                <a:lnTo>
                  <a:pt x="2409" y="3416"/>
                </a:lnTo>
                <a:lnTo>
                  <a:pt x="2400" y="3407"/>
                </a:lnTo>
                <a:lnTo>
                  <a:pt x="2409" y="3398"/>
                </a:lnTo>
                <a:lnTo>
                  <a:pt x="2409" y="3389"/>
                </a:lnTo>
                <a:lnTo>
                  <a:pt x="2409" y="3398"/>
                </a:lnTo>
                <a:lnTo>
                  <a:pt x="2409" y="3407"/>
                </a:lnTo>
                <a:lnTo>
                  <a:pt x="2417" y="3424"/>
                </a:lnTo>
                <a:lnTo>
                  <a:pt x="2426" y="3451"/>
                </a:lnTo>
                <a:lnTo>
                  <a:pt x="2426" y="3460"/>
                </a:lnTo>
                <a:lnTo>
                  <a:pt x="2435" y="3460"/>
                </a:lnTo>
                <a:lnTo>
                  <a:pt x="2435" y="3468"/>
                </a:lnTo>
                <a:lnTo>
                  <a:pt x="2435" y="3477"/>
                </a:lnTo>
                <a:lnTo>
                  <a:pt x="2453" y="3495"/>
                </a:lnTo>
                <a:lnTo>
                  <a:pt x="2461" y="3504"/>
                </a:lnTo>
                <a:lnTo>
                  <a:pt x="2470" y="3504"/>
                </a:lnTo>
                <a:lnTo>
                  <a:pt x="2479" y="3513"/>
                </a:lnTo>
                <a:lnTo>
                  <a:pt x="2488" y="3521"/>
                </a:lnTo>
                <a:lnTo>
                  <a:pt x="2497" y="3513"/>
                </a:lnTo>
                <a:lnTo>
                  <a:pt x="2506" y="3504"/>
                </a:lnTo>
                <a:lnTo>
                  <a:pt x="2514" y="3495"/>
                </a:lnTo>
                <a:lnTo>
                  <a:pt x="2514" y="3486"/>
                </a:lnTo>
                <a:lnTo>
                  <a:pt x="2514" y="3495"/>
                </a:lnTo>
                <a:lnTo>
                  <a:pt x="2506" y="3513"/>
                </a:lnTo>
                <a:lnTo>
                  <a:pt x="2506" y="3521"/>
                </a:lnTo>
                <a:lnTo>
                  <a:pt x="2506" y="3530"/>
                </a:lnTo>
                <a:lnTo>
                  <a:pt x="2506" y="3539"/>
                </a:lnTo>
                <a:lnTo>
                  <a:pt x="2514" y="3548"/>
                </a:lnTo>
                <a:lnTo>
                  <a:pt x="2523" y="3548"/>
                </a:lnTo>
                <a:lnTo>
                  <a:pt x="2523" y="3557"/>
                </a:lnTo>
                <a:lnTo>
                  <a:pt x="2532" y="3557"/>
                </a:lnTo>
                <a:lnTo>
                  <a:pt x="2532" y="3566"/>
                </a:lnTo>
                <a:lnTo>
                  <a:pt x="2532" y="3557"/>
                </a:lnTo>
                <a:lnTo>
                  <a:pt x="2541" y="3557"/>
                </a:lnTo>
                <a:lnTo>
                  <a:pt x="2567" y="3557"/>
                </a:lnTo>
                <a:lnTo>
                  <a:pt x="2541" y="3557"/>
                </a:lnTo>
                <a:lnTo>
                  <a:pt x="2541" y="3566"/>
                </a:lnTo>
                <a:lnTo>
                  <a:pt x="2550" y="3574"/>
                </a:lnTo>
                <a:lnTo>
                  <a:pt x="2576" y="3592"/>
                </a:lnTo>
                <a:lnTo>
                  <a:pt x="2567" y="3592"/>
                </a:lnTo>
                <a:lnTo>
                  <a:pt x="2558" y="3583"/>
                </a:lnTo>
                <a:lnTo>
                  <a:pt x="2541" y="3574"/>
                </a:lnTo>
                <a:lnTo>
                  <a:pt x="2532" y="3583"/>
                </a:lnTo>
                <a:lnTo>
                  <a:pt x="2541" y="3592"/>
                </a:lnTo>
                <a:lnTo>
                  <a:pt x="2550" y="3619"/>
                </a:lnTo>
                <a:lnTo>
                  <a:pt x="2550" y="3636"/>
                </a:lnTo>
                <a:lnTo>
                  <a:pt x="2585" y="3645"/>
                </a:lnTo>
                <a:lnTo>
                  <a:pt x="2594" y="3645"/>
                </a:lnTo>
                <a:lnTo>
                  <a:pt x="2594" y="3654"/>
                </a:lnTo>
                <a:lnTo>
                  <a:pt x="2594" y="3663"/>
                </a:lnTo>
                <a:lnTo>
                  <a:pt x="2603" y="3671"/>
                </a:lnTo>
                <a:lnTo>
                  <a:pt x="2611" y="3671"/>
                </a:lnTo>
                <a:lnTo>
                  <a:pt x="2620" y="3671"/>
                </a:lnTo>
                <a:lnTo>
                  <a:pt x="2620" y="3689"/>
                </a:lnTo>
                <a:lnTo>
                  <a:pt x="2629" y="3689"/>
                </a:lnTo>
                <a:lnTo>
                  <a:pt x="2629" y="3698"/>
                </a:lnTo>
                <a:lnTo>
                  <a:pt x="2638" y="3707"/>
                </a:lnTo>
                <a:lnTo>
                  <a:pt x="2647" y="3716"/>
                </a:lnTo>
                <a:lnTo>
                  <a:pt x="2656" y="3716"/>
                </a:lnTo>
                <a:lnTo>
                  <a:pt x="2656" y="3724"/>
                </a:lnTo>
                <a:lnTo>
                  <a:pt x="2664" y="3733"/>
                </a:lnTo>
                <a:lnTo>
                  <a:pt x="2691" y="3733"/>
                </a:lnTo>
                <a:lnTo>
                  <a:pt x="2673" y="3742"/>
                </a:lnTo>
                <a:lnTo>
                  <a:pt x="2664" y="3742"/>
                </a:lnTo>
                <a:lnTo>
                  <a:pt x="2656" y="3760"/>
                </a:lnTo>
                <a:lnTo>
                  <a:pt x="2647" y="3769"/>
                </a:lnTo>
                <a:lnTo>
                  <a:pt x="2647" y="3777"/>
                </a:lnTo>
                <a:lnTo>
                  <a:pt x="2638" y="3777"/>
                </a:lnTo>
                <a:lnTo>
                  <a:pt x="2638" y="3786"/>
                </a:lnTo>
                <a:lnTo>
                  <a:pt x="2647" y="3795"/>
                </a:lnTo>
                <a:lnTo>
                  <a:pt x="2656" y="3804"/>
                </a:lnTo>
                <a:lnTo>
                  <a:pt x="2664" y="3795"/>
                </a:lnTo>
                <a:lnTo>
                  <a:pt x="2664" y="3786"/>
                </a:lnTo>
                <a:lnTo>
                  <a:pt x="2673" y="3777"/>
                </a:lnTo>
                <a:lnTo>
                  <a:pt x="2664" y="3769"/>
                </a:lnTo>
                <a:lnTo>
                  <a:pt x="2673" y="3769"/>
                </a:lnTo>
                <a:lnTo>
                  <a:pt x="2682" y="3760"/>
                </a:lnTo>
                <a:lnTo>
                  <a:pt x="2708" y="3751"/>
                </a:lnTo>
                <a:lnTo>
                  <a:pt x="2726" y="3742"/>
                </a:lnTo>
                <a:lnTo>
                  <a:pt x="2726" y="3751"/>
                </a:lnTo>
                <a:lnTo>
                  <a:pt x="2717" y="3751"/>
                </a:lnTo>
                <a:lnTo>
                  <a:pt x="2717" y="3760"/>
                </a:lnTo>
                <a:lnTo>
                  <a:pt x="2726" y="3777"/>
                </a:lnTo>
                <a:lnTo>
                  <a:pt x="2735" y="3786"/>
                </a:lnTo>
                <a:lnTo>
                  <a:pt x="2735" y="3795"/>
                </a:lnTo>
                <a:lnTo>
                  <a:pt x="2735" y="3804"/>
                </a:lnTo>
                <a:lnTo>
                  <a:pt x="2735" y="3813"/>
                </a:lnTo>
                <a:lnTo>
                  <a:pt x="2735" y="3822"/>
                </a:lnTo>
                <a:lnTo>
                  <a:pt x="2744" y="3822"/>
                </a:lnTo>
                <a:lnTo>
                  <a:pt x="2744" y="3830"/>
                </a:lnTo>
                <a:lnTo>
                  <a:pt x="2726" y="3830"/>
                </a:lnTo>
                <a:lnTo>
                  <a:pt x="2726" y="3839"/>
                </a:lnTo>
                <a:lnTo>
                  <a:pt x="2726" y="3848"/>
                </a:lnTo>
                <a:lnTo>
                  <a:pt x="2735" y="3866"/>
                </a:lnTo>
                <a:lnTo>
                  <a:pt x="2735" y="3874"/>
                </a:lnTo>
                <a:lnTo>
                  <a:pt x="2753" y="3883"/>
                </a:lnTo>
                <a:lnTo>
                  <a:pt x="2761" y="3883"/>
                </a:lnTo>
                <a:lnTo>
                  <a:pt x="2779" y="3874"/>
                </a:lnTo>
                <a:lnTo>
                  <a:pt x="2788" y="3866"/>
                </a:lnTo>
                <a:lnTo>
                  <a:pt x="2788" y="3857"/>
                </a:lnTo>
                <a:lnTo>
                  <a:pt x="2788" y="3848"/>
                </a:lnTo>
                <a:lnTo>
                  <a:pt x="2797" y="3830"/>
                </a:lnTo>
                <a:lnTo>
                  <a:pt x="2797" y="3822"/>
                </a:lnTo>
                <a:lnTo>
                  <a:pt x="2797" y="3813"/>
                </a:lnTo>
                <a:lnTo>
                  <a:pt x="2797" y="3804"/>
                </a:lnTo>
                <a:lnTo>
                  <a:pt x="2788" y="3795"/>
                </a:lnTo>
                <a:lnTo>
                  <a:pt x="2788" y="3786"/>
                </a:lnTo>
                <a:lnTo>
                  <a:pt x="2797" y="3777"/>
                </a:lnTo>
                <a:lnTo>
                  <a:pt x="2797" y="3769"/>
                </a:lnTo>
                <a:lnTo>
                  <a:pt x="2797" y="3777"/>
                </a:lnTo>
                <a:lnTo>
                  <a:pt x="2797" y="3786"/>
                </a:lnTo>
                <a:lnTo>
                  <a:pt x="2797" y="3795"/>
                </a:lnTo>
                <a:lnTo>
                  <a:pt x="2797" y="3804"/>
                </a:lnTo>
                <a:lnTo>
                  <a:pt x="2797" y="3813"/>
                </a:lnTo>
                <a:lnTo>
                  <a:pt x="2806" y="3822"/>
                </a:lnTo>
                <a:lnTo>
                  <a:pt x="2806" y="3830"/>
                </a:lnTo>
                <a:lnTo>
                  <a:pt x="2797" y="3839"/>
                </a:lnTo>
                <a:lnTo>
                  <a:pt x="2797" y="3848"/>
                </a:lnTo>
                <a:lnTo>
                  <a:pt x="2806" y="3848"/>
                </a:lnTo>
                <a:lnTo>
                  <a:pt x="2814" y="3830"/>
                </a:lnTo>
                <a:lnTo>
                  <a:pt x="2814" y="3822"/>
                </a:lnTo>
                <a:lnTo>
                  <a:pt x="2814" y="3813"/>
                </a:lnTo>
                <a:lnTo>
                  <a:pt x="2814" y="3804"/>
                </a:lnTo>
                <a:lnTo>
                  <a:pt x="2823" y="3804"/>
                </a:lnTo>
                <a:lnTo>
                  <a:pt x="2823" y="3813"/>
                </a:lnTo>
                <a:lnTo>
                  <a:pt x="2832" y="3813"/>
                </a:lnTo>
                <a:lnTo>
                  <a:pt x="2814" y="3830"/>
                </a:lnTo>
                <a:lnTo>
                  <a:pt x="2806" y="3839"/>
                </a:lnTo>
                <a:lnTo>
                  <a:pt x="2806" y="3848"/>
                </a:lnTo>
                <a:lnTo>
                  <a:pt x="2797" y="3866"/>
                </a:lnTo>
                <a:lnTo>
                  <a:pt x="2788" y="3874"/>
                </a:lnTo>
                <a:lnTo>
                  <a:pt x="2788" y="3883"/>
                </a:lnTo>
                <a:lnTo>
                  <a:pt x="2779" y="3892"/>
                </a:lnTo>
                <a:lnTo>
                  <a:pt x="2770" y="3892"/>
                </a:lnTo>
                <a:lnTo>
                  <a:pt x="2770" y="3901"/>
                </a:lnTo>
                <a:lnTo>
                  <a:pt x="2770" y="3910"/>
                </a:lnTo>
                <a:lnTo>
                  <a:pt x="2770" y="3919"/>
                </a:lnTo>
                <a:lnTo>
                  <a:pt x="2770" y="3927"/>
                </a:lnTo>
                <a:lnTo>
                  <a:pt x="2779" y="3936"/>
                </a:lnTo>
                <a:lnTo>
                  <a:pt x="2797" y="3945"/>
                </a:lnTo>
                <a:lnTo>
                  <a:pt x="2806" y="3936"/>
                </a:lnTo>
                <a:lnTo>
                  <a:pt x="2814" y="3936"/>
                </a:lnTo>
                <a:lnTo>
                  <a:pt x="2832" y="3936"/>
                </a:lnTo>
                <a:lnTo>
                  <a:pt x="2814" y="3945"/>
                </a:lnTo>
                <a:lnTo>
                  <a:pt x="2797" y="3945"/>
                </a:lnTo>
                <a:lnTo>
                  <a:pt x="2797" y="3963"/>
                </a:lnTo>
                <a:lnTo>
                  <a:pt x="2788" y="3972"/>
                </a:lnTo>
                <a:lnTo>
                  <a:pt x="2779" y="3989"/>
                </a:lnTo>
                <a:lnTo>
                  <a:pt x="2779" y="3998"/>
                </a:lnTo>
                <a:lnTo>
                  <a:pt x="2797" y="3998"/>
                </a:lnTo>
                <a:lnTo>
                  <a:pt x="2806" y="4007"/>
                </a:lnTo>
                <a:lnTo>
                  <a:pt x="2814" y="4016"/>
                </a:lnTo>
                <a:lnTo>
                  <a:pt x="2823" y="4024"/>
                </a:lnTo>
                <a:lnTo>
                  <a:pt x="2832" y="4033"/>
                </a:lnTo>
                <a:lnTo>
                  <a:pt x="2841" y="4024"/>
                </a:lnTo>
                <a:lnTo>
                  <a:pt x="2858" y="4024"/>
                </a:lnTo>
                <a:lnTo>
                  <a:pt x="2858" y="4016"/>
                </a:lnTo>
                <a:lnTo>
                  <a:pt x="2858" y="3998"/>
                </a:lnTo>
                <a:lnTo>
                  <a:pt x="2867" y="3980"/>
                </a:lnTo>
                <a:lnTo>
                  <a:pt x="2876" y="3980"/>
                </a:lnTo>
                <a:lnTo>
                  <a:pt x="2876" y="3972"/>
                </a:lnTo>
                <a:lnTo>
                  <a:pt x="2876" y="3980"/>
                </a:lnTo>
                <a:lnTo>
                  <a:pt x="2885" y="3980"/>
                </a:lnTo>
                <a:lnTo>
                  <a:pt x="2894" y="3972"/>
                </a:lnTo>
                <a:lnTo>
                  <a:pt x="2903" y="3972"/>
                </a:lnTo>
                <a:lnTo>
                  <a:pt x="2911" y="3972"/>
                </a:lnTo>
                <a:lnTo>
                  <a:pt x="2903" y="3980"/>
                </a:lnTo>
                <a:lnTo>
                  <a:pt x="2894" y="3980"/>
                </a:lnTo>
                <a:lnTo>
                  <a:pt x="2894" y="3989"/>
                </a:lnTo>
                <a:lnTo>
                  <a:pt x="2903" y="4007"/>
                </a:lnTo>
                <a:lnTo>
                  <a:pt x="2911" y="4016"/>
                </a:lnTo>
                <a:lnTo>
                  <a:pt x="2920" y="4007"/>
                </a:lnTo>
                <a:lnTo>
                  <a:pt x="2929" y="4007"/>
                </a:lnTo>
                <a:lnTo>
                  <a:pt x="2938" y="4016"/>
                </a:lnTo>
                <a:lnTo>
                  <a:pt x="2955" y="4024"/>
                </a:lnTo>
                <a:lnTo>
                  <a:pt x="2955" y="4033"/>
                </a:lnTo>
                <a:lnTo>
                  <a:pt x="2947" y="4024"/>
                </a:lnTo>
                <a:lnTo>
                  <a:pt x="2938" y="4016"/>
                </a:lnTo>
                <a:lnTo>
                  <a:pt x="2929" y="4016"/>
                </a:lnTo>
                <a:lnTo>
                  <a:pt x="2920" y="4016"/>
                </a:lnTo>
                <a:lnTo>
                  <a:pt x="2911" y="4016"/>
                </a:lnTo>
                <a:lnTo>
                  <a:pt x="2885" y="4007"/>
                </a:lnTo>
                <a:lnTo>
                  <a:pt x="2885" y="3989"/>
                </a:lnTo>
                <a:lnTo>
                  <a:pt x="2876" y="3989"/>
                </a:lnTo>
                <a:lnTo>
                  <a:pt x="2867" y="3998"/>
                </a:lnTo>
                <a:lnTo>
                  <a:pt x="2858" y="4007"/>
                </a:lnTo>
                <a:lnTo>
                  <a:pt x="2867" y="4016"/>
                </a:lnTo>
                <a:lnTo>
                  <a:pt x="2867" y="4024"/>
                </a:lnTo>
                <a:lnTo>
                  <a:pt x="2885" y="4024"/>
                </a:lnTo>
                <a:lnTo>
                  <a:pt x="2903" y="4033"/>
                </a:lnTo>
                <a:lnTo>
                  <a:pt x="2911" y="4042"/>
                </a:lnTo>
                <a:lnTo>
                  <a:pt x="2911" y="4069"/>
                </a:lnTo>
                <a:lnTo>
                  <a:pt x="2920" y="4077"/>
                </a:lnTo>
                <a:lnTo>
                  <a:pt x="2938" y="4069"/>
                </a:lnTo>
                <a:lnTo>
                  <a:pt x="2947" y="4069"/>
                </a:lnTo>
                <a:lnTo>
                  <a:pt x="2938" y="4077"/>
                </a:lnTo>
                <a:lnTo>
                  <a:pt x="2938" y="4095"/>
                </a:lnTo>
                <a:lnTo>
                  <a:pt x="2929" y="4113"/>
                </a:lnTo>
                <a:lnTo>
                  <a:pt x="2929" y="4122"/>
                </a:lnTo>
                <a:lnTo>
                  <a:pt x="2938" y="4122"/>
                </a:lnTo>
                <a:lnTo>
                  <a:pt x="2947" y="4104"/>
                </a:lnTo>
                <a:lnTo>
                  <a:pt x="2955" y="4104"/>
                </a:lnTo>
                <a:lnTo>
                  <a:pt x="2947" y="4113"/>
                </a:lnTo>
                <a:lnTo>
                  <a:pt x="2947" y="4122"/>
                </a:lnTo>
                <a:lnTo>
                  <a:pt x="2947" y="4130"/>
                </a:lnTo>
                <a:lnTo>
                  <a:pt x="2920" y="4139"/>
                </a:lnTo>
                <a:lnTo>
                  <a:pt x="2938" y="4157"/>
                </a:lnTo>
                <a:lnTo>
                  <a:pt x="2938" y="4183"/>
                </a:lnTo>
                <a:lnTo>
                  <a:pt x="2947" y="4166"/>
                </a:lnTo>
                <a:lnTo>
                  <a:pt x="2955" y="4139"/>
                </a:lnTo>
                <a:lnTo>
                  <a:pt x="2964" y="4130"/>
                </a:lnTo>
                <a:lnTo>
                  <a:pt x="2973" y="4130"/>
                </a:lnTo>
                <a:lnTo>
                  <a:pt x="2982" y="4122"/>
                </a:lnTo>
                <a:lnTo>
                  <a:pt x="3017" y="4095"/>
                </a:lnTo>
                <a:lnTo>
                  <a:pt x="3017" y="4086"/>
                </a:lnTo>
                <a:lnTo>
                  <a:pt x="3017" y="4077"/>
                </a:lnTo>
                <a:lnTo>
                  <a:pt x="3026" y="4077"/>
                </a:lnTo>
                <a:lnTo>
                  <a:pt x="3026" y="4086"/>
                </a:lnTo>
                <a:lnTo>
                  <a:pt x="3026" y="4095"/>
                </a:lnTo>
                <a:lnTo>
                  <a:pt x="3008" y="4104"/>
                </a:lnTo>
                <a:lnTo>
                  <a:pt x="3008" y="4113"/>
                </a:lnTo>
                <a:lnTo>
                  <a:pt x="3008" y="4122"/>
                </a:lnTo>
                <a:lnTo>
                  <a:pt x="3026" y="4130"/>
                </a:lnTo>
                <a:lnTo>
                  <a:pt x="3026" y="4139"/>
                </a:lnTo>
                <a:lnTo>
                  <a:pt x="3044" y="4148"/>
                </a:lnTo>
                <a:lnTo>
                  <a:pt x="3035" y="4148"/>
                </a:lnTo>
                <a:lnTo>
                  <a:pt x="3026" y="4139"/>
                </a:lnTo>
                <a:lnTo>
                  <a:pt x="3026" y="4130"/>
                </a:lnTo>
                <a:lnTo>
                  <a:pt x="3017" y="4130"/>
                </a:lnTo>
                <a:lnTo>
                  <a:pt x="3008" y="4130"/>
                </a:lnTo>
                <a:lnTo>
                  <a:pt x="3008" y="4122"/>
                </a:lnTo>
                <a:lnTo>
                  <a:pt x="2991" y="4122"/>
                </a:lnTo>
                <a:lnTo>
                  <a:pt x="2982" y="4130"/>
                </a:lnTo>
                <a:lnTo>
                  <a:pt x="2973" y="4130"/>
                </a:lnTo>
                <a:lnTo>
                  <a:pt x="2964" y="4139"/>
                </a:lnTo>
                <a:lnTo>
                  <a:pt x="2964" y="4148"/>
                </a:lnTo>
                <a:lnTo>
                  <a:pt x="2955" y="4157"/>
                </a:lnTo>
                <a:lnTo>
                  <a:pt x="2964" y="4157"/>
                </a:lnTo>
                <a:lnTo>
                  <a:pt x="2964" y="4166"/>
                </a:lnTo>
                <a:lnTo>
                  <a:pt x="2955" y="4175"/>
                </a:lnTo>
                <a:lnTo>
                  <a:pt x="2955" y="4183"/>
                </a:lnTo>
                <a:lnTo>
                  <a:pt x="2955" y="4192"/>
                </a:lnTo>
                <a:lnTo>
                  <a:pt x="2964" y="4201"/>
                </a:lnTo>
                <a:lnTo>
                  <a:pt x="2964" y="4210"/>
                </a:lnTo>
                <a:lnTo>
                  <a:pt x="2973" y="4210"/>
                </a:lnTo>
                <a:lnTo>
                  <a:pt x="2982" y="4201"/>
                </a:lnTo>
                <a:lnTo>
                  <a:pt x="2991" y="4192"/>
                </a:lnTo>
                <a:lnTo>
                  <a:pt x="3000" y="4183"/>
                </a:lnTo>
                <a:lnTo>
                  <a:pt x="3017" y="4183"/>
                </a:lnTo>
                <a:lnTo>
                  <a:pt x="3044" y="4183"/>
                </a:lnTo>
                <a:lnTo>
                  <a:pt x="3044" y="4192"/>
                </a:lnTo>
                <a:lnTo>
                  <a:pt x="3026" y="4192"/>
                </a:lnTo>
                <a:lnTo>
                  <a:pt x="3000" y="4192"/>
                </a:lnTo>
                <a:lnTo>
                  <a:pt x="2991" y="4201"/>
                </a:lnTo>
                <a:lnTo>
                  <a:pt x="2973" y="4219"/>
                </a:lnTo>
                <a:lnTo>
                  <a:pt x="2973" y="4227"/>
                </a:lnTo>
                <a:lnTo>
                  <a:pt x="2973" y="4245"/>
                </a:lnTo>
                <a:lnTo>
                  <a:pt x="2982" y="4245"/>
                </a:lnTo>
                <a:lnTo>
                  <a:pt x="2991" y="4254"/>
                </a:lnTo>
                <a:lnTo>
                  <a:pt x="3000" y="4263"/>
                </a:lnTo>
                <a:lnTo>
                  <a:pt x="3017" y="4272"/>
                </a:lnTo>
                <a:lnTo>
                  <a:pt x="3026" y="4263"/>
                </a:lnTo>
                <a:lnTo>
                  <a:pt x="3053" y="4263"/>
                </a:lnTo>
                <a:lnTo>
                  <a:pt x="3061" y="4254"/>
                </a:lnTo>
                <a:lnTo>
                  <a:pt x="3061" y="4263"/>
                </a:lnTo>
                <a:lnTo>
                  <a:pt x="3061" y="4272"/>
                </a:lnTo>
                <a:lnTo>
                  <a:pt x="3070" y="4272"/>
                </a:lnTo>
                <a:lnTo>
                  <a:pt x="3061" y="4280"/>
                </a:lnTo>
                <a:lnTo>
                  <a:pt x="3061" y="4289"/>
                </a:lnTo>
                <a:lnTo>
                  <a:pt x="3070" y="4289"/>
                </a:lnTo>
                <a:lnTo>
                  <a:pt x="3097" y="4280"/>
                </a:lnTo>
                <a:lnTo>
                  <a:pt x="3105" y="4280"/>
                </a:lnTo>
                <a:lnTo>
                  <a:pt x="3105" y="4289"/>
                </a:lnTo>
                <a:lnTo>
                  <a:pt x="3088" y="4289"/>
                </a:lnTo>
                <a:lnTo>
                  <a:pt x="3079" y="4289"/>
                </a:lnTo>
                <a:lnTo>
                  <a:pt x="3061" y="4298"/>
                </a:lnTo>
                <a:lnTo>
                  <a:pt x="3070" y="4298"/>
                </a:lnTo>
                <a:lnTo>
                  <a:pt x="3079" y="4298"/>
                </a:lnTo>
                <a:lnTo>
                  <a:pt x="3088" y="4307"/>
                </a:lnTo>
                <a:lnTo>
                  <a:pt x="3097" y="4307"/>
                </a:lnTo>
                <a:lnTo>
                  <a:pt x="3105" y="4307"/>
                </a:lnTo>
                <a:lnTo>
                  <a:pt x="3114" y="4307"/>
                </a:lnTo>
                <a:lnTo>
                  <a:pt x="3123" y="4307"/>
                </a:lnTo>
                <a:lnTo>
                  <a:pt x="3123" y="4298"/>
                </a:lnTo>
                <a:lnTo>
                  <a:pt x="3132" y="4289"/>
                </a:lnTo>
                <a:lnTo>
                  <a:pt x="3132" y="4298"/>
                </a:lnTo>
                <a:lnTo>
                  <a:pt x="3132" y="4307"/>
                </a:lnTo>
                <a:lnTo>
                  <a:pt x="3150" y="4307"/>
                </a:lnTo>
                <a:lnTo>
                  <a:pt x="3167" y="4307"/>
                </a:lnTo>
                <a:lnTo>
                  <a:pt x="3167" y="4298"/>
                </a:lnTo>
                <a:lnTo>
                  <a:pt x="3176" y="4289"/>
                </a:lnTo>
                <a:lnTo>
                  <a:pt x="3176" y="4280"/>
                </a:lnTo>
                <a:lnTo>
                  <a:pt x="3176" y="4272"/>
                </a:lnTo>
                <a:lnTo>
                  <a:pt x="3176" y="4280"/>
                </a:lnTo>
                <a:lnTo>
                  <a:pt x="3176" y="4289"/>
                </a:lnTo>
                <a:lnTo>
                  <a:pt x="3176" y="4298"/>
                </a:lnTo>
                <a:lnTo>
                  <a:pt x="3167" y="4316"/>
                </a:lnTo>
                <a:lnTo>
                  <a:pt x="3176" y="4325"/>
                </a:lnTo>
                <a:lnTo>
                  <a:pt x="3185" y="4342"/>
                </a:lnTo>
                <a:lnTo>
                  <a:pt x="3185" y="4351"/>
                </a:lnTo>
                <a:lnTo>
                  <a:pt x="3194" y="4360"/>
                </a:lnTo>
                <a:lnTo>
                  <a:pt x="3211" y="4369"/>
                </a:lnTo>
                <a:lnTo>
                  <a:pt x="3211" y="4378"/>
                </a:lnTo>
                <a:lnTo>
                  <a:pt x="3220" y="4378"/>
                </a:lnTo>
                <a:lnTo>
                  <a:pt x="3229" y="4369"/>
                </a:lnTo>
                <a:lnTo>
                  <a:pt x="3238" y="4369"/>
                </a:lnTo>
                <a:lnTo>
                  <a:pt x="3247" y="4360"/>
                </a:lnTo>
                <a:lnTo>
                  <a:pt x="3247" y="4351"/>
                </a:lnTo>
                <a:lnTo>
                  <a:pt x="3255" y="4342"/>
                </a:lnTo>
                <a:lnTo>
                  <a:pt x="3247" y="4333"/>
                </a:lnTo>
                <a:lnTo>
                  <a:pt x="3255" y="4333"/>
                </a:lnTo>
                <a:lnTo>
                  <a:pt x="3255" y="4342"/>
                </a:lnTo>
                <a:lnTo>
                  <a:pt x="3255" y="4351"/>
                </a:lnTo>
                <a:lnTo>
                  <a:pt x="3247" y="4351"/>
                </a:lnTo>
                <a:lnTo>
                  <a:pt x="3247" y="4369"/>
                </a:lnTo>
                <a:lnTo>
                  <a:pt x="3255" y="4378"/>
                </a:lnTo>
                <a:lnTo>
                  <a:pt x="3255" y="4386"/>
                </a:lnTo>
                <a:lnTo>
                  <a:pt x="3264" y="4386"/>
                </a:lnTo>
                <a:lnTo>
                  <a:pt x="3273" y="4386"/>
                </a:lnTo>
                <a:lnTo>
                  <a:pt x="3264" y="4395"/>
                </a:lnTo>
                <a:lnTo>
                  <a:pt x="3255" y="4395"/>
                </a:lnTo>
                <a:lnTo>
                  <a:pt x="3255" y="4386"/>
                </a:lnTo>
                <a:lnTo>
                  <a:pt x="3247" y="4378"/>
                </a:lnTo>
                <a:lnTo>
                  <a:pt x="3238" y="4378"/>
                </a:lnTo>
                <a:lnTo>
                  <a:pt x="3238" y="4386"/>
                </a:lnTo>
                <a:lnTo>
                  <a:pt x="3247" y="4395"/>
                </a:lnTo>
                <a:lnTo>
                  <a:pt x="3247" y="4404"/>
                </a:lnTo>
                <a:lnTo>
                  <a:pt x="3255" y="4404"/>
                </a:lnTo>
                <a:lnTo>
                  <a:pt x="3273" y="4413"/>
                </a:lnTo>
                <a:lnTo>
                  <a:pt x="3282" y="4413"/>
                </a:lnTo>
                <a:lnTo>
                  <a:pt x="3282" y="4404"/>
                </a:lnTo>
                <a:lnTo>
                  <a:pt x="3291" y="4404"/>
                </a:lnTo>
                <a:lnTo>
                  <a:pt x="3291" y="4395"/>
                </a:lnTo>
                <a:lnTo>
                  <a:pt x="3300" y="4386"/>
                </a:lnTo>
                <a:lnTo>
                  <a:pt x="3300" y="4395"/>
                </a:lnTo>
                <a:lnTo>
                  <a:pt x="3300" y="4404"/>
                </a:lnTo>
                <a:lnTo>
                  <a:pt x="3300" y="4413"/>
                </a:lnTo>
                <a:lnTo>
                  <a:pt x="3291" y="4413"/>
                </a:lnTo>
                <a:lnTo>
                  <a:pt x="3300" y="4413"/>
                </a:lnTo>
                <a:lnTo>
                  <a:pt x="3317" y="4413"/>
                </a:lnTo>
                <a:lnTo>
                  <a:pt x="3326" y="4413"/>
                </a:lnTo>
                <a:lnTo>
                  <a:pt x="3317" y="4422"/>
                </a:lnTo>
                <a:lnTo>
                  <a:pt x="3308" y="4422"/>
                </a:lnTo>
                <a:lnTo>
                  <a:pt x="3300" y="4422"/>
                </a:lnTo>
                <a:lnTo>
                  <a:pt x="3300" y="4430"/>
                </a:lnTo>
                <a:lnTo>
                  <a:pt x="3300" y="4439"/>
                </a:lnTo>
                <a:lnTo>
                  <a:pt x="3308" y="4439"/>
                </a:lnTo>
                <a:lnTo>
                  <a:pt x="3308" y="4448"/>
                </a:lnTo>
                <a:lnTo>
                  <a:pt x="3317" y="4448"/>
                </a:lnTo>
                <a:lnTo>
                  <a:pt x="3317" y="4439"/>
                </a:lnTo>
                <a:lnTo>
                  <a:pt x="3326" y="4439"/>
                </a:lnTo>
                <a:lnTo>
                  <a:pt x="3326" y="4448"/>
                </a:lnTo>
                <a:lnTo>
                  <a:pt x="3335" y="4448"/>
                </a:lnTo>
                <a:lnTo>
                  <a:pt x="3335" y="4466"/>
                </a:lnTo>
                <a:lnTo>
                  <a:pt x="3344" y="4466"/>
                </a:lnTo>
                <a:lnTo>
                  <a:pt x="3353" y="4466"/>
                </a:lnTo>
                <a:lnTo>
                  <a:pt x="3353" y="4475"/>
                </a:lnTo>
                <a:lnTo>
                  <a:pt x="3353" y="4492"/>
                </a:lnTo>
                <a:lnTo>
                  <a:pt x="3344" y="4492"/>
                </a:lnTo>
                <a:lnTo>
                  <a:pt x="3344" y="4501"/>
                </a:lnTo>
                <a:lnTo>
                  <a:pt x="3353" y="4501"/>
                </a:lnTo>
                <a:lnTo>
                  <a:pt x="3353" y="4510"/>
                </a:lnTo>
                <a:lnTo>
                  <a:pt x="3361" y="4519"/>
                </a:lnTo>
                <a:lnTo>
                  <a:pt x="3353" y="4519"/>
                </a:lnTo>
                <a:lnTo>
                  <a:pt x="3353" y="4528"/>
                </a:lnTo>
                <a:lnTo>
                  <a:pt x="3361" y="4536"/>
                </a:lnTo>
                <a:lnTo>
                  <a:pt x="3361" y="4528"/>
                </a:lnTo>
                <a:lnTo>
                  <a:pt x="3370" y="4536"/>
                </a:lnTo>
                <a:lnTo>
                  <a:pt x="3370" y="4545"/>
                </a:lnTo>
                <a:lnTo>
                  <a:pt x="3361" y="4554"/>
                </a:lnTo>
                <a:lnTo>
                  <a:pt x="3361" y="4563"/>
                </a:lnTo>
                <a:lnTo>
                  <a:pt x="3361" y="4572"/>
                </a:lnTo>
                <a:lnTo>
                  <a:pt x="3361" y="4581"/>
                </a:lnTo>
                <a:lnTo>
                  <a:pt x="3361" y="4589"/>
                </a:lnTo>
                <a:lnTo>
                  <a:pt x="3361" y="4598"/>
                </a:lnTo>
                <a:lnTo>
                  <a:pt x="3361" y="4607"/>
                </a:lnTo>
                <a:lnTo>
                  <a:pt x="3353" y="4607"/>
                </a:lnTo>
                <a:lnTo>
                  <a:pt x="3344" y="4616"/>
                </a:lnTo>
                <a:lnTo>
                  <a:pt x="3344" y="4625"/>
                </a:lnTo>
                <a:lnTo>
                  <a:pt x="3335" y="4625"/>
                </a:lnTo>
                <a:lnTo>
                  <a:pt x="3326" y="4625"/>
                </a:lnTo>
                <a:lnTo>
                  <a:pt x="3317" y="4625"/>
                </a:lnTo>
                <a:lnTo>
                  <a:pt x="3317" y="4616"/>
                </a:lnTo>
                <a:lnTo>
                  <a:pt x="3326" y="4607"/>
                </a:lnTo>
                <a:lnTo>
                  <a:pt x="3335" y="4616"/>
                </a:lnTo>
                <a:lnTo>
                  <a:pt x="3335" y="4607"/>
                </a:lnTo>
                <a:lnTo>
                  <a:pt x="3344" y="4607"/>
                </a:lnTo>
                <a:lnTo>
                  <a:pt x="3353" y="4598"/>
                </a:lnTo>
                <a:lnTo>
                  <a:pt x="3353" y="4589"/>
                </a:lnTo>
                <a:lnTo>
                  <a:pt x="3344" y="4589"/>
                </a:lnTo>
                <a:lnTo>
                  <a:pt x="3344" y="4581"/>
                </a:lnTo>
                <a:lnTo>
                  <a:pt x="3344" y="4572"/>
                </a:lnTo>
                <a:lnTo>
                  <a:pt x="3353" y="4563"/>
                </a:lnTo>
                <a:lnTo>
                  <a:pt x="3353" y="4545"/>
                </a:lnTo>
                <a:lnTo>
                  <a:pt x="3344" y="4545"/>
                </a:lnTo>
                <a:lnTo>
                  <a:pt x="3344" y="4554"/>
                </a:lnTo>
                <a:lnTo>
                  <a:pt x="3335" y="4563"/>
                </a:lnTo>
                <a:lnTo>
                  <a:pt x="3335" y="4572"/>
                </a:lnTo>
                <a:lnTo>
                  <a:pt x="3326" y="4572"/>
                </a:lnTo>
                <a:lnTo>
                  <a:pt x="3326" y="4581"/>
                </a:lnTo>
                <a:lnTo>
                  <a:pt x="3317" y="4581"/>
                </a:lnTo>
                <a:lnTo>
                  <a:pt x="3308" y="4589"/>
                </a:lnTo>
                <a:lnTo>
                  <a:pt x="3308" y="4598"/>
                </a:lnTo>
                <a:lnTo>
                  <a:pt x="3317" y="4598"/>
                </a:lnTo>
                <a:lnTo>
                  <a:pt x="3326" y="4598"/>
                </a:lnTo>
                <a:lnTo>
                  <a:pt x="3317" y="4598"/>
                </a:lnTo>
                <a:lnTo>
                  <a:pt x="3308" y="4607"/>
                </a:lnTo>
                <a:lnTo>
                  <a:pt x="3308" y="4598"/>
                </a:lnTo>
                <a:lnTo>
                  <a:pt x="3308" y="4581"/>
                </a:lnTo>
                <a:lnTo>
                  <a:pt x="3326" y="4563"/>
                </a:lnTo>
                <a:lnTo>
                  <a:pt x="3335" y="4563"/>
                </a:lnTo>
                <a:lnTo>
                  <a:pt x="3344" y="4554"/>
                </a:lnTo>
                <a:lnTo>
                  <a:pt x="3344" y="4545"/>
                </a:lnTo>
                <a:lnTo>
                  <a:pt x="3335" y="4536"/>
                </a:lnTo>
                <a:lnTo>
                  <a:pt x="3335" y="4528"/>
                </a:lnTo>
                <a:lnTo>
                  <a:pt x="3326" y="4536"/>
                </a:lnTo>
                <a:lnTo>
                  <a:pt x="3317" y="4536"/>
                </a:lnTo>
                <a:lnTo>
                  <a:pt x="3308" y="4528"/>
                </a:lnTo>
                <a:lnTo>
                  <a:pt x="3300" y="4528"/>
                </a:lnTo>
                <a:lnTo>
                  <a:pt x="3291" y="4528"/>
                </a:lnTo>
                <a:lnTo>
                  <a:pt x="3247" y="4528"/>
                </a:lnTo>
                <a:lnTo>
                  <a:pt x="3238" y="4528"/>
                </a:lnTo>
                <a:lnTo>
                  <a:pt x="3229" y="4519"/>
                </a:lnTo>
                <a:lnTo>
                  <a:pt x="3211" y="4510"/>
                </a:lnTo>
                <a:lnTo>
                  <a:pt x="3194" y="4510"/>
                </a:lnTo>
                <a:lnTo>
                  <a:pt x="3194" y="4519"/>
                </a:lnTo>
                <a:lnTo>
                  <a:pt x="3194" y="4528"/>
                </a:lnTo>
                <a:lnTo>
                  <a:pt x="3194" y="4545"/>
                </a:lnTo>
                <a:lnTo>
                  <a:pt x="3194" y="4554"/>
                </a:lnTo>
                <a:lnTo>
                  <a:pt x="3211" y="4563"/>
                </a:lnTo>
                <a:lnTo>
                  <a:pt x="3211" y="4572"/>
                </a:lnTo>
                <a:lnTo>
                  <a:pt x="3220" y="4598"/>
                </a:lnTo>
                <a:lnTo>
                  <a:pt x="3229" y="4616"/>
                </a:lnTo>
                <a:lnTo>
                  <a:pt x="3229" y="4625"/>
                </a:lnTo>
                <a:lnTo>
                  <a:pt x="3229" y="4633"/>
                </a:lnTo>
                <a:lnTo>
                  <a:pt x="3229" y="4642"/>
                </a:lnTo>
                <a:lnTo>
                  <a:pt x="3238" y="4633"/>
                </a:lnTo>
                <a:lnTo>
                  <a:pt x="3247" y="4633"/>
                </a:lnTo>
                <a:lnTo>
                  <a:pt x="3255" y="4642"/>
                </a:lnTo>
                <a:lnTo>
                  <a:pt x="3238" y="4651"/>
                </a:lnTo>
                <a:lnTo>
                  <a:pt x="3238" y="4660"/>
                </a:lnTo>
                <a:lnTo>
                  <a:pt x="3247" y="4660"/>
                </a:lnTo>
                <a:lnTo>
                  <a:pt x="3247" y="4669"/>
                </a:lnTo>
                <a:lnTo>
                  <a:pt x="3247" y="4678"/>
                </a:lnTo>
                <a:lnTo>
                  <a:pt x="3247" y="4686"/>
                </a:lnTo>
                <a:lnTo>
                  <a:pt x="3238" y="4678"/>
                </a:lnTo>
                <a:lnTo>
                  <a:pt x="3238" y="4669"/>
                </a:lnTo>
                <a:lnTo>
                  <a:pt x="3238" y="4686"/>
                </a:lnTo>
                <a:lnTo>
                  <a:pt x="3238" y="4695"/>
                </a:lnTo>
                <a:lnTo>
                  <a:pt x="3238" y="4704"/>
                </a:lnTo>
                <a:lnTo>
                  <a:pt x="3247" y="4695"/>
                </a:lnTo>
                <a:lnTo>
                  <a:pt x="3247" y="4704"/>
                </a:lnTo>
                <a:lnTo>
                  <a:pt x="3264" y="4704"/>
                </a:lnTo>
                <a:lnTo>
                  <a:pt x="3282" y="4704"/>
                </a:lnTo>
                <a:lnTo>
                  <a:pt x="3291" y="4704"/>
                </a:lnTo>
                <a:lnTo>
                  <a:pt x="3291" y="4713"/>
                </a:lnTo>
                <a:lnTo>
                  <a:pt x="3300" y="4713"/>
                </a:lnTo>
                <a:lnTo>
                  <a:pt x="3291" y="4713"/>
                </a:lnTo>
                <a:lnTo>
                  <a:pt x="3282" y="4704"/>
                </a:lnTo>
                <a:lnTo>
                  <a:pt x="3264" y="4713"/>
                </a:lnTo>
                <a:lnTo>
                  <a:pt x="3247" y="4713"/>
                </a:lnTo>
                <a:lnTo>
                  <a:pt x="3247" y="4704"/>
                </a:lnTo>
                <a:lnTo>
                  <a:pt x="3247" y="4713"/>
                </a:lnTo>
                <a:lnTo>
                  <a:pt x="3247" y="4739"/>
                </a:lnTo>
                <a:lnTo>
                  <a:pt x="3247" y="4766"/>
                </a:lnTo>
                <a:lnTo>
                  <a:pt x="3247" y="4775"/>
                </a:lnTo>
                <a:lnTo>
                  <a:pt x="3247" y="4784"/>
                </a:lnTo>
                <a:lnTo>
                  <a:pt x="3238" y="4836"/>
                </a:lnTo>
                <a:lnTo>
                  <a:pt x="3238" y="4854"/>
                </a:lnTo>
                <a:lnTo>
                  <a:pt x="3238" y="4863"/>
                </a:lnTo>
                <a:lnTo>
                  <a:pt x="3238" y="4872"/>
                </a:lnTo>
                <a:lnTo>
                  <a:pt x="3238" y="4881"/>
                </a:lnTo>
                <a:lnTo>
                  <a:pt x="3229" y="4907"/>
                </a:lnTo>
                <a:lnTo>
                  <a:pt x="3229" y="4934"/>
                </a:lnTo>
                <a:lnTo>
                  <a:pt x="3229" y="4942"/>
                </a:lnTo>
                <a:lnTo>
                  <a:pt x="3229" y="4951"/>
                </a:lnTo>
                <a:lnTo>
                  <a:pt x="3220" y="4960"/>
                </a:lnTo>
                <a:lnTo>
                  <a:pt x="3229" y="4960"/>
                </a:lnTo>
                <a:lnTo>
                  <a:pt x="3220" y="4969"/>
                </a:lnTo>
                <a:lnTo>
                  <a:pt x="3211" y="4995"/>
                </a:lnTo>
                <a:lnTo>
                  <a:pt x="3203" y="5004"/>
                </a:lnTo>
                <a:lnTo>
                  <a:pt x="3203" y="5013"/>
                </a:lnTo>
                <a:lnTo>
                  <a:pt x="3211" y="5031"/>
                </a:lnTo>
                <a:lnTo>
                  <a:pt x="3211" y="5057"/>
                </a:lnTo>
                <a:lnTo>
                  <a:pt x="3220" y="5075"/>
                </a:lnTo>
                <a:lnTo>
                  <a:pt x="3229" y="5084"/>
                </a:lnTo>
                <a:lnTo>
                  <a:pt x="3229" y="5092"/>
                </a:lnTo>
                <a:lnTo>
                  <a:pt x="3229" y="5101"/>
                </a:lnTo>
                <a:lnTo>
                  <a:pt x="3229" y="5110"/>
                </a:lnTo>
                <a:lnTo>
                  <a:pt x="3238" y="5119"/>
                </a:lnTo>
                <a:lnTo>
                  <a:pt x="3238" y="5137"/>
                </a:lnTo>
                <a:lnTo>
                  <a:pt x="3229" y="5163"/>
                </a:lnTo>
                <a:lnTo>
                  <a:pt x="3229" y="5181"/>
                </a:lnTo>
                <a:lnTo>
                  <a:pt x="3229" y="5189"/>
                </a:lnTo>
                <a:lnTo>
                  <a:pt x="3229" y="5198"/>
                </a:lnTo>
                <a:lnTo>
                  <a:pt x="3220" y="5198"/>
                </a:lnTo>
                <a:lnTo>
                  <a:pt x="3229" y="5198"/>
                </a:lnTo>
                <a:lnTo>
                  <a:pt x="3220" y="5198"/>
                </a:lnTo>
                <a:lnTo>
                  <a:pt x="3220" y="5207"/>
                </a:lnTo>
                <a:lnTo>
                  <a:pt x="3211" y="5216"/>
                </a:lnTo>
                <a:lnTo>
                  <a:pt x="3220" y="5225"/>
                </a:lnTo>
                <a:lnTo>
                  <a:pt x="3220" y="5242"/>
                </a:lnTo>
                <a:lnTo>
                  <a:pt x="3238" y="5251"/>
                </a:lnTo>
                <a:lnTo>
                  <a:pt x="3255" y="5269"/>
                </a:lnTo>
                <a:lnTo>
                  <a:pt x="3255" y="5278"/>
                </a:lnTo>
                <a:lnTo>
                  <a:pt x="3255" y="5295"/>
                </a:lnTo>
                <a:lnTo>
                  <a:pt x="3255" y="5304"/>
                </a:lnTo>
                <a:lnTo>
                  <a:pt x="3255" y="5313"/>
                </a:lnTo>
                <a:lnTo>
                  <a:pt x="3264" y="5340"/>
                </a:lnTo>
                <a:lnTo>
                  <a:pt x="3264" y="5357"/>
                </a:lnTo>
                <a:lnTo>
                  <a:pt x="3282" y="5375"/>
                </a:lnTo>
                <a:lnTo>
                  <a:pt x="3291" y="5384"/>
                </a:lnTo>
                <a:lnTo>
                  <a:pt x="3308" y="5392"/>
                </a:lnTo>
                <a:lnTo>
                  <a:pt x="3308" y="5410"/>
                </a:lnTo>
                <a:lnTo>
                  <a:pt x="3317" y="5410"/>
                </a:lnTo>
                <a:lnTo>
                  <a:pt x="3326" y="5419"/>
                </a:lnTo>
                <a:lnTo>
                  <a:pt x="3317" y="5410"/>
                </a:lnTo>
                <a:lnTo>
                  <a:pt x="3317" y="5428"/>
                </a:lnTo>
                <a:lnTo>
                  <a:pt x="3317" y="5437"/>
                </a:lnTo>
                <a:lnTo>
                  <a:pt x="3317" y="5428"/>
                </a:lnTo>
                <a:lnTo>
                  <a:pt x="3326" y="5428"/>
                </a:lnTo>
                <a:lnTo>
                  <a:pt x="3335" y="5437"/>
                </a:lnTo>
                <a:lnTo>
                  <a:pt x="3344" y="5437"/>
                </a:lnTo>
                <a:lnTo>
                  <a:pt x="3344" y="5445"/>
                </a:lnTo>
                <a:lnTo>
                  <a:pt x="3353" y="5445"/>
                </a:lnTo>
                <a:lnTo>
                  <a:pt x="3353" y="5437"/>
                </a:lnTo>
                <a:lnTo>
                  <a:pt x="3353" y="5419"/>
                </a:lnTo>
                <a:lnTo>
                  <a:pt x="3361" y="5419"/>
                </a:lnTo>
                <a:lnTo>
                  <a:pt x="3370" y="5428"/>
                </a:lnTo>
                <a:lnTo>
                  <a:pt x="3379" y="5428"/>
                </a:lnTo>
                <a:lnTo>
                  <a:pt x="3388" y="5419"/>
                </a:lnTo>
                <a:lnTo>
                  <a:pt x="3397" y="5428"/>
                </a:lnTo>
                <a:lnTo>
                  <a:pt x="3405" y="5428"/>
                </a:lnTo>
                <a:lnTo>
                  <a:pt x="3414" y="5428"/>
                </a:lnTo>
                <a:lnTo>
                  <a:pt x="3423" y="5428"/>
                </a:lnTo>
                <a:lnTo>
                  <a:pt x="3414" y="5428"/>
                </a:lnTo>
                <a:lnTo>
                  <a:pt x="3379" y="5428"/>
                </a:lnTo>
                <a:lnTo>
                  <a:pt x="3370" y="5428"/>
                </a:lnTo>
                <a:lnTo>
                  <a:pt x="3361" y="5437"/>
                </a:lnTo>
                <a:lnTo>
                  <a:pt x="3361" y="5445"/>
                </a:lnTo>
                <a:lnTo>
                  <a:pt x="3370" y="5454"/>
                </a:lnTo>
                <a:lnTo>
                  <a:pt x="3379" y="5463"/>
                </a:lnTo>
                <a:lnTo>
                  <a:pt x="3379" y="5472"/>
                </a:lnTo>
                <a:lnTo>
                  <a:pt x="3388" y="5481"/>
                </a:lnTo>
                <a:lnTo>
                  <a:pt x="3379" y="5481"/>
                </a:lnTo>
                <a:lnTo>
                  <a:pt x="3379" y="5472"/>
                </a:lnTo>
                <a:lnTo>
                  <a:pt x="3370" y="5472"/>
                </a:lnTo>
                <a:lnTo>
                  <a:pt x="3370" y="5463"/>
                </a:lnTo>
                <a:lnTo>
                  <a:pt x="3361" y="5463"/>
                </a:lnTo>
                <a:lnTo>
                  <a:pt x="3361" y="5454"/>
                </a:lnTo>
                <a:lnTo>
                  <a:pt x="3353" y="5445"/>
                </a:lnTo>
                <a:lnTo>
                  <a:pt x="3353" y="5454"/>
                </a:lnTo>
                <a:lnTo>
                  <a:pt x="3353" y="5463"/>
                </a:lnTo>
                <a:lnTo>
                  <a:pt x="3353" y="5472"/>
                </a:lnTo>
                <a:lnTo>
                  <a:pt x="3361" y="5490"/>
                </a:lnTo>
                <a:lnTo>
                  <a:pt x="3361" y="5498"/>
                </a:lnTo>
                <a:lnTo>
                  <a:pt x="3379" y="5516"/>
                </a:lnTo>
                <a:lnTo>
                  <a:pt x="3397" y="5525"/>
                </a:lnTo>
                <a:lnTo>
                  <a:pt x="3405" y="5534"/>
                </a:lnTo>
                <a:lnTo>
                  <a:pt x="3405" y="5543"/>
                </a:lnTo>
                <a:lnTo>
                  <a:pt x="3397" y="5551"/>
                </a:lnTo>
                <a:lnTo>
                  <a:pt x="3397" y="5569"/>
                </a:lnTo>
                <a:lnTo>
                  <a:pt x="3414" y="5587"/>
                </a:lnTo>
                <a:lnTo>
                  <a:pt x="3432" y="5604"/>
                </a:lnTo>
                <a:lnTo>
                  <a:pt x="3432" y="5613"/>
                </a:lnTo>
                <a:lnTo>
                  <a:pt x="3441" y="5622"/>
                </a:lnTo>
                <a:lnTo>
                  <a:pt x="3441" y="5631"/>
                </a:lnTo>
                <a:lnTo>
                  <a:pt x="3450" y="5631"/>
                </a:lnTo>
                <a:lnTo>
                  <a:pt x="3458" y="5648"/>
                </a:lnTo>
                <a:lnTo>
                  <a:pt x="3467" y="5648"/>
                </a:lnTo>
                <a:lnTo>
                  <a:pt x="3476" y="5657"/>
                </a:lnTo>
                <a:lnTo>
                  <a:pt x="3467" y="5657"/>
                </a:lnTo>
                <a:lnTo>
                  <a:pt x="3476" y="5666"/>
                </a:lnTo>
                <a:lnTo>
                  <a:pt x="3485" y="5675"/>
                </a:lnTo>
                <a:lnTo>
                  <a:pt x="3494" y="5675"/>
                </a:lnTo>
                <a:lnTo>
                  <a:pt x="3485" y="5693"/>
                </a:lnTo>
                <a:lnTo>
                  <a:pt x="3494" y="5701"/>
                </a:lnTo>
                <a:lnTo>
                  <a:pt x="3494" y="5710"/>
                </a:lnTo>
                <a:lnTo>
                  <a:pt x="3485" y="5719"/>
                </a:lnTo>
                <a:lnTo>
                  <a:pt x="3494" y="5719"/>
                </a:lnTo>
                <a:lnTo>
                  <a:pt x="3502" y="5728"/>
                </a:lnTo>
                <a:lnTo>
                  <a:pt x="3511" y="5728"/>
                </a:lnTo>
                <a:lnTo>
                  <a:pt x="3520" y="5728"/>
                </a:lnTo>
                <a:lnTo>
                  <a:pt x="3529" y="5728"/>
                </a:lnTo>
                <a:lnTo>
                  <a:pt x="3547" y="5737"/>
                </a:lnTo>
                <a:lnTo>
                  <a:pt x="3555" y="5737"/>
                </a:lnTo>
                <a:lnTo>
                  <a:pt x="3564" y="5737"/>
                </a:lnTo>
                <a:lnTo>
                  <a:pt x="3582" y="5737"/>
                </a:lnTo>
                <a:lnTo>
                  <a:pt x="3591" y="5745"/>
                </a:lnTo>
                <a:lnTo>
                  <a:pt x="3591" y="5754"/>
                </a:lnTo>
                <a:lnTo>
                  <a:pt x="3600" y="5754"/>
                </a:lnTo>
                <a:lnTo>
                  <a:pt x="3626" y="5763"/>
                </a:lnTo>
                <a:lnTo>
                  <a:pt x="3644" y="5763"/>
                </a:lnTo>
                <a:lnTo>
                  <a:pt x="3652" y="5781"/>
                </a:lnTo>
                <a:lnTo>
                  <a:pt x="3652" y="5790"/>
                </a:lnTo>
                <a:lnTo>
                  <a:pt x="3661" y="5790"/>
                </a:lnTo>
                <a:lnTo>
                  <a:pt x="3670" y="5790"/>
                </a:lnTo>
                <a:lnTo>
                  <a:pt x="3679" y="5790"/>
                </a:lnTo>
                <a:lnTo>
                  <a:pt x="3688" y="5798"/>
                </a:lnTo>
                <a:lnTo>
                  <a:pt x="3697" y="5807"/>
                </a:lnTo>
                <a:lnTo>
                  <a:pt x="3723" y="5825"/>
                </a:lnTo>
                <a:lnTo>
                  <a:pt x="3732" y="5843"/>
                </a:lnTo>
                <a:lnTo>
                  <a:pt x="3741" y="5851"/>
                </a:lnTo>
                <a:lnTo>
                  <a:pt x="3741" y="5860"/>
                </a:lnTo>
                <a:lnTo>
                  <a:pt x="3741" y="5869"/>
                </a:lnTo>
                <a:lnTo>
                  <a:pt x="3741" y="5878"/>
                </a:lnTo>
                <a:lnTo>
                  <a:pt x="3750" y="5878"/>
                </a:lnTo>
                <a:lnTo>
                  <a:pt x="3750" y="5887"/>
                </a:lnTo>
                <a:lnTo>
                  <a:pt x="3750" y="5904"/>
                </a:lnTo>
                <a:lnTo>
                  <a:pt x="3758" y="5904"/>
                </a:lnTo>
                <a:lnTo>
                  <a:pt x="3767" y="5913"/>
                </a:lnTo>
                <a:lnTo>
                  <a:pt x="3767" y="5931"/>
                </a:lnTo>
                <a:lnTo>
                  <a:pt x="3785" y="5940"/>
                </a:lnTo>
                <a:lnTo>
                  <a:pt x="3785" y="5948"/>
                </a:lnTo>
                <a:lnTo>
                  <a:pt x="3776" y="5948"/>
                </a:lnTo>
                <a:lnTo>
                  <a:pt x="3785" y="5957"/>
                </a:lnTo>
                <a:lnTo>
                  <a:pt x="3785" y="5966"/>
                </a:lnTo>
                <a:lnTo>
                  <a:pt x="3785" y="5975"/>
                </a:lnTo>
                <a:lnTo>
                  <a:pt x="3794" y="5984"/>
                </a:lnTo>
                <a:lnTo>
                  <a:pt x="3802" y="5993"/>
                </a:lnTo>
                <a:lnTo>
                  <a:pt x="3811" y="6001"/>
                </a:lnTo>
                <a:lnTo>
                  <a:pt x="3811" y="6010"/>
                </a:lnTo>
                <a:lnTo>
                  <a:pt x="3829" y="6028"/>
                </a:lnTo>
                <a:lnTo>
                  <a:pt x="3829" y="6037"/>
                </a:lnTo>
                <a:lnTo>
                  <a:pt x="3829" y="6046"/>
                </a:lnTo>
                <a:lnTo>
                  <a:pt x="3829" y="6054"/>
                </a:lnTo>
                <a:lnTo>
                  <a:pt x="3838" y="6063"/>
                </a:lnTo>
                <a:lnTo>
                  <a:pt x="3847" y="6063"/>
                </a:lnTo>
                <a:lnTo>
                  <a:pt x="3847" y="6081"/>
                </a:lnTo>
                <a:lnTo>
                  <a:pt x="3847" y="6099"/>
                </a:lnTo>
                <a:lnTo>
                  <a:pt x="3855" y="6107"/>
                </a:lnTo>
                <a:lnTo>
                  <a:pt x="3864" y="6116"/>
                </a:lnTo>
                <a:lnTo>
                  <a:pt x="3882" y="6134"/>
                </a:lnTo>
                <a:lnTo>
                  <a:pt x="3891" y="6134"/>
                </a:lnTo>
                <a:lnTo>
                  <a:pt x="3908" y="6143"/>
                </a:lnTo>
                <a:lnTo>
                  <a:pt x="3917" y="6151"/>
                </a:lnTo>
                <a:lnTo>
                  <a:pt x="3926" y="6160"/>
                </a:lnTo>
                <a:lnTo>
                  <a:pt x="3952" y="6196"/>
                </a:lnTo>
                <a:lnTo>
                  <a:pt x="3970" y="6204"/>
                </a:lnTo>
                <a:lnTo>
                  <a:pt x="3970" y="6213"/>
                </a:lnTo>
                <a:lnTo>
                  <a:pt x="3970" y="6231"/>
                </a:lnTo>
                <a:lnTo>
                  <a:pt x="3961" y="6249"/>
                </a:lnTo>
                <a:lnTo>
                  <a:pt x="3961" y="6257"/>
                </a:lnTo>
                <a:lnTo>
                  <a:pt x="3970" y="6257"/>
                </a:lnTo>
                <a:lnTo>
                  <a:pt x="3961" y="6266"/>
                </a:lnTo>
                <a:lnTo>
                  <a:pt x="3970" y="6275"/>
                </a:lnTo>
                <a:lnTo>
                  <a:pt x="3961" y="6275"/>
                </a:lnTo>
                <a:lnTo>
                  <a:pt x="3952" y="6266"/>
                </a:lnTo>
                <a:lnTo>
                  <a:pt x="3952" y="6257"/>
                </a:lnTo>
                <a:lnTo>
                  <a:pt x="3952" y="6266"/>
                </a:lnTo>
                <a:lnTo>
                  <a:pt x="3944" y="6266"/>
                </a:lnTo>
                <a:lnTo>
                  <a:pt x="3935" y="6266"/>
                </a:lnTo>
                <a:lnTo>
                  <a:pt x="3917" y="6266"/>
                </a:lnTo>
                <a:lnTo>
                  <a:pt x="3899" y="6266"/>
                </a:lnTo>
                <a:lnTo>
                  <a:pt x="3908" y="6275"/>
                </a:lnTo>
                <a:lnTo>
                  <a:pt x="3917" y="6275"/>
                </a:lnTo>
                <a:lnTo>
                  <a:pt x="3926" y="6284"/>
                </a:lnTo>
                <a:lnTo>
                  <a:pt x="3935" y="6293"/>
                </a:lnTo>
                <a:lnTo>
                  <a:pt x="3944" y="6302"/>
                </a:lnTo>
                <a:lnTo>
                  <a:pt x="3944" y="6310"/>
                </a:lnTo>
                <a:lnTo>
                  <a:pt x="3952" y="6319"/>
                </a:lnTo>
                <a:lnTo>
                  <a:pt x="3961" y="6319"/>
                </a:lnTo>
                <a:lnTo>
                  <a:pt x="3970" y="6319"/>
                </a:lnTo>
                <a:lnTo>
                  <a:pt x="3979" y="6328"/>
                </a:lnTo>
                <a:lnTo>
                  <a:pt x="3988" y="6337"/>
                </a:lnTo>
                <a:lnTo>
                  <a:pt x="3997" y="6337"/>
                </a:lnTo>
                <a:lnTo>
                  <a:pt x="3997" y="6346"/>
                </a:lnTo>
                <a:lnTo>
                  <a:pt x="4005" y="6354"/>
                </a:lnTo>
                <a:lnTo>
                  <a:pt x="4023" y="6346"/>
                </a:lnTo>
                <a:lnTo>
                  <a:pt x="4032" y="6346"/>
                </a:lnTo>
                <a:lnTo>
                  <a:pt x="4041" y="6337"/>
                </a:lnTo>
                <a:lnTo>
                  <a:pt x="4041" y="6346"/>
                </a:lnTo>
                <a:lnTo>
                  <a:pt x="4041" y="6354"/>
                </a:lnTo>
                <a:lnTo>
                  <a:pt x="4049" y="6363"/>
                </a:lnTo>
                <a:lnTo>
                  <a:pt x="4076" y="6381"/>
                </a:lnTo>
                <a:lnTo>
                  <a:pt x="4085" y="6390"/>
                </a:lnTo>
                <a:lnTo>
                  <a:pt x="4094" y="6390"/>
                </a:lnTo>
                <a:lnTo>
                  <a:pt x="4111" y="6416"/>
                </a:lnTo>
                <a:lnTo>
                  <a:pt x="4120" y="6425"/>
                </a:lnTo>
                <a:lnTo>
                  <a:pt x="4120" y="6434"/>
                </a:lnTo>
                <a:lnTo>
                  <a:pt x="4120" y="6443"/>
                </a:lnTo>
                <a:lnTo>
                  <a:pt x="4120" y="6452"/>
                </a:lnTo>
                <a:lnTo>
                  <a:pt x="4120" y="6460"/>
                </a:lnTo>
                <a:lnTo>
                  <a:pt x="4111" y="6487"/>
                </a:lnTo>
                <a:lnTo>
                  <a:pt x="4120" y="6496"/>
                </a:lnTo>
                <a:lnTo>
                  <a:pt x="4138" y="6513"/>
                </a:lnTo>
                <a:lnTo>
                  <a:pt x="4138" y="6522"/>
                </a:lnTo>
                <a:lnTo>
                  <a:pt x="4147" y="6522"/>
                </a:lnTo>
                <a:lnTo>
                  <a:pt x="4155" y="6531"/>
                </a:lnTo>
                <a:lnTo>
                  <a:pt x="4164" y="6540"/>
                </a:lnTo>
                <a:lnTo>
                  <a:pt x="4199" y="6557"/>
                </a:lnTo>
                <a:lnTo>
                  <a:pt x="4208" y="6566"/>
                </a:lnTo>
                <a:lnTo>
                  <a:pt x="4217" y="6575"/>
                </a:lnTo>
                <a:lnTo>
                  <a:pt x="4226" y="6584"/>
                </a:lnTo>
                <a:lnTo>
                  <a:pt x="4244" y="6593"/>
                </a:lnTo>
                <a:lnTo>
                  <a:pt x="4252" y="6602"/>
                </a:lnTo>
                <a:lnTo>
                  <a:pt x="4252" y="6609"/>
                </a:lnTo>
                <a:lnTo>
                  <a:pt x="4261" y="6618"/>
                </a:lnTo>
                <a:lnTo>
                  <a:pt x="4261" y="6636"/>
                </a:lnTo>
                <a:lnTo>
                  <a:pt x="4270" y="6645"/>
                </a:lnTo>
                <a:lnTo>
                  <a:pt x="4279" y="6654"/>
                </a:lnTo>
                <a:lnTo>
                  <a:pt x="4288" y="6645"/>
                </a:lnTo>
                <a:lnTo>
                  <a:pt x="4296" y="6636"/>
                </a:lnTo>
                <a:lnTo>
                  <a:pt x="4305" y="6627"/>
                </a:lnTo>
                <a:lnTo>
                  <a:pt x="4314" y="6627"/>
                </a:lnTo>
                <a:lnTo>
                  <a:pt x="4314" y="6609"/>
                </a:lnTo>
                <a:lnTo>
                  <a:pt x="4314" y="6602"/>
                </a:lnTo>
                <a:lnTo>
                  <a:pt x="4305" y="6593"/>
                </a:lnTo>
                <a:lnTo>
                  <a:pt x="4296" y="6593"/>
                </a:lnTo>
                <a:lnTo>
                  <a:pt x="4296" y="6584"/>
                </a:lnTo>
                <a:lnTo>
                  <a:pt x="4288" y="6575"/>
                </a:lnTo>
                <a:lnTo>
                  <a:pt x="4288" y="6566"/>
                </a:lnTo>
                <a:lnTo>
                  <a:pt x="4279" y="6557"/>
                </a:lnTo>
                <a:lnTo>
                  <a:pt x="4270" y="6557"/>
                </a:lnTo>
                <a:lnTo>
                  <a:pt x="4270" y="6549"/>
                </a:lnTo>
                <a:lnTo>
                  <a:pt x="4252" y="6540"/>
                </a:lnTo>
                <a:lnTo>
                  <a:pt x="4244" y="6540"/>
                </a:lnTo>
                <a:lnTo>
                  <a:pt x="4252" y="6549"/>
                </a:lnTo>
                <a:lnTo>
                  <a:pt x="4252" y="6557"/>
                </a:lnTo>
                <a:lnTo>
                  <a:pt x="4244" y="6557"/>
                </a:lnTo>
                <a:lnTo>
                  <a:pt x="4244" y="6549"/>
                </a:lnTo>
                <a:lnTo>
                  <a:pt x="4235" y="6549"/>
                </a:lnTo>
                <a:lnTo>
                  <a:pt x="4226" y="6540"/>
                </a:lnTo>
                <a:lnTo>
                  <a:pt x="4217" y="6522"/>
                </a:lnTo>
                <a:lnTo>
                  <a:pt x="4217" y="6513"/>
                </a:lnTo>
                <a:lnTo>
                  <a:pt x="4226" y="6505"/>
                </a:lnTo>
                <a:lnTo>
                  <a:pt x="4217" y="6496"/>
                </a:lnTo>
                <a:lnTo>
                  <a:pt x="4217" y="6487"/>
                </a:lnTo>
                <a:lnTo>
                  <a:pt x="4208" y="6478"/>
                </a:lnTo>
                <a:lnTo>
                  <a:pt x="4199" y="6452"/>
                </a:lnTo>
                <a:lnTo>
                  <a:pt x="4199" y="6443"/>
                </a:lnTo>
                <a:lnTo>
                  <a:pt x="4191" y="6443"/>
                </a:lnTo>
                <a:lnTo>
                  <a:pt x="4173" y="6425"/>
                </a:lnTo>
                <a:lnTo>
                  <a:pt x="4173" y="6416"/>
                </a:lnTo>
                <a:lnTo>
                  <a:pt x="4173" y="6399"/>
                </a:lnTo>
                <a:lnTo>
                  <a:pt x="4164" y="6390"/>
                </a:lnTo>
                <a:lnTo>
                  <a:pt x="4164" y="6381"/>
                </a:lnTo>
                <a:lnTo>
                  <a:pt x="4164" y="6372"/>
                </a:lnTo>
                <a:lnTo>
                  <a:pt x="4155" y="6363"/>
                </a:lnTo>
                <a:lnTo>
                  <a:pt x="4155" y="6354"/>
                </a:lnTo>
                <a:lnTo>
                  <a:pt x="4138" y="6337"/>
                </a:lnTo>
                <a:lnTo>
                  <a:pt x="4138" y="6346"/>
                </a:lnTo>
                <a:lnTo>
                  <a:pt x="4138" y="6354"/>
                </a:lnTo>
                <a:lnTo>
                  <a:pt x="4147" y="6363"/>
                </a:lnTo>
                <a:lnTo>
                  <a:pt x="4138" y="6354"/>
                </a:lnTo>
                <a:lnTo>
                  <a:pt x="4138" y="6346"/>
                </a:lnTo>
                <a:lnTo>
                  <a:pt x="4120" y="6337"/>
                </a:lnTo>
                <a:lnTo>
                  <a:pt x="4120" y="6328"/>
                </a:lnTo>
                <a:lnTo>
                  <a:pt x="4120" y="6319"/>
                </a:lnTo>
                <a:lnTo>
                  <a:pt x="4111" y="6319"/>
                </a:lnTo>
                <a:lnTo>
                  <a:pt x="4102" y="6302"/>
                </a:lnTo>
                <a:lnTo>
                  <a:pt x="4102" y="6293"/>
                </a:lnTo>
                <a:lnTo>
                  <a:pt x="4085" y="6275"/>
                </a:lnTo>
                <a:lnTo>
                  <a:pt x="4067" y="6266"/>
                </a:lnTo>
                <a:lnTo>
                  <a:pt x="4067" y="6257"/>
                </a:lnTo>
                <a:lnTo>
                  <a:pt x="4067" y="6249"/>
                </a:lnTo>
                <a:lnTo>
                  <a:pt x="4067" y="6240"/>
                </a:lnTo>
                <a:lnTo>
                  <a:pt x="4067" y="6231"/>
                </a:lnTo>
                <a:lnTo>
                  <a:pt x="4058" y="6231"/>
                </a:lnTo>
                <a:lnTo>
                  <a:pt x="4058" y="6222"/>
                </a:lnTo>
                <a:lnTo>
                  <a:pt x="4058" y="6213"/>
                </a:lnTo>
                <a:lnTo>
                  <a:pt x="4049" y="6213"/>
                </a:lnTo>
                <a:lnTo>
                  <a:pt x="4041" y="6213"/>
                </a:lnTo>
                <a:lnTo>
                  <a:pt x="4032" y="6187"/>
                </a:lnTo>
                <a:lnTo>
                  <a:pt x="4023" y="6187"/>
                </a:lnTo>
                <a:lnTo>
                  <a:pt x="4023" y="6178"/>
                </a:lnTo>
                <a:lnTo>
                  <a:pt x="4014" y="6178"/>
                </a:lnTo>
                <a:lnTo>
                  <a:pt x="4014" y="6169"/>
                </a:lnTo>
                <a:lnTo>
                  <a:pt x="4014" y="6160"/>
                </a:lnTo>
                <a:lnTo>
                  <a:pt x="3997" y="6143"/>
                </a:lnTo>
                <a:lnTo>
                  <a:pt x="3988" y="6134"/>
                </a:lnTo>
                <a:lnTo>
                  <a:pt x="3970" y="6125"/>
                </a:lnTo>
                <a:lnTo>
                  <a:pt x="3961" y="6116"/>
                </a:lnTo>
                <a:lnTo>
                  <a:pt x="3952" y="6107"/>
                </a:lnTo>
                <a:lnTo>
                  <a:pt x="3952" y="6099"/>
                </a:lnTo>
                <a:lnTo>
                  <a:pt x="3935" y="6090"/>
                </a:lnTo>
                <a:lnTo>
                  <a:pt x="3935" y="6081"/>
                </a:lnTo>
                <a:lnTo>
                  <a:pt x="3926" y="6072"/>
                </a:lnTo>
                <a:lnTo>
                  <a:pt x="3935" y="6054"/>
                </a:lnTo>
                <a:lnTo>
                  <a:pt x="3926" y="6046"/>
                </a:lnTo>
                <a:lnTo>
                  <a:pt x="3926" y="6028"/>
                </a:lnTo>
                <a:lnTo>
                  <a:pt x="3926" y="6019"/>
                </a:lnTo>
                <a:lnTo>
                  <a:pt x="3917" y="6001"/>
                </a:lnTo>
                <a:lnTo>
                  <a:pt x="3917" y="5966"/>
                </a:lnTo>
                <a:lnTo>
                  <a:pt x="3917" y="5957"/>
                </a:lnTo>
                <a:lnTo>
                  <a:pt x="3917" y="5948"/>
                </a:lnTo>
                <a:lnTo>
                  <a:pt x="3908" y="5940"/>
                </a:lnTo>
                <a:lnTo>
                  <a:pt x="3926" y="5948"/>
                </a:lnTo>
                <a:lnTo>
                  <a:pt x="3935" y="5948"/>
                </a:lnTo>
                <a:lnTo>
                  <a:pt x="3961" y="5966"/>
                </a:lnTo>
                <a:lnTo>
                  <a:pt x="3970" y="5975"/>
                </a:lnTo>
                <a:lnTo>
                  <a:pt x="3970" y="5966"/>
                </a:lnTo>
                <a:lnTo>
                  <a:pt x="3979" y="5966"/>
                </a:lnTo>
                <a:lnTo>
                  <a:pt x="3979" y="5957"/>
                </a:lnTo>
                <a:lnTo>
                  <a:pt x="3997" y="5966"/>
                </a:lnTo>
                <a:lnTo>
                  <a:pt x="4005" y="5975"/>
                </a:lnTo>
                <a:lnTo>
                  <a:pt x="4005" y="5984"/>
                </a:lnTo>
                <a:lnTo>
                  <a:pt x="4014" y="5984"/>
                </a:lnTo>
                <a:lnTo>
                  <a:pt x="4032" y="5993"/>
                </a:lnTo>
                <a:lnTo>
                  <a:pt x="4041" y="5993"/>
                </a:lnTo>
                <a:lnTo>
                  <a:pt x="4049" y="6001"/>
                </a:lnTo>
                <a:lnTo>
                  <a:pt x="4049" y="6010"/>
                </a:lnTo>
                <a:lnTo>
                  <a:pt x="4041" y="6001"/>
                </a:lnTo>
                <a:lnTo>
                  <a:pt x="4041" y="6010"/>
                </a:lnTo>
                <a:lnTo>
                  <a:pt x="4041" y="6019"/>
                </a:lnTo>
                <a:lnTo>
                  <a:pt x="4041" y="6028"/>
                </a:lnTo>
                <a:lnTo>
                  <a:pt x="4049" y="6037"/>
                </a:lnTo>
                <a:lnTo>
                  <a:pt x="4058" y="6054"/>
                </a:lnTo>
                <a:lnTo>
                  <a:pt x="4067" y="6072"/>
                </a:lnTo>
                <a:lnTo>
                  <a:pt x="4067" y="6081"/>
                </a:lnTo>
                <a:lnTo>
                  <a:pt x="4067" y="6090"/>
                </a:lnTo>
                <a:lnTo>
                  <a:pt x="4076" y="6099"/>
                </a:lnTo>
                <a:lnTo>
                  <a:pt x="4085" y="6116"/>
                </a:lnTo>
                <a:lnTo>
                  <a:pt x="4094" y="6125"/>
                </a:lnTo>
                <a:lnTo>
                  <a:pt x="4094" y="6134"/>
                </a:lnTo>
                <a:lnTo>
                  <a:pt x="4094" y="6143"/>
                </a:lnTo>
                <a:lnTo>
                  <a:pt x="4102" y="6143"/>
                </a:lnTo>
                <a:lnTo>
                  <a:pt x="4111" y="6151"/>
                </a:lnTo>
                <a:lnTo>
                  <a:pt x="4111" y="6160"/>
                </a:lnTo>
                <a:lnTo>
                  <a:pt x="4111" y="6169"/>
                </a:lnTo>
                <a:lnTo>
                  <a:pt x="4120" y="6178"/>
                </a:lnTo>
                <a:lnTo>
                  <a:pt x="4129" y="6187"/>
                </a:lnTo>
                <a:lnTo>
                  <a:pt x="4129" y="6196"/>
                </a:lnTo>
                <a:lnTo>
                  <a:pt x="4138" y="6196"/>
                </a:lnTo>
                <a:lnTo>
                  <a:pt x="4147" y="6204"/>
                </a:lnTo>
                <a:lnTo>
                  <a:pt x="4147" y="6213"/>
                </a:lnTo>
                <a:lnTo>
                  <a:pt x="4164" y="6222"/>
                </a:lnTo>
                <a:lnTo>
                  <a:pt x="4182" y="6240"/>
                </a:lnTo>
                <a:lnTo>
                  <a:pt x="4191" y="6257"/>
                </a:lnTo>
                <a:lnTo>
                  <a:pt x="4199" y="6257"/>
                </a:lnTo>
                <a:lnTo>
                  <a:pt x="4208" y="6257"/>
                </a:lnTo>
                <a:lnTo>
                  <a:pt x="4217" y="6257"/>
                </a:lnTo>
                <a:lnTo>
                  <a:pt x="4235" y="6266"/>
                </a:lnTo>
                <a:lnTo>
                  <a:pt x="4226" y="6266"/>
                </a:lnTo>
                <a:lnTo>
                  <a:pt x="4226" y="6275"/>
                </a:lnTo>
                <a:lnTo>
                  <a:pt x="4226" y="6284"/>
                </a:lnTo>
                <a:lnTo>
                  <a:pt x="4235" y="6293"/>
                </a:lnTo>
                <a:lnTo>
                  <a:pt x="4235" y="6302"/>
                </a:lnTo>
                <a:lnTo>
                  <a:pt x="4244" y="6310"/>
                </a:lnTo>
                <a:lnTo>
                  <a:pt x="4252" y="6319"/>
                </a:lnTo>
                <a:lnTo>
                  <a:pt x="4279" y="6328"/>
                </a:lnTo>
                <a:lnTo>
                  <a:pt x="4279" y="6337"/>
                </a:lnTo>
                <a:lnTo>
                  <a:pt x="4288" y="6346"/>
                </a:lnTo>
                <a:lnTo>
                  <a:pt x="4288" y="6354"/>
                </a:lnTo>
                <a:lnTo>
                  <a:pt x="4296" y="6354"/>
                </a:lnTo>
                <a:lnTo>
                  <a:pt x="4314" y="6354"/>
                </a:lnTo>
                <a:lnTo>
                  <a:pt x="4323" y="6363"/>
                </a:lnTo>
                <a:lnTo>
                  <a:pt x="4323" y="6372"/>
                </a:lnTo>
                <a:lnTo>
                  <a:pt x="4332" y="6381"/>
                </a:lnTo>
                <a:lnTo>
                  <a:pt x="4341" y="6390"/>
                </a:lnTo>
                <a:lnTo>
                  <a:pt x="4332" y="6390"/>
                </a:lnTo>
                <a:lnTo>
                  <a:pt x="4332" y="6381"/>
                </a:lnTo>
                <a:lnTo>
                  <a:pt x="4323" y="6390"/>
                </a:lnTo>
                <a:lnTo>
                  <a:pt x="4323" y="6399"/>
                </a:lnTo>
                <a:lnTo>
                  <a:pt x="4314" y="6407"/>
                </a:lnTo>
                <a:lnTo>
                  <a:pt x="4314" y="6434"/>
                </a:lnTo>
                <a:lnTo>
                  <a:pt x="4323" y="6434"/>
                </a:lnTo>
                <a:lnTo>
                  <a:pt x="4323" y="6443"/>
                </a:lnTo>
                <a:lnTo>
                  <a:pt x="4332" y="6443"/>
                </a:lnTo>
                <a:lnTo>
                  <a:pt x="4341" y="6443"/>
                </a:lnTo>
                <a:lnTo>
                  <a:pt x="4341" y="6434"/>
                </a:lnTo>
                <a:lnTo>
                  <a:pt x="4349" y="6434"/>
                </a:lnTo>
                <a:lnTo>
                  <a:pt x="4349" y="6443"/>
                </a:lnTo>
                <a:lnTo>
                  <a:pt x="4341" y="6443"/>
                </a:lnTo>
                <a:lnTo>
                  <a:pt x="4341" y="6452"/>
                </a:lnTo>
                <a:lnTo>
                  <a:pt x="4349" y="6443"/>
                </a:lnTo>
                <a:lnTo>
                  <a:pt x="4358" y="6443"/>
                </a:lnTo>
                <a:lnTo>
                  <a:pt x="4367" y="6452"/>
                </a:lnTo>
                <a:lnTo>
                  <a:pt x="4367" y="6460"/>
                </a:lnTo>
                <a:lnTo>
                  <a:pt x="4385" y="6469"/>
                </a:lnTo>
                <a:lnTo>
                  <a:pt x="4394" y="6469"/>
                </a:lnTo>
                <a:lnTo>
                  <a:pt x="4411" y="6478"/>
                </a:lnTo>
                <a:lnTo>
                  <a:pt x="4420" y="6487"/>
                </a:lnTo>
                <a:lnTo>
                  <a:pt x="4411" y="6487"/>
                </a:lnTo>
                <a:lnTo>
                  <a:pt x="4402" y="6487"/>
                </a:lnTo>
                <a:lnTo>
                  <a:pt x="4402" y="6478"/>
                </a:lnTo>
                <a:lnTo>
                  <a:pt x="4402" y="6487"/>
                </a:lnTo>
                <a:lnTo>
                  <a:pt x="4420" y="6505"/>
                </a:lnTo>
                <a:lnTo>
                  <a:pt x="4420" y="6513"/>
                </a:lnTo>
                <a:lnTo>
                  <a:pt x="4429" y="6522"/>
                </a:lnTo>
                <a:lnTo>
                  <a:pt x="4438" y="6522"/>
                </a:lnTo>
                <a:lnTo>
                  <a:pt x="4446" y="6522"/>
                </a:lnTo>
                <a:lnTo>
                  <a:pt x="4455" y="6522"/>
                </a:lnTo>
                <a:lnTo>
                  <a:pt x="4455" y="6531"/>
                </a:lnTo>
                <a:lnTo>
                  <a:pt x="4455" y="6540"/>
                </a:lnTo>
                <a:lnTo>
                  <a:pt x="4438" y="6531"/>
                </a:lnTo>
                <a:lnTo>
                  <a:pt x="4482" y="6566"/>
                </a:lnTo>
                <a:lnTo>
                  <a:pt x="4499" y="6575"/>
                </a:lnTo>
                <a:lnTo>
                  <a:pt x="4508" y="6593"/>
                </a:lnTo>
                <a:lnTo>
                  <a:pt x="4526" y="6609"/>
                </a:lnTo>
                <a:lnTo>
                  <a:pt x="4535" y="6627"/>
                </a:lnTo>
                <a:lnTo>
                  <a:pt x="4552" y="6636"/>
                </a:lnTo>
                <a:lnTo>
                  <a:pt x="4561" y="6654"/>
                </a:lnTo>
                <a:lnTo>
                  <a:pt x="4570" y="6654"/>
                </a:lnTo>
                <a:lnTo>
                  <a:pt x="4579" y="6671"/>
                </a:lnTo>
                <a:lnTo>
                  <a:pt x="4588" y="6689"/>
                </a:lnTo>
                <a:lnTo>
                  <a:pt x="4588" y="6715"/>
                </a:lnTo>
                <a:lnTo>
                  <a:pt x="4596" y="6733"/>
                </a:lnTo>
                <a:lnTo>
                  <a:pt x="4605" y="6742"/>
                </a:lnTo>
                <a:lnTo>
                  <a:pt x="4605" y="6751"/>
                </a:lnTo>
                <a:lnTo>
                  <a:pt x="4623" y="6759"/>
                </a:lnTo>
                <a:lnTo>
                  <a:pt x="4623" y="6768"/>
                </a:lnTo>
                <a:lnTo>
                  <a:pt x="4623" y="6777"/>
                </a:lnTo>
                <a:lnTo>
                  <a:pt x="4623" y="6786"/>
                </a:lnTo>
                <a:lnTo>
                  <a:pt x="4614" y="6795"/>
                </a:lnTo>
                <a:lnTo>
                  <a:pt x="4614" y="6804"/>
                </a:lnTo>
                <a:lnTo>
                  <a:pt x="4605" y="6804"/>
                </a:lnTo>
                <a:lnTo>
                  <a:pt x="4605" y="6812"/>
                </a:lnTo>
                <a:lnTo>
                  <a:pt x="4614" y="6812"/>
                </a:lnTo>
                <a:lnTo>
                  <a:pt x="4623" y="6821"/>
                </a:lnTo>
                <a:lnTo>
                  <a:pt x="4623" y="6830"/>
                </a:lnTo>
                <a:lnTo>
                  <a:pt x="4614" y="6830"/>
                </a:lnTo>
                <a:lnTo>
                  <a:pt x="4596" y="6830"/>
                </a:lnTo>
                <a:lnTo>
                  <a:pt x="4596" y="6839"/>
                </a:lnTo>
                <a:lnTo>
                  <a:pt x="4588" y="6839"/>
                </a:lnTo>
                <a:lnTo>
                  <a:pt x="4596" y="6848"/>
                </a:lnTo>
                <a:lnTo>
                  <a:pt x="4596" y="6857"/>
                </a:lnTo>
                <a:lnTo>
                  <a:pt x="4596" y="6865"/>
                </a:lnTo>
                <a:lnTo>
                  <a:pt x="4605" y="6874"/>
                </a:lnTo>
                <a:lnTo>
                  <a:pt x="4614" y="6892"/>
                </a:lnTo>
                <a:lnTo>
                  <a:pt x="4632" y="6901"/>
                </a:lnTo>
                <a:lnTo>
                  <a:pt x="4632" y="6909"/>
                </a:lnTo>
                <a:lnTo>
                  <a:pt x="4641" y="6927"/>
                </a:lnTo>
                <a:lnTo>
                  <a:pt x="4667" y="6936"/>
                </a:lnTo>
                <a:lnTo>
                  <a:pt x="4685" y="6936"/>
                </a:lnTo>
                <a:lnTo>
                  <a:pt x="4694" y="6945"/>
                </a:lnTo>
                <a:lnTo>
                  <a:pt x="4711" y="6954"/>
                </a:lnTo>
                <a:lnTo>
                  <a:pt x="4720" y="6962"/>
                </a:lnTo>
                <a:lnTo>
                  <a:pt x="4738" y="6971"/>
                </a:lnTo>
                <a:lnTo>
                  <a:pt x="4746" y="6989"/>
                </a:lnTo>
                <a:lnTo>
                  <a:pt x="4755" y="6998"/>
                </a:lnTo>
                <a:lnTo>
                  <a:pt x="4782" y="7007"/>
                </a:lnTo>
                <a:lnTo>
                  <a:pt x="4808" y="7015"/>
                </a:lnTo>
                <a:lnTo>
                  <a:pt x="4817" y="7015"/>
                </a:lnTo>
                <a:lnTo>
                  <a:pt x="4843" y="7024"/>
                </a:lnTo>
                <a:lnTo>
                  <a:pt x="4861" y="7024"/>
                </a:lnTo>
                <a:lnTo>
                  <a:pt x="4870" y="7024"/>
                </a:lnTo>
                <a:lnTo>
                  <a:pt x="4879" y="7033"/>
                </a:lnTo>
                <a:lnTo>
                  <a:pt x="4888" y="7051"/>
                </a:lnTo>
                <a:lnTo>
                  <a:pt x="4896" y="7051"/>
                </a:lnTo>
                <a:lnTo>
                  <a:pt x="4905" y="7060"/>
                </a:lnTo>
                <a:lnTo>
                  <a:pt x="4923" y="7068"/>
                </a:lnTo>
                <a:lnTo>
                  <a:pt x="4932" y="7077"/>
                </a:lnTo>
                <a:lnTo>
                  <a:pt x="4941" y="7086"/>
                </a:lnTo>
                <a:lnTo>
                  <a:pt x="4976" y="7095"/>
                </a:lnTo>
                <a:lnTo>
                  <a:pt x="4985" y="7095"/>
                </a:lnTo>
                <a:lnTo>
                  <a:pt x="5002" y="7104"/>
                </a:lnTo>
                <a:lnTo>
                  <a:pt x="5029" y="7121"/>
                </a:lnTo>
                <a:lnTo>
                  <a:pt x="5055" y="7121"/>
                </a:lnTo>
                <a:lnTo>
                  <a:pt x="5082" y="7130"/>
                </a:lnTo>
                <a:lnTo>
                  <a:pt x="5091" y="7130"/>
                </a:lnTo>
                <a:lnTo>
                  <a:pt x="5099" y="7130"/>
                </a:lnTo>
                <a:lnTo>
                  <a:pt x="5117" y="7148"/>
                </a:lnTo>
                <a:lnTo>
                  <a:pt x="5143" y="7157"/>
                </a:lnTo>
                <a:lnTo>
                  <a:pt x="5170" y="7174"/>
                </a:lnTo>
                <a:lnTo>
                  <a:pt x="5214" y="7183"/>
                </a:lnTo>
                <a:lnTo>
                  <a:pt x="5240" y="7192"/>
                </a:lnTo>
                <a:lnTo>
                  <a:pt x="5267" y="7201"/>
                </a:lnTo>
                <a:lnTo>
                  <a:pt x="5267" y="7192"/>
                </a:lnTo>
                <a:lnTo>
                  <a:pt x="5285" y="7192"/>
                </a:lnTo>
                <a:lnTo>
                  <a:pt x="5320" y="7183"/>
                </a:lnTo>
                <a:lnTo>
                  <a:pt x="5338" y="7174"/>
                </a:lnTo>
                <a:lnTo>
                  <a:pt x="5364" y="7157"/>
                </a:lnTo>
                <a:lnTo>
                  <a:pt x="5382" y="7157"/>
                </a:lnTo>
                <a:lnTo>
                  <a:pt x="5390" y="7157"/>
                </a:lnTo>
                <a:lnTo>
                  <a:pt x="5382" y="7157"/>
                </a:lnTo>
                <a:lnTo>
                  <a:pt x="5373" y="7148"/>
                </a:lnTo>
                <a:lnTo>
                  <a:pt x="5382" y="7148"/>
                </a:lnTo>
                <a:lnTo>
                  <a:pt x="5382" y="7139"/>
                </a:lnTo>
                <a:lnTo>
                  <a:pt x="5390" y="7148"/>
                </a:lnTo>
                <a:lnTo>
                  <a:pt x="5399" y="7148"/>
                </a:lnTo>
                <a:lnTo>
                  <a:pt x="5408" y="7148"/>
                </a:lnTo>
                <a:lnTo>
                  <a:pt x="5399" y="7157"/>
                </a:lnTo>
                <a:lnTo>
                  <a:pt x="5417" y="7157"/>
                </a:lnTo>
                <a:lnTo>
                  <a:pt x="5443" y="7174"/>
                </a:lnTo>
                <a:lnTo>
                  <a:pt x="5443" y="7165"/>
                </a:lnTo>
                <a:lnTo>
                  <a:pt x="5435" y="7165"/>
                </a:lnTo>
                <a:lnTo>
                  <a:pt x="5426" y="7157"/>
                </a:lnTo>
                <a:lnTo>
                  <a:pt x="5417" y="7157"/>
                </a:lnTo>
                <a:lnTo>
                  <a:pt x="5417" y="7148"/>
                </a:lnTo>
                <a:lnTo>
                  <a:pt x="5426" y="7157"/>
                </a:lnTo>
                <a:lnTo>
                  <a:pt x="5435" y="7157"/>
                </a:lnTo>
                <a:lnTo>
                  <a:pt x="5443" y="7165"/>
                </a:lnTo>
                <a:lnTo>
                  <a:pt x="5452" y="7165"/>
                </a:lnTo>
                <a:lnTo>
                  <a:pt x="5470" y="7183"/>
                </a:lnTo>
                <a:lnTo>
                  <a:pt x="5479" y="7192"/>
                </a:lnTo>
                <a:lnTo>
                  <a:pt x="5505" y="7210"/>
                </a:lnTo>
                <a:lnTo>
                  <a:pt x="5523" y="7227"/>
                </a:lnTo>
                <a:lnTo>
                  <a:pt x="5532" y="7227"/>
                </a:lnTo>
                <a:lnTo>
                  <a:pt x="5532" y="7236"/>
                </a:lnTo>
                <a:lnTo>
                  <a:pt x="5558" y="7263"/>
                </a:lnTo>
                <a:lnTo>
                  <a:pt x="5576" y="7280"/>
                </a:lnTo>
                <a:lnTo>
                  <a:pt x="5611" y="7307"/>
                </a:lnTo>
                <a:lnTo>
                  <a:pt x="5620" y="7315"/>
                </a:lnTo>
                <a:lnTo>
                  <a:pt x="5637" y="7324"/>
                </a:lnTo>
                <a:lnTo>
                  <a:pt x="5655" y="7324"/>
                </a:lnTo>
                <a:lnTo>
                  <a:pt x="5699" y="7324"/>
                </a:lnTo>
                <a:lnTo>
                  <a:pt x="5708" y="7333"/>
                </a:lnTo>
                <a:lnTo>
                  <a:pt x="5735" y="7342"/>
                </a:lnTo>
                <a:lnTo>
                  <a:pt x="5743" y="7342"/>
                </a:lnTo>
                <a:lnTo>
                  <a:pt x="5752" y="7351"/>
                </a:lnTo>
                <a:lnTo>
                  <a:pt x="5779" y="7360"/>
                </a:lnTo>
                <a:lnTo>
                  <a:pt x="5796" y="7360"/>
                </a:lnTo>
                <a:lnTo>
                  <a:pt x="5823" y="7377"/>
                </a:lnTo>
                <a:lnTo>
                  <a:pt x="5849" y="7386"/>
                </a:lnTo>
                <a:lnTo>
                  <a:pt x="5849" y="7377"/>
                </a:lnTo>
                <a:lnTo>
                  <a:pt x="5840" y="7377"/>
                </a:lnTo>
                <a:lnTo>
                  <a:pt x="5849" y="7377"/>
                </a:lnTo>
                <a:lnTo>
                  <a:pt x="5858" y="7377"/>
                </a:lnTo>
                <a:lnTo>
                  <a:pt x="5876" y="7386"/>
                </a:lnTo>
                <a:lnTo>
                  <a:pt x="5885" y="7386"/>
                </a:lnTo>
                <a:lnTo>
                  <a:pt x="5893" y="7386"/>
                </a:lnTo>
                <a:lnTo>
                  <a:pt x="5902" y="7377"/>
                </a:lnTo>
                <a:lnTo>
                  <a:pt x="5902" y="7368"/>
                </a:lnTo>
                <a:lnTo>
                  <a:pt x="5911" y="7368"/>
                </a:lnTo>
                <a:lnTo>
                  <a:pt x="5920" y="7368"/>
                </a:lnTo>
                <a:lnTo>
                  <a:pt x="5929" y="7368"/>
                </a:lnTo>
                <a:lnTo>
                  <a:pt x="5929" y="7377"/>
                </a:lnTo>
                <a:lnTo>
                  <a:pt x="5929" y="7386"/>
                </a:lnTo>
                <a:lnTo>
                  <a:pt x="5937" y="7386"/>
                </a:lnTo>
                <a:lnTo>
                  <a:pt x="5937" y="7395"/>
                </a:lnTo>
                <a:lnTo>
                  <a:pt x="5937" y="7404"/>
                </a:lnTo>
                <a:lnTo>
                  <a:pt x="5929" y="7404"/>
                </a:lnTo>
                <a:lnTo>
                  <a:pt x="5929" y="7395"/>
                </a:lnTo>
                <a:lnTo>
                  <a:pt x="5920" y="7395"/>
                </a:lnTo>
                <a:lnTo>
                  <a:pt x="5911" y="7395"/>
                </a:lnTo>
                <a:lnTo>
                  <a:pt x="5911" y="7404"/>
                </a:lnTo>
                <a:lnTo>
                  <a:pt x="5929" y="7413"/>
                </a:lnTo>
                <a:lnTo>
                  <a:pt x="5946" y="7430"/>
                </a:lnTo>
                <a:lnTo>
                  <a:pt x="5955" y="7439"/>
                </a:lnTo>
                <a:lnTo>
                  <a:pt x="5973" y="7448"/>
                </a:lnTo>
                <a:lnTo>
                  <a:pt x="5982" y="7457"/>
                </a:lnTo>
                <a:lnTo>
                  <a:pt x="5990" y="7474"/>
                </a:lnTo>
                <a:lnTo>
                  <a:pt x="5999" y="7492"/>
                </a:lnTo>
                <a:lnTo>
                  <a:pt x="6035" y="7518"/>
                </a:lnTo>
                <a:lnTo>
                  <a:pt x="6052" y="7527"/>
                </a:lnTo>
                <a:lnTo>
                  <a:pt x="6052" y="7536"/>
                </a:lnTo>
                <a:lnTo>
                  <a:pt x="6052" y="7545"/>
                </a:lnTo>
                <a:lnTo>
                  <a:pt x="6043" y="7554"/>
                </a:lnTo>
                <a:lnTo>
                  <a:pt x="6052" y="7554"/>
                </a:lnTo>
                <a:lnTo>
                  <a:pt x="6061" y="7563"/>
                </a:lnTo>
                <a:lnTo>
                  <a:pt x="6061" y="7571"/>
                </a:lnTo>
                <a:lnTo>
                  <a:pt x="6061" y="7580"/>
                </a:lnTo>
                <a:lnTo>
                  <a:pt x="6052" y="7589"/>
                </a:lnTo>
                <a:lnTo>
                  <a:pt x="6043" y="7598"/>
                </a:lnTo>
                <a:lnTo>
                  <a:pt x="6052" y="7607"/>
                </a:lnTo>
                <a:lnTo>
                  <a:pt x="6061" y="7624"/>
                </a:lnTo>
                <a:lnTo>
                  <a:pt x="6087" y="7633"/>
                </a:lnTo>
                <a:lnTo>
                  <a:pt x="6096" y="7642"/>
                </a:lnTo>
                <a:lnTo>
                  <a:pt x="6105" y="7651"/>
                </a:lnTo>
                <a:lnTo>
                  <a:pt x="6105" y="7642"/>
                </a:lnTo>
                <a:lnTo>
                  <a:pt x="6114" y="7633"/>
                </a:lnTo>
                <a:lnTo>
                  <a:pt x="6114" y="7624"/>
                </a:lnTo>
                <a:lnTo>
                  <a:pt x="6096" y="7616"/>
                </a:lnTo>
                <a:lnTo>
                  <a:pt x="6096" y="7607"/>
                </a:lnTo>
                <a:lnTo>
                  <a:pt x="6087" y="7598"/>
                </a:lnTo>
                <a:lnTo>
                  <a:pt x="6096" y="7598"/>
                </a:lnTo>
                <a:lnTo>
                  <a:pt x="6096" y="7607"/>
                </a:lnTo>
                <a:lnTo>
                  <a:pt x="6105" y="7607"/>
                </a:lnTo>
                <a:lnTo>
                  <a:pt x="6132" y="7624"/>
                </a:lnTo>
                <a:lnTo>
                  <a:pt x="6132" y="7633"/>
                </a:lnTo>
                <a:lnTo>
                  <a:pt x="6132" y="7642"/>
                </a:lnTo>
                <a:lnTo>
                  <a:pt x="6140" y="7651"/>
                </a:lnTo>
                <a:lnTo>
                  <a:pt x="6149" y="7651"/>
                </a:lnTo>
                <a:lnTo>
                  <a:pt x="6167" y="7660"/>
                </a:lnTo>
                <a:lnTo>
                  <a:pt x="6176" y="7660"/>
                </a:lnTo>
                <a:lnTo>
                  <a:pt x="6193" y="7668"/>
                </a:lnTo>
                <a:lnTo>
                  <a:pt x="6202" y="7677"/>
                </a:lnTo>
                <a:lnTo>
                  <a:pt x="6211" y="7686"/>
                </a:lnTo>
                <a:lnTo>
                  <a:pt x="6211" y="7695"/>
                </a:lnTo>
                <a:lnTo>
                  <a:pt x="6211" y="7704"/>
                </a:lnTo>
                <a:lnTo>
                  <a:pt x="6211" y="7713"/>
                </a:lnTo>
                <a:lnTo>
                  <a:pt x="6202" y="7721"/>
                </a:lnTo>
                <a:lnTo>
                  <a:pt x="6211" y="7730"/>
                </a:lnTo>
                <a:lnTo>
                  <a:pt x="6220" y="7730"/>
                </a:lnTo>
                <a:lnTo>
                  <a:pt x="6229" y="7739"/>
                </a:lnTo>
                <a:lnTo>
                  <a:pt x="6237" y="7739"/>
                </a:lnTo>
                <a:lnTo>
                  <a:pt x="6237" y="7730"/>
                </a:lnTo>
                <a:lnTo>
                  <a:pt x="6229" y="7721"/>
                </a:lnTo>
                <a:lnTo>
                  <a:pt x="6220" y="7713"/>
                </a:lnTo>
                <a:lnTo>
                  <a:pt x="6229" y="7713"/>
                </a:lnTo>
                <a:lnTo>
                  <a:pt x="6237" y="7713"/>
                </a:lnTo>
                <a:lnTo>
                  <a:pt x="6246" y="7721"/>
                </a:lnTo>
                <a:lnTo>
                  <a:pt x="6246" y="7730"/>
                </a:lnTo>
                <a:lnTo>
                  <a:pt x="6246" y="7739"/>
                </a:lnTo>
                <a:lnTo>
                  <a:pt x="6255" y="7748"/>
                </a:lnTo>
                <a:lnTo>
                  <a:pt x="6264" y="7748"/>
                </a:lnTo>
                <a:lnTo>
                  <a:pt x="6264" y="7757"/>
                </a:lnTo>
                <a:lnTo>
                  <a:pt x="6264" y="7748"/>
                </a:lnTo>
                <a:lnTo>
                  <a:pt x="6273" y="7739"/>
                </a:lnTo>
                <a:lnTo>
                  <a:pt x="6282" y="7739"/>
                </a:lnTo>
                <a:lnTo>
                  <a:pt x="6290" y="7748"/>
                </a:lnTo>
                <a:lnTo>
                  <a:pt x="6299" y="7748"/>
                </a:lnTo>
                <a:lnTo>
                  <a:pt x="6317" y="7739"/>
                </a:lnTo>
                <a:lnTo>
                  <a:pt x="6317" y="7748"/>
                </a:lnTo>
                <a:lnTo>
                  <a:pt x="6326" y="7748"/>
                </a:lnTo>
                <a:lnTo>
                  <a:pt x="6334" y="7748"/>
                </a:lnTo>
                <a:lnTo>
                  <a:pt x="6343" y="7757"/>
                </a:lnTo>
                <a:lnTo>
                  <a:pt x="6352" y="7757"/>
                </a:lnTo>
                <a:lnTo>
                  <a:pt x="6352" y="7766"/>
                </a:lnTo>
                <a:lnTo>
                  <a:pt x="6370" y="7783"/>
                </a:lnTo>
                <a:lnTo>
                  <a:pt x="6379" y="7792"/>
                </a:lnTo>
                <a:lnTo>
                  <a:pt x="6387" y="7792"/>
                </a:lnTo>
                <a:lnTo>
                  <a:pt x="6387" y="7783"/>
                </a:lnTo>
                <a:lnTo>
                  <a:pt x="6396" y="7774"/>
                </a:lnTo>
                <a:lnTo>
                  <a:pt x="6405" y="7783"/>
                </a:lnTo>
                <a:lnTo>
                  <a:pt x="6414" y="7810"/>
                </a:lnTo>
                <a:lnTo>
                  <a:pt x="6414" y="7819"/>
                </a:lnTo>
                <a:lnTo>
                  <a:pt x="6432" y="7819"/>
                </a:lnTo>
                <a:lnTo>
                  <a:pt x="6449" y="7819"/>
                </a:lnTo>
                <a:lnTo>
                  <a:pt x="6449" y="7810"/>
                </a:lnTo>
                <a:lnTo>
                  <a:pt x="6458" y="7810"/>
                </a:lnTo>
                <a:lnTo>
                  <a:pt x="6467" y="7810"/>
                </a:lnTo>
                <a:lnTo>
                  <a:pt x="6476" y="7810"/>
                </a:lnTo>
                <a:lnTo>
                  <a:pt x="6476" y="7801"/>
                </a:lnTo>
                <a:lnTo>
                  <a:pt x="6476" y="7792"/>
                </a:lnTo>
                <a:lnTo>
                  <a:pt x="6458" y="7774"/>
                </a:lnTo>
                <a:lnTo>
                  <a:pt x="6449" y="7766"/>
                </a:lnTo>
                <a:lnTo>
                  <a:pt x="6440" y="7757"/>
                </a:lnTo>
                <a:lnTo>
                  <a:pt x="6440" y="7748"/>
                </a:lnTo>
                <a:lnTo>
                  <a:pt x="6449" y="7748"/>
                </a:lnTo>
                <a:lnTo>
                  <a:pt x="6458" y="7739"/>
                </a:lnTo>
                <a:lnTo>
                  <a:pt x="6467" y="7739"/>
                </a:lnTo>
                <a:lnTo>
                  <a:pt x="6493" y="7721"/>
                </a:lnTo>
                <a:lnTo>
                  <a:pt x="6493" y="7713"/>
                </a:lnTo>
                <a:lnTo>
                  <a:pt x="6502" y="7704"/>
                </a:lnTo>
                <a:lnTo>
                  <a:pt x="6511" y="7695"/>
                </a:lnTo>
                <a:lnTo>
                  <a:pt x="6520" y="7695"/>
                </a:lnTo>
                <a:lnTo>
                  <a:pt x="6529" y="7686"/>
                </a:lnTo>
                <a:lnTo>
                  <a:pt x="6546" y="7695"/>
                </a:lnTo>
                <a:lnTo>
                  <a:pt x="6555" y="7695"/>
                </a:lnTo>
                <a:lnTo>
                  <a:pt x="6564" y="7704"/>
                </a:lnTo>
                <a:lnTo>
                  <a:pt x="6573" y="7713"/>
                </a:lnTo>
                <a:lnTo>
                  <a:pt x="6581" y="7713"/>
                </a:lnTo>
                <a:lnTo>
                  <a:pt x="6590" y="7721"/>
                </a:lnTo>
                <a:lnTo>
                  <a:pt x="6590" y="7730"/>
                </a:lnTo>
                <a:lnTo>
                  <a:pt x="6590" y="7739"/>
                </a:lnTo>
                <a:lnTo>
                  <a:pt x="6599" y="7739"/>
                </a:lnTo>
                <a:lnTo>
                  <a:pt x="6599" y="7730"/>
                </a:lnTo>
                <a:lnTo>
                  <a:pt x="6590" y="7730"/>
                </a:lnTo>
                <a:lnTo>
                  <a:pt x="6599" y="7730"/>
                </a:lnTo>
                <a:lnTo>
                  <a:pt x="6608" y="7730"/>
                </a:lnTo>
                <a:lnTo>
                  <a:pt x="6608" y="7739"/>
                </a:lnTo>
                <a:lnTo>
                  <a:pt x="6608" y="7730"/>
                </a:lnTo>
                <a:lnTo>
                  <a:pt x="6617" y="7730"/>
                </a:lnTo>
                <a:lnTo>
                  <a:pt x="6617" y="7739"/>
                </a:lnTo>
                <a:lnTo>
                  <a:pt x="6626" y="7739"/>
                </a:lnTo>
                <a:lnTo>
                  <a:pt x="6634" y="7748"/>
                </a:lnTo>
                <a:lnTo>
                  <a:pt x="6643" y="7757"/>
                </a:lnTo>
                <a:lnTo>
                  <a:pt x="6634" y="7757"/>
                </a:lnTo>
                <a:lnTo>
                  <a:pt x="6626" y="7748"/>
                </a:lnTo>
                <a:lnTo>
                  <a:pt x="6617" y="7748"/>
                </a:lnTo>
                <a:lnTo>
                  <a:pt x="6617" y="7739"/>
                </a:lnTo>
                <a:lnTo>
                  <a:pt x="6608" y="7739"/>
                </a:lnTo>
                <a:lnTo>
                  <a:pt x="6599" y="7748"/>
                </a:lnTo>
                <a:lnTo>
                  <a:pt x="6608" y="7757"/>
                </a:lnTo>
                <a:lnTo>
                  <a:pt x="6599" y="7757"/>
                </a:lnTo>
                <a:lnTo>
                  <a:pt x="6590" y="7757"/>
                </a:lnTo>
                <a:lnTo>
                  <a:pt x="6599" y="7774"/>
                </a:lnTo>
                <a:lnTo>
                  <a:pt x="6608" y="7801"/>
                </a:lnTo>
                <a:lnTo>
                  <a:pt x="6626" y="7819"/>
                </a:lnTo>
                <a:lnTo>
                  <a:pt x="6634" y="7819"/>
                </a:lnTo>
                <a:lnTo>
                  <a:pt x="6634" y="7827"/>
                </a:lnTo>
                <a:lnTo>
                  <a:pt x="6643" y="7845"/>
                </a:lnTo>
                <a:lnTo>
                  <a:pt x="6652" y="7845"/>
                </a:lnTo>
                <a:lnTo>
                  <a:pt x="6652" y="7854"/>
                </a:lnTo>
                <a:lnTo>
                  <a:pt x="6661" y="7863"/>
                </a:lnTo>
                <a:lnTo>
                  <a:pt x="6670" y="7871"/>
                </a:lnTo>
                <a:lnTo>
                  <a:pt x="6670" y="7889"/>
                </a:lnTo>
                <a:lnTo>
                  <a:pt x="6661" y="7889"/>
                </a:lnTo>
                <a:lnTo>
                  <a:pt x="6661" y="7898"/>
                </a:lnTo>
                <a:lnTo>
                  <a:pt x="6670" y="7916"/>
                </a:lnTo>
                <a:lnTo>
                  <a:pt x="6679" y="7924"/>
                </a:lnTo>
                <a:lnTo>
                  <a:pt x="6670" y="7933"/>
                </a:lnTo>
                <a:lnTo>
                  <a:pt x="6661" y="7942"/>
                </a:lnTo>
                <a:lnTo>
                  <a:pt x="6670" y="7951"/>
                </a:lnTo>
                <a:lnTo>
                  <a:pt x="6670" y="7960"/>
                </a:lnTo>
                <a:lnTo>
                  <a:pt x="6670" y="7969"/>
                </a:lnTo>
                <a:lnTo>
                  <a:pt x="6670" y="7977"/>
                </a:lnTo>
                <a:lnTo>
                  <a:pt x="6670" y="7995"/>
                </a:lnTo>
                <a:lnTo>
                  <a:pt x="6679" y="8004"/>
                </a:lnTo>
                <a:lnTo>
                  <a:pt x="6679" y="8013"/>
                </a:lnTo>
                <a:lnTo>
                  <a:pt x="6670" y="8022"/>
                </a:lnTo>
                <a:lnTo>
                  <a:pt x="6670" y="8030"/>
                </a:lnTo>
                <a:lnTo>
                  <a:pt x="6661" y="8039"/>
                </a:lnTo>
                <a:lnTo>
                  <a:pt x="6670" y="8039"/>
                </a:lnTo>
                <a:lnTo>
                  <a:pt x="6670" y="8048"/>
                </a:lnTo>
                <a:lnTo>
                  <a:pt x="6670" y="8057"/>
                </a:lnTo>
                <a:lnTo>
                  <a:pt x="6670" y="8066"/>
                </a:lnTo>
                <a:lnTo>
                  <a:pt x="6679" y="8057"/>
                </a:lnTo>
                <a:lnTo>
                  <a:pt x="6679" y="8066"/>
                </a:lnTo>
                <a:lnTo>
                  <a:pt x="6687" y="8066"/>
                </a:lnTo>
                <a:lnTo>
                  <a:pt x="6696" y="8066"/>
                </a:lnTo>
                <a:lnTo>
                  <a:pt x="6679" y="8092"/>
                </a:lnTo>
                <a:lnTo>
                  <a:pt x="6670" y="8101"/>
                </a:lnTo>
                <a:lnTo>
                  <a:pt x="6670" y="8110"/>
                </a:lnTo>
                <a:lnTo>
                  <a:pt x="6661" y="8119"/>
                </a:lnTo>
                <a:lnTo>
                  <a:pt x="6652" y="8127"/>
                </a:lnTo>
                <a:lnTo>
                  <a:pt x="6643" y="8127"/>
                </a:lnTo>
                <a:lnTo>
                  <a:pt x="6652" y="8136"/>
                </a:lnTo>
                <a:lnTo>
                  <a:pt x="6652" y="8145"/>
                </a:lnTo>
                <a:lnTo>
                  <a:pt x="6643" y="8145"/>
                </a:lnTo>
                <a:lnTo>
                  <a:pt x="6634" y="8154"/>
                </a:lnTo>
                <a:lnTo>
                  <a:pt x="6626" y="8163"/>
                </a:lnTo>
                <a:lnTo>
                  <a:pt x="6617" y="8172"/>
                </a:lnTo>
                <a:lnTo>
                  <a:pt x="6599" y="8172"/>
                </a:lnTo>
                <a:lnTo>
                  <a:pt x="6590" y="8172"/>
                </a:lnTo>
                <a:lnTo>
                  <a:pt x="6581" y="8172"/>
                </a:lnTo>
                <a:lnTo>
                  <a:pt x="6581" y="8180"/>
                </a:lnTo>
                <a:lnTo>
                  <a:pt x="6581" y="8198"/>
                </a:lnTo>
                <a:lnTo>
                  <a:pt x="6581" y="8207"/>
                </a:lnTo>
                <a:lnTo>
                  <a:pt x="6581" y="8225"/>
                </a:lnTo>
                <a:lnTo>
                  <a:pt x="6564" y="8216"/>
                </a:lnTo>
                <a:lnTo>
                  <a:pt x="6555" y="8225"/>
                </a:lnTo>
                <a:lnTo>
                  <a:pt x="6546" y="8233"/>
                </a:lnTo>
                <a:lnTo>
                  <a:pt x="6555" y="8242"/>
                </a:lnTo>
                <a:lnTo>
                  <a:pt x="6564" y="8242"/>
                </a:lnTo>
                <a:lnTo>
                  <a:pt x="6564" y="8260"/>
                </a:lnTo>
                <a:lnTo>
                  <a:pt x="6555" y="8260"/>
                </a:lnTo>
                <a:lnTo>
                  <a:pt x="6537" y="8269"/>
                </a:lnTo>
                <a:lnTo>
                  <a:pt x="6520" y="8277"/>
                </a:lnTo>
                <a:lnTo>
                  <a:pt x="6502" y="8277"/>
                </a:lnTo>
                <a:lnTo>
                  <a:pt x="6493" y="8277"/>
                </a:lnTo>
                <a:lnTo>
                  <a:pt x="6493" y="8286"/>
                </a:lnTo>
                <a:lnTo>
                  <a:pt x="6484" y="8286"/>
                </a:lnTo>
                <a:lnTo>
                  <a:pt x="6476" y="8286"/>
                </a:lnTo>
                <a:lnTo>
                  <a:pt x="6467" y="8295"/>
                </a:lnTo>
                <a:lnTo>
                  <a:pt x="6476" y="8304"/>
                </a:lnTo>
                <a:lnTo>
                  <a:pt x="6476" y="8322"/>
                </a:lnTo>
                <a:lnTo>
                  <a:pt x="6476" y="8339"/>
                </a:lnTo>
                <a:lnTo>
                  <a:pt x="6467" y="8348"/>
                </a:lnTo>
                <a:lnTo>
                  <a:pt x="6458" y="8357"/>
                </a:lnTo>
                <a:lnTo>
                  <a:pt x="6449" y="8366"/>
                </a:lnTo>
                <a:lnTo>
                  <a:pt x="6440" y="8375"/>
                </a:lnTo>
                <a:lnTo>
                  <a:pt x="6440" y="8383"/>
                </a:lnTo>
                <a:lnTo>
                  <a:pt x="6449" y="8392"/>
                </a:lnTo>
                <a:lnTo>
                  <a:pt x="6458" y="8392"/>
                </a:lnTo>
                <a:lnTo>
                  <a:pt x="6449" y="8401"/>
                </a:lnTo>
                <a:lnTo>
                  <a:pt x="6440" y="8392"/>
                </a:lnTo>
                <a:lnTo>
                  <a:pt x="6440" y="8401"/>
                </a:lnTo>
                <a:lnTo>
                  <a:pt x="6440" y="8410"/>
                </a:lnTo>
                <a:lnTo>
                  <a:pt x="6432" y="8419"/>
                </a:lnTo>
                <a:lnTo>
                  <a:pt x="6414" y="8419"/>
                </a:lnTo>
                <a:lnTo>
                  <a:pt x="6414" y="8427"/>
                </a:lnTo>
                <a:lnTo>
                  <a:pt x="6414" y="8445"/>
                </a:lnTo>
                <a:lnTo>
                  <a:pt x="6414" y="8454"/>
                </a:lnTo>
                <a:lnTo>
                  <a:pt x="6414" y="8472"/>
                </a:lnTo>
                <a:lnTo>
                  <a:pt x="6423" y="8480"/>
                </a:lnTo>
                <a:lnTo>
                  <a:pt x="6423" y="8489"/>
                </a:lnTo>
                <a:lnTo>
                  <a:pt x="6423" y="8507"/>
                </a:lnTo>
                <a:lnTo>
                  <a:pt x="6414" y="8507"/>
                </a:lnTo>
                <a:lnTo>
                  <a:pt x="6405" y="8507"/>
                </a:lnTo>
                <a:lnTo>
                  <a:pt x="6405" y="8516"/>
                </a:lnTo>
                <a:lnTo>
                  <a:pt x="6414" y="8525"/>
                </a:lnTo>
                <a:lnTo>
                  <a:pt x="6423" y="8525"/>
                </a:lnTo>
                <a:lnTo>
                  <a:pt x="6440" y="8542"/>
                </a:lnTo>
                <a:lnTo>
                  <a:pt x="6449" y="8542"/>
                </a:lnTo>
                <a:lnTo>
                  <a:pt x="6458" y="8551"/>
                </a:lnTo>
                <a:lnTo>
                  <a:pt x="6458" y="8542"/>
                </a:lnTo>
                <a:lnTo>
                  <a:pt x="6467" y="8533"/>
                </a:lnTo>
                <a:lnTo>
                  <a:pt x="6476" y="8525"/>
                </a:lnTo>
                <a:lnTo>
                  <a:pt x="6476" y="8542"/>
                </a:lnTo>
                <a:lnTo>
                  <a:pt x="6484" y="8533"/>
                </a:lnTo>
                <a:lnTo>
                  <a:pt x="6484" y="8525"/>
                </a:lnTo>
                <a:lnTo>
                  <a:pt x="6484" y="8507"/>
                </a:lnTo>
                <a:lnTo>
                  <a:pt x="6484" y="8498"/>
                </a:lnTo>
                <a:lnTo>
                  <a:pt x="6493" y="8507"/>
                </a:lnTo>
                <a:lnTo>
                  <a:pt x="6484" y="8507"/>
                </a:lnTo>
                <a:lnTo>
                  <a:pt x="6493" y="8525"/>
                </a:lnTo>
                <a:lnTo>
                  <a:pt x="6493" y="8533"/>
                </a:lnTo>
                <a:lnTo>
                  <a:pt x="6493" y="8542"/>
                </a:lnTo>
                <a:lnTo>
                  <a:pt x="6493" y="8551"/>
                </a:lnTo>
                <a:lnTo>
                  <a:pt x="6484" y="8578"/>
                </a:lnTo>
                <a:lnTo>
                  <a:pt x="6476" y="8578"/>
                </a:lnTo>
                <a:lnTo>
                  <a:pt x="6476" y="8586"/>
                </a:lnTo>
                <a:lnTo>
                  <a:pt x="6467" y="8586"/>
                </a:lnTo>
                <a:lnTo>
                  <a:pt x="6467" y="8595"/>
                </a:lnTo>
                <a:lnTo>
                  <a:pt x="6458" y="8595"/>
                </a:lnTo>
                <a:lnTo>
                  <a:pt x="6449" y="8595"/>
                </a:lnTo>
                <a:lnTo>
                  <a:pt x="6440" y="8604"/>
                </a:lnTo>
                <a:lnTo>
                  <a:pt x="6432" y="8613"/>
                </a:lnTo>
                <a:lnTo>
                  <a:pt x="6423" y="8622"/>
                </a:lnTo>
                <a:lnTo>
                  <a:pt x="6414" y="8630"/>
                </a:lnTo>
                <a:lnTo>
                  <a:pt x="6387" y="8657"/>
                </a:lnTo>
                <a:lnTo>
                  <a:pt x="6379" y="8666"/>
                </a:lnTo>
                <a:lnTo>
                  <a:pt x="6379" y="8692"/>
                </a:lnTo>
                <a:lnTo>
                  <a:pt x="6379" y="8701"/>
                </a:lnTo>
                <a:lnTo>
                  <a:pt x="6387" y="8710"/>
                </a:lnTo>
                <a:lnTo>
                  <a:pt x="6396" y="8719"/>
                </a:lnTo>
                <a:lnTo>
                  <a:pt x="6396" y="8728"/>
                </a:lnTo>
                <a:lnTo>
                  <a:pt x="6387" y="8728"/>
                </a:lnTo>
                <a:lnTo>
                  <a:pt x="6405" y="8754"/>
                </a:lnTo>
                <a:lnTo>
                  <a:pt x="6414" y="8763"/>
                </a:lnTo>
                <a:lnTo>
                  <a:pt x="6414" y="8772"/>
                </a:lnTo>
                <a:lnTo>
                  <a:pt x="6405" y="8781"/>
                </a:lnTo>
                <a:lnTo>
                  <a:pt x="6396" y="8781"/>
                </a:lnTo>
                <a:lnTo>
                  <a:pt x="6387" y="8781"/>
                </a:lnTo>
                <a:lnTo>
                  <a:pt x="6387" y="8789"/>
                </a:lnTo>
                <a:lnTo>
                  <a:pt x="6396" y="8798"/>
                </a:lnTo>
                <a:lnTo>
                  <a:pt x="6414" y="8807"/>
                </a:lnTo>
                <a:lnTo>
                  <a:pt x="6467" y="8833"/>
                </a:lnTo>
                <a:lnTo>
                  <a:pt x="6476" y="8842"/>
                </a:lnTo>
                <a:lnTo>
                  <a:pt x="6484" y="8860"/>
                </a:lnTo>
                <a:lnTo>
                  <a:pt x="6493" y="8869"/>
                </a:lnTo>
                <a:lnTo>
                  <a:pt x="6502" y="8886"/>
                </a:lnTo>
                <a:lnTo>
                  <a:pt x="6511" y="8895"/>
                </a:lnTo>
                <a:lnTo>
                  <a:pt x="6520" y="8922"/>
                </a:lnTo>
                <a:lnTo>
                  <a:pt x="6529" y="8931"/>
                </a:lnTo>
                <a:lnTo>
                  <a:pt x="6537" y="8939"/>
                </a:lnTo>
                <a:lnTo>
                  <a:pt x="6546" y="8948"/>
                </a:lnTo>
                <a:lnTo>
                  <a:pt x="6555" y="8966"/>
                </a:lnTo>
                <a:lnTo>
                  <a:pt x="6564" y="8984"/>
                </a:lnTo>
                <a:lnTo>
                  <a:pt x="6573" y="8992"/>
                </a:lnTo>
                <a:lnTo>
                  <a:pt x="6573" y="9010"/>
                </a:lnTo>
                <a:lnTo>
                  <a:pt x="6581" y="9019"/>
                </a:lnTo>
                <a:lnTo>
                  <a:pt x="6590" y="9036"/>
                </a:lnTo>
                <a:lnTo>
                  <a:pt x="6599" y="9054"/>
                </a:lnTo>
                <a:lnTo>
                  <a:pt x="6608" y="9072"/>
                </a:lnTo>
                <a:lnTo>
                  <a:pt x="6608" y="9089"/>
                </a:lnTo>
                <a:lnTo>
                  <a:pt x="6617" y="9107"/>
                </a:lnTo>
                <a:lnTo>
                  <a:pt x="6643" y="9142"/>
                </a:lnTo>
                <a:lnTo>
                  <a:pt x="6652" y="9160"/>
                </a:lnTo>
                <a:lnTo>
                  <a:pt x="6652" y="9169"/>
                </a:lnTo>
                <a:lnTo>
                  <a:pt x="6652" y="9178"/>
                </a:lnTo>
                <a:lnTo>
                  <a:pt x="6679" y="9195"/>
                </a:lnTo>
                <a:lnTo>
                  <a:pt x="6679" y="9204"/>
                </a:lnTo>
                <a:lnTo>
                  <a:pt x="6687" y="9231"/>
                </a:lnTo>
                <a:lnTo>
                  <a:pt x="6687" y="9239"/>
                </a:lnTo>
                <a:lnTo>
                  <a:pt x="6696" y="9239"/>
                </a:lnTo>
                <a:lnTo>
                  <a:pt x="6696" y="9248"/>
                </a:lnTo>
                <a:lnTo>
                  <a:pt x="6714" y="9257"/>
                </a:lnTo>
                <a:lnTo>
                  <a:pt x="6714" y="9275"/>
                </a:lnTo>
                <a:lnTo>
                  <a:pt x="6723" y="9284"/>
                </a:lnTo>
                <a:lnTo>
                  <a:pt x="6731" y="9292"/>
                </a:lnTo>
                <a:lnTo>
                  <a:pt x="6731" y="9301"/>
                </a:lnTo>
                <a:lnTo>
                  <a:pt x="6740" y="9310"/>
                </a:lnTo>
                <a:lnTo>
                  <a:pt x="6758" y="9337"/>
                </a:lnTo>
                <a:lnTo>
                  <a:pt x="6758" y="9345"/>
                </a:lnTo>
                <a:lnTo>
                  <a:pt x="6749" y="9363"/>
                </a:lnTo>
                <a:lnTo>
                  <a:pt x="6740" y="9372"/>
                </a:lnTo>
                <a:lnTo>
                  <a:pt x="6749" y="9381"/>
                </a:lnTo>
                <a:lnTo>
                  <a:pt x="6749" y="9389"/>
                </a:lnTo>
                <a:lnTo>
                  <a:pt x="6758" y="9398"/>
                </a:lnTo>
                <a:lnTo>
                  <a:pt x="6758" y="9407"/>
                </a:lnTo>
                <a:lnTo>
                  <a:pt x="6767" y="9416"/>
                </a:lnTo>
                <a:lnTo>
                  <a:pt x="6776" y="9425"/>
                </a:lnTo>
                <a:lnTo>
                  <a:pt x="6793" y="9442"/>
                </a:lnTo>
                <a:lnTo>
                  <a:pt x="6802" y="9451"/>
                </a:lnTo>
                <a:lnTo>
                  <a:pt x="6820" y="9460"/>
                </a:lnTo>
                <a:lnTo>
                  <a:pt x="6829" y="9469"/>
                </a:lnTo>
                <a:lnTo>
                  <a:pt x="6829" y="9478"/>
                </a:lnTo>
                <a:lnTo>
                  <a:pt x="6837" y="9487"/>
                </a:lnTo>
                <a:lnTo>
                  <a:pt x="6881" y="9504"/>
                </a:lnTo>
                <a:lnTo>
                  <a:pt x="6890" y="9522"/>
                </a:lnTo>
                <a:lnTo>
                  <a:pt x="6908" y="9522"/>
                </a:lnTo>
                <a:lnTo>
                  <a:pt x="6934" y="9540"/>
                </a:lnTo>
                <a:lnTo>
                  <a:pt x="6934" y="9548"/>
                </a:lnTo>
                <a:lnTo>
                  <a:pt x="6961" y="9557"/>
                </a:lnTo>
                <a:lnTo>
                  <a:pt x="6970" y="9557"/>
                </a:lnTo>
                <a:lnTo>
                  <a:pt x="6996" y="9566"/>
                </a:lnTo>
                <a:lnTo>
                  <a:pt x="7005" y="9575"/>
                </a:lnTo>
                <a:lnTo>
                  <a:pt x="7031" y="9584"/>
                </a:lnTo>
                <a:lnTo>
                  <a:pt x="7040" y="9592"/>
                </a:lnTo>
                <a:lnTo>
                  <a:pt x="7049" y="9592"/>
                </a:lnTo>
                <a:lnTo>
                  <a:pt x="7058" y="9601"/>
                </a:lnTo>
                <a:lnTo>
                  <a:pt x="7067" y="9610"/>
                </a:lnTo>
                <a:lnTo>
                  <a:pt x="7076" y="9619"/>
                </a:lnTo>
                <a:lnTo>
                  <a:pt x="7084" y="9619"/>
                </a:lnTo>
                <a:lnTo>
                  <a:pt x="7102" y="9628"/>
                </a:lnTo>
                <a:lnTo>
                  <a:pt x="7111" y="9637"/>
                </a:lnTo>
                <a:lnTo>
                  <a:pt x="7111" y="9654"/>
                </a:lnTo>
                <a:lnTo>
                  <a:pt x="7137" y="9672"/>
                </a:lnTo>
                <a:lnTo>
                  <a:pt x="7146" y="9672"/>
                </a:lnTo>
                <a:lnTo>
                  <a:pt x="7155" y="9681"/>
                </a:lnTo>
                <a:lnTo>
                  <a:pt x="7173" y="9698"/>
                </a:lnTo>
                <a:lnTo>
                  <a:pt x="7181" y="9707"/>
                </a:lnTo>
                <a:lnTo>
                  <a:pt x="7190" y="9725"/>
                </a:lnTo>
                <a:lnTo>
                  <a:pt x="7190" y="9743"/>
                </a:lnTo>
                <a:lnTo>
                  <a:pt x="7190" y="9778"/>
                </a:lnTo>
                <a:lnTo>
                  <a:pt x="7199" y="9795"/>
                </a:lnTo>
                <a:lnTo>
                  <a:pt x="7199" y="9804"/>
                </a:lnTo>
                <a:lnTo>
                  <a:pt x="7199" y="9813"/>
                </a:lnTo>
                <a:lnTo>
                  <a:pt x="7199" y="9848"/>
                </a:lnTo>
                <a:lnTo>
                  <a:pt x="7199" y="9875"/>
                </a:lnTo>
                <a:lnTo>
                  <a:pt x="7199" y="9884"/>
                </a:lnTo>
                <a:lnTo>
                  <a:pt x="7208" y="9928"/>
                </a:lnTo>
                <a:lnTo>
                  <a:pt x="7208" y="9937"/>
                </a:lnTo>
                <a:lnTo>
                  <a:pt x="7208" y="9946"/>
                </a:lnTo>
                <a:lnTo>
                  <a:pt x="7199" y="9954"/>
                </a:lnTo>
                <a:lnTo>
                  <a:pt x="7199" y="9972"/>
                </a:lnTo>
                <a:lnTo>
                  <a:pt x="7199" y="9981"/>
                </a:lnTo>
                <a:lnTo>
                  <a:pt x="7199" y="9998"/>
                </a:lnTo>
                <a:lnTo>
                  <a:pt x="7190" y="10025"/>
                </a:lnTo>
                <a:lnTo>
                  <a:pt x="7190" y="10051"/>
                </a:lnTo>
                <a:lnTo>
                  <a:pt x="7181" y="10060"/>
                </a:lnTo>
                <a:lnTo>
                  <a:pt x="7173" y="10069"/>
                </a:lnTo>
                <a:lnTo>
                  <a:pt x="7173" y="10078"/>
                </a:lnTo>
                <a:lnTo>
                  <a:pt x="7173" y="10087"/>
                </a:lnTo>
                <a:lnTo>
                  <a:pt x="7173" y="10096"/>
                </a:lnTo>
                <a:lnTo>
                  <a:pt x="7181" y="10104"/>
                </a:lnTo>
                <a:lnTo>
                  <a:pt x="7181" y="10113"/>
                </a:lnTo>
                <a:lnTo>
                  <a:pt x="7173" y="10122"/>
                </a:lnTo>
                <a:lnTo>
                  <a:pt x="7173" y="10131"/>
                </a:lnTo>
                <a:lnTo>
                  <a:pt x="7173" y="10140"/>
                </a:lnTo>
                <a:lnTo>
                  <a:pt x="7173" y="10148"/>
                </a:lnTo>
                <a:lnTo>
                  <a:pt x="7173" y="10166"/>
                </a:lnTo>
                <a:lnTo>
                  <a:pt x="7173" y="10193"/>
                </a:lnTo>
                <a:lnTo>
                  <a:pt x="7173" y="10201"/>
                </a:lnTo>
                <a:lnTo>
                  <a:pt x="7181" y="10228"/>
                </a:lnTo>
                <a:lnTo>
                  <a:pt x="7181" y="10237"/>
                </a:lnTo>
                <a:lnTo>
                  <a:pt x="7173" y="10246"/>
                </a:lnTo>
                <a:lnTo>
                  <a:pt x="7173" y="10254"/>
                </a:lnTo>
                <a:lnTo>
                  <a:pt x="7164" y="10263"/>
                </a:lnTo>
                <a:lnTo>
                  <a:pt x="7164" y="10281"/>
                </a:lnTo>
                <a:lnTo>
                  <a:pt x="7164" y="10290"/>
                </a:lnTo>
                <a:lnTo>
                  <a:pt x="7164" y="10316"/>
                </a:lnTo>
                <a:lnTo>
                  <a:pt x="7164" y="10325"/>
                </a:lnTo>
                <a:lnTo>
                  <a:pt x="7164" y="10343"/>
                </a:lnTo>
                <a:lnTo>
                  <a:pt x="7155" y="10360"/>
                </a:lnTo>
                <a:lnTo>
                  <a:pt x="7155" y="10369"/>
                </a:lnTo>
                <a:lnTo>
                  <a:pt x="7146" y="10387"/>
                </a:lnTo>
                <a:lnTo>
                  <a:pt x="7146" y="10396"/>
                </a:lnTo>
                <a:lnTo>
                  <a:pt x="7146" y="10413"/>
                </a:lnTo>
                <a:lnTo>
                  <a:pt x="7146" y="10422"/>
                </a:lnTo>
                <a:lnTo>
                  <a:pt x="7137" y="10431"/>
                </a:lnTo>
                <a:lnTo>
                  <a:pt x="7128" y="10440"/>
                </a:lnTo>
                <a:lnTo>
                  <a:pt x="7128" y="10457"/>
                </a:lnTo>
                <a:lnTo>
                  <a:pt x="7128" y="10484"/>
                </a:lnTo>
                <a:lnTo>
                  <a:pt x="7120" y="10493"/>
                </a:lnTo>
                <a:lnTo>
                  <a:pt x="7120" y="10502"/>
                </a:lnTo>
                <a:lnTo>
                  <a:pt x="7111" y="10510"/>
                </a:lnTo>
                <a:lnTo>
                  <a:pt x="7102" y="10519"/>
                </a:lnTo>
                <a:lnTo>
                  <a:pt x="7102" y="10528"/>
                </a:lnTo>
                <a:lnTo>
                  <a:pt x="7102" y="10546"/>
                </a:lnTo>
                <a:lnTo>
                  <a:pt x="7111" y="10563"/>
                </a:lnTo>
                <a:lnTo>
                  <a:pt x="7120" y="10581"/>
                </a:lnTo>
                <a:lnTo>
                  <a:pt x="7111" y="10607"/>
                </a:lnTo>
                <a:lnTo>
                  <a:pt x="7111" y="10625"/>
                </a:lnTo>
                <a:lnTo>
                  <a:pt x="7093" y="10634"/>
                </a:lnTo>
                <a:lnTo>
                  <a:pt x="7084" y="10660"/>
                </a:lnTo>
                <a:lnTo>
                  <a:pt x="7084" y="10669"/>
                </a:lnTo>
                <a:lnTo>
                  <a:pt x="7093" y="10687"/>
                </a:lnTo>
                <a:lnTo>
                  <a:pt x="7093" y="10705"/>
                </a:lnTo>
                <a:lnTo>
                  <a:pt x="7093" y="10731"/>
                </a:lnTo>
                <a:lnTo>
                  <a:pt x="7102" y="10757"/>
                </a:lnTo>
                <a:lnTo>
                  <a:pt x="7102" y="10793"/>
                </a:lnTo>
                <a:lnTo>
                  <a:pt x="7111" y="10802"/>
                </a:lnTo>
                <a:lnTo>
                  <a:pt x="7102" y="10819"/>
                </a:lnTo>
                <a:lnTo>
                  <a:pt x="7102" y="10828"/>
                </a:lnTo>
                <a:lnTo>
                  <a:pt x="7093" y="10855"/>
                </a:lnTo>
                <a:lnTo>
                  <a:pt x="7084" y="10863"/>
                </a:lnTo>
                <a:lnTo>
                  <a:pt x="7084" y="10881"/>
                </a:lnTo>
                <a:lnTo>
                  <a:pt x="7084" y="10890"/>
                </a:lnTo>
                <a:lnTo>
                  <a:pt x="7093" y="10899"/>
                </a:lnTo>
                <a:lnTo>
                  <a:pt x="7093" y="10908"/>
                </a:lnTo>
                <a:lnTo>
                  <a:pt x="7076" y="10925"/>
                </a:lnTo>
                <a:lnTo>
                  <a:pt x="7067" y="10934"/>
                </a:lnTo>
                <a:lnTo>
                  <a:pt x="7067" y="10952"/>
                </a:lnTo>
                <a:lnTo>
                  <a:pt x="7067" y="10960"/>
                </a:lnTo>
                <a:lnTo>
                  <a:pt x="7067" y="10969"/>
                </a:lnTo>
                <a:lnTo>
                  <a:pt x="7058" y="10987"/>
                </a:lnTo>
                <a:lnTo>
                  <a:pt x="7049" y="11013"/>
                </a:lnTo>
                <a:lnTo>
                  <a:pt x="7049" y="11031"/>
                </a:lnTo>
                <a:lnTo>
                  <a:pt x="7040" y="11040"/>
                </a:lnTo>
                <a:lnTo>
                  <a:pt x="7031" y="11049"/>
                </a:lnTo>
                <a:lnTo>
                  <a:pt x="7031" y="11058"/>
                </a:lnTo>
                <a:lnTo>
                  <a:pt x="7023" y="11058"/>
                </a:lnTo>
                <a:lnTo>
                  <a:pt x="7023" y="11066"/>
                </a:lnTo>
                <a:lnTo>
                  <a:pt x="7023" y="11084"/>
                </a:lnTo>
                <a:lnTo>
                  <a:pt x="7014" y="11093"/>
                </a:lnTo>
                <a:lnTo>
                  <a:pt x="7005" y="11102"/>
                </a:lnTo>
                <a:lnTo>
                  <a:pt x="7005" y="11137"/>
                </a:lnTo>
                <a:lnTo>
                  <a:pt x="6996" y="11146"/>
                </a:lnTo>
                <a:lnTo>
                  <a:pt x="6987" y="11155"/>
                </a:lnTo>
                <a:lnTo>
                  <a:pt x="6987" y="11163"/>
                </a:lnTo>
                <a:lnTo>
                  <a:pt x="6978" y="11172"/>
                </a:lnTo>
                <a:lnTo>
                  <a:pt x="6978" y="11190"/>
                </a:lnTo>
                <a:lnTo>
                  <a:pt x="6978" y="11199"/>
                </a:lnTo>
                <a:lnTo>
                  <a:pt x="6970" y="11208"/>
                </a:lnTo>
                <a:lnTo>
                  <a:pt x="6961" y="11208"/>
                </a:lnTo>
                <a:lnTo>
                  <a:pt x="6943" y="11199"/>
                </a:lnTo>
                <a:lnTo>
                  <a:pt x="6943" y="11208"/>
                </a:lnTo>
                <a:lnTo>
                  <a:pt x="6943" y="11216"/>
                </a:lnTo>
                <a:lnTo>
                  <a:pt x="6943" y="11225"/>
                </a:lnTo>
                <a:lnTo>
                  <a:pt x="6943" y="11234"/>
                </a:lnTo>
                <a:lnTo>
                  <a:pt x="6943" y="11243"/>
                </a:lnTo>
                <a:lnTo>
                  <a:pt x="6952" y="11261"/>
                </a:lnTo>
                <a:lnTo>
                  <a:pt x="6961" y="11278"/>
                </a:lnTo>
                <a:lnTo>
                  <a:pt x="6952" y="11305"/>
                </a:lnTo>
                <a:lnTo>
                  <a:pt x="6952" y="11313"/>
                </a:lnTo>
                <a:lnTo>
                  <a:pt x="6952" y="11322"/>
                </a:lnTo>
                <a:lnTo>
                  <a:pt x="6978" y="11375"/>
                </a:lnTo>
                <a:lnTo>
                  <a:pt x="6970" y="11393"/>
                </a:lnTo>
                <a:lnTo>
                  <a:pt x="6961" y="11428"/>
                </a:lnTo>
                <a:lnTo>
                  <a:pt x="6952" y="11428"/>
                </a:lnTo>
                <a:lnTo>
                  <a:pt x="6943" y="11437"/>
                </a:lnTo>
                <a:lnTo>
                  <a:pt x="6943" y="11446"/>
                </a:lnTo>
                <a:lnTo>
                  <a:pt x="6934" y="11464"/>
                </a:lnTo>
                <a:lnTo>
                  <a:pt x="6934" y="11481"/>
                </a:lnTo>
                <a:lnTo>
                  <a:pt x="6926" y="11516"/>
                </a:lnTo>
                <a:lnTo>
                  <a:pt x="6917" y="11525"/>
                </a:lnTo>
                <a:lnTo>
                  <a:pt x="6917" y="11543"/>
                </a:lnTo>
                <a:lnTo>
                  <a:pt x="6926" y="11561"/>
                </a:lnTo>
                <a:lnTo>
                  <a:pt x="6926" y="11569"/>
                </a:lnTo>
                <a:lnTo>
                  <a:pt x="6934" y="11578"/>
                </a:lnTo>
                <a:lnTo>
                  <a:pt x="6943" y="11578"/>
                </a:lnTo>
                <a:lnTo>
                  <a:pt x="6943" y="11587"/>
                </a:lnTo>
                <a:lnTo>
                  <a:pt x="6934" y="11587"/>
                </a:lnTo>
                <a:lnTo>
                  <a:pt x="6934" y="11596"/>
                </a:lnTo>
                <a:lnTo>
                  <a:pt x="6943" y="11596"/>
                </a:lnTo>
                <a:lnTo>
                  <a:pt x="6952" y="11596"/>
                </a:lnTo>
                <a:lnTo>
                  <a:pt x="6970" y="11596"/>
                </a:lnTo>
                <a:lnTo>
                  <a:pt x="6978" y="11596"/>
                </a:lnTo>
                <a:lnTo>
                  <a:pt x="6987" y="11578"/>
                </a:lnTo>
                <a:lnTo>
                  <a:pt x="6996" y="11578"/>
                </a:lnTo>
                <a:lnTo>
                  <a:pt x="7005" y="11578"/>
                </a:lnTo>
                <a:lnTo>
                  <a:pt x="7014" y="11587"/>
                </a:lnTo>
                <a:lnTo>
                  <a:pt x="7023" y="11587"/>
                </a:lnTo>
                <a:lnTo>
                  <a:pt x="7031" y="11587"/>
                </a:lnTo>
                <a:lnTo>
                  <a:pt x="7040" y="11578"/>
                </a:lnTo>
                <a:lnTo>
                  <a:pt x="7040" y="11569"/>
                </a:lnTo>
                <a:lnTo>
                  <a:pt x="7040" y="11587"/>
                </a:lnTo>
                <a:lnTo>
                  <a:pt x="7031" y="11596"/>
                </a:lnTo>
                <a:lnTo>
                  <a:pt x="7014" y="11596"/>
                </a:lnTo>
                <a:lnTo>
                  <a:pt x="7005" y="11605"/>
                </a:lnTo>
                <a:lnTo>
                  <a:pt x="7005" y="11614"/>
                </a:lnTo>
                <a:lnTo>
                  <a:pt x="7014" y="11614"/>
                </a:lnTo>
                <a:lnTo>
                  <a:pt x="7023" y="11614"/>
                </a:lnTo>
                <a:lnTo>
                  <a:pt x="7031" y="11614"/>
                </a:lnTo>
                <a:lnTo>
                  <a:pt x="7031" y="11631"/>
                </a:lnTo>
                <a:lnTo>
                  <a:pt x="7031" y="11649"/>
                </a:lnTo>
                <a:lnTo>
                  <a:pt x="7031" y="11658"/>
                </a:lnTo>
                <a:lnTo>
                  <a:pt x="7023" y="11640"/>
                </a:lnTo>
                <a:lnTo>
                  <a:pt x="7023" y="11631"/>
                </a:lnTo>
                <a:lnTo>
                  <a:pt x="7014" y="11640"/>
                </a:lnTo>
                <a:lnTo>
                  <a:pt x="7005" y="11640"/>
                </a:lnTo>
                <a:lnTo>
                  <a:pt x="7014" y="11649"/>
                </a:lnTo>
                <a:lnTo>
                  <a:pt x="7023" y="11658"/>
                </a:lnTo>
                <a:lnTo>
                  <a:pt x="7014" y="11667"/>
                </a:lnTo>
                <a:lnTo>
                  <a:pt x="7005" y="11658"/>
                </a:lnTo>
                <a:lnTo>
                  <a:pt x="7005" y="11675"/>
                </a:lnTo>
                <a:lnTo>
                  <a:pt x="7005" y="11684"/>
                </a:lnTo>
                <a:lnTo>
                  <a:pt x="7005" y="11693"/>
                </a:lnTo>
                <a:lnTo>
                  <a:pt x="7014" y="11702"/>
                </a:lnTo>
                <a:lnTo>
                  <a:pt x="7014" y="11711"/>
                </a:lnTo>
                <a:lnTo>
                  <a:pt x="7005" y="11711"/>
                </a:lnTo>
                <a:lnTo>
                  <a:pt x="6996" y="11719"/>
                </a:lnTo>
                <a:lnTo>
                  <a:pt x="6996" y="11728"/>
                </a:lnTo>
                <a:lnTo>
                  <a:pt x="6987" y="11737"/>
                </a:lnTo>
                <a:lnTo>
                  <a:pt x="6987" y="11746"/>
                </a:lnTo>
                <a:lnTo>
                  <a:pt x="6996" y="11764"/>
                </a:lnTo>
                <a:lnTo>
                  <a:pt x="6987" y="11781"/>
                </a:lnTo>
                <a:lnTo>
                  <a:pt x="6978" y="11781"/>
                </a:lnTo>
                <a:lnTo>
                  <a:pt x="6970" y="11799"/>
                </a:lnTo>
                <a:lnTo>
                  <a:pt x="6970" y="11808"/>
                </a:lnTo>
                <a:lnTo>
                  <a:pt x="6978" y="11817"/>
                </a:lnTo>
                <a:lnTo>
                  <a:pt x="6987" y="11825"/>
                </a:lnTo>
                <a:lnTo>
                  <a:pt x="7005" y="11834"/>
                </a:lnTo>
                <a:lnTo>
                  <a:pt x="7014" y="11834"/>
                </a:lnTo>
                <a:lnTo>
                  <a:pt x="7014" y="11852"/>
                </a:lnTo>
                <a:lnTo>
                  <a:pt x="7014" y="11861"/>
                </a:lnTo>
                <a:lnTo>
                  <a:pt x="6987" y="11878"/>
                </a:lnTo>
                <a:lnTo>
                  <a:pt x="6970" y="11878"/>
                </a:lnTo>
                <a:lnTo>
                  <a:pt x="6961" y="11887"/>
                </a:lnTo>
                <a:lnTo>
                  <a:pt x="6961" y="11896"/>
                </a:lnTo>
                <a:lnTo>
                  <a:pt x="6961" y="11905"/>
                </a:lnTo>
                <a:lnTo>
                  <a:pt x="6978" y="11905"/>
                </a:lnTo>
                <a:lnTo>
                  <a:pt x="6987" y="11914"/>
                </a:lnTo>
                <a:lnTo>
                  <a:pt x="6996" y="11922"/>
                </a:lnTo>
                <a:lnTo>
                  <a:pt x="6978" y="11914"/>
                </a:lnTo>
                <a:lnTo>
                  <a:pt x="6970" y="11914"/>
                </a:lnTo>
                <a:lnTo>
                  <a:pt x="6961" y="11922"/>
                </a:lnTo>
                <a:lnTo>
                  <a:pt x="6952" y="11931"/>
                </a:lnTo>
                <a:lnTo>
                  <a:pt x="6934" y="11931"/>
                </a:lnTo>
                <a:lnTo>
                  <a:pt x="6934" y="11940"/>
                </a:lnTo>
                <a:lnTo>
                  <a:pt x="6934" y="11949"/>
                </a:lnTo>
                <a:lnTo>
                  <a:pt x="6943" y="11949"/>
                </a:lnTo>
                <a:lnTo>
                  <a:pt x="6952" y="11958"/>
                </a:lnTo>
                <a:lnTo>
                  <a:pt x="6952" y="11967"/>
                </a:lnTo>
                <a:lnTo>
                  <a:pt x="6943" y="11975"/>
                </a:lnTo>
                <a:lnTo>
                  <a:pt x="6943" y="11993"/>
                </a:lnTo>
                <a:lnTo>
                  <a:pt x="6943" y="12002"/>
                </a:lnTo>
                <a:lnTo>
                  <a:pt x="6943" y="12011"/>
                </a:lnTo>
                <a:lnTo>
                  <a:pt x="6934" y="12020"/>
                </a:lnTo>
                <a:lnTo>
                  <a:pt x="6926" y="12028"/>
                </a:lnTo>
                <a:lnTo>
                  <a:pt x="6926" y="12020"/>
                </a:lnTo>
                <a:lnTo>
                  <a:pt x="6934" y="12011"/>
                </a:lnTo>
                <a:lnTo>
                  <a:pt x="6943" y="11984"/>
                </a:lnTo>
                <a:lnTo>
                  <a:pt x="6943" y="11975"/>
                </a:lnTo>
                <a:lnTo>
                  <a:pt x="6943" y="11967"/>
                </a:lnTo>
                <a:lnTo>
                  <a:pt x="6934" y="11958"/>
                </a:lnTo>
                <a:lnTo>
                  <a:pt x="6926" y="11958"/>
                </a:lnTo>
                <a:lnTo>
                  <a:pt x="6926" y="11984"/>
                </a:lnTo>
                <a:lnTo>
                  <a:pt x="6917" y="11993"/>
                </a:lnTo>
                <a:lnTo>
                  <a:pt x="6908" y="11993"/>
                </a:lnTo>
                <a:lnTo>
                  <a:pt x="6899" y="12002"/>
                </a:lnTo>
                <a:lnTo>
                  <a:pt x="6890" y="12002"/>
                </a:lnTo>
                <a:lnTo>
                  <a:pt x="6890" y="11993"/>
                </a:lnTo>
                <a:lnTo>
                  <a:pt x="6908" y="11984"/>
                </a:lnTo>
                <a:lnTo>
                  <a:pt x="6917" y="11984"/>
                </a:lnTo>
                <a:lnTo>
                  <a:pt x="6917" y="11975"/>
                </a:lnTo>
                <a:lnTo>
                  <a:pt x="6917" y="11967"/>
                </a:lnTo>
                <a:lnTo>
                  <a:pt x="6917" y="11958"/>
                </a:lnTo>
                <a:lnTo>
                  <a:pt x="6926" y="11940"/>
                </a:lnTo>
                <a:lnTo>
                  <a:pt x="6926" y="11931"/>
                </a:lnTo>
                <a:lnTo>
                  <a:pt x="6934" y="11922"/>
                </a:lnTo>
                <a:lnTo>
                  <a:pt x="6926" y="11922"/>
                </a:lnTo>
                <a:lnTo>
                  <a:pt x="6917" y="11922"/>
                </a:lnTo>
                <a:lnTo>
                  <a:pt x="6908" y="11922"/>
                </a:lnTo>
                <a:lnTo>
                  <a:pt x="6908" y="11931"/>
                </a:lnTo>
                <a:lnTo>
                  <a:pt x="6908" y="11940"/>
                </a:lnTo>
                <a:lnTo>
                  <a:pt x="6908" y="11949"/>
                </a:lnTo>
                <a:lnTo>
                  <a:pt x="6908" y="11958"/>
                </a:lnTo>
                <a:lnTo>
                  <a:pt x="6899" y="11958"/>
                </a:lnTo>
                <a:lnTo>
                  <a:pt x="6890" y="11958"/>
                </a:lnTo>
                <a:lnTo>
                  <a:pt x="6881" y="11958"/>
                </a:lnTo>
                <a:lnTo>
                  <a:pt x="6873" y="11958"/>
                </a:lnTo>
                <a:lnTo>
                  <a:pt x="6864" y="11958"/>
                </a:lnTo>
                <a:lnTo>
                  <a:pt x="6837" y="11967"/>
                </a:lnTo>
                <a:lnTo>
                  <a:pt x="6837" y="11975"/>
                </a:lnTo>
                <a:lnTo>
                  <a:pt x="6846" y="11984"/>
                </a:lnTo>
                <a:lnTo>
                  <a:pt x="6846" y="11993"/>
                </a:lnTo>
                <a:lnTo>
                  <a:pt x="6837" y="12002"/>
                </a:lnTo>
                <a:lnTo>
                  <a:pt x="6829" y="12011"/>
                </a:lnTo>
                <a:lnTo>
                  <a:pt x="6820" y="12020"/>
                </a:lnTo>
                <a:lnTo>
                  <a:pt x="6811" y="12020"/>
                </a:lnTo>
                <a:lnTo>
                  <a:pt x="6793" y="12028"/>
                </a:lnTo>
                <a:lnTo>
                  <a:pt x="6793" y="12037"/>
                </a:lnTo>
                <a:lnTo>
                  <a:pt x="6793" y="12046"/>
                </a:lnTo>
                <a:lnTo>
                  <a:pt x="6802" y="12055"/>
                </a:lnTo>
                <a:lnTo>
                  <a:pt x="6811" y="12064"/>
                </a:lnTo>
                <a:lnTo>
                  <a:pt x="6820" y="12055"/>
                </a:lnTo>
                <a:lnTo>
                  <a:pt x="6811" y="12046"/>
                </a:lnTo>
                <a:lnTo>
                  <a:pt x="6802" y="12046"/>
                </a:lnTo>
                <a:lnTo>
                  <a:pt x="6802" y="12037"/>
                </a:lnTo>
                <a:lnTo>
                  <a:pt x="6811" y="12037"/>
                </a:lnTo>
                <a:lnTo>
                  <a:pt x="6820" y="12037"/>
                </a:lnTo>
                <a:lnTo>
                  <a:pt x="6837" y="12028"/>
                </a:lnTo>
                <a:lnTo>
                  <a:pt x="6846" y="12020"/>
                </a:lnTo>
                <a:lnTo>
                  <a:pt x="6837" y="12037"/>
                </a:lnTo>
                <a:lnTo>
                  <a:pt x="6846" y="12037"/>
                </a:lnTo>
                <a:lnTo>
                  <a:pt x="6846" y="12046"/>
                </a:lnTo>
                <a:lnTo>
                  <a:pt x="6855" y="12046"/>
                </a:lnTo>
                <a:lnTo>
                  <a:pt x="6864" y="12055"/>
                </a:lnTo>
                <a:lnTo>
                  <a:pt x="6881" y="12055"/>
                </a:lnTo>
                <a:lnTo>
                  <a:pt x="6881" y="12046"/>
                </a:lnTo>
                <a:lnTo>
                  <a:pt x="6899" y="12046"/>
                </a:lnTo>
                <a:lnTo>
                  <a:pt x="6899" y="12055"/>
                </a:lnTo>
                <a:lnTo>
                  <a:pt x="6908" y="12064"/>
                </a:lnTo>
                <a:lnTo>
                  <a:pt x="6899" y="12072"/>
                </a:lnTo>
                <a:lnTo>
                  <a:pt x="6908" y="12081"/>
                </a:lnTo>
                <a:lnTo>
                  <a:pt x="6899" y="12090"/>
                </a:lnTo>
                <a:lnTo>
                  <a:pt x="6890" y="12099"/>
                </a:lnTo>
                <a:lnTo>
                  <a:pt x="6881" y="12108"/>
                </a:lnTo>
                <a:lnTo>
                  <a:pt x="6890" y="12117"/>
                </a:lnTo>
                <a:lnTo>
                  <a:pt x="6899" y="12117"/>
                </a:lnTo>
                <a:lnTo>
                  <a:pt x="6908" y="12125"/>
                </a:lnTo>
                <a:lnTo>
                  <a:pt x="6899" y="12134"/>
                </a:lnTo>
                <a:lnTo>
                  <a:pt x="6890" y="12134"/>
                </a:lnTo>
                <a:lnTo>
                  <a:pt x="6890" y="12125"/>
                </a:lnTo>
                <a:lnTo>
                  <a:pt x="6881" y="12125"/>
                </a:lnTo>
                <a:lnTo>
                  <a:pt x="6873" y="12125"/>
                </a:lnTo>
                <a:lnTo>
                  <a:pt x="6873" y="12134"/>
                </a:lnTo>
                <a:lnTo>
                  <a:pt x="6873" y="12143"/>
                </a:lnTo>
                <a:lnTo>
                  <a:pt x="6890" y="12143"/>
                </a:lnTo>
                <a:lnTo>
                  <a:pt x="6890" y="12152"/>
                </a:lnTo>
                <a:lnTo>
                  <a:pt x="6899" y="12161"/>
                </a:lnTo>
                <a:lnTo>
                  <a:pt x="6908" y="12161"/>
                </a:lnTo>
                <a:lnTo>
                  <a:pt x="6926" y="12152"/>
                </a:lnTo>
                <a:lnTo>
                  <a:pt x="6934" y="12134"/>
                </a:lnTo>
                <a:lnTo>
                  <a:pt x="6934" y="12125"/>
                </a:lnTo>
                <a:lnTo>
                  <a:pt x="6943" y="12125"/>
                </a:lnTo>
                <a:lnTo>
                  <a:pt x="6943" y="12152"/>
                </a:lnTo>
                <a:lnTo>
                  <a:pt x="6943" y="12161"/>
                </a:lnTo>
                <a:lnTo>
                  <a:pt x="6952" y="12161"/>
                </a:lnTo>
                <a:lnTo>
                  <a:pt x="6952" y="12170"/>
                </a:lnTo>
                <a:lnTo>
                  <a:pt x="6961" y="12178"/>
                </a:lnTo>
                <a:lnTo>
                  <a:pt x="6952" y="12178"/>
                </a:lnTo>
                <a:lnTo>
                  <a:pt x="6926" y="12170"/>
                </a:lnTo>
                <a:lnTo>
                  <a:pt x="6899" y="12170"/>
                </a:lnTo>
                <a:lnTo>
                  <a:pt x="6890" y="12161"/>
                </a:lnTo>
                <a:lnTo>
                  <a:pt x="6873" y="12161"/>
                </a:lnTo>
                <a:lnTo>
                  <a:pt x="6873" y="12178"/>
                </a:lnTo>
                <a:lnTo>
                  <a:pt x="6873" y="12187"/>
                </a:lnTo>
                <a:lnTo>
                  <a:pt x="6881" y="12196"/>
                </a:lnTo>
                <a:lnTo>
                  <a:pt x="6881" y="12205"/>
                </a:lnTo>
                <a:lnTo>
                  <a:pt x="6890" y="12205"/>
                </a:lnTo>
                <a:lnTo>
                  <a:pt x="6899" y="12205"/>
                </a:lnTo>
                <a:lnTo>
                  <a:pt x="6908" y="12205"/>
                </a:lnTo>
                <a:lnTo>
                  <a:pt x="6917" y="12205"/>
                </a:lnTo>
                <a:lnTo>
                  <a:pt x="6908" y="12205"/>
                </a:lnTo>
                <a:lnTo>
                  <a:pt x="6899" y="12214"/>
                </a:lnTo>
                <a:lnTo>
                  <a:pt x="6890" y="12214"/>
                </a:lnTo>
                <a:lnTo>
                  <a:pt x="6890" y="12240"/>
                </a:lnTo>
                <a:lnTo>
                  <a:pt x="6890" y="12258"/>
                </a:lnTo>
                <a:lnTo>
                  <a:pt x="6890" y="12293"/>
                </a:lnTo>
                <a:lnTo>
                  <a:pt x="6899" y="12302"/>
                </a:lnTo>
                <a:lnTo>
                  <a:pt x="6908" y="12293"/>
                </a:lnTo>
                <a:lnTo>
                  <a:pt x="6908" y="12284"/>
                </a:lnTo>
                <a:lnTo>
                  <a:pt x="6908" y="12275"/>
                </a:lnTo>
                <a:lnTo>
                  <a:pt x="6917" y="12275"/>
                </a:lnTo>
                <a:lnTo>
                  <a:pt x="6917" y="12267"/>
                </a:lnTo>
                <a:lnTo>
                  <a:pt x="6917" y="12258"/>
                </a:lnTo>
                <a:lnTo>
                  <a:pt x="6926" y="12258"/>
                </a:lnTo>
                <a:lnTo>
                  <a:pt x="6917" y="12258"/>
                </a:lnTo>
                <a:lnTo>
                  <a:pt x="6917" y="12267"/>
                </a:lnTo>
                <a:lnTo>
                  <a:pt x="6917" y="12275"/>
                </a:lnTo>
                <a:lnTo>
                  <a:pt x="6917" y="12284"/>
                </a:lnTo>
                <a:lnTo>
                  <a:pt x="6908" y="12293"/>
                </a:lnTo>
                <a:lnTo>
                  <a:pt x="6917" y="12302"/>
                </a:lnTo>
                <a:lnTo>
                  <a:pt x="6926" y="12302"/>
                </a:lnTo>
                <a:lnTo>
                  <a:pt x="6934" y="12311"/>
                </a:lnTo>
                <a:lnTo>
                  <a:pt x="6926" y="12311"/>
                </a:lnTo>
                <a:lnTo>
                  <a:pt x="6908" y="12311"/>
                </a:lnTo>
                <a:lnTo>
                  <a:pt x="6899" y="12311"/>
                </a:lnTo>
                <a:lnTo>
                  <a:pt x="6890" y="12328"/>
                </a:lnTo>
                <a:lnTo>
                  <a:pt x="6908" y="12346"/>
                </a:lnTo>
                <a:lnTo>
                  <a:pt x="6917" y="12346"/>
                </a:lnTo>
                <a:lnTo>
                  <a:pt x="6917" y="12355"/>
                </a:lnTo>
                <a:lnTo>
                  <a:pt x="6890" y="12346"/>
                </a:lnTo>
                <a:lnTo>
                  <a:pt x="6890" y="12355"/>
                </a:lnTo>
                <a:lnTo>
                  <a:pt x="6873" y="12373"/>
                </a:lnTo>
                <a:lnTo>
                  <a:pt x="6881" y="12373"/>
                </a:lnTo>
                <a:lnTo>
                  <a:pt x="6890" y="12381"/>
                </a:lnTo>
                <a:lnTo>
                  <a:pt x="6890" y="12390"/>
                </a:lnTo>
                <a:lnTo>
                  <a:pt x="6899" y="12390"/>
                </a:lnTo>
                <a:lnTo>
                  <a:pt x="6917" y="12399"/>
                </a:lnTo>
                <a:lnTo>
                  <a:pt x="6926" y="12399"/>
                </a:lnTo>
                <a:lnTo>
                  <a:pt x="6908" y="12399"/>
                </a:lnTo>
                <a:lnTo>
                  <a:pt x="6908" y="12408"/>
                </a:lnTo>
                <a:lnTo>
                  <a:pt x="6908" y="12417"/>
                </a:lnTo>
                <a:lnTo>
                  <a:pt x="6917" y="12434"/>
                </a:lnTo>
                <a:lnTo>
                  <a:pt x="6926" y="12426"/>
                </a:lnTo>
                <a:lnTo>
                  <a:pt x="6934" y="12399"/>
                </a:lnTo>
                <a:lnTo>
                  <a:pt x="6943" y="12399"/>
                </a:lnTo>
                <a:lnTo>
                  <a:pt x="6943" y="12408"/>
                </a:lnTo>
                <a:lnTo>
                  <a:pt x="6943" y="12417"/>
                </a:lnTo>
                <a:lnTo>
                  <a:pt x="6934" y="12417"/>
                </a:lnTo>
                <a:lnTo>
                  <a:pt x="6934" y="12434"/>
                </a:lnTo>
                <a:lnTo>
                  <a:pt x="6934" y="12443"/>
                </a:lnTo>
                <a:lnTo>
                  <a:pt x="6926" y="12443"/>
                </a:lnTo>
                <a:lnTo>
                  <a:pt x="6908" y="12426"/>
                </a:lnTo>
                <a:lnTo>
                  <a:pt x="6890" y="12408"/>
                </a:lnTo>
                <a:lnTo>
                  <a:pt x="6890" y="12399"/>
                </a:lnTo>
                <a:lnTo>
                  <a:pt x="6873" y="12390"/>
                </a:lnTo>
                <a:lnTo>
                  <a:pt x="6873" y="12381"/>
                </a:lnTo>
                <a:lnTo>
                  <a:pt x="6864" y="12390"/>
                </a:lnTo>
                <a:lnTo>
                  <a:pt x="6864" y="12399"/>
                </a:lnTo>
                <a:lnTo>
                  <a:pt x="6873" y="12408"/>
                </a:lnTo>
                <a:lnTo>
                  <a:pt x="6864" y="12417"/>
                </a:lnTo>
                <a:lnTo>
                  <a:pt x="6855" y="12417"/>
                </a:lnTo>
                <a:lnTo>
                  <a:pt x="6837" y="12417"/>
                </a:lnTo>
                <a:lnTo>
                  <a:pt x="6837" y="12426"/>
                </a:lnTo>
                <a:lnTo>
                  <a:pt x="6846" y="12434"/>
                </a:lnTo>
                <a:lnTo>
                  <a:pt x="6855" y="12452"/>
                </a:lnTo>
                <a:lnTo>
                  <a:pt x="6864" y="12452"/>
                </a:lnTo>
                <a:lnTo>
                  <a:pt x="6873" y="12461"/>
                </a:lnTo>
                <a:lnTo>
                  <a:pt x="6881" y="12461"/>
                </a:lnTo>
                <a:lnTo>
                  <a:pt x="6890" y="12461"/>
                </a:lnTo>
                <a:lnTo>
                  <a:pt x="6890" y="12470"/>
                </a:lnTo>
                <a:lnTo>
                  <a:pt x="6899" y="12470"/>
                </a:lnTo>
                <a:lnTo>
                  <a:pt x="6908" y="12470"/>
                </a:lnTo>
                <a:lnTo>
                  <a:pt x="6926" y="12470"/>
                </a:lnTo>
                <a:lnTo>
                  <a:pt x="6926" y="12478"/>
                </a:lnTo>
                <a:lnTo>
                  <a:pt x="6926" y="12505"/>
                </a:lnTo>
                <a:lnTo>
                  <a:pt x="6917" y="12505"/>
                </a:lnTo>
                <a:lnTo>
                  <a:pt x="6908" y="12514"/>
                </a:lnTo>
                <a:lnTo>
                  <a:pt x="6917" y="12523"/>
                </a:lnTo>
                <a:lnTo>
                  <a:pt x="6926" y="12523"/>
                </a:lnTo>
                <a:lnTo>
                  <a:pt x="6934" y="12523"/>
                </a:lnTo>
                <a:lnTo>
                  <a:pt x="6943" y="12531"/>
                </a:lnTo>
                <a:lnTo>
                  <a:pt x="6952" y="12540"/>
                </a:lnTo>
                <a:lnTo>
                  <a:pt x="6952" y="12549"/>
                </a:lnTo>
                <a:lnTo>
                  <a:pt x="6961" y="12549"/>
                </a:lnTo>
                <a:lnTo>
                  <a:pt x="6978" y="12540"/>
                </a:lnTo>
                <a:lnTo>
                  <a:pt x="6996" y="12531"/>
                </a:lnTo>
                <a:lnTo>
                  <a:pt x="7023" y="12523"/>
                </a:lnTo>
                <a:lnTo>
                  <a:pt x="7014" y="12514"/>
                </a:lnTo>
                <a:lnTo>
                  <a:pt x="7005" y="12505"/>
                </a:lnTo>
                <a:lnTo>
                  <a:pt x="6987" y="12496"/>
                </a:lnTo>
                <a:lnTo>
                  <a:pt x="6978" y="12496"/>
                </a:lnTo>
                <a:lnTo>
                  <a:pt x="6978" y="12487"/>
                </a:lnTo>
                <a:lnTo>
                  <a:pt x="7005" y="12505"/>
                </a:lnTo>
                <a:lnTo>
                  <a:pt x="7023" y="12514"/>
                </a:lnTo>
                <a:lnTo>
                  <a:pt x="7031" y="12523"/>
                </a:lnTo>
                <a:lnTo>
                  <a:pt x="7031" y="12531"/>
                </a:lnTo>
                <a:lnTo>
                  <a:pt x="7023" y="12531"/>
                </a:lnTo>
                <a:lnTo>
                  <a:pt x="7023" y="12540"/>
                </a:lnTo>
                <a:lnTo>
                  <a:pt x="7023" y="12549"/>
                </a:lnTo>
                <a:lnTo>
                  <a:pt x="7023" y="12558"/>
                </a:lnTo>
                <a:lnTo>
                  <a:pt x="7023" y="12567"/>
                </a:lnTo>
                <a:lnTo>
                  <a:pt x="7023" y="12576"/>
                </a:lnTo>
                <a:lnTo>
                  <a:pt x="7023" y="12584"/>
                </a:lnTo>
                <a:lnTo>
                  <a:pt x="7014" y="12584"/>
                </a:lnTo>
                <a:lnTo>
                  <a:pt x="7014" y="12576"/>
                </a:lnTo>
                <a:lnTo>
                  <a:pt x="7023" y="12567"/>
                </a:lnTo>
                <a:lnTo>
                  <a:pt x="7023" y="12558"/>
                </a:lnTo>
                <a:lnTo>
                  <a:pt x="7014" y="12558"/>
                </a:lnTo>
                <a:lnTo>
                  <a:pt x="7014" y="12549"/>
                </a:lnTo>
                <a:lnTo>
                  <a:pt x="7014" y="12540"/>
                </a:lnTo>
                <a:lnTo>
                  <a:pt x="7005" y="12540"/>
                </a:lnTo>
                <a:lnTo>
                  <a:pt x="6996" y="12549"/>
                </a:lnTo>
                <a:lnTo>
                  <a:pt x="6978" y="12558"/>
                </a:lnTo>
                <a:lnTo>
                  <a:pt x="6970" y="12558"/>
                </a:lnTo>
                <a:lnTo>
                  <a:pt x="6961" y="12558"/>
                </a:lnTo>
                <a:lnTo>
                  <a:pt x="6952" y="12558"/>
                </a:lnTo>
                <a:lnTo>
                  <a:pt x="6943" y="12549"/>
                </a:lnTo>
                <a:lnTo>
                  <a:pt x="6943" y="12558"/>
                </a:lnTo>
                <a:lnTo>
                  <a:pt x="6943" y="12567"/>
                </a:lnTo>
                <a:lnTo>
                  <a:pt x="6934" y="12567"/>
                </a:lnTo>
                <a:lnTo>
                  <a:pt x="6917" y="12558"/>
                </a:lnTo>
                <a:lnTo>
                  <a:pt x="6908" y="12558"/>
                </a:lnTo>
                <a:lnTo>
                  <a:pt x="6899" y="12558"/>
                </a:lnTo>
                <a:lnTo>
                  <a:pt x="6899" y="12567"/>
                </a:lnTo>
                <a:lnTo>
                  <a:pt x="6908" y="12576"/>
                </a:lnTo>
                <a:lnTo>
                  <a:pt x="6908" y="12584"/>
                </a:lnTo>
                <a:lnTo>
                  <a:pt x="6917" y="12584"/>
                </a:lnTo>
                <a:lnTo>
                  <a:pt x="6917" y="12593"/>
                </a:lnTo>
                <a:lnTo>
                  <a:pt x="6917" y="12602"/>
                </a:lnTo>
                <a:lnTo>
                  <a:pt x="6917" y="12611"/>
                </a:lnTo>
                <a:lnTo>
                  <a:pt x="6926" y="12611"/>
                </a:lnTo>
                <a:lnTo>
                  <a:pt x="6943" y="12611"/>
                </a:lnTo>
                <a:lnTo>
                  <a:pt x="6952" y="12611"/>
                </a:lnTo>
                <a:lnTo>
                  <a:pt x="6961" y="12602"/>
                </a:lnTo>
                <a:lnTo>
                  <a:pt x="6970" y="12611"/>
                </a:lnTo>
                <a:lnTo>
                  <a:pt x="6978" y="12602"/>
                </a:lnTo>
                <a:lnTo>
                  <a:pt x="6978" y="12593"/>
                </a:lnTo>
                <a:lnTo>
                  <a:pt x="6987" y="12602"/>
                </a:lnTo>
                <a:lnTo>
                  <a:pt x="6978" y="12602"/>
                </a:lnTo>
                <a:lnTo>
                  <a:pt x="6970" y="12611"/>
                </a:lnTo>
                <a:lnTo>
                  <a:pt x="6970" y="12620"/>
                </a:lnTo>
                <a:lnTo>
                  <a:pt x="6943" y="12629"/>
                </a:lnTo>
                <a:lnTo>
                  <a:pt x="6952" y="12637"/>
                </a:lnTo>
                <a:lnTo>
                  <a:pt x="6961" y="12637"/>
                </a:lnTo>
                <a:lnTo>
                  <a:pt x="6970" y="12646"/>
                </a:lnTo>
                <a:lnTo>
                  <a:pt x="6978" y="12655"/>
                </a:lnTo>
                <a:lnTo>
                  <a:pt x="6987" y="12646"/>
                </a:lnTo>
                <a:lnTo>
                  <a:pt x="6987" y="12637"/>
                </a:lnTo>
                <a:lnTo>
                  <a:pt x="6996" y="12620"/>
                </a:lnTo>
                <a:lnTo>
                  <a:pt x="7005" y="12620"/>
                </a:lnTo>
                <a:lnTo>
                  <a:pt x="7005" y="12611"/>
                </a:lnTo>
                <a:lnTo>
                  <a:pt x="7005" y="12602"/>
                </a:lnTo>
                <a:lnTo>
                  <a:pt x="7014" y="12602"/>
                </a:lnTo>
                <a:lnTo>
                  <a:pt x="7014" y="12593"/>
                </a:lnTo>
                <a:lnTo>
                  <a:pt x="7031" y="12602"/>
                </a:lnTo>
                <a:lnTo>
                  <a:pt x="7031" y="12611"/>
                </a:lnTo>
                <a:lnTo>
                  <a:pt x="7040" y="12602"/>
                </a:lnTo>
                <a:lnTo>
                  <a:pt x="7049" y="12593"/>
                </a:lnTo>
                <a:lnTo>
                  <a:pt x="7076" y="12602"/>
                </a:lnTo>
                <a:lnTo>
                  <a:pt x="7093" y="12602"/>
                </a:lnTo>
                <a:lnTo>
                  <a:pt x="7102" y="12602"/>
                </a:lnTo>
                <a:lnTo>
                  <a:pt x="7102" y="12611"/>
                </a:lnTo>
                <a:lnTo>
                  <a:pt x="7093" y="12611"/>
                </a:lnTo>
                <a:lnTo>
                  <a:pt x="7084" y="12611"/>
                </a:lnTo>
                <a:lnTo>
                  <a:pt x="7067" y="12611"/>
                </a:lnTo>
                <a:lnTo>
                  <a:pt x="7058" y="12611"/>
                </a:lnTo>
                <a:lnTo>
                  <a:pt x="7031" y="12629"/>
                </a:lnTo>
                <a:lnTo>
                  <a:pt x="7023" y="12629"/>
                </a:lnTo>
                <a:lnTo>
                  <a:pt x="7023" y="12620"/>
                </a:lnTo>
                <a:lnTo>
                  <a:pt x="7014" y="12620"/>
                </a:lnTo>
                <a:lnTo>
                  <a:pt x="7005" y="12629"/>
                </a:lnTo>
                <a:lnTo>
                  <a:pt x="6996" y="12629"/>
                </a:lnTo>
                <a:lnTo>
                  <a:pt x="6996" y="12637"/>
                </a:lnTo>
                <a:lnTo>
                  <a:pt x="6996" y="12655"/>
                </a:lnTo>
                <a:lnTo>
                  <a:pt x="6987" y="12664"/>
                </a:lnTo>
                <a:lnTo>
                  <a:pt x="6987" y="12673"/>
                </a:lnTo>
                <a:lnTo>
                  <a:pt x="7014" y="12690"/>
                </a:lnTo>
                <a:lnTo>
                  <a:pt x="7023" y="12690"/>
                </a:lnTo>
                <a:lnTo>
                  <a:pt x="7023" y="12681"/>
                </a:lnTo>
                <a:lnTo>
                  <a:pt x="7031" y="12673"/>
                </a:lnTo>
                <a:lnTo>
                  <a:pt x="7040" y="12655"/>
                </a:lnTo>
                <a:lnTo>
                  <a:pt x="7058" y="12646"/>
                </a:lnTo>
                <a:lnTo>
                  <a:pt x="7076" y="12646"/>
                </a:lnTo>
                <a:lnTo>
                  <a:pt x="7111" y="12620"/>
                </a:lnTo>
                <a:lnTo>
                  <a:pt x="7120" y="12629"/>
                </a:lnTo>
                <a:lnTo>
                  <a:pt x="7128" y="12629"/>
                </a:lnTo>
                <a:lnTo>
                  <a:pt x="7128" y="12637"/>
                </a:lnTo>
                <a:lnTo>
                  <a:pt x="7120" y="12646"/>
                </a:lnTo>
                <a:lnTo>
                  <a:pt x="7111" y="12655"/>
                </a:lnTo>
                <a:lnTo>
                  <a:pt x="7084" y="12664"/>
                </a:lnTo>
                <a:lnTo>
                  <a:pt x="7084" y="12690"/>
                </a:lnTo>
                <a:lnTo>
                  <a:pt x="7076" y="12699"/>
                </a:lnTo>
                <a:lnTo>
                  <a:pt x="7076" y="12690"/>
                </a:lnTo>
                <a:lnTo>
                  <a:pt x="7076" y="12681"/>
                </a:lnTo>
                <a:lnTo>
                  <a:pt x="7076" y="12673"/>
                </a:lnTo>
                <a:lnTo>
                  <a:pt x="7067" y="12664"/>
                </a:lnTo>
                <a:lnTo>
                  <a:pt x="7058" y="12673"/>
                </a:lnTo>
                <a:lnTo>
                  <a:pt x="7049" y="12673"/>
                </a:lnTo>
                <a:lnTo>
                  <a:pt x="7040" y="12673"/>
                </a:lnTo>
                <a:lnTo>
                  <a:pt x="7031" y="12681"/>
                </a:lnTo>
                <a:lnTo>
                  <a:pt x="7040" y="12690"/>
                </a:lnTo>
                <a:lnTo>
                  <a:pt x="7049" y="12708"/>
                </a:lnTo>
                <a:lnTo>
                  <a:pt x="7058" y="12708"/>
                </a:lnTo>
                <a:lnTo>
                  <a:pt x="7076" y="12717"/>
                </a:lnTo>
                <a:lnTo>
                  <a:pt x="7084" y="12726"/>
                </a:lnTo>
                <a:lnTo>
                  <a:pt x="7102" y="12726"/>
                </a:lnTo>
                <a:lnTo>
                  <a:pt x="7120" y="12734"/>
                </a:lnTo>
                <a:lnTo>
                  <a:pt x="7128" y="12726"/>
                </a:lnTo>
                <a:lnTo>
                  <a:pt x="7137" y="12726"/>
                </a:lnTo>
                <a:lnTo>
                  <a:pt x="7146" y="12699"/>
                </a:lnTo>
                <a:lnTo>
                  <a:pt x="7137" y="12690"/>
                </a:lnTo>
                <a:lnTo>
                  <a:pt x="7137" y="12681"/>
                </a:lnTo>
                <a:lnTo>
                  <a:pt x="7146" y="12664"/>
                </a:lnTo>
                <a:lnTo>
                  <a:pt x="7155" y="12637"/>
                </a:lnTo>
                <a:lnTo>
                  <a:pt x="7146" y="12637"/>
                </a:lnTo>
                <a:lnTo>
                  <a:pt x="7155" y="12620"/>
                </a:lnTo>
                <a:lnTo>
                  <a:pt x="7164" y="12620"/>
                </a:lnTo>
                <a:lnTo>
                  <a:pt x="7173" y="12611"/>
                </a:lnTo>
                <a:lnTo>
                  <a:pt x="7181" y="12611"/>
                </a:lnTo>
                <a:lnTo>
                  <a:pt x="7217" y="12593"/>
                </a:lnTo>
                <a:lnTo>
                  <a:pt x="7226" y="12593"/>
                </a:lnTo>
                <a:lnTo>
                  <a:pt x="7243" y="12593"/>
                </a:lnTo>
                <a:lnTo>
                  <a:pt x="7243" y="12584"/>
                </a:lnTo>
                <a:lnTo>
                  <a:pt x="7252" y="12576"/>
                </a:lnTo>
                <a:lnTo>
                  <a:pt x="7270" y="12567"/>
                </a:lnTo>
                <a:lnTo>
                  <a:pt x="7278" y="12567"/>
                </a:lnTo>
                <a:lnTo>
                  <a:pt x="7287" y="12567"/>
                </a:lnTo>
                <a:lnTo>
                  <a:pt x="7323" y="12584"/>
                </a:lnTo>
                <a:lnTo>
                  <a:pt x="7331" y="12576"/>
                </a:lnTo>
                <a:lnTo>
                  <a:pt x="7323" y="12567"/>
                </a:lnTo>
                <a:lnTo>
                  <a:pt x="7305" y="12549"/>
                </a:lnTo>
                <a:lnTo>
                  <a:pt x="7296" y="12514"/>
                </a:lnTo>
                <a:lnTo>
                  <a:pt x="7287" y="12514"/>
                </a:lnTo>
                <a:lnTo>
                  <a:pt x="7270" y="12514"/>
                </a:lnTo>
                <a:lnTo>
                  <a:pt x="7261" y="12505"/>
                </a:lnTo>
                <a:lnTo>
                  <a:pt x="7252" y="12505"/>
                </a:lnTo>
                <a:lnTo>
                  <a:pt x="7261" y="12505"/>
                </a:lnTo>
                <a:lnTo>
                  <a:pt x="7270" y="12505"/>
                </a:lnTo>
                <a:lnTo>
                  <a:pt x="7278" y="12505"/>
                </a:lnTo>
                <a:lnTo>
                  <a:pt x="7287" y="12496"/>
                </a:lnTo>
                <a:lnTo>
                  <a:pt x="7287" y="12487"/>
                </a:lnTo>
                <a:lnTo>
                  <a:pt x="7278" y="12478"/>
                </a:lnTo>
                <a:lnTo>
                  <a:pt x="7278" y="12461"/>
                </a:lnTo>
                <a:lnTo>
                  <a:pt x="7270" y="12443"/>
                </a:lnTo>
                <a:lnTo>
                  <a:pt x="7270" y="12452"/>
                </a:lnTo>
                <a:lnTo>
                  <a:pt x="7261" y="12452"/>
                </a:lnTo>
                <a:lnTo>
                  <a:pt x="7270" y="12443"/>
                </a:lnTo>
                <a:lnTo>
                  <a:pt x="7278" y="12434"/>
                </a:lnTo>
                <a:lnTo>
                  <a:pt x="7278" y="12426"/>
                </a:lnTo>
                <a:lnTo>
                  <a:pt x="7278" y="12408"/>
                </a:lnTo>
                <a:lnTo>
                  <a:pt x="7278" y="12399"/>
                </a:lnTo>
                <a:lnTo>
                  <a:pt x="7287" y="12390"/>
                </a:lnTo>
                <a:lnTo>
                  <a:pt x="7305" y="12381"/>
                </a:lnTo>
                <a:lnTo>
                  <a:pt x="7314" y="12373"/>
                </a:lnTo>
                <a:lnTo>
                  <a:pt x="7323" y="12373"/>
                </a:lnTo>
                <a:lnTo>
                  <a:pt x="7331" y="12364"/>
                </a:lnTo>
                <a:lnTo>
                  <a:pt x="7323" y="12364"/>
                </a:lnTo>
                <a:lnTo>
                  <a:pt x="7323" y="12355"/>
                </a:lnTo>
                <a:lnTo>
                  <a:pt x="7314" y="12355"/>
                </a:lnTo>
                <a:lnTo>
                  <a:pt x="7305" y="12346"/>
                </a:lnTo>
                <a:lnTo>
                  <a:pt x="7287" y="12355"/>
                </a:lnTo>
                <a:lnTo>
                  <a:pt x="7296" y="12346"/>
                </a:lnTo>
                <a:lnTo>
                  <a:pt x="7314" y="12346"/>
                </a:lnTo>
                <a:lnTo>
                  <a:pt x="7314" y="12337"/>
                </a:lnTo>
                <a:lnTo>
                  <a:pt x="7314" y="12328"/>
                </a:lnTo>
                <a:lnTo>
                  <a:pt x="7314" y="12337"/>
                </a:lnTo>
                <a:lnTo>
                  <a:pt x="7323" y="12346"/>
                </a:lnTo>
                <a:lnTo>
                  <a:pt x="7331" y="12355"/>
                </a:lnTo>
                <a:lnTo>
                  <a:pt x="7340" y="12364"/>
                </a:lnTo>
                <a:lnTo>
                  <a:pt x="7349" y="12364"/>
                </a:lnTo>
                <a:lnTo>
                  <a:pt x="7367" y="12346"/>
                </a:lnTo>
                <a:lnTo>
                  <a:pt x="7376" y="12346"/>
                </a:lnTo>
                <a:lnTo>
                  <a:pt x="7376" y="12337"/>
                </a:lnTo>
                <a:lnTo>
                  <a:pt x="7384" y="12284"/>
                </a:lnTo>
                <a:lnTo>
                  <a:pt x="7384" y="12275"/>
                </a:lnTo>
                <a:lnTo>
                  <a:pt x="7402" y="12249"/>
                </a:lnTo>
                <a:lnTo>
                  <a:pt x="7411" y="12240"/>
                </a:lnTo>
                <a:lnTo>
                  <a:pt x="7420" y="12223"/>
                </a:lnTo>
                <a:lnTo>
                  <a:pt x="7428" y="12223"/>
                </a:lnTo>
                <a:lnTo>
                  <a:pt x="7446" y="12214"/>
                </a:lnTo>
                <a:lnTo>
                  <a:pt x="7464" y="12205"/>
                </a:lnTo>
                <a:lnTo>
                  <a:pt x="7481" y="12196"/>
                </a:lnTo>
                <a:lnTo>
                  <a:pt x="7508" y="12170"/>
                </a:lnTo>
                <a:lnTo>
                  <a:pt x="7508" y="12161"/>
                </a:lnTo>
                <a:lnTo>
                  <a:pt x="7517" y="12161"/>
                </a:lnTo>
                <a:lnTo>
                  <a:pt x="7517" y="12152"/>
                </a:lnTo>
                <a:lnTo>
                  <a:pt x="7508" y="12143"/>
                </a:lnTo>
                <a:lnTo>
                  <a:pt x="7499" y="12152"/>
                </a:lnTo>
                <a:lnTo>
                  <a:pt x="7490" y="12152"/>
                </a:lnTo>
                <a:lnTo>
                  <a:pt x="7490" y="12143"/>
                </a:lnTo>
                <a:lnTo>
                  <a:pt x="7499" y="12143"/>
                </a:lnTo>
                <a:lnTo>
                  <a:pt x="7517" y="12134"/>
                </a:lnTo>
                <a:lnTo>
                  <a:pt x="7517" y="12125"/>
                </a:lnTo>
                <a:lnTo>
                  <a:pt x="7525" y="12125"/>
                </a:lnTo>
                <a:lnTo>
                  <a:pt x="7525" y="12099"/>
                </a:lnTo>
                <a:lnTo>
                  <a:pt x="7525" y="12090"/>
                </a:lnTo>
                <a:lnTo>
                  <a:pt x="7517" y="12081"/>
                </a:lnTo>
                <a:lnTo>
                  <a:pt x="7508" y="12081"/>
                </a:lnTo>
                <a:lnTo>
                  <a:pt x="7455" y="12072"/>
                </a:lnTo>
                <a:lnTo>
                  <a:pt x="7446" y="12072"/>
                </a:lnTo>
                <a:lnTo>
                  <a:pt x="7402" y="12028"/>
                </a:lnTo>
                <a:lnTo>
                  <a:pt x="7393" y="12020"/>
                </a:lnTo>
                <a:lnTo>
                  <a:pt x="7393" y="12011"/>
                </a:lnTo>
                <a:lnTo>
                  <a:pt x="7393" y="12002"/>
                </a:lnTo>
                <a:lnTo>
                  <a:pt x="7384" y="11993"/>
                </a:lnTo>
                <a:lnTo>
                  <a:pt x="7384" y="11984"/>
                </a:lnTo>
                <a:lnTo>
                  <a:pt x="7393" y="11975"/>
                </a:lnTo>
                <a:lnTo>
                  <a:pt x="7402" y="11958"/>
                </a:lnTo>
                <a:lnTo>
                  <a:pt x="7411" y="11940"/>
                </a:lnTo>
                <a:lnTo>
                  <a:pt x="7437" y="11905"/>
                </a:lnTo>
                <a:lnTo>
                  <a:pt x="7464" y="11905"/>
                </a:lnTo>
                <a:lnTo>
                  <a:pt x="7464" y="11896"/>
                </a:lnTo>
                <a:lnTo>
                  <a:pt x="7473" y="11896"/>
                </a:lnTo>
                <a:lnTo>
                  <a:pt x="7481" y="11887"/>
                </a:lnTo>
                <a:lnTo>
                  <a:pt x="7490" y="11878"/>
                </a:lnTo>
                <a:lnTo>
                  <a:pt x="7525" y="11887"/>
                </a:lnTo>
                <a:lnTo>
                  <a:pt x="7534" y="11887"/>
                </a:lnTo>
                <a:lnTo>
                  <a:pt x="7534" y="11878"/>
                </a:lnTo>
                <a:lnTo>
                  <a:pt x="7534" y="11870"/>
                </a:lnTo>
                <a:lnTo>
                  <a:pt x="7525" y="11870"/>
                </a:lnTo>
                <a:lnTo>
                  <a:pt x="7534" y="11852"/>
                </a:lnTo>
                <a:lnTo>
                  <a:pt x="7552" y="11834"/>
                </a:lnTo>
                <a:lnTo>
                  <a:pt x="7561" y="11825"/>
                </a:lnTo>
                <a:lnTo>
                  <a:pt x="7561" y="11817"/>
                </a:lnTo>
                <a:lnTo>
                  <a:pt x="7561" y="11808"/>
                </a:lnTo>
                <a:lnTo>
                  <a:pt x="7561" y="11799"/>
                </a:lnTo>
                <a:lnTo>
                  <a:pt x="7561" y="11772"/>
                </a:lnTo>
                <a:lnTo>
                  <a:pt x="7561" y="11764"/>
                </a:lnTo>
                <a:lnTo>
                  <a:pt x="7561" y="11755"/>
                </a:lnTo>
                <a:lnTo>
                  <a:pt x="7570" y="11755"/>
                </a:lnTo>
                <a:lnTo>
                  <a:pt x="7578" y="11728"/>
                </a:lnTo>
                <a:lnTo>
                  <a:pt x="7587" y="11719"/>
                </a:lnTo>
                <a:lnTo>
                  <a:pt x="7605" y="11719"/>
                </a:lnTo>
                <a:lnTo>
                  <a:pt x="7623" y="11711"/>
                </a:lnTo>
                <a:lnTo>
                  <a:pt x="7631" y="11702"/>
                </a:lnTo>
                <a:lnTo>
                  <a:pt x="7623" y="11702"/>
                </a:lnTo>
                <a:lnTo>
                  <a:pt x="7605" y="11693"/>
                </a:lnTo>
                <a:lnTo>
                  <a:pt x="7578" y="11684"/>
                </a:lnTo>
                <a:lnTo>
                  <a:pt x="7578" y="11675"/>
                </a:lnTo>
                <a:lnTo>
                  <a:pt x="7596" y="11675"/>
                </a:lnTo>
                <a:lnTo>
                  <a:pt x="7605" y="11667"/>
                </a:lnTo>
                <a:lnTo>
                  <a:pt x="7614" y="11667"/>
                </a:lnTo>
                <a:lnTo>
                  <a:pt x="7631" y="11667"/>
                </a:lnTo>
                <a:lnTo>
                  <a:pt x="7631" y="11675"/>
                </a:lnTo>
                <a:lnTo>
                  <a:pt x="7640" y="11684"/>
                </a:lnTo>
                <a:lnTo>
                  <a:pt x="7640" y="11693"/>
                </a:lnTo>
                <a:lnTo>
                  <a:pt x="7649" y="11693"/>
                </a:lnTo>
                <a:lnTo>
                  <a:pt x="7675" y="11684"/>
                </a:lnTo>
                <a:lnTo>
                  <a:pt x="7684" y="11675"/>
                </a:lnTo>
                <a:lnTo>
                  <a:pt x="7684" y="11667"/>
                </a:lnTo>
                <a:lnTo>
                  <a:pt x="7684" y="11649"/>
                </a:lnTo>
                <a:lnTo>
                  <a:pt x="7684" y="11640"/>
                </a:lnTo>
                <a:lnTo>
                  <a:pt x="7675" y="11631"/>
                </a:lnTo>
                <a:lnTo>
                  <a:pt x="7667" y="11631"/>
                </a:lnTo>
                <a:lnTo>
                  <a:pt x="7658" y="11631"/>
                </a:lnTo>
                <a:lnTo>
                  <a:pt x="7649" y="11631"/>
                </a:lnTo>
                <a:lnTo>
                  <a:pt x="7640" y="11640"/>
                </a:lnTo>
                <a:lnTo>
                  <a:pt x="7631" y="11640"/>
                </a:lnTo>
                <a:lnTo>
                  <a:pt x="7649" y="11640"/>
                </a:lnTo>
                <a:lnTo>
                  <a:pt x="7649" y="11649"/>
                </a:lnTo>
                <a:lnTo>
                  <a:pt x="7631" y="11658"/>
                </a:lnTo>
                <a:lnTo>
                  <a:pt x="7623" y="11658"/>
                </a:lnTo>
                <a:lnTo>
                  <a:pt x="7614" y="11658"/>
                </a:lnTo>
                <a:lnTo>
                  <a:pt x="7614" y="11649"/>
                </a:lnTo>
                <a:lnTo>
                  <a:pt x="7614" y="11640"/>
                </a:lnTo>
                <a:lnTo>
                  <a:pt x="7605" y="11640"/>
                </a:lnTo>
                <a:lnTo>
                  <a:pt x="7587" y="11631"/>
                </a:lnTo>
                <a:lnTo>
                  <a:pt x="7578" y="11622"/>
                </a:lnTo>
                <a:lnTo>
                  <a:pt x="7578" y="11614"/>
                </a:lnTo>
                <a:lnTo>
                  <a:pt x="7578" y="11596"/>
                </a:lnTo>
                <a:lnTo>
                  <a:pt x="7578" y="11578"/>
                </a:lnTo>
                <a:lnTo>
                  <a:pt x="7570" y="11552"/>
                </a:lnTo>
                <a:lnTo>
                  <a:pt x="7570" y="11534"/>
                </a:lnTo>
                <a:lnTo>
                  <a:pt x="7570" y="11525"/>
                </a:lnTo>
                <a:lnTo>
                  <a:pt x="7570" y="11516"/>
                </a:lnTo>
                <a:lnTo>
                  <a:pt x="7578" y="11516"/>
                </a:lnTo>
                <a:lnTo>
                  <a:pt x="7587" y="11508"/>
                </a:lnTo>
                <a:lnTo>
                  <a:pt x="7596" y="11508"/>
                </a:lnTo>
                <a:lnTo>
                  <a:pt x="7587" y="11516"/>
                </a:lnTo>
                <a:lnTo>
                  <a:pt x="7605" y="11516"/>
                </a:lnTo>
                <a:lnTo>
                  <a:pt x="7623" y="11525"/>
                </a:lnTo>
                <a:lnTo>
                  <a:pt x="7640" y="11534"/>
                </a:lnTo>
                <a:lnTo>
                  <a:pt x="7667" y="11543"/>
                </a:lnTo>
                <a:lnTo>
                  <a:pt x="7684" y="11543"/>
                </a:lnTo>
                <a:lnTo>
                  <a:pt x="7711" y="11543"/>
                </a:lnTo>
                <a:lnTo>
                  <a:pt x="7728" y="11543"/>
                </a:lnTo>
                <a:lnTo>
                  <a:pt x="7737" y="11534"/>
                </a:lnTo>
                <a:lnTo>
                  <a:pt x="7773" y="11516"/>
                </a:lnTo>
                <a:lnTo>
                  <a:pt x="7781" y="11516"/>
                </a:lnTo>
                <a:lnTo>
                  <a:pt x="7781" y="11499"/>
                </a:lnTo>
                <a:lnTo>
                  <a:pt x="7773" y="11481"/>
                </a:lnTo>
                <a:lnTo>
                  <a:pt x="7773" y="11472"/>
                </a:lnTo>
                <a:lnTo>
                  <a:pt x="7773" y="11464"/>
                </a:lnTo>
                <a:lnTo>
                  <a:pt x="7773" y="11437"/>
                </a:lnTo>
                <a:lnTo>
                  <a:pt x="7781" y="11437"/>
                </a:lnTo>
                <a:lnTo>
                  <a:pt x="7781" y="11428"/>
                </a:lnTo>
                <a:lnTo>
                  <a:pt x="7790" y="11428"/>
                </a:lnTo>
                <a:lnTo>
                  <a:pt x="7790" y="11402"/>
                </a:lnTo>
                <a:lnTo>
                  <a:pt x="7790" y="11393"/>
                </a:lnTo>
                <a:lnTo>
                  <a:pt x="7799" y="11384"/>
                </a:lnTo>
                <a:lnTo>
                  <a:pt x="7790" y="11384"/>
                </a:lnTo>
                <a:lnTo>
                  <a:pt x="7781" y="11375"/>
                </a:lnTo>
                <a:lnTo>
                  <a:pt x="7773" y="11366"/>
                </a:lnTo>
                <a:lnTo>
                  <a:pt x="7781" y="11358"/>
                </a:lnTo>
                <a:lnTo>
                  <a:pt x="7773" y="11340"/>
                </a:lnTo>
                <a:lnTo>
                  <a:pt x="7790" y="11340"/>
                </a:lnTo>
                <a:lnTo>
                  <a:pt x="7799" y="11349"/>
                </a:lnTo>
                <a:lnTo>
                  <a:pt x="7808" y="11349"/>
                </a:lnTo>
                <a:lnTo>
                  <a:pt x="7825" y="11358"/>
                </a:lnTo>
                <a:lnTo>
                  <a:pt x="7843" y="11358"/>
                </a:lnTo>
                <a:lnTo>
                  <a:pt x="7870" y="11358"/>
                </a:lnTo>
                <a:lnTo>
                  <a:pt x="7878" y="11358"/>
                </a:lnTo>
                <a:lnTo>
                  <a:pt x="7958" y="11340"/>
                </a:lnTo>
                <a:lnTo>
                  <a:pt x="7967" y="11340"/>
                </a:lnTo>
                <a:lnTo>
                  <a:pt x="8020" y="11331"/>
                </a:lnTo>
                <a:lnTo>
                  <a:pt x="8081" y="11305"/>
                </a:lnTo>
                <a:lnTo>
                  <a:pt x="8117" y="11287"/>
                </a:lnTo>
                <a:lnTo>
                  <a:pt x="8125" y="11278"/>
                </a:lnTo>
                <a:lnTo>
                  <a:pt x="8134" y="11261"/>
                </a:lnTo>
                <a:lnTo>
                  <a:pt x="8143" y="11252"/>
                </a:lnTo>
                <a:lnTo>
                  <a:pt x="8161" y="11225"/>
                </a:lnTo>
                <a:lnTo>
                  <a:pt x="8187" y="11181"/>
                </a:lnTo>
                <a:lnTo>
                  <a:pt x="8196" y="11172"/>
                </a:lnTo>
                <a:lnTo>
                  <a:pt x="8196" y="11163"/>
                </a:lnTo>
                <a:lnTo>
                  <a:pt x="8187" y="11137"/>
                </a:lnTo>
                <a:lnTo>
                  <a:pt x="8187" y="11128"/>
                </a:lnTo>
                <a:lnTo>
                  <a:pt x="8170" y="11128"/>
                </a:lnTo>
                <a:lnTo>
                  <a:pt x="8161" y="11128"/>
                </a:lnTo>
                <a:lnTo>
                  <a:pt x="8152" y="11110"/>
                </a:lnTo>
                <a:lnTo>
                  <a:pt x="8143" y="11102"/>
                </a:lnTo>
                <a:lnTo>
                  <a:pt x="8143" y="11093"/>
                </a:lnTo>
                <a:lnTo>
                  <a:pt x="8143" y="11075"/>
                </a:lnTo>
                <a:lnTo>
                  <a:pt x="8152" y="11058"/>
                </a:lnTo>
                <a:lnTo>
                  <a:pt x="8152" y="11049"/>
                </a:lnTo>
                <a:lnTo>
                  <a:pt x="8143" y="11031"/>
                </a:lnTo>
                <a:lnTo>
                  <a:pt x="8125" y="11022"/>
                </a:lnTo>
                <a:lnTo>
                  <a:pt x="8108" y="11013"/>
                </a:lnTo>
                <a:lnTo>
                  <a:pt x="8072" y="10996"/>
                </a:lnTo>
                <a:lnTo>
                  <a:pt x="8064" y="10978"/>
                </a:lnTo>
                <a:lnTo>
                  <a:pt x="8055" y="10960"/>
                </a:lnTo>
                <a:lnTo>
                  <a:pt x="8064" y="10960"/>
                </a:lnTo>
                <a:lnTo>
                  <a:pt x="8064" y="10952"/>
                </a:lnTo>
                <a:lnTo>
                  <a:pt x="8064" y="10943"/>
                </a:lnTo>
                <a:lnTo>
                  <a:pt x="8064" y="10934"/>
                </a:lnTo>
                <a:lnTo>
                  <a:pt x="8064" y="10925"/>
                </a:lnTo>
                <a:lnTo>
                  <a:pt x="8055" y="10916"/>
                </a:lnTo>
                <a:lnTo>
                  <a:pt x="8055" y="10908"/>
                </a:lnTo>
                <a:lnTo>
                  <a:pt x="8064" y="10881"/>
                </a:lnTo>
                <a:lnTo>
                  <a:pt x="8064" y="10863"/>
                </a:lnTo>
                <a:lnTo>
                  <a:pt x="8072" y="10863"/>
                </a:lnTo>
                <a:lnTo>
                  <a:pt x="8081" y="10855"/>
                </a:lnTo>
                <a:lnTo>
                  <a:pt x="8081" y="10819"/>
                </a:lnTo>
                <a:lnTo>
                  <a:pt x="8081" y="10810"/>
                </a:lnTo>
                <a:lnTo>
                  <a:pt x="8081" y="10819"/>
                </a:lnTo>
                <a:lnTo>
                  <a:pt x="8081" y="10837"/>
                </a:lnTo>
                <a:lnTo>
                  <a:pt x="8090" y="10846"/>
                </a:lnTo>
                <a:lnTo>
                  <a:pt x="8090" y="10855"/>
                </a:lnTo>
                <a:lnTo>
                  <a:pt x="8081" y="10863"/>
                </a:lnTo>
                <a:lnTo>
                  <a:pt x="8072" y="10863"/>
                </a:lnTo>
                <a:lnTo>
                  <a:pt x="8064" y="10872"/>
                </a:lnTo>
                <a:lnTo>
                  <a:pt x="8072" y="10872"/>
                </a:lnTo>
                <a:lnTo>
                  <a:pt x="8064" y="10899"/>
                </a:lnTo>
                <a:lnTo>
                  <a:pt x="8064" y="10916"/>
                </a:lnTo>
                <a:lnTo>
                  <a:pt x="8064" y="10925"/>
                </a:lnTo>
                <a:lnTo>
                  <a:pt x="8081" y="10943"/>
                </a:lnTo>
                <a:lnTo>
                  <a:pt x="8099" y="10960"/>
                </a:lnTo>
                <a:lnTo>
                  <a:pt x="8099" y="10969"/>
                </a:lnTo>
                <a:lnTo>
                  <a:pt x="8108" y="10969"/>
                </a:lnTo>
                <a:lnTo>
                  <a:pt x="8108" y="10978"/>
                </a:lnTo>
                <a:lnTo>
                  <a:pt x="8125" y="10969"/>
                </a:lnTo>
                <a:lnTo>
                  <a:pt x="8152" y="10969"/>
                </a:lnTo>
                <a:lnTo>
                  <a:pt x="8178" y="10996"/>
                </a:lnTo>
                <a:lnTo>
                  <a:pt x="8205" y="11005"/>
                </a:lnTo>
                <a:lnTo>
                  <a:pt x="8214" y="11005"/>
                </a:lnTo>
                <a:lnTo>
                  <a:pt x="8222" y="11013"/>
                </a:lnTo>
                <a:lnTo>
                  <a:pt x="8231" y="11013"/>
                </a:lnTo>
                <a:lnTo>
                  <a:pt x="8249" y="11005"/>
                </a:lnTo>
                <a:lnTo>
                  <a:pt x="8267" y="11005"/>
                </a:lnTo>
                <a:lnTo>
                  <a:pt x="8284" y="11005"/>
                </a:lnTo>
                <a:lnTo>
                  <a:pt x="8293" y="11013"/>
                </a:lnTo>
                <a:lnTo>
                  <a:pt x="8311" y="11013"/>
                </a:lnTo>
                <a:lnTo>
                  <a:pt x="8319" y="11013"/>
                </a:lnTo>
                <a:lnTo>
                  <a:pt x="8364" y="10996"/>
                </a:lnTo>
                <a:lnTo>
                  <a:pt x="8372" y="10996"/>
                </a:lnTo>
                <a:lnTo>
                  <a:pt x="8390" y="10978"/>
                </a:lnTo>
                <a:lnTo>
                  <a:pt x="8408" y="10969"/>
                </a:lnTo>
                <a:lnTo>
                  <a:pt x="8408" y="10960"/>
                </a:lnTo>
                <a:lnTo>
                  <a:pt x="8425" y="10934"/>
                </a:lnTo>
                <a:lnTo>
                  <a:pt x="8425" y="10925"/>
                </a:lnTo>
                <a:lnTo>
                  <a:pt x="8434" y="10916"/>
                </a:lnTo>
                <a:lnTo>
                  <a:pt x="8469" y="10890"/>
                </a:lnTo>
                <a:lnTo>
                  <a:pt x="8478" y="10872"/>
                </a:lnTo>
                <a:lnTo>
                  <a:pt x="8487" y="10863"/>
                </a:lnTo>
                <a:lnTo>
                  <a:pt x="8496" y="10846"/>
                </a:lnTo>
                <a:lnTo>
                  <a:pt x="8514" y="10810"/>
                </a:lnTo>
                <a:lnTo>
                  <a:pt x="8514" y="10802"/>
                </a:lnTo>
                <a:lnTo>
                  <a:pt x="8522" y="10793"/>
                </a:lnTo>
                <a:lnTo>
                  <a:pt x="8522" y="10784"/>
                </a:lnTo>
                <a:lnTo>
                  <a:pt x="8522" y="10766"/>
                </a:lnTo>
                <a:lnTo>
                  <a:pt x="8522" y="10749"/>
                </a:lnTo>
                <a:lnTo>
                  <a:pt x="8531" y="10740"/>
                </a:lnTo>
                <a:lnTo>
                  <a:pt x="8540" y="10731"/>
                </a:lnTo>
                <a:lnTo>
                  <a:pt x="8540" y="10722"/>
                </a:lnTo>
                <a:lnTo>
                  <a:pt x="8558" y="10713"/>
                </a:lnTo>
                <a:lnTo>
                  <a:pt x="8575" y="10705"/>
                </a:lnTo>
                <a:lnTo>
                  <a:pt x="8575" y="10696"/>
                </a:lnTo>
                <a:lnTo>
                  <a:pt x="8575" y="10687"/>
                </a:lnTo>
                <a:lnTo>
                  <a:pt x="8584" y="10678"/>
                </a:lnTo>
                <a:lnTo>
                  <a:pt x="8584" y="10669"/>
                </a:lnTo>
                <a:lnTo>
                  <a:pt x="8584" y="10660"/>
                </a:lnTo>
                <a:lnTo>
                  <a:pt x="8593" y="10652"/>
                </a:lnTo>
                <a:lnTo>
                  <a:pt x="8593" y="10643"/>
                </a:lnTo>
                <a:lnTo>
                  <a:pt x="8584" y="10634"/>
                </a:lnTo>
                <a:lnTo>
                  <a:pt x="8584" y="10625"/>
                </a:lnTo>
                <a:lnTo>
                  <a:pt x="8584" y="10616"/>
                </a:lnTo>
                <a:lnTo>
                  <a:pt x="8593" y="10616"/>
                </a:lnTo>
                <a:lnTo>
                  <a:pt x="8593" y="10625"/>
                </a:lnTo>
                <a:lnTo>
                  <a:pt x="8602" y="10634"/>
                </a:lnTo>
                <a:lnTo>
                  <a:pt x="8611" y="10643"/>
                </a:lnTo>
                <a:lnTo>
                  <a:pt x="8637" y="10634"/>
                </a:lnTo>
                <a:lnTo>
                  <a:pt x="8646" y="10634"/>
                </a:lnTo>
                <a:lnTo>
                  <a:pt x="8637" y="10643"/>
                </a:lnTo>
                <a:lnTo>
                  <a:pt x="8637" y="10652"/>
                </a:lnTo>
                <a:lnTo>
                  <a:pt x="8628" y="10643"/>
                </a:lnTo>
                <a:lnTo>
                  <a:pt x="8628" y="10669"/>
                </a:lnTo>
                <a:lnTo>
                  <a:pt x="8628" y="10678"/>
                </a:lnTo>
                <a:lnTo>
                  <a:pt x="8611" y="10687"/>
                </a:lnTo>
                <a:lnTo>
                  <a:pt x="8611" y="10696"/>
                </a:lnTo>
                <a:lnTo>
                  <a:pt x="8602" y="10696"/>
                </a:lnTo>
                <a:lnTo>
                  <a:pt x="8593" y="10705"/>
                </a:lnTo>
                <a:lnTo>
                  <a:pt x="8593" y="10713"/>
                </a:lnTo>
                <a:lnTo>
                  <a:pt x="8593" y="10722"/>
                </a:lnTo>
                <a:lnTo>
                  <a:pt x="8593" y="10731"/>
                </a:lnTo>
                <a:lnTo>
                  <a:pt x="8575" y="10740"/>
                </a:lnTo>
                <a:lnTo>
                  <a:pt x="8558" y="10757"/>
                </a:lnTo>
                <a:lnTo>
                  <a:pt x="8549" y="10757"/>
                </a:lnTo>
                <a:lnTo>
                  <a:pt x="8540" y="10766"/>
                </a:lnTo>
                <a:lnTo>
                  <a:pt x="8540" y="10757"/>
                </a:lnTo>
                <a:lnTo>
                  <a:pt x="8531" y="10757"/>
                </a:lnTo>
                <a:lnTo>
                  <a:pt x="8531" y="10766"/>
                </a:lnTo>
                <a:lnTo>
                  <a:pt x="8531" y="10775"/>
                </a:lnTo>
                <a:lnTo>
                  <a:pt x="8531" y="10784"/>
                </a:lnTo>
                <a:lnTo>
                  <a:pt x="8540" y="10775"/>
                </a:lnTo>
                <a:lnTo>
                  <a:pt x="8549" y="10766"/>
                </a:lnTo>
                <a:lnTo>
                  <a:pt x="8575" y="10749"/>
                </a:lnTo>
                <a:lnTo>
                  <a:pt x="8602" y="10731"/>
                </a:lnTo>
                <a:lnTo>
                  <a:pt x="8611" y="10713"/>
                </a:lnTo>
                <a:lnTo>
                  <a:pt x="8628" y="10696"/>
                </a:lnTo>
                <a:lnTo>
                  <a:pt x="8637" y="10687"/>
                </a:lnTo>
                <a:lnTo>
                  <a:pt x="8664" y="10643"/>
                </a:lnTo>
                <a:lnTo>
                  <a:pt x="8681" y="10599"/>
                </a:lnTo>
                <a:lnTo>
                  <a:pt x="8699" y="10563"/>
                </a:lnTo>
                <a:lnTo>
                  <a:pt x="8717" y="10537"/>
                </a:lnTo>
                <a:lnTo>
                  <a:pt x="8734" y="10519"/>
                </a:lnTo>
                <a:lnTo>
                  <a:pt x="8752" y="10510"/>
                </a:lnTo>
                <a:lnTo>
                  <a:pt x="8769" y="10502"/>
                </a:lnTo>
                <a:lnTo>
                  <a:pt x="8769" y="10484"/>
                </a:lnTo>
                <a:lnTo>
                  <a:pt x="8778" y="10475"/>
                </a:lnTo>
                <a:lnTo>
                  <a:pt x="8778" y="10466"/>
                </a:lnTo>
                <a:lnTo>
                  <a:pt x="8787" y="10457"/>
                </a:lnTo>
                <a:lnTo>
                  <a:pt x="8787" y="10440"/>
                </a:lnTo>
                <a:lnTo>
                  <a:pt x="8778" y="10413"/>
                </a:lnTo>
                <a:lnTo>
                  <a:pt x="8787" y="10404"/>
                </a:lnTo>
                <a:lnTo>
                  <a:pt x="8787" y="10396"/>
                </a:lnTo>
                <a:lnTo>
                  <a:pt x="8787" y="10387"/>
                </a:lnTo>
                <a:lnTo>
                  <a:pt x="8787" y="10378"/>
                </a:lnTo>
                <a:lnTo>
                  <a:pt x="8787" y="10360"/>
                </a:lnTo>
                <a:lnTo>
                  <a:pt x="8778" y="10351"/>
                </a:lnTo>
                <a:lnTo>
                  <a:pt x="8778" y="10343"/>
                </a:lnTo>
                <a:lnTo>
                  <a:pt x="8778" y="10334"/>
                </a:lnTo>
                <a:lnTo>
                  <a:pt x="8778" y="10325"/>
                </a:lnTo>
                <a:lnTo>
                  <a:pt x="8778" y="10316"/>
                </a:lnTo>
                <a:lnTo>
                  <a:pt x="8787" y="10307"/>
                </a:lnTo>
                <a:lnTo>
                  <a:pt x="8787" y="10290"/>
                </a:lnTo>
                <a:lnTo>
                  <a:pt x="8787" y="10281"/>
                </a:lnTo>
                <a:lnTo>
                  <a:pt x="8778" y="10281"/>
                </a:lnTo>
                <a:lnTo>
                  <a:pt x="8787" y="10281"/>
                </a:lnTo>
                <a:lnTo>
                  <a:pt x="8796" y="10263"/>
                </a:lnTo>
                <a:lnTo>
                  <a:pt x="8796" y="10254"/>
                </a:lnTo>
                <a:lnTo>
                  <a:pt x="8778" y="10254"/>
                </a:lnTo>
                <a:lnTo>
                  <a:pt x="8778" y="10246"/>
                </a:lnTo>
                <a:lnTo>
                  <a:pt x="8778" y="10254"/>
                </a:lnTo>
                <a:lnTo>
                  <a:pt x="8787" y="10254"/>
                </a:lnTo>
                <a:lnTo>
                  <a:pt x="8796" y="10254"/>
                </a:lnTo>
                <a:lnTo>
                  <a:pt x="8796" y="10246"/>
                </a:lnTo>
                <a:lnTo>
                  <a:pt x="8796" y="10237"/>
                </a:lnTo>
                <a:lnTo>
                  <a:pt x="8814" y="10237"/>
                </a:lnTo>
                <a:lnTo>
                  <a:pt x="8814" y="10246"/>
                </a:lnTo>
                <a:lnTo>
                  <a:pt x="8831" y="10237"/>
                </a:lnTo>
                <a:lnTo>
                  <a:pt x="8831" y="10228"/>
                </a:lnTo>
                <a:lnTo>
                  <a:pt x="8840" y="10219"/>
                </a:lnTo>
                <a:lnTo>
                  <a:pt x="8831" y="10219"/>
                </a:lnTo>
                <a:lnTo>
                  <a:pt x="8840" y="10219"/>
                </a:lnTo>
                <a:lnTo>
                  <a:pt x="8840" y="10210"/>
                </a:lnTo>
                <a:lnTo>
                  <a:pt x="8858" y="10201"/>
                </a:lnTo>
                <a:lnTo>
                  <a:pt x="8893" y="10175"/>
                </a:lnTo>
                <a:lnTo>
                  <a:pt x="8911" y="10157"/>
                </a:lnTo>
                <a:lnTo>
                  <a:pt x="8928" y="10148"/>
                </a:lnTo>
                <a:lnTo>
                  <a:pt x="8981" y="10122"/>
                </a:lnTo>
                <a:lnTo>
                  <a:pt x="8990" y="10122"/>
                </a:lnTo>
                <a:lnTo>
                  <a:pt x="8999" y="10122"/>
                </a:lnTo>
                <a:lnTo>
                  <a:pt x="9008" y="10122"/>
                </a:lnTo>
                <a:lnTo>
                  <a:pt x="9016" y="10122"/>
                </a:lnTo>
                <a:lnTo>
                  <a:pt x="9016" y="10113"/>
                </a:lnTo>
                <a:lnTo>
                  <a:pt x="9025" y="10104"/>
                </a:lnTo>
                <a:lnTo>
                  <a:pt x="9034" y="10104"/>
                </a:lnTo>
                <a:lnTo>
                  <a:pt x="9052" y="10087"/>
                </a:lnTo>
                <a:lnTo>
                  <a:pt x="9078" y="10087"/>
                </a:lnTo>
                <a:lnTo>
                  <a:pt x="9078" y="10078"/>
                </a:lnTo>
                <a:lnTo>
                  <a:pt x="9069" y="10069"/>
                </a:lnTo>
                <a:lnTo>
                  <a:pt x="9078" y="10069"/>
                </a:lnTo>
                <a:lnTo>
                  <a:pt x="9096" y="10060"/>
                </a:lnTo>
                <a:lnTo>
                  <a:pt x="9114" y="10060"/>
                </a:lnTo>
                <a:lnTo>
                  <a:pt x="9122" y="10060"/>
                </a:lnTo>
                <a:lnTo>
                  <a:pt x="9131" y="10051"/>
                </a:lnTo>
                <a:lnTo>
                  <a:pt x="9149" y="10060"/>
                </a:lnTo>
                <a:lnTo>
                  <a:pt x="9140" y="10069"/>
                </a:lnTo>
                <a:lnTo>
                  <a:pt x="9131" y="10060"/>
                </a:lnTo>
                <a:lnTo>
                  <a:pt x="9122" y="10069"/>
                </a:lnTo>
                <a:lnTo>
                  <a:pt x="9131" y="10069"/>
                </a:lnTo>
                <a:lnTo>
                  <a:pt x="9140" y="10069"/>
                </a:lnTo>
                <a:lnTo>
                  <a:pt x="9158" y="10069"/>
                </a:lnTo>
                <a:lnTo>
                  <a:pt x="9166" y="10060"/>
                </a:lnTo>
                <a:lnTo>
                  <a:pt x="9184" y="10060"/>
                </a:lnTo>
                <a:lnTo>
                  <a:pt x="9184" y="10051"/>
                </a:lnTo>
                <a:lnTo>
                  <a:pt x="9175" y="10051"/>
                </a:lnTo>
                <a:lnTo>
                  <a:pt x="9175" y="10043"/>
                </a:lnTo>
                <a:lnTo>
                  <a:pt x="9184" y="10043"/>
                </a:lnTo>
                <a:lnTo>
                  <a:pt x="9193" y="10043"/>
                </a:lnTo>
                <a:lnTo>
                  <a:pt x="9193" y="10051"/>
                </a:lnTo>
                <a:lnTo>
                  <a:pt x="9193" y="10060"/>
                </a:lnTo>
                <a:lnTo>
                  <a:pt x="9202" y="10060"/>
                </a:lnTo>
                <a:lnTo>
                  <a:pt x="9211" y="10060"/>
                </a:lnTo>
                <a:lnTo>
                  <a:pt x="9228" y="10060"/>
                </a:lnTo>
                <a:lnTo>
                  <a:pt x="9263" y="10060"/>
                </a:lnTo>
                <a:lnTo>
                  <a:pt x="9272" y="10051"/>
                </a:lnTo>
                <a:lnTo>
                  <a:pt x="9272" y="10043"/>
                </a:lnTo>
                <a:lnTo>
                  <a:pt x="9272" y="10034"/>
                </a:lnTo>
                <a:lnTo>
                  <a:pt x="9290" y="10007"/>
                </a:lnTo>
                <a:lnTo>
                  <a:pt x="9299" y="10007"/>
                </a:lnTo>
                <a:lnTo>
                  <a:pt x="9334" y="9990"/>
                </a:lnTo>
                <a:lnTo>
                  <a:pt x="9343" y="9981"/>
                </a:lnTo>
                <a:lnTo>
                  <a:pt x="9343" y="9954"/>
                </a:lnTo>
                <a:lnTo>
                  <a:pt x="9343" y="9946"/>
                </a:lnTo>
                <a:lnTo>
                  <a:pt x="9343" y="9928"/>
                </a:lnTo>
                <a:lnTo>
                  <a:pt x="9361" y="9910"/>
                </a:lnTo>
                <a:lnTo>
                  <a:pt x="9361" y="9901"/>
                </a:lnTo>
                <a:lnTo>
                  <a:pt x="9361" y="9893"/>
                </a:lnTo>
                <a:lnTo>
                  <a:pt x="9369" y="9893"/>
                </a:lnTo>
                <a:lnTo>
                  <a:pt x="9387" y="9875"/>
                </a:lnTo>
                <a:lnTo>
                  <a:pt x="9396" y="9866"/>
                </a:lnTo>
                <a:lnTo>
                  <a:pt x="9396" y="9857"/>
                </a:lnTo>
                <a:lnTo>
                  <a:pt x="9405" y="9848"/>
                </a:lnTo>
                <a:lnTo>
                  <a:pt x="9405" y="9831"/>
                </a:lnTo>
                <a:lnTo>
                  <a:pt x="9413" y="9813"/>
                </a:lnTo>
                <a:lnTo>
                  <a:pt x="9431" y="9804"/>
                </a:lnTo>
                <a:lnTo>
                  <a:pt x="9431" y="9795"/>
                </a:lnTo>
                <a:lnTo>
                  <a:pt x="9440" y="9787"/>
                </a:lnTo>
                <a:lnTo>
                  <a:pt x="9440" y="9778"/>
                </a:lnTo>
                <a:lnTo>
                  <a:pt x="9440" y="9743"/>
                </a:lnTo>
                <a:lnTo>
                  <a:pt x="9440" y="9725"/>
                </a:lnTo>
                <a:lnTo>
                  <a:pt x="9440" y="9698"/>
                </a:lnTo>
                <a:lnTo>
                  <a:pt x="9458" y="9681"/>
                </a:lnTo>
                <a:lnTo>
                  <a:pt x="9458" y="9672"/>
                </a:lnTo>
                <a:lnTo>
                  <a:pt x="9466" y="9672"/>
                </a:lnTo>
                <a:lnTo>
                  <a:pt x="9475" y="9654"/>
                </a:lnTo>
                <a:lnTo>
                  <a:pt x="9475" y="9628"/>
                </a:lnTo>
                <a:lnTo>
                  <a:pt x="9475" y="9619"/>
                </a:lnTo>
                <a:lnTo>
                  <a:pt x="9475" y="9610"/>
                </a:lnTo>
                <a:lnTo>
                  <a:pt x="9484" y="9584"/>
                </a:lnTo>
                <a:lnTo>
                  <a:pt x="9484" y="9566"/>
                </a:lnTo>
                <a:lnTo>
                  <a:pt x="9493" y="9548"/>
                </a:lnTo>
                <a:lnTo>
                  <a:pt x="9502" y="9522"/>
                </a:lnTo>
                <a:lnTo>
                  <a:pt x="9493" y="9495"/>
                </a:lnTo>
                <a:lnTo>
                  <a:pt x="9493" y="9478"/>
                </a:lnTo>
                <a:lnTo>
                  <a:pt x="9493" y="9451"/>
                </a:lnTo>
                <a:lnTo>
                  <a:pt x="9484" y="9434"/>
                </a:lnTo>
                <a:lnTo>
                  <a:pt x="9493" y="9381"/>
                </a:lnTo>
                <a:lnTo>
                  <a:pt x="9493" y="9389"/>
                </a:lnTo>
                <a:lnTo>
                  <a:pt x="9484" y="9381"/>
                </a:lnTo>
                <a:lnTo>
                  <a:pt x="9484" y="9363"/>
                </a:lnTo>
                <a:lnTo>
                  <a:pt x="9493" y="9354"/>
                </a:lnTo>
                <a:lnTo>
                  <a:pt x="9493" y="9345"/>
                </a:lnTo>
                <a:lnTo>
                  <a:pt x="9484" y="9345"/>
                </a:lnTo>
                <a:lnTo>
                  <a:pt x="9484" y="9354"/>
                </a:lnTo>
                <a:lnTo>
                  <a:pt x="9484" y="9345"/>
                </a:lnTo>
                <a:lnTo>
                  <a:pt x="9493" y="9337"/>
                </a:lnTo>
                <a:lnTo>
                  <a:pt x="9493" y="9328"/>
                </a:lnTo>
                <a:lnTo>
                  <a:pt x="9502" y="9319"/>
                </a:lnTo>
                <a:lnTo>
                  <a:pt x="9502" y="9310"/>
                </a:lnTo>
                <a:lnTo>
                  <a:pt x="9511" y="9301"/>
                </a:lnTo>
                <a:lnTo>
                  <a:pt x="9511" y="9292"/>
                </a:lnTo>
                <a:lnTo>
                  <a:pt x="9502" y="9292"/>
                </a:lnTo>
                <a:lnTo>
                  <a:pt x="9511" y="9292"/>
                </a:lnTo>
                <a:lnTo>
                  <a:pt x="9511" y="9284"/>
                </a:lnTo>
                <a:lnTo>
                  <a:pt x="9511" y="9275"/>
                </a:lnTo>
                <a:lnTo>
                  <a:pt x="9519" y="9284"/>
                </a:lnTo>
                <a:lnTo>
                  <a:pt x="9528" y="9292"/>
                </a:lnTo>
                <a:lnTo>
                  <a:pt x="9528" y="9301"/>
                </a:lnTo>
                <a:lnTo>
                  <a:pt x="9537" y="9301"/>
                </a:lnTo>
                <a:lnTo>
                  <a:pt x="9546" y="9292"/>
                </a:lnTo>
                <a:lnTo>
                  <a:pt x="9563" y="9275"/>
                </a:lnTo>
                <a:lnTo>
                  <a:pt x="9563" y="9266"/>
                </a:lnTo>
                <a:lnTo>
                  <a:pt x="9590" y="9239"/>
                </a:lnTo>
                <a:lnTo>
                  <a:pt x="9608" y="9204"/>
                </a:lnTo>
                <a:lnTo>
                  <a:pt x="9608" y="9195"/>
                </a:lnTo>
                <a:lnTo>
                  <a:pt x="9608" y="9187"/>
                </a:lnTo>
                <a:lnTo>
                  <a:pt x="9608" y="9178"/>
                </a:lnTo>
                <a:lnTo>
                  <a:pt x="9616" y="9178"/>
                </a:lnTo>
                <a:lnTo>
                  <a:pt x="9608" y="9187"/>
                </a:lnTo>
                <a:lnTo>
                  <a:pt x="9616" y="9187"/>
                </a:lnTo>
                <a:lnTo>
                  <a:pt x="9625" y="9169"/>
                </a:lnTo>
                <a:lnTo>
                  <a:pt x="9625" y="9160"/>
                </a:lnTo>
                <a:lnTo>
                  <a:pt x="9634" y="9160"/>
                </a:lnTo>
                <a:lnTo>
                  <a:pt x="9643" y="9142"/>
                </a:lnTo>
                <a:lnTo>
                  <a:pt x="9652" y="9134"/>
                </a:lnTo>
                <a:lnTo>
                  <a:pt x="9660" y="9125"/>
                </a:lnTo>
                <a:lnTo>
                  <a:pt x="9678" y="9116"/>
                </a:lnTo>
                <a:lnTo>
                  <a:pt x="9696" y="9098"/>
                </a:lnTo>
                <a:lnTo>
                  <a:pt x="9705" y="9089"/>
                </a:lnTo>
                <a:lnTo>
                  <a:pt x="9722" y="9072"/>
                </a:lnTo>
                <a:lnTo>
                  <a:pt x="9722" y="9063"/>
                </a:lnTo>
                <a:lnTo>
                  <a:pt x="9731" y="9063"/>
                </a:lnTo>
                <a:lnTo>
                  <a:pt x="9740" y="9054"/>
                </a:lnTo>
                <a:lnTo>
                  <a:pt x="9758" y="9028"/>
                </a:lnTo>
                <a:lnTo>
                  <a:pt x="9775" y="9001"/>
                </a:lnTo>
                <a:lnTo>
                  <a:pt x="9784" y="8966"/>
                </a:lnTo>
                <a:lnTo>
                  <a:pt x="9793" y="8939"/>
                </a:lnTo>
                <a:lnTo>
                  <a:pt x="9793" y="8931"/>
                </a:lnTo>
                <a:lnTo>
                  <a:pt x="9793" y="8922"/>
                </a:lnTo>
                <a:lnTo>
                  <a:pt x="9793" y="8913"/>
                </a:lnTo>
                <a:lnTo>
                  <a:pt x="9793" y="8904"/>
                </a:lnTo>
                <a:lnTo>
                  <a:pt x="9802" y="8895"/>
                </a:lnTo>
                <a:lnTo>
                  <a:pt x="9802" y="8886"/>
                </a:lnTo>
                <a:lnTo>
                  <a:pt x="9793" y="8869"/>
                </a:lnTo>
                <a:close/>
                <a:moveTo>
                  <a:pt x="9493" y="9337"/>
                </a:moveTo>
                <a:lnTo>
                  <a:pt x="9493" y="9345"/>
                </a:lnTo>
                <a:lnTo>
                  <a:pt x="9502" y="9345"/>
                </a:lnTo>
                <a:lnTo>
                  <a:pt x="9502" y="9337"/>
                </a:lnTo>
                <a:close/>
                <a:moveTo>
                  <a:pt x="6881" y="11861"/>
                </a:moveTo>
                <a:lnTo>
                  <a:pt x="6890" y="11870"/>
                </a:lnTo>
                <a:lnTo>
                  <a:pt x="6890" y="11878"/>
                </a:lnTo>
                <a:lnTo>
                  <a:pt x="6899" y="11887"/>
                </a:lnTo>
                <a:lnTo>
                  <a:pt x="6908" y="11896"/>
                </a:lnTo>
                <a:lnTo>
                  <a:pt x="6908" y="11905"/>
                </a:lnTo>
                <a:lnTo>
                  <a:pt x="6908" y="11914"/>
                </a:lnTo>
                <a:lnTo>
                  <a:pt x="6917" y="11914"/>
                </a:lnTo>
                <a:lnTo>
                  <a:pt x="6926" y="11914"/>
                </a:lnTo>
                <a:lnTo>
                  <a:pt x="6934" y="11914"/>
                </a:lnTo>
                <a:lnTo>
                  <a:pt x="6934" y="11905"/>
                </a:lnTo>
                <a:lnTo>
                  <a:pt x="6934" y="11896"/>
                </a:lnTo>
                <a:lnTo>
                  <a:pt x="6934" y="11887"/>
                </a:lnTo>
                <a:lnTo>
                  <a:pt x="6934" y="11878"/>
                </a:lnTo>
                <a:lnTo>
                  <a:pt x="6934" y="11870"/>
                </a:lnTo>
                <a:lnTo>
                  <a:pt x="6926" y="11861"/>
                </a:lnTo>
                <a:lnTo>
                  <a:pt x="6926" y="11852"/>
                </a:lnTo>
                <a:lnTo>
                  <a:pt x="6917" y="11852"/>
                </a:lnTo>
                <a:lnTo>
                  <a:pt x="6917" y="11843"/>
                </a:lnTo>
                <a:lnTo>
                  <a:pt x="6926" y="11834"/>
                </a:lnTo>
                <a:lnTo>
                  <a:pt x="6934" y="11834"/>
                </a:lnTo>
                <a:lnTo>
                  <a:pt x="6943" y="11825"/>
                </a:lnTo>
                <a:lnTo>
                  <a:pt x="6943" y="11817"/>
                </a:lnTo>
                <a:lnTo>
                  <a:pt x="6934" y="11817"/>
                </a:lnTo>
                <a:lnTo>
                  <a:pt x="6926" y="11808"/>
                </a:lnTo>
                <a:lnTo>
                  <a:pt x="6917" y="11808"/>
                </a:lnTo>
                <a:lnTo>
                  <a:pt x="6908" y="11808"/>
                </a:lnTo>
                <a:lnTo>
                  <a:pt x="6908" y="11817"/>
                </a:lnTo>
                <a:lnTo>
                  <a:pt x="6908" y="11825"/>
                </a:lnTo>
                <a:lnTo>
                  <a:pt x="6908" y="11834"/>
                </a:lnTo>
                <a:lnTo>
                  <a:pt x="6899" y="11834"/>
                </a:lnTo>
                <a:lnTo>
                  <a:pt x="6890" y="11834"/>
                </a:lnTo>
                <a:lnTo>
                  <a:pt x="6881" y="11834"/>
                </a:lnTo>
                <a:lnTo>
                  <a:pt x="6881" y="11843"/>
                </a:lnTo>
                <a:lnTo>
                  <a:pt x="6873" y="11852"/>
                </a:lnTo>
                <a:close/>
                <a:moveTo>
                  <a:pt x="6837" y="11878"/>
                </a:moveTo>
                <a:lnTo>
                  <a:pt x="6846" y="11870"/>
                </a:lnTo>
                <a:lnTo>
                  <a:pt x="6837" y="11870"/>
                </a:lnTo>
                <a:close/>
                <a:moveTo>
                  <a:pt x="9713" y="12805"/>
                </a:moveTo>
                <a:lnTo>
                  <a:pt x="9722" y="12796"/>
                </a:lnTo>
                <a:lnTo>
                  <a:pt x="9713" y="12805"/>
                </a:lnTo>
                <a:lnTo>
                  <a:pt x="9705" y="12805"/>
                </a:lnTo>
                <a:lnTo>
                  <a:pt x="9705" y="12796"/>
                </a:lnTo>
                <a:lnTo>
                  <a:pt x="9705" y="12787"/>
                </a:lnTo>
                <a:lnTo>
                  <a:pt x="9696" y="12779"/>
                </a:lnTo>
                <a:lnTo>
                  <a:pt x="9687" y="12770"/>
                </a:lnTo>
                <a:lnTo>
                  <a:pt x="9678" y="12779"/>
                </a:lnTo>
                <a:lnTo>
                  <a:pt x="9669" y="12770"/>
                </a:lnTo>
                <a:lnTo>
                  <a:pt x="9660" y="12770"/>
                </a:lnTo>
                <a:lnTo>
                  <a:pt x="9669" y="12761"/>
                </a:lnTo>
                <a:lnTo>
                  <a:pt x="9660" y="12752"/>
                </a:lnTo>
                <a:lnTo>
                  <a:pt x="9652" y="12752"/>
                </a:lnTo>
                <a:lnTo>
                  <a:pt x="9643" y="12752"/>
                </a:lnTo>
                <a:lnTo>
                  <a:pt x="9634" y="12752"/>
                </a:lnTo>
                <a:lnTo>
                  <a:pt x="9625" y="12752"/>
                </a:lnTo>
                <a:lnTo>
                  <a:pt x="9608" y="12743"/>
                </a:lnTo>
                <a:lnTo>
                  <a:pt x="9599" y="12743"/>
                </a:lnTo>
                <a:lnTo>
                  <a:pt x="9572" y="12743"/>
                </a:lnTo>
                <a:lnTo>
                  <a:pt x="9563" y="12743"/>
                </a:lnTo>
                <a:lnTo>
                  <a:pt x="9572" y="12743"/>
                </a:lnTo>
                <a:lnTo>
                  <a:pt x="9590" y="12752"/>
                </a:lnTo>
                <a:lnTo>
                  <a:pt x="9590" y="12761"/>
                </a:lnTo>
                <a:lnTo>
                  <a:pt x="9599" y="12761"/>
                </a:lnTo>
                <a:lnTo>
                  <a:pt x="9625" y="12770"/>
                </a:lnTo>
                <a:lnTo>
                  <a:pt x="9634" y="12779"/>
                </a:lnTo>
                <a:lnTo>
                  <a:pt x="9643" y="12779"/>
                </a:lnTo>
                <a:lnTo>
                  <a:pt x="9652" y="12779"/>
                </a:lnTo>
                <a:lnTo>
                  <a:pt x="9652" y="12787"/>
                </a:lnTo>
                <a:lnTo>
                  <a:pt x="9660" y="12787"/>
                </a:lnTo>
                <a:lnTo>
                  <a:pt x="9669" y="12796"/>
                </a:lnTo>
                <a:lnTo>
                  <a:pt x="9678" y="12796"/>
                </a:lnTo>
                <a:lnTo>
                  <a:pt x="9678" y="12805"/>
                </a:lnTo>
                <a:lnTo>
                  <a:pt x="9687" y="12814"/>
                </a:lnTo>
                <a:lnTo>
                  <a:pt x="9696" y="12823"/>
                </a:lnTo>
                <a:lnTo>
                  <a:pt x="9705" y="12831"/>
                </a:lnTo>
                <a:lnTo>
                  <a:pt x="9713" y="12831"/>
                </a:lnTo>
                <a:lnTo>
                  <a:pt x="9722" y="12823"/>
                </a:lnTo>
                <a:lnTo>
                  <a:pt x="9713" y="12814"/>
                </a:lnTo>
                <a:close/>
                <a:moveTo>
                  <a:pt x="9114" y="10069"/>
                </a:moveTo>
                <a:lnTo>
                  <a:pt x="9105" y="10069"/>
                </a:lnTo>
                <a:lnTo>
                  <a:pt x="9096" y="10078"/>
                </a:lnTo>
                <a:lnTo>
                  <a:pt x="9105" y="10078"/>
                </a:lnTo>
                <a:lnTo>
                  <a:pt x="9114" y="10078"/>
                </a:lnTo>
                <a:close/>
                <a:moveTo>
                  <a:pt x="9519" y="9301"/>
                </a:moveTo>
                <a:lnTo>
                  <a:pt x="9511" y="9301"/>
                </a:lnTo>
                <a:lnTo>
                  <a:pt x="9511" y="9310"/>
                </a:lnTo>
                <a:lnTo>
                  <a:pt x="9511" y="9319"/>
                </a:lnTo>
                <a:lnTo>
                  <a:pt x="9511" y="9310"/>
                </a:lnTo>
                <a:close/>
                <a:moveTo>
                  <a:pt x="9034" y="10122"/>
                </a:moveTo>
                <a:lnTo>
                  <a:pt x="9025" y="10122"/>
                </a:lnTo>
                <a:lnTo>
                  <a:pt x="9016" y="10131"/>
                </a:lnTo>
                <a:lnTo>
                  <a:pt x="9025" y="10131"/>
                </a:lnTo>
                <a:lnTo>
                  <a:pt x="9034" y="10131"/>
                </a:lnTo>
                <a:close/>
                <a:moveTo>
                  <a:pt x="4526" y="6742"/>
                </a:moveTo>
                <a:lnTo>
                  <a:pt x="4517" y="6742"/>
                </a:lnTo>
                <a:lnTo>
                  <a:pt x="4517" y="6751"/>
                </a:lnTo>
                <a:lnTo>
                  <a:pt x="4526" y="6751"/>
                </a:lnTo>
                <a:close/>
                <a:moveTo>
                  <a:pt x="2100" y="9001"/>
                </a:moveTo>
                <a:lnTo>
                  <a:pt x="2091" y="9001"/>
                </a:lnTo>
                <a:lnTo>
                  <a:pt x="2091" y="9010"/>
                </a:lnTo>
                <a:lnTo>
                  <a:pt x="2100" y="9010"/>
                </a:lnTo>
                <a:close/>
                <a:moveTo>
                  <a:pt x="2135" y="9081"/>
                </a:moveTo>
                <a:lnTo>
                  <a:pt x="2126" y="9081"/>
                </a:lnTo>
                <a:close/>
                <a:moveTo>
                  <a:pt x="2135" y="9063"/>
                </a:moveTo>
                <a:lnTo>
                  <a:pt x="2126" y="9063"/>
                </a:lnTo>
                <a:lnTo>
                  <a:pt x="2126" y="9072"/>
                </a:lnTo>
                <a:lnTo>
                  <a:pt x="2135" y="9072"/>
                </a:lnTo>
                <a:lnTo>
                  <a:pt x="2153" y="9072"/>
                </a:lnTo>
                <a:lnTo>
                  <a:pt x="2153" y="9063"/>
                </a:lnTo>
                <a:close/>
                <a:moveTo>
                  <a:pt x="2056" y="9036"/>
                </a:moveTo>
                <a:lnTo>
                  <a:pt x="2056" y="9045"/>
                </a:lnTo>
                <a:lnTo>
                  <a:pt x="2064" y="9045"/>
                </a:lnTo>
                <a:lnTo>
                  <a:pt x="2064" y="9036"/>
                </a:lnTo>
                <a:close/>
                <a:moveTo>
                  <a:pt x="2020" y="9654"/>
                </a:moveTo>
                <a:lnTo>
                  <a:pt x="2012" y="9663"/>
                </a:lnTo>
                <a:lnTo>
                  <a:pt x="2003" y="9663"/>
                </a:lnTo>
                <a:lnTo>
                  <a:pt x="2003" y="9672"/>
                </a:lnTo>
                <a:lnTo>
                  <a:pt x="2012" y="9672"/>
                </a:lnTo>
                <a:lnTo>
                  <a:pt x="2003" y="9672"/>
                </a:lnTo>
                <a:lnTo>
                  <a:pt x="2003" y="9663"/>
                </a:lnTo>
                <a:lnTo>
                  <a:pt x="2012" y="9663"/>
                </a:lnTo>
                <a:close/>
                <a:moveTo>
                  <a:pt x="2064" y="9001"/>
                </a:moveTo>
                <a:lnTo>
                  <a:pt x="2064" y="8992"/>
                </a:lnTo>
                <a:lnTo>
                  <a:pt x="2047" y="8992"/>
                </a:lnTo>
                <a:lnTo>
                  <a:pt x="2047" y="9001"/>
                </a:lnTo>
                <a:lnTo>
                  <a:pt x="2056" y="9001"/>
                </a:lnTo>
                <a:close/>
                <a:moveTo>
                  <a:pt x="2603" y="3680"/>
                </a:moveTo>
                <a:lnTo>
                  <a:pt x="2594" y="3671"/>
                </a:lnTo>
                <a:lnTo>
                  <a:pt x="2594" y="3680"/>
                </a:lnTo>
                <a:lnTo>
                  <a:pt x="2585" y="3689"/>
                </a:lnTo>
                <a:lnTo>
                  <a:pt x="2585" y="3698"/>
                </a:lnTo>
                <a:lnTo>
                  <a:pt x="2594" y="3698"/>
                </a:lnTo>
                <a:lnTo>
                  <a:pt x="2603" y="3698"/>
                </a:lnTo>
                <a:lnTo>
                  <a:pt x="2611" y="3698"/>
                </a:lnTo>
                <a:lnTo>
                  <a:pt x="2611" y="3689"/>
                </a:lnTo>
                <a:close/>
                <a:moveTo>
                  <a:pt x="2161" y="9116"/>
                </a:moveTo>
                <a:lnTo>
                  <a:pt x="2161" y="9125"/>
                </a:lnTo>
                <a:lnTo>
                  <a:pt x="2170" y="9125"/>
                </a:lnTo>
                <a:lnTo>
                  <a:pt x="2170" y="9116"/>
                </a:lnTo>
                <a:close/>
                <a:moveTo>
                  <a:pt x="2285" y="9698"/>
                </a:moveTo>
                <a:lnTo>
                  <a:pt x="2285" y="9707"/>
                </a:lnTo>
                <a:close/>
                <a:moveTo>
                  <a:pt x="2497" y="3619"/>
                </a:moveTo>
                <a:lnTo>
                  <a:pt x="2514" y="3619"/>
                </a:lnTo>
                <a:lnTo>
                  <a:pt x="2514" y="3610"/>
                </a:lnTo>
                <a:lnTo>
                  <a:pt x="2506" y="3601"/>
                </a:lnTo>
                <a:lnTo>
                  <a:pt x="2514" y="3601"/>
                </a:lnTo>
                <a:lnTo>
                  <a:pt x="2514" y="3592"/>
                </a:lnTo>
                <a:lnTo>
                  <a:pt x="2514" y="3583"/>
                </a:lnTo>
                <a:lnTo>
                  <a:pt x="2506" y="3574"/>
                </a:lnTo>
                <a:lnTo>
                  <a:pt x="2488" y="3557"/>
                </a:lnTo>
                <a:lnTo>
                  <a:pt x="2488" y="3548"/>
                </a:lnTo>
                <a:lnTo>
                  <a:pt x="2488" y="3539"/>
                </a:lnTo>
                <a:lnTo>
                  <a:pt x="2497" y="3539"/>
                </a:lnTo>
                <a:lnTo>
                  <a:pt x="2497" y="3548"/>
                </a:lnTo>
                <a:lnTo>
                  <a:pt x="2497" y="3557"/>
                </a:lnTo>
                <a:lnTo>
                  <a:pt x="2506" y="3566"/>
                </a:lnTo>
                <a:lnTo>
                  <a:pt x="2514" y="3583"/>
                </a:lnTo>
                <a:lnTo>
                  <a:pt x="2523" y="3583"/>
                </a:lnTo>
                <a:lnTo>
                  <a:pt x="2514" y="3574"/>
                </a:lnTo>
                <a:lnTo>
                  <a:pt x="2514" y="3566"/>
                </a:lnTo>
                <a:lnTo>
                  <a:pt x="2514" y="3557"/>
                </a:lnTo>
                <a:lnTo>
                  <a:pt x="2506" y="3548"/>
                </a:lnTo>
                <a:lnTo>
                  <a:pt x="2488" y="3530"/>
                </a:lnTo>
                <a:lnTo>
                  <a:pt x="2479" y="3530"/>
                </a:lnTo>
                <a:lnTo>
                  <a:pt x="2461" y="3530"/>
                </a:lnTo>
                <a:lnTo>
                  <a:pt x="2453" y="3521"/>
                </a:lnTo>
                <a:lnTo>
                  <a:pt x="2444" y="3513"/>
                </a:lnTo>
                <a:lnTo>
                  <a:pt x="2444" y="3504"/>
                </a:lnTo>
                <a:lnTo>
                  <a:pt x="2435" y="3513"/>
                </a:lnTo>
                <a:lnTo>
                  <a:pt x="2444" y="3513"/>
                </a:lnTo>
                <a:lnTo>
                  <a:pt x="2444" y="3521"/>
                </a:lnTo>
                <a:lnTo>
                  <a:pt x="2444" y="3530"/>
                </a:lnTo>
                <a:lnTo>
                  <a:pt x="2453" y="3539"/>
                </a:lnTo>
                <a:lnTo>
                  <a:pt x="2453" y="3548"/>
                </a:lnTo>
                <a:lnTo>
                  <a:pt x="2453" y="3574"/>
                </a:lnTo>
                <a:lnTo>
                  <a:pt x="2461" y="3583"/>
                </a:lnTo>
                <a:lnTo>
                  <a:pt x="2461" y="3592"/>
                </a:lnTo>
                <a:lnTo>
                  <a:pt x="2470" y="3601"/>
                </a:lnTo>
                <a:lnTo>
                  <a:pt x="2470" y="3610"/>
                </a:lnTo>
                <a:lnTo>
                  <a:pt x="2461" y="3627"/>
                </a:lnTo>
                <a:lnTo>
                  <a:pt x="2461" y="3636"/>
                </a:lnTo>
                <a:lnTo>
                  <a:pt x="2461" y="3645"/>
                </a:lnTo>
                <a:lnTo>
                  <a:pt x="2470" y="3645"/>
                </a:lnTo>
                <a:lnTo>
                  <a:pt x="2479" y="3645"/>
                </a:lnTo>
                <a:lnTo>
                  <a:pt x="2488" y="3636"/>
                </a:lnTo>
                <a:close/>
                <a:moveTo>
                  <a:pt x="2461" y="3671"/>
                </a:moveTo>
                <a:lnTo>
                  <a:pt x="2461" y="3663"/>
                </a:lnTo>
                <a:lnTo>
                  <a:pt x="2453" y="3645"/>
                </a:lnTo>
                <a:lnTo>
                  <a:pt x="2444" y="3636"/>
                </a:lnTo>
                <a:lnTo>
                  <a:pt x="2444" y="3627"/>
                </a:lnTo>
                <a:lnTo>
                  <a:pt x="2435" y="3610"/>
                </a:lnTo>
                <a:lnTo>
                  <a:pt x="2426" y="3610"/>
                </a:lnTo>
                <a:lnTo>
                  <a:pt x="2426" y="3601"/>
                </a:lnTo>
                <a:lnTo>
                  <a:pt x="2409" y="3592"/>
                </a:lnTo>
                <a:lnTo>
                  <a:pt x="2400" y="3592"/>
                </a:lnTo>
                <a:lnTo>
                  <a:pt x="2391" y="3610"/>
                </a:lnTo>
                <a:lnTo>
                  <a:pt x="2382" y="3619"/>
                </a:lnTo>
                <a:lnTo>
                  <a:pt x="2373" y="3619"/>
                </a:lnTo>
                <a:lnTo>
                  <a:pt x="2373" y="3627"/>
                </a:lnTo>
                <a:lnTo>
                  <a:pt x="2373" y="3636"/>
                </a:lnTo>
                <a:lnTo>
                  <a:pt x="2373" y="3645"/>
                </a:lnTo>
                <a:lnTo>
                  <a:pt x="2382" y="3645"/>
                </a:lnTo>
                <a:lnTo>
                  <a:pt x="2391" y="3645"/>
                </a:lnTo>
                <a:lnTo>
                  <a:pt x="2400" y="3627"/>
                </a:lnTo>
                <a:lnTo>
                  <a:pt x="2409" y="3627"/>
                </a:lnTo>
                <a:lnTo>
                  <a:pt x="2409" y="3645"/>
                </a:lnTo>
                <a:lnTo>
                  <a:pt x="2417" y="3645"/>
                </a:lnTo>
                <a:lnTo>
                  <a:pt x="2409" y="3654"/>
                </a:lnTo>
                <a:lnTo>
                  <a:pt x="2409" y="3663"/>
                </a:lnTo>
                <a:lnTo>
                  <a:pt x="2409" y="3671"/>
                </a:lnTo>
                <a:lnTo>
                  <a:pt x="2417" y="3671"/>
                </a:lnTo>
                <a:lnTo>
                  <a:pt x="2426" y="3671"/>
                </a:lnTo>
                <a:lnTo>
                  <a:pt x="2426" y="3680"/>
                </a:lnTo>
                <a:lnTo>
                  <a:pt x="2435" y="3689"/>
                </a:lnTo>
                <a:lnTo>
                  <a:pt x="2444" y="3680"/>
                </a:lnTo>
                <a:lnTo>
                  <a:pt x="2444" y="3689"/>
                </a:lnTo>
                <a:lnTo>
                  <a:pt x="2435" y="3689"/>
                </a:lnTo>
                <a:lnTo>
                  <a:pt x="2435" y="3698"/>
                </a:lnTo>
                <a:lnTo>
                  <a:pt x="2435" y="3707"/>
                </a:lnTo>
                <a:lnTo>
                  <a:pt x="2444" y="3724"/>
                </a:lnTo>
                <a:lnTo>
                  <a:pt x="2453" y="3724"/>
                </a:lnTo>
                <a:lnTo>
                  <a:pt x="2453" y="3733"/>
                </a:lnTo>
                <a:lnTo>
                  <a:pt x="2461" y="3733"/>
                </a:lnTo>
                <a:lnTo>
                  <a:pt x="2461" y="3724"/>
                </a:lnTo>
                <a:lnTo>
                  <a:pt x="2461" y="3707"/>
                </a:lnTo>
                <a:lnTo>
                  <a:pt x="2461" y="3698"/>
                </a:lnTo>
                <a:lnTo>
                  <a:pt x="2461" y="3689"/>
                </a:lnTo>
                <a:lnTo>
                  <a:pt x="2461" y="3680"/>
                </a:lnTo>
                <a:close/>
                <a:moveTo>
                  <a:pt x="2488" y="3521"/>
                </a:moveTo>
                <a:lnTo>
                  <a:pt x="2479" y="3513"/>
                </a:lnTo>
                <a:lnTo>
                  <a:pt x="2470" y="3513"/>
                </a:lnTo>
                <a:lnTo>
                  <a:pt x="2461" y="3513"/>
                </a:lnTo>
                <a:lnTo>
                  <a:pt x="2461" y="3521"/>
                </a:lnTo>
                <a:lnTo>
                  <a:pt x="2470" y="3521"/>
                </a:lnTo>
                <a:close/>
                <a:moveTo>
                  <a:pt x="2620" y="3760"/>
                </a:moveTo>
                <a:lnTo>
                  <a:pt x="2629" y="3760"/>
                </a:lnTo>
                <a:lnTo>
                  <a:pt x="2638" y="3760"/>
                </a:lnTo>
                <a:lnTo>
                  <a:pt x="2647" y="3760"/>
                </a:lnTo>
                <a:lnTo>
                  <a:pt x="2647" y="3742"/>
                </a:lnTo>
                <a:lnTo>
                  <a:pt x="2647" y="3733"/>
                </a:lnTo>
                <a:lnTo>
                  <a:pt x="2638" y="3716"/>
                </a:lnTo>
                <a:lnTo>
                  <a:pt x="2629" y="3707"/>
                </a:lnTo>
                <a:lnTo>
                  <a:pt x="2620" y="3716"/>
                </a:lnTo>
                <a:lnTo>
                  <a:pt x="2611" y="3724"/>
                </a:lnTo>
                <a:lnTo>
                  <a:pt x="2611" y="3733"/>
                </a:lnTo>
                <a:lnTo>
                  <a:pt x="2603" y="3733"/>
                </a:lnTo>
                <a:lnTo>
                  <a:pt x="2603" y="3742"/>
                </a:lnTo>
                <a:lnTo>
                  <a:pt x="2603" y="3751"/>
                </a:lnTo>
                <a:lnTo>
                  <a:pt x="2611" y="3751"/>
                </a:lnTo>
                <a:lnTo>
                  <a:pt x="2620" y="3751"/>
                </a:lnTo>
                <a:lnTo>
                  <a:pt x="2629" y="3751"/>
                </a:lnTo>
                <a:close/>
                <a:moveTo>
                  <a:pt x="2329" y="9716"/>
                </a:moveTo>
                <a:lnTo>
                  <a:pt x="2338" y="9725"/>
                </a:lnTo>
                <a:lnTo>
                  <a:pt x="2338" y="9716"/>
                </a:lnTo>
                <a:close/>
                <a:moveTo>
                  <a:pt x="2003" y="9690"/>
                </a:moveTo>
                <a:lnTo>
                  <a:pt x="1994" y="9681"/>
                </a:lnTo>
                <a:lnTo>
                  <a:pt x="1994" y="9690"/>
                </a:lnTo>
                <a:lnTo>
                  <a:pt x="2003" y="9690"/>
                </a:lnTo>
                <a:lnTo>
                  <a:pt x="2003" y="9698"/>
                </a:lnTo>
                <a:close/>
                <a:moveTo>
                  <a:pt x="2391" y="3601"/>
                </a:moveTo>
                <a:lnTo>
                  <a:pt x="2391" y="3583"/>
                </a:lnTo>
                <a:lnTo>
                  <a:pt x="2400" y="3583"/>
                </a:lnTo>
                <a:lnTo>
                  <a:pt x="2417" y="3592"/>
                </a:lnTo>
                <a:lnTo>
                  <a:pt x="2426" y="3592"/>
                </a:lnTo>
                <a:lnTo>
                  <a:pt x="2435" y="3601"/>
                </a:lnTo>
                <a:lnTo>
                  <a:pt x="2444" y="3592"/>
                </a:lnTo>
                <a:lnTo>
                  <a:pt x="2444" y="3583"/>
                </a:lnTo>
                <a:lnTo>
                  <a:pt x="2435" y="3574"/>
                </a:lnTo>
                <a:lnTo>
                  <a:pt x="2417" y="3574"/>
                </a:lnTo>
                <a:lnTo>
                  <a:pt x="2409" y="3566"/>
                </a:lnTo>
                <a:lnTo>
                  <a:pt x="2417" y="3566"/>
                </a:lnTo>
                <a:lnTo>
                  <a:pt x="2426" y="3566"/>
                </a:lnTo>
                <a:lnTo>
                  <a:pt x="2435" y="3566"/>
                </a:lnTo>
                <a:lnTo>
                  <a:pt x="2435" y="3548"/>
                </a:lnTo>
                <a:lnTo>
                  <a:pt x="2435" y="3539"/>
                </a:lnTo>
                <a:lnTo>
                  <a:pt x="2426" y="3530"/>
                </a:lnTo>
                <a:lnTo>
                  <a:pt x="2409" y="3530"/>
                </a:lnTo>
                <a:lnTo>
                  <a:pt x="2400" y="3530"/>
                </a:lnTo>
                <a:lnTo>
                  <a:pt x="2391" y="3548"/>
                </a:lnTo>
                <a:lnTo>
                  <a:pt x="2382" y="3539"/>
                </a:lnTo>
                <a:lnTo>
                  <a:pt x="2391" y="3539"/>
                </a:lnTo>
                <a:lnTo>
                  <a:pt x="2391" y="3530"/>
                </a:lnTo>
                <a:lnTo>
                  <a:pt x="2382" y="3521"/>
                </a:lnTo>
                <a:lnTo>
                  <a:pt x="2373" y="3513"/>
                </a:lnTo>
                <a:lnTo>
                  <a:pt x="2373" y="3521"/>
                </a:lnTo>
                <a:lnTo>
                  <a:pt x="2364" y="3521"/>
                </a:lnTo>
                <a:lnTo>
                  <a:pt x="2356" y="3521"/>
                </a:lnTo>
                <a:lnTo>
                  <a:pt x="2347" y="3530"/>
                </a:lnTo>
                <a:lnTo>
                  <a:pt x="2338" y="3521"/>
                </a:lnTo>
                <a:lnTo>
                  <a:pt x="2329" y="3530"/>
                </a:lnTo>
                <a:lnTo>
                  <a:pt x="2320" y="3530"/>
                </a:lnTo>
                <a:lnTo>
                  <a:pt x="2320" y="3539"/>
                </a:lnTo>
                <a:lnTo>
                  <a:pt x="2320" y="3548"/>
                </a:lnTo>
                <a:lnTo>
                  <a:pt x="2329" y="3557"/>
                </a:lnTo>
                <a:lnTo>
                  <a:pt x="2329" y="3566"/>
                </a:lnTo>
                <a:lnTo>
                  <a:pt x="2356" y="3583"/>
                </a:lnTo>
                <a:lnTo>
                  <a:pt x="2364" y="3592"/>
                </a:lnTo>
                <a:lnTo>
                  <a:pt x="2364" y="3601"/>
                </a:lnTo>
                <a:lnTo>
                  <a:pt x="2382" y="3610"/>
                </a:lnTo>
                <a:close/>
                <a:moveTo>
                  <a:pt x="2170" y="9893"/>
                </a:moveTo>
                <a:lnTo>
                  <a:pt x="2179" y="9893"/>
                </a:lnTo>
                <a:lnTo>
                  <a:pt x="2170" y="9901"/>
                </a:lnTo>
                <a:lnTo>
                  <a:pt x="2179" y="9901"/>
                </a:lnTo>
                <a:lnTo>
                  <a:pt x="2179" y="9893"/>
                </a:lnTo>
                <a:close/>
                <a:moveTo>
                  <a:pt x="2012" y="9707"/>
                </a:moveTo>
                <a:lnTo>
                  <a:pt x="2020" y="9716"/>
                </a:lnTo>
                <a:lnTo>
                  <a:pt x="2020" y="9707"/>
                </a:lnTo>
                <a:close/>
                <a:moveTo>
                  <a:pt x="1473" y="3239"/>
                </a:moveTo>
                <a:lnTo>
                  <a:pt x="1482" y="3239"/>
                </a:lnTo>
                <a:lnTo>
                  <a:pt x="1482" y="3230"/>
                </a:lnTo>
                <a:lnTo>
                  <a:pt x="1473" y="3221"/>
                </a:lnTo>
                <a:lnTo>
                  <a:pt x="1473" y="3230"/>
                </a:lnTo>
                <a:close/>
                <a:moveTo>
                  <a:pt x="1465" y="3318"/>
                </a:moveTo>
                <a:lnTo>
                  <a:pt x="1456" y="3318"/>
                </a:lnTo>
                <a:lnTo>
                  <a:pt x="1473" y="3327"/>
                </a:lnTo>
                <a:lnTo>
                  <a:pt x="1473" y="3318"/>
                </a:lnTo>
                <a:lnTo>
                  <a:pt x="1482" y="3318"/>
                </a:lnTo>
                <a:lnTo>
                  <a:pt x="1473" y="3310"/>
                </a:lnTo>
                <a:close/>
                <a:moveTo>
                  <a:pt x="1385" y="9654"/>
                </a:moveTo>
                <a:lnTo>
                  <a:pt x="1376" y="9645"/>
                </a:lnTo>
                <a:lnTo>
                  <a:pt x="1367" y="9645"/>
                </a:lnTo>
                <a:lnTo>
                  <a:pt x="1359" y="9645"/>
                </a:lnTo>
                <a:lnTo>
                  <a:pt x="1359" y="9654"/>
                </a:lnTo>
                <a:lnTo>
                  <a:pt x="1359" y="9663"/>
                </a:lnTo>
                <a:lnTo>
                  <a:pt x="1367" y="9663"/>
                </a:lnTo>
                <a:lnTo>
                  <a:pt x="1376" y="9663"/>
                </a:lnTo>
                <a:lnTo>
                  <a:pt x="1385" y="9663"/>
                </a:lnTo>
                <a:lnTo>
                  <a:pt x="1385" y="9672"/>
                </a:lnTo>
                <a:lnTo>
                  <a:pt x="1394" y="9672"/>
                </a:lnTo>
                <a:lnTo>
                  <a:pt x="1394" y="9663"/>
                </a:lnTo>
                <a:close/>
                <a:moveTo>
                  <a:pt x="1544" y="3292"/>
                </a:moveTo>
                <a:lnTo>
                  <a:pt x="1535" y="3292"/>
                </a:lnTo>
                <a:lnTo>
                  <a:pt x="1526" y="3310"/>
                </a:lnTo>
                <a:lnTo>
                  <a:pt x="1517" y="3318"/>
                </a:lnTo>
                <a:lnTo>
                  <a:pt x="1509" y="3327"/>
                </a:lnTo>
                <a:lnTo>
                  <a:pt x="1500" y="3336"/>
                </a:lnTo>
                <a:lnTo>
                  <a:pt x="1491" y="3336"/>
                </a:lnTo>
                <a:lnTo>
                  <a:pt x="1491" y="3345"/>
                </a:lnTo>
                <a:lnTo>
                  <a:pt x="1491" y="3354"/>
                </a:lnTo>
                <a:lnTo>
                  <a:pt x="1500" y="3345"/>
                </a:lnTo>
                <a:lnTo>
                  <a:pt x="1509" y="3345"/>
                </a:lnTo>
                <a:lnTo>
                  <a:pt x="1517" y="3336"/>
                </a:lnTo>
                <a:lnTo>
                  <a:pt x="1526" y="3327"/>
                </a:lnTo>
                <a:lnTo>
                  <a:pt x="1526" y="3318"/>
                </a:lnTo>
                <a:lnTo>
                  <a:pt x="1553" y="3301"/>
                </a:lnTo>
                <a:lnTo>
                  <a:pt x="1553" y="3292"/>
                </a:lnTo>
                <a:close/>
                <a:moveTo>
                  <a:pt x="1500" y="3274"/>
                </a:moveTo>
                <a:lnTo>
                  <a:pt x="1500" y="3283"/>
                </a:lnTo>
                <a:lnTo>
                  <a:pt x="1491" y="3274"/>
                </a:lnTo>
                <a:lnTo>
                  <a:pt x="1491" y="3283"/>
                </a:lnTo>
                <a:lnTo>
                  <a:pt x="1491" y="3292"/>
                </a:lnTo>
                <a:lnTo>
                  <a:pt x="1482" y="3292"/>
                </a:lnTo>
                <a:lnTo>
                  <a:pt x="1491" y="3301"/>
                </a:lnTo>
                <a:lnTo>
                  <a:pt x="1491" y="3310"/>
                </a:lnTo>
                <a:lnTo>
                  <a:pt x="1500" y="3310"/>
                </a:lnTo>
                <a:lnTo>
                  <a:pt x="1500" y="3301"/>
                </a:lnTo>
                <a:lnTo>
                  <a:pt x="1500" y="3292"/>
                </a:lnTo>
                <a:lnTo>
                  <a:pt x="1500" y="3283"/>
                </a:lnTo>
                <a:close/>
                <a:moveTo>
                  <a:pt x="1341" y="9637"/>
                </a:moveTo>
                <a:lnTo>
                  <a:pt x="1341" y="9645"/>
                </a:lnTo>
                <a:lnTo>
                  <a:pt x="1350" y="9645"/>
                </a:lnTo>
                <a:close/>
                <a:moveTo>
                  <a:pt x="1226" y="9584"/>
                </a:moveTo>
                <a:lnTo>
                  <a:pt x="1226" y="9575"/>
                </a:lnTo>
                <a:lnTo>
                  <a:pt x="1217" y="9575"/>
                </a:lnTo>
                <a:close/>
                <a:moveTo>
                  <a:pt x="1226" y="9584"/>
                </a:moveTo>
                <a:lnTo>
                  <a:pt x="1226" y="9592"/>
                </a:lnTo>
                <a:lnTo>
                  <a:pt x="1235" y="9592"/>
                </a:lnTo>
                <a:lnTo>
                  <a:pt x="1226" y="9592"/>
                </a:lnTo>
                <a:close/>
                <a:moveTo>
                  <a:pt x="1738" y="3336"/>
                </a:moveTo>
                <a:lnTo>
                  <a:pt x="1729" y="3345"/>
                </a:lnTo>
                <a:lnTo>
                  <a:pt x="1747" y="3336"/>
                </a:lnTo>
                <a:lnTo>
                  <a:pt x="1756" y="3327"/>
                </a:lnTo>
                <a:lnTo>
                  <a:pt x="1747" y="3327"/>
                </a:lnTo>
                <a:close/>
                <a:moveTo>
                  <a:pt x="1800" y="9575"/>
                </a:moveTo>
                <a:lnTo>
                  <a:pt x="1791" y="9575"/>
                </a:lnTo>
                <a:close/>
                <a:moveTo>
                  <a:pt x="1614" y="3283"/>
                </a:moveTo>
                <a:lnTo>
                  <a:pt x="1597" y="3283"/>
                </a:lnTo>
                <a:lnTo>
                  <a:pt x="1597" y="3274"/>
                </a:lnTo>
                <a:lnTo>
                  <a:pt x="1588" y="3274"/>
                </a:lnTo>
                <a:lnTo>
                  <a:pt x="1579" y="3274"/>
                </a:lnTo>
                <a:lnTo>
                  <a:pt x="1579" y="3283"/>
                </a:lnTo>
                <a:lnTo>
                  <a:pt x="1570" y="3283"/>
                </a:lnTo>
                <a:lnTo>
                  <a:pt x="1579" y="3292"/>
                </a:lnTo>
                <a:lnTo>
                  <a:pt x="1579" y="3301"/>
                </a:lnTo>
                <a:lnTo>
                  <a:pt x="1597" y="3292"/>
                </a:lnTo>
                <a:close/>
                <a:moveTo>
                  <a:pt x="1809" y="9575"/>
                </a:moveTo>
                <a:lnTo>
                  <a:pt x="1817" y="9584"/>
                </a:lnTo>
                <a:lnTo>
                  <a:pt x="1817" y="9575"/>
                </a:lnTo>
                <a:close/>
                <a:moveTo>
                  <a:pt x="1879" y="9540"/>
                </a:moveTo>
                <a:lnTo>
                  <a:pt x="1888" y="9531"/>
                </a:lnTo>
                <a:lnTo>
                  <a:pt x="1879" y="9531"/>
                </a:lnTo>
                <a:close/>
                <a:moveTo>
                  <a:pt x="1659" y="9548"/>
                </a:moveTo>
                <a:lnTo>
                  <a:pt x="1659" y="9540"/>
                </a:lnTo>
                <a:lnTo>
                  <a:pt x="1650" y="9540"/>
                </a:lnTo>
                <a:lnTo>
                  <a:pt x="1659" y="9548"/>
                </a:lnTo>
                <a:lnTo>
                  <a:pt x="1659" y="9557"/>
                </a:lnTo>
                <a:lnTo>
                  <a:pt x="1667" y="9557"/>
                </a:lnTo>
                <a:close/>
                <a:moveTo>
                  <a:pt x="1685" y="9513"/>
                </a:moveTo>
                <a:lnTo>
                  <a:pt x="1694" y="9522"/>
                </a:lnTo>
                <a:close/>
                <a:moveTo>
                  <a:pt x="1694" y="3292"/>
                </a:moveTo>
                <a:lnTo>
                  <a:pt x="1694" y="3283"/>
                </a:lnTo>
                <a:lnTo>
                  <a:pt x="1685" y="3283"/>
                </a:lnTo>
                <a:lnTo>
                  <a:pt x="1676" y="3292"/>
                </a:lnTo>
                <a:lnTo>
                  <a:pt x="1685" y="3292"/>
                </a:lnTo>
                <a:close/>
                <a:moveTo>
                  <a:pt x="3291" y="4457"/>
                </a:moveTo>
                <a:lnTo>
                  <a:pt x="3282" y="4448"/>
                </a:lnTo>
                <a:lnTo>
                  <a:pt x="3264" y="4439"/>
                </a:lnTo>
                <a:lnTo>
                  <a:pt x="3264" y="4448"/>
                </a:lnTo>
                <a:lnTo>
                  <a:pt x="3273" y="4457"/>
                </a:lnTo>
                <a:close/>
                <a:moveTo>
                  <a:pt x="3211" y="4492"/>
                </a:moveTo>
                <a:lnTo>
                  <a:pt x="3238" y="4501"/>
                </a:lnTo>
                <a:lnTo>
                  <a:pt x="3247" y="4510"/>
                </a:lnTo>
                <a:lnTo>
                  <a:pt x="3273" y="4510"/>
                </a:lnTo>
                <a:lnTo>
                  <a:pt x="3282" y="4501"/>
                </a:lnTo>
                <a:lnTo>
                  <a:pt x="3291" y="4501"/>
                </a:lnTo>
                <a:lnTo>
                  <a:pt x="3300" y="4501"/>
                </a:lnTo>
                <a:lnTo>
                  <a:pt x="3291" y="4483"/>
                </a:lnTo>
                <a:lnTo>
                  <a:pt x="3291" y="4475"/>
                </a:lnTo>
                <a:lnTo>
                  <a:pt x="3282" y="4475"/>
                </a:lnTo>
                <a:lnTo>
                  <a:pt x="3282" y="4483"/>
                </a:lnTo>
                <a:lnTo>
                  <a:pt x="3273" y="4466"/>
                </a:lnTo>
                <a:lnTo>
                  <a:pt x="3264" y="4448"/>
                </a:lnTo>
                <a:lnTo>
                  <a:pt x="3255" y="4439"/>
                </a:lnTo>
                <a:lnTo>
                  <a:pt x="3247" y="4430"/>
                </a:lnTo>
                <a:lnTo>
                  <a:pt x="3229" y="4422"/>
                </a:lnTo>
                <a:lnTo>
                  <a:pt x="3203" y="4413"/>
                </a:lnTo>
                <a:lnTo>
                  <a:pt x="3194" y="4404"/>
                </a:lnTo>
                <a:lnTo>
                  <a:pt x="3185" y="4395"/>
                </a:lnTo>
                <a:lnTo>
                  <a:pt x="3176" y="4386"/>
                </a:lnTo>
                <a:lnTo>
                  <a:pt x="3176" y="4378"/>
                </a:lnTo>
                <a:lnTo>
                  <a:pt x="3167" y="4369"/>
                </a:lnTo>
                <a:lnTo>
                  <a:pt x="3150" y="4351"/>
                </a:lnTo>
                <a:lnTo>
                  <a:pt x="3150" y="4342"/>
                </a:lnTo>
                <a:lnTo>
                  <a:pt x="3141" y="4325"/>
                </a:lnTo>
                <a:lnTo>
                  <a:pt x="3132" y="4325"/>
                </a:lnTo>
                <a:lnTo>
                  <a:pt x="3132" y="4316"/>
                </a:lnTo>
                <a:lnTo>
                  <a:pt x="3123" y="4316"/>
                </a:lnTo>
                <a:lnTo>
                  <a:pt x="3105" y="4316"/>
                </a:lnTo>
                <a:lnTo>
                  <a:pt x="3079" y="4307"/>
                </a:lnTo>
                <a:lnTo>
                  <a:pt x="3044" y="4307"/>
                </a:lnTo>
                <a:lnTo>
                  <a:pt x="3008" y="4289"/>
                </a:lnTo>
                <a:lnTo>
                  <a:pt x="2973" y="4272"/>
                </a:lnTo>
                <a:lnTo>
                  <a:pt x="2955" y="4272"/>
                </a:lnTo>
                <a:lnTo>
                  <a:pt x="2938" y="4272"/>
                </a:lnTo>
                <a:lnTo>
                  <a:pt x="2929" y="4272"/>
                </a:lnTo>
                <a:lnTo>
                  <a:pt x="2920" y="4280"/>
                </a:lnTo>
                <a:lnTo>
                  <a:pt x="2920" y="4289"/>
                </a:lnTo>
                <a:lnTo>
                  <a:pt x="2929" y="4298"/>
                </a:lnTo>
                <a:lnTo>
                  <a:pt x="2938" y="4298"/>
                </a:lnTo>
                <a:lnTo>
                  <a:pt x="2947" y="4307"/>
                </a:lnTo>
                <a:lnTo>
                  <a:pt x="2955" y="4307"/>
                </a:lnTo>
                <a:lnTo>
                  <a:pt x="2964" y="4298"/>
                </a:lnTo>
                <a:lnTo>
                  <a:pt x="2982" y="4298"/>
                </a:lnTo>
                <a:lnTo>
                  <a:pt x="2991" y="4298"/>
                </a:lnTo>
                <a:lnTo>
                  <a:pt x="2982" y="4298"/>
                </a:lnTo>
                <a:lnTo>
                  <a:pt x="2982" y="4307"/>
                </a:lnTo>
                <a:lnTo>
                  <a:pt x="2982" y="4316"/>
                </a:lnTo>
                <a:lnTo>
                  <a:pt x="2982" y="4307"/>
                </a:lnTo>
                <a:lnTo>
                  <a:pt x="2973" y="4307"/>
                </a:lnTo>
                <a:lnTo>
                  <a:pt x="2964" y="4307"/>
                </a:lnTo>
                <a:lnTo>
                  <a:pt x="2955" y="4307"/>
                </a:lnTo>
                <a:lnTo>
                  <a:pt x="2955" y="4316"/>
                </a:lnTo>
                <a:lnTo>
                  <a:pt x="2955" y="4325"/>
                </a:lnTo>
                <a:lnTo>
                  <a:pt x="2964" y="4325"/>
                </a:lnTo>
                <a:lnTo>
                  <a:pt x="2964" y="4333"/>
                </a:lnTo>
                <a:lnTo>
                  <a:pt x="2955" y="4342"/>
                </a:lnTo>
                <a:lnTo>
                  <a:pt x="2964" y="4342"/>
                </a:lnTo>
                <a:lnTo>
                  <a:pt x="2973" y="4333"/>
                </a:lnTo>
                <a:lnTo>
                  <a:pt x="2991" y="4333"/>
                </a:lnTo>
                <a:lnTo>
                  <a:pt x="2991" y="4342"/>
                </a:lnTo>
                <a:lnTo>
                  <a:pt x="3000" y="4351"/>
                </a:lnTo>
                <a:lnTo>
                  <a:pt x="3000" y="4342"/>
                </a:lnTo>
                <a:lnTo>
                  <a:pt x="3008" y="4342"/>
                </a:lnTo>
                <a:lnTo>
                  <a:pt x="3008" y="4351"/>
                </a:lnTo>
                <a:lnTo>
                  <a:pt x="3008" y="4360"/>
                </a:lnTo>
                <a:lnTo>
                  <a:pt x="3017" y="4360"/>
                </a:lnTo>
                <a:lnTo>
                  <a:pt x="3017" y="4369"/>
                </a:lnTo>
                <a:lnTo>
                  <a:pt x="3026" y="4360"/>
                </a:lnTo>
                <a:lnTo>
                  <a:pt x="3035" y="4360"/>
                </a:lnTo>
                <a:lnTo>
                  <a:pt x="3044" y="4360"/>
                </a:lnTo>
                <a:lnTo>
                  <a:pt x="3053" y="4378"/>
                </a:lnTo>
                <a:lnTo>
                  <a:pt x="3061" y="4378"/>
                </a:lnTo>
                <a:lnTo>
                  <a:pt x="3070" y="4386"/>
                </a:lnTo>
                <a:lnTo>
                  <a:pt x="3088" y="4386"/>
                </a:lnTo>
                <a:lnTo>
                  <a:pt x="3061" y="4386"/>
                </a:lnTo>
                <a:lnTo>
                  <a:pt x="3053" y="4395"/>
                </a:lnTo>
                <a:lnTo>
                  <a:pt x="3053" y="4404"/>
                </a:lnTo>
                <a:lnTo>
                  <a:pt x="3061" y="4413"/>
                </a:lnTo>
                <a:lnTo>
                  <a:pt x="3061" y="4404"/>
                </a:lnTo>
                <a:lnTo>
                  <a:pt x="3070" y="4413"/>
                </a:lnTo>
                <a:lnTo>
                  <a:pt x="3079" y="4413"/>
                </a:lnTo>
                <a:lnTo>
                  <a:pt x="3079" y="4404"/>
                </a:lnTo>
                <a:lnTo>
                  <a:pt x="3088" y="4404"/>
                </a:lnTo>
                <a:lnTo>
                  <a:pt x="3088" y="4413"/>
                </a:lnTo>
                <a:lnTo>
                  <a:pt x="3097" y="4413"/>
                </a:lnTo>
                <a:lnTo>
                  <a:pt x="3097" y="4422"/>
                </a:lnTo>
                <a:lnTo>
                  <a:pt x="3105" y="4422"/>
                </a:lnTo>
                <a:lnTo>
                  <a:pt x="3114" y="4422"/>
                </a:lnTo>
                <a:lnTo>
                  <a:pt x="3114" y="4430"/>
                </a:lnTo>
                <a:lnTo>
                  <a:pt x="3123" y="4430"/>
                </a:lnTo>
                <a:lnTo>
                  <a:pt x="3114" y="4430"/>
                </a:lnTo>
                <a:lnTo>
                  <a:pt x="3105" y="4439"/>
                </a:lnTo>
                <a:lnTo>
                  <a:pt x="3123" y="4448"/>
                </a:lnTo>
                <a:lnTo>
                  <a:pt x="3132" y="4448"/>
                </a:lnTo>
                <a:lnTo>
                  <a:pt x="3132" y="4457"/>
                </a:lnTo>
                <a:lnTo>
                  <a:pt x="3141" y="4448"/>
                </a:lnTo>
                <a:lnTo>
                  <a:pt x="3158" y="4448"/>
                </a:lnTo>
                <a:lnTo>
                  <a:pt x="3176" y="4448"/>
                </a:lnTo>
                <a:lnTo>
                  <a:pt x="3176" y="4439"/>
                </a:lnTo>
                <a:lnTo>
                  <a:pt x="3185" y="4430"/>
                </a:lnTo>
                <a:lnTo>
                  <a:pt x="3185" y="4439"/>
                </a:lnTo>
                <a:lnTo>
                  <a:pt x="3176" y="4448"/>
                </a:lnTo>
                <a:lnTo>
                  <a:pt x="3158" y="4466"/>
                </a:lnTo>
                <a:lnTo>
                  <a:pt x="3158" y="4475"/>
                </a:lnTo>
                <a:lnTo>
                  <a:pt x="3167" y="4475"/>
                </a:lnTo>
                <a:lnTo>
                  <a:pt x="3176" y="4483"/>
                </a:lnTo>
                <a:lnTo>
                  <a:pt x="3194" y="4483"/>
                </a:lnTo>
                <a:close/>
                <a:moveTo>
                  <a:pt x="2947" y="4210"/>
                </a:moveTo>
                <a:lnTo>
                  <a:pt x="2955" y="4210"/>
                </a:lnTo>
                <a:lnTo>
                  <a:pt x="2955" y="4201"/>
                </a:lnTo>
                <a:lnTo>
                  <a:pt x="2947" y="4192"/>
                </a:lnTo>
                <a:lnTo>
                  <a:pt x="2947" y="4183"/>
                </a:lnTo>
                <a:lnTo>
                  <a:pt x="2938" y="4192"/>
                </a:lnTo>
                <a:lnTo>
                  <a:pt x="2938" y="4210"/>
                </a:lnTo>
                <a:close/>
                <a:moveTo>
                  <a:pt x="3158" y="4351"/>
                </a:moveTo>
                <a:lnTo>
                  <a:pt x="3158" y="4342"/>
                </a:lnTo>
                <a:lnTo>
                  <a:pt x="3158" y="4333"/>
                </a:lnTo>
                <a:lnTo>
                  <a:pt x="3167" y="4333"/>
                </a:lnTo>
                <a:lnTo>
                  <a:pt x="3158" y="4325"/>
                </a:lnTo>
                <a:lnTo>
                  <a:pt x="3158" y="4316"/>
                </a:lnTo>
                <a:lnTo>
                  <a:pt x="3150" y="4316"/>
                </a:lnTo>
                <a:lnTo>
                  <a:pt x="3141" y="4316"/>
                </a:lnTo>
                <a:lnTo>
                  <a:pt x="3141" y="4325"/>
                </a:lnTo>
                <a:lnTo>
                  <a:pt x="3150" y="4342"/>
                </a:lnTo>
                <a:close/>
                <a:moveTo>
                  <a:pt x="3088" y="4413"/>
                </a:moveTo>
                <a:lnTo>
                  <a:pt x="3079" y="4413"/>
                </a:lnTo>
                <a:lnTo>
                  <a:pt x="3079" y="4422"/>
                </a:lnTo>
                <a:lnTo>
                  <a:pt x="3088" y="4422"/>
                </a:lnTo>
                <a:close/>
                <a:moveTo>
                  <a:pt x="2929" y="4113"/>
                </a:moveTo>
                <a:lnTo>
                  <a:pt x="2929" y="4104"/>
                </a:lnTo>
                <a:lnTo>
                  <a:pt x="2929" y="4086"/>
                </a:lnTo>
                <a:lnTo>
                  <a:pt x="2929" y="4077"/>
                </a:lnTo>
                <a:lnTo>
                  <a:pt x="2920" y="4077"/>
                </a:lnTo>
                <a:lnTo>
                  <a:pt x="2920" y="4086"/>
                </a:lnTo>
                <a:lnTo>
                  <a:pt x="2920" y="4104"/>
                </a:lnTo>
                <a:lnTo>
                  <a:pt x="2920" y="4113"/>
                </a:lnTo>
                <a:lnTo>
                  <a:pt x="2920" y="4122"/>
                </a:lnTo>
                <a:lnTo>
                  <a:pt x="2920" y="4113"/>
                </a:lnTo>
                <a:close/>
                <a:moveTo>
                  <a:pt x="3167" y="4342"/>
                </a:moveTo>
                <a:lnTo>
                  <a:pt x="3167" y="4351"/>
                </a:lnTo>
                <a:lnTo>
                  <a:pt x="3176" y="4342"/>
                </a:lnTo>
                <a:lnTo>
                  <a:pt x="3176" y="4333"/>
                </a:lnTo>
                <a:lnTo>
                  <a:pt x="3167" y="4333"/>
                </a:lnTo>
                <a:close/>
                <a:moveTo>
                  <a:pt x="3044" y="4378"/>
                </a:moveTo>
                <a:lnTo>
                  <a:pt x="3044" y="4369"/>
                </a:lnTo>
                <a:lnTo>
                  <a:pt x="3035" y="4369"/>
                </a:lnTo>
                <a:lnTo>
                  <a:pt x="3026" y="4369"/>
                </a:lnTo>
                <a:lnTo>
                  <a:pt x="3026" y="4378"/>
                </a:lnTo>
                <a:lnTo>
                  <a:pt x="3035" y="4386"/>
                </a:lnTo>
                <a:lnTo>
                  <a:pt x="3044" y="4386"/>
                </a:lnTo>
                <a:lnTo>
                  <a:pt x="3053" y="4386"/>
                </a:lnTo>
                <a:close/>
                <a:moveTo>
                  <a:pt x="2929" y="10166"/>
                </a:moveTo>
                <a:lnTo>
                  <a:pt x="2920" y="10166"/>
                </a:lnTo>
                <a:lnTo>
                  <a:pt x="2929" y="10166"/>
                </a:lnTo>
                <a:lnTo>
                  <a:pt x="2929" y="10175"/>
                </a:lnTo>
                <a:close/>
                <a:moveTo>
                  <a:pt x="3203" y="4386"/>
                </a:moveTo>
                <a:lnTo>
                  <a:pt x="3211" y="4386"/>
                </a:lnTo>
                <a:lnTo>
                  <a:pt x="3220" y="4395"/>
                </a:lnTo>
                <a:lnTo>
                  <a:pt x="3229" y="4395"/>
                </a:lnTo>
                <a:lnTo>
                  <a:pt x="3220" y="4386"/>
                </a:lnTo>
                <a:lnTo>
                  <a:pt x="3211" y="4378"/>
                </a:lnTo>
                <a:lnTo>
                  <a:pt x="3203" y="4378"/>
                </a:lnTo>
                <a:lnTo>
                  <a:pt x="3194" y="4378"/>
                </a:lnTo>
                <a:close/>
                <a:moveTo>
                  <a:pt x="3529" y="5763"/>
                </a:moveTo>
                <a:lnTo>
                  <a:pt x="3520" y="5763"/>
                </a:lnTo>
                <a:lnTo>
                  <a:pt x="3520" y="5772"/>
                </a:lnTo>
                <a:lnTo>
                  <a:pt x="3529" y="5772"/>
                </a:lnTo>
                <a:lnTo>
                  <a:pt x="3538" y="5772"/>
                </a:lnTo>
                <a:close/>
                <a:moveTo>
                  <a:pt x="2903" y="4051"/>
                </a:moveTo>
                <a:lnTo>
                  <a:pt x="2894" y="4042"/>
                </a:lnTo>
                <a:lnTo>
                  <a:pt x="2885" y="4033"/>
                </a:lnTo>
                <a:lnTo>
                  <a:pt x="2876" y="4033"/>
                </a:lnTo>
                <a:lnTo>
                  <a:pt x="2867" y="4033"/>
                </a:lnTo>
                <a:lnTo>
                  <a:pt x="2867" y="4042"/>
                </a:lnTo>
                <a:lnTo>
                  <a:pt x="2867" y="4051"/>
                </a:lnTo>
                <a:lnTo>
                  <a:pt x="2858" y="4060"/>
                </a:lnTo>
                <a:lnTo>
                  <a:pt x="2867" y="4069"/>
                </a:lnTo>
                <a:lnTo>
                  <a:pt x="2867" y="4077"/>
                </a:lnTo>
                <a:lnTo>
                  <a:pt x="2876" y="4086"/>
                </a:lnTo>
                <a:lnTo>
                  <a:pt x="2885" y="4095"/>
                </a:lnTo>
                <a:lnTo>
                  <a:pt x="2894" y="4086"/>
                </a:lnTo>
                <a:lnTo>
                  <a:pt x="2894" y="4095"/>
                </a:lnTo>
                <a:lnTo>
                  <a:pt x="2894" y="4104"/>
                </a:lnTo>
                <a:lnTo>
                  <a:pt x="2894" y="4113"/>
                </a:lnTo>
                <a:lnTo>
                  <a:pt x="2894" y="4122"/>
                </a:lnTo>
                <a:lnTo>
                  <a:pt x="2903" y="4130"/>
                </a:lnTo>
                <a:lnTo>
                  <a:pt x="2903" y="4122"/>
                </a:lnTo>
                <a:lnTo>
                  <a:pt x="2903" y="4113"/>
                </a:lnTo>
                <a:lnTo>
                  <a:pt x="2911" y="4104"/>
                </a:lnTo>
                <a:lnTo>
                  <a:pt x="2911" y="4095"/>
                </a:lnTo>
                <a:lnTo>
                  <a:pt x="2911" y="4069"/>
                </a:lnTo>
                <a:close/>
                <a:moveTo>
                  <a:pt x="3573" y="5763"/>
                </a:moveTo>
                <a:lnTo>
                  <a:pt x="3564" y="5763"/>
                </a:lnTo>
                <a:lnTo>
                  <a:pt x="3547" y="5763"/>
                </a:lnTo>
                <a:lnTo>
                  <a:pt x="3547" y="5772"/>
                </a:lnTo>
                <a:close/>
                <a:moveTo>
                  <a:pt x="3652" y="5860"/>
                </a:moveTo>
                <a:lnTo>
                  <a:pt x="3644" y="5851"/>
                </a:lnTo>
                <a:lnTo>
                  <a:pt x="3644" y="5843"/>
                </a:lnTo>
                <a:lnTo>
                  <a:pt x="3644" y="5851"/>
                </a:lnTo>
                <a:lnTo>
                  <a:pt x="3652" y="5860"/>
                </a:lnTo>
                <a:lnTo>
                  <a:pt x="3661" y="5860"/>
                </a:lnTo>
                <a:close/>
                <a:moveTo>
                  <a:pt x="3573" y="5825"/>
                </a:moveTo>
                <a:lnTo>
                  <a:pt x="3564" y="5825"/>
                </a:lnTo>
                <a:lnTo>
                  <a:pt x="3573" y="5834"/>
                </a:lnTo>
                <a:lnTo>
                  <a:pt x="3582" y="5834"/>
                </a:lnTo>
                <a:close/>
                <a:moveTo>
                  <a:pt x="3511" y="5763"/>
                </a:moveTo>
                <a:lnTo>
                  <a:pt x="3502" y="5763"/>
                </a:lnTo>
                <a:close/>
                <a:moveTo>
                  <a:pt x="3273" y="4457"/>
                </a:moveTo>
                <a:lnTo>
                  <a:pt x="3282" y="4475"/>
                </a:lnTo>
                <a:lnTo>
                  <a:pt x="3282" y="4466"/>
                </a:lnTo>
                <a:lnTo>
                  <a:pt x="3282" y="4457"/>
                </a:lnTo>
                <a:close/>
                <a:moveTo>
                  <a:pt x="3644" y="5816"/>
                </a:moveTo>
                <a:lnTo>
                  <a:pt x="3652" y="5816"/>
                </a:lnTo>
                <a:lnTo>
                  <a:pt x="3652" y="5825"/>
                </a:lnTo>
                <a:lnTo>
                  <a:pt x="3661" y="5825"/>
                </a:lnTo>
                <a:lnTo>
                  <a:pt x="3661" y="5816"/>
                </a:lnTo>
                <a:lnTo>
                  <a:pt x="3652" y="5816"/>
                </a:lnTo>
                <a:lnTo>
                  <a:pt x="3644" y="5807"/>
                </a:lnTo>
                <a:close/>
                <a:moveTo>
                  <a:pt x="2585" y="3663"/>
                </a:moveTo>
                <a:lnTo>
                  <a:pt x="2585" y="3654"/>
                </a:lnTo>
                <a:lnTo>
                  <a:pt x="2576" y="3654"/>
                </a:lnTo>
                <a:lnTo>
                  <a:pt x="2567" y="3654"/>
                </a:lnTo>
                <a:lnTo>
                  <a:pt x="2558" y="3654"/>
                </a:lnTo>
                <a:lnTo>
                  <a:pt x="2532" y="3645"/>
                </a:lnTo>
                <a:lnTo>
                  <a:pt x="2514" y="3645"/>
                </a:lnTo>
                <a:lnTo>
                  <a:pt x="2506" y="3645"/>
                </a:lnTo>
                <a:lnTo>
                  <a:pt x="2514" y="3654"/>
                </a:lnTo>
                <a:lnTo>
                  <a:pt x="2523" y="3663"/>
                </a:lnTo>
                <a:lnTo>
                  <a:pt x="2532" y="3671"/>
                </a:lnTo>
                <a:lnTo>
                  <a:pt x="2532" y="3680"/>
                </a:lnTo>
                <a:lnTo>
                  <a:pt x="2532" y="3689"/>
                </a:lnTo>
                <a:lnTo>
                  <a:pt x="2532" y="3698"/>
                </a:lnTo>
                <a:lnTo>
                  <a:pt x="2532" y="3707"/>
                </a:lnTo>
                <a:lnTo>
                  <a:pt x="2541" y="3707"/>
                </a:lnTo>
                <a:lnTo>
                  <a:pt x="2550" y="3707"/>
                </a:lnTo>
                <a:lnTo>
                  <a:pt x="2567" y="3707"/>
                </a:lnTo>
                <a:lnTo>
                  <a:pt x="2567" y="3698"/>
                </a:lnTo>
                <a:lnTo>
                  <a:pt x="2567" y="3689"/>
                </a:lnTo>
                <a:lnTo>
                  <a:pt x="2567" y="3680"/>
                </a:lnTo>
                <a:lnTo>
                  <a:pt x="2558" y="3671"/>
                </a:lnTo>
                <a:lnTo>
                  <a:pt x="2567" y="3671"/>
                </a:lnTo>
                <a:lnTo>
                  <a:pt x="2567" y="3680"/>
                </a:lnTo>
                <a:lnTo>
                  <a:pt x="2576" y="3689"/>
                </a:lnTo>
                <a:lnTo>
                  <a:pt x="2585" y="3689"/>
                </a:lnTo>
                <a:lnTo>
                  <a:pt x="2585" y="3680"/>
                </a:lnTo>
                <a:lnTo>
                  <a:pt x="2585" y="3671"/>
                </a:lnTo>
                <a:close/>
                <a:moveTo>
                  <a:pt x="2576" y="3866"/>
                </a:moveTo>
                <a:lnTo>
                  <a:pt x="2576" y="3874"/>
                </a:lnTo>
                <a:lnTo>
                  <a:pt x="2585" y="3883"/>
                </a:lnTo>
                <a:lnTo>
                  <a:pt x="2594" y="3883"/>
                </a:lnTo>
                <a:lnTo>
                  <a:pt x="2603" y="3892"/>
                </a:lnTo>
                <a:lnTo>
                  <a:pt x="2603" y="3883"/>
                </a:lnTo>
                <a:lnTo>
                  <a:pt x="2611" y="3874"/>
                </a:lnTo>
                <a:lnTo>
                  <a:pt x="2611" y="3866"/>
                </a:lnTo>
                <a:lnTo>
                  <a:pt x="2603" y="3866"/>
                </a:lnTo>
                <a:lnTo>
                  <a:pt x="2594" y="3866"/>
                </a:lnTo>
                <a:lnTo>
                  <a:pt x="2585" y="3857"/>
                </a:lnTo>
                <a:lnTo>
                  <a:pt x="2585" y="3848"/>
                </a:lnTo>
                <a:lnTo>
                  <a:pt x="2576" y="3839"/>
                </a:lnTo>
                <a:lnTo>
                  <a:pt x="2558" y="3822"/>
                </a:lnTo>
                <a:lnTo>
                  <a:pt x="2550" y="3830"/>
                </a:lnTo>
                <a:lnTo>
                  <a:pt x="2550" y="3839"/>
                </a:lnTo>
                <a:lnTo>
                  <a:pt x="2558" y="3839"/>
                </a:lnTo>
                <a:lnTo>
                  <a:pt x="2567" y="3848"/>
                </a:lnTo>
                <a:lnTo>
                  <a:pt x="2576" y="3857"/>
                </a:lnTo>
                <a:close/>
                <a:moveTo>
                  <a:pt x="2726" y="3830"/>
                </a:moveTo>
                <a:lnTo>
                  <a:pt x="2726" y="3822"/>
                </a:lnTo>
                <a:lnTo>
                  <a:pt x="2726" y="3804"/>
                </a:lnTo>
                <a:lnTo>
                  <a:pt x="2735" y="3795"/>
                </a:lnTo>
                <a:lnTo>
                  <a:pt x="2735" y="3786"/>
                </a:lnTo>
                <a:lnTo>
                  <a:pt x="2726" y="3786"/>
                </a:lnTo>
                <a:lnTo>
                  <a:pt x="2717" y="3769"/>
                </a:lnTo>
                <a:lnTo>
                  <a:pt x="2708" y="3760"/>
                </a:lnTo>
                <a:lnTo>
                  <a:pt x="2682" y="3769"/>
                </a:lnTo>
                <a:lnTo>
                  <a:pt x="2682" y="3795"/>
                </a:lnTo>
                <a:lnTo>
                  <a:pt x="2673" y="3804"/>
                </a:lnTo>
                <a:lnTo>
                  <a:pt x="2664" y="3813"/>
                </a:lnTo>
                <a:lnTo>
                  <a:pt x="2664" y="3822"/>
                </a:lnTo>
                <a:lnTo>
                  <a:pt x="2664" y="3839"/>
                </a:lnTo>
                <a:lnTo>
                  <a:pt x="2673" y="3839"/>
                </a:lnTo>
                <a:lnTo>
                  <a:pt x="2682" y="3830"/>
                </a:lnTo>
                <a:lnTo>
                  <a:pt x="2691" y="3822"/>
                </a:lnTo>
                <a:lnTo>
                  <a:pt x="2691" y="3813"/>
                </a:lnTo>
                <a:lnTo>
                  <a:pt x="2700" y="3822"/>
                </a:lnTo>
                <a:lnTo>
                  <a:pt x="2691" y="3822"/>
                </a:lnTo>
                <a:lnTo>
                  <a:pt x="2700" y="3830"/>
                </a:lnTo>
                <a:lnTo>
                  <a:pt x="2708" y="3830"/>
                </a:lnTo>
                <a:lnTo>
                  <a:pt x="2708" y="3839"/>
                </a:lnTo>
                <a:lnTo>
                  <a:pt x="2717" y="3839"/>
                </a:lnTo>
                <a:close/>
                <a:moveTo>
                  <a:pt x="2629" y="4042"/>
                </a:moveTo>
                <a:lnTo>
                  <a:pt x="2656" y="4033"/>
                </a:lnTo>
                <a:lnTo>
                  <a:pt x="2656" y="4024"/>
                </a:lnTo>
                <a:lnTo>
                  <a:pt x="2664" y="3998"/>
                </a:lnTo>
                <a:lnTo>
                  <a:pt x="2664" y="3989"/>
                </a:lnTo>
                <a:lnTo>
                  <a:pt x="2664" y="3972"/>
                </a:lnTo>
                <a:lnTo>
                  <a:pt x="2673" y="3963"/>
                </a:lnTo>
                <a:lnTo>
                  <a:pt x="2682" y="3954"/>
                </a:lnTo>
                <a:lnTo>
                  <a:pt x="2682" y="3945"/>
                </a:lnTo>
                <a:lnTo>
                  <a:pt x="2673" y="3945"/>
                </a:lnTo>
                <a:lnTo>
                  <a:pt x="2664" y="3954"/>
                </a:lnTo>
                <a:lnTo>
                  <a:pt x="2656" y="3954"/>
                </a:lnTo>
                <a:lnTo>
                  <a:pt x="2647" y="3954"/>
                </a:lnTo>
                <a:lnTo>
                  <a:pt x="2647" y="3963"/>
                </a:lnTo>
                <a:lnTo>
                  <a:pt x="2647" y="3972"/>
                </a:lnTo>
                <a:lnTo>
                  <a:pt x="2647" y="3980"/>
                </a:lnTo>
                <a:lnTo>
                  <a:pt x="2638" y="3989"/>
                </a:lnTo>
                <a:lnTo>
                  <a:pt x="2620" y="3998"/>
                </a:lnTo>
                <a:lnTo>
                  <a:pt x="2611" y="3998"/>
                </a:lnTo>
                <a:lnTo>
                  <a:pt x="2611" y="3989"/>
                </a:lnTo>
                <a:lnTo>
                  <a:pt x="2638" y="3980"/>
                </a:lnTo>
                <a:lnTo>
                  <a:pt x="2638" y="3972"/>
                </a:lnTo>
                <a:lnTo>
                  <a:pt x="2647" y="3972"/>
                </a:lnTo>
                <a:lnTo>
                  <a:pt x="2647" y="3963"/>
                </a:lnTo>
                <a:lnTo>
                  <a:pt x="2638" y="3954"/>
                </a:lnTo>
                <a:lnTo>
                  <a:pt x="2629" y="3945"/>
                </a:lnTo>
                <a:lnTo>
                  <a:pt x="2611" y="3954"/>
                </a:lnTo>
                <a:lnTo>
                  <a:pt x="2603" y="3945"/>
                </a:lnTo>
                <a:lnTo>
                  <a:pt x="2585" y="3945"/>
                </a:lnTo>
                <a:lnTo>
                  <a:pt x="2576" y="3945"/>
                </a:lnTo>
                <a:lnTo>
                  <a:pt x="2576" y="3963"/>
                </a:lnTo>
                <a:lnTo>
                  <a:pt x="2576" y="3972"/>
                </a:lnTo>
                <a:lnTo>
                  <a:pt x="2576" y="3980"/>
                </a:lnTo>
                <a:lnTo>
                  <a:pt x="2585" y="3998"/>
                </a:lnTo>
                <a:lnTo>
                  <a:pt x="2585" y="4007"/>
                </a:lnTo>
                <a:lnTo>
                  <a:pt x="2594" y="4007"/>
                </a:lnTo>
                <a:lnTo>
                  <a:pt x="2603" y="4016"/>
                </a:lnTo>
                <a:lnTo>
                  <a:pt x="2620" y="4024"/>
                </a:lnTo>
                <a:lnTo>
                  <a:pt x="2611" y="4024"/>
                </a:lnTo>
                <a:lnTo>
                  <a:pt x="2603" y="4024"/>
                </a:lnTo>
                <a:lnTo>
                  <a:pt x="2603" y="4033"/>
                </a:lnTo>
                <a:lnTo>
                  <a:pt x="2620" y="4042"/>
                </a:lnTo>
                <a:close/>
                <a:moveTo>
                  <a:pt x="2700" y="3866"/>
                </a:moveTo>
                <a:lnTo>
                  <a:pt x="2708" y="3866"/>
                </a:lnTo>
                <a:lnTo>
                  <a:pt x="2700" y="3848"/>
                </a:lnTo>
                <a:lnTo>
                  <a:pt x="2700" y="3839"/>
                </a:lnTo>
                <a:lnTo>
                  <a:pt x="2691" y="3830"/>
                </a:lnTo>
                <a:lnTo>
                  <a:pt x="2682" y="3830"/>
                </a:lnTo>
                <a:lnTo>
                  <a:pt x="2682" y="3839"/>
                </a:lnTo>
                <a:lnTo>
                  <a:pt x="2691" y="3848"/>
                </a:lnTo>
                <a:lnTo>
                  <a:pt x="2682" y="3848"/>
                </a:lnTo>
                <a:lnTo>
                  <a:pt x="2682" y="3857"/>
                </a:lnTo>
                <a:lnTo>
                  <a:pt x="2691" y="3857"/>
                </a:lnTo>
                <a:lnTo>
                  <a:pt x="2700" y="3857"/>
                </a:lnTo>
                <a:lnTo>
                  <a:pt x="2691" y="3866"/>
                </a:lnTo>
                <a:close/>
                <a:moveTo>
                  <a:pt x="2550" y="3813"/>
                </a:moveTo>
                <a:lnTo>
                  <a:pt x="2558" y="3804"/>
                </a:lnTo>
                <a:lnTo>
                  <a:pt x="2550" y="3804"/>
                </a:lnTo>
                <a:lnTo>
                  <a:pt x="2541" y="3804"/>
                </a:lnTo>
                <a:lnTo>
                  <a:pt x="2532" y="3804"/>
                </a:lnTo>
                <a:lnTo>
                  <a:pt x="2523" y="3804"/>
                </a:lnTo>
                <a:lnTo>
                  <a:pt x="2532" y="3813"/>
                </a:lnTo>
                <a:lnTo>
                  <a:pt x="2532" y="3830"/>
                </a:lnTo>
                <a:lnTo>
                  <a:pt x="2541" y="3822"/>
                </a:lnTo>
                <a:lnTo>
                  <a:pt x="2550" y="3822"/>
                </a:lnTo>
                <a:close/>
                <a:moveTo>
                  <a:pt x="2576" y="3716"/>
                </a:moveTo>
                <a:lnTo>
                  <a:pt x="2585" y="3724"/>
                </a:lnTo>
                <a:lnTo>
                  <a:pt x="2594" y="3733"/>
                </a:lnTo>
                <a:lnTo>
                  <a:pt x="2603" y="3724"/>
                </a:lnTo>
                <a:lnTo>
                  <a:pt x="2603" y="3716"/>
                </a:lnTo>
                <a:lnTo>
                  <a:pt x="2611" y="3716"/>
                </a:lnTo>
                <a:lnTo>
                  <a:pt x="2611" y="3707"/>
                </a:lnTo>
                <a:lnTo>
                  <a:pt x="2603" y="3707"/>
                </a:lnTo>
                <a:lnTo>
                  <a:pt x="2585" y="3707"/>
                </a:lnTo>
                <a:close/>
                <a:moveTo>
                  <a:pt x="2541" y="3751"/>
                </a:moveTo>
                <a:lnTo>
                  <a:pt x="2550" y="3751"/>
                </a:lnTo>
                <a:lnTo>
                  <a:pt x="2558" y="3751"/>
                </a:lnTo>
                <a:lnTo>
                  <a:pt x="2558" y="3760"/>
                </a:lnTo>
                <a:lnTo>
                  <a:pt x="2567" y="3760"/>
                </a:lnTo>
                <a:lnTo>
                  <a:pt x="2558" y="3769"/>
                </a:lnTo>
                <a:lnTo>
                  <a:pt x="2550" y="3777"/>
                </a:lnTo>
                <a:lnTo>
                  <a:pt x="2541" y="3769"/>
                </a:lnTo>
                <a:lnTo>
                  <a:pt x="2532" y="3777"/>
                </a:lnTo>
                <a:lnTo>
                  <a:pt x="2541" y="3786"/>
                </a:lnTo>
                <a:lnTo>
                  <a:pt x="2550" y="3786"/>
                </a:lnTo>
                <a:lnTo>
                  <a:pt x="2558" y="3795"/>
                </a:lnTo>
                <a:lnTo>
                  <a:pt x="2567" y="3795"/>
                </a:lnTo>
                <a:lnTo>
                  <a:pt x="2576" y="3795"/>
                </a:lnTo>
                <a:lnTo>
                  <a:pt x="2576" y="3804"/>
                </a:lnTo>
                <a:lnTo>
                  <a:pt x="2585" y="3813"/>
                </a:lnTo>
                <a:lnTo>
                  <a:pt x="2585" y="3822"/>
                </a:lnTo>
                <a:lnTo>
                  <a:pt x="2576" y="3822"/>
                </a:lnTo>
                <a:lnTo>
                  <a:pt x="2576" y="3830"/>
                </a:lnTo>
                <a:lnTo>
                  <a:pt x="2585" y="3839"/>
                </a:lnTo>
                <a:lnTo>
                  <a:pt x="2594" y="3857"/>
                </a:lnTo>
                <a:lnTo>
                  <a:pt x="2603" y="3857"/>
                </a:lnTo>
                <a:lnTo>
                  <a:pt x="2603" y="3848"/>
                </a:lnTo>
                <a:lnTo>
                  <a:pt x="2603" y="3839"/>
                </a:lnTo>
                <a:lnTo>
                  <a:pt x="2611" y="3848"/>
                </a:lnTo>
                <a:lnTo>
                  <a:pt x="2611" y="3857"/>
                </a:lnTo>
                <a:lnTo>
                  <a:pt x="2611" y="3866"/>
                </a:lnTo>
                <a:lnTo>
                  <a:pt x="2620" y="3866"/>
                </a:lnTo>
                <a:lnTo>
                  <a:pt x="2629" y="3866"/>
                </a:lnTo>
                <a:lnTo>
                  <a:pt x="2638" y="3874"/>
                </a:lnTo>
                <a:lnTo>
                  <a:pt x="2638" y="3883"/>
                </a:lnTo>
                <a:lnTo>
                  <a:pt x="2647" y="3883"/>
                </a:lnTo>
                <a:lnTo>
                  <a:pt x="2656" y="3883"/>
                </a:lnTo>
                <a:lnTo>
                  <a:pt x="2656" y="3874"/>
                </a:lnTo>
                <a:lnTo>
                  <a:pt x="2656" y="3866"/>
                </a:lnTo>
                <a:lnTo>
                  <a:pt x="2656" y="3857"/>
                </a:lnTo>
                <a:lnTo>
                  <a:pt x="2656" y="3839"/>
                </a:lnTo>
                <a:lnTo>
                  <a:pt x="2656" y="3830"/>
                </a:lnTo>
                <a:lnTo>
                  <a:pt x="2647" y="3839"/>
                </a:lnTo>
                <a:lnTo>
                  <a:pt x="2638" y="3830"/>
                </a:lnTo>
                <a:lnTo>
                  <a:pt x="2647" y="3830"/>
                </a:lnTo>
                <a:lnTo>
                  <a:pt x="2647" y="3822"/>
                </a:lnTo>
                <a:lnTo>
                  <a:pt x="2638" y="3822"/>
                </a:lnTo>
                <a:lnTo>
                  <a:pt x="2638" y="3813"/>
                </a:lnTo>
                <a:lnTo>
                  <a:pt x="2620" y="3804"/>
                </a:lnTo>
                <a:lnTo>
                  <a:pt x="2611" y="3813"/>
                </a:lnTo>
                <a:lnTo>
                  <a:pt x="2611" y="3804"/>
                </a:lnTo>
                <a:lnTo>
                  <a:pt x="2611" y="3795"/>
                </a:lnTo>
                <a:lnTo>
                  <a:pt x="2620" y="3795"/>
                </a:lnTo>
                <a:lnTo>
                  <a:pt x="2629" y="3804"/>
                </a:lnTo>
                <a:lnTo>
                  <a:pt x="2638" y="3813"/>
                </a:lnTo>
                <a:lnTo>
                  <a:pt x="2638" y="3804"/>
                </a:lnTo>
                <a:lnTo>
                  <a:pt x="2629" y="3804"/>
                </a:lnTo>
                <a:lnTo>
                  <a:pt x="2620" y="3786"/>
                </a:lnTo>
                <a:lnTo>
                  <a:pt x="2620" y="3777"/>
                </a:lnTo>
                <a:lnTo>
                  <a:pt x="2611" y="3769"/>
                </a:lnTo>
                <a:lnTo>
                  <a:pt x="2603" y="3751"/>
                </a:lnTo>
                <a:lnTo>
                  <a:pt x="2576" y="3742"/>
                </a:lnTo>
                <a:lnTo>
                  <a:pt x="2576" y="3733"/>
                </a:lnTo>
                <a:lnTo>
                  <a:pt x="2567" y="3724"/>
                </a:lnTo>
                <a:lnTo>
                  <a:pt x="2550" y="3724"/>
                </a:lnTo>
                <a:lnTo>
                  <a:pt x="2541" y="3716"/>
                </a:lnTo>
                <a:lnTo>
                  <a:pt x="2541" y="3724"/>
                </a:lnTo>
                <a:lnTo>
                  <a:pt x="2541" y="3733"/>
                </a:lnTo>
                <a:lnTo>
                  <a:pt x="2541" y="3742"/>
                </a:lnTo>
                <a:lnTo>
                  <a:pt x="2523" y="3751"/>
                </a:lnTo>
                <a:lnTo>
                  <a:pt x="2523" y="3760"/>
                </a:lnTo>
                <a:lnTo>
                  <a:pt x="2532" y="3760"/>
                </a:lnTo>
                <a:close/>
                <a:moveTo>
                  <a:pt x="2523" y="3680"/>
                </a:moveTo>
                <a:lnTo>
                  <a:pt x="2523" y="3671"/>
                </a:lnTo>
                <a:lnTo>
                  <a:pt x="2514" y="3671"/>
                </a:lnTo>
                <a:lnTo>
                  <a:pt x="2506" y="3663"/>
                </a:lnTo>
                <a:lnTo>
                  <a:pt x="2497" y="3654"/>
                </a:lnTo>
                <a:lnTo>
                  <a:pt x="2488" y="3663"/>
                </a:lnTo>
                <a:lnTo>
                  <a:pt x="2479" y="3671"/>
                </a:lnTo>
                <a:lnTo>
                  <a:pt x="2479" y="3680"/>
                </a:lnTo>
                <a:lnTo>
                  <a:pt x="2488" y="3689"/>
                </a:lnTo>
                <a:lnTo>
                  <a:pt x="2488" y="3698"/>
                </a:lnTo>
                <a:lnTo>
                  <a:pt x="2497" y="3698"/>
                </a:lnTo>
                <a:lnTo>
                  <a:pt x="2506" y="3707"/>
                </a:lnTo>
                <a:lnTo>
                  <a:pt x="2497" y="3716"/>
                </a:lnTo>
                <a:lnTo>
                  <a:pt x="2488" y="3733"/>
                </a:lnTo>
                <a:lnTo>
                  <a:pt x="2497" y="3751"/>
                </a:lnTo>
                <a:lnTo>
                  <a:pt x="2506" y="3742"/>
                </a:lnTo>
                <a:lnTo>
                  <a:pt x="2514" y="3742"/>
                </a:lnTo>
                <a:lnTo>
                  <a:pt x="2514" y="3733"/>
                </a:lnTo>
                <a:lnTo>
                  <a:pt x="2514" y="3724"/>
                </a:lnTo>
                <a:lnTo>
                  <a:pt x="2514" y="3716"/>
                </a:lnTo>
                <a:lnTo>
                  <a:pt x="2514" y="3707"/>
                </a:lnTo>
                <a:lnTo>
                  <a:pt x="2514" y="3698"/>
                </a:lnTo>
                <a:lnTo>
                  <a:pt x="2523" y="3689"/>
                </a:lnTo>
                <a:close/>
                <a:moveTo>
                  <a:pt x="2770" y="3972"/>
                </a:moveTo>
                <a:lnTo>
                  <a:pt x="2779" y="3972"/>
                </a:lnTo>
                <a:lnTo>
                  <a:pt x="2779" y="3963"/>
                </a:lnTo>
                <a:lnTo>
                  <a:pt x="2788" y="3963"/>
                </a:lnTo>
                <a:lnTo>
                  <a:pt x="2779" y="3954"/>
                </a:lnTo>
                <a:lnTo>
                  <a:pt x="2770" y="3954"/>
                </a:lnTo>
                <a:lnTo>
                  <a:pt x="2761" y="3954"/>
                </a:lnTo>
                <a:lnTo>
                  <a:pt x="2753" y="3963"/>
                </a:lnTo>
                <a:lnTo>
                  <a:pt x="2753" y="3972"/>
                </a:lnTo>
                <a:lnTo>
                  <a:pt x="2753" y="3963"/>
                </a:lnTo>
                <a:lnTo>
                  <a:pt x="2761" y="3963"/>
                </a:lnTo>
                <a:lnTo>
                  <a:pt x="2761" y="3972"/>
                </a:lnTo>
                <a:close/>
                <a:moveTo>
                  <a:pt x="2717" y="4130"/>
                </a:moveTo>
                <a:lnTo>
                  <a:pt x="2708" y="4130"/>
                </a:lnTo>
                <a:lnTo>
                  <a:pt x="2700" y="4130"/>
                </a:lnTo>
                <a:lnTo>
                  <a:pt x="2708" y="4122"/>
                </a:lnTo>
                <a:lnTo>
                  <a:pt x="2708" y="4113"/>
                </a:lnTo>
                <a:lnTo>
                  <a:pt x="2700" y="4122"/>
                </a:lnTo>
                <a:lnTo>
                  <a:pt x="2700" y="4113"/>
                </a:lnTo>
                <a:lnTo>
                  <a:pt x="2682" y="4104"/>
                </a:lnTo>
                <a:lnTo>
                  <a:pt x="2682" y="4095"/>
                </a:lnTo>
                <a:lnTo>
                  <a:pt x="2691" y="4086"/>
                </a:lnTo>
                <a:lnTo>
                  <a:pt x="2682" y="4086"/>
                </a:lnTo>
                <a:lnTo>
                  <a:pt x="2673" y="4086"/>
                </a:lnTo>
                <a:lnTo>
                  <a:pt x="2664" y="4077"/>
                </a:lnTo>
                <a:lnTo>
                  <a:pt x="2664" y="4069"/>
                </a:lnTo>
                <a:lnTo>
                  <a:pt x="2656" y="4069"/>
                </a:lnTo>
                <a:lnTo>
                  <a:pt x="2664" y="4069"/>
                </a:lnTo>
                <a:lnTo>
                  <a:pt x="2673" y="4069"/>
                </a:lnTo>
                <a:lnTo>
                  <a:pt x="2682" y="4069"/>
                </a:lnTo>
                <a:lnTo>
                  <a:pt x="2682" y="4060"/>
                </a:lnTo>
                <a:lnTo>
                  <a:pt x="2682" y="4051"/>
                </a:lnTo>
                <a:lnTo>
                  <a:pt x="2673" y="4042"/>
                </a:lnTo>
                <a:lnTo>
                  <a:pt x="2664" y="4033"/>
                </a:lnTo>
                <a:lnTo>
                  <a:pt x="2656" y="4042"/>
                </a:lnTo>
                <a:lnTo>
                  <a:pt x="2647" y="4042"/>
                </a:lnTo>
                <a:lnTo>
                  <a:pt x="2629" y="4042"/>
                </a:lnTo>
                <a:lnTo>
                  <a:pt x="2620" y="4042"/>
                </a:lnTo>
                <a:lnTo>
                  <a:pt x="2611" y="4042"/>
                </a:lnTo>
                <a:lnTo>
                  <a:pt x="2620" y="4051"/>
                </a:lnTo>
                <a:lnTo>
                  <a:pt x="2647" y="4060"/>
                </a:lnTo>
                <a:lnTo>
                  <a:pt x="2638" y="4069"/>
                </a:lnTo>
                <a:lnTo>
                  <a:pt x="2647" y="4077"/>
                </a:lnTo>
                <a:lnTo>
                  <a:pt x="2647" y="4086"/>
                </a:lnTo>
                <a:lnTo>
                  <a:pt x="2664" y="4104"/>
                </a:lnTo>
                <a:lnTo>
                  <a:pt x="2682" y="4113"/>
                </a:lnTo>
                <a:lnTo>
                  <a:pt x="2691" y="4122"/>
                </a:lnTo>
                <a:lnTo>
                  <a:pt x="2691" y="4130"/>
                </a:lnTo>
                <a:lnTo>
                  <a:pt x="2700" y="4130"/>
                </a:lnTo>
                <a:lnTo>
                  <a:pt x="2708" y="4139"/>
                </a:lnTo>
                <a:lnTo>
                  <a:pt x="2717" y="4139"/>
                </a:lnTo>
                <a:close/>
                <a:moveTo>
                  <a:pt x="2841" y="4042"/>
                </a:moveTo>
                <a:lnTo>
                  <a:pt x="2841" y="4051"/>
                </a:lnTo>
                <a:lnTo>
                  <a:pt x="2841" y="4060"/>
                </a:lnTo>
                <a:lnTo>
                  <a:pt x="2850" y="4060"/>
                </a:lnTo>
                <a:lnTo>
                  <a:pt x="2850" y="4051"/>
                </a:lnTo>
                <a:close/>
                <a:moveTo>
                  <a:pt x="2858" y="4051"/>
                </a:moveTo>
                <a:lnTo>
                  <a:pt x="2858" y="4033"/>
                </a:lnTo>
                <a:lnTo>
                  <a:pt x="2858" y="4024"/>
                </a:lnTo>
                <a:lnTo>
                  <a:pt x="2858" y="4033"/>
                </a:lnTo>
                <a:lnTo>
                  <a:pt x="2850" y="4042"/>
                </a:lnTo>
                <a:lnTo>
                  <a:pt x="2850" y="4051"/>
                </a:lnTo>
                <a:close/>
                <a:moveTo>
                  <a:pt x="2797" y="4016"/>
                </a:moveTo>
                <a:lnTo>
                  <a:pt x="2788" y="4007"/>
                </a:lnTo>
                <a:lnTo>
                  <a:pt x="2770" y="3998"/>
                </a:lnTo>
                <a:lnTo>
                  <a:pt x="2761" y="4007"/>
                </a:lnTo>
                <a:lnTo>
                  <a:pt x="2770" y="4007"/>
                </a:lnTo>
                <a:lnTo>
                  <a:pt x="2779" y="4016"/>
                </a:lnTo>
                <a:lnTo>
                  <a:pt x="2788" y="4024"/>
                </a:lnTo>
                <a:lnTo>
                  <a:pt x="2806" y="4042"/>
                </a:lnTo>
                <a:lnTo>
                  <a:pt x="2814" y="4042"/>
                </a:lnTo>
                <a:lnTo>
                  <a:pt x="2814" y="4033"/>
                </a:lnTo>
                <a:lnTo>
                  <a:pt x="2823" y="4033"/>
                </a:lnTo>
                <a:lnTo>
                  <a:pt x="2806" y="4016"/>
                </a:lnTo>
                <a:close/>
                <a:moveTo>
                  <a:pt x="2876" y="4095"/>
                </a:moveTo>
                <a:lnTo>
                  <a:pt x="2858" y="4077"/>
                </a:lnTo>
                <a:lnTo>
                  <a:pt x="2858" y="4086"/>
                </a:lnTo>
                <a:lnTo>
                  <a:pt x="2867" y="4095"/>
                </a:lnTo>
                <a:lnTo>
                  <a:pt x="2867" y="4104"/>
                </a:lnTo>
                <a:lnTo>
                  <a:pt x="2876" y="4113"/>
                </a:lnTo>
                <a:lnTo>
                  <a:pt x="2876" y="4104"/>
                </a:lnTo>
                <a:close/>
                <a:moveTo>
                  <a:pt x="2717" y="4148"/>
                </a:moveTo>
                <a:lnTo>
                  <a:pt x="2717" y="4157"/>
                </a:lnTo>
                <a:lnTo>
                  <a:pt x="2726" y="4157"/>
                </a:lnTo>
                <a:lnTo>
                  <a:pt x="2726" y="4166"/>
                </a:lnTo>
                <a:lnTo>
                  <a:pt x="2726" y="4148"/>
                </a:lnTo>
                <a:lnTo>
                  <a:pt x="2717" y="4139"/>
                </a:lnTo>
                <a:close/>
                <a:moveTo>
                  <a:pt x="2744" y="3892"/>
                </a:moveTo>
                <a:lnTo>
                  <a:pt x="2735" y="3892"/>
                </a:lnTo>
                <a:lnTo>
                  <a:pt x="2735" y="3901"/>
                </a:lnTo>
                <a:lnTo>
                  <a:pt x="2735" y="3910"/>
                </a:lnTo>
                <a:lnTo>
                  <a:pt x="2744" y="3901"/>
                </a:lnTo>
                <a:close/>
                <a:moveTo>
                  <a:pt x="8655" y="8216"/>
                </a:moveTo>
                <a:lnTo>
                  <a:pt x="8664" y="8207"/>
                </a:lnTo>
                <a:lnTo>
                  <a:pt x="8655" y="8198"/>
                </a:lnTo>
                <a:lnTo>
                  <a:pt x="8655" y="8189"/>
                </a:lnTo>
                <a:lnTo>
                  <a:pt x="8646" y="8198"/>
                </a:lnTo>
                <a:lnTo>
                  <a:pt x="8646" y="8207"/>
                </a:lnTo>
                <a:lnTo>
                  <a:pt x="8646" y="8216"/>
                </a:lnTo>
                <a:close/>
                <a:moveTo>
                  <a:pt x="24799" y="9751"/>
                </a:moveTo>
                <a:lnTo>
                  <a:pt x="24808" y="9751"/>
                </a:lnTo>
                <a:lnTo>
                  <a:pt x="24799" y="9743"/>
                </a:lnTo>
                <a:lnTo>
                  <a:pt x="24790" y="9734"/>
                </a:lnTo>
                <a:lnTo>
                  <a:pt x="24790" y="9725"/>
                </a:lnTo>
                <a:lnTo>
                  <a:pt x="24781" y="9725"/>
                </a:lnTo>
                <a:lnTo>
                  <a:pt x="24781" y="9734"/>
                </a:lnTo>
                <a:lnTo>
                  <a:pt x="24781" y="9743"/>
                </a:lnTo>
                <a:close/>
                <a:moveTo>
                  <a:pt x="24975" y="7836"/>
                </a:moveTo>
                <a:lnTo>
                  <a:pt x="24984" y="7845"/>
                </a:lnTo>
                <a:lnTo>
                  <a:pt x="24975" y="7836"/>
                </a:lnTo>
                <a:lnTo>
                  <a:pt x="24966" y="7836"/>
                </a:lnTo>
                <a:close/>
                <a:moveTo>
                  <a:pt x="25081" y="4060"/>
                </a:moveTo>
                <a:lnTo>
                  <a:pt x="25072" y="4060"/>
                </a:lnTo>
                <a:lnTo>
                  <a:pt x="25063" y="4060"/>
                </a:lnTo>
                <a:lnTo>
                  <a:pt x="25055" y="4060"/>
                </a:lnTo>
                <a:lnTo>
                  <a:pt x="25037" y="4069"/>
                </a:lnTo>
                <a:lnTo>
                  <a:pt x="25046" y="4069"/>
                </a:lnTo>
                <a:lnTo>
                  <a:pt x="25055" y="4069"/>
                </a:lnTo>
                <a:lnTo>
                  <a:pt x="25055" y="4077"/>
                </a:lnTo>
                <a:lnTo>
                  <a:pt x="25072" y="4086"/>
                </a:lnTo>
                <a:lnTo>
                  <a:pt x="25081" y="4077"/>
                </a:lnTo>
                <a:lnTo>
                  <a:pt x="25090" y="4077"/>
                </a:lnTo>
                <a:lnTo>
                  <a:pt x="25099" y="4077"/>
                </a:lnTo>
                <a:lnTo>
                  <a:pt x="25107" y="4077"/>
                </a:lnTo>
                <a:lnTo>
                  <a:pt x="25090" y="4069"/>
                </a:lnTo>
                <a:close/>
                <a:moveTo>
                  <a:pt x="24843" y="9848"/>
                </a:moveTo>
                <a:lnTo>
                  <a:pt x="24843" y="9840"/>
                </a:lnTo>
                <a:lnTo>
                  <a:pt x="24834" y="9840"/>
                </a:lnTo>
                <a:lnTo>
                  <a:pt x="24834" y="9848"/>
                </a:lnTo>
                <a:close/>
                <a:moveTo>
                  <a:pt x="24816" y="8410"/>
                </a:moveTo>
                <a:lnTo>
                  <a:pt x="24816" y="8419"/>
                </a:lnTo>
                <a:close/>
                <a:moveTo>
                  <a:pt x="24799" y="9795"/>
                </a:moveTo>
                <a:lnTo>
                  <a:pt x="24808" y="9804"/>
                </a:lnTo>
                <a:lnTo>
                  <a:pt x="24816" y="9804"/>
                </a:lnTo>
                <a:lnTo>
                  <a:pt x="24816" y="9795"/>
                </a:lnTo>
                <a:lnTo>
                  <a:pt x="24808" y="9787"/>
                </a:lnTo>
                <a:lnTo>
                  <a:pt x="24808" y="9778"/>
                </a:lnTo>
                <a:lnTo>
                  <a:pt x="24799" y="9778"/>
                </a:lnTo>
                <a:close/>
                <a:moveTo>
                  <a:pt x="24825" y="7916"/>
                </a:moveTo>
                <a:lnTo>
                  <a:pt x="24834" y="7916"/>
                </a:lnTo>
                <a:lnTo>
                  <a:pt x="24825" y="7916"/>
                </a:lnTo>
                <a:lnTo>
                  <a:pt x="24825" y="7924"/>
                </a:lnTo>
                <a:close/>
                <a:moveTo>
                  <a:pt x="25116" y="4122"/>
                </a:moveTo>
                <a:lnTo>
                  <a:pt x="25125" y="4122"/>
                </a:lnTo>
                <a:lnTo>
                  <a:pt x="25125" y="4113"/>
                </a:lnTo>
                <a:lnTo>
                  <a:pt x="25134" y="4113"/>
                </a:lnTo>
                <a:lnTo>
                  <a:pt x="25125" y="4113"/>
                </a:lnTo>
                <a:lnTo>
                  <a:pt x="25116" y="4113"/>
                </a:lnTo>
                <a:lnTo>
                  <a:pt x="25107" y="4113"/>
                </a:lnTo>
                <a:lnTo>
                  <a:pt x="25107" y="4122"/>
                </a:lnTo>
                <a:close/>
                <a:moveTo>
                  <a:pt x="24940" y="7836"/>
                </a:moveTo>
                <a:lnTo>
                  <a:pt x="24949" y="7836"/>
                </a:lnTo>
                <a:lnTo>
                  <a:pt x="24957" y="7836"/>
                </a:lnTo>
                <a:lnTo>
                  <a:pt x="24957" y="7827"/>
                </a:lnTo>
                <a:lnTo>
                  <a:pt x="24940" y="7836"/>
                </a:lnTo>
                <a:lnTo>
                  <a:pt x="24931" y="7827"/>
                </a:lnTo>
                <a:close/>
                <a:moveTo>
                  <a:pt x="25143" y="11508"/>
                </a:moveTo>
                <a:lnTo>
                  <a:pt x="25134" y="11508"/>
                </a:lnTo>
                <a:lnTo>
                  <a:pt x="25134" y="11516"/>
                </a:lnTo>
                <a:lnTo>
                  <a:pt x="25134" y="11525"/>
                </a:lnTo>
                <a:lnTo>
                  <a:pt x="25143" y="11516"/>
                </a:lnTo>
                <a:close/>
                <a:moveTo>
                  <a:pt x="25055" y="8127"/>
                </a:moveTo>
                <a:lnTo>
                  <a:pt x="25063" y="8127"/>
                </a:lnTo>
                <a:close/>
                <a:moveTo>
                  <a:pt x="25469" y="11243"/>
                </a:moveTo>
                <a:lnTo>
                  <a:pt x="25460" y="11234"/>
                </a:lnTo>
                <a:lnTo>
                  <a:pt x="25443" y="11234"/>
                </a:lnTo>
                <a:lnTo>
                  <a:pt x="25434" y="11234"/>
                </a:lnTo>
                <a:lnTo>
                  <a:pt x="25425" y="11243"/>
                </a:lnTo>
                <a:lnTo>
                  <a:pt x="25416" y="11252"/>
                </a:lnTo>
                <a:lnTo>
                  <a:pt x="25407" y="11261"/>
                </a:lnTo>
                <a:lnTo>
                  <a:pt x="25399" y="11269"/>
                </a:lnTo>
                <a:lnTo>
                  <a:pt x="25390" y="11269"/>
                </a:lnTo>
                <a:lnTo>
                  <a:pt x="25381" y="11269"/>
                </a:lnTo>
                <a:lnTo>
                  <a:pt x="25354" y="11261"/>
                </a:lnTo>
                <a:lnTo>
                  <a:pt x="25337" y="11261"/>
                </a:lnTo>
                <a:lnTo>
                  <a:pt x="25319" y="11243"/>
                </a:lnTo>
                <a:lnTo>
                  <a:pt x="25310" y="11243"/>
                </a:lnTo>
                <a:lnTo>
                  <a:pt x="25302" y="11243"/>
                </a:lnTo>
                <a:lnTo>
                  <a:pt x="25302" y="11234"/>
                </a:lnTo>
                <a:lnTo>
                  <a:pt x="25293" y="11234"/>
                </a:lnTo>
                <a:lnTo>
                  <a:pt x="25302" y="11234"/>
                </a:lnTo>
                <a:lnTo>
                  <a:pt x="25293" y="11225"/>
                </a:lnTo>
                <a:lnTo>
                  <a:pt x="25293" y="11208"/>
                </a:lnTo>
                <a:lnTo>
                  <a:pt x="25284" y="11181"/>
                </a:lnTo>
                <a:lnTo>
                  <a:pt x="25284" y="11172"/>
                </a:lnTo>
                <a:lnTo>
                  <a:pt x="25275" y="11172"/>
                </a:lnTo>
                <a:lnTo>
                  <a:pt x="25275" y="11163"/>
                </a:lnTo>
                <a:lnTo>
                  <a:pt x="25257" y="11155"/>
                </a:lnTo>
                <a:lnTo>
                  <a:pt x="25257" y="11146"/>
                </a:lnTo>
                <a:lnTo>
                  <a:pt x="25249" y="11146"/>
                </a:lnTo>
                <a:lnTo>
                  <a:pt x="25249" y="11155"/>
                </a:lnTo>
                <a:lnTo>
                  <a:pt x="25257" y="11155"/>
                </a:lnTo>
                <a:lnTo>
                  <a:pt x="25257" y="11163"/>
                </a:lnTo>
                <a:lnTo>
                  <a:pt x="25257" y="11172"/>
                </a:lnTo>
                <a:lnTo>
                  <a:pt x="25257" y="11190"/>
                </a:lnTo>
                <a:lnTo>
                  <a:pt x="25266" y="11199"/>
                </a:lnTo>
                <a:lnTo>
                  <a:pt x="25257" y="11208"/>
                </a:lnTo>
                <a:lnTo>
                  <a:pt x="25249" y="11208"/>
                </a:lnTo>
                <a:lnTo>
                  <a:pt x="25249" y="11199"/>
                </a:lnTo>
                <a:lnTo>
                  <a:pt x="25249" y="11190"/>
                </a:lnTo>
                <a:lnTo>
                  <a:pt x="25240" y="11190"/>
                </a:lnTo>
                <a:lnTo>
                  <a:pt x="25240" y="11181"/>
                </a:lnTo>
                <a:lnTo>
                  <a:pt x="25222" y="11181"/>
                </a:lnTo>
                <a:lnTo>
                  <a:pt x="25213" y="11172"/>
                </a:lnTo>
                <a:lnTo>
                  <a:pt x="25213" y="11181"/>
                </a:lnTo>
                <a:lnTo>
                  <a:pt x="25213" y="11172"/>
                </a:lnTo>
                <a:lnTo>
                  <a:pt x="25205" y="11172"/>
                </a:lnTo>
                <a:lnTo>
                  <a:pt x="25205" y="11163"/>
                </a:lnTo>
                <a:lnTo>
                  <a:pt x="25205" y="11155"/>
                </a:lnTo>
                <a:lnTo>
                  <a:pt x="25205" y="11146"/>
                </a:lnTo>
                <a:lnTo>
                  <a:pt x="25205" y="11137"/>
                </a:lnTo>
                <a:lnTo>
                  <a:pt x="25205" y="11128"/>
                </a:lnTo>
                <a:lnTo>
                  <a:pt x="25196" y="11110"/>
                </a:lnTo>
                <a:lnTo>
                  <a:pt x="25187" y="11102"/>
                </a:lnTo>
                <a:lnTo>
                  <a:pt x="25187" y="11093"/>
                </a:lnTo>
                <a:lnTo>
                  <a:pt x="25178" y="11084"/>
                </a:lnTo>
                <a:lnTo>
                  <a:pt x="25187" y="11084"/>
                </a:lnTo>
                <a:lnTo>
                  <a:pt x="25187" y="11075"/>
                </a:lnTo>
                <a:lnTo>
                  <a:pt x="25187" y="11066"/>
                </a:lnTo>
                <a:lnTo>
                  <a:pt x="25178" y="11058"/>
                </a:lnTo>
                <a:lnTo>
                  <a:pt x="25178" y="11049"/>
                </a:lnTo>
                <a:lnTo>
                  <a:pt x="25169" y="11040"/>
                </a:lnTo>
                <a:lnTo>
                  <a:pt x="25160" y="11049"/>
                </a:lnTo>
                <a:lnTo>
                  <a:pt x="25160" y="11040"/>
                </a:lnTo>
                <a:lnTo>
                  <a:pt x="25152" y="11040"/>
                </a:lnTo>
                <a:lnTo>
                  <a:pt x="25160" y="11031"/>
                </a:lnTo>
                <a:lnTo>
                  <a:pt x="25152" y="11031"/>
                </a:lnTo>
                <a:lnTo>
                  <a:pt x="25143" y="11022"/>
                </a:lnTo>
                <a:lnTo>
                  <a:pt x="25134" y="11022"/>
                </a:lnTo>
                <a:lnTo>
                  <a:pt x="25125" y="11022"/>
                </a:lnTo>
                <a:lnTo>
                  <a:pt x="25107" y="11013"/>
                </a:lnTo>
                <a:lnTo>
                  <a:pt x="25107" y="11005"/>
                </a:lnTo>
                <a:lnTo>
                  <a:pt x="25099" y="11013"/>
                </a:lnTo>
                <a:lnTo>
                  <a:pt x="25090" y="11013"/>
                </a:lnTo>
                <a:lnTo>
                  <a:pt x="25090" y="11005"/>
                </a:lnTo>
                <a:lnTo>
                  <a:pt x="25081" y="10987"/>
                </a:lnTo>
                <a:lnTo>
                  <a:pt x="25072" y="10987"/>
                </a:lnTo>
                <a:lnTo>
                  <a:pt x="25072" y="10978"/>
                </a:lnTo>
                <a:lnTo>
                  <a:pt x="25081" y="10969"/>
                </a:lnTo>
                <a:lnTo>
                  <a:pt x="25063" y="10969"/>
                </a:lnTo>
                <a:lnTo>
                  <a:pt x="25055" y="10978"/>
                </a:lnTo>
                <a:lnTo>
                  <a:pt x="25063" y="10987"/>
                </a:lnTo>
                <a:lnTo>
                  <a:pt x="25072" y="11005"/>
                </a:lnTo>
                <a:lnTo>
                  <a:pt x="25081" y="11013"/>
                </a:lnTo>
                <a:lnTo>
                  <a:pt x="25090" y="11022"/>
                </a:lnTo>
                <a:lnTo>
                  <a:pt x="25090" y="11031"/>
                </a:lnTo>
                <a:lnTo>
                  <a:pt x="25081" y="11040"/>
                </a:lnTo>
                <a:lnTo>
                  <a:pt x="25090" y="11040"/>
                </a:lnTo>
                <a:lnTo>
                  <a:pt x="25090" y="11049"/>
                </a:lnTo>
                <a:lnTo>
                  <a:pt x="25099" y="11049"/>
                </a:lnTo>
                <a:lnTo>
                  <a:pt x="25099" y="11058"/>
                </a:lnTo>
                <a:lnTo>
                  <a:pt x="25107" y="11058"/>
                </a:lnTo>
                <a:lnTo>
                  <a:pt x="25107" y="11049"/>
                </a:lnTo>
                <a:lnTo>
                  <a:pt x="25116" y="11049"/>
                </a:lnTo>
                <a:lnTo>
                  <a:pt x="25107" y="11058"/>
                </a:lnTo>
                <a:lnTo>
                  <a:pt x="25107" y="11066"/>
                </a:lnTo>
                <a:lnTo>
                  <a:pt x="25143" y="11119"/>
                </a:lnTo>
                <a:lnTo>
                  <a:pt x="25152" y="11128"/>
                </a:lnTo>
                <a:lnTo>
                  <a:pt x="25152" y="11137"/>
                </a:lnTo>
                <a:lnTo>
                  <a:pt x="25160" y="11137"/>
                </a:lnTo>
                <a:lnTo>
                  <a:pt x="25160" y="11128"/>
                </a:lnTo>
                <a:lnTo>
                  <a:pt x="25152" y="11110"/>
                </a:lnTo>
                <a:lnTo>
                  <a:pt x="25143" y="11102"/>
                </a:lnTo>
                <a:lnTo>
                  <a:pt x="25143" y="11093"/>
                </a:lnTo>
                <a:lnTo>
                  <a:pt x="25143" y="11102"/>
                </a:lnTo>
                <a:lnTo>
                  <a:pt x="25152" y="11110"/>
                </a:lnTo>
                <a:lnTo>
                  <a:pt x="25169" y="11119"/>
                </a:lnTo>
                <a:lnTo>
                  <a:pt x="25178" y="11119"/>
                </a:lnTo>
                <a:lnTo>
                  <a:pt x="25178" y="11128"/>
                </a:lnTo>
                <a:lnTo>
                  <a:pt x="25169" y="11128"/>
                </a:lnTo>
                <a:lnTo>
                  <a:pt x="25169" y="11137"/>
                </a:lnTo>
                <a:lnTo>
                  <a:pt x="25178" y="11137"/>
                </a:lnTo>
                <a:lnTo>
                  <a:pt x="25178" y="11146"/>
                </a:lnTo>
                <a:lnTo>
                  <a:pt x="25178" y="11155"/>
                </a:lnTo>
                <a:lnTo>
                  <a:pt x="25169" y="11146"/>
                </a:lnTo>
                <a:lnTo>
                  <a:pt x="25160" y="11146"/>
                </a:lnTo>
                <a:lnTo>
                  <a:pt x="25178" y="11163"/>
                </a:lnTo>
                <a:lnTo>
                  <a:pt x="25178" y="11172"/>
                </a:lnTo>
                <a:lnTo>
                  <a:pt x="25178" y="11181"/>
                </a:lnTo>
                <a:lnTo>
                  <a:pt x="25187" y="11181"/>
                </a:lnTo>
                <a:lnTo>
                  <a:pt x="25196" y="11181"/>
                </a:lnTo>
                <a:lnTo>
                  <a:pt x="25205" y="11181"/>
                </a:lnTo>
                <a:lnTo>
                  <a:pt x="25213" y="11190"/>
                </a:lnTo>
                <a:lnTo>
                  <a:pt x="25205" y="11199"/>
                </a:lnTo>
                <a:lnTo>
                  <a:pt x="25205" y="11208"/>
                </a:lnTo>
                <a:lnTo>
                  <a:pt x="25196" y="11190"/>
                </a:lnTo>
                <a:lnTo>
                  <a:pt x="25187" y="11199"/>
                </a:lnTo>
                <a:lnTo>
                  <a:pt x="25196" y="11208"/>
                </a:lnTo>
                <a:lnTo>
                  <a:pt x="25196" y="11216"/>
                </a:lnTo>
                <a:lnTo>
                  <a:pt x="25205" y="11216"/>
                </a:lnTo>
                <a:lnTo>
                  <a:pt x="25205" y="11225"/>
                </a:lnTo>
                <a:lnTo>
                  <a:pt x="25213" y="11243"/>
                </a:lnTo>
                <a:lnTo>
                  <a:pt x="25213" y="11252"/>
                </a:lnTo>
                <a:lnTo>
                  <a:pt x="25213" y="11261"/>
                </a:lnTo>
                <a:lnTo>
                  <a:pt x="25205" y="11261"/>
                </a:lnTo>
                <a:lnTo>
                  <a:pt x="25213" y="11269"/>
                </a:lnTo>
                <a:lnTo>
                  <a:pt x="25205" y="11278"/>
                </a:lnTo>
                <a:lnTo>
                  <a:pt x="25196" y="11287"/>
                </a:lnTo>
                <a:lnTo>
                  <a:pt x="25196" y="11305"/>
                </a:lnTo>
                <a:lnTo>
                  <a:pt x="25196" y="11322"/>
                </a:lnTo>
                <a:lnTo>
                  <a:pt x="25196" y="11340"/>
                </a:lnTo>
                <a:lnTo>
                  <a:pt x="25187" y="11340"/>
                </a:lnTo>
                <a:lnTo>
                  <a:pt x="25178" y="11349"/>
                </a:lnTo>
                <a:lnTo>
                  <a:pt x="25178" y="11358"/>
                </a:lnTo>
                <a:lnTo>
                  <a:pt x="25169" y="11358"/>
                </a:lnTo>
                <a:lnTo>
                  <a:pt x="25152" y="11358"/>
                </a:lnTo>
                <a:lnTo>
                  <a:pt x="25134" y="11366"/>
                </a:lnTo>
                <a:lnTo>
                  <a:pt x="25134" y="11375"/>
                </a:lnTo>
                <a:lnTo>
                  <a:pt x="25134" y="11384"/>
                </a:lnTo>
                <a:lnTo>
                  <a:pt x="25134" y="11393"/>
                </a:lnTo>
                <a:lnTo>
                  <a:pt x="25143" y="11402"/>
                </a:lnTo>
                <a:lnTo>
                  <a:pt x="25160" y="11402"/>
                </a:lnTo>
                <a:lnTo>
                  <a:pt x="25169" y="11411"/>
                </a:lnTo>
                <a:lnTo>
                  <a:pt x="25178" y="11419"/>
                </a:lnTo>
                <a:lnTo>
                  <a:pt x="25187" y="11428"/>
                </a:lnTo>
                <a:lnTo>
                  <a:pt x="25196" y="11428"/>
                </a:lnTo>
                <a:lnTo>
                  <a:pt x="25205" y="11428"/>
                </a:lnTo>
                <a:lnTo>
                  <a:pt x="25222" y="11437"/>
                </a:lnTo>
                <a:lnTo>
                  <a:pt x="25231" y="11455"/>
                </a:lnTo>
                <a:lnTo>
                  <a:pt x="25240" y="11464"/>
                </a:lnTo>
                <a:lnTo>
                  <a:pt x="25240" y="11490"/>
                </a:lnTo>
                <a:lnTo>
                  <a:pt x="25231" y="11499"/>
                </a:lnTo>
                <a:lnTo>
                  <a:pt x="25222" y="11516"/>
                </a:lnTo>
                <a:lnTo>
                  <a:pt x="25213" y="11534"/>
                </a:lnTo>
                <a:lnTo>
                  <a:pt x="25196" y="11552"/>
                </a:lnTo>
                <a:lnTo>
                  <a:pt x="25196" y="11561"/>
                </a:lnTo>
                <a:lnTo>
                  <a:pt x="25205" y="11561"/>
                </a:lnTo>
                <a:lnTo>
                  <a:pt x="25213" y="11552"/>
                </a:lnTo>
                <a:lnTo>
                  <a:pt x="25205" y="11552"/>
                </a:lnTo>
                <a:lnTo>
                  <a:pt x="25213" y="11552"/>
                </a:lnTo>
                <a:lnTo>
                  <a:pt x="25213" y="11561"/>
                </a:lnTo>
                <a:lnTo>
                  <a:pt x="25213" y="11569"/>
                </a:lnTo>
                <a:lnTo>
                  <a:pt x="25222" y="11561"/>
                </a:lnTo>
                <a:lnTo>
                  <a:pt x="25231" y="11569"/>
                </a:lnTo>
                <a:lnTo>
                  <a:pt x="25240" y="11578"/>
                </a:lnTo>
                <a:lnTo>
                  <a:pt x="25249" y="11578"/>
                </a:lnTo>
                <a:lnTo>
                  <a:pt x="25257" y="11578"/>
                </a:lnTo>
                <a:lnTo>
                  <a:pt x="25275" y="11569"/>
                </a:lnTo>
                <a:lnTo>
                  <a:pt x="25284" y="11561"/>
                </a:lnTo>
                <a:lnTo>
                  <a:pt x="25293" y="11552"/>
                </a:lnTo>
                <a:lnTo>
                  <a:pt x="25302" y="11543"/>
                </a:lnTo>
                <a:lnTo>
                  <a:pt x="25302" y="11534"/>
                </a:lnTo>
                <a:lnTo>
                  <a:pt x="25310" y="11516"/>
                </a:lnTo>
                <a:lnTo>
                  <a:pt x="25319" y="11508"/>
                </a:lnTo>
                <a:lnTo>
                  <a:pt x="25319" y="11499"/>
                </a:lnTo>
                <a:lnTo>
                  <a:pt x="25328" y="11490"/>
                </a:lnTo>
                <a:lnTo>
                  <a:pt x="25337" y="11481"/>
                </a:lnTo>
                <a:lnTo>
                  <a:pt x="25346" y="11464"/>
                </a:lnTo>
                <a:lnTo>
                  <a:pt x="25354" y="11464"/>
                </a:lnTo>
                <a:lnTo>
                  <a:pt x="25354" y="11455"/>
                </a:lnTo>
                <a:lnTo>
                  <a:pt x="25363" y="11437"/>
                </a:lnTo>
                <a:lnTo>
                  <a:pt x="25372" y="11411"/>
                </a:lnTo>
                <a:lnTo>
                  <a:pt x="25363" y="11411"/>
                </a:lnTo>
                <a:lnTo>
                  <a:pt x="25363" y="11402"/>
                </a:lnTo>
                <a:lnTo>
                  <a:pt x="25363" y="11384"/>
                </a:lnTo>
                <a:lnTo>
                  <a:pt x="25372" y="11375"/>
                </a:lnTo>
                <a:lnTo>
                  <a:pt x="25381" y="11375"/>
                </a:lnTo>
                <a:lnTo>
                  <a:pt x="25390" y="11366"/>
                </a:lnTo>
                <a:lnTo>
                  <a:pt x="25399" y="11366"/>
                </a:lnTo>
                <a:lnTo>
                  <a:pt x="25407" y="11366"/>
                </a:lnTo>
                <a:lnTo>
                  <a:pt x="25416" y="11366"/>
                </a:lnTo>
                <a:lnTo>
                  <a:pt x="25425" y="11366"/>
                </a:lnTo>
                <a:lnTo>
                  <a:pt x="25434" y="11375"/>
                </a:lnTo>
                <a:lnTo>
                  <a:pt x="25443" y="11366"/>
                </a:lnTo>
                <a:lnTo>
                  <a:pt x="25434" y="11366"/>
                </a:lnTo>
                <a:lnTo>
                  <a:pt x="25434" y="11358"/>
                </a:lnTo>
                <a:lnTo>
                  <a:pt x="25434" y="11340"/>
                </a:lnTo>
                <a:lnTo>
                  <a:pt x="25443" y="11331"/>
                </a:lnTo>
                <a:lnTo>
                  <a:pt x="25452" y="11331"/>
                </a:lnTo>
                <a:lnTo>
                  <a:pt x="25452" y="11322"/>
                </a:lnTo>
                <a:lnTo>
                  <a:pt x="25460" y="11313"/>
                </a:lnTo>
                <a:lnTo>
                  <a:pt x="25460" y="11305"/>
                </a:lnTo>
                <a:lnTo>
                  <a:pt x="25469" y="11287"/>
                </a:lnTo>
                <a:lnTo>
                  <a:pt x="25469" y="11269"/>
                </a:lnTo>
                <a:lnTo>
                  <a:pt x="25478" y="11261"/>
                </a:lnTo>
                <a:lnTo>
                  <a:pt x="25478" y="11252"/>
                </a:lnTo>
                <a:lnTo>
                  <a:pt x="25478" y="11243"/>
                </a:lnTo>
                <a:close/>
                <a:moveTo>
                  <a:pt x="25090" y="8251"/>
                </a:moveTo>
                <a:lnTo>
                  <a:pt x="25081" y="8251"/>
                </a:lnTo>
                <a:lnTo>
                  <a:pt x="25072" y="8251"/>
                </a:lnTo>
                <a:lnTo>
                  <a:pt x="25081" y="8251"/>
                </a:lnTo>
                <a:close/>
                <a:moveTo>
                  <a:pt x="25072" y="8286"/>
                </a:moveTo>
                <a:lnTo>
                  <a:pt x="25081" y="8286"/>
                </a:lnTo>
                <a:lnTo>
                  <a:pt x="25081" y="8277"/>
                </a:lnTo>
                <a:lnTo>
                  <a:pt x="25072" y="8277"/>
                </a:lnTo>
                <a:lnTo>
                  <a:pt x="25081" y="8277"/>
                </a:lnTo>
                <a:lnTo>
                  <a:pt x="25081" y="8286"/>
                </a:lnTo>
                <a:close/>
                <a:moveTo>
                  <a:pt x="25072" y="8216"/>
                </a:moveTo>
                <a:lnTo>
                  <a:pt x="25072" y="8207"/>
                </a:lnTo>
                <a:close/>
                <a:moveTo>
                  <a:pt x="25072" y="8225"/>
                </a:moveTo>
                <a:lnTo>
                  <a:pt x="25081" y="8225"/>
                </a:lnTo>
                <a:lnTo>
                  <a:pt x="25081" y="8216"/>
                </a:lnTo>
                <a:lnTo>
                  <a:pt x="25072" y="8216"/>
                </a:lnTo>
                <a:close/>
                <a:moveTo>
                  <a:pt x="25063" y="8127"/>
                </a:moveTo>
                <a:lnTo>
                  <a:pt x="25072" y="8119"/>
                </a:lnTo>
                <a:close/>
                <a:moveTo>
                  <a:pt x="24640" y="9504"/>
                </a:moveTo>
                <a:lnTo>
                  <a:pt x="24649" y="9513"/>
                </a:lnTo>
                <a:lnTo>
                  <a:pt x="24649" y="9504"/>
                </a:lnTo>
                <a:close/>
                <a:moveTo>
                  <a:pt x="24649" y="9522"/>
                </a:moveTo>
                <a:lnTo>
                  <a:pt x="24640" y="9540"/>
                </a:lnTo>
                <a:lnTo>
                  <a:pt x="24649" y="9540"/>
                </a:lnTo>
                <a:lnTo>
                  <a:pt x="24658" y="9540"/>
                </a:lnTo>
                <a:lnTo>
                  <a:pt x="24658" y="9548"/>
                </a:lnTo>
                <a:lnTo>
                  <a:pt x="24666" y="9557"/>
                </a:lnTo>
                <a:lnTo>
                  <a:pt x="24666" y="9566"/>
                </a:lnTo>
                <a:lnTo>
                  <a:pt x="24666" y="9575"/>
                </a:lnTo>
                <a:lnTo>
                  <a:pt x="24675" y="9575"/>
                </a:lnTo>
                <a:lnTo>
                  <a:pt x="24675" y="9566"/>
                </a:lnTo>
                <a:lnTo>
                  <a:pt x="24693" y="9566"/>
                </a:lnTo>
                <a:lnTo>
                  <a:pt x="24693" y="9557"/>
                </a:lnTo>
                <a:lnTo>
                  <a:pt x="24684" y="9557"/>
                </a:lnTo>
                <a:lnTo>
                  <a:pt x="24684" y="9548"/>
                </a:lnTo>
                <a:lnTo>
                  <a:pt x="24666" y="9540"/>
                </a:lnTo>
                <a:lnTo>
                  <a:pt x="24658" y="9522"/>
                </a:lnTo>
                <a:close/>
                <a:moveTo>
                  <a:pt x="24658" y="9363"/>
                </a:moveTo>
                <a:lnTo>
                  <a:pt x="24666" y="9372"/>
                </a:lnTo>
                <a:lnTo>
                  <a:pt x="24675" y="9372"/>
                </a:lnTo>
                <a:lnTo>
                  <a:pt x="24675" y="9363"/>
                </a:lnTo>
                <a:lnTo>
                  <a:pt x="24666" y="9363"/>
                </a:lnTo>
                <a:close/>
                <a:moveTo>
                  <a:pt x="24666" y="10034"/>
                </a:moveTo>
                <a:lnTo>
                  <a:pt x="24675" y="10034"/>
                </a:lnTo>
                <a:lnTo>
                  <a:pt x="24675" y="10025"/>
                </a:lnTo>
                <a:lnTo>
                  <a:pt x="24666" y="10025"/>
                </a:lnTo>
                <a:close/>
                <a:moveTo>
                  <a:pt x="24631" y="9901"/>
                </a:moveTo>
                <a:lnTo>
                  <a:pt x="24640" y="9910"/>
                </a:lnTo>
                <a:lnTo>
                  <a:pt x="24649" y="9919"/>
                </a:lnTo>
                <a:lnTo>
                  <a:pt x="24658" y="9919"/>
                </a:lnTo>
                <a:lnTo>
                  <a:pt x="24666" y="9919"/>
                </a:lnTo>
                <a:lnTo>
                  <a:pt x="24666" y="9910"/>
                </a:lnTo>
                <a:lnTo>
                  <a:pt x="24658" y="9901"/>
                </a:lnTo>
                <a:lnTo>
                  <a:pt x="24658" y="9884"/>
                </a:lnTo>
                <a:lnTo>
                  <a:pt x="24649" y="9884"/>
                </a:lnTo>
                <a:lnTo>
                  <a:pt x="24640" y="9884"/>
                </a:lnTo>
                <a:lnTo>
                  <a:pt x="24640" y="9893"/>
                </a:lnTo>
                <a:lnTo>
                  <a:pt x="24649" y="9893"/>
                </a:lnTo>
                <a:lnTo>
                  <a:pt x="24640" y="9901"/>
                </a:lnTo>
                <a:close/>
                <a:moveTo>
                  <a:pt x="24666" y="9389"/>
                </a:moveTo>
                <a:lnTo>
                  <a:pt x="24666" y="9398"/>
                </a:lnTo>
                <a:lnTo>
                  <a:pt x="24675" y="9407"/>
                </a:lnTo>
                <a:lnTo>
                  <a:pt x="24675" y="9398"/>
                </a:lnTo>
                <a:close/>
                <a:moveTo>
                  <a:pt x="24702" y="9954"/>
                </a:moveTo>
                <a:lnTo>
                  <a:pt x="24710" y="9954"/>
                </a:lnTo>
                <a:lnTo>
                  <a:pt x="24719" y="9954"/>
                </a:lnTo>
                <a:lnTo>
                  <a:pt x="24719" y="9946"/>
                </a:lnTo>
                <a:lnTo>
                  <a:pt x="24710" y="9946"/>
                </a:lnTo>
                <a:lnTo>
                  <a:pt x="24702" y="9937"/>
                </a:lnTo>
                <a:lnTo>
                  <a:pt x="24693" y="9937"/>
                </a:lnTo>
                <a:lnTo>
                  <a:pt x="24702" y="9946"/>
                </a:lnTo>
                <a:close/>
                <a:moveTo>
                  <a:pt x="24693" y="9478"/>
                </a:moveTo>
                <a:lnTo>
                  <a:pt x="24684" y="9487"/>
                </a:lnTo>
                <a:lnTo>
                  <a:pt x="24693" y="9495"/>
                </a:lnTo>
                <a:lnTo>
                  <a:pt x="24702" y="9487"/>
                </a:lnTo>
                <a:lnTo>
                  <a:pt x="24710" y="9478"/>
                </a:lnTo>
                <a:close/>
                <a:moveTo>
                  <a:pt x="24702" y="3892"/>
                </a:moveTo>
                <a:lnTo>
                  <a:pt x="24684" y="3883"/>
                </a:lnTo>
                <a:lnTo>
                  <a:pt x="24675" y="3874"/>
                </a:lnTo>
                <a:lnTo>
                  <a:pt x="24666" y="3874"/>
                </a:lnTo>
                <a:lnTo>
                  <a:pt x="24684" y="3892"/>
                </a:lnTo>
                <a:lnTo>
                  <a:pt x="24710" y="3910"/>
                </a:lnTo>
                <a:lnTo>
                  <a:pt x="24710" y="3901"/>
                </a:lnTo>
                <a:close/>
                <a:moveTo>
                  <a:pt x="25160" y="11552"/>
                </a:moveTo>
                <a:lnTo>
                  <a:pt x="25152" y="11552"/>
                </a:lnTo>
                <a:lnTo>
                  <a:pt x="25160" y="11543"/>
                </a:lnTo>
                <a:lnTo>
                  <a:pt x="25169" y="11534"/>
                </a:lnTo>
                <a:lnTo>
                  <a:pt x="25160" y="11534"/>
                </a:lnTo>
                <a:lnTo>
                  <a:pt x="25160" y="11525"/>
                </a:lnTo>
                <a:lnTo>
                  <a:pt x="25152" y="11525"/>
                </a:lnTo>
                <a:lnTo>
                  <a:pt x="25152" y="11534"/>
                </a:lnTo>
                <a:lnTo>
                  <a:pt x="25143" y="11534"/>
                </a:lnTo>
                <a:lnTo>
                  <a:pt x="25143" y="11543"/>
                </a:lnTo>
                <a:lnTo>
                  <a:pt x="25143" y="11552"/>
                </a:lnTo>
                <a:lnTo>
                  <a:pt x="25134" y="11552"/>
                </a:lnTo>
                <a:lnTo>
                  <a:pt x="25134" y="11543"/>
                </a:lnTo>
                <a:lnTo>
                  <a:pt x="25143" y="11534"/>
                </a:lnTo>
                <a:lnTo>
                  <a:pt x="25143" y="11525"/>
                </a:lnTo>
                <a:lnTo>
                  <a:pt x="25152" y="11525"/>
                </a:lnTo>
                <a:lnTo>
                  <a:pt x="25143" y="11525"/>
                </a:lnTo>
                <a:lnTo>
                  <a:pt x="25134" y="11525"/>
                </a:lnTo>
                <a:lnTo>
                  <a:pt x="25125" y="11525"/>
                </a:lnTo>
                <a:lnTo>
                  <a:pt x="25116" y="11534"/>
                </a:lnTo>
                <a:lnTo>
                  <a:pt x="25107" y="11543"/>
                </a:lnTo>
                <a:lnTo>
                  <a:pt x="25099" y="11552"/>
                </a:lnTo>
                <a:lnTo>
                  <a:pt x="25090" y="11552"/>
                </a:lnTo>
                <a:lnTo>
                  <a:pt x="25081" y="11552"/>
                </a:lnTo>
                <a:lnTo>
                  <a:pt x="25081" y="11543"/>
                </a:lnTo>
                <a:lnTo>
                  <a:pt x="25081" y="11534"/>
                </a:lnTo>
                <a:lnTo>
                  <a:pt x="25081" y="11525"/>
                </a:lnTo>
                <a:lnTo>
                  <a:pt x="25072" y="11516"/>
                </a:lnTo>
                <a:lnTo>
                  <a:pt x="25063" y="11516"/>
                </a:lnTo>
                <a:lnTo>
                  <a:pt x="25055" y="11508"/>
                </a:lnTo>
                <a:lnTo>
                  <a:pt x="25055" y="11499"/>
                </a:lnTo>
                <a:lnTo>
                  <a:pt x="25055" y="11490"/>
                </a:lnTo>
                <a:lnTo>
                  <a:pt x="25072" y="11490"/>
                </a:lnTo>
                <a:lnTo>
                  <a:pt x="25063" y="11481"/>
                </a:lnTo>
                <a:lnTo>
                  <a:pt x="25055" y="11481"/>
                </a:lnTo>
                <a:lnTo>
                  <a:pt x="25046" y="11490"/>
                </a:lnTo>
                <a:lnTo>
                  <a:pt x="25037" y="11499"/>
                </a:lnTo>
                <a:lnTo>
                  <a:pt x="25019" y="11508"/>
                </a:lnTo>
                <a:lnTo>
                  <a:pt x="25010" y="11525"/>
                </a:lnTo>
                <a:lnTo>
                  <a:pt x="25010" y="11543"/>
                </a:lnTo>
                <a:lnTo>
                  <a:pt x="25002" y="11569"/>
                </a:lnTo>
                <a:lnTo>
                  <a:pt x="24993" y="11578"/>
                </a:lnTo>
                <a:lnTo>
                  <a:pt x="24984" y="11587"/>
                </a:lnTo>
                <a:lnTo>
                  <a:pt x="24984" y="11596"/>
                </a:lnTo>
                <a:lnTo>
                  <a:pt x="24975" y="11596"/>
                </a:lnTo>
                <a:lnTo>
                  <a:pt x="24966" y="11596"/>
                </a:lnTo>
                <a:lnTo>
                  <a:pt x="24957" y="11614"/>
                </a:lnTo>
                <a:lnTo>
                  <a:pt x="24957" y="11622"/>
                </a:lnTo>
                <a:lnTo>
                  <a:pt x="24949" y="11631"/>
                </a:lnTo>
                <a:lnTo>
                  <a:pt x="24949" y="11640"/>
                </a:lnTo>
                <a:lnTo>
                  <a:pt x="24949" y="11649"/>
                </a:lnTo>
                <a:lnTo>
                  <a:pt x="24949" y="11658"/>
                </a:lnTo>
                <a:lnTo>
                  <a:pt x="24940" y="11658"/>
                </a:lnTo>
                <a:lnTo>
                  <a:pt x="24931" y="11675"/>
                </a:lnTo>
                <a:lnTo>
                  <a:pt x="24931" y="11684"/>
                </a:lnTo>
                <a:lnTo>
                  <a:pt x="24931" y="11693"/>
                </a:lnTo>
                <a:lnTo>
                  <a:pt x="24931" y="11684"/>
                </a:lnTo>
                <a:lnTo>
                  <a:pt x="24922" y="11684"/>
                </a:lnTo>
                <a:lnTo>
                  <a:pt x="24913" y="11693"/>
                </a:lnTo>
                <a:lnTo>
                  <a:pt x="24905" y="11702"/>
                </a:lnTo>
                <a:lnTo>
                  <a:pt x="24905" y="11711"/>
                </a:lnTo>
                <a:lnTo>
                  <a:pt x="24905" y="11702"/>
                </a:lnTo>
                <a:lnTo>
                  <a:pt x="24896" y="11702"/>
                </a:lnTo>
                <a:lnTo>
                  <a:pt x="24896" y="11711"/>
                </a:lnTo>
                <a:lnTo>
                  <a:pt x="24887" y="11711"/>
                </a:lnTo>
                <a:lnTo>
                  <a:pt x="24878" y="11711"/>
                </a:lnTo>
                <a:lnTo>
                  <a:pt x="24878" y="11719"/>
                </a:lnTo>
                <a:lnTo>
                  <a:pt x="24887" y="11719"/>
                </a:lnTo>
                <a:lnTo>
                  <a:pt x="24878" y="11719"/>
                </a:lnTo>
                <a:lnTo>
                  <a:pt x="24869" y="11719"/>
                </a:lnTo>
                <a:lnTo>
                  <a:pt x="24869" y="11728"/>
                </a:lnTo>
                <a:lnTo>
                  <a:pt x="24860" y="11728"/>
                </a:lnTo>
                <a:lnTo>
                  <a:pt x="24852" y="11737"/>
                </a:lnTo>
                <a:lnTo>
                  <a:pt x="24843" y="11746"/>
                </a:lnTo>
                <a:lnTo>
                  <a:pt x="24843" y="11755"/>
                </a:lnTo>
                <a:lnTo>
                  <a:pt x="24834" y="11755"/>
                </a:lnTo>
                <a:lnTo>
                  <a:pt x="24825" y="11755"/>
                </a:lnTo>
                <a:lnTo>
                  <a:pt x="24816" y="11764"/>
                </a:lnTo>
                <a:lnTo>
                  <a:pt x="24808" y="11764"/>
                </a:lnTo>
                <a:lnTo>
                  <a:pt x="24790" y="11772"/>
                </a:lnTo>
                <a:lnTo>
                  <a:pt x="24790" y="11781"/>
                </a:lnTo>
                <a:lnTo>
                  <a:pt x="24790" y="11790"/>
                </a:lnTo>
                <a:lnTo>
                  <a:pt x="24781" y="11781"/>
                </a:lnTo>
                <a:lnTo>
                  <a:pt x="24763" y="11790"/>
                </a:lnTo>
                <a:lnTo>
                  <a:pt x="24755" y="11790"/>
                </a:lnTo>
                <a:lnTo>
                  <a:pt x="24737" y="11799"/>
                </a:lnTo>
                <a:lnTo>
                  <a:pt x="24719" y="11817"/>
                </a:lnTo>
                <a:lnTo>
                  <a:pt x="24710" y="11825"/>
                </a:lnTo>
                <a:lnTo>
                  <a:pt x="24693" y="11843"/>
                </a:lnTo>
                <a:lnTo>
                  <a:pt x="24693" y="11852"/>
                </a:lnTo>
                <a:lnTo>
                  <a:pt x="24702" y="11852"/>
                </a:lnTo>
                <a:lnTo>
                  <a:pt x="24693" y="11852"/>
                </a:lnTo>
                <a:lnTo>
                  <a:pt x="24684" y="11852"/>
                </a:lnTo>
                <a:lnTo>
                  <a:pt x="24675" y="11861"/>
                </a:lnTo>
                <a:lnTo>
                  <a:pt x="24666" y="11861"/>
                </a:lnTo>
                <a:lnTo>
                  <a:pt x="24666" y="11870"/>
                </a:lnTo>
                <a:lnTo>
                  <a:pt x="24666" y="11878"/>
                </a:lnTo>
                <a:lnTo>
                  <a:pt x="24666" y="11870"/>
                </a:lnTo>
                <a:lnTo>
                  <a:pt x="24649" y="11878"/>
                </a:lnTo>
                <a:lnTo>
                  <a:pt x="24649" y="11887"/>
                </a:lnTo>
                <a:lnTo>
                  <a:pt x="24649" y="11896"/>
                </a:lnTo>
                <a:lnTo>
                  <a:pt x="24640" y="11887"/>
                </a:lnTo>
                <a:lnTo>
                  <a:pt x="24631" y="11896"/>
                </a:lnTo>
                <a:lnTo>
                  <a:pt x="24631" y="11905"/>
                </a:lnTo>
                <a:lnTo>
                  <a:pt x="24640" y="11905"/>
                </a:lnTo>
                <a:lnTo>
                  <a:pt x="24649" y="11914"/>
                </a:lnTo>
                <a:lnTo>
                  <a:pt x="24640" y="11914"/>
                </a:lnTo>
                <a:lnTo>
                  <a:pt x="24649" y="11922"/>
                </a:lnTo>
                <a:lnTo>
                  <a:pt x="24640" y="11922"/>
                </a:lnTo>
                <a:lnTo>
                  <a:pt x="24622" y="11914"/>
                </a:lnTo>
                <a:lnTo>
                  <a:pt x="24622" y="11922"/>
                </a:lnTo>
                <a:lnTo>
                  <a:pt x="24631" y="11922"/>
                </a:lnTo>
                <a:lnTo>
                  <a:pt x="24613" y="11922"/>
                </a:lnTo>
                <a:lnTo>
                  <a:pt x="24613" y="11931"/>
                </a:lnTo>
                <a:lnTo>
                  <a:pt x="24622" y="11931"/>
                </a:lnTo>
                <a:lnTo>
                  <a:pt x="24631" y="11931"/>
                </a:lnTo>
                <a:lnTo>
                  <a:pt x="24622" y="11940"/>
                </a:lnTo>
                <a:lnTo>
                  <a:pt x="24622" y="11949"/>
                </a:lnTo>
                <a:lnTo>
                  <a:pt x="24631" y="11949"/>
                </a:lnTo>
                <a:lnTo>
                  <a:pt x="24622" y="11958"/>
                </a:lnTo>
                <a:lnTo>
                  <a:pt x="24596" y="11958"/>
                </a:lnTo>
                <a:lnTo>
                  <a:pt x="24596" y="11967"/>
                </a:lnTo>
                <a:lnTo>
                  <a:pt x="24596" y="11975"/>
                </a:lnTo>
                <a:lnTo>
                  <a:pt x="24605" y="11975"/>
                </a:lnTo>
                <a:lnTo>
                  <a:pt x="24613" y="11967"/>
                </a:lnTo>
                <a:lnTo>
                  <a:pt x="24613" y="11975"/>
                </a:lnTo>
                <a:lnTo>
                  <a:pt x="24605" y="11984"/>
                </a:lnTo>
                <a:lnTo>
                  <a:pt x="24613" y="11984"/>
                </a:lnTo>
                <a:lnTo>
                  <a:pt x="24622" y="11975"/>
                </a:lnTo>
                <a:lnTo>
                  <a:pt x="24631" y="11975"/>
                </a:lnTo>
                <a:lnTo>
                  <a:pt x="24613" y="11984"/>
                </a:lnTo>
                <a:lnTo>
                  <a:pt x="24613" y="11993"/>
                </a:lnTo>
                <a:lnTo>
                  <a:pt x="24622" y="11993"/>
                </a:lnTo>
                <a:lnTo>
                  <a:pt x="24640" y="12002"/>
                </a:lnTo>
                <a:lnTo>
                  <a:pt x="24658" y="12002"/>
                </a:lnTo>
                <a:lnTo>
                  <a:pt x="24666" y="11993"/>
                </a:lnTo>
                <a:lnTo>
                  <a:pt x="24675" y="11993"/>
                </a:lnTo>
                <a:lnTo>
                  <a:pt x="24684" y="11993"/>
                </a:lnTo>
                <a:lnTo>
                  <a:pt x="24693" y="12011"/>
                </a:lnTo>
                <a:lnTo>
                  <a:pt x="24702" y="12011"/>
                </a:lnTo>
                <a:lnTo>
                  <a:pt x="24710" y="12011"/>
                </a:lnTo>
                <a:lnTo>
                  <a:pt x="24719" y="12011"/>
                </a:lnTo>
                <a:lnTo>
                  <a:pt x="24728" y="12011"/>
                </a:lnTo>
                <a:lnTo>
                  <a:pt x="24728" y="12020"/>
                </a:lnTo>
                <a:lnTo>
                  <a:pt x="24728" y="12028"/>
                </a:lnTo>
                <a:lnTo>
                  <a:pt x="24737" y="12028"/>
                </a:lnTo>
                <a:lnTo>
                  <a:pt x="24746" y="12028"/>
                </a:lnTo>
                <a:lnTo>
                  <a:pt x="24755" y="12028"/>
                </a:lnTo>
                <a:lnTo>
                  <a:pt x="24763" y="12028"/>
                </a:lnTo>
                <a:lnTo>
                  <a:pt x="24772" y="12028"/>
                </a:lnTo>
                <a:lnTo>
                  <a:pt x="24781" y="12028"/>
                </a:lnTo>
                <a:lnTo>
                  <a:pt x="24790" y="12037"/>
                </a:lnTo>
                <a:lnTo>
                  <a:pt x="24808" y="12037"/>
                </a:lnTo>
                <a:lnTo>
                  <a:pt x="24834" y="12028"/>
                </a:lnTo>
                <a:lnTo>
                  <a:pt x="24834" y="12020"/>
                </a:lnTo>
                <a:lnTo>
                  <a:pt x="24852" y="12011"/>
                </a:lnTo>
                <a:lnTo>
                  <a:pt x="24869" y="11993"/>
                </a:lnTo>
                <a:lnTo>
                  <a:pt x="24869" y="11984"/>
                </a:lnTo>
                <a:lnTo>
                  <a:pt x="24878" y="11975"/>
                </a:lnTo>
                <a:lnTo>
                  <a:pt x="24887" y="11967"/>
                </a:lnTo>
                <a:lnTo>
                  <a:pt x="24905" y="11967"/>
                </a:lnTo>
                <a:lnTo>
                  <a:pt x="24913" y="11967"/>
                </a:lnTo>
                <a:lnTo>
                  <a:pt x="24913" y="11958"/>
                </a:lnTo>
                <a:lnTo>
                  <a:pt x="24905" y="11958"/>
                </a:lnTo>
                <a:lnTo>
                  <a:pt x="24905" y="11949"/>
                </a:lnTo>
                <a:lnTo>
                  <a:pt x="24913" y="11931"/>
                </a:lnTo>
                <a:lnTo>
                  <a:pt x="24922" y="11922"/>
                </a:lnTo>
                <a:lnTo>
                  <a:pt x="24922" y="11905"/>
                </a:lnTo>
                <a:lnTo>
                  <a:pt x="24922" y="11896"/>
                </a:lnTo>
                <a:lnTo>
                  <a:pt x="24931" y="11887"/>
                </a:lnTo>
                <a:lnTo>
                  <a:pt x="24940" y="11887"/>
                </a:lnTo>
                <a:lnTo>
                  <a:pt x="24931" y="11878"/>
                </a:lnTo>
                <a:lnTo>
                  <a:pt x="24940" y="11878"/>
                </a:lnTo>
                <a:lnTo>
                  <a:pt x="24940" y="11861"/>
                </a:lnTo>
                <a:lnTo>
                  <a:pt x="24940" y="11852"/>
                </a:lnTo>
                <a:lnTo>
                  <a:pt x="24940" y="11843"/>
                </a:lnTo>
                <a:lnTo>
                  <a:pt x="24949" y="11825"/>
                </a:lnTo>
                <a:lnTo>
                  <a:pt x="24949" y="11817"/>
                </a:lnTo>
                <a:lnTo>
                  <a:pt x="24957" y="11817"/>
                </a:lnTo>
                <a:lnTo>
                  <a:pt x="24957" y="11808"/>
                </a:lnTo>
                <a:lnTo>
                  <a:pt x="24966" y="11808"/>
                </a:lnTo>
                <a:lnTo>
                  <a:pt x="24975" y="11808"/>
                </a:lnTo>
                <a:lnTo>
                  <a:pt x="24984" y="11799"/>
                </a:lnTo>
                <a:lnTo>
                  <a:pt x="24993" y="11799"/>
                </a:lnTo>
                <a:lnTo>
                  <a:pt x="25002" y="11790"/>
                </a:lnTo>
                <a:lnTo>
                  <a:pt x="25010" y="11790"/>
                </a:lnTo>
                <a:lnTo>
                  <a:pt x="25010" y="11781"/>
                </a:lnTo>
                <a:lnTo>
                  <a:pt x="25002" y="11772"/>
                </a:lnTo>
                <a:lnTo>
                  <a:pt x="25002" y="11764"/>
                </a:lnTo>
                <a:lnTo>
                  <a:pt x="25010" y="11772"/>
                </a:lnTo>
                <a:lnTo>
                  <a:pt x="25019" y="11781"/>
                </a:lnTo>
                <a:lnTo>
                  <a:pt x="25028" y="11781"/>
                </a:lnTo>
                <a:lnTo>
                  <a:pt x="25028" y="11772"/>
                </a:lnTo>
                <a:lnTo>
                  <a:pt x="25037" y="11772"/>
                </a:lnTo>
                <a:lnTo>
                  <a:pt x="25046" y="11772"/>
                </a:lnTo>
                <a:lnTo>
                  <a:pt x="25037" y="11781"/>
                </a:lnTo>
                <a:lnTo>
                  <a:pt x="25055" y="11781"/>
                </a:lnTo>
                <a:lnTo>
                  <a:pt x="25063" y="11781"/>
                </a:lnTo>
                <a:lnTo>
                  <a:pt x="25072" y="11781"/>
                </a:lnTo>
                <a:lnTo>
                  <a:pt x="25081" y="11781"/>
                </a:lnTo>
                <a:lnTo>
                  <a:pt x="25081" y="11772"/>
                </a:lnTo>
                <a:lnTo>
                  <a:pt x="25081" y="11764"/>
                </a:lnTo>
                <a:lnTo>
                  <a:pt x="25072" y="11764"/>
                </a:lnTo>
                <a:lnTo>
                  <a:pt x="25063" y="11764"/>
                </a:lnTo>
                <a:lnTo>
                  <a:pt x="25055" y="11755"/>
                </a:lnTo>
                <a:lnTo>
                  <a:pt x="25055" y="11746"/>
                </a:lnTo>
                <a:lnTo>
                  <a:pt x="25037" y="11746"/>
                </a:lnTo>
                <a:lnTo>
                  <a:pt x="25046" y="11746"/>
                </a:lnTo>
                <a:lnTo>
                  <a:pt x="25055" y="11737"/>
                </a:lnTo>
                <a:lnTo>
                  <a:pt x="25046" y="11728"/>
                </a:lnTo>
                <a:lnTo>
                  <a:pt x="25055" y="11728"/>
                </a:lnTo>
                <a:lnTo>
                  <a:pt x="25063" y="11719"/>
                </a:lnTo>
                <a:lnTo>
                  <a:pt x="25081" y="11711"/>
                </a:lnTo>
                <a:lnTo>
                  <a:pt x="25090" y="11702"/>
                </a:lnTo>
                <a:lnTo>
                  <a:pt x="25099" y="11693"/>
                </a:lnTo>
                <a:lnTo>
                  <a:pt x="25116" y="11667"/>
                </a:lnTo>
                <a:lnTo>
                  <a:pt x="25116" y="11658"/>
                </a:lnTo>
                <a:lnTo>
                  <a:pt x="25134" y="11640"/>
                </a:lnTo>
                <a:lnTo>
                  <a:pt x="25143" y="11631"/>
                </a:lnTo>
                <a:lnTo>
                  <a:pt x="25143" y="11622"/>
                </a:lnTo>
                <a:lnTo>
                  <a:pt x="25152" y="11614"/>
                </a:lnTo>
                <a:lnTo>
                  <a:pt x="25160" y="11605"/>
                </a:lnTo>
                <a:lnTo>
                  <a:pt x="25169" y="11605"/>
                </a:lnTo>
                <a:lnTo>
                  <a:pt x="25169" y="11596"/>
                </a:lnTo>
                <a:lnTo>
                  <a:pt x="25160" y="11587"/>
                </a:lnTo>
                <a:lnTo>
                  <a:pt x="25152" y="11587"/>
                </a:lnTo>
                <a:lnTo>
                  <a:pt x="25160" y="11578"/>
                </a:lnTo>
                <a:lnTo>
                  <a:pt x="25152" y="11569"/>
                </a:lnTo>
                <a:lnTo>
                  <a:pt x="25152" y="11561"/>
                </a:lnTo>
                <a:lnTo>
                  <a:pt x="25160" y="11561"/>
                </a:lnTo>
                <a:lnTo>
                  <a:pt x="25169" y="11561"/>
                </a:lnTo>
                <a:lnTo>
                  <a:pt x="25169" y="11552"/>
                </a:lnTo>
                <a:lnTo>
                  <a:pt x="25178" y="11543"/>
                </a:lnTo>
                <a:lnTo>
                  <a:pt x="25178" y="11534"/>
                </a:lnTo>
                <a:lnTo>
                  <a:pt x="25169" y="11543"/>
                </a:lnTo>
                <a:close/>
                <a:moveTo>
                  <a:pt x="24719" y="12064"/>
                </a:moveTo>
                <a:lnTo>
                  <a:pt x="24710" y="12064"/>
                </a:lnTo>
                <a:lnTo>
                  <a:pt x="24710" y="12055"/>
                </a:lnTo>
                <a:lnTo>
                  <a:pt x="24719" y="12055"/>
                </a:lnTo>
                <a:lnTo>
                  <a:pt x="24702" y="12037"/>
                </a:lnTo>
                <a:lnTo>
                  <a:pt x="24693" y="12037"/>
                </a:lnTo>
                <a:lnTo>
                  <a:pt x="24693" y="12046"/>
                </a:lnTo>
                <a:lnTo>
                  <a:pt x="24693" y="12064"/>
                </a:lnTo>
                <a:lnTo>
                  <a:pt x="24684" y="12064"/>
                </a:lnTo>
                <a:lnTo>
                  <a:pt x="24684" y="12072"/>
                </a:lnTo>
                <a:lnTo>
                  <a:pt x="24675" y="12072"/>
                </a:lnTo>
                <a:lnTo>
                  <a:pt x="24675" y="12081"/>
                </a:lnTo>
                <a:lnTo>
                  <a:pt x="24675" y="12090"/>
                </a:lnTo>
                <a:lnTo>
                  <a:pt x="24684" y="12090"/>
                </a:lnTo>
                <a:lnTo>
                  <a:pt x="24693" y="12081"/>
                </a:lnTo>
                <a:lnTo>
                  <a:pt x="24702" y="12081"/>
                </a:lnTo>
                <a:lnTo>
                  <a:pt x="24710" y="12081"/>
                </a:lnTo>
                <a:lnTo>
                  <a:pt x="24719" y="12081"/>
                </a:lnTo>
                <a:lnTo>
                  <a:pt x="24728" y="12072"/>
                </a:lnTo>
                <a:lnTo>
                  <a:pt x="24728" y="12064"/>
                </a:lnTo>
                <a:close/>
                <a:moveTo>
                  <a:pt x="24790" y="12593"/>
                </a:moveTo>
                <a:lnTo>
                  <a:pt x="24781" y="12593"/>
                </a:lnTo>
                <a:lnTo>
                  <a:pt x="24790" y="12602"/>
                </a:lnTo>
                <a:lnTo>
                  <a:pt x="24799" y="12602"/>
                </a:lnTo>
                <a:close/>
                <a:moveTo>
                  <a:pt x="24763" y="7819"/>
                </a:moveTo>
                <a:lnTo>
                  <a:pt x="24755" y="7819"/>
                </a:lnTo>
                <a:close/>
                <a:moveTo>
                  <a:pt x="24596" y="11949"/>
                </a:moveTo>
                <a:lnTo>
                  <a:pt x="24605" y="11949"/>
                </a:lnTo>
                <a:lnTo>
                  <a:pt x="24613" y="11949"/>
                </a:lnTo>
                <a:lnTo>
                  <a:pt x="24613" y="11940"/>
                </a:lnTo>
                <a:lnTo>
                  <a:pt x="24605" y="11940"/>
                </a:lnTo>
                <a:close/>
                <a:moveTo>
                  <a:pt x="24631" y="11905"/>
                </a:moveTo>
                <a:lnTo>
                  <a:pt x="24622" y="11905"/>
                </a:lnTo>
                <a:lnTo>
                  <a:pt x="24631" y="11914"/>
                </a:lnTo>
                <a:close/>
                <a:moveTo>
                  <a:pt x="24605" y="9866"/>
                </a:moveTo>
                <a:lnTo>
                  <a:pt x="24605" y="9875"/>
                </a:lnTo>
                <a:lnTo>
                  <a:pt x="24596" y="9884"/>
                </a:lnTo>
                <a:lnTo>
                  <a:pt x="24605" y="9884"/>
                </a:lnTo>
                <a:lnTo>
                  <a:pt x="24605" y="9875"/>
                </a:lnTo>
                <a:close/>
                <a:moveTo>
                  <a:pt x="25187" y="8410"/>
                </a:moveTo>
                <a:lnTo>
                  <a:pt x="25187" y="8401"/>
                </a:lnTo>
                <a:lnTo>
                  <a:pt x="25178" y="8401"/>
                </a:lnTo>
                <a:lnTo>
                  <a:pt x="25178" y="8392"/>
                </a:lnTo>
                <a:lnTo>
                  <a:pt x="25178" y="8401"/>
                </a:lnTo>
                <a:lnTo>
                  <a:pt x="25187" y="8410"/>
                </a:lnTo>
                <a:lnTo>
                  <a:pt x="25178" y="8410"/>
                </a:lnTo>
                <a:close/>
                <a:moveTo>
                  <a:pt x="24569" y="9134"/>
                </a:moveTo>
                <a:lnTo>
                  <a:pt x="24560" y="9134"/>
                </a:lnTo>
                <a:lnTo>
                  <a:pt x="24552" y="9134"/>
                </a:lnTo>
                <a:lnTo>
                  <a:pt x="24552" y="9142"/>
                </a:lnTo>
                <a:lnTo>
                  <a:pt x="24543" y="9142"/>
                </a:lnTo>
                <a:lnTo>
                  <a:pt x="24552" y="9142"/>
                </a:lnTo>
                <a:lnTo>
                  <a:pt x="24552" y="9151"/>
                </a:lnTo>
                <a:lnTo>
                  <a:pt x="24560" y="9142"/>
                </a:lnTo>
                <a:lnTo>
                  <a:pt x="24569" y="9142"/>
                </a:lnTo>
                <a:close/>
                <a:moveTo>
                  <a:pt x="24737" y="9584"/>
                </a:moveTo>
                <a:lnTo>
                  <a:pt x="24728" y="9584"/>
                </a:lnTo>
                <a:lnTo>
                  <a:pt x="24719" y="9575"/>
                </a:lnTo>
                <a:lnTo>
                  <a:pt x="24719" y="9584"/>
                </a:lnTo>
                <a:lnTo>
                  <a:pt x="24719" y="9592"/>
                </a:lnTo>
                <a:lnTo>
                  <a:pt x="24728" y="9592"/>
                </a:lnTo>
                <a:lnTo>
                  <a:pt x="24737" y="9592"/>
                </a:lnTo>
                <a:lnTo>
                  <a:pt x="24746" y="9592"/>
                </a:lnTo>
                <a:lnTo>
                  <a:pt x="24737" y="9592"/>
                </a:lnTo>
                <a:close/>
                <a:moveTo>
                  <a:pt x="20202" y="6804"/>
                </a:moveTo>
                <a:lnTo>
                  <a:pt x="20211" y="6804"/>
                </a:lnTo>
                <a:lnTo>
                  <a:pt x="20211" y="6812"/>
                </a:lnTo>
                <a:lnTo>
                  <a:pt x="20211" y="6804"/>
                </a:lnTo>
                <a:close/>
                <a:moveTo>
                  <a:pt x="20696" y="6645"/>
                </a:moveTo>
                <a:lnTo>
                  <a:pt x="20696" y="6654"/>
                </a:lnTo>
                <a:lnTo>
                  <a:pt x="20705" y="6662"/>
                </a:lnTo>
                <a:lnTo>
                  <a:pt x="20705" y="6654"/>
                </a:lnTo>
                <a:close/>
                <a:moveTo>
                  <a:pt x="20255" y="6804"/>
                </a:moveTo>
                <a:lnTo>
                  <a:pt x="20264" y="6804"/>
                </a:lnTo>
                <a:lnTo>
                  <a:pt x="20264" y="6795"/>
                </a:lnTo>
                <a:lnTo>
                  <a:pt x="20255" y="6795"/>
                </a:lnTo>
                <a:close/>
                <a:moveTo>
                  <a:pt x="21649" y="5560"/>
                </a:moveTo>
                <a:lnTo>
                  <a:pt x="21649" y="5551"/>
                </a:lnTo>
                <a:lnTo>
                  <a:pt x="21640" y="5551"/>
                </a:lnTo>
                <a:lnTo>
                  <a:pt x="21640" y="5560"/>
                </a:lnTo>
                <a:lnTo>
                  <a:pt x="21649" y="5569"/>
                </a:lnTo>
                <a:close/>
                <a:moveTo>
                  <a:pt x="20264" y="6777"/>
                </a:moveTo>
                <a:lnTo>
                  <a:pt x="20255" y="6777"/>
                </a:lnTo>
                <a:lnTo>
                  <a:pt x="20255" y="6786"/>
                </a:lnTo>
                <a:close/>
                <a:moveTo>
                  <a:pt x="21296" y="5957"/>
                </a:moveTo>
                <a:lnTo>
                  <a:pt x="21287" y="5957"/>
                </a:lnTo>
                <a:lnTo>
                  <a:pt x="21287" y="5948"/>
                </a:lnTo>
                <a:lnTo>
                  <a:pt x="21279" y="5948"/>
                </a:lnTo>
                <a:lnTo>
                  <a:pt x="21270" y="5948"/>
                </a:lnTo>
                <a:lnTo>
                  <a:pt x="21279" y="5957"/>
                </a:lnTo>
                <a:lnTo>
                  <a:pt x="21287" y="5966"/>
                </a:lnTo>
                <a:lnTo>
                  <a:pt x="21305" y="5975"/>
                </a:lnTo>
                <a:lnTo>
                  <a:pt x="21314" y="5975"/>
                </a:lnTo>
                <a:lnTo>
                  <a:pt x="21314" y="5966"/>
                </a:lnTo>
                <a:close/>
                <a:moveTo>
                  <a:pt x="21649" y="5463"/>
                </a:moveTo>
                <a:lnTo>
                  <a:pt x="21658" y="5463"/>
                </a:lnTo>
                <a:lnTo>
                  <a:pt x="21658" y="5454"/>
                </a:lnTo>
                <a:lnTo>
                  <a:pt x="21649" y="5445"/>
                </a:lnTo>
                <a:lnTo>
                  <a:pt x="21649" y="5454"/>
                </a:lnTo>
                <a:close/>
                <a:moveTo>
                  <a:pt x="21543" y="5295"/>
                </a:moveTo>
                <a:lnTo>
                  <a:pt x="21534" y="5295"/>
                </a:lnTo>
                <a:lnTo>
                  <a:pt x="21534" y="5304"/>
                </a:lnTo>
                <a:close/>
                <a:moveTo>
                  <a:pt x="20220" y="6804"/>
                </a:moveTo>
                <a:lnTo>
                  <a:pt x="20220" y="6812"/>
                </a:lnTo>
                <a:lnTo>
                  <a:pt x="20229" y="6812"/>
                </a:lnTo>
                <a:lnTo>
                  <a:pt x="20229" y="6804"/>
                </a:lnTo>
                <a:close/>
                <a:moveTo>
                  <a:pt x="19699" y="7651"/>
                </a:moveTo>
                <a:lnTo>
                  <a:pt x="19699" y="7660"/>
                </a:lnTo>
                <a:lnTo>
                  <a:pt x="19708" y="7660"/>
                </a:lnTo>
                <a:lnTo>
                  <a:pt x="19717" y="7651"/>
                </a:lnTo>
                <a:lnTo>
                  <a:pt x="19708" y="7651"/>
                </a:lnTo>
                <a:close/>
                <a:moveTo>
                  <a:pt x="19885" y="7466"/>
                </a:moveTo>
                <a:lnTo>
                  <a:pt x="19876" y="7457"/>
                </a:lnTo>
                <a:lnTo>
                  <a:pt x="19876" y="7466"/>
                </a:lnTo>
                <a:lnTo>
                  <a:pt x="19876" y="7474"/>
                </a:lnTo>
                <a:lnTo>
                  <a:pt x="19885" y="7474"/>
                </a:lnTo>
                <a:close/>
                <a:moveTo>
                  <a:pt x="19893" y="7492"/>
                </a:moveTo>
                <a:lnTo>
                  <a:pt x="19893" y="7501"/>
                </a:lnTo>
                <a:lnTo>
                  <a:pt x="19902" y="7501"/>
                </a:lnTo>
                <a:lnTo>
                  <a:pt x="19902" y="7492"/>
                </a:lnTo>
                <a:close/>
                <a:moveTo>
                  <a:pt x="19708" y="7642"/>
                </a:moveTo>
                <a:lnTo>
                  <a:pt x="19717" y="7642"/>
                </a:lnTo>
                <a:lnTo>
                  <a:pt x="19717" y="7633"/>
                </a:lnTo>
                <a:lnTo>
                  <a:pt x="19708" y="7633"/>
                </a:lnTo>
                <a:close/>
                <a:moveTo>
                  <a:pt x="20008" y="7589"/>
                </a:moveTo>
                <a:lnTo>
                  <a:pt x="19999" y="7589"/>
                </a:lnTo>
                <a:lnTo>
                  <a:pt x="19990" y="7589"/>
                </a:lnTo>
                <a:lnTo>
                  <a:pt x="19990" y="7598"/>
                </a:lnTo>
                <a:lnTo>
                  <a:pt x="19999" y="7598"/>
                </a:lnTo>
                <a:lnTo>
                  <a:pt x="19999" y="7616"/>
                </a:lnTo>
                <a:lnTo>
                  <a:pt x="20008" y="7616"/>
                </a:lnTo>
                <a:lnTo>
                  <a:pt x="20008" y="7607"/>
                </a:lnTo>
                <a:lnTo>
                  <a:pt x="20008" y="7598"/>
                </a:lnTo>
                <a:close/>
                <a:moveTo>
                  <a:pt x="20008" y="8145"/>
                </a:moveTo>
                <a:lnTo>
                  <a:pt x="20017" y="8154"/>
                </a:lnTo>
                <a:lnTo>
                  <a:pt x="20017" y="8145"/>
                </a:lnTo>
                <a:close/>
                <a:moveTo>
                  <a:pt x="19929" y="7518"/>
                </a:moveTo>
                <a:lnTo>
                  <a:pt x="19929" y="7527"/>
                </a:lnTo>
                <a:close/>
                <a:moveTo>
                  <a:pt x="19946" y="7563"/>
                </a:moveTo>
                <a:lnTo>
                  <a:pt x="19946" y="7571"/>
                </a:lnTo>
                <a:lnTo>
                  <a:pt x="19955" y="7563"/>
                </a:lnTo>
                <a:close/>
                <a:moveTo>
                  <a:pt x="22425" y="3848"/>
                </a:moveTo>
                <a:lnTo>
                  <a:pt x="22417" y="3857"/>
                </a:lnTo>
                <a:lnTo>
                  <a:pt x="22408" y="3866"/>
                </a:lnTo>
                <a:lnTo>
                  <a:pt x="22417" y="3866"/>
                </a:lnTo>
                <a:lnTo>
                  <a:pt x="22425" y="3866"/>
                </a:lnTo>
                <a:lnTo>
                  <a:pt x="22434" y="3866"/>
                </a:lnTo>
                <a:lnTo>
                  <a:pt x="22443" y="3848"/>
                </a:lnTo>
                <a:lnTo>
                  <a:pt x="22434" y="3848"/>
                </a:lnTo>
                <a:close/>
                <a:moveTo>
                  <a:pt x="26140" y="8975"/>
                </a:moveTo>
                <a:lnTo>
                  <a:pt x="26140" y="8984"/>
                </a:lnTo>
                <a:close/>
                <a:moveTo>
                  <a:pt x="26157" y="4122"/>
                </a:moveTo>
                <a:lnTo>
                  <a:pt x="26149" y="4122"/>
                </a:lnTo>
                <a:lnTo>
                  <a:pt x="26140" y="4122"/>
                </a:lnTo>
                <a:lnTo>
                  <a:pt x="26131" y="4130"/>
                </a:lnTo>
                <a:lnTo>
                  <a:pt x="26140" y="4130"/>
                </a:lnTo>
                <a:close/>
                <a:moveTo>
                  <a:pt x="26149" y="9337"/>
                </a:moveTo>
                <a:lnTo>
                  <a:pt x="26140" y="9345"/>
                </a:lnTo>
                <a:lnTo>
                  <a:pt x="26131" y="9345"/>
                </a:lnTo>
                <a:lnTo>
                  <a:pt x="26122" y="9345"/>
                </a:lnTo>
                <a:lnTo>
                  <a:pt x="26131" y="9354"/>
                </a:lnTo>
                <a:lnTo>
                  <a:pt x="26140" y="9363"/>
                </a:lnTo>
                <a:lnTo>
                  <a:pt x="26149" y="9363"/>
                </a:lnTo>
                <a:lnTo>
                  <a:pt x="26157" y="9363"/>
                </a:lnTo>
                <a:lnTo>
                  <a:pt x="26166" y="9354"/>
                </a:lnTo>
                <a:lnTo>
                  <a:pt x="26157" y="9345"/>
                </a:lnTo>
                <a:close/>
                <a:moveTo>
                  <a:pt x="26149" y="3292"/>
                </a:moveTo>
                <a:lnTo>
                  <a:pt x="26157" y="3292"/>
                </a:lnTo>
                <a:lnTo>
                  <a:pt x="26149" y="3283"/>
                </a:lnTo>
                <a:lnTo>
                  <a:pt x="26140" y="3283"/>
                </a:lnTo>
                <a:lnTo>
                  <a:pt x="26122" y="3274"/>
                </a:lnTo>
                <a:lnTo>
                  <a:pt x="26113" y="3274"/>
                </a:lnTo>
                <a:lnTo>
                  <a:pt x="26104" y="3257"/>
                </a:lnTo>
                <a:lnTo>
                  <a:pt x="26096" y="3265"/>
                </a:lnTo>
                <a:lnTo>
                  <a:pt x="26096" y="3274"/>
                </a:lnTo>
                <a:lnTo>
                  <a:pt x="26104" y="3274"/>
                </a:lnTo>
                <a:lnTo>
                  <a:pt x="26131" y="3292"/>
                </a:lnTo>
                <a:close/>
                <a:moveTo>
                  <a:pt x="25257" y="11128"/>
                </a:moveTo>
                <a:lnTo>
                  <a:pt x="25257" y="11119"/>
                </a:lnTo>
                <a:lnTo>
                  <a:pt x="25257" y="11110"/>
                </a:lnTo>
                <a:lnTo>
                  <a:pt x="25249" y="11110"/>
                </a:lnTo>
                <a:lnTo>
                  <a:pt x="25249" y="11119"/>
                </a:lnTo>
                <a:close/>
                <a:moveTo>
                  <a:pt x="26096" y="4148"/>
                </a:moveTo>
                <a:lnTo>
                  <a:pt x="26078" y="4148"/>
                </a:lnTo>
                <a:lnTo>
                  <a:pt x="26060" y="4148"/>
                </a:lnTo>
                <a:lnTo>
                  <a:pt x="26051" y="4148"/>
                </a:lnTo>
                <a:lnTo>
                  <a:pt x="26043" y="4148"/>
                </a:lnTo>
                <a:lnTo>
                  <a:pt x="26034" y="4148"/>
                </a:lnTo>
                <a:lnTo>
                  <a:pt x="26043" y="4157"/>
                </a:lnTo>
                <a:lnTo>
                  <a:pt x="26051" y="4148"/>
                </a:lnTo>
                <a:lnTo>
                  <a:pt x="26069" y="4157"/>
                </a:lnTo>
                <a:lnTo>
                  <a:pt x="26078" y="4157"/>
                </a:lnTo>
                <a:lnTo>
                  <a:pt x="26087" y="4148"/>
                </a:lnTo>
                <a:lnTo>
                  <a:pt x="26104" y="4148"/>
                </a:lnTo>
                <a:close/>
                <a:moveTo>
                  <a:pt x="25205" y="8445"/>
                </a:moveTo>
                <a:lnTo>
                  <a:pt x="25205" y="8436"/>
                </a:lnTo>
                <a:close/>
                <a:moveTo>
                  <a:pt x="26166" y="8683"/>
                </a:moveTo>
                <a:lnTo>
                  <a:pt x="26157" y="8683"/>
                </a:lnTo>
                <a:lnTo>
                  <a:pt x="26166" y="8683"/>
                </a:lnTo>
                <a:lnTo>
                  <a:pt x="26157" y="8683"/>
                </a:lnTo>
                <a:close/>
                <a:moveTo>
                  <a:pt x="16232" y="4784"/>
                </a:moveTo>
                <a:lnTo>
                  <a:pt x="16232" y="4775"/>
                </a:lnTo>
                <a:lnTo>
                  <a:pt x="16223" y="4775"/>
                </a:lnTo>
                <a:lnTo>
                  <a:pt x="16223" y="4784"/>
                </a:lnTo>
                <a:close/>
                <a:moveTo>
                  <a:pt x="26184" y="2692"/>
                </a:moveTo>
                <a:lnTo>
                  <a:pt x="26193" y="2692"/>
                </a:lnTo>
                <a:lnTo>
                  <a:pt x="26219" y="2692"/>
                </a:lnTo>
                <a:lnTo>
                  <a:pt x="26237" y="2692"/>
                </a:lnTo>
                <a:lnTo>
                  <a:pt x="26246" y="2692"/>
                </a:lnTo>
                <a:lnTo>
                  <a:pt x="26237" y="2683"/>
                </a:lnTo>
                <a:lnTo>
                  <a:pt x="26228" y="2674"/>
                </a:lnTo>
                <a:lnTo>
                  <a:pt x="26219" y="2665"/>
                </a:lnTo>
                <a:lnTo>
                  <a:pt x="26219" y="2657"/>
                </a:lnTo>
                <a:lnTo>
                  <a:pt x="26237" y="2665"/>
                </a:lnTo>
                <a:lnTo>
                  <a:pt x="26246" y="2674"/>
                </a:lnTo>
                <a:lnTo>
                  <a:pt x="26254" y="2674"/>
                </a:lnTo>
                <a:lnTo>
                  <a:pt x="26272" y="2683"/>
                </a:lnTo>
                <a:lnTo>
                  <a:pt x="26281" y="2674"/>
                </a:lnTo>
                <a:lnTo>
                  <a:pt x="26281" y="2665"/>
                </a:lnTo>
                <a:lnTo>
                  <a:pt x="26281" y="2657"/>
                </a:lnTo>
                <a:lnTo>
                  <a:pt x="26281" y="2648"/>
                </a:lnTo>
                <a:lnTo>
                  <a:pt x="26298" y="2639"/>
                </a:lnTo>
                <a:lnTo>
                  <a:pt x="26316" y="2630"/>
                </a:lnTo>
                <a:lnTo>
                  <a:pt x="26325" y="2630"/>
                </a:lnTo>
                <a:lnTo>
                  <a:pt x="26334" y="2630"/>
                </a:lnTo>
                <a:lnTo>
                  <a:pt x="26343" y="2630"/>
                </a:lnTo>
                <a:lnTo>
                  <a:pt x="26343" y="2612"/>
                </a:lnTo>
                <a:lnTo>
                  <a:pt x="26334" y="2612"/>
                </a:lnTo>
                <a:lnTo>
                  <a:pt x="26307" y="2612"/>
                </a:lnTo>
                <a:lnTo>
                  <a:pt x="26307" y="2604"/>
                </a:lnTo>
                <a:lnTo>
                  <a:pt x="26298" y="2595"/>
                </a:lnTo>
                <a:lnTo>
                  <a:pt x="26290" y="2604"/>
                </a:lnTo>
                <a:lnTo>
                  <a:pt x="26281" y="2604"/>
                </a:lnTo>
                <a:lnTo>
                  <a:pt x="26281" y="2595"/>
                </a:lnTo>
                <a:lnTo>
                  <a:pt x="26290" y="2595"/>
                </a:lnTo>
                <a:lnTo>
                  <a:pt x="26281" y="2586"/>
                </a:lnTo>
                <a:lnTo>
                  <a:pt x="26254" y="2568"/>
                </a:lnTo>
                <a:lnTo>
                  <a:pt x="26237" y="2559"/>
                </a:lnTo>
                <a:lnTo>
                  <a:pt x="26228" y="2551"/>
                </a:lnTo>
                <a:lnTo>
                  <a:pt x="26210" y="2533"/>
                </a:lnTo>
                <a:lnTo>
                  <a:pt x="26193" y="2515"/>
                </a:lnTo>
                <a:lnTo>
                  <a:pt x="26175" y="2515"/>
                </a:lnTo>
                <a:lnTo>
                  <a:pt x="26157" y="2515"/>
                </a:lnTo>
                <a:lnTo>
                  <a:pt x="26140" y="2515"/>
                </a:lnTo>
                <a:lnTo>
                  <a:pt x="26131" y="2506"/>
                </a:lnTo>
                <a:lnTo>
                  <a:pt x="26104" y="2506"/>
                </a:lnTo>
                <a:lnTo>
                  <a:pt x="26131" y="2515"/>
                </a:lnTo>
                <a:lnTo>
                  <a:pt x="26140" y="2515"/>
                </a:lnTo>
                <a:lnTo>
                  <a:pt x="26131" y="2524"/>
                </a:lnTo>
                <a:lnTo>
                  <a:pt x="26104" y="2515"/>
                </a:lnTo>
                <a:lnTo>
                  <a:pt x="26096" y="2515"/>
                </a:lnTo>
                <a:lnTo>
                  <a:pt x="26087" y="2515"/>
                </a:lnTo>
                <a:lnTo>
                  <a:pt x="26087" y="2524"/>
                </a:lnTo>
                <a:lnTo>
                  <a:pt x="26087" y="2533"/>
                </a:lnTo>
                <a:lnTo>
                  <a:pt x="26078" y="2533"/>
                </a:lnTo>
                <a:lnTo>
                  <a:pt x="26078" y="2524"/>
                </a:lnTo>
                <a:lnTo>
                  <a:pt x="26078" y="2515"/>
                </a:lnTo>
                <a:lnTo>
                  <a:pt x="26087" y="2506"/>
                </a:lnTo>
                <a:lnTo>
                  <a:pt x="26096" y="2506"/>
                </a:lnTo>
                <a:lnTo>
                  <a:pt x="26069" y="2498"/>
                </a:lnTo>
                <a:lnTo>
                  <a:pt x="26060" y="2498"/>
                </a:lnTo>
                <a:lnTo>
                  <a:pt x="26051" y="2489"/>
                </a:lnTo>
                <a:lnTo>
                  <a:pt x="26034" y="2498"/>
                </a:lnTo>
                <a:lnTo>
                  <a:pt x="25999" y="2498"/>
                </a:lnTo>
                <a:lnTo>
                  <a:pt x="25990" y="2498"/>
                </a:lnTo>
                <a:lnTo>
                  <a:pt x="25990" y="2506"/>
                </a:lnTo>
                <a:lnTo>
                  <a:pt x="25999" y="2506"/>
                </a:lnTo>
                <a:lnTo>
                  <a:pt x="26007" y="2506"/>
                </a:lnTo>
                <a:lnTo>
                  <a:pt x="26016" y="2515"/>
                </a:lnTo>
                <a:lnTo>
                  <a:pt x="26025" y="2515"/>
                </a:lnTo>
                <a:lnTo>
                  <a:pt x="26025" y="2524"/>
                </a:lnTo>
                <a:lnTo>
                  <a:pt x="26025" y="2533"/>
                </a:lnTo>
                <a:lnTo>
                  <a:pt x="26025" y="2542"/>
                </a:lnTo>
                <a:lnTo>
                  <a:pt x="26025" y="2551"/>
                </a:lnTo>
                <a:lnTo>
                  <a:pt x="26016" y="2551"/>
                </a:lnTo>
                <a:lnTo>
                  <a:pt x="26016" y="2559"/>
                </a:lnTo>
                <a:lnTo>
                  <a:pt x="26025" y="2568"/>
                </a:lnTo>
                <a:lnTo>
                  <a:pt x="26034" y="2568"/>
                </a:lnTo>
                <a:lnTo>
                  <a:pt x="26043" y="2577"/>
                </a:lnTo>
                <a:lnTo>
                  <a:pt x="26043" y="2586"/>
                </a:lnTo>
                <a:lnTo>
                  <a:pt x="26034" y="2595"/>
                </a:lnTo>
                <a:lnTo>
                  <a:pt x="26034" y="2604"/>
                </a:lnTo>
                <a:lnTo>
                  <a:pt x="26025" y="2604"/>
                </a:lnTo>
                <a:lnTo>
                  <a:pt x="26025" y="2586"/>
                </a:lnTo>
                <a:lnTo>
                  <a:pt x="26025" y="2577"/>
                </a:lnTo>
                <a:lnTo>
                  <a:pt x="26016" y="2577"/>
                </a:lnTo>
                <a:lnTo>
                  <a:pt x="26007" y="2586"/>
                </a:lnTo>
                <a:lnTo>
                  <a:pt x="25999" y="2595"/>
                </a:lnTo>
                <a:lnTo>
                  <a:pt x="25999" y="2586"/>
                </a:lnTo>
                <a:lnTo>
                  <a:pt x="25999" y="2577"/>
                </a:lnTo>
                <a:lnTo>
                  <a:pt x="25990" y="2568"/>
                </a:lnTo>
                <a:lnTo>
                  <a:pt x="25981" y="2559"/>
                </a:lnTo>
                <a:lnTo>
                  <a:pt x="25963" y="2559"/>
                </a:lnTo>
                <a:lnTo>
                  <a:pt x="25963" y="2542"/>
                </a:lnTo>
                <a:lnTo>
                  <a:pt x="25972" y="2542"/>
                </a:lnTo>
                <a:lnTo>
                  <a:pt x="25972" y="2524"/>
                </a:lnTo>
                <a:lnTo>
                  <a:pt x="25972" y="2515"/>
                </a:lnTo>
                <a:lnTo>
                  <a:pt x="25963" y="2506"/>
                </a:lnTo>
                <a:lnTo>
                  <a:pt x="25963" y="2498"/>
                </a:lnTo>
                <a:lnTo>
                  <a:pt x="25963" y="2489"/>
                </a:lnTo>
                <a:lnTo>
                  <a:pt x="25963" y="2480"/>
                </a:lnTo>
                <a:lnTo>
                  <a:pt x="25963" y="2471"/>
                </a:lnTo>
                <a:lnTo>
                  <a:pt x="25963" y="2462"/>
                </a:lnTo>
                <a:lnTo>
                  <a:pt x="25954" y="2454"/>
                </a:lnTo>
                <a:lnTo>
                  <a:pt x="25954" y="2462"/>
                </a:lnTo>
                <a:lnTo>
                  <a:pt x="25946" y="2462"/>
                </a:lnTo>
                <a:lnTo>
                  <a:pt x="25928" y="2462"/>
                </a:lnTo>
                <a:lnTo>
                  <a:pt x="25937" y="2454"/>
                </a:lnTo>
                <a:lnTo>
                  <a:pt x="25937" y="2445"/>
                </a:lnTo>
                <a:lnTo>
                  <a:pt x="25937" y="2436"/>
                </a:lnTo>
                <a:lnTo>
                  <a:pt x="25928" y="2427"/>
                </a:lnTo>
                <a:lnTo>
                  <a:pt x="25813" y="2374"/>
                </a:lnTo>
                <a:lnTo>
                  <a:pt x="25796" y="2365"/>
                </a:lnTo>
                <a:lnTo>
                  <a:pt x="25787" y="2356"/>
                </a:lnTo>
                <a:lnTo>
                  <a:pt x="25778" y="2356"/>
                </a:lnTo>
                <a:lnTo>
                  <a:pt x="25769" y="2356"/>
                </a:lnTo>
                <a:lnTo>
                  <a:pt x="25760" y="2356"/>
                </a:lnTo>
                <a:lnTo>
                  <a:pt x="25769" y="2348"/>
                </a:lnTo>
                <a:lnTo>
                  <a:pt x="25760" y="2339"/>
                </a:lnTo>
                <a:lnTo>
                  <a:pt x="25716" y="2312"/>
                </a:lnTo>
                <a:lnTo>
                  <a:pt x="25707" y="2312"/>
                </a:lnTo>
                <a:lnTo>
                  <a:pt x="25716" y="2321"/>
                </a:lnTo>
                <a:lnTo>
                  <a:pt x="25743" y="2339"/>
                </a:lnTo>
                <a:lnTo>
                  <a:pt x="25751" y="2339"/>
                </a:lnTo>
                <a:lnTo>
                  <a:pt x="25743" y="2348"/>
                </a:lnTo>
                <a:lnTo>
                  <a:pt x="25734" y="2348"/>
                </a:lnTo>
                <a:lnTo>
                  <a:pt x="25734" y="2339"/>
                </a:lnTo>
                <a:lnTo>
                  <a:pt x="25725" y="2330"/>
                </a:lnTo>
                <a:lnTo>
                  <a:pt x="25716" y="2330"/>
                </a:lnTo>
                <a:lnTo>
                  <a:pt x="25699" y="2321"/>
                </a:lnTo>
                <a:lnTo>
                  <a:pt x="25681" y="2312"/>
                </a:lnTo>
                <a:lnTo>
                  <a:pt x="25681" y="2303"/>
                </a:lnTo>
                <a:lnTo>
                  <a:pt x="25690" y="2312"/>
                </a:lnTo>
                <a:lnTo>
                  <a:pt x="25699" y="2312"/>
                </a:lnTo>
                <a:lnTo>
                  <a:pt x="25681" y="2303"/>
                </a:lnTo>
                <a:lnTo>
                  <a:pt x="25672" y="2286"/>
                </a:lnTo>
                <a:lnTo>
                  <a:pt x="25646" y="2277"/>
                </a:lnTo>
                <a:lnTo>
                  <a:pt x="25637" y="2277"/>
                </a:lnTo>
                <a:lnTo>
                  <a:pt x="25628" y="2268"/>
                </a:lnTo>
                <a:lnTo>
                  <a:pt x="25619" y="2268"/>
                </a:lnTo>
                <a:lnTo>
                  <a:pt x="25602" y="2268"/>
                </a:lnTo>
                <a:lnTo>
                  <a:pt x="25593" y="2259"/>
                </a:lnTo>
                <a:lnTo>
                  <a:pt x="25593" y="2295"/>
                </a:lnTo>
                <a:lnTo>
                  <a:pt x="25593" y="2259"/>
                </a:lnTo>
                <a:lnTo>
                  <a:pt x="25575" y="2259"/>
                </a:lnTo>
                <a:lnTo>
                  <a:pt x="25531" y="2224"/>
                </a:lnTo>
                <a:lnTo>
                  <a:pt x="25513" y="2215"/>
                </a:lnTo>
                <a:lnTo>
                  <a:pt x="25504" y="2206"/>
                </a:lnTo>
                <a:lnTo>
                  <a:pt x="25478" y="2198"/>
                </a:lnTo>
                <a:lnTo>
                  <a:pt x="25434" y="2198"/>
                </a:lnTo>
                <a:lnTo>
                  <a:pt x="25399" y="2180"/>
                </a:lnTo>
                <a:lnTo>
                  <a:pt x="25363" y="2171"/>
                </a:lnTo>
                <a:lnTo>
                  <a:pt x="25328" y="2153"/>
                </a:lnTo>
                <a:lnTo>
                  <a:pt x="25302" y="2145"/>
                </a:lnTo>
                <a:lnTo>
                  <a:pt x="25293" y="2145"/>
                </a:lnTo>
                <a:lnTo>
                  <a:pt x="25275" y="2136"/>
                </a:lnTo>
                <a:lnTo>
                  <a:pt x="25240" y="2145"/>
                </a:lnTo>
                <a:lnTo>
                  <a:pt x="25205" y="2145"/>
                </a:lnTo>
                <a:lnTo>
                  <a:pt x="25169" y="2145"/>
                </a:lnTo>
                <a:lnTo>
                  <a:pt x="25143" y="2145"/>
                </a:lnTo>
                <a:lnTo>
                  <a:pt x="25125" y="2145"/>
                </a:lnTo>
                <a:lnTo>
                  <a:pt x="25107" y="2136"/>
                </a:lnTo>
                <a:lnTo>
                  <a:pt x="25099" y="2136"/>
                </a:lnTo>
                <a:lnTo>
                  <a:pt x="25099" y="2153"/>
                </a:lnTo>
                <a:lnTo>
                  <a:pt x="25081" y="2145"/>
                </a:lnTo>
                <a:lnTo>
                  <a:pt x="25063" y="2136"/>
                </a:lnTo>
                <a:lnTo>
                  <a:pt x="25046" y="2127"/>
                </a:lnTo>
                <a:lnTo>
                  <a:pt x="25002" y="2127"/>
                </a:lnTo>
                <a:lnTo>
                  <a:pt x="24949" y="2118"/>
                </a:lnTo>
                <a:lnTo>
                  <a:pt x="24913" y="2118"/>
                </a:lnTo>
                <a:lnTo>
                  <a:pt x="24887" y="2109"/>
                </a:lnTo>
                <a:lnTo>
                  <a:pt x="24896" y="2136"/>
                </a:lnTo>
                <a:lnTo>
                  <a:pt x="24887" y="2145"/>
                </a:lnTo>
                <a:lnTo>
                  <a:pt x="24878" y="2162"/>
                </a:lnTo>
                <a:lnTo>
                  <a:pt x="24869" y="2171"/>
                </a:lnTo>
                <a:lnTo>
                  <a:pt x="24869" y="2180"/>
                </a:lnTo>
                <a:lnTo>
                  <a:pt x="24896" y="2180"/>
                </a:lnTo>
                <a:lnTo>
                  <a:pt x="24905" y="2206"/>
                </a:lnTo>
                <a:lnTo>
                  <a:pt x="24922" y="2224"/>
                </a:lnTo>
                <a:lnTo>
                  <a:pt x="24931" y="2242"/>
                </a:lnTo>
                <a:lnTo>
                  <a:pt x="24922" y="2251"/>
                </a:lnTo>
                <a:lnTo>
                  <a:pt x="24896" y="2277"/>
                </a:lnTo>
                <a:lnTo>
                  <a:pt x="24860" y="2286"/>
                </a:lnTo>
                <a:lnTo>
                  <a:pt x="24825" y="2286"/>
                </a:lnTo>
                <a:lnTo>
                  <a:pt x="24808" y="2268"/>
                </a:lnTo>
                <a:lnTo>
                  <a:pt x="24799" y="2251"/>
                </a:lnTo>
                <a:lnTo>
                  <a:pt x="24772" y="2233"/>
                </a:lnTo>
                <a:lnTo>
                  <a:pt x="24746" y="2224"/>
                </a:lnTo>
                <a:lnTo>
                  <a:pt x="24737" y="2224"/>
                </a:lnTo>
                <a:lnTo>
                  <a:pt x="24728" y="2224"/>
                </a:lnTo>
                <a:lnTo>
                  <a:pt x="24719" y="2198"/>
                </a:lnTo>
                <a:lnTo>
                  <a:pt x="24719" y="2180"/>
                </a:lnTo>
                <a:lnTo>
                  <a:pt x="24710" y="2180"/>
                </a:lnTo>
                <a:lnTo>
                  <a:pt x="24702" y="2171"/>
                </a:lnTo>
                <a:lnTo>
                  <a:pt x="24693" y="2162"/>
                </a:lnTo>
                <a:lnTo>
                  <a:pt x="24675" y="2162"/>
                </a:lnTo>
                <a:lnTo>
                  <a:pt x="24640" y="2189"/>
                </a:lnTo>
                <a:lnTo>
                  <a:pt x="24622" y="2189"/>
                </a:lnTo>
                <a:lnTo>
                  <a:pt x="24560" y="2189"/>
                </a:lnTo>
                <a:lnTo>
                  <a:pt x="24543" y="2180"/>
                </a:lnTo>
                <a:lnTo>
                  <a:pt x="24446" y="2180"/>
                </a:lnTo>
                <a:lnTo>
                  <a:pt x="24428" y="2162"/>
                </a:lnTo>
                <a:lnTo>
                  <a:pt x="24410" y="2162"/>
                </a:lnTo>
                <a:lnTo>
                  <a:pt x="24393" y="2162"/>
                </a:lnTo>
                <a:lnTo>
                  <a:pt x="24375" y="2171"/>
                </a:lnTo>
                <a:lnTo>
                  <a:pt x="24358" y="2162"/>
                </a:lnTo>
                <a:lnTo>
                  <a:pt x="24331" y="2171"/>
                </a:lnTo>
                <a:lnTo>
                  <a:pt x="24296" y="2171"/>
                </a:lnTo>
                <a:lnTo>
                  <a:pt x="24278" y="2180"/>
                </a:lnTo>
                <a:lnTo>
                  <a:pt x="24261" y="2189"/>
                </a:lnTo>
                <a:lnTo>
                  <a:pt x="24234" y="2206"/>
                </a:lnTo>
                <a:lnTo>
                  <a:pt x="24225" y="2215"/>
                </a:lnTo>
                <a:lnTo>
                  <a:pt x="24225" y="2233"/>
                </a:lnTo>
                <a:lnTo>
                  <a:pt x="24234" y="2251"/>
                </a:lnTo>
                <a:lnTo>
                  <a:pt x="24234" y="2268"/>
                </a:lnTo>
                <a:lnTo>
                  <a:pt x="24225" y="2277"/>
                </a:lnTo>
                <a:lnTo>
                  <a:pt x="24216" y="2277"/>
                </a:lnTo>
                <a:lnTo>
                  <a:pt x="24208" y="2303"/>
                </a:lnTo>
                <a:lnTo>
                  <a:pt x="24199" y="2312"/>
                </a:lnTo>
                <a:lnTo>
                  <a:pt x="24181" y="2321"/>
                </a:lnTo>
                <a:lnTo>
                  <a:pt x="24190" y="2312"/>
                </a:lnTo>
                <a:lnTo>
                  <a:pt x="24199" y="2303"/>
                </a:lnTo>
                <a:lnTo>
                  <a:pt x="24216" y="2268"/>
                </a:lnTo>
                <a:lnTo>
                  <a:pt x="24216" y="2259"/>
                </a:lnTo>
                <a:lnTo>
                  <a:pt x="24199" y="2251"/>
                </a:lnTo>
                <a:lnTo>
                  <a:pt x="24199" y="2242"/>
                </a:lnTo>
                <a:lnTo>
                  <a:pt x="24190" y="2215"/>
                </a:lnTo>
                <a:lnTo>
                  <a:pt x="24190" y="2198"/>
                </a:lnTo>
                <a:lnTo>
                  <a:pt x="24181" y="2180"/>
                </a:lnTo>
                <a:lnTo>
                  <a:pt x="24172" y="2171"/>
                </a:lnTo>
                <a:lnTo>
                  <a:pt x="24128" y="2162"/>
                </a:lnTo>
                <a:lnTo>
                  <a:pt x="24102" y="2153"/>
                </a:lnTo>
                <a:lnTo>
                  <a:pt x="24102" y="2145"/>
                </a:lnTo>
                <a:lnTo>
                  <a:pt x="24111" y="2127"/>
                </a:lnTo>
                <a:lnTo>
                  <a:pt x="24102" y="2118"/>
                </a:lnTo>
                <a:lnTo>
                  <a:pt x="24111" y="2109"/>
                </a:lnTo>
                <a:lnTo>
                  <a:pt x="24119" y="2101"/>
                </a:lnTo>
                <a:lnTo>
                  <a:pt x="24119" y="2083"/>
                </a:lnTo>
                <a:lnTo>
                  <a:pt x="24119" y="2074"/>
                </a:lnTo>
                <a:lnTo>
                  <a:pt x="24111" y="2056"/>
                </a:lnTo>
                <a:lnTo>
                  <a:pt x="24102" y="2048"/>
                </a:lnTo>
                <a:lnTo>
                  <a:pt x="24102" y="2039"/>
                </a:lnTo>
                <a:lnTo>
                  <a:pt x="24066" y="2021"/>
                </a:lnTo>
                <a:lnTo>
                  <a:pt x="24022" y="2003"/>
                </a:lnTo>
                <a:lnTo>
                  <a:pt x="23978" y="1986"/>
                </a:lnTo>
                <a:lnTo>
                  <a:pt x="23934" y="1986"/>
                </a:lnTo>
                <a:lnTo>
                  <a:pt x="23872" y="1977"/>
                </a:lnTo>
                <a:lnTo>
                  <a:pt x="23819" y="1977"/>
                </a:lnTo>
                <a:lnTo>
                  <a:pt x="23793" y="1986"/>
                </a:lnTo>
                <a:lnTo>
                  <a:pt x="23749" y="1986"/>
                </a:lnTo>
                <a:lnTo>
                  <a:pt x="23705" y="1995"/>
                </a:lnTo>
                <a:lnTo>
                  <a:pt x="23661" y="2012"/>
                </a:lnTo>
                <a:lnTo>
                  <a:pt x="23634" y="2012"/>
                </a:lnTo>
                <a:lnTo>
                  <a:pt x="23590" y="2012"/>
                </a:lnTo>
                <a:lnTo>
                  <a:pt x="23564" y="2012"/>
                </a:lnTo>
                <a:lnTo>
                  <a:pt x="23511" y="1995"/>
                </a:lnTo>
                <a:lnTo>
                  <a:pt x="23528" y="1995"/>
                </a:lnTo>
                <a:lnTo>
                  <a:pt x="23537" y="1995"/>
                </a:lnTo>
                <a:lnTo>
                  <a:pt x="23511" y="1968"/>
                </a:lnTo>
                <a:lnTo>
                  <a:pt x="23502" y="1959"/>
                </a:lnTo>
                <a:lnTo>
                  <a:pt x="23467" y="1942"/>
                </a:lnTo>
                <a:lnTo>
                  <a:pt x="23458" y="1942"/>
                </a:lnTo>
                <a:lnTo>
                  <a:pt x="23440" y="1942"/>
                </a:lnTo>
                <a:lnTo>
                  <a:pt x="23405" y="1959"/>
                </a:lnTo>
                <a:lnTo>
                  <a:pt x="23387" y="1959"/>
                </a:lnTo>
                <a:lnTo>
                  <a:pt x="23414" y="1950"/>
                </a:lnTo>
                <a:lnTo>
                  <a:pt x="23422" y="1942"/>
                </a:lnTo>
                <a:lnTo>
                  <a:pt x="23431" y="1933"/>
                </a:lnTo>
                <a:lnTo>
                  <a:pt x="23431" y="1924"/>
                </a:lnTo>
                <a:lnTo>
                  <a:pt x="23387" y="1924"/>
                </a:lnTo>
                <a:lnTo>
                  <a:pt x="23378" y="1915"/>
                </a:lnTo>
                <a:lnTo>
                  <a:pt x="23369" y="1915"/>
                </a:lnTo>
                <a:lnTo>
                  <a:pt x="23343" y="1906"/>
                </a:lnTo>
                <a:lnTo>
                  <a:pt x="23325" y="1898"/>
                </a:lnTo>
                <a:lnTo>
                  <a:pt x="23308" y="1898"/>
                </a:lnTo>
                <a:lnTo>
                  <a:pt x="23308" y="1889"/>
                </a:lnTo>
                <a:lnTo>
                  <a:pt x="23317" y="1889"/>
                </a:lnTo>
                <a:lnTo>
                  <a:pt x="23334" y="1880"/>
                </a:lnTo>
                <a:lnTo>
                  <a:pt x="23378" y="1880"/>
                </a:lnTo>
                <a:lnTo>
                  <a:pt x="23387" y="1871"/>
                </a:lnTo>
                <a:lnTo>
                  <a:pt x="23387" y="1862"/>
                </a:lnTo>
                <a:lnTo>
                  <a:pt x="23378" y="1862"/>
                </a:lnTo>
                <a:lnTo>
                  <a:pt x="23369" y="1845"/>
                </a:lnTo>
                <a:lnTo>
                  <a:pt x="23343" y="1836"/>
                </a:lnTo>
                <a:lnTo>
                  <a:pt x="23308" y="1827"/>
                </a:lnTo>
                <a:lnTo>
                  <a:pt x="23264" y="1818"/>
                </a:lnTo>
                <a:lnTo>
                  <a:pt x="23193" y="1809"/>
                </a:lnTo>
                <a:lnTo>
                  <a:pt x="23184" y="1809"/>
                </a:lnTo>
                <a:lnTo>
                  <a:pt x="23175" y="1818"/>
                </a:lnTo>
                <a:lnTo>
                  <a:pt x="23158" y="1827"/>
                </a:lnTo>
                <a:lnTo>
                  <a:pt x="23114" y="1871"/>
                </a:lnTo>
                <a:lnTo>
                  <a:pt x="23096" y="1880"/>
                </a:lnTo>
                <a:lnTo>
                  <a:pt x="23078" y="1889"/>
                </a:lnTo>
                <a:lnTo>
                  <a:pt x="23025" y="1898"/>
                </a:lnTo>
                <a:lnTo>
                  <a:pt x="23017" y="1889"/>
                </a:lnTo>
                <a:lnTo>
                  <a:pt x="23025" y="1880"/>
                </a:lnTo>
                <a:lnTo>
                  <a:pt x="23017" y="1871"/>
                </a:lnTo>
                <a:lnTo>
                  <a:pt x="23025" y="1871"/>
                </a:lnTo>
                <a:lnTo>
                  <a:pt x="23034" y="1871"/>
                </a:lnTo>
                <a:lnTo>
                  <a:pt x="23043" y="1871"/>
                </a:lnTo>
                <a:lnTo>
                  <a:pt x="23069" y="1862"/>
                </a:lnTo>
                <a:lnTo>
                  <a:pt x="23069" y="1853"/>
                </a:lnTo>
                <a:lnTo>
                  <a:pt x="23061" y="1845"/>
                </a:lnTo>
                <a:lnTo>
                  <a:pt x="23069" y="1836"/>
                </a:lnTo>
                <a:lnTo>
                  <a:pt x="23069" y="1827"/>
                </a:lnTo>
                <a:lnTo>
                  <a:pt x="23078" y="1827"/>
                </a:lnTo>
                <a:lnTo>
                  <a:pt x="23096" y="1836"/>
                </a:lnTo>
                <a:lnTo>
                  <a:pt x="23105" y="1836"/>
                </a:lnTo>
                <a:lnTo>
                  <a:pt x="23087" y="1862"/>
                </a:lnTo>
                <a:lnTo>
                  <a:pt x="23096" y="1862"/>
                </a:lnTo>
                <a:lnTo>
                  <a:pt x="23122" y="1853"/>
                </a:lnTo>
                <a:lnTo>
                  <a:pt x="23131" y="1845"/>
                </a:lnTo>
                <a:lnTo>
                  <a:pt x="23149" y="1827"/>
                </a:lnTo>
                <a:lnTo>
                  <a:pt x="23149" y="1818"/>
                </a:lnTo>
                <a:lnTo>
                  <a:pt x="23131" y="1818"/>
                </a:lnTo>
                <a:lnTo>
                  <a:pt x="23017" y="1818"/>
                </a:lnTo>
                <a:lnTo>
                  <a:pt x="22972" y="1836"/>
                </a:lnTo>
                <a:lnTo>
                  <a:pt x="22964" y="1827"/>
                </a:lnTo>
                <a:lnTo>
                  <a:pt x="22955" y="1818"/>
                </a:lnTo>
                <a:lnTo>
                  <a:pt x="22972" y="1818"/>
                </a:lnTo>
                <a:lnTo>
                  <a:pt x="22981" y="1818"/>
                </a:lnTo>
                <a:lnTo>
                  <a:pt x="22999" y="1809"/>
                </a:lnTo>
                <a:lnTo>
                  <a:pt x="23008" y="1800"/>
                </a:lnTo>
                <a:lnTo>
                  <a:pt x="23034" y="1800"/>
                </a:lnTo>
                <a:lnTo>
                  <a:pt x="23052" y="1809"/>
                </a:lnTo>
                <a:lnTo>
                  <a:pt x="23105" y="1809"/>
                </a:lnTo>
                <a:lnTo>
                  <a:pt x="23105" y="1800"/>
                </a:lnTo>
                <a:lnTo>
                  <a:pt x="23096" y="1792"/>
                </a:lnTo>
                <a:lnTo>
                  <a:pt x="23069" y="1792"/>
                </a:lnTo>
                <a:lnTo>
                  <a:pt x="23052" y="1783"/>
                </a:lnTo>
                <a:lnTo>
                  <a:pt x="23034" y="1783"/>
                </a:lnTo>
                <a:lnTo>
                  <a:pt x="22981" y="1774"/>
                </a:lnTo>
                <a:lnTo>
                  <a:pt x="22964" y="1765"/>
                </a:lnTo>
                <a:lnTo>
                  <a:pt x="22920" y="1765"/>
                </a:lnTo>
                <a:lnTo>
                  <a:pt x="22911" y="1765"/>
                </a:lnTo>
                <a:lnTo>
                  <a:pt x="22796" y="1756"/>
                </a:lnTo>
                <a:lnTo>
                  <a:pt x="22761" y="1747"/>
                </a:lnTo>
                <a:lnTo>
                  <a:pt x="22743" y="1739"/>
                </a:lnTo>
                <a:lnTo>
                  <a:pt x="22708" y="1730"/>
                </a:lnTo>
                <a:lnTo>
                  <a:pt x="22699" y="1730"/>
                </a:lnTo>
                <a:lnTo>
                  <a:pt x="22699" y="1739"/>
                </a:lnTo>
                <a:lnTo>
                  <a:pt x="22717" y="1756"/>
                </a:lnTo>
                <a:lnTo>
                  <a:pt x="22717" y="1774"/>
                </a:lnTo>
                <a:lnTo>
                  <a:pt x="22725" y="1774"/>
                </a:lnTo>
                <a:lnTo>
                  <a:pt x="22699" y="1783"/>
                </a:lnTo>
                <a:lnTo>
                  <a:pt x="22681" y="1792"/>
                </a:lnTo>
                <a:lnTo>
                  <a:pt x="22620" y="1792"/>
                </a:lnTo>
                <a:lnTo>
                  <a:pt x="22611" y="1792"/>
                </a:lnTo>
                <a:lnTo>
                  <a:pt x="22584" y="1809"/>
                </a:lnTo>
                <a:lnTo>
                  <a:pt x="22584" y="1818"/>
                </a:lnTo>
                <a:lnTo>
                  <a:pt x="22584" y="1836"/>
                </a:lnTo>
                <a:lnTo>
                  <a:pt x="22602" y="1836"/>
                </a:lnTo>
                <a:lnTo>
                  <a:pt x="22611" y="1827"/>
                </a:lnTo>
                <a:lnTo>
                  <a:pt x="22620" y="1827"/>
                </a:lnTo>
                <a:lnTo>
                  <a:pt x="22655" y="1827"/>
                </a:lnTo>
                <a:lnTo>
                  <a:pt x="22664" y="1836"/>
                </a:lnTo>
                <a:lnTo>
                  <a:pt x="22646" y="1836"/>
                </a:lnTo>
                <a:lnTo>
                  <a:pt x="22637" y="1836"/>
                </a:lnTo>
                <a:lnTo>
                  <a:pt x="22620" y="1862"/>
                </a:lnTo>
                <a:lnTo>
                  <a:pt x="22602" y="1862"/>
                </a:lnTo>
                <a:lnTo>
                  <a:pt x="22620" y="1871"/>
                </a:lnTo>
                <a:lnTo>
                  <a:pt x="22628" y="1871"/>
                </a:lnTo>
                <a:lnTo>
                  <a:pt x="22628" y="1898"/>
                </a:lnTo>
                <a:lnTo>
                  <a:pt x="22646" y="1915"/>
                </a:lnTo>
                <a:lnTo>
                  <a:pt x="22646" y="1924"/>
                </a:lnTo>
                <a:lnTo>
                  <a:pt x="22620" y="1924"/>
                </a:lnTo>
                <a:lnTo>
                  <a:pt x="22602" y="1933"/>
                </a:lnTo>
                <a:lnTo>
                  <a:pt x="22593" y="1933"/>
                </a:lnTo>
                <a:lnTo>
                  <a:pt x="22575" y="1915"/>
                </a:lnTo>
                <a:lnTo>
                  <a:pt x="22558" y="1906"/>
                </a:lnTo>
                <a:lnTo>
                  <a:pt x="22549" y="1906"/>
                </a:lnTo>
                <a:lnTo>
                  <a:pt x="22540" y="1915"/>
                </a:lnTo>
                <a:lnTo>
                  <a:pt x="22523" y="1915"/>
                </a:lnTo>
                <a:lnTo>
                  <a:pt x="22514" y="1915"/>
                </a:lnTo>
                <a:lnTo>
                  <a:pt x="22505" y="1924"/>
                </a:lnTo>
                <a:lnTo>
                  <a:pt x="22505" y="1933"/>
                </a:lnTo>
                <a:lnTo>
                  <a:pt x="22496" y="1933"/>
                </a:lnTo>
                <a:lnTo>
                  <a:pt x="22496" y="1942"/>
                </a:lnTo>
                <a:lnTo>
                  <a:pt x="22505" y="1942"/>
                </a:lnTo>
                <a:lnTo>
                  <a:pt x="22523" y="1950"/>
                </a:lnTo>
                <a:lnTo>
                  <a:pt x="22505" y="1950"/>
                </a:lnTo>
                <a:lnTo>
                  <a:pt x="22505" y="1959"/>
                </a:lnTo>
                <a:lnTo>
                  <a:pt x="22487" y="1959"/>
                </a:lnTo>
                <a:lnTo>
                  <a:pt x="22496" y="1968"/>
                </a:lnTo>
                <a:lnTo>
                  <a:pt x="22505" y="1977"/>
                </a:lnTo>
                <a:lnTo>
                  <a:pt x="22496" y="1977"/>
                </a:lnTo>
                <a:lnTo>
                  <a:pt x="22487" y="1968"/>
                </a:lnTo>
                <a:lnTo>
                  <a:pt x="22478" y="1968"/>
                </a:lnTo>
                <a:lnTo>
                  <a:pt x="22461" y="1950"/>
                </a:lnTo>
                <a:lnTo>
                  <a:pt x="22452" y="1942"/>
                </a:lnTo>
                <a:lnTo>
                  <a:pt x="22434" y="1942"/>
                </a:lnTo>
                <a:lnTo>
                  <a:pt x="22381" y="1915"/>
                </a:lnTo>
                <a:lnTo>
                  <a:pt x="22364" y="1906"/>
                </a:lnTo>
                <a:lnTo>
                  <a:pt x="22346" y="1906"/>
                </a:lnTo>
                <a:lnTo>
                  <a:pt x="22320" y="1915"/>
                </a:lnTo>
                <a:lnTo>
                  <a:pt x="22311" y="1924"/>
                </a:lnTo>
                <a:lnTo>
                  <a:pt x="22284" y="1924"/>
                </a:lnTo>
                <a:lnTo>
                  <a:pt x="22267" y="1933"/>
                </a:lnTo>
                <a:lnTo>
                  <a:pt x="22258" y="1942"/>
                </a:lnTo>
                <a:lnTo>
                  <a:pt x="22214" y="1942"/>
                </a:lnTo>
                <a:lnTo>
                  <a:pt x="22187" y="1933"/>
                </a:lnTo>
                <a:lnTo>
                  <a:pt x="22161" y="1924"/>
                </a:lnTo>
                <a:lnTo>
                  <a:pt x="22143" y="1915"/>
                </a:lnTo>
                <a:lnTo>
                  <a:pt x="22126" y="1889"/>
                </a:lnTo>
                <a:lnTo>
                  <a:pt x="22117" y="1889"/>
                </a:lnTo>
                <a:lnTo>
                  <a:pt x="22117" y="1880"/>
                </a:lnTo>
                <a:lnTo>
                  <a:pt x="22108" y="1871"/>
                </a:lnTo>
                <a:lnTo>
                  <a:pt x="22099" y="1871"/>
                </a:lnTo>
                <a:lnTo>
                  <a:pt x="22081" y="1898"/>
                </a:lnTo>
                <a:lnTo>
                  <a:pt x="22073" y="1906"/>
                </a:lnTo>
                <a:lnTo>
                  <a:pt x="22064" y="1933"/>
                </a:lnTo>
                <a:lnTo>
                  <a:pt x="22064" y="1950"/>
                </a:lnTo>
                <a:lnTo>
                  <a:pt x="22064" y="1959"/>
                </a:lnTo>
                <a:lnTo>
                  <a:pt x="22055" y="1968"/>
                </a:lnTo>
                <a:lnTo>
                  <a:pt x="22046" y="1977"/>
                </a:lnTo>
                <a:lnTo>
                  <a:pt x="22028" y="2003"/>
                </a:lnTo>
                <a:lnTo>
                  <a:pt x="22020" y="2021"/>
                </a:lnTo>
                <a:lnTo>
                  <a:pt x="22002" y="2021"/>
                </a:lnTo>
                <a:lnTo>
                  <a:pt x="22002" y="2030"/>
                </a:lnTo>
                <a:lnTo>
                  <a:pt x="21984" y="2030"/>
                </a:lnTo>
                <a:lnTo>
                  <a:pt x="21976" y="2021"/>
                </a:lnTo>
                <a:lnTo>
                  <a:pt x="21976" y="2003"/>
                </a:lnTo>
                <a:lnTo>
                  <a:pt x="21967" y="1995"/>
                </a:lnTo>
                <a:lnTo>
                  <a:pt x="21958" y="2012"/>
                </a:lnTo>
                <a:lnTo>
                  <a:pt x="21949" y="2012"/>
                </a:lnTo>
                <a:lnTo>
                  <a:pt x="21931" y="2003"/>
                </a:lnTo>
                <a:lnTo>
                  <a:pt x="21914" y="1986"/>
                </a:lnTo>
                <a:lnTo>
                  <a:pt x="21896" y="1977"/>
                </a:lnTo>
                <a:lnTo>
                  <a:pt x="21870" y="1942"/>
                </a:lnTo>
                <a:lnTo>
                  <a:pt x="21852" y="1924"/>
                </a:lnTo>
                <a:lnTo>
                  <a:pt x="21852" y="1915"/>
                </a:lnTo>
                <a:lnTo>
                  <a:pt x="21834" y="1915"/>
                </a:lnTo>
                <a:lnTo>
                  <a:pt x="21826" y="1906"/>
                </a:lnTo>
                <a:lnTo>
                  <a:pt x="21834" y="1898"/>
                </a:lnTo>
                <a:lnTo>
                  <a:pt x="21861" y="1889"/>
                </a:lnTo>
                <a:lnTo>
                  <a:pt x="21870" y="1898"/>
                </a:lnTo>
                <a:lnTo>
                  <a:pt x="21861" y="1880"/>
                </a:lnTo>
                <a:lnTo>
                  <a:pt x="21852" y="1871"/>
                </a:lnTo>
                <a:lnTo>
                  <a:pt x="21852" y="1862"/>
                </a:lnTo>
                <a:lnTo>
                  <a:pt x="21852" y="1871"/>
                </a:lnTo>
                <a:lnTo>
                  <a:pt x="21852" y="1880"/>
                </a:lnTo>
                <a:lnTo>
                  <a:pt x="21843" y="1889"/>
                </a:lnTo>
                <a:lnTo>
                  <a:pt x="21834" y="1889"/>
                </a:lnTo>
                <a:lnTo>
                  <a:pt x="21790" y="1845"/>
                </a:lnTo>
                <a:lnTo>
                  <a:pt x="21764" y="1827"/>
                </a:lnTo>
                <a:lnTo>
                  <a:pt x="21755" y="1818"/>
                </a:lnTo>
                <a:lnTo>
                  <a:pt x="21746" y="1800"/>
                </a:lnTo>
                <a:lnTo>
                  <a:pt x="21755" y="1800"/>
                </a:lnTo>
                <a:lnTo>
                  <a:pt x="21781" y="1818"/>
                </a:lnTo>
                <a:lnTo>
                  <a:pt x="21799" y="1827"/>
                </a:lnTo>
                <a:lnTo>
                  <a:pt x="21834" y="1845"/>
                </a:lnTo>
                <a:lnTo>
                  <a:pt x="21861" y="1845"/>
                </a:lnTo>
                <a:lnTo>
                  <a:pt x="21870" y="1836"/>
                </a:lnTo>
                <a:lnTo>
                  <a:pt x="21870" y="1818"/>
                </a:lnTo>
                <a:lnTo>
                  <a:pt x="21861" y="1800"/>
                </a:lnTo>
                <a:lnTo>
                  <a:pt x="21852" y="1792"/>
                </a:lnTo>
                <a:lnTo>
                  <a:pt x="21808" y="1792"/>
                </a:lnTo>
                <a:lnTo>
                  <a:pt x="21799" y="1783"/>
                </a:lnTo>
                <a:lnTo>
                  <a:pt x="21817" y="1783"/>
                </a:lnTo>
                <a:lnTo>
                  <a:pt x="21826" y="1774"/>
                </a:lnTo>
                <a:lnTo>
                  <a:pt x="21852" y="1765"/>
                </a:lnTo>
                <a:lnTo>
                  <a:pt x="21861" y="1756"/>
                </a:lnTo>
                <a:lnTo>
                  <a:pt x="21852" y="1747"/>
                </a:lnTo>
                <a:lnTo>
                  <a:pt x="21843" y="1739"/>
                </a:lnTo>
                <a:lnTo>
                  <a:pt x="21817" y="1739"/>
                </a:lnTo>
                <a:lnTo>
                  <a:pt x="21808" y="1730"/>
                </a:lnTo>
                <a:lnTo>
                  <a:pt x="21817" y="1730"/>
                </a:lnTo>
                <a:lnTo>
                  <a:pt x="21826" y="1721"/>
                </a:lnTo>
                <a:lnTo>
                  <a:pt x="21843" y="1712"/>
                </a:lnTo>
                <a:lnTo>
                  <a:pt x="21843" y="1703"/>
                </a:lnTo>
                <a:lnTo>
                  <a:pt x="21834" y="1703"/>
                </a:lnTo>
                <a:lnTo>
                  <a:pt x="21834" y="1695"/>
                </a:lnTo>
                <a:lnTo>
                  <a:pt x="21817" y="1686"/>
                </a:lnTo>
                <a:lnTo>
                  <a:pt x="21808" y="1686"/>
                </a:lnTo>
                <a:lnTo>
                  <a:pt x="21781" y="1677"/>
                </a:lnTo>
                <a:lnTo>
                  <a:pt x="21790" y="1668"/>
                </a:lnTo>
                <a:lnTo>
                  <a:pt x="21773" y="1668"/>
                </a:lnTo>
                <a:lnTo>
                  <a:pt x="21764" y="1659"/>
                </a:lnTo>
                <a:lnTo>
                  <a:pt x="21746" y="1650"/>
                </a:lnTo>
                <a:lnTo>
                  <a:pt x="21693" y="1642"/>
                </a:lnTo>
                <a:lnTo>
                  <a:pt x="21684" y="1659"/>
                </a:lnTo>
                <a:lnTo>
                  <a:pt x="21658" y="1668"/>
                </a:lnTo>
                <a:lnTo>
                  <a:pt x="21640" y="1659"/>
                </a:lnTo>
                <a:lnTo>
                  <a:pt x="21640" y="1650"/>
                </a:lnTo>
                <a:lnTo>
                  <a:pt x="21640" y="1642"/>
                </a:lnTo>
                <a:lnTo>
                  <a:pt x="21623" y="1642"/>
                </a:lnTo>
                <a:lnTo>
                  <a:pt x="21614" y="1650"/>
                </a:lnTo>
                <a:lnTo>
                  <a:pt x="21605" y="1650"/>
                </a:lnTo>
                <a:lnTo>
                  <a:pt x="21587" y="1659"/>
                </a:lnTo>
                <a:lnTo>
                  <a:pt x="21587" y="1642"/>
                </a:lnTo>
                <a:lnTo>
                  <a:pt x="21534" y="1615"/>
                </a:lnTo>
                <a:lnTo>
                  <a:pt x="21508" y="1615"/>
                </a:lnTo>
                <a:lnTo>
                  <a:pt x="21499" y="1615"/>
                </a:lnTo>
                <a:lnTo>
                  <a:pt x="21473" y="1615"/>
                </a:lnTo>
                <a:lnTo>
                  <a:pt x="21464" y="1624"/>
                </a:lnTo>
                <a:lnTo>
                  <a:pt x="21455" y="1633"/>
                </a:lnTo>
                <a:lnTo>
                  <a:pt x="21437" y="1624"/>
                </a:lnTo>
                <a:lnTo>
                  <a:pt x="21429" y="1624"/>
                </a:lnTo>
                <a:lnTo>
                  <a:pt x="21420" y="1642"/>
                </a:lnTo>
                <a:lnTo>
                  <a:pt x="21420" y="1659"/>
                </a:lnTo>
                <a:lnTo>
                  <a:pt x="21429" y="1659"/>
                </a:lnTo>
                <a:lnTo>
                  <a:pt x="21429" y="1668"/>
                </a:lnTo>
                <a:lnTo>
                  <a:pt x="21437" y="1686"/>
                </a:lnTo>
                <a:lnTo>
                  <a:pt x="21446" y="1695"/>
                </a:lnTo>
                <a:lnTo>
                  <a:pt x="21437" y="1695"/>
                </a:lnTo>
                <a:lnTo>
                  <a:pt x="21429" y="1695"/>
                </a:lnTo>
                <a:lnTo>
                  <a:pt x="21429" y="1703"/>
                </a:lnTo>
                <a:lnTo>
                  <a:pt x="21420" y="1721"/>
                </a:lnTo>
                <a:lnTo>
                  <a:pt x="21411" y="1721"/>
                </a:lnTo>
                <a:lnTo>
                  <a:pt x="21402" y="1721"/>
                </a:lnTo>
                <a:lnTo>
                  <a:pt x="21367" y="1712"/>
                </a:lnTo>
                <a:lnTo>
                  <a:pt x="21358" y="1721"/>
                </a:lnTo>
                <a:lnTo>
                  <a:pt x="21376" y="1730"/>
                </a:lnTo>
                <a:lnTo>
                  <a:pt x="21384" y="1730"/>
                </a:lnTo>
                <a:lnTo>
                  <a:pt x="21376" y="1730"/>
                </a:lnTo>
                <a:lnTo>
                  <a:pt x="21367" y="1739"/>
                </a:lnTo>
                <a:lnTo>
                  <a:pt x="21340" y="1739"/>
                </a:lnTo>
                <a:lnTo>
                  <a:pt x="21331" y="1730"/>
                </a:lnTo>
                <a:lnTo>
                  <a:pt x="21314" y="1721"/>
                </a:lnTo>
                <a:lnTo>
                  <a:pt x="21305" y="1721"/>
                </a:lnTo>
                <a:lnTo>
                  <a:pt x="21279" y="1721"/>
                </a:lnTo>
                <a:lnTo>
                  <a:pt x="21252" y="1730"/>
                </a:lnTo>
                <a:lnTo>
                  <a:pt x="21226" y="1721"/>
                </a:lnTo>
                <a:lnTo>
                  <a:pt x="21173" y="1721"/>
                </a:lnTo>
                <a:lnTo>
                  <a:pt x="21164" y="1721"/>
                </a:lnTo>
                <a:lnTo>
                  <a:pt x="21137" y="1712"/>
                </a:lnTo>
                <a:lnTo>
                  <a:pt x="21102" y="1703"/>
                </a:lnTo>
                <a:lnTo>
                  <a:pt x="21067" y="1686"/>
                </a:lnTo>
                <a:lnTo>
                  <a:pt x="21058" y="1668"/>
                </a:lnTo>
                <a:lnTo>
                  <a:pt x="21067" y="1650"/>
                </a:lnTo>
                <a:lnTo>
                  <a:pt x="21084" y="1650"/>
                </a:lnTo>
                <a:lnTo>
                  <a:pt x="21102" y="1650"/>
                </a:lnTo>
                <a:lnTo>
                  <a:pt x="21102" y="1642"/>
                </a:lnTo>
                <a:lnTo>
                  <a:pt x="21093" y="1642"/>
                </a:lnTo>
                <a:lnTo>
                  <a:pt x="21067" y="1633"/>
                </a:lnTo>
                <a:lnTo>
                  <a:pt x="20979" y="1633"/>
                </a:lnTo>
                <a:lnTo>
                  <a:pt x="20917" y="1624"/>
                </a:lnTo>
                <a:lnTo>
                  <a:pt x="20837" y="1615"/>
                </a:lnTo>
                <a:lnTo>
                  <a:pt x="20793" y="1633"/>
                </a:lnTo>
                <a:lnTo>
                  <a:pt x="20740" y="1633"/>
                </a:lnTo>
                <a:lnTo>
                  <a:pt x="20723" y="1642"/>
                </a:lnTo>
                <a:lnTo>
                  <a:pt x="20705" y="1650"/>
                </a:lnTo>
                <a:lnTo>
                  <a:pt x="20705" y="1659"/>
                </a:lnTo>
                <a:lnTo>
                  <a:pt x="20714" y="1668"/>
                </a:lnTo>
                <a:lnTo>
                  <a:pt x="20723" y="1668"/>
                </a:lnTo>
                <a:lnTo>
                  <a:pt x="20732" y="1668"/>
                </a:lnTo>
                <a:lnTo>
                  <a:pt x="20723" y="1668"/>
                </a:lnTo>
                <a:lnTo>
                  <a:pt x="20723" y="1677"/>
                </a:lnTo>
                <a:lnTo>
                  <a:pt x="20714" y="1677"/>
                </a:lnTo>
                <a:lnTo>
                  <a:pt x="20705" y="1686"/>
                </a:lnTo>
                <a:lnTo>
                  <a:pt x="20705" y="1695"/>
                </a:lnTo>
                <a:lnTo>
                  <a:pt x="20705" y="1712"/>
                </a:lnTo>
                <a:lnTo>
                  <a:pt x="20696" y="1730"/>
                </a:lnTo>
                <a:lnTo>
                  <a:pt x="20687" y="1739"/>
                </a:lnTo>
                <a:lnTo>
                  <a:pt x="20679" y="1747"/>
                </a:lnTo>
                <a:lnTo>
                  <a:pt x="20687" y="1756"/>
                </a:lnTo>
                <a:lnTo>
                  <a:pt x="20696" y="1756"/>
                </a:lnTo>
                <a:lnTo>
                  <a:pt x="20714" y="1765"/>
                </a:lnTo>
                <a:lnTo>
                  <a:pt x="20714" y="1774"/>
                </a:lnTo>
                <a:lnTo>
                  <a:pt x="20687" y="1765"/>
                </a:lnTo>
                <a:lnTo>
                  <a:pt x="20679" y="1756"/>
                </a:lnTo>
                <a:lnTo>
                  <a:pt x="20679" y="1747"/>
                </a:lnTo>
                <a:lnTo>
                  <a:pt x="20670" y="1739"/>
                </a:lnTo>
                <a:lnTo>
                  <a:pt x="20679" y="1730"/>
                </a:lnTo>
                <a:lnTo>
                  <a:pt x="20687" y="1730"/>
                </a:lnTo>
                <a:lnTo>
                  <a:pt x="20696" y="1712"/>
                </a:lnTo>
                <a:lnTo>
                  <a:pt x="20696" y="1695"/>
                </a:lnTo>
                <a:lnTo>
                  <a:pt x="20696" y="1668"/>
                </a:lnTo>
                <a:lnTo>
                  <a:pt x="20687" y="1659"/>
                </a:lnTo>
                <a:lnTo>
                  <a:pt x="20679" y="1650"/>
                </a:lnTo>
                <a:lnTo>
                  <a:pt x="20687" y="1633"/>
                </a:lnTo>
                <a:lnTo>
                  <a:pt x="20696" y="1624"/>
                </a:lnTo>
                <a:lnTo>
                  <a:pt x="20687" y="1615"/>
                </a:lnTo>
                <a:lnTo>
                  <a:pt x="20679" y="1597"/>
                </a:lnTo>
                <a:lnTo>
                  <a:pt x="20670" y="1589"/>
                </a:lnTo>
                <a:lnTo>
                  <a:pt x="20661" y="1580"/>
                </a:lnTo>
                <a:lnTo>
                  <a:pt x="20652" y="1580"/>
                </a:lnTo>
                <a:lnTo>
                  <a:pt x="20661" y="1597"/>
                </a:lnTo>
                <a:lnTo>
                  <a:pt x="20652" y="1606"/>
                </a:lnTo>
                <a:lnTo>
                  <a:pt x="20652" y="1615"/>
                </a:lnTo>
                <a:lnTo>
                  <a:pt x="20617" y="1615"/>
                </a:lnTo>
                <a:lnTo>
                  <a:pt x="20599" y="1615"/>
                </a:lnTo>
                <a:lnTo>
                  <a:pt x="20573" y="1615"/>
                </a:lnTo>
                <a:lnTo>
                  <a:pt x="20546" y="1597"/>
                </a:lnTo>
                <a:lnTo>
                  <a:pt x="20537" y="1589"/>
                </a:lnTo>
                <a:lnTo>
                  <a:pt x="20537" y="1580"/>
                </a:lnTo>
                <a:lnTo>
                  <a:pt x="20546" y="1580"/>
                </a:lnTo>
                <a:lnTo>
                  <a:pt x="20555" y="1571"/>
                </a:lnTo>
                <a:lnTo>
                  <a:pt x="20537" y="1571"/>
                </a:lnTo>
                <a:lnTo>
                  <a:pt x="20529" y="1571"/>
                </a:lnTo>
                <a:lnTo>
                  <a:pt x="20520" y="1589"/>
                </a:lnTo>
                <a:lnTo>
                  <a:pt x="20511" y="1580"/>
                </a:lnTo>
                <a:lnTo>
                  <a:pt x="20458" y="1571"/>
                </a:lnTo>
                <a:lnTo>
                  <a:pt x="20449" y="1580"/>
                </a:lnTo>
                <a:lnTo>
                  <a:pt x="20432" y="1589"/>
                </a:lnTo>
                <a:lnTo>
                  <a:pt x="20423" y="1597"/>
                </a:lnTo>
                <a:lnTo>
                  <a:pt x="20414" y="1606"/>
                </a:lnTo>
                <a:lnTo>
                  <a:pt x="20423" y="1615"/>
                </a:lnTo>
                <a:lnTo>
                  <a:pt x="20449" y="1615"/>
                </a:lnTo>
                <a:lnTo>
                  <a:pt x="20476" y="1615"/>
                </a:lnTo>
                <a:lnTo>
                  <a:pt x="20493" y="1606"/>
                </a:lnTo>
                <a:lnTo>
                  <a:pt x="20502" y="1615"/>
                </a:lnTo>
                <a:lnTo>
                  <a:pt x="20511" y="1615"/>
                </a:lnTo>
                <a:lnTo>
                  <a:pt x="20502" y="1624"/>
                </a:lnTo>
                <a:lnTo>
                  <a:pt x="20476" y="1633"/>
                </a:lnTo>
                <a:lnTo>
                  <a:pt x="20432" y="1650"/>
                </a:lnTo>
                <a:lnTo>
                  <a:pt x="20414" y="1650"/>
                </a:lnTo>
                <a:lnTo>
                  <a:pt x="20396" y="1650"/>
                </a:lnTo>
                <a:lnTo>
                  <a:pt x="20379" y="1659"/>
                </a:lnTo>
                <a:lnTo>
                  <a:pt x="20379" y="1668"/>
                </a:lnTo>
                <a:lnTo>
                  <a:pt x="20335" y="1677"/>
                </a:lnTo>
                <a:lnTo>
                  <a:pt x="20326" y="1677"/>
                </a:lnTo>
                <a:lnTo>
                  <a:pt x="20317" y="1677"/>
                </a:lnTo>
                <a:lnTo>
                  <a:pt x="20308" y="1686"/>
                </a:lnTo>
                <a:lnTo>
                  <a:pt x="20299" y="1686"/>
                </a:lnTo>
                <a:lnTo>
                  <a:pt x="20282" y="1695"/>
                </a:lnTo>
                <a:lnTo>
                  <a:pt x="20246" y="1695"/>
                </a:lnTo>
                <a:lnTo>
                  <a:pt x="20229" y="1695"/>
                </a:lnTo>
                <a:lnTo>
                  <a:pt x="20185" y="1695"/>
                </a:lnTo>
                <a:lnTo>
                  <a:pt x="20176" y="1703"/>
                </a:lnTo>
                <a:lnTo>
                  <a:pt x="20167" y="1712"/>
                </a:lnTo>
                <a:lnTo>
                  <a:pt x="20158" y="1721"/>
                </a:lnTo>
                <a:lnTo>
                  <a:pt x="20158" y="1730"/>
                </a:lnTo>
                <a:lnTo>
                  <a:pt x="20132" y="1739"/>
                </a:lnTo>
                <a:lnTo>
                  <a:pt x="20105" y="1747"/>
                </a:lnTo>
                <a:lnTo>
                  <a:pt x="20088" y="1747"/>
                </a:lnTo>
                <a:lnTo>
                  <a:pt x="20105" y="1739"/>
                </a:lnTo>
                <a:lnTo>
                  <a:pt x="20123" y="1721"/>
                </a:lnTo>
                <a:lnTo>
                  <a:pt x="20167" y="1677"/>
                </a:lnTo>
                <a:lnTo>
                  <a:pt x="20202" y="1668"/>
                </a:lnTo>
                <a:lnTo>
                  <a:pt x="20211" y="1668"/>
                </a:lnTo>
                <a:lnTo>
                  <a:pt x="20238" y="1633"/>
                </a:lnTo>
                <a:lnTo>
                  <a:pt x="20246" y="1633"/>
                </a:lnTo>
                <a:lnTo>
                  <a:pt x="20282" y="1633"/>
                </a:lnTo>
                <a:lnTo>
                  <a:pt x="20308" y="1624"/>
                </a:lnTo>
                <a:lnTo>
                  <a:pt x="20379" y="1571"/>
                </a:lnTo>
                <a:lnTo>
                  <a:pt x="20405" y="1562"/>
                </a:lnTo>
                <a:lnTo>
                  <a:pt x="20432" y="1553"/>
                </a:lnTo>
                <a:lnTo>
                  <a:pt x="20432" y="1544"/>
                </a:lnTo>
                <a:lnTo>
                  <a:pt x="20440" y="1536"/>
                </a:lnTo>
                <a:lnTo>
                  <a:pt x="20432" y="1536"/>
                </a:lnTo>
                <a:lnTo>
                  <a:pt x="20432" y="1527"/>
                </a:lnTo>
                <a:lnTo>
                  <a:pt x="20458" y="1518"/>
                </a:lnTo>
                <a:lnTo>
                  <a:pt x="20467" y="1509"/>
                </a:lnTo>
                <a:lnTo>
                  <a:pt x="20511" y="1500"/>
                </a:lnTo>
                <a:lnTo>
                  <a:pt x="20537" y="1483"/>
                </a:lnTo>
                <a:lnTo>
                  <a:pt x="20582" y="1465"/>
                </a:lnTo>
                <a:lnTo>
                  <a:pt x="20608" y="1456"/>
                </a:lnTo>
                <a:lnTo>
                  <a:pt x="20661" y="1430"/>
                </a:lnTo>
                <a:lnTo>
                  <a:pt x="20705" y="1386"/>
                </a:lnTo>
                <a:lnTo>
                  <a:pt x="20714" y="1359"/>
                </a:lnTo>
                <a:lnTo>
                  <a:pt x="20705" y="1359"/>
                </a:lnTo>
                <a:lnTo>
                  <a:pt x="20687" y="1350"/>
                </a:lnTo>
                <a:lnTo>
                  <a:pt x="20679" y="1341"/>
                </a:lnTo>
                <a:lnTo>
                  <a:pt x="20661" y="1341"/>
                </a:lnTo>
                <a:lnTo>
                  <a:pt x="20643" y="1324"/>
                </a:lnTo>
                <a:lnTo>
                  <a:pt x="20626" y="1306"/>
                </a:lnTo>
                <a:lnTo>
                  <a:pt x="20635" y="1306"/>
                </a:lnTo>
                <a:lnTo>
                  <a:pt x="20670" y="1324"/>
                </a:lnTo>
                <a:lnTo>
                  <a:pt x="20696" y="1333"/>
                </a:lnTo>
                <a:lnTo>
                  <a:pt x="20705" y="1341"/>
                </a:lnTo>
                <a:lnTo>
                  <a:pt x="20696" y="1350"/>
                </a:lnTo>
                <a:lnTo>
                  <a:pt x="20705" y="1341"/>
                </a:lnTo>
                <a:lnTo>
                  <a:pt x="20723" y="1324"/>
                </a:lnTo>
                <a:lnTo>
                  <a:pt x="20732" y="1306"/>
                </a:lnTo>
                <a:lnTo>
                  <a:pt x="20723" y="1289"/>
                </a:lnTo>
                <a:lnTo>
                  <a:pt x="20705" y="1297"/>
                </a:lnTo>
                <a:lnTo>
                  <a:pt x="20696" y="1262"/>
                </a:lnTo>
                <a:lnTo>
                  <a:pt x="20687" y="1253"/>
                </a:lnTo>
                <a:lnTo>
                  <a:pt x="20687" y="1244"/>
                </a:lnTo>
                <a:lnTo>
                  <a:pt x="20670" y="1244"/>
                </a:lnTo>
                <a:lnTo>
                  <a:pt x="20661" y="1244"/>
                </a:lnTo>
                <a:lnTo>
                  <a:pt x="20670" y="1244"/>
                </a:lnTo>
                <a:lnTo>
                  <a:pt x="20679" y="1253"/>
                </a:lnTo>
                <a:lnTo>
                  <a:pt x="20670" y="1262"/>
                </a:lnTo>
                <a:lnTo>
                  <a:pt x="20652" y="1271"/>
                </a:lnTo>
                <a:lnTo>
                  <a:pt x="20635" y="1271"/>
                </a:lnTo>
                <a:lnTo>
                  <a:pt x="20643" y="1271"/>
                </a:lnTo>
                <a:lnTo>
                  <a:pt x="20652" y="1262"/>
                </a:lnTo>
                <a:lnTo>
                  <a:pt x="20643" y="1253"/>
                </a:lnTo>
                <a:lnTo>
                  <a:pt x="20643" y="1244"/>
                </a:lnTo>
                <a:lnTo>
                  <a:pt x="20635" y="1227"/>
                </a:lnTo>
                <a:lnTo>
                  <a:pt x="20617" y="1218"/>
                </a:lnTo>
                <a:lnTo>
                  <a:pt x="20608" y="1218"/>
                </a:lnTo>
                <a:lnTo>
                  <a:pt x="20599" y="1218"/>
                </a:lnTo>
                <a:lnTo>
                  <a:pt x="20582" y="1227"/>
                </a:lnTo>
                <a:lnTo>
                  <a:pt x="20590" y="1218"/>
                </a:lnTo>
                <a:lnTo>
                  <a:pt x="20599" y="1209"/>
                </a:lnTo>
                <a:lnTo>
                  <a:pt x="20582" y="1200"/>
                </a:lnTo>
                <a:lnTo>
                  <a:pt x="20573" y="1191"/>
                </a:lnTo>
                <a:lnTo>
                  <a:pt x="20564" y="1183"/>
                </a:lnTo>
                <a:lnTo>
                  <a:pt x="20546" y="1174"/>
                </a:lnTo>
                <a:lnTo>
                  <a:pt x="20529" y="1174"/>
                </a:lnTo>
                <a:lnTo>
                  <a:pt x="20476" y="1165"/>
                </a:lnTo>
                <a:lnTo>
                  <a:pt x="20440" y="1174"/>
                </a:lnTo>
                <a:lnTo>
                  <a:pt x="20396" y="1165"/>
                </a:lnTo>
                <a:lnTo>
                  <a:pt x="20343" y="1174"/>
                </a:lnTo>
                <a:lnTo>
                  <a:pt x="20326" y="1174"/>
                </a:lnTo>
                <a:lnTo>
                  <a:pt x="20308" y="1165"/>
                </a:lnTo>
                <a:lnTo>
                  <a:pt x="20299" y="1174"/>
                </a:lnTo>
                <a:lnTo>
                  <a:pt x="20290" y="1183"/>
                </a:lnTo>
                <a:lnTo>
                  <a:pt x="20290" y="1191"/>
                </a:lnTo>
                <a:lnTo>
                  <a:pt x="20273" y="1200"/>
                </a:lnTo>
                <a:lnTo>
                  <a:pt x="20264" y="1200"/>
                </a:lnTo>
                <a:lnTo>
                  <a:pt x="20238" y="1200"/>
                </a:lnTo>
                <a:lnTo>
                  <a:pt x="20211" y="1209"/>
                </a:lnTo>
                <a:lnTo>
                  <a:pt x="20202" y="1200"/>
                </a:lnTo>
                <a:lnTo>
                  <a:pt x="20176" y="1200"/>
                </a:lnTo>
                <a:lnTo>
                  <a:pt x="20176" y="1191"/>
                </a:lnTo>
                <a:lnTo>
                  <a:pt x="20185" y="1191"/>
                </a:lnTo>
                <a:lnTo>
                  <a:pt x="20193" y="1191"/>
                </a:lnTo>
                <a:lnTo>
                  <a:pt x="20220" y="1165"/>
                </a:lnTo>
                <a:lnTo>
                  <a:pt x="20238" y="1156"/>
                </a:lnTo>
                <a:lnTo>
                  <a:pt x="20255" y="1139"/>
                </a:lnTo>
                <a:lnTo>
                  <a:pt x="20246" y="1130"/>
                </a:lnTo>
                <a:lnTo>
                  <a:pt x="20220" y="1121"/>
                </a:lnTo>
                <a:lnTo>
                  <a:pt x="20202" y="1121"/>
                </a:lnTo>
                <a:lnTo>
                  <a:pt x="20202" y="1130"/>
                </a:lnTo>
                <a:lnTo>
                  <a:pt x="20176" y="1121"/>
                </a:lnTo>
                <a:lnTo>
                  <a:pt x="20158" y="1121"/>
                </a:lnTo>
                <a:lnTo>
                  <a:pt x="20132" y="1130"/>
                </a:lnTo>
                <a:lnTo>
                  <a:pt x="20123" y="1112"/>
                </a:lnTo>
                <a:lnTo>
                  <a:pt x="20096" y="1112"/>
                </a:lnTo>
                <a:lnTo>
                  <a:pt x="20017" y="1112"/>
                </a:lnTo>
                <a:lnTo>
                  <a:pt x="20026" y="1103"/>
                </a:lnTo>
                <a:lnTo>
                  <a:pt x="20070" y="1103"/>
                </a:lnTo>
                <a:lnTo>
                  <a:pt x="20105" y="1094"/>
                </a:lnTo>
                <a:lnTo>
                  <a:pt x="20132" y="1077"/>
                </a:lnTo>
                <a:lnTo>
                  <a:pt x="20149" y="1068"/>
                </a:lnTo>
                <a:lnTo>
                  <a:pt x="20149" y="1059"/>
                </a:lnTo>
                <a:lnTo>
                  <a:pt x="20140" y="1050"/>
                </a:lnTo>
                <a:lnTo>
                  <a:pt x="20132" y="1041"/>
                </a:lnTo>
                <a:lnTo>
                  <a:pt x="20096" y="1041"/>
                </a:lnTo>
                <a:lnTo>
                  <a:pt x="20070" y="1033"/>
                </a:lnTo>
                <a:lnTo>
                  <a:pt x="20061" y="1024"/>
                </a:lnTo>
                <a:lnTo>
                  <a:pt x="20017" y="1015"/>
                </a:lnTo>
                <a:lnTo>
                  <a:pt x="19999" y="1015"/>
                </a:lnTo>
                <a:lnTo>
                  <a:pt x="19973" y="1033"/>
                </a:lnTo>
                <a:lnTo>
                  <a:pt x="19955" y="1024"/>
                </a:lnTo>
                <a:lnTo>
                  <a:pt x="19938" y="1033"/>
                </a:lnTo>
                <a:lnTo>
                  <a:pt x="19902" y="1050"/>
                </a:lnTo>
                <a:lnTo>
                  <a:pt x="19823" y="1094"/>
                </a:lnTo>
                <a:lnTo>
                  <a:pt x="19805" y="1112"/>
                </a:lnTo>
                <a:lnTo>
                  <a:pt x="19796" y="1121"/>
                </a:lnTo>
                <a:lnTo>
                  <a:pt x="19779" y="1130"/>
                </a:lnTo>
                <a:lnTo>
                  <a:pt x="19770" y="1147"/>
                </a:lnTo>
                <a:lnTo>
                  <a:pt x="19779" y="1156"/>
                </a:lnTo>
                <a:lnTo>
                  <a:pt x="19779" y="1165"/>
                </a:lnTo>
                <a:lnTo>
                  <a:pt x="19788" y="1174"/>
                </a:lnTo>
                <a:lnTo>
                  <a:pt x="19779" y="1191"/>
                </a:lnTo>
                <a:lnTo>
                  <a:pt x="19779" y="1200"/>
                </a:lnTo>
                <a:lnTo>
                  <a:pt x="19796" y="1200"/>
                </a:lnTo>
                <a:lnTo>
                  <a:pt x="19832" y="1209"/>
                </a:lnTo>
                <a:lnTo>
                  <a:pt x="19823" y="1218"/>
                </a:lnTo>
                <a:lnTo>
                  <a:pt x="19805" y="1209"/>
                </a:lnTo>
                <a:lnTo>
                  <a:pt x="19788" y="1209"/>
                </a:lnTo>
                <a:lnTo>
                  <a:pt x="19770" y="1200"/>
                </a:lnTo>
                <a:lnTo>
                  <a:pt x="19735" y="1209"/>
                </a:lnTo>
                <a:lnTo>
                  <a:pt x="19699" y="1209"/>
                </a:lnTo>
                <a:lnTo>
                  <a:pt x="19673" y="1209"/>
                </a:lnTo>
                <a:lnTo>
                  <a:pt x="19629" y="1200"/>
                </a:lnTo>
                <a:lnTo>
                  <a:pt x="19620" y="1209"/>
                </a:lnTo>
                <a:lnTo>
                  <a:pt x="19629" y="1218"/>
                </a:lnTo>
                <a:lnTo>
                  <a:pt x="19638" y="1227"/>
                </a:lnTo>
                <a:lnTo>
                  <a:pt x="19664" y="1236"/>
                </a:lnTo>
                <a:lnTo>
                  <a:pt x="19682" y="1244"/>
                </a:lnTo>
                <a:lnTo>
                  <a:pt x="19691" y="1262"/>
                </a:lnTo>
                <a:lnTo>
                  <a:pt x="19699" y="1289"/>
                </a:lnTo>
                <a:lnTo>
                  <a:pt x="19691" y="1297"/>
                </a:lnTo>
                <a:lnTo>
                  <a:pt x="19682" y="1306"/>
                </a:lnTo>
                <a:lnTo>
                  <a:pt x="19673" y="1315"/>
                </a:lnTo>
                <a:lnTo>
                  <a:pt x="19664" y="1315"/>
                </a:lnTo>
                <a:lnTo>
                  <a:pt x="19682" y="1306"/>
                </a:lnTo>
                <a:lnTo>
                  <a:pt x="19682" y="1289"/>
                </a:lnTo>
                <a:lnTo>
                  <a:pt x="19691" y="1280"/>
                </a:lnTo>
                <a:lnTo>
                  <a:pt x="19682" y="1271"/>
                </a:lnTo>
                <a:lnTo>
                  <a:pt x="19673" y="1262"/>
                </a:lnTo>
                <a:lnTo>
                  <a:pt x="19646" y="1253"/>
                </a:lnTo>
                <a:lnTo>
                  <a:pt x="19629" y="1253"/>
                </a:lnTo>
                <a:lnTo>
                  <a:pt x="19620" y="1244"/>
                </a:lnTo>
                <a:lnTo>
                  <a:pt x="19611" y="1244"/>
                </a:lnTo>
                <a:lnTo>
                  <a:pt x="19585" y="1253"/>
                </a:lnTo>
                <a:lnTo>
                  <a:pt x="19576" y="1253"/>
                </a:lnTo>
                <a:lnTo>
                  <a:pt x="19558" y="1262"/>
                </a:lnTo>
                <a:lnTo>
                  <a:pt x="19558" y="1271"/>
                </a:lnTo>
                <a:lnTo>
                  <a:pt x="19541" y="1271"/>
                </a:lnTo>
                <a:lnTo>
                  <a:pt x="19532" y="1280"/>
                </a:lnTo>
                <a:lnTo>
                  <a:pt x="19523" y="1280"/>
                </a:lnTo>
                <a:lnTo>
                  <a:pt x="19514" y="1280"/>
                </a:lnTo>
                <a:lnTo>
                  <a:pt x="19505" y="1280"/>
                </a:lnTo>
                <a:lnTo>
                  <a:pt x="19479" y="1289"/>
                </a:lnTo>
                <a:lnTo>
                  <a:pt x="19452" y="1297"/>
                </a:lnTo>
                <a:lnTo>
                  <a:pt x="19452" y="1289"/>
                </a:lnTo>
                <a:lnTo>
                  <a:pt x="19461" y="1280"/>
                </a:lnTo>
                <a:lnTo>
                  <a:pt x="19452" y="1280"/>
                </a:lnTo>
                <a:lnTo>
                  <a:pt x="19408" y="1289"/>
                </a:lnTo>
                <a:lnTo>
                  <a:pt x="19391" y="1297"/>
                </a:lnTo>
                <a:lnTo>
                  <a:pt x="19417" y="1280"/>
                </a:lnTo>
                <a:lnTo>
                  <a:pt x="19417" y="1271"/>
                </a:lnTo>
                <a:lnTo>
                  <a:pt x="19408" y="1262"/>
                </a:lnTo>
                <a:lnTo>
                  <a:pt x="19382" y="1262"/>
                </a:lnTo>
                <a:lnTo>
                  <a:pt x="19364" y="1262"/>
                </a:lnTo>
                <a:lnTo>
                  <a:pt x="19346" y="1262"/>
                </a:lnTo>
                <a:lnTo>
                  <a:pt x="19311" y="1262"/>
                </a:lnTo>
                <a:lnTo>
                  <a:pt x="19302" y="1262"/>
                </a:lnTo>
                <a:lnTo>
                  <a:pt x="19294" y="1262"/>
                </a:lnTo>
                <a:lnTo>
                  <a:pt x="19276" y="1262"/>
                </a:lnTo>
                <a:lnTo>
                  <a:pt x="19258" y="1262"/>
                </a:lnTo>
                <a:lnTo>
                  <a:pt x="19241" y="1271"/>
                </a:lnTo>
                <a:lnTo>
                  <a:pt x="19223" y="1262"/>
                </a:lnTo>
                <a:lnTo>
                  <a:pt x="19214" y="1262"/>
                </a:lnTo>
                <a:lnTo>
                  <a:pt x="19205" y="1280"/>
                </a:lnTo>
                <a:lnTo>
                  <a:pt x="19188" y="1271"/>
                </a:lnTo>
                <a:lnTo>
                  <a:pt x="19179" y="1280"/>
                </a:lnTo>
                <a:lnTo>
                  <a:pt x="19188" y="1297"/>
                </a:lnTo>
                <a:lnTo>
                  <a:pt x="19196" y="1297"/>
                </a:lnTo>
                <a:lnTo>
                  <a:pt x="19205" y="1289"/>
                </a:lnTo>
                <a:lnTo>
                  <a:pt x="19223" y="1297"/>
                </a:lnTo>
                <a:lnTo>
                  <a:pt x="19232" y="1289"/>
                </a:lnTo>
                <a:lnTo>
                  <a:pt x="19241" y="1289"/>
                </a:lnTo>
                <a:lnTo>
                  <a:pt x="19276" y="1289"/>
                </a:lnTo>
                <a:lnTo>
                  <a:pt x="19276" y="1297"/>
                </a:lnTo>
                <a:lnTo>
                  <a:pt x="19232" y="1306"/>
                </a:lnTo>
                <a:lnTo>
                  <a:pt x="19161" y="1315"/>
                </a:lnTo>
                <a:lnTo>
                  <a:pt x="19152" y="1315"/>
                </a:lnTo>
                <a:lnTo>
                  <a:pt x="19108" y="1324"/>
                </a:lnTo>
                <a:lnTo>
                  <a:pt x="19082" y="1333"/>
                </a:lnTo>
                <a:lnTo>
                  <a:pt x="19046" y="1333"/>
                </a:lnTo>
                <a:lnTo>
                  <a:pt x="18985" y="1341"/>
                </a:lnTo>
                <a:lnTo>
                  <a:pt x="18941" y="1359"/>
                </a:lnTo>
                <a:lnTo>
                  <a:pt x="18923" y="1359"/>
                </a:lnTo>
                <a:lnTo>
                  <a:pt x="18879" y="1377"/>
                </a:lnTo>
                <a:lnTo>
                  <a:pt x="18861" y="1386"/>
                </a:lnTo>
                <a:lnTo>
                  <a:pt x="18799" y="1412"/>
                </a:lnTo>
                <a:lnTo>
                  <a:pt x="18764" y="1403"/>
                </a:lnTo>
                <a:lnTo>
                  <a:pt x="18755" y="1403"/>
                </a:lnTo>
                <a:lnTo>
                  <a:pt x="18747" y="1412"/>
                </a:lnTo>
                <a:lnTo>
                  <a:pt x="18747" y="1421"/>
                </a:lnTo>
                <a:lnTo>
                  <a:pt x="18764" y="1421"/>
                </a:lnTo>
                <a:lnTo>
                  <a:pt x="18773" y="1421"/>
                </a:lnTo>
                <a:lnTo>
                  <a:pt x="18791" y="1430"/>
                </a:lnTo>
                <a:lnTo>
                  <a:pt x="18782" y="1439"/>
                </a:lnTo>
                <a:lnTo>
                  <a:pt x="18755" y="1465"/>
                </a:lnTo>
                <a:lnTo>
                  <a:pt x="18738" y="1474"/>
                </a:lnTo>
                <a:lnTo>
                  <a:pt x="18729" y="1474"/>
                </a:lnTo>
                <a:lnTo>
                  <a:pt x="18694" y="1456"/>
                </a:lnTo>
                <a:lnTo>
                  <a:pt x="18685" y="1465"/>
                </a:lnTo>
                <a:lnTo>
                  <a:pt x="18685" y="1474"/>
                </a:lnTo>
                <a:lnTo>
                  <a:pt x="18667" y="1465"/>
                </a:lnTo>
                <a:lnTo>
                  <a:pt x="18667" y="1483"/>
                </a:lnTo>
                <a:lnTo>
                  <a:pt x="18685" y="1483"/>
                </a:lnTo>
                <a:lnTo>
                  <a:pt x="18711" y="1492"/>
                </a:lnTo>
                <a:lnTo>
                  <a:pt x="18729" y="1500"/>
                </a:lnTo>
                <a:lnTo>
                  <a:pt x="18747" y="1509"/>
                </a:lnTo>
                <a:lnTo>
                  <a:pt x="18764" y="1518"/>
                </a:lnTo>
                <a:lnTo>
                  <a:pt x="18773" y="1527"/>
                </a:lnTo>
                <a:lnTo>
                  <a:pt x="18747" y="1527"/>
                </a:lnTo>
                <a:lnTo>
                  <a:pt x="18729" y="1518"/>
                </a:lnTo>
                <a:lnTo>
                  <a:pt x="18720" y="1509"/>
                </a:lnTo>
                <a:lnTo>
                  <a:pt x="18711" y="1509"/>
                </a:lnTo>
                <a:lnTo>
                  <a:pt x="18694" y="1518"/>
                </a:lnTo>
                <a:lnTo>
                  <a:pt x="18676" y="1527"/>
                </a:lnTo>
                <a:lnTo>
                  <a:pt x="18694" y="1536"/>
                </a:lnTo>
                <a:lnTo>
                  <a:pt x="18720" y="1544"/>
                </a:lnTo>
                <a:lnTo>
                  <a:pt x="18729" y="1544"/>
                </a:lnTo>
                <a:lnTo>
                  <a:pt x="18764" y="1597"/>
                </a:lnTo>
                <a:lnTo>
                  <a:pt x="18773" y="1597"/>
                </a:lnTo>
                <a:lnTo>
                  <a:pt x="18791" y="1597"/>
                </a:lnTo>
                <a:lnTo>
                  <a:pt x="18791" y="1606"/>
                </a:lnTo>
                <a:lnTo>
                  <a:pt x="18782" y="1615"/>
                </a:lnTo>
                <a:lnTo>
                  <a:pt x="18773" y="1615"/>
                </a:lnTo>
                <a:lnTo>
                  <a:pt x="18764" y="1633"/>
                </a:lnTo>
                <a:lnTo>
                  <a:pt x="18702" y="1642"/>
                </a:lnTo>
                <a:lnTo>
                  <a:pt x="18694" y="1642"/>
                </a:lnTo>
                <a:lnTo>
                  <a:pt x="18685" y="1642"/>
                </a:lnTo>
                <a:lnTo>
                  <a:pt x="18676" y="1650"/>
                </a:lnTo>
                <a:lnTo>
                  <a:pt x="18676" y="1659"/>
                </a:lnTo>
                <a:lnTo>
                  <a:pt x="18676" y="1668"/>
                </a:lnTo>
                <a:lnTo>
                  <a:pt x="18685" y="1677"/>
                </a:lnTo>
                <a:lnTo>
                  <a:pt x="18729" y="1703"/>
                </a:lnTo>
                <a:lnTo>
                  <a:pt x="18720" y="1695"/>
                </a:lnTo>
                <a:lnTo>
                  <a:pt x="18702" y="1695"/>
                </a:lnTo>
                <a:lnTo>
                  <a:pt x="18685" y="1677"/>
                </a:lnTo>
                <a:lnTo>
                  <a:pt x="18667" y="1668"/>
                </a:lnTo>
                <a:lnTo>
                  <a:pt x="18667" y="1659"/>
                </a:lnTo>
                <a:lnTo>
                  <a:pt x="18667" y="1650"/>
                </a:lnTo>
                <a:lnTo>
                  <a:pt x="18685" y="1633"/>
                </a:lnTo>
                <a:lnTo>
                  <a:pt x="18702" y="1633"/>
                </a:lnTo>
                <a:lnTo>
                  <a:pt x="18729" y="1615"/>
                </a:lnTo>
                <a:lnTo>
                  <a:pt x="18755" y="1597"/>
                </a:lnTo>
                <a:lnTo>
                  <a:pt x="18747" y="1597"/>
                </a:lnTo>
                <a:lnTo>
                  <a:pt x="18747" y="1589"/>
                </a:lnTo>
                <a:lnTo>
                  <a:pt x="18720" y="1589"/>
                </a:lnTo>
                <a:lnTo>
                  <a:pt x="18676" y="1597"/>
                </a:lnTo>
                <a:lnTo>
                  <a:pt x="18649" y="1597"/>
                </a:lnTo>
                <a:lnTo>
                  <a:pt x="18641" y="1615"/>
                </a:lnTo>
                <a:lnTo>
                  <a:pt x="18623" y="1615"/>
                </a:lnTo>
                <a:lnTo>
                  <a:pt x="18614" y="1615"/>
                </a:lnTo>
                <a:lnTo>
                  <a:pt x="18588" y="1606"/>
                </a:lnTo>
                <a:lnTo>
                  <a:pt x="18561" y="1615"/>
                </a:lnTo>
                <a:lnTo>
                  <a:pt x="18508" y="1624"/>
                </a:lnTo>
                <a:lnTo>
                  <a:pt x="18500" y="1624"/>
                </a:lnTo>
                <a:lnTo>
                  <a:pt x="18367" y="1624"/>
                </a:lnTo>
                <a:lnTo>
                  <a:pt x="18350" y="1624"/>
                </a:lnTo>
                <a:lnTo>
                  <a:pt x="18279" y="1642"/>
                </a:lnTo>
                <a:lnTo>
                  <a:pt x="18279" y="1650"/>
                </a:lnTo>
                <a:lnTo>
                  <a:pt x="18270" y="1659"/>
                </a:lnTo>
                <a:lnTo>
                  <a:pt x="18270" y="1668"/>
                </a:lnTo>
                <a:lnTo>
                  <a:pt x="18270" y="1677"/>
                </a:lnTo>
                <a:lnTo>
                  <a:pt x="18270" y="1686"/>
                </a:lnTo>
                <a:lnTo>
                  <a:pt x="18270" y="1695"/>
                </a:lnTo>
                <a:lnTo>
                  <a:pt x="18279" y="1703"/>
                </a:lnTo>
                <a:lnTo>
                  <a:pt x="18288" y="1712"/>
                </a:lnTo>
                <a:lnTo>
                  <a:pt x="18297" y="1712"/>
                </a:lnTo>
                <a:lnTo>
                  <a:pt x="18297" y="1730"/>
                </a:lnTo>
                <a:lnTo>
                  <a:pt x="18297" y="1739"/>
                </a:lnTo>
                <a:lnTo>
                  <a:pt x="18288" y="1756"/>
                </a:lnTo>
                <a:lnTo>
                  <a:pt x="18288" y="1765"/>
                </a:lnTo>
                <a:lnTo>
                  <a:pt x="18297" y="1783"/>
                </a:lnTo>
                <a:lnTo>
                  <a:pt x="18297" y="1792"/>
                </a:lnTo>
                <a:lnTo>
                  <a:pt x="18314" y="1800"/>
                </a:lnTo>
                <a:lnTo>
                  <a:pt x="18332" y="1809"/>
                </a:lnTo>
                <a:lnTo>
                  <a:pt x="18358" y="1809"/>
                </a:lnTo>
                <a:lnTo>
                  <a:pt x="18367" y="1809"/>
                </a:lnTo>
                <a:lnTo>
                  <a:pt x="18394" y="1818"/>
                </a:lnTo>
                <a:lnTo>
                  <a:pt x="18402" y="1827"/>
                </a:lnTo>
                <a:lnTo>
                  <a:pt x="18402" y="1845"/>
                </a:lnTo>
                <a:lnTo>
                  <a:pt x="18411" y="1845"/>
                </a:lnTo>
                <a:lnTo>
                  <a:pt x="18429" y="1871"/>
                </a:lnTo>
                <a:lnTo>
                  <a:pt x="18438" y="1871"/>
                </a:lnTo>
                <a:lnTo>
                  <a:pt x="18473" y="1871"/>
                </a:lnTo>
                <a:lnTo>
                  <a:pt x="18482" y="1880"/>
                </a:lnTo>
                <a:lnTo>
                  <a:pt x="18500" y="1898"/>
                </a:lnTo>
                <a:lnTo>
                  <a:pt x="18500" y="1906"/>
                </a:lnTo>
                <a:lnTo>
                  <a:pt x="18500" y="1915"/>
                </a:lnTo>
                <a:lnTo>
                  <a:pt x="18500" y="1924"/>
                </a:lnTo>
                <a:lnTo>
                  <a:pt x="18491" y="1933"/>
                </a:lnTo>
                <a:lnTo>
                  <a:pt x="18482" y="1959"/>
                </a:lnTo>
                <a:lnTo>
                  <a:pt x="18473" y="1977"/>
                </a:lnTo>
                <a:lnTo>
                  <a:pt x="18482" y="1995"/>
                </a:lnTo>
                <a:lnTo>
                  <a:pt x="18500" y="2021"/>
                </a:lnTo>
                <a:lnTo>
                  <a:pt x="18508" y="2039"/>
                </a:lnTo>
                <a:lnTo>
                  <a:pt x="18508" y="2056"/>
                </a:lnTo>
                <a:lnTo>
                  <a:pt x="18508" y="2065"/>
                </a:lnTo>
                <a:lnTo>
                  <a:pt x="18508" y="2074"/>
                </a:lnTo>
                <a:lnTo>
                  <a:pt x="18491" y="2083"/>
                </a:lnTo>
                <a:lnTo>
                  <a:pt x="18482" y="2083"/>
                </a:lnTo>
                <a:lnTo>
                  <a:pt x="18464" y="2092"/>
                </a:lnTo>
                <a:lnTo>
                  <a:pt x="18464" y="2101"/>
                </a:lnTo>
                <a:lnTo>
                  <a:pt x="18464" y="2109"/>
                </a:lnTo>
                <a:lnTo>
                  <a:pt x="18464" y="2118"/>
                </a:lnTo>
                <a:lnTo>
                  <a:pt x="18455" y="2118"/>
                </a:lnTo>
                <a:lnTo>
                  <a:pt x="18447" y="2109"/>
                </a:lnTo>
                <a:lnTo>
                  <a:pt x="18438" y="2109"/>
                </a:lnTo>
                <a:lnTo>
                  <a:pt x="18438" y="2101"/>
                </a:lnTo>
                <a:lnTo>
                  <a:pt x="18438" y="2092"/>
                </a:lnTo>
                <a:lnTo>
                  <a:pt x="18455" y="2074"/>
                </a:lnTo>
                <a:lnTo>
                  <a:pt x="18464" y="2048"/>
                </a:lnTo>
                <a:lnTo>
                  <a:pt x="18464" y="2039"/>
                </a:lnTo>
                <a:lnTo>
                  <a:pt x="18464" y="2021"/>
                </a:lnTo>
                <a:lnTo>
                  <a:pt x="18455" y="2012"/>
                </a:lnTo>
                <a:lnTo>
                  <a:pt x="18447" y="2003"/>
                </a:lnTo>
                <a:lnTo>
                  <a:pt x="18438" y="2003"/>
                </a:lnTo>
                <a:lnTo>
                  <a:pt x="18429" y="2012"/>
                </a:lnTo>
                <a:lnTo>
                  <a:pt x="18420" y="2039"/>
                </a:lnTo>
                <a:lnTo>
                  <a:pt x="18402" y="2056"/>
                </a:lnTo>
                <a:lnTo>
                  <a:pt x="18402" y="2065"/>
                </a:lnTo>
                <a:lnTo>
                  <a:pt x="18402" y="2074"/>
                </a:lnTo>
                <a:lnTo>
                  <a:pt x="18394" y="2056"/>
                </a:lnTo>
                <a:lnTo>
                  <a:pt x="18394" y="2048"/>
                </a:lnTo>
                <a:lnTo>
                  <a:pt x="18402" y="2030"/>
                </a:lnTo>
                <a:lnTo>
                  <a:pt x="18411" y="2021"/>
                </a:lnTo>
                <a:lnTo>
                  <a:pt x="18411" y="2012"/>
                </a:lnTo>
                <a:lnTo>
                  <a:pt x="18402" y="1995"/>
                </a:lnTo>
                <a:lnTo>
                  <a:pt x="18402" y="1986"/>
                </a:lnTo>
                <a:lnTo>
                  <a:pt x="18402" y="1977"/>
                </a:lnTo>
                <a:lnTo>
                  <a:pt x="18411" y="1959"/>
                </a:lnTo>
                <a:lnTo>
                  <a:pt x="18420" y="1950"/>
                </a:lnTo>
                <a:lnTo>
                  <a:pt x="18455" y="1933"/>
                </a:lnTo>
                <a:lnTo>
                  <a:pt x="18464" y="1915"/>
                </a:lnTo>
                <a:lnTo>
                  <a:pt x="18473" y="1915"/>
                </a:lnTo>
                <a:lnTo>
                  <a:pt x="18473" y="1906"/>
                </a:lnTo>
                <a:lnTo>
                  <a:pt x="18464" y="1898"/>
                </a:lnTo>
                <a:lnTo>
                  <a:pt x="18455" y="1889"/>
                </a:lnTo>
                <a:lnTo>
                  <a:pt x="18438" y="1889"/>
                </a:lnTo>
                <a:lnTo>
                  <a:pt x="18429" y="1889"/>
                </a:lnTo>
                <a:lnTo>
                  <a:pt x="18394" y="1898"/>
                </a:lnTo>
                <a:lnTo>
                  <a:pt x="18358" y="1898"/>
                </a:lnTo>
                <a:lnTo>
                  <a:pt x="18350" y="1889"/>
                </a:lnTo>
                <a:lnTo>
                  <a:pt x="18297" y="1862"/>
                </a:lnTo>
                <a:lnTo>
                  <a:pt x="18297" y="1853"/>
                </a:lnTo>
                <a:lnTo>
                  <a:pt x="18297" y="1845"/>
                </a:lnTo>
                <a:lnTo>
                  <a:pt x="18288" y="1845"/>
                </a:lnTo>
                <a:lnTo>
                  <a:pt x="18270" y="1836"/>
                </a:lnTo>
                <a:lnTo>
                  <a:pt x="18235" y="1827"/>
                </a:lnTo>
                <a:lnTo>
                  <a:pt x="18191" y="1809"/>
                </a:lnTo>
                <a:lnTo>
                  <a:pt x="18129" y="1800"/>
                </a:lnTo>
                <a:lnTo>
                  <a:pt x="18111" y="1809"/>
                </a:lnTo>
                <a:lnTo>
                  <a:pt x="18085" y="1809"/>
                </a:lnTo>
                <a:lnTo>
                  <a:pt x="18067" y="1827"/>
                </a:lnTo>
                <a:lnTo>
                  <a:pt x="18050" y="1827"/>
                </a:lnTo>
                <a:lnTo>
                  <a:pt x="18050" y="1836"/>
                </a:lnTo>
                <a:lnTo>
                  <a:pt x="18050" y="1845"/>
                </a:lnTo>
                <a:lnTo>
                  <a:pt x="18076" y="1845"/>
                </a:lnTo>
                <a:lnTo>
                  <a:pt x="18094" y="1845"/>
                </a:lnTo>
                <a:lnTo>
                  <a:pt x="18103" y="1853"/>
                </a:lnTo>
                <a:lnTo>
                  <a:pt x="18111" y="1862"/>
                </a:lnTo>
                <a:lnTo>
                  <a:pt x="18103" y="1871"/>
                </a:lnTo>
                <a:lnTo>
                  <a:pt x="18076" y="1880"/>
                </a:lnTo>
                <a:lnTo>
                  <a:pt x="18058" y="1880"/>
                </a:lnTo>
                <a:lnTo>
                  <a:pt x="18023" y="1853"/>
                </a:lnTo>
                <a:lnTo>
                  <a:pt x="18005" y="1853"/>
                </a:lnTo>
                <a:lnTo>
                  <a:pt x="17970" y="1853"/>
                </a:lnTo>
                <a:lnTo>
                  <a:pt x="17953" y="1871"/>
                </a:lnTo>
                <a:lnTo>
                  <a:pt x="17944" y="1871"/>
                </a:lnTo>
                <a:lnTo>
                  <a:pt x="17953" y="1880"/>
                </a:lnTo>
                <a:lnTo>
                  <a:pt x="17961" y="1898"/>
                </a:lnTo>
                <a:lnTo>
                  <a:pt x="17970" y="1915"/>
                </a:lnTo>
                <a:lnTo>
                  <a:pt x="17979" y="1915"/>
                </a:lnTo>
                <a:lnTo>
                  <a:pt x="18005" y="1933"/>
                </a:lnTo>
                <a:lnTo>
                  <a:pt x="18023" y="1942"/>
                </a:lnTo>
                <a:lnTo>
                  <a:pt x="18050" y="1950"/>
                </a:lnTo>
                <a:lnTo>
                  <a:pt x="18067" y="1950"/>
                </a:lnTo>
                <a:lnTo>
                  <a:pt x="18085" y="1950"/>
                </a:lnTo>
                <a:lnTo>
                  <a:pt x="18103" y="1959"/>
                </a:lnTo>
                <a:lnTo>
                  <a:pt x="18120" y="1986"/>
                </a:lnTo>
                <a:lnTo>
                  <a:pt x="18129" y="1995"/>
                </a:lnTo>
                <a:lnTo>
                  <a:pt x="18138" y="1995"/>
                </a:lnTo>
                <a:lnTo>
                  <a:pt x="18147" y="1995"/>
                </a:lnTo>
                <a:lnTo>
                  <a:pt x="18155" y="1995"/>
                </a:lnTo>
                <a:lnTo>
                  <a:pt x="18173" y="1995"/>
                </a:lnTo>
                <a:lnTo>
                  <a:pt x="18164" y="2003"/>
                </a:lnTo>
                <a:lnTo>
                  <a:pt x="18155" y="2003"/>
                </a:lnTo>
                <a:lnTo>
                  <a:pt x="18129" y="2003"/>
                </a:lnTo>
                <a:lnTo>
                  <a:pt x="18111" y="2003"/>
                </a:lnTo>
                <a:lnTo>
                  <a:pt x="18094" y="1995"/>
                </a:lnTo>
                <a:lnTo>
                  <a:pt x="18058" y="1968"/>
                </a:lnTo>
                <a:lnTo>
                  <a:pt x="18014" y="1968"/>
                </a:lnTo>
                <a:lnTo>
                  <a:pt x="18014" y="1977"/>
                </a:lnTo>
                <a:lnTo>
                  <a:pt x="17997" y="1968"/>
                </a:lnTo>
                <a:lnTo>
                  <a:pt x="17953" y="1968"/>
                </a:lnTo>
                <a:lnTo>
                  <a:pt x="17926" y="1959"/>
                </a:lnTo>
                <a:lnTo>
                  <a:pt x="17891" y="1950"/>
                </a:lnTo>
                <a:lnTo>
                  <a:pt x="17891" y="1942"/>
                </a:lnTo>
                <a:lnTo>
                  <a:pt x="17891" y="1933"/>
                </a:lnTo>
                <a:lnTo>
                  <a:pt x="17900" y="1924"/>
                </a:lnTo>
                <a:lnTo>
                  <a:pt x="17908" y="1924"/>
                </a:lnTo>
                <a:lnTo>
                  <a:pt x="17908" y="1906"/>
                </a:lnTo>
                <a:lnTo>
                  <a:pt x="17891" y="1880"/>
                </a:lnTo>
                <a:lnTo>
                  <a:pt x="17891" y="1862"/>
                </a:lnTo>
                <a:lnTo>
                  <a:pt x="17900" y="1862"/>
                </a:lnTo>
                <a:lnTo>
                  <a:pt x="17908" y="1836"/>
                </a:lnTo>
                <a:lnTo>
                  <a:pt x="17917" y="1827"/>
                </a:lnTo>
                <a:lnTo>
                  <a:pt x="17926" y="1818"/>
                </a:lnTo>
                <a:lnTo>
                  <a:pt x="17917" y="1809"/>
                </a:lnTo>
                <a:lnTo>
                  <a:pt x="17917" y="1792"/>
                </a:lnTo>
                <a:lnTo>
                  <a:pt x="17917" y="1783"/>
                </a:lnTo>
                <a:lnTo>
                  <a:pt x="17917" y="1774"/>
                </a:lnTo>
                <a:lnTo>
                  <a:pt x="17908" y="1765"/>
                </a:lnTo>
                <a:lnTo>
                  <a:pt x="17900" y="1747"/>
                </a:lnTo>
                <a:lnTo>
                  <a:pt x="17882" y="1739"/>
                </a:lnTo>
                <a:lnTo>
                  <a:pt x="17864" y="1739"/>
                </a:lnTo>
                <a:lnTo>
                  <a:pt x="17855" y="1747"/>
                </a:lnTo>
                <a:lnTo>
                  <a:pt x="17864" y="1756"/>
                </a:lnTo>
                <a:lnTo>
                  <a:pt x="17873" y="1774"/>
                </a:lnTo>
                <a:lnTo>
                  <a:pt x="17873" y="1783"/>
                </a:lnTo>
                <a:lnTo>
                  <a:pt x="17873" y="1800"/>
                </a:lnTo>
                <a:lnTo>
                  <a:pt x="17873" y="1818"/>
                </a:lnTo>
                <a:lnTo>
                  <a:pt x="17873" y="1827"/>
                </a:lnTo>
                <a:lnTo>
                  <a:pt x="17873" y="1836"/>
                </a:lnTo>
                <a:lnTo>
                  <a:pt x="17855" y="1845"/>
                </a:lnTo>
                <a:lnTo>
                  <a:pt x="17829" y="1862"/>
                </a:lnTo>
                <a:lnTo>
                  <a:pt x="17820" y="1862"/>
                </a:lnTo>
                <a:lnTo>
                  <a:pt x="17794" y="1871"/>
                </a:lnTo>
                <a:lnTo>
                  <a:pt x="17776" y="1880"/>
                </a:lnTo>
                <a:lnTo>
                  <a:pt x="17732" y="1933"/>
                </a:lnTo>
                <a:lnTo>
                  <a:pt x="17732" y="1942"/>
                </a:lnTo>
                <a:lnTo>
                  <a:pt x="17750" y="1950"/>
                </a:lnTo>
                <a:lnTo>
                  <a:pt x="17758" y="1959"/>
                </a:lnTo>
                <a:lnTo>
                  <a:pt x="17767" y="1968"/>
                </a:lnTo>
                <a:lnTo>
                  <a:pt x="17776" y="1986"/>
                </a:lnTo>
                <a:lnTo>
                  <a:pt x="17820" y="2039"/>
                </a:lnTo>
                <a:lnTo>
                  <a:pt x="17820" y="2048"/>
                </a:lnTo>
                <a:lnTo>
                  <a:pt x="17811" y="2065"/>
                </a:lnTo>
                <a:lnTo>
                  <a:pt x="17794" y="2092"/>
                </a:lnTo>
                <a:lnTo>
                  <a:pt x="17785" y="2101"/>
                </a:lnTo>
                <a:lnTo>
                  <a:pt x="17767" y="2153"/>
                </a:lnTo>
                <a:lnTo>
                  <a:pt x="17767" y="2162"/>
                </a:lnTo>
                <a:lnTo>
                  <a:pt x="17776" y="2180"/>
                </a:lnTo>
                <a:lnTo>
                  <a:pt x="17785" y="2189"/>
                </a:lnTo>
                <a:lnTo>
                  <a:pt x="17785" y="2206"/>
                </a:lnTo>
                <a:lnTo>
                  <a:pt x="17776" y="2233"/>
                </a:lnTo>
                <a:lnTo>
                  <a:pt x="17785" y="2242"/>
                </a:lnTo>
                <a:lnTo>
                  <a:pt x="17794" y="2242"/>
                </a:lnTo>
                <a:lnTo>
                  <a:pt x="17820" y="2242"/>
                </a:lnTo>
                <a:lnTo>
                  <a:pt x="17855" y="2242"/>
                </a:lnTo>
                <a:lnTo>
                  <a:pt x="17873" y="2242"/>
                </a:lnTo>
                <a:lnTo>
                  <a:pt x="17900" y="2224"/>
                </a:lnTo>
                <a:lnTo>
                  <a:pt x="17908" y="2224"/>
                </a:lnTo>
                <a:lnTo>
                  <a:pt x="17944" y="2224"/>
                </a:lnTo>
                <a:lnTo>
                  <a:pt x="17988" y="2242"/>
                </a:lnTo>
                <a:lnTo>
                  <a:pt x="18041" y="2259"/>
                </a:lnTo>
                <a:lnTo>
                  <a:pt x="18050" y="2268"/>
                </a:lnTo>
                <a:lnTo>
                  <a:pt x="18067" y="2268"/>
                </a:lnTo>
                <a:lnTo>
                  <a:pt x="18076" y="2303"/>
                </a:lnTo>
                <a:lnTo>
                  <a:pt x="18085" y="2321"/>
                </a:lnTo>
                <a:lnTo>
                  <a:pt x="18085" y="2339"/>
                </a:lnTo>
                <a:lnTo>
                  <a:pt x="18094" y="2356"/>
                </a:lnTo>
                <a:lnTo>
                  <a:pt x="18085" y="2356"/>
                </a:lnTo>
                <a:lnTo>
                  <a:pt x="18076" y="2356"/>
                </a:lnTo>
                <a:lnTo>
                  <a:pt x="18067" y="2365"/>
                </a:lnTo>
                <a:lnTo>
                  <a:pt x="18058" y="2383"/>
                </a:lnTo>
                <a:lnTo>
                  <a:pt x="18058" y="2401"/>
                </a:lnTo>
                <a:lnTo>
                  <a:pt x="18058" y="2418"/>
                </a:lnTo>
                <a:lnTo>
                  <a:pt x="18103" y="2427"/>
                </a:lnTo>
                <a:lnTo>
                  <a:pt x="18129" y="2427"/>
                </a:lnTo>
                <a:lnTo>
                  <a:pt x="18155" y="2436"/>
                </a:lnTo>
                <a:lnTo>
                  <a:pt x="18138" y="2436"/>
                </a:lnTo>
                <a:lnTo>
                  <a:pt x="18094" y="2445"/>
                </a:lnTo>
                <a:lnTo>
                  <a:pt x="18076" y="2436"/>
                </a:lnTo>
                <a:lnTo>
                  <a:pt x="18067" y="2436"/>
                </a:lnTo>
                <a:lnTo>
                  <a:pt x="18058" y="2427"/>
                </a:lnTo>
                <a:lnTo>
                  <a:pt x="18050" y="2427"/>
                </a:lnTo>
                <a:lnTo>
                  <a:pt x="18041" y="2418"/>
                </a:lnTo>
                <a:lnTo>
                  <a:pt x="18032" y="2409"/>
                </a:lnTo>
                <a:lnTo>
                  <a:pt x="18032" y="2392"/>
                </a:lnTo>
                <a:lnTo>
                  <a:pt x="18032" y="2348"/>
                </a:lnTo>
                <a:lnTo>
                  <a:pt x="18032" y="2330"/>
                </a:lnTo>
                <a:lnTo>
                  <a:pt x="18023" y="2312"/>
                </a:lnTo>
                <a:lnTo>
                  <a:pt x="17997" y="2286"/>
                </a:lnTo>
                <a:lnTo>
                  <a:pt x="17988" y="2268"/>
                </a:lnTo>
                <a:lnTo>
                  <a:pt x="17979" y="2259"/>
                </a:lnTo>
                <a:lnTo>
                  <a:pt x="17970" y="2259"/>
                </a:lnTo>
                <a:lnTo>
                  <a:pt x="17953" y="2259"/>
                </a:lnTo>
                <a:lnTo>
                  <a:pt x="17917" y="2268"/>
                </a:lnTo>
                <a:lnTo>
                  <a:pt x="17882" y="2277"/>
                </a:lnTo>
                <a:lnTo>
                  <a:pt x="17838" y="2286"/>
                </a:lnTo>
                <a:lnTo>
                  <a:pt x="17829" y="2303"/>
                </a:lnTo>
                <a:lnTo>
                  <a:pt x="17829" y="2330"/>
                </a:lnTo>
                <a:lnTo>
                  <a:pt x="17838" y="2348"/>
                </a:lnTo>
                <a:lnTo>
                  <a:pt x="17847" y="2356"/>
                </a:lnTo>
                <a:lnTo>
                  <a:pt x="17855" y="2374"/>
                </a:lnTo>
                <a:lnTo>
                  <a:pt x="17855" y="2383"/>
                </a:lnTo>
                <a:lnTo>
                  <a:pt x="17855" y="2401"/>
                </a:lnTo>
                <a:lnTo>
                  <a:pt x="17855" y="2418"/>
                </a:lnTo>
                <a:lnTo>
                  <a:pt x="17847" y="2427"/>
                </a:lnTo>
                <a:lnTo>
                  <a:pt x="17803" y="2462"/>
                </a:lnTo>
                <a:lnTo>
                  <a:pt x="17794" y="2471"/>
                </a:lnTo>
                <a:lnTo>
                  <a:pt x="17785" y="2498"/>
                </a:lnTo>
                <a:lnTo>
                  <a:pt x="17785" y="2515"/>
                </a:lnTo>
                <a:lnTo>
                  <a:pt x="17758" y="2524"/>
                </a:lnTo>
                <a:lnTo>
                  <a:pt x="17750" y="2533"/>
                </a:lnTo>
                <a:lnTo>
                  <a:pt x="17679" y="2568"/>
                </a:lnTo>
                <a:lnTo>
                  <a:pt x="17670" y="2595"/>
                </a:lnTo>
                <a:lnTo>
                  <a:pt x="17653" y="2604"/>
                </a:lnTo>
                <a:lnTo>
                  <a:pt x="17644" y="2604"/>
                </a:lnTo>
                <a:lnTo>
                  <a:pt x="17617" y="2595"/>
                </a:lnTo>
                <a:lnTo>
                  <a:pt x="17600" y="2586"/>
                </a:lnTo>
                <a:lnTo>
                  <a:pt x="17591" y="2586"/>
                </a:lnTo>
                <a:lnTo>
                  <a:pt x="17529" y="2595"/>
                </a:lnTo>
                <a:lnTo>
                  <a:pt x="17503" y="2586"/>
                </a:lnTo>
                <a:lnTo>
                  <a:pt x="17476" y="2577"/>
                </a:lnTo>
                <a:lnTo>
                  <a:pt x="17458" y="2568"/>
                </a:lnTo>
                <a:lnTo>
                  <a:pt x="17441" y="2559"/>
                </a:lnTo>
                <a:lnTo>
                  <a:pt x="17432" y="2542"/>
                </a:lnTo>
                <a:lnTo>
                  <a:pt x="17432" y="2533"/>
                </a:lnTo>
                <a:lnTo>
                  <a:pt x="17441" y="2533"/>
                </a:lnTo>
                <a:lnTo>
                  <a:pt x="17485" y="2533"/>
                </a:lnTo>
                <a:lnTo>
                  <a:pt x="17494" y="2533"/>
                </a:lnTo>
                <a:lnTo>
                  <a:pt x="17503" y="2533"/>
                </a:lnTo>
                <a:lnTo>
                  <a:pt x="17511" y="2542"/>
                </a:lnTo>
                <a:lnTo>
                  <a:pt x="17520" y="2551"/>
                </a:lnTo>
                <a:lnTo>
                  <a:pt x="17538" y="2551"/>
                </a:lnTo>
                <a:lnTo>
                  <a:pt x="17547" y="2542"/>
                </a:lnTo>
                <a:lnTo>
                  <a:pt x="17556" y="2542"/>
                </a:lnTo>
                <a:lnTo>
                  <a:pt x="17547" y="2551"/>
                </a:lnTo>
                <a:lnTo>
                  <a:pt x="17538" y="2551"/>
                </a:lnTo>
                <a:lnTo>
                  <a:pt x="17529" y="2551"/>
                </a:lnTo>
                <a:lnTo>
                  <a:pt x="17529" y="2559"/>
                </a:lnTo>
                <a:lnTo>
                  <a:pt x="17547" y="2568"/>
                </a:lnTo>
                <a:lnTo>
                  <a:pt x="17556" y="2568"/>
                </a:lnTo>
                <a:lnTo>
                  <a:pt x="17573" y="2568"/>
                </a:lnTo>
                <a:lnTo>
                  <a:pt x="17582" y="2559"/>
                </a:lnTo>
                <a:lnTo>
                  <a:pt x="17600" y="2551"/>
                </a:lnTo>
                <a:lnTo>
                  <a:pt x="17617" y="2551"/>
                </a:lnTo>
                <a:lnTo>
                  <a:pt x="17617" y="2542"/>
                </a:lnTo>
                <a:lnTo>
                  <a:pt x="17608" y="2524"/>
                </a:lnTo>
                <a:lnTo>
                  <a:pt x="17600" y="2515"/>
                </a:lnTo>
                <a:lnTo>
                  <a:pt x="17626" y="2515"/>
                </a:lnTo>
                <a:lnTo>
                  <a:pt x="17635" y="2506"/>
                </a:lnTo>
                <a:lnTo>
                  <a:pt x="17697" y="2436"/>
                </a:lnTo>
                <a:lnTo>
                  <a:pt x="17723" y="2427"/>
                </a:lnTo>
                <a:lnTo>
                  <a:pt x="17732" y="2418"/>
                </a:lnTo>
                <a:lnTo>
                  <a:pt x="17732" y="2401"/>
                </a:lnTo>
                <a:lnTo>
                  <a:pt x="17732" y="2392"/>
                </a:lnTo>
                <a:lnTo>
                  <a:pt x="17732" y="2374"/>
                </a:lnTo>
                <a:lnTo>
                  <a:pt x="17732" y="2365"/>
                </a:lnTo>
                <a:lnTo>
                  <a:pt x="17741" y="2348"/>
                </a:lnTo>
                <a:lnTo>
                  <a:pt x="17758" y="2330"/>
                </a:lnTo>
                <a:lnTo>
                  <a:pt x="17767" y="2321"/>
                </a:lnTo>
                <a:lnTo>
                  <a:pt x="17767" y="2312"/>
                </a:lnTo>
                <a:lnTo>
                  <a:pt x="17741" y="2295"/>
                </a:lnTo>
                <a:lnTo>
                  <a:pt x="17705" y="2286"/>
                </a:lnTo>
                <a:lnTo>
                  <a:pt x="17697" y="2277"/>
                </a:lnTo>
                <a:lnTo>
                  <a:pt x="17688" y="2259"/>
                </a:lnTo>
                <a:lnTo>
                  <a:pt x="17688" y="2251"/>
                </a:lnTo>
                <a:lnTo>
                  <a:pt x="17688" y="2242"/>
                </a:lnTo>
                <a:lnTo>
                  <a:pt x="17688" y="2206"/>
                </a:lnTo>
                <a:lnTo>
                  <a:pt x="17697" y="2198"/>
                </a:lnTo>
                <a:lnTo>
                  <a:pt x="17697" y="2153"/>
                </a:lnTo>
                <a:lnTo>
                  <a:pt x="17688" y="2101"/>
                </a:lnTo>
                <a:lnTo>
                  <a:pt x="17688" y="2092"/>
                </a:lnTo>
                <a:lnTo>
                  <a:pt x="17688" y="2083"/>
                </a:lnTo>
                <a:lnTo>
                  <a:pt x="17697" y="2074"/>
                </a:lnTo>
                <a:lnTo>
                  <a:pt x="17697" y="2065"/>
                </a:lnTo>
                <a:lnTo>
                  <a:pt x="17705" y="2021"/>
                </a:lnTo>
                <a:lnTo>
                  <a:pt x="17705" y="1995"/>
                </a:lnTo>
                <a:lnTo>
                  <a:pt x="17688" y="1977"/>
                </a:lnTo>
                <a:lnTo>
                  <a:pt x="17653" y="1950"/>
                </a:lnTo>
                <a:lnTo>
                  <a:pt x="17644" y="1933"/>
                </a:lnTo>
                <a:lnTo>
                  <a:pt x="17644" y="1924"/>
                </a:lnTo>
                <a:lnTo>
                  <a:pt x="17661" y="1915"/>
                </a:lnTo>
                <a:lnTo>
                  <a:pt x="17670" y="1898"/>
                </a:lnTo>
                <a:lnTo>
                  <a:pt x="17679" y="1880"/>
                </a:lnTo>
                <a:lnTo>
                  <a:pt x="17688" y="1853"/>
                </a:lnTo>
                <a:lnTo>
                  <a:pt x="17697" y="1845"/>
                </a:lnTo>
                <a:lnTo>
                  <a:pt x="17705" y="1809"/>
                </a:lnTo>
                <a:lnTo>
                  <a:pt x="17705" y="1792"/>
                </a:lnTo>
                <a:lnTo>
                  <a:pt x="17705" y="1765"/>
                </a:lnTo>
                <a:lnTo>
                  <a:pt x="17697" y="1756"/>
                </a:lnTo>
                <a:lnTo>
                  <a:pt x="17679" y="1747"/>
                </a:lnTo>
                <a:lnTo>
                  <a:pt x="17653" y="1739"/>
                </a:lnTo>
                <a:lnTo>
                  <a:pt x="17644" y="1747"/>
                </a:lnTo>
                <a:lnTo>
                  <a:pt x="17617" y="1730"/>
                </a:lnTo>
                <a:lnTo>
                  <a:pt x="17608" y="1730"/>
                </a:lnTo>
                <a:lnTo>
                  <a:pt x="17547" y="1730"/>
                </a:lnTo>
                <a:lnTo>
                  <a:pt x="17511" y="1730"/>
                </a:lnTo>
                <a:lnTo>
                  <a:pt x="17494" y="1739"/>
                </a:lnTo>
                <a:lnTo>
                  <a:pt x="17485" y="1739"/>
                </a:lnTo>
                <a:lnTo>
                  <a:pt x="17476" y="1730"/>
                </a:lnTo>
                <a:lnTo>
                  <a:pt x="17485" y="1721"/>
                </a:lnTo>
                <a:lnTo>
                  <a:pt x="17476" y="1721"/>
                </a:lnTo>
                <a:lnTo>
                  <a:pt x="17458" y="1721"/>
                </a:lnTo>
                <a:lnTo>
                  <a:pt x="17432" y="1765"/>
                </a:lnTo>
                <a:lnTo>
                  <a:pt x="17414" y="1800"/>
                </a:lnTo>
                <a:lnTo>
                  <a:pt x="17397" y="1853"/>
                </a:lnTo>
                <a:lnTo>
                  <a:pt x="17388" y="1880"/>
                </a:lnTo>
                <a:lnTo>
                  <a:pt x="17379" y="1898"/>
                </a:lnTo>
                <a:lnTo>
                  <a:pt x="17353" y="1924"/>
                </a:lnTo>
                <a:lnTo>
                  <a:pt x="17326" y="1942"/>
                </a:lnTo>
                <a:lnTo>
                  <a:pt x="17300" y="1950"/>
                </a:lnTo>
                <a:lnTo>
                  <a:pt x="17273" y="1959"/>
                </a:lnTo>
                <a:lnTo>
                  <a:pt x="17264" y="1977"/>
                </a:lnTo>
                <a:lnTo>
                  <a:pt x="17256" y="1986"/>
                </a:lnTo>
                <a:lnTo>
                  <a:pt x="17273" y="1986"/>
                </a:lnTo>
                <a:lnTo>
                  <a:pt x="17264" y="1995"/>
                </a:lnTo>
                <a:lnTo>
                  <a:pt x="17256" y="2003"/>
                </a:lnTo>
                <a:lnTo>
                  <a:pt x="17256" y="2012"/>
                </a:lnTo>
                <a:lnTo>
                  <a:pt x="17264" y="2021"/>
                </a:lnTo>
                <a:lnTo>
                  <a:pt x="17273" y="2021"/>
                </a:lnTo>
                <a:lnTo>
                  <a:pt x="17291" y="2012"/>
                </a:lnTo>
                <a:lnTo>
                  <a:pt x="17300" y="2021"/>
                </a:lnTo>
                <a:lnTo>
                  <a:pt x="17300" y="2030"/>
                </a:lnTo>
                <a:lnTo>
                  <a:pt x="17300" y="2065"/>
                </a:lnTo>
                <a:lnTo>
                  <a:pt x="17291" y="2092"/>
                </a:lnTo>
                <a:lnTo>
                  <a:pt x="17291" y="2101"/>
                </a:lnTo>
                <a:lnTo>
                  <a:pt x="17300" y="2101"/>
                </a:lnTo>
                <a:lnTo>
                  <a:pt x="17300" y="2109"/>
                </a:lnTo>
                <a:lnTo>
                  <a:pt x="17291" y="2127"/>
                </a:lnTo>
                <a:lnTo>
                  <a:pt x="17273" y="2127"/>
                </a:lnTo>
                <a:lnTo>
                  <a:pt x="17273" y="2145"/>
                </a:lnTo>
                <a:lnTo>
                  <a:pt x="17264" y="2162"/>
                </a:lnTo>
                <a:lnTo>
                  <a:pt x="17264" y="2171"/>
                </a:lnTo>
                <a:lnTo>
                  <a:pt x="17273" y="2180"/>
                </a:lnTo>
                <a:lnTo>
                  <a:pt x="17273" y="2189"/>
                </a:lnTo>
                <a:lnTo>
                  <a:pt x="17273" y="2180"/>
                </a:lnTo>
                <a:lnTo>
                  <a:pt x="17282" y="2171"/>
                </a:lnTo>
                <a:lnTo>
                  <a:pt x="17291" y="2171"/>
                </a:lnTo>
                <a:lnTo>
                  <a:pt x="17326" y="2180"/>
                </a:lnTo>
                <a:lnTo>
                  <a:pt x="17335" y="2189"/>
                </a:lnTo>
                <a:lnTo>
                  <a:pt x="17353" y="2198"/>
                </a:lnTo>
                <a:lnTo>
                  <a:pt x="17361" y="2206"/>
                </a:lnTo>
                <a:lnTo>
                  <a:pt x="17361" y="2224"/>
                </a:lnTo>
                <a:lnTo>
                  <a:pt x="17379" y="2251"/>
                </a:lnTo>
                <a:lnTo>
                  <a:pt x="17397" y="2259"/>
                </a:lnTo>
                <a:lnTo>
                  <a:pt x="17406" y="2268"/>
                </a:lnTo>
                <a:lnTo>
                  <a:pt x="17414" y="2268"/>
                </a:lnTo>
                <a:lnTo>
                  <a:pt x="17423" y="2259"/>
                </a:lnTo>
                <a:lnTo>
                  <a:pt x="17441" y="2268"/>
                </a:lnTo>
                <a:lnTo>
                  <a:pt x="17432" y="2277"/>
                </a:lnTo>
                <a:lnTo>
                  <a:pt x="17414" y="2312"/>
                </a:lnTo>
                <a:lnTo>
                  <a:pt x="17397" y="2339"/>
                </a:lnTo>
                <a:lnTo>
                  <a:pt x="17379" y="2348"/>
                </a:lnTo>
                <a:lnTo>
                  <a:pt x="17370" y="2330"/>
                </a:lnTo>
                <a:lnTo>
                  <a:pt x="17335" y="2321"/>
                </a:lnTo>
                <a:lnTo>
                  <a:pt x="17326" y="2312"/>
                </a:lnTo>
                <a:lnTo>
                  <a:pt x="17291" y="2286"/>
                </a:lnTo>
                <a:lnTo>
                  <a:pt x="17282" y="2277"/>
                </a:lnTo>
                <a:lnTo>
                  <a:pt x="17264" y="2268"/>
                </a:lnTo>
                <a:lnTo>
                  <a:pt x="17238" y="2268"/>
                </a:lnTo>
                <a:lnTo>
                  <a:pt x="17211" y="2251"/>
                </a:lnTo>
                <a:lnTo>
                  <a:pt x="17194" y="2251"/>
                </a:lnTo>
                <a:lnTo>
                  <a:pt x="17185" y="2242"/>
                </a:lnTo>
                <a:lnTo>
                  <a:pt x="17176" y="2233"/>
                </a:lnTo>
                <a:lnTo>
                  <a:pt x="17159" y="2233"/>
                </a:lnTo>
                <a:lnTo>
                  <a:pt x="17141" y="2224"/>
                </a:lnTo>
                <a:lnTo>
                  <a:pt x="17123" y="2224"/>
                </a:lnTo>
                <a:lnTo>
                  <a:pt x="17132" y="2215"/>
                </a:lnTo>
                <a:lnTo>
                  <a:pt x="17106" y="2198"/>
                </a:lnTo>
                <a:lnTo>
                  <a:pt x="17079" y="2189"/>
                </a:lnTo>
                <a:lnTo>
                  <a:pt x="17017" y="2171"/>
                </a:lnTo>
                <a:lnTo>
                  <a:pt x="16964" y="2162"/>
                </a:lnTo>
                <a:lnTo>
                  <a:pt x="16894" y="2162"/>
                </a:lnTo>
                <a:lnTo>
                  <a:pt x="16841" y="2145"/>
                </a:lnTo>
                <a:lnTo>
                  <a:pt x="16832" y="2145"/>
                </a:lnTo>
                <a:lnTo>
                  <a:pt x="16823" y="2153"/>
                </a:lnTo>
                <a:lnTo>
                  <a:pt x="16806" y="2171"/>
                </a:lnTo>
                <a:lnTo>
                  <a:pt x="16788" y="2171"/>
                </a:lnTo>
                <a:lnTo>
                  <a:pt x="16779" y="2180"/>
                </a:lnTo>
                <a:lnTo>
                  <a:pt x="16788" y="2198"/>
                </a:lnTo>
                <a:lnTo>
                  <a:pt x="16814" y="2242"/>
                </a:lnTo>
                <a:lnTo>
                  <a:pt x="16832" y="2242"/>
                </a:lnTo>
                <a:lnTo>
                  <a:pt x="16832" y="2259"/>
                </a:lnTo>
                <a:lnTo>
                  <a:pt x="16823" y="2268"/>
                </a:lnTo>
                <a:lnTo>
                  <a:pt x="16814" y="2286"/>
                </a:lnTo>
                <a:lnTo>
                  <a:pt x="16806" y="2295"/>
                </a:lnTo>
                <a:lnTo>
                  <a:pt x="16779" y="2295"/>
                </a:lnTo>
                <a:lnTo>
                  <a:pt x="16762" y="2295"/>
                </a:lnTo>
                <a:lnTo>
                  <a:pt x="16762" y="2312"/>
                </a:lnTo>
                <a:lnTo>
                  <a:pt x="16762" y="2321"/>
                </a:lnTo>
                <a:lnTo>
                  <a:pt x="16762" y="2330"/>
                </a:lnTo>
                <a:lnTo>
                  <a:pt x="16753" y="2339"/>
                </a:lnTo>
                <a:lnTo>
                  <a:pt x="16744" y="2339"/>
                </a:lnTo>
                <a:lnTo>
                  <a:pt x="16735" y="2339"/>
                </a:lnTo>
                <a:lnTo>
                  <a:pt x="16717" y="2339"/>
                </a:lnTo>
                <a:lnTo>
                  <a:pt x="16700" y="2330"/>
                </a:lnTo>
                <a:lnTo>
                  <a:pt x="16700" y="2303"/>
                </a:lnTo>
                <a:lnTo>
                  <a:pt x="16709" y="2295"/>
                </a:lnTo>
                <a:lnTo>
                  <a:pt x="16717" y="2295"/>
                </a:lnTo>
                <a:lnTo>
                  <a:pt x="16709" y="2277"/>
                </a:lnTo>
                <a:lnTo>
                  <a:pt x="16700" y="2268"/>
                </a:lnTo>
                <a:lnTo>
                  <a:pt x="16700" y="2259"/>
                </a:lnTo>
                <a:lnTo>
                  <a:pt x="16691" y="2259"/>
                </a:lnTo>
                <a:lnTo>
                  <a:pt x="16647" y="2268"/>
                </a:lnTo>
                <a:lnTo>
                  <a:pt x="16638" y="2277"/>
                </a:lnTo>
                <a:lnTo>
                  <a:pt x="16629" y="2268"/>
                </a:lnTo>
                <a:lnTo>
                  <a:pt x="16576" y="2303"/>
                </a:lnTo>
                <a:lnTo>
                  <a:pt x="16559" y="2312"/>
                </a:lnTo>
                <a:lnTo>
                  <a:pt x="16541" y="2312"/>
                </a:lnTo>
                <a:lnTo>
                  <a:pt x="16523" y="2303"/>
                </a:lnTo>
                <a:lnTo>
                  <a:pt x="16497" y="2303"/>
                </a:lnTo>
                <a:lnTo>
                  <a:pt x="16479" y="2303"/>
                </a:lnTo>
                <a:lnTo>
                  <a:pt x="16470" y="2303"/>
                </a:lnTo>
                <a:lnTo>
                  <a:pt x="16453" y="2312"/>
                </a:lnTo>
                <a:lnTo>
                  <a:pt x="16426" y="2312"/>
                </a:lnTo>
                <a:lnTo>
                  <a:pt x="16409" y="2321"/>
                </a:lnTo>
                <a:lnTo>
                  <a:pt x="16391" y="2339"/>
                </a:lnTo>
                <a:lnTo>
                  <a:pt x="16391" y="2356"/>
                </a:lnTo>
                <a:lnTo>
                  <a:pt x="16382" y="2365"/>
                </a:lnTo>
                <a:lnTo>
                  <a:pt x="16364" y="2348"/>
                </a:lnTo>
                <a:lnTo>
                  <a:pt x="16356" y="2348"/>
                </a:lnTo>
                <a:lnTo>
                  <a:pt x="16347" y="2348"/>
                </a:lnTo>
                <a:lnTo>
                  <a:pt x="16329" y="2356"/>
                </a:lnTo>
                <a:lnTo>
                  <a:pt x="16320" y="2356"/>
                </a:lnTo>
                <a:lnTo>
                  <a:pt x="16294" y="2356"/>
                </a:lnTo>
                <a:lnTo>
                  <a:pt x="16285" y="2356"/>
                </a:lnTo>
                <a:lnTo>
                  <a:pt x="16276" y="2348"/>
                </a:lnTo>
                <a:lnTo>
                  <a:pt x="16276" y="2339"/>
                </a:lnTo>
                <a:lnTo>
                  <a:pt x="16294" y="2339"/>
                </a:lnTo>
                <a:lnTo>
                  <a:pt x="16303" y="2330"/>
                </a:lnTo>
                <a:lnTo>
                  <a:pt x="16312" y="2339"/>
                </a:lnTo>
                <a:lnTo>
                  <a:pt x="16320" y="2330"/>
                </a:lnTo>
                <a:lnTo>
                  <a:pt x="16320" y="2321"/>
                </a:lnTo>
                <a:lnTo>
                  <a:pt x="16312" y="2303"/>
                </a:lnTo>
                <a:lnTo>
                  <a:pt x="16312" y="2295"/>
                </a:lnTo>
                <a:lnTo>
                  <a:pt x="16320" y="2286"/>
                </a:lnTo>
                <a:lnTo>
                  <a:pt x="16320" y="2277"/>
                </a:lnTo>
                <a:lnTo>
                  <a:pt x="16312" y="2268"/>
                </a:lnTo>
                <a:lnTo>
                  <a:pt x="16320" y="2268"/>
                </a:lnTo>
                <a:lnTo>
                  <a:pt x="16356" y="2259"/>
                </a:lnTo>
                <a:lnTo>
                  <a:pt x="16364" y="2259"/>
                </a:lnTo>
                <a:lnTo>
                  <a:pt x="16338" y="2259"/>
                </a:lnTo>
                <a:lnTo>
                  <a:pt x="16312" y="2259"/>
                </a:lnTo>
                <a:lnTo>
                  <a:pt x="16285" y="2268"/>
                </a:lnTo>
                <a:lnTo>
                  <a:pt x="16232" y="2295"/>
                </a:lnTo>
                <a:lnTo>
                  <a:pt x="16206" y="2312"/>
                </a:lnTo>
                <a:lnTo>
                  <a:pt x="16215" y="2303"/>
                </a:lnTo>
                <a:lnTo>
                  <a:pt x="16223" y="2312"/>
                </a:lnTo>
                <a:lnTo>
                  <a:pt x="16223" y="2321"/>
                </a:lnTo>
                <a:lnTo>
                  <a:pt x="16232" y="2321"/>
                </a:lnTo>
                <a:lnTo>
                  <a:pt x="16232" y="2330"/>
                </a:lnTo>
                <a:lnTo>
                  <a:pt x="16215" y="2339"/>
                </a:lnTo>
                <a:lnTo>
                  <a:pt x="16206" y="2339"/>
                </a:lnTo>
                <a:lnTo>
                  <a:pt x="16197" y="2339"/>
                </a:lnTo>
                <a:lnTo>
                  <a:pt x="16197" y="2330"/>
                </a:lnTo>
                <a:lnTo>
                  <a:pt x="16188" y="2321"/>
                </a:lnTo>
                <a:lnTo>
                  <a:pt x="16179" y="2312"/>
                </a:lnTo>
                <a:lnTo>
                  <a:pt x="16179" y="2321"/>
                </a:lnTo>
                <a:lnTo>
                  <a:pt x="16153" y="2321"/>
                </a:lnTo>
                <a:lnTo>
                  <a:pt x="16126" y="2339"/>
                </a:lnTo>
                <a:lnTo>
                  <a:pt x="16109" y="2339"/>
                </a:lnTo>
                <a:lnTo>
                  <a:pt x="16091" y="2339"/>
                </a:lnTo>
                <a:lnTo>
                  <a:pt x="16082" y="2348"/>
                </a:lnTo>
                <a:lnTo>
                  <a:pt x="16065" y="2356"/>
                </a:lnTo>
                <a:lnTo>
                  <a:pt x="16047" y="2365"/>
                </a:lnTo>
                <a:lnTo>
                  <a:pt x="16029" y="2374"/>
                </a:lnTo>
                <a:lnTo>
                  <a:pt x="15967" y="2401"/>
                </a:lnTo>
                <a:lnTo>
                  <a:pt x="15959" y="2401"/>
                </a:lnTo>
                <a:lnTo>
                  <a:pt x="15950" y="2401"/>
                </a:lnTo>
                <a:lnTo>
                  <a:pt x="15941" y="2401"/>
                </a:lnTo>
                <a:lnTo>
                  <a:pt x="15932" y="2401"/>
                </a:lnTo>
                <a:lnTo>
                  <a:pt x="15941" y="2409"/>
                </a:lnTo>
                <a:lnTo>
                  <a:pt x="15950" y="2418"/>
                </a:lnTo>
                <a:lnTo>
                  <a:pt x="15950" y="2427"/>
                </a:lnTo>
                <a:lnTo>
                  <a:pt x="15932" y="2427"/>
                </a:lnTo>
                <a:lnTo>
                  <a:pt x="15906" y="2427"/>
                </a:lnTo>
                <a:lnTo>
                  <a:pt x="15879" y="2436"/>
                </a:lnTo>
                <a:lnTo>
                  <a:pt x="15879" y="2445"/>
                </a:lnTo>
                <a:lnTo>
                  <a:pt x="15879" y="2454"/>
                </a:lnTo>
                <a:lnTo>
                  <a:pt x="15870" y="2462"/>
                </a:lnTo>
                <a:lnTo>
                  <a:pt x="15870" y="2480"/>
                </a:lnTo>
                <a:lnTo>
                  <a:pt x="15862" y="2506"/>
                </a:lnTo>
                <a:lnTo>
                  <a:pt x="15862" y="2515"/>
                </a:lnTo>
                <a:lnTo>
                  <a:pt x="15844" y="2515"/>
                </a:lnTo>
                <a:lnTo>
                  <a:pt x="15791" y="2533"/>
                </a:lnTo>
                <a:lnTo>
                  <a:pt x="15782" y="2533"/>
                </a:lnTo>
                <a:lnTo>
                  <a:pt x="15773" y="2533"/>
                </a:lnTo>
                <a:lnTo>
                  <a:pt x="15756" y="2533"/>
                </a:lnTo>
                <a:lnTo>
                  <a:pt x="15747" y="2533"/>
                </a:lnTo>
                <a:lnTo>
                  <a:pt x="15738" y="2533"/>
                </a:lnTo>
                <a:lnTo>
                  <a:pt x="15729" y="2524"/>
                </a:lnTo>
                <a:lnTo>
                  <a:pt x="15720" y="2515"/>
                </a:lnTo>
                <a:lnTo>
                  <a:pt x="15703" y="2489"/>
                </a:lnTo>
                <a:lnTo>
                  <a:pt x="15676" y="2471"/>
                </a:lnTo>
                <a:lnTo>
                  <a:pt x="15659" y="2471"/>
                </a:lnTo>
                <a:lnTo>
                  <a:pt x="15659" y="2462"/>
                </a:lnTo>
                <a:lnTo>
                  <a:pt x="15659" y="2454"/>
                </a:lnTo>
                <a:lnTo>
                  <a:pt x="15694" y="2427"/>
                </a:lnTo>
                <a:lnTo>
                  <a:pt x="15703" y="2418"/>
                </a:lnTo>
                <a:lnTo>
                  <a:pt x="15747" y="2409"/>
                </a:lnTo>
                <a:lnTo>
                  <a:pt x="15773" y="2409"/>
                </a:lnTo>
                <a:lnTo>
                  <a:pt x="15791" y="2401"/>
                </a:lnTo>
                <a:lnTo>
                  <a:pt x="15791" y="2392"/>
                </a:lnTo>
                <a:lnTo>
                  <a:pt x="15773" y="2374"/>
                </a:lnTo>
                <a:lnTo>
                  <a:pt x="15747" y="2348"/>
                </a:lnTo>
                <a:lnTo>
                  <a:pt x="15729" y="2321"/>
                </a:lnTo>
                <a:lnTo>
                  <a:pt x="15703" y="2312"/>
                </a:lnTo>
                <a:lnTo>
                  <a:pt x="15668" y="2312"/>
                </a:lnTo>
                <a:lnTo>
                  <a:pt x="15606" y="2312"/>
                </a:lnTo>
                <a:lnTo>
                  <a:pt x="15597" y="2312"/>
                </a:lnTo>
                <a:lnTo>
                  <a:pt x="15553" y="2295"/>
                </a:lnTo>
                <a:lnTo>
                  <a:pt x="15544" y="2295"/>
                </a:lnTo>
                <a:lnTo>
                  <a:pt x="15544" y="2303"/>
                </a:lnTo>
                <a:lnTo>
                  <a:pt x="15544" y="2312"/>
                </a:lnTo>
                <a:lnTo>
                  <a:pt x="15606" y="2348"/>
                </a:lnTo>
                <a:lnTo>
                  <a:pt x="15606" y="2356"/>
                </a:lnTo>
                <a:lnTo>
                  <a:pt x="15606" y="2365"/>
                </a:lnTo>
                <a:lnTo>
                  <a:pt x="15606" y="2374"/>
                </a:lnTo>
                <a:lnTo>
                  <a:pt x="15606" y="2383"/>
                </a:lnTo>
                <a:lnTo>
                  <a:pt x="15597" y="2427"/>
                </a:lnTo>
                <a:lnTo>
                  <a:pt x="15579" y="2454"/>
                </a:lnTo>
                <a:lnTo>
                  <a:pt x="15579" y="2471"/>
                </a:lnTo>
                <a:lnTo>
                  <a:pt x="15579" y="2480"/>
                </a:lnTo>
                <a:lnTo>
                  <a:pt x="15579" y="2489"/>
                </a:lnTo>
                <a:lnTo>
                  <a:pt x="15597" y="2489"/>
                </a:lnTo>
                <a:lnTo>
                  <a:pt x="15615" y="2498"/>
                </a:lnTo>
                <a:lnTo>
                  <a:pt x="15623" y="2506"/>
                </a:lnTo>
                <a:lnTo>
                  <a:pt x="15623" y="2515"/>
                </a:lnTo>
                <a:lnTo>
                  <a:pt x="15623" y="2533"/>
                </a:lnTo>
                <a:lnTo>
                  <a:pt x="15623" y="2551"/>
                </a:lnTo>
                <a:lnTo>
                  <a:pt x="15615" y="2577"/>
                </a:lnTo>
                <a:lnTo>
                  <a:pt x="15606" y="2586"/>
                </a:lnTo>
                <a:lnTo>
                  <a:pt x="15597" y="2604"/>
                </a:lnTo>
                <a:lnTo>
                  <a:pt x="15606" y="2621"/>
                </a:lnTo>
                <a:lnTo>
                  <a:pt x="15597" y="2630"/>
                </a:lnTo>
                <a:lnTo>
                  <a:pt x="15588" y="2630"/>
                </a:lnTo>
                <a:lnTo>
                  <a:pt x="15588" y="2621"/>
                </a:lnTo>
                <a:lnTo>
                  <a:pt x="15579" y="2612"/>
                </a:lnTo>
                <a:lnTo>
                  <a:pt x="15570" y="2612"/>
                </a:lnTo>
                <a:lnTo>
                  <a:pt x="15562" y="2612"/>
                </a:lnTo>
                <a:lnTo>
                  <a:pt x="15562" y="2621"/>
                </a:lnTo>
                <a:lnTo>
                  <a:pt x="15562" y="2612"/>
                </a:lnTo>
                <a:lnTo>
                  <a:pt x="15562" y="2604"/>
                </a:lnTo>
                <a:lnTo>
                  <a:pt x="15562" y="2595"/>
                </a:lnTo>
                <a:lnTo>
                  <a:pt x="15535" y="2586"/>
                </a:lnTo>
                <a:lnTo>
                  <a:pt x="15518" y="2586"/>
                </a:lnTo>
                <a:lnTo>
                  <a:pt x="15500" y="2586"/>
                </a:lnTo>
                <a:lnTo>
                  <a:pt x="15491" y="2586"/>
                </a:lnTo>
                <a:lnTo>
                  <a:pt x="15473" y="2577"/>
                </a:lnTo>
                <a:lnTo>
                  <a:pt x="15465" y="2568"/>
                </a:lnTo>
                <a:lnTo>
                  <a:pt x="15456" y="2568"/>
                </a:lnTo>
                <a:lnTo>
                  <a:pt x="15447" y="2577"/>
                </a:lnTo>
                <a:lnTo>
                  <a:pt x="15429" y="2604"/>
                </a:lnTo>
                <a:lnTo>
                  <a:pt x="15403" y="2621"/>
                </a:lnTo>
                <a:lnTo>
                  <a:pt x="15376" y="2630"/>
                </a:lnTo>
                <a:lnTo>
                  <a:pt x="15350" y="2639"/>
                </a:lnTo>
                <a:lnTo>
                  <a:pt x="15332" y="2657"/>
                </a:lnTo>
                <a:lnTo>
                  <a:pt x="15323" y="2665"/>
                </a:lnTo>
                <a:lnTo>
                  <a:pt x="15279" y="2683"/>
                </a:lnTo>
                <a:lnTo>
                  <a:pt x="15279" y="2692"/>
                </a:lnTo>
                <a:lnTo>
                  <a:pt x="15279" y="2701"/>
                </a:lnTo>
                <a:lnTo>
                  <a:pt x="15279" y="2709"/>
                </a:lnTo>
                <a:lnTo>
                  <a:pt x="15288" y="2727"/>
                </a:lnTo>
                <a:lnTo>
                  <a:pt x="15306" y="2745"/>
                </a:lnTo>
                <a:lnTo>
                  <a:pt x="15315" y="2754"/>
                </a:lnTo>
                <a:lnTo>
                  <a:pt x="15323" y="2771"/>
                </a:lnTo>
                <a:lnTo>
                  <a:pt x="15332" y="2780"/>
                </a:lnTo>
                <a:lnTo>
                  <a:pt x="15323" y="2780"/>
                </a:lnTo>
                <a:lnTo>
                  <a:pt x="15315" y="2780"/>
                </a:lnTo>
                <a:lnTo>
                  <a:pt x="15306" y="2780"/>
                </a:lnTo>
                <a:lnTo>
                  <a:pt x="15288" y="2789"/>
                </a:lnTo>
                <a:lnTo>
                  <a:pt x="15288" y="2798"/>
                </a:lnTo>
                <a:lnTo>
                  <a:pt x="15279" y="2807"/>
                </a:lnTo>
                <a:lnTo>
                  <a:pt x="15262" y="2807"/>
                </a:lnTo>
                <a:lnTo>
                  <a:pt x="15226" y="2789"/>
                </a:lnTo>
                <a:lnTo>
                  <a:pt x="15191" y="2780"/>
                </a:lnTo>
                <a:lnTo>
                  <a:pt x="15182" y="2771"/>
                </a:lnTo>
                <a:lnTo>
                  <a:pt x="15165" y="2771"/>
                </a:lnTo>
                <a:lnTo>
                  <a:pt x="15156" y="2771"/>
                </a:lnTo>
                <a:lnTo>
                  <a:pt x="15147" y="2771"/>
                </a:lnTo>
                <a:lnTo>
                  <a:pt x="15112" y="2745"/>
                </a:lnTo>
                <a:lnTo>
                  <a:pt x="15085" y="2727"/>
                </a:lnTo>
                <a:lnTo>
                  <a:pt x="15076" y="2727"/>
                </a:lnTo>
                <a:lnTo>
                  <a:pt x="15068" y="2736"/>
                </a:lnTo>
                <a:lnTo>
                  <a:pt x="15059" y="2754"/>
                </a:lnTo>
                <a:lnTo>
                  <a:pt x="15050" y="2762"/>
                </a:lnTo>
                <a:lnTo>
                  <a:pt x="15041" y="2762"/>
                </a:lnTo>
                <a:lnTo>
                  <a:pt x="15041" y="2771"/>
                </a:lnTo>
                <a:lnTo>
                  <a:pt x="15050" y="2780"/>
                </a:lnTo>
                <a:lnTo>
                  <a:pt x="15059" y="2789"/>
                </a:lnTo>
                <a:lnTo>
                  <a:pt x="15076" y="2815"/>
                </a:lnTo>
                <a:lnTo>
                  <a:pt x="15094" y="2824"/>
                </a:lnTo>
                <a:lnTo>
                  <a:pt x="15094" y="2833"/>
                </a:lnTo>
                <a:lnTo>
                  <a:pt x="15112" y="2833"/>
                </a:lnTo>
                <a:lnTo>
                  <a:pt x="15129" y="2824"/>
                </a:lnTo>
                <a:lnTo>
                  <a:pt x="15138" y="2833"/>
                </a:lnTo>
                <a:lnTo>
                  <a:pt x="15147" y="2833"/>
                </a:lnTo>
                <a:lnTo>
                  <a:pt x="15147" y="2851"/>
                </a:lnTo>
                <a:lnTo>
                  <a:pt x="15156" y="2860"/>
                </a:lnTo>
                <a:lnTo>
                  <a:pt x="15156" y="2868"/>
                </a:lnTo>
                <a:lnTo>
                  <a:pt x="15147" y="2877"/>
                </a:lnTo>
                <a:lnTo>
                  <a:pt x="15121" y="2886"/>
                </a:lnTo>
                <a:lnTo>
                  <a:pt x="15112" y="2895"/>
                </a:lnTo>
                <a:lnTo>
                  <a:pt x="15103" y="2895"/>
                </a:lnTo>
                <a:lnTo>
                  <a:pt x="15076" y="2886"/>
                </a:lnTo>
                <a:lnTo>
                  <a:pt x="15059" y="2877"/>
                </a:lnTo>
                <a:lnTo>
                  <a:pt x="15032" y="2877"/>
                </a:lnTo>
                <a:lnTo>
                  <a:pt x="15023" y="2868"/>
                </a:lnTo>
                <a:lnTo>
                  <a:pt x="15015" y="2851"/>
                </a:lnTo>
                <a:lnTo>
                  <a:pt x="14988" y="2833"/>
                </a:lnTo>
                <a:lnTo>
                  <a:pt x="14979" y="2833"/>
                </a:lnTo>
                <a:lnTo>
                  <a:pt x="14962" y="2833"/>
                </a:lnTo>
                <a:lnTo>
                  <a:pt x="14953" y="2833"/>
                </a:lnTo>
                <a:lnTo>
                  <a:pt x="14935" y="2824"/>
                </a:lnTo>
                <a:lnTo>
                  <a:pt x="14918" y="2807"/>
                </a:lnTo>
                <a:lnTo>
                  <a:pt x="14918" y="2789"/>
                </a:lnTo>
                <a:lnTo>
                  <a:pt x="14926" y="2789"/>
                </a:lnTo>
                <a:lnTo>
                  <a:pt x="14926" y="2780"/>
                </a:lnTo>
                <a:lnTo>
                  <a:pt x="14918" y="2780"/>
                </a:lnTo>
                <a:lnTo>
                  <a:pt x="14918" y="2762"/>
                </a:lnTo>
                <a:lnTo>
                  <a:pt x="14918" y="2754"/>
                </a:lnTo>
                <a:lnTo>
                  <a:pt x="14909" y="2736"/>
                </a:lnTo>
                <a:lnTo>
                  <a:pt x="14891" y="2718"/>
                </a:lnTo>
                <a:lnTo>
                  <a:pt x="14882" y="2709"/>
                </a:lnTo>
                <a:lnTo>
                  <a:pt x="14900" y="2701"/>
                </a:lnTo>
                <a:lnTo>
                  <a:pt x="14900" y="2692"/>
                </a:lnTo>
                <a:lnTo>
                  <a:pt x="14909" y="2674"/>
                </a:lnTo>
                <a:lnTo>
                  <a:pt x="14909" y="2665"/>
                </a:lnTo>
                <a:lnTo>
                  <a:pt x="14918" y="2665"/>
                </a:lnTo>
                <a:lnTo>
                  <a:pt x="14918" y="2657"/>
                </a:lnTo>
                <a:lnTo>
                  <a:pt x="14918" y="2648"/>
                </a:lnTo>
                <a:lnTo>
                  <a:pt x="14909" y="2639"/>
                </a:lnTo>
                <a:lnTo>
                  <a:pt x="14882" y="2621"/>
                </a:lnTo>
                <a:lnTo>
                  <a:pt x="14865" y="2604"/>
                </a:lnTo>
                <a:lnTo>
                  <a:pt x="14821" y="2595"/>
                </a:lnTo>
                <a:lnTo>
                  <a:pt x="14812" y="2595"/>
                </a:lnTo>
                <a:lnTo>
                  <a:pt x="14821" y="2595"/>
                </a:lnTo>
                <a:lnTo>
                  <a:pt x="14829" y="2586"/>
                </a:lnTo>
                <a:lnTo>
                  <a:pt x="14829" y="2577"/>
                </a:lnTo>
                <a:lnTo>
                  <a:pt x="14821" y="2577"/>
                </a:lnTo>
                <a:lnTo>
                  <a:pt x="14812" y="2577"/>
                </a:lnTo>
                <a:lnTo>
                  <a:pt x="14803" y="2568"/>
                </a:lnTo>
                <a:lnTo>
                  <a:pt x="14794" y="2559"/>
                </a:lnTo>
                <a:lnTo>
                  <a:pt x="14803" y="2559"/>
                </a:lnTo>
                <a:lnTo>
                  <a:pt x="14794" y="2551"/>
                </a:lnTo>
                <a:lnTo>
                  <a:pt x="14776" y="2551"/>
                </a:lnTo>
                <a:lnTo>
                  <a:pt x="14776" y="2542"/>
                </a:lnTo>
                <a:lnTo>
                  <a:pt x="14759" y="2533"/>
                </a:lnTo>
                <a:lnTo>
                  <a:pt x="14741" y="2524"/>
                </a:lnTo>
                <a:lnTo>
                  <a:pt x="14750" y="2506"/>
                </a:lnTo>
                <a:lnTo>
                  <a:pt x="14732" y="2506"/>
                </a:lnTo>
                <a:lnTo>
                  <a:pt x="14724" y="2498"/>
                </a:lnTo>
                <a:lnTo>
                  <a:pt x="14706" y="2498"/>
                </a:lnTo>
                <a:lnTo>
                  <a:pt x="14697" y="2489"/>
                </a:lnTo>
                <a:lnTo>
                  <a:pt x="14741" y="2489"/>
                </a:lnTo>
                <a:lnTo>
                  <a:pt x="14776" y="2498"/>
                </a:lnTo>
                <a:lnTo>
                  <a:pt x="14776" y="2506"/>
                </a:lnTo>
                <a:lnTo>
                  <a:pt x="14768" y="2506"/>
                </a:lnTo>
                <a:lnTo>
                  <a:pt x="14785" y="2524"/>
                </a:lnTo>
                <a:lnTo>
                  <a:pt x="14794" y="2533"/>
                </a:lnTo>
                <a:lnTo>
                  <a:pt x="14821" y="2542"/>
                </a:lnTo>
                <a:lnTo>
                  <a:pt x="14829" y="2542"/>
                </a:lnTo>
                <a:lnTo>
                  <a:pt x="14838" y="2542"/>
                </a:lnTo>
                <a:lnTo>
                  <a:pt x="14847" y="2551"/>
                </a:lnTo>
                <a:lnTo>
                  <a:pt x="14865" y="2551"/>
                </a:lnTo>
                <a:lnTo>
                  <a:pt x="14891" y="2551"/>
                </a:lnTo>
                <a:lnTo>
                  <a:pt x="14891" y="2559"/>
                </a:lnTo>
                <a:lnTo>
                  <a:pt x="14882" y="2559"/>
                </a:lnTo>
                <a:lnTo>
                  <a:pt x="14891" y="2568"/>
                </a:lnTo>
                <a:lnTo>
                  <a:pt x="14900" y="2568"/>
                </a:lnTo>
                <a:lnTo>
                  <a:pt x="14918" y="2559"/>
                </a:lnTo>
                <a:lnTo>
                  <a:pt x="14953" y="2577"/>
                </a:lnTo>
                <a:lnTo>
                  <a:pt x="14971" y="2586"/>
                </a:lnTo>
                <a:lnTo>
                  <a:pt x="15032" y="2595"/>
                </a:lnTo>
                <a:lnTo>
                  <a:pt x="15059" y="2595"/>
                </a:lnTo>
                <a:lnTo>
                  <a:pt x="15076" y="2604"/>
                </a:lnTo>
                <a:lnTo>
                  <a:pt x="15094" y="2604"/>
                </a:lnTo>
                <a:lnTo>
                  <a:pt x="15121" y="2621"/>
                </a:lnTo>
                <a:lnTo>
                  <a:pt x="15147" y="2621"/>
                </a:lnTo>
                <a:lnTo>
                  <a:pt x="15182" y="2630"/>
                </a:lnTo>
                <a:lnTo>
                  <a:pt x="15200" y="2621"/>
                </a:lnTo>
                <a:lnTo>
                  <a:pt x="15244" y="2621"/>
                </a:lnTo>
                <a:lnTo>
                  <a:pt x="15306" y="2595"/>
                </a:lnTo>
                <a:lnTo>
                  <a:pt x="15332" y="2577"/>
                </a:lnTo>
                <a:lnTo>
                  <a:pt x="15385" y="2533"/>
                </a:lnTo>
                <a:lnTo>
                  <a:pt x="15394" y="2524"/>
                </a:lnTo>
                <a:lnTo>
                  <a:pt x="15394" y="2498"/>
                </a:lnTo>
                <a:lnTo>
                  <a:pt x="15394" y="2489"/>
                </a:lnTo>
                <a:lnTo>
                  <a:pt x="15394" y="2480"/>
                </a:lnTo>
                <a:lnTo>
                  <a:pt x="15376" y="2480"/>
                </a:lnTo>
                <a:lnTo>
                  <a:pt x="15376" y="2462"/>
                </a:lnTo>
                <a:lnTo>
                  <a:pt x="15376" y="2454"/>
                </a:lnTo>
                <a:lnTo>
                  <a:pt x="15368" y="2418"/>
                </a:lnTo>
                <a:lnTo>
                  <a:pt x="15350" y="2418"/>
                </a:lnTo>
                <a:lnTo>
                  <a:pt x="15341" y="2418"/>
                </a:lnTo>
                <a:lnTo>
                  <a:pt x="15332" y="2409"/>
                </a:lnTo>
                <a:lnTo>
                  <a:pt x="15323" y="2409"/>
                </a:lnTo>
                <a:lnTo>
                  <a:pt x="15315" y="2392"/>
                </a:lnTo>
                <a:lnTo>
                  <a:pt x="15297" y="2383"/>
                </a:lnTo>
                <a:lnTo>
                  <a:pt x="15288" y="2374"/>
                </a:lnTo>
                <a:lnTo>
                  <a:pt x="15279" y="2365"/>
                </a:lnTo>
                <a:lnTo>
                  <a:pt x="15279" y="2374"/>
                </a:lnTo>
                <a:lnTo>
                  <a:pt x="15288" y="2374"/>
                </a:lnTo>
                <a:lnTo>
                  <a:pt x="15262" y="2374"/>
                </a:lnTo>
                <a:lnTo>
                  <a:pt x="15209" y="2348"/>
                </a:lnTo>
                <a:lnTo>
                  <a:pt x="15200" y="2339"/>
                </a:lnTo>
                <a:lnTo>
                  <a:pt x="15200" y="2348"/>
                </a:lnTo>
                <a:lnTo>
                  <a:pt x="15182" y="2339"/>
                </a:lnTo>
                <a:lnTo>
                  <a:pt x="15173" y="2330"/>
                </a:lnTo>
                <a:lnTo>
                  <a:pt x="15129" y="2295"/>
                </a:lnTo>
                <a:lnTo>
                  <a:pt x="15050" y="2259"/>
                </a:lnTo>
                <a:lnTo>
                  <a:pt x="14997" y="2233"/>
                </a:lnTo>
                <a:lnTo>
                  <a:pt x="14953" y="2224"/>
                </a:lnTo>
                <a:lnTo>
                  <a:pt x="14944" y="2224"/>
                </a:lnTo>
                <a:lnTo>
                  <a:pt x="14926" y="2233"/>
                </a:lnTo>
                <a:lnTo>
                  <a:pt x="14918" y="2224"/>
                </a:lnTo>
                <a:lnTo>
                  <a:pt x="14882" y="2215"/>
                </a:lnTo>
                <a:lnTo>
                  <a:pt x="14874" y="2215"/>
                </a:lnTo>
                <a:lnTo>
                  <a:pt x="14829" y="2215"/>
                </a:lnTo>
                <a:lnTo>
                  <a:pt x="14829" y="2224"/>
                </a:lnTo>
                <a:lnTo>
                  <a:pt x="14812" y="2242"/>
                </a:lnTo>
                <a:lnTo>
                  <a:pt x="14803" y="2242"/>
                </a:lnTo>
                <a:lnTo>
                  <a:pt x="14794" y="2251"/>
                </a:lnTo>
                <a:lnTo>
                  <a:pt x="14794" y="2242"/>
                </a:lnTo>
                <a:lnTo>
                  <a:pt x="14803" y="2242"/>
                </a:lnTo>
                <a:lnTo>
                  <a:pt x="14812" y="2224"/>
                </a:lnTo>
                <a:lnTo>
                  <a:pt x="14812" y="2215"/>
                </a:lnTo>
                <a:lnTo>
                  <a:pt x="14821" y="2206"/>
                </a:lnTo>
                <a:lnTo>
                  <a:pt x="14812" y="2206"/>
                </a:lnTo>
                <a:lnTo>
                  <a:pt x="14812" y="2198"/>
                </a:lnTo>
                <a:lnTo>
                  <a:pt x="14803" y="2206"/>
                </a:lnTo>
                <a:lnTo>
                  <a:pt x="14785" y="2206"/>
                </a:lnTo>
                <a:lnTo>
                  <a:pt x="14776" y="2206"/>
                </a:lnTo>
                <a:lnTo>
                  <a:pt x="14785" y="2198"/>
                </a:lnTo>
                <a:lnTo>
                  <a:pt x="14776" y="2198"/>
                </a:lnTo>
                <a:lnTo>
                  <a:pt x="14759" y="2198"/>
                </a:lnTo>
                <a:lnTo>
                  <a:pt x="14741" y="2198"/>
                </a:lnTo>
                <a:lnTo>
                  <a:pt x="14732" y="2189"/>
                </a:lnTo>
                <a:lnTo>
                  <a:pt x="14724" y="2180"/>
                </a:lnTo>
                <a:lnTo>
                  <a:pt x="14715" y="2171"/>
                </a:lnTo>
                <a:lnTo>
                  <a:pt x="14724" y="2171"/>
                </a:lnTo>
                <a:lnTo>
                  <a:pt x="14768" y="2180"/>
                </a:lnTo>
                <a:lnTo>
                  <a:pt x="14776" y="2180"/>
                </a:lnTo>
                <a:lnTo>
                  <a:pt x="14785" y="2180"/>
                </a:lnTo>
                <a:lnTo>
                  <a:pt x="14785" y="2171"/>
                </a:lnTo>
                <a:lnTo>
                  <a:pt x="14785" y="2162"/>
                </a:lnTo>
                <a:lnTo>
                  <a:pt x="14776" y="2162"/>
                </a:lnTo>
                <a:lnTo>
                  <a:pt x="14750" y="2153"/>
                </a:lnTo>
                <a:lnTo>
                  <a:pt x="14741" y="2145"/>
                </a:lnTo>
                <a:lnTo>
                  <a:pt x="14706" y="2136"/>
                </a:lnTo>
                <a:lnTo>
                  <a:pt x="14715" y="2145"/>
                </a:lnTo>
                <a:lnTo>
                  <a:pt x="14706" y="2153"/>
                </a:lnTo>
                <a:lnTo>
                  <a:pt x="14697" y="2153"/>
                </a:lnTo>
                <a:lnTo>
                  <a:pt x="14688" y="2162"/>
                </a:lnTo>
                <a:lnTo>
                  <a:pt x="14679" y="2171"/>
                </a:lnTo>
                <a:lnTo>
                  <a:pt x="14671" y="2171"/>
                </a:lnTo>
                <a:lnTo>
                  <a:pt x="14635" y="2153"/>
                </a:lnTo>
                <a:lnTo>
                  <a:pt x="14626" y="2153"/>
                </a:lnTo>
                <a:lnTo>
                  <a:pt x="14618" y="2153"/>
                </a:lnTo>
                <a:lnTo>
                  <a:pt x="14609" y="2153"/>
                </a:lnTo>
                <a:lnTo>
                  <a:pt x="14600" y="2153"/>
                </a:lnTo>
                <a:lnTo>
                  <a:pt x="14591" y="2162"/>
                </a:lnTo>
                <a:lnTo>
                  <a:pt x="14591" y="2145"/>
                </a:lnTo>
                <a:lnTo>
                  <a:pt x="14582" y="2145"/>
                </a:lnTo>
                <a:lnTo>
                  <a:pt x="14574" y="2145"/>
                </a:lnTo>
                <a:lnTo>
                  <a:pt x="14574" y="2162"/>
                </a:lnTo>
                <a:lnTo>
                  <a:pt x="14565" y="2162"/>
                </a:lnTo>
                <a:lnTo>
                  <a:pt x="14547" y="2162"/>
                </a:lnTo>
                <a:lnTo>
                  <a:pt x="14538" y="2162"/>
                </a:lnTo>
                <a:lnTo>
                  <a:pt x="14538" y="2153"/>
                </a:lnTo>
                <a:lnTo>
                  <a:pt x="14538" y="2145"/>
                </a:lnTo>
                <a:lnTo>
                  <a:pt x="14538" y="2136"/>
                </a:lnTo>
                <a:lnTo>
                  <a:pt x="14529" y="2127"/>
                </a:lnTo>
                <a:lnTo>
                  <a:pt x="14477" y="2118"/>
                </a:lnTo>
                <a:lnTo>
                  <a:pt x="14477" y="2109"/>
                </a:lnTo>
                <a:lnTo>
                  <a:pt x="14556" y="2118"/>
                </a:lnTo>
                <a:lnTo>
                  <a:pt x="14582" y="2109"/>
                </a:lnTo>
                <a:lnTo>
                  <a:pt x="14600" y="2101"/>
                </a:lnTo>
                <a:lnTo>
                  <a:pt x="14635" y="2092"/>
                </a:lnTo>
                <a:lnTo>
                  <a:pt x="14635" y="2083"/>
                </a:lnTo>
                <a:lnTo>
                  <a:pt x="14626" y="2074"/>
                </a:lnTo>
                <a:lnTo>
                  <a:pt x="14609" y="2056"/>
                </a:lnTo>
                <a:lnTo>
                  <a:pt x="14591" y="2056"/>
                </a:lnTo>
                <a:lnTo>
                  <a:pt x="14574" y="2056"/>
                </a:lnTo>
                <a:lnTo>
                  <a:pt x="14582" y="2048"/>
                </a:lnTo>
                <a:lnTo>
                  <a:pt x="14565" y="2030"/>
                </a:lnTo>
                <a:lnTo>
                  <a:pt x="14556" y="2039"/>
                </a:lnTo>
                <a:lnTo>
                  <a:pt x="14547" y="2039"/>
                </a:lnTo>
                <a:lnTo>
                  <a:pt x="14538" y="2039"/>
                </a:lnTo>
                <a:lnTo>
                  <a:pt x="14538" y="2030"/>
                </a:lnTo>
                <a:lnTo>
                  <a:pt x="14521" y="2030"/>
                </a:lnTo>
                <a:lnTo>
                  <a:pt x="14512" y="2030"/>
                </a:lnTo>
                <a:lnTo>
                  <a:pt x="14503" y="2021"/>
                </a:lnTo>
                <a:lnTo>
                  <a:pt x="14494" y="2012"/>
                </a:lnTo>
                <a:lnTo>
                  <a:pt x="14477" y="2012"/>
                </a:lnTo>
                <a:lnTo>
                  <a:pt x="14468" y="2012"/>
                </a:lnTo>
                <a:lnTo>
                  <a:pt x="14459" y="2030"/>
                </a:lnTo>
                <a:lnTo>
                  <a:pt x="14450" y="2048"/>
                </a:lnTo>
                <a:lnTo>
                  <a:pt x="14450" y="2056"/>
                </a:lnTo>
                <a:lnTo>
                  <a:pt x="14441" y="2065"/>
                </a:lnTo>
                <a:lnTo>
                  <a:pt x="14432" y="2074"/>
                </a:lnTo>
                <a:lnTo>
                  <a:pt x="14432" y="2092"/>
                </a:lnTo>
                <a:lnTo>
                  <a:pt x="14424" y="2092"/>
                </a:lnTo>
                <a:lnTo>
                  <a:pt x="14424" y="2083"/>
                </a:lnTo>
                <a:lnTo>
                  <a:pt x="14432" y="2065"/>
                </a:lnTo>
                <a:lnTo>
                  <a:pt x="14432" y="2048"/>
                </a:lnTo>
                <a:lnTo>
                  <a:pt x="14432" y="2039"/>
                </a:lnTo>
                <a:lnTo>
                  <a:pt x="14432" y="2030"/>
                </a:lnTo>
                <a:lnTo>
                  <a:pt x="14415" y="2039"/>
                </a:lnTo>
                <a:lnTo>
                  <a:pt x="14406" y="2039"/>
                </a:lnTo>
                <a:lnTo>
                  <a:pt x="14415" y="2030"/>
                </a:lnTo>
                <a:lnTo>
                  <a:pt x="14432" y="2021"/>
                </a:lnTo>
                <a:lnTo>
                  <a:pt x="14441" y="2021"/>
                </a:lnTo>
                <a:lnTo>
                  <a:pt x="14441" y="2012"/>
                </a:lnTo>
                <a:lnTo>
                  <a:pt x="14441" y="1995"/>
                </a:lnTo>
                <a:lnTo>
                  <a:pt x="14424" y="1986"/>
                </a:lnTo>
                <a:lnTo>
                  <a:pt x="14397" y="1986"/>
                </a:lnTo>
                <a:lnTo>
                  <a:pt x="14388" y="1986"/>
                </a:lnTo>
                <a:lnTo>
                  <a:pt x="14362" y="1995"/>
                </a:lnTo>
                <a:lnTo>
                  <a:pt x="14362" y="2003"/>
                </a:lnTo>
                <a:lnTo>
                  <a:pt x="14379" y="2021"/>
                </a:lnTo>
                <a:lnTo>
                  <a:pt x="14362" y="2021"/>
                </a:lnTo>
                <a:lnTo>
                  <a:pt x="14353" y="2030"/>
                </a:lnTo>
                <a:lnTo>
                  <a:pt x="14353" y="2039"/>
                </a:lnTo>
                <a:lnTo>
                  <a:pt x="14344" y="2048"/>
                </a:lnTo>
                <a:lnTo>
                  <a:pt x="14344" y="2056"/>
                </a:lnTo>
                <a:lnTo>
                  <a:pt x="14318" y="2074"/>
                </a:lnTo>
                <a:lnTo>
                  <a:pt x="14309" y="2074"/>
                </a:lnTo>
                <a:lnTo>
                  <a:pt x="14309" y="2065"/>
                </a:lnTo>
                <a:lnTo>
                  <a:pt x="14309" y="2056"/>
                </a:lnTo>
                <a:lnTo>
                  <a:pt x="14318" y="2056"/>
                </a:lnTo>
                <a:lnTo>
                  <a:pt x="14318" y="2039"/>
                </a:lnTo>
                <a:lnTo>
                  <a:pt x="14309" y="2039"/>
                </a:lnTo>
                <a:lnTo>
                  <a:pt x="14318" y="2030"/>
                </a:lnTo>
                <a:lnTo>
                  <a:pt x="14318" y="2012"/>
                </a:lnTo>
                <a:lnTo>
                  <a:pt x="14318" y="2003"/>
                </a:lnTo>
                <a:lnTo>
                  <a:pt x="14309" y="2003"/>
                </a:lnTo>
                <a:lnTo>
                  <a:pt x="14282" y="2021"/>
                </a:lnTo>
                <a:lnTo>
                  <a:pt x="14265" y="2048"/>
                </a:lnTo>
                <a:lnTo>
                  <a:pt x="14229" y="2083"/>
                </a:lnTo>
                <a:lnTo>
                  <a:pt x="14229" y="2092"/>
                </a:lnTo>
                <a:lnTo>
                  <a:pt x="14212" y="2109"/>
                </a:lnTo>
                <a:lnTo>
                  <a:pt x="14194" y="2109"/>
                </a:lnTo>
                <a:lnTo>
                  <a:pt x="14194" y="2101"/>
                </a:lnTo>
                <a:lnTo>
                  <a:pt x="14203" y="2083"/>
                </a:lnTo>
                <a:lnTo>
                  <a:pt x="14212" y="2065"/>
                </a:lnTo>
                <a:lnTo>
                  <a:pt x="14212" y="2056"/>
                </a:lnTo>
                <a:lnTo>
                  <a:pt x="14229" y="2039"/>
                </a:lnTo>
                <a:lnTo>
                  <a:pt x="14247" y="2021"/>
                </a:lnTo>
                <a:lnTo>
                  <a:pt x="14256" y="2021"/>
                </a:lnTo>
                <a:lnTo>
                  <a:pt x="14247" y="2012"/>
                </a:lnTo>
                <a:lnTo>
                  <a:pt x="14238" y="2012"/>
                </a:lnTo>
                <a:lnTo>
                  <a:pt x="14238" y="2003"/>
                </a:lnTo>
                <a:lnTo>
                  <a:pt x="14229" y="2003"/>
                </a:lnTo>
                <a:lnTo>
                  <a:pt x="14221" y="2012"/>
                </a:lnTo>
                <a:lnTo>
                  <a:pt x="14212" y="2012"/>
                </a:lnTo>
                <a:lnTo>
                  <a:pt x="14203" y="2012"/>
                </a:lnTo>
                <a:lnTo>
                  <a:pt x="14194" y="2003"/>
                </a:lnTo>
                <a:lnTo>
                  <a:pt x="14185" y="1995"/>
                </a:lnTo>
                <a:lnTo>
                  <a:pt x="14177" y="1995"/>
                </a:lnTo>
                <a:lnTo>
                  <a:pt x="14168" y="1995"/>
                </a:lnTo>
                <a:lnTo>
                  <a:pt x="14150" y="2012"/>
                </a:lnTo>
                <a:lnTo>
                  <a:pt x="14141" y="2021"/>
                </a:lnTo>
                <a:lnTo>
                  <a:pt x="14150" y="2030"/>
                </a:lnTo>
                <a:lnTo>
                  <a:pt x="14150" y="2039"/>
                </a:lnTo>
                <a:lnTo>
                  <a:pt x="14141" y="2039"/>
                </a:lnTo>
                <a:lnTo>
                  <a:pt x="14124" y="2065"/>
                </a:lnTo>
                <a:lnTo>
                  <a:pt x="14115" y="2065"/>
                </a:lnTo>
                <a:lnTo>
                  <a:pt x="14097" y="2074"/>
                </a:lnTo>
                <a:lnTo>
                  <a:pt x="14080" y="2092"/>
                </a:lnTo>
                <a:lnTo>
                  <a:pt x="14071" y="2101"/>
                </a:lnTo>
                <a:lnTo>
                  <a:pt x="14071" y="2109"/>
                </a:lnTo>
                <a:lnTo>
                  <a:pt x="14071" y="2118"/>
                </a:lnTo>
                <a:lnTo>
                  <a:pt x="14080" y="2127"/>
                </a:lnTo>
                <a:lnTo>
                  <a:pt x="14071" y="2127"/>
                </a:lnTo>
                <a:lnTo>
                  <a:pt x="14062" y="2127"/>
                </a:lnTo>
                <a:lnTo>
                  <a:pt x="14053" y="2109"/>
                </a:lnTo>
                <a:lnTo>
                  <a:pt x="14044" y="2092"/>
                </a:lnTo>
                <a:lnTo>
                  <a:pt x="14044" y="2083"/>
                </a:lnTo>
                <a:lnTo>
                  <a:pt x="14035" y="2083"/>
                </a:lnTo>
                <a:lnTo>
                  <a:pt x="14027" y="2074"/>
                </a:lnTo>
                <a:lnTo>
                  <a:pt x="14009" y="2083"/>
                </a:lnTo>
                <a:lnTo>
                  <a:pt x="14000" y="2092"/>
                </a:lnTo>
                <a:lnTo>
                  <a:pt x="13991" y="2083"/>
                </a:lnTo>
                <a:lnTo>
                  <a:pt x="13974" y="2092"/>
                </a:lnTo>
                <a:lnTo>
                  <a:pt x="13956" y="2101"/>
                </a:lnTo>
                <a:lnTo>
                  <a:pt x="13938" y="2092"/>
                </a:lnTo>
                <a:lnTo>
                  <a:pt x="13930" y="2101"/>
                </a:lnTo>
                <a:lnTo>
                  <a:pt x="13947" y="2118"/>
                </a:lnTo>
                <a:lnTo>
                  <a:pt x="13956" y="2118"/>
                </a:lnTo>
                <a:lnTo>
                  <a:pt x="13965" y="2127"/>
                </a:lnTo>
                <a:lnTo>
                  <a:pt x="13974" y="2145"/>
                </a:lnTo>
                <a:lnTo>
                  <a:pt x="13965" y="2153"/>
                </a:lnTo>
                <a:lnTo>
                  <a:pt x="13956" y="2145"/>
                </a:lnTo>
                <a:lnTo>
                  <a:pt x="13947" y="2136"/>
                </a:lnTo>
                <a:lnTo>
                  <a:pt x="13930" y="2127"/>
                </a:lnTo>
                <a:lnTo>
                  <a:pt x="13921" y="2127"/>
                </a:lnTo>
                <a:lnTo>
                  <a:pt x="13912" y="2145"/>
                </a:lnTo>
                <a:lnTo>
                  <a:pt x="13903" y="2145"/>
                </a:lnTo>
                <a:lnTo>
                  <a:pt x="13894" y="2136"/>
                </a:lnTo>
                <a:lnTo>
                  <a:pt x="13885" y="2136"/>
                </a:lnTo>
                <a:lnTo>
                  <a:pt x="13877" y="2136"/>
                </a:lnTo>
                <a:lnTo>
                  <a:pt x="13868" y="2145"/>
                </a:lnTo>
                <a:lnTo>
                  <a:pt x="13868" y="2171"/>
                </a:lnTo>
                <a:lnTo>
                  <a:pt x="13877" y="2180"/>
                </a:lnTo>
                <a:lnTo>
                  <a:pt x="13885" y="2189"/>
                </a:lnTo>
                <a:lnTo>
                  <a:pt x="13859" y="2189"/>
                </a:lnTo>
                <a:lnTo>
                  <a:pt x="13841" y="2206"/>
                </a:lnTo>
                <a:lnTo>
                  <a:pt x="13832" y="2215"/>
                </a:lnTo>
                <a:lnTo>
                  <a:pt x="13850" y="2189"/>
                </a:lnTo>
                <a:lnTo>
                  <a:pt x="13850" y="2180"/>
                </a:lnTo>
                <a:lnTo>
                  <a:pt x="13850" y="2171"/>
                </a:lnTo>
                <a:lnTo>
                  <a:pt x="13859" y="2145"/>
                </a:lnTo>
                <a:lnTo>
                  <a:pt x="13850" y="2136"/>
                </a:lnTo>
                <a:lnTo>
                  <a:pt x="13841" y="2136"/>
                </a:lnTo>
                <a:lnTo>
                  <a:pt x="13841" y="2145"/>
                </a:lnTo>
                <a:lnTo>
                  <a:pt x="13832" y="2145"/>
                </a:lnTo>
                <a:lnTo>
                  <a:pt x="13824" y="2153"/>
                </a:lnTo>
                <a:lnTo>
                  <a:pt x="13815" y="2162"/>
                </a:lnTo>
                <a:lnTo>
                  <a:pt x="13806" y="2189"/>
                </a:lnTo>
                <a:lnTo>
                  <a:pt x="13797" y="2206"/>
                </a:lnTo>
                <a:lnTo>
                  <a:pt x="13797" y="2189"/>
                </a:lnTo>
                <a:lnTo>
                  <a:pt x="13806" y="2180"/>
                </a:lnTo>
                <a:lnTo>
                  <a:pt x="13806" y="2153"/>
                </a:lnTo>
                <a:lnTo>
                  <a:pt x="13771" y="2162"/>
                </a:lnTo>
                <a:lnTo>
                  <a:pt x="13753" y="2171"/>
                </a:lnTo>
                <a:lnTo>
                  <a:pt x="13753" y="2180"/>
                </a:lnTo>
                <a:lnTo>
                  <a:pt x="13753" y="2189"/>
                </a:lnTo>
                <a:lnTo>
                  <a:pt x="13744" y="2189"/>
                </a:lnTo>
                <a:lnTo>
                  <a:pt x="13735" y="2189"/>
                </a:lnTo>
                <a:lnTo>
                  <a:pt x="13727" y="2189"/>
                </a:lnTo>
                <a:lnTo>
                  <a:pt x="13727" y="2198"/>
                </a:lnTo>
                <a:lnTo>
                  <a:pt x="13735" y="2206"/>
                </a:lnTo>
                <a:lnTo>
                  <a:pt x="13744" y="2215"/>
                </a:lnTo>
                <a:lnTo>
                  <a:pt x="13727" y="2215"/>
                </a:lnTo>
                <a:lnTo>
                  <a:pt x="13718" y="2206"/>
                </a:lnTo>
                <a:lnTo>
                  <a:pt x="13709" y="2198"/>
                </a:lnTo>
                <a:lnTo>
                  <a:pt x="13700" y="2198"/>
                </a:lnTo>
                <a:lnTo>
                  <a:pt x="13691" y="2198"/>
                </a:lnTo>
                <a:lnTo>
                  <a:pt x="13682" y="2215"/>
                </a:lnTo>
                <a:lnTo>
                  <a:pt x="13682" y="2224"/>
                </a:lnTo>
                <a:lnTo>
                  <a:pt x="13691" y="2233"/>
                </a:lnTo>
                <a:lnTo>
                  <a:pt x="13691" y="2242"/>
                </a:lnTo>
                <a:lnTo>
                  <a:pt x="13656" y="2242"/>
                </a:lnTo>
                <a:lnTo>
                  <a:pt x="13647" y="2259"/>
                </a:lnTo>
                <a:lnTo>
                  <a:pt x="13638" y="2277"/>
                </a:lnTo>
                <a:lnTo>
                  <a:pt x="13638" y="2286"/>
                </a:lnTo>
                <a:lnTo>
                  <a:pt x="13612" y="2295"/>
                </a:lnTo>
                <a:lnTo>
                  <a:pt x="13594" y="2295"/>
                </a:lnTo>
                <a:lnTo>
                  <a:pt x="13577" y="2303"/>
                </a:lnTo>
                <a:lnTo>
                  <a:pt x="13577" y="2312"/>
                </a:lnTo>
                <a:lnTo>
                  <a:pt x="13568" y="2321"/>
                </a:lnTo>
                <a:lnTo>
                  <a:pt x="13577" y="2330"/>
                </a:lnTo>
                <a:lnTo>
                  <a:pt x="13621" y="2330"/>
                </a:lnTo>
                <a:lnTo>
                  <a:pt x="13638" y="2321"/>
                </a:lnTo>
                <a:lnTo>
                  <a:pt x="13647" y="2330"/>
                </a:lnTo>
                <a:lnTo>
                  <a:pt x="13638" y="2330"/>
                </a:lnTo>
                <a:lnTo>
                  <a:pt x="13630" y="2330"/>
                </a:lnTo>
                <a:lnTo>
                  <a:pt x="13612" y="2339"/>
                </a:lnTo>
                <a:lnTo>
                  <a:pt x="13603" y="2339"/>
                </a:lnTo>
                <a:lnTo>
                  <a:pt x="13594" y="2339"/>
                </a:lnTo>
                <a:lnTo>
                  <a:pt x="13577" y="2330"/>
                </a:lnTo>
                <a:lnTo>
                  <a:pt x="13559" y="2339"/>
                </a:lnTo>
                <a:lnTo>
                  <a:pt x="13550" y="2348"/>
                </a:lnTo>
                <a:lnTo>
                  <a:pt x="13550" y="2365"/>
                </a:lnTo>
                <a:lnTo>
                  <a:pt x="13559" y="2374"/>
                </a:lnTo>
                <a:lnTo>
                  <a:pt x="13559" y="2383"/>
                </a:lnTo>
                <a:lnTo>
                  <a:pt x="13550" y="2383"/>
                </a:lnTo>
                <a:lnTo>
                  <a:pt x="13559" y="2401"/>
                </a:lnTo>
                <a:lnTo>
                  <a:pt x="13550" y="2401"/>
                </a:lnTo>
                <a:lnTo>
                  <a:pt x="13541" y="2383"/>
                </a:lnTo>
                <a:lnTo>
                  <a:pt x="13541" y="2356"/>
                </a:lnTo>
                <a:lnTo>
                  <a:pt x="13533" y="2356"/>
                </a:lnTo>
                <a:lnTo>
                  <a:pt x="13524" y="2365"/>
                </a:lnTo>
                <a:lnTo>
                  <a:pt x="13506" y="2365"/>
                </a:lnTo>
                <a:lnTo>
                  <a:pt x="13497" y="2374"/>
                </a:lnTo>
                <a:lnTo>
                  <a:pt x="13480" y="2374"/>
                </a:lnTo>
                <a:lnTo>
                  <a:pt x="13480" y="2383"/>
                </a:lnTo>
                <a:lnTo>
                  <a:pt x="13488" y="2383"/>
                </a:lnTo>
                <a:lnTo>
                  <a:pt x="13506" y="2383"/>
                </a:lnTo>
                <a:lnTo>
                  <a:pt x="13506" y="2392"/>
                </a:lnTo>
                <a:lnTo>
                  <a:pt x="13497" y="2392"/>
                </a:lnTo>
                <a:lnTo>
                  <a:pt x="13488" y="2392"/>
                </a:lnTo>
                <a:lnTo>
                  <a:pt x="13480" y="2392"/>
                </a:lnTo>
                <a:lnTo>
                  <a:pt x="13471" y="2392"/>
                </a:lnTo>
                <a:lnTo>
                  <a:pt x="13462" y="2392"/>
                </a:lnTo>
                <a:lnTo>
                  <a:pt x="13444" y="2409"/>
                </a:lnTo>
                <a:lnTo>
                  <a:pt x="13444" y="2418"/>
                </a:lnTo>
                <a:lnTo>
                  <a:pt x="13444" y="2427"/>
                </a:lnTo>
                <a:lnTo>
                  <a:pt x="13453" y="2427"/>
                </a:lnTo>
                <a:lnTo>
                  <a:pt x="13462" y="2427"/>
                </a:lnTo>
                <a:lnTo>
                  <a:pt x="13480" y="2418"/>
                </a:lnTo>
                <a:lnTo>
                  <a:pt x="13488" y="2418"/>
                </a:lnTo>
                <a:lnTo>
                  <a:pt x="13480" y="2418"/>
                </a:lnTo>
                <a:lnTo>
                  <a:pt x="13480" y="2427"/>
                </a:lnTo>
                <a:lnTo>
                  <a:pt x="13480" y="2436"/>
                </a:lnTo>
                <a:lnTo>
                  <a:pt x="13488" y="2445"/>
                </a:lnTo>
                <a:lnTo>
                  <a:pt x="13497" y="2445"/>
                </a:lnTo>
                <a:lnTo>
                  <a:pt x="13506" y="2445"/>
                </a:lnTo>
                <a:lnTo>
                  <a:pt x="13506" y="2454"/>
                </a:lnTo>
                <a:lnTo>
                  <a:pt x="13506" y="2471"/>
                </a:lnTo>
                <a:lnTo>
                  <a:pt x="13497" y="2471"/>
                </a:lnTo>
                <a:lnTo>
                  <a:pt x="13497" y="2454"/>
                </a:lnTo>
                <a:lnTo>
                  <a:pt x="13488" y="2454"/>
                </a:lnTo>
                <a:lnTo>
                  <a:pt x="13480" y="2454"/>
                </a:lnTo>
                <a:lnTo>
                  <a:pt x="13471" y="2445"/>
                </a:lnTo>
                <a:lnTo>
                  <a:pt x="13453" y="2436"/>
                </a:lnTo>
                <a:lnTo>
                  <a:pt x="13444" y="2445"/>
                </a:lnTo>
                <a:lnTo>
                  <a:pt x="13427" y="2462"/>
                </a:lnTo>
                <a:lnTo>
                  <a:pt x="13427" y="2471"/>
                </a:lnTo>
                <a:lnTo>
                  <a:pt x="13418" y="2471"/>
                </a:lnTo>
                <a:lnTo>
                  <a:pt x="13418" y="2480"/>
                </a:lnTo>
                <a:lnTo>
                  <a:pt x="13427" y="2480"/>
                </a:lnTo>
                <a:lnTo>
                  <a:pt x="13444" y="2480"/>
                </a:lnTo>
                <a:lnTo>
                  <a:pt x="13480" y="2480"/>
                </a:lnTo>
                <a:lnTo>
                  <a:pt x="13488" y="2480"/>
                </a:lnTo>
                <a:lnTo>
                  <a:pt x="13488" y="2489"/>
                </a:lnTo>
                <a:lnTo>
                  <a:pt x="13444" y="2489"/>
                </a:lnTo>
                <a:lnTo>
                  <a:pt x="13427" y="2489"/>
                </a:lnTo>
                <a:lnTo>
                  <a:pt x="13418" y="2489"/>
                </a:lnTo>
                <a:lnTo>
                  <a:pt x="13409" y="2489"/>
                </a:lnTo>
                <a:lnTo>
                  <a:pt x="13400" y="2498"/>
                </a:lnTo>
                <a:lnTo>
                  <a:pt x="13391" y="2498"/>
                </a:lnTo>
                <a:lnTo>
                  <a:pt x="13374" y="2515"/>
                </a:lnTo>
                <a:lnTo>
                  <a:pt x="13365" y="2515"/>
                </a:lnTo>
                <a:lnTo>
                  <a:pt x="13356" y="2524"/>
                </a:lnTo>
                <a:lnTo>
                  <a:pt x="13365" y="2533"/>
                </a:lnTo>
                <a:lnTo>
                  <a:pt x="13383" y="2533"/>
                </a:lnTo>
                <a:lnTo>
                  <a:pt x="13374" y="2542"/>
                </a:lnTo>
                <a:lnTo>
                  <a:pt x="13356" y="2533"/>
                </a:lnTo>
                <a:lnTo>
                  <a:pt x="13347" y="2542"/>
                </a:lnTo>
                <a:lnTo>
                  <a:pt x="13338" y="2551"/>
                </a:lnTo>
                <a:lnTo>
                  <a:pt x="13330" y="2559"/>
                </a:lnTo>
                <a:lnTo>
                  <a:pt x="13330" y="2568"/>
                </a:lnTo>
                <a:lnTo>
                  <a:pt x="13321" y="2568"/>
                </a:lnTo>
                <a:lnTo>
                  <a:pt x="13321" y="2577"/>
                </a:lnTo>
                <a:lnTo>
                  <a:pt x="13321" y="2604"/>
                </a:lnTo>
                <a:lnTo>
                  <a:pt x="13338" y="2604"/>
                </a:lnTo>
                <a:lnTo>
                  <a:pt x="13347" y="2604"/>
                </a:lnTo>
                <a:lnTo>
                  <a:pt x="13365" y="2604"/>
                </a:lnTo>
                <a:lnTo>
                  <a:pt x="13383" y="2595"/>
                </a:lnTo>
                <a:lnTo>
                  <a:pt x="13391" y="2595"/>
                </a:lnTo>
                <a:lnTo>
                  <a:pt x="13383" y="2604"/>
                </a:lnTo>
                <a:lnTo>
                  <a:pt x="13365" y="2604"/>
                </a:lnTo>
                <a:lnTo>
                  <a:pt x="13365" y="2612"/>
                </a:lnTo>
                <a:lnTo>
                  <a:pt x="13338" y="2612"/>
                </a:lnTo>
                <a:lnTo>
                  <a:pt x="13294" y="2621"/>
                </a:lnTo>
                <a:lnTo>
                  <a:pt x="13312" y="2630"/>
                </a:lnTo>
                <a:lnTo>
                  <a:pt x="13312" y="2639"/>
                </a:lnTo>
                <a:lnTo>
                  <a:pt x="13303" y="2639"/>
                </a:lnTo>
                <a:lnTo>
                  <a:pt x="13285" y="2648"/>
                </a:lnTo>
                <a:lnTo>
                  <a:pt x="13285" y="2657"/>
                </a:lnTo>
                <a:lnTo>
                  <a:pt x="13268" y="2683"/>
                </a:lnTo>
                <a:lnTo>
                  <a:pt x="13259" y="2683"/>
                </a:lnTo>
                <a:lnTo>
                  <a:pt x="13250" y="2692"/>
                </a:lnTo>
                <a:lnTo>
                  <a:pt x="13250" y="2709"/>
                </a:lnTo>
                <a:lnTo>
                  <a:pt x="13250" y="2718"/>
                </a:lnTo>
                <a:lnTo>
                  <a:pt x="13250" y="2727"/>
                </a:lnTo>
                <a:lnTo>
                  <a:pt x="13259" y="2727"/>
                </a:lnTo>
                <a:lnTo>
                  <a:pt x="13268" y="2727"/>
                </a:lnTo>
                <a:lnTo>
                  <a:pt x="13268" y="2736"/>
                </a:lnTo>
                <a:lnTo>
                  <a:pt x="13277" y="2727"/>
                </a:lnTo>
                <a:lnTo>
                  <a:pt x="13294" y="2727"/>
                </a:lnTo>
                <a:lnTo>
                  <a:pt x="13303" y="2718"/>
                </a:lnTo>
                <a:lnTo>
                  <a:pt x="13294" y="2727"/>
                </a:lnTo>
                <a:lnTo>
                  <a:pt x="13277" y="2745"/>
                </a:lnTo>
                <a:lnTo>
                  <a:pt x="13259" y="2745"/>
                </a:lnTo>
                <a:lnTo>
                  <a:pt x="13259" y="2736"/>
                </a:lnTo>
                <a:lnTo>
                  <a:pt x="13250" y="2736"/>
                </a:lnTo>
                <a:lnTo>
                  <a:pt x="13198" y="2754"/>
                </a:lnTo>
                <a:lnTo>
                  <a:pt x="13189" y="2762"/>
                </a:lnTo>
                <a:lnTo>
                  <a:pt x="13189" y="2771"/>
                </a:lnTo>
                <a:lnTo>
                  <a:pt x="13189" y="2780"/>
                </a:lnTo>
                <a:lnTo>
                  <a:pt x="13198" y="2780"/>
                </a:lnTo>
                <a:lnTo>
                  <a:pt x="13207" y="2780"/>
                </a:lnTo>
                <a:lnTo>
                  <a:pt x="13215" y="2780"/>
                </a:lnTo>
                <a:lnTo>
                  <a:pt x="13207" y="2789"/>
                </a:lnTo>
                <a:lnTo>
                  <a:pt x="13189" y="2789"/>
                </a:lnTo>
                <a:lnTo>
                  <a:pt x="13181" y="2789"/>
                </a:lnTo>
                <a:lnTo>
                  <a:pt x="13172" y="2798"/>
                </a:lnTo>
                <a:lnTo>
                  <a:pt x="13163" y="2807"/>
                </a:lnTo>
                <a:lnTo>
                  <a:pt x="13154" y="2815"/>
                </a:lnTo>
                <a:lnTo>
                  <a:pt x="13137" y="2824"/>
                </a:lnTo>
                <a:lnTo>
                  <a:pt x="13110" y="2851"/>
                </a:lnTo>
                <a:lnTo>
                  <a:pt x="13092" y="2860"/>
                </a:lnTo>
                <a:lnTo>
                  <a:pt x="13092" y="2877"/>
                </a:lnTo>
                <a:lnTo>
                  <a:pt x="13084" y="2886"/>
                </a:lnTo>
                <a:lnTo>
                  <a:pt x="13075" y="2886"/>
                </a:lnTo>
                <a:lnTo>
                  <a:pt x="13066" y="2895"/>
                </a:lnTo>
                <a:lnTo>
                  <a:pt x="13057" y="2904"/>
                </a:lnTo>
                <a:lnTo>
                  <a:pt x="13066" y="2912"/>
                </a:lnTo>
                <a:lnTo>
                  <a:pt x="13075" y="2912"/>
                </a:lnTo>
                <a:lnTo>
                  <a:pt x="13084" y="2921"/>
                </a:lnTo>
                <a:lnTo>
                  <a:pt x="13084" y="2930"/>
                </a:lnTo>
                <a:lnTo>
                  <a:pt x="13101" y="2930"/>
                </a:lnTo>
                <a:lnTo>
                  <a:pt x="13119" y="2921"/>
                </a:lnTo>
                <a:lnTo>
                  <a:pt x="13163" y="2904"/>
                </a:lnTo>
                <a:lnTo>
                  <a:pt x="13172" y="2895"/>
                </a:lnTo>
                <a:lnTo>
                  <a:pt x="13163" y="2886"/>
                </a:lnTo>
                <a:lnTo>
                  <a:pt x="13172" y="2877"/>
                </a:lnTo>
                <a:lnTo>
                  <a:pt x="13181" y="2868"/>
                </a:lnTo>
                <a:lnTo>
                  <a:pt x="13189" y="2868"/>
                </a:lnTo>
                <a:lnTo>
                  <a:pt x="13198" y="2868"/>
                </a:lnTo>
                <a:lnTo>
                  <a:pt x="13198" y="2877"/>
                </a:lnTo>
                <a:lnTo>
                  <a:pt x="13189" y="2877"/>
                </a:lnTo>
                <a:lnTo>
                  <a:pt x="13181" y="2886"/>
                </a:lnTo>
                <a:lnTo>
                  <a:pt x="13189" y="2886"/>
                </a:lnTo>
                <a:lnTo>
                  <a:pt x="13189" y="2895"/>
                </a:lnTo>
                <a:lnTo>
                  <a:pt x="13181" y="2904"/>
                </a:lnTo>
                <a:lnTo>
                  <a:pt x="13172" y="2904"/>
                </a:lnTo>
                <a:lnTo>
                  <a:pt x="13163" y="2912"/>
                </a:lnTo>
                <a:lnTo>
                  <a:pt x="13154" y="2912"/>
                </a:lnTo>
                <a:lnTo>
                  <a:pt x="13145" y="2921"/>
                </a:lnTo>
                <a:lnTo>
                  <a:pt x="13145" y="2930"/>
                </a:lnTo>
                <a:lnTo>
                  <a:pt x="13145" y="2939"/>
                </a:lnTo>
                <a:lnTo>
                  <a:pt x="13137" y="2939"/>
                </a:lnTo>
                <a:lnTo>
                  <a:pt x="13119" y="2939"/>
                </a:lnTo>
                <a:lnTo>
                  <a:pt x="13110" y="2939"/>
                </a:lnTo>
                <a:lnTo>
                  <a:pt x="13101" y="2939"/>
                </a:lnTo>
                <a:lnTo>
                  <a:pt x="13092" y="2948"/>
                </a:lnTo>
                <a:lnTo>
                  <a:pt x="13092" y="2930"/>
                </a:lnTo>
                <a:lnTo>
                  <a:pt x="13084" y="2930"/>
                </a:lnTo>
                <a:lnTo>
                  <a:pt x="13075" y="2921"/>
                </a:lnTo>
                <a:lnTo>
                  <a:pt x="13066" y="2921"/>
                </a:lnTo>
                <a:lnTo>
                  <a:pt x="13057" y="2921"/>
                </a:lnTo>
                <a:lnTo>
                  <a:pt x="13039" y="2921"/>
                </a:lnTo>
                <a:lnTo>
                  <a:pt x="13031" y="2939"/>
                </a:lnTo>
                <a:lnTo>
                  <a:pt x="13022" y="2939"/>
                </a:lnTo>
                <a:lnTo>
                  <a:pt x="13022" y="2930"/>
                </a:lnTo>
                <a:lnTo>
                  <a:pt x="13031" y="2921"/>
                </a:lnTo>
                <a:lnTo>
                  <a:pt x="13004" y="2912"/>
                </a:lnTo>
                <a:lnTo>
                  <a:pt x="12995" y="2921"/>
                </a:lnTo>
                <a:lnTo>
                  <a:pt x="12987" y="2921"/>
                </a:lnTo>
                <a:lnTo>
                  <a:pt x="12978" y="2930"/>
                </a:lnTo>
                <a:lnTo>
                  <a:pt x="12969" y="2930"/>
                </a:lnTo>
                <a:lnTo>
                  <a:pt x="12978" y="2939"/>
                </a:lnTo>
                <a:lnTo>
                  <a:pt x="12987" y="2939"/>
                </a:lnTo>
                <a:lnTo>
                  <a:pt x="12995" y="2948"/>
                </a:lnTo>
                <a:lnTo>
                  <a:pt x="12987" y="2957"/>
                </a:lnTo>
                <a:lnTo>
                  <a:pt x="12969" y="2957"/>
                </a:lnTo>
                <a:lnTo>
                  <a:pt x="12960" y="2965"/>
                </a:lnTo>
                <a:lnTo>
                  <a:pt x="12960" y="2974"/>
                </a:lnTo>
                <a:lnTo>
                  <a:pt x="12960" y="2983"/>
                </a:lnTo>
                <a:lnTo>
                  <a:pt x="12969" y="2983"/>
                </a:lnTo>
                <a:lnTo>
                  <a:pt x="12987" y="3001"/>
                </a:lnTo>
                <a:lnTo>
                  <a:pt x="12995" y="3010"/>
                </a:lnTo>
                <a:lnTo>
                  <a:pt x="12969" y="2992"/>
                </a:lnTo>
                <a:lnTo>
                  <a:pt x="12960" y="2992"/>
                </a:lnTo>
                <a:lnTo>
                  <a:pt x="12951" y="2983"/>
                </a:lnTo>
                <a:lnTo>
                  <a:pt x="12934" y="2974"/>
                </a:lnTo>
                <a:lnTo>
                  <a:pt x="12925" y="2974"/>
                </a:lnTo>
                <a:lnTo>
                  <a:pt x="12916" y="2974"/>
                </a:lnTo>
                <a:lnTo>
                  <a:pt x="12898" y="2983"/>
                </a:lnTo>
                <a:lnTo>
                  <a:pt x="12872" y="2992"/>
                </a:lnTo>
                <a:lnTo>
                  <a:pt x="12872" y="3001"/>
                </a:lnTo>
                <a:lnTo>
                  <a:pt x="12863" y="3001"/>
                </a:lnTo>
                <a:lnTo>
                  <a:pt x="12854" y="3018"/>
                </a:lnTo>
                <a:lnTo>
                  <a:pt x="12854" y="3027"/>
                </a:lnTo>
                <a:lnTo>
                  <a:pt x="12872" y="3018"/>
                </a:lnTo>
                <a:lnTo>
                  <a:pt x="12881" y="3018"/>
                </a:lnTo>
                <a:lnTo>
                  <a:pt x="12889" y="3018"/>
                </a:lnTo>
                <a:lnTo>
                  <a:pt x="12898" y="3027"/>
                </a:lnTo>
                <a:lnTo>
                  <a:pt x="12951" y="3018"/>
                </a:lnTo>
                <a:lnTo>
                  <a:pt x="12934" y="3018"/>
                </a:lnTo>
                <a:lnTo>
                  <a:pt x="12916" y="3027"/>
                </a:lnTo>
                <a:lnTo>
                  <a:pt x="12907" y="3027"/>
                </a:lnTo>
                <a:lnTo>
                  <a:pt x="12907" y="3036"/>
                </a:lnTo>
                <a:lnTo>
                  <a:pt x="12925" y="3036"/>
                </a:lnTo>
                <a:lnTo>
                  <a:pt x="12916" y="3045"/>
                </a:lnTo>
                <a:lnTo>
                  <a:pt x="12907" y="3045"/>
                </a:lnTo>
                <a:lnTo>
                  <a:pt x="12889" y="3036"/>
                </a:lnTo>
                <a:lnTo>
                  <a:pt x="12872" y="3036"/>
                </a:lnTo>
                <a:lnTo>
                  <a:pt x="12854" y="3027"/>
                </a:lnTo>
                <a:lnTo>
                  <a:pt x="12845" y="3036"/>
                </a:lnTo>
                <a:lnTo>
                  <a:pt x="12828" y="3036"/>
                </a:lnTo>
                <a:lnTo>
                  <a:pt x="12819" y="3036"/>
                </a:lnTo>
                <a:lnTo>
                  <a:pt x="12819" y="3045"/>
                </a:lnTo>
                <a:lnTo>
                  <a:pt x="12810" y="3054"/>
                </a:lnTo>
                <a:lnTo>
                  <a:pt x="12819" y="3054"/>
                </a:lnTo>
                <a:lnTo>
                  <a:pt x="12837" y="3054"/>
                </a:lnTo>
                <a:lnTo>
                  <a:pt x="12845" y="3054"/>
                </a:lnTo>
                <a:lnTo>
                  <a:pt x="12810" y="3063"/>
                </a:lnTo>
                <a:lnTo>
                  <a:pt x="12801" y="3063"/>
                </a:lnTo>
                <a:lnTo>
                  <a:pt x="12801" y="3054"/>
                </a:lnTo>
                <a:lnTo>
                  <a:pt x="12792" y="3054"/>
                </a:lnTo>
                <a:lnTo>
                  <a:pt x="12784" y="3063"/>
                </a:lnTo>
                <a:lnTo>
                  <a:pt x="12775" y="3063"/>
                </a:lnTo>
                <a:lnTo>
                  <a:pt x="12766" y="3071"/>
                </a:lnTo>
                <a:lnTo>
                  <a:pt x="12757" y="3080"/>
                </a:lnTo>
                <a:lnTo>
                  <a:pt x="12748" y="3089"/>
                </a:lnTo>
                <a:lnTo>
                  <a:pt x="12740" y="3080"/>
                </a:lnTo>
                <a:lnTo>
                  <a:pt x="12740" y="3089"/>
                </a:lnTo>
                <a:lnTo>
                  <a:pt x="12731" y="3098"/>
                </a:lnTo>
                <a:lnTo>
                  <a:pt x="12740" y="3107"/>
                </a:lnTo>
                <a:lnTo>
                  <a:pt x="12748" y="3115"/>
                </a:lnTo>
                <a:lnTo>
                  <a:pt x="12757" y="3107"/>
                </a:lnTo>
                <a:lnTo>
                  <a:pt x="12775" y="3115"/>
                </a:lnTo>
                <a:lnTo>
                  <a:pt x="12810" y="3124"/>
                </a:lnTo>
                <a:lnTo>
                  <a:pt x="12828" y="3124"/>
                </a:lnTo>
                <a:lnTo>
                  <a:pt x="12845" y="3115"/>
                </a:lnTo>
                <a:lnTo>
                  <a:pt x="12854" y="3115"/>
                </a:lnTo>
                <a:lnTo>
                  <a:pt x="12837" y="3124"/>
                </a:lnTo>
                <a:lnTo>
                  <a:pt x="12801" y="3124"/>
                </a:lnTo>
                <a:lnTo>
                  <a:pt x="12784" y="3124"/>
                </a:lnTo>
                <a:lnTo>
                  <a:pt x="12757" y="3115"/>
                </a:lnTo>
                <a:lnTo>
                  <a:pt x="12731" y="3115"/>
                </a:lnTo>
                <a:lnTo>
                  <a:pt x="12722" y="3115"/>
                </a:lnTo>
                <a:lnTo>
                  <a:pt x="12722" y="3124"/>
                </a:lnTo>
                <a:lnTo>
                  <a:pt x="12722" y="3133"/>
                </a:lnTo>
                <a:lnTo>
                  <a:pt x="12722" y="3142"/>
                </a:lnTo>
                <a:lnTo>
                  <a:pt x="12731" y="3151"/>
                </a:lnTo>
                <a:lnTo>
                  <a:pt x="12740" y="3160"/>
                </a:lnTo>
                <a:lnTo>
                  <a:pt x="12748" y="3160"/>
                </a:lnTo>
                <a:lnTo>
                  <a:pt x="12748" y="3168"/>
                </a:lnTo>
                <a:lnTo>
                  <a:pt x="12740" y="3168"/>
                </a:lnTo>
                <a:lnTo>
                  <a:pt x="12722" y="3168"/>
                </a:lnTo>
                <a:lnTo>
                  <a:pt x="12722" y="3177"/>
                </a:lnTo>
                <a:lnTo>
                  <a:pt x="12731" y="3186"/>
                </a:lnTo>
                <a:lnTo>
                  <a:pt x="12731" y="3195"/>
                </a:lnTo>
                <a:lnTo>
                  <a:pt x="12748" y="3204"/>
                </a:lnTo>
                <a:lnTo>
                  <a:pt x="12757" y="3204"/>
                </a:lnTo>
                <a:lnTo>
                  <a:pt x="12775" y="3204"/>
                </a:lnTo>
                <a:lnTo>
                  <a:pt x="12801" y="3195"/>
                </a:lnTo>
                <a:lnTo>
                  <a:pt x="12828" y="3204"/>
                </a:lnTo>
                <a:lnTo>
                  <a:pt x="12837" y="3204"/>
                </a:lnTo>
                <a:lnTo>
                  <a:pt x="12837" y="3186"/>
                </a:lnTo>
                <a:lnTo>
                  <a:pt x="12845" y="3186"/>
                </a:lnTo>
                <a:lnTo>
                  <a:pt x="12845" y="3195"/>
                </a:lnTo>
                <a:lnTo>
                  <a:pt x="12854" y="3195"/>
                </a:lnTo>
                <a:lnTo>
                  <a:pt x="12872" y="3195"/>
                </a:lnTo>
                <a:lnTo>
                  <a:pt x="12889" y="3195"/>
                </a:lnTo>
                <a:lnTo>
                  <a:pt x="12898" y="3195"/>
                </a:lnTo>
                <a:lnTo>
                  <a:pt x="12889" y="3186"/>
                </a:lnTo>
                <a:lnTo>
                  <a:pt x="12898" y="3177"/>
                </a:lnTo>
                <a:lnTo>
                  <a:pt x="12907" y="3168"/>
                </a:lnTo>
                <a:lnTo>
                  <a:pt x="12898" y="3186"/>
                </a:lnTo>
                <a:lnTo>
                  <a:pt x="12898" y="3195"/>
                </a:lnTo>
                <a:lnTo>
                  <a:pt x="12916" y="3195"/>
                </a:lnTo>
                <a:lnTo>
                  <a:pt x="12872" y="3204"/>
                </a:lnTo>
                <a:lnTo>
                  <a:pt x="12872" y="3213"/>
                </a:lnTo>
                <a:lnTo>
                  <a:pt x="12881" y="3221"/>
                </a:lnTo>
                <a:lnTo>
                  <a:pt x="12872" y="3221"/>
                </a:lnTo>
                <a:lnTo>
                  <a:pt x="12872" y="3213"/>
                </a:lnTo>
                <a:lnTo>
                  <a:pt x="12863" y="3204"/>
                </a:lnTo>
                <a:lnTo>
                  <a:pt x="12854" y="3204"/>
                </a:lnTo>
                <a:lnTo>
                  <a:pt x="12845" y="3204"/>
                </a:lnTo>
                <a:lnTo>
                  <a:pt x="12828" y="3204"/>
                </a:lnTo>
                <a:lnTo>
                  <a:pt x="12819" y="3204"/>
                </a:lnTo>
                <a:lnTo>
                  <a:pt x="12801" y="3204"/>
                </a:lnTo>
                <a:lnTo>
                  <a:pt x="12766" y="3213"/>
                </a:lnTo>
                <a:lnTo>
                  <a:pt x="12748" y="3213"/>
                </a:lnTo>
                <a:lnTo>
                  <a:pt x="12740" y="3213"/>
                </a:lnTo>
                <a:lnTo>
                  <a:pt x="12731" y="3213"/>
                </a:lnTo>
                <a:lnTo>
                  <a:pt x="12722" y="3213"/>
                </a:lnTo>
                <a:lnTo>
                  <a:pt x="12731" y="3221"/>
                </a:lnTo>
                <a:lnTo>
                  <a:pt x="12722" y="3230"/>
                </a:lnTo>
                <a:lnTo>
                  <a:pt x="12731" y="3248"/>
                </a:lnTo>
                <a:lnTo>
                  <a:pt x="12731" y="3257"/>
                </a:lnTo>
                <a:lnTo>
                  <a:pt x="12740" y="3265"/>
                </a:lnTo>
                <a:lnTo>
                  <a:pt x="12757" y="3257"/>
                </a:lnTo>
                <a:lnTo>
                  <a:pt x="12766" y="3248"/>
                </a:lnTo>
                <a:lnTo>
                  <a:pt x="12775" y="3248"/>
                </a:lnTo>
                <a:lnTo>
                  <a:pt x="12766" y="3257"/>
                </a:lnTo>
                <a:lnTo>
                  <a:pt x="12740" y="3274"/>
                </a:lnTo>
                <a:lnTo>
                  <a:pt x="12740" y="3292"/>
                </a:lnTo>
                <a:lnTo>
                  <a:pt x="12748" y="3301"/>
                </a:lnTo>
                <a:lnTo>
                  <a:pt x="12757" y="3310"/>
                </a:lnTo>
                <a:lnTo>
                  <a:pt x="12766" y="3310"/>
                </a:lnTo>
                <a:lnTo>
                  <a:pt x="12775" y="3310"/>
                </a:lnTo>
                <a:lnTo>
                  <a:pt x="12775" y="3318"/>
                </a:lnTo>
                <a:lnTo>
                  <a:pt x="12766" y="3318"/>
                </a:lnTo>
                <a:lnTo>
                  <a:pt x="12757" y="3318"/>
                </a:lnTo>
                <a:lnTo>
                  <a:pt x="12748" y="3318"/>
                </a:lnTo>
                <a:lnTo>
                  <a:pt x="12740" y="3318"/>
                </a:lnTo>
                <a:lnTo>
                  <a:pt x="12740" y="3327"/>
                </a:lnTo>
                <a:lnTo>
                  <a:pt x="12740" y="3336"/>
                </a:lnTo>
                <a:lnTo>
                  <a:pt x="12731" y="3345"/>
                </a:lnTo>
                <a:lnTo>
                  <a:pt x="12731" y="3354"/>
                </a:lnTo>
                <a:lnTo>
                  <a:pt x="12731" y="3363"/>
                </a:lnTo>
                <a:lnTo>
                  <a:pt x="12740" y="3371"/>
                </a:lnTo>
                <a:lnTo>
                  <a:pt x="12740" y="3363"/>
                </a:lnTo>
                <a:lnTo>
                  <a:pt x="12748" y="3363"/>
                </a:lnTo>
                <a:lnTo>
                  <a:pt x="12748" y="3354"/>
                </a:lnTo>
                <a:lnTo>
                  <a:pt x="12766" y="3345"/>
                </a:lnTo>
                <a:lnTo>
                  <a:pt x="12766" y="3336"/>
                </a:lnTo>
                <a:lnTo>
                  <a:pt x="12775" y="3327"/>
                </a:lnTo>
                <a:lnTo>
                  <a:pt x="12784" y="3327"/>
                </a:lnTo>
                <a:lnTo>
                  <a:pt x="12792" y="3318"/>
                </a:lnTo>
                <a:lnTo>
                  <a:pt x="12792" y="3310"/>
                </a:lnTo>
                <a:lnTo>
                  <a:pt x="12792" y="3301"/>
                </a:lnTo>
                <a:lnTo>
                  <a:pt x="12810" y="3292"/>
                </a:lnTo>
                <a:lnTo>
                  <a:pt x="12828" y="3283"/>
                </a:lnTo>
                <a:lnTo>
                  <a:pt x="12854" y="3274"/>
                </a:lnTo>
                <a:lnTo>
                  <a:pt x="12872" y="3274"/>
                </a:lnTo>
                <a:lnTo>
                  <a:pt x="12854" y="3274"/>
                </a:lnTo>
                <a:lnTo>
                  <a:pt x="12854" y="3283"/>
                </a:lnTo>
                <a:lnTo>
                  <a:pt x="12845" y="3283"/>
                </a:lnTo>
                <a:lnTo>
                  <a:pt x="12837" y="3310"/>
                </a:lnTo>
                <a:lnTo>
                  <a:pt x="12837" y="3301"/>
                </a:lnTo>
                <a:lnTo>
                  <a:pt x="12845" y="3292"/>
                </a:lnTo>
                <a:lnTo>
                  <a:pt x="12837" y="3283"/>
                </a:lnTo>
                <a:lnTo>
                  <a:pt x="12828" y="3292"/>
                </a:lnTo>
                <a:lnTo>
                  <a:pt x="12810" y="3301"/>
                </a:lnTo>
                <a:lnTo>
                  <a:pt x="12810" y="3310"/>
                </a:lnTo>
                <a:lnTo>
                  <a:pt x="12801" y="3318"/>
                </a:lnTo>
                <a:lnTo>
                  <a:pt x="12801" y="3327"/>
                </a:lnTo>
                <a:lnTo>
                  <a:pt x="12784" y="3336"/>
                </a:lnTo>
                <a:lnTo>
                  <a:pt x="12775" y="3345"/>
                </a:lnTo>
                <a:lnTo>
                  <a:pt x="12784" y="3345"/>
                </a:lnTo>
                <a:lnTo>
                  <a:pt x="12784" y="3354"/>
                </a:lnTo>
                <a:lnTo>
                  <a:pt x="12792" y="3345"/>
                </a:lnTo>
                <a:lnTo>
                  <a:pt x="12801" y="3345"/>
                </a:lnTo>
                <a:lnTo>
                  <a:pt x="12810" y="3345"/>
                </a:lnTo>
                <a:lnTo>
                  <a:pt x="12819" y="3345"/>
                </a:lnTo>
                <a:lnTo>
                  <a:pt x="12801" y="3354"/>
                </a:lnTo>
                <a:lnTo>
                  <a:pt x="12792" y="3354"/>
                </a:lnTo>
                <a:lnTo>
                  <a:pt x="12784" y="3363"/>
                </a:lnTo>
                <a:lnTo>
                  <a:pt x="12766" y="3363"/>
                </a:lnTo>
                <a:lnTo>
                  <a:pt x="12757" y="3363"/>
                </a:lnTo>
                <a:lnTo>
                  <a:pt x="12748" y="3371"/>
                </a:lnTo>
                <a:lnTo>
                  <a:pt x="12740" y="3371"/>
                </a:lnTo>
                <a:lnTo>
                  <a:pt x="12740" y="3389"/>
                </a:lnTo>
                <a:lnTo>
                  <a:pt x="12731" y="3416"/>
                </a:lnTo>
                <a:lnTo>
                  <a:pt x="12740" y="3416"/>
                </a:lnTo>
                <a:lnTo>
                  <a:pt x="12748" y="3416"/>
                </a:lnTo>
                <a:lnTo>
                  <a:pt x="12757" y="3416"/>
                </a:lnTo>
                <a:lnTo>
                  <a:pt x="12766" y="3407"/>
                </a:lnTo>
                <a:lnTo>
                  <a:pt x="12775" y="3407"/>
                </a:lnTo>
                <a:lnTo>
                  <a:pt x="12775" y="3398"/>
                </a:lnTo>
                <a:lnTo>
                  <a:pt x="12784" y="3398"/>
                </a:lnTo>
                <a:lnTo>
                  <a:pt x="12801" y="3389"/>
                </a:lnTo>
                <a:lnTo>
                  <a:pt x="12810" y="3380"/>
                </a:lnTo>
                <a:lnTo>
                  <a:pt x="12819" y="3380"/>
                </a:lnTo>
                <a:lnTo>
                  <a:pt x="12828" y="3380"/>
                </a:lnTo>
                <a:lnTo>
                  <a:pt x="12819" y="3380"/>
                </a:lnTo>
                <a:lnTo>
                  <a:pt x="12810" y="3389"/>
                </a:lnTo>
                <a:lnTo>
                  <a:pt x="12801" y="3398"/>
                </a:lnTo>
                <a:lnTo>
                  <a:pt x="12792" y="3407"/>
                </a:lnTo>
                <a:lnTo>
                  <a:pt x="12792" y="3416"/>
                </a:lnTo>
                <a:lnTo>
                  <a:pt x="12792" y="3424"/>
                </a:lnTo>
                <a:lnTo>
                  <a:pt x="12792" y="3433"/>
                </a:lnTo>
                <a:lnTo>
                  <a:pt x="12801" y="3442"/>
                </a:lnTo>
                <a:lnTo>
                  <a:pt x="12810" y="3442"/>
                </a:lnTo>
                <a:lnTo>
                  <a:pt x="12819" y="3433"/>
                </a:lnTo>
                <a:lnTo>
                  <a:pt x="12828" y="3433"/>
                </a:lnTo>
                <a:lnTo>
                  <a:pt x="12819" y="3442"/>
                </a:lnTo>
                <a:lnTo>
                  <a:pt x="12810" y="3451"/>
                </a:lnTo>
                <a:lnTo>
                  <a:pt x="12792" y="3442"/>
                </a:lnTo>
                <a:lnTo>
                  <a:pt x="12766" y="3433"/>
                </a:lnTo>
                <a:lnTo>
                  <a:pt x="12766" y="3442"/>
                </a:lnTo>
                <a:lnTo>
                  <a:pt x="12766" y="3460"/>
                </a:lnTo>
                <a:lnTo>
                  <a:pt x="12766" y="3468"/>
                </a:lnTo>
                <a:lnTo>
                  <a:pt x="12766" y="3477"/>
                </a:lnTo>
                <a:lnTo>
                  <a:pt x="12775" y="3486"/>
                </a:lnTo>
                <a:lnTo>
                  <a:pt x="12801" y="3495"/>
                </a:lnTo>
                <a:lnTo>
                  <a:pt x="12801" y="3504"/>
                </a:lnTo>
                <a:lnTo>
                  <a:pt x="12828" y="3513"/>
                </a:lnTo>
                <a:lnTo>
                  <a:pt x="12837" y="3513"/>
                </a:lnTo>
                <a:lnTo>
                  <a:pt x="12845" y="3513"/>
                </a:lnTo>
                <a:lnTo>
                  <a:pt x="12845" y="3521"/>
                </a:lnTo>
                <a:lnTo>
                  <a:pt x="12837" y="3530"/>
                </a:lnTo>
                <a:lnTo>
                  <a:pt x="12845" y="3530"/>
                </a:lnTo>
                <a:lnTo>
                  <a:pt x="12854" y="3539"/>
                </a:lnTo>
                <a:lnTo>
                  <a:pt x="12854" y="3530"/>
                </a:lnTo>
                <a:lnTo>
                  <a:pt x="12863" y="3530"/>
                </a:lnTo>
                <a:lnTo>
                  <a:pt x="12863" y="3539"/>
                </a:lnTo>
                <a:lnTo>
                  <a:pt x="12872" y="3539"/>
                </a:lnTo>
                <a:lnTo>
                  <a:pt x="12889" y="3539"/>
                </a:lnTo>
                <a:lnTo>
                  <a:pt x="12907" y="3539"/>
                </a:lnTo>
                <a:lnTo>
                  <a:pt x="12934" y="3539"/>
                </a:lnTo>
                <a:lnTo>
                  <a:pt x="12951" y="3530"/>
                </a:lnTo>
                <a:lnTo>
                  <a:pt x="12960" y="3530"/>
                </a:lnTo>
                <a:lnTo>
                  <a:pt x="12969" y="3521"/>
                </a:lnTo>
                <a:lnTo>
                  <a:pt x="12987" y="3513"/>
                </a:lnTo>
                <a:lnTo>
                  <a:pt x="13013" y="3486"/>
                </a:lnTo>
                <a:lnTo>
                  <a:pt x="13031" y="3468"/>
                </a:lnTo>
                <a:lnTo>
                  <a:pt x="13039" y="3468"/>
                </a:lnTo>
                <a:lnTo>
                  <a:pt x="13048" y="3460"/>
                </a:lnTo>
                <a:lnTo>
                  <a:pt x="13039" y="3451"/>
                </a:lnTo>
                <a:lnTo>
                  <a:pt x="13057" y="3442"/>
                </a:lnTo>
                <a:lnTo>
                  <a:pt x="13066" y="3442"/>
                </a:lnTo>
                <a:lnTo>
                  <a:pt x="13075" y="3433"/>
                </a:lnTo>
                <a:lnTo>
                  <a:pt x="13066" y="3433"/>
                </a:lnTo>
                <a:lnTo>
                  <a:pt x="13057" y="3424"/>
                </a:lnTo>
                <a:lnTo>
                  <a:pt x="13066" y="3424"/>
                </a:lnTo>
                <a:lnTo>
                  <a:pt x="13075" y="3433"/>
                </a:lnTo>
                <a:lnTo>
                  <a:pt x="13084" y="3442"/>
                </a:lnTo>
                <a:lnTo>
                  <a:pt x="13092" y="3442"/>
                </a:lnTo>
                <a:lnTo>
                  <a:pt x="13101" y="3433"/>
                </a:lnTo>
                <a:lnTo>
                  <a:pt x="13110" y="3433"/>
                </a:lnTo>
                <a:lnTo>
                  <a:pt x="13128" y="3407"/>
                </a:lnTo>
                <a:lnTo>
                  <a:pt x="13128" y="3398"/>
                </a:lnTo>
                <a:lnTo>
                  <a:pt x="13128" y="3389"/>
                </a:lnTo>
                <a:lnTo>
                  <a:pt x="13119" y="3389"/>
                </a:lnTo>
                <a:lnTo>
                  <a:pt x="13119" y="3380"/>
                </a:lnTo>
                <a:lnTo>
                  <a:pt x="13128" y="3380"/>
                </a:lnTo>
                <a:lnTo>
                  <a:pt x="13137" y="3371"/>
                </a:lnTo>
                <a:lnTo>
                  <a:pt x="13137" y="3363"/>
                </a:lnTo>
                <a:lnTo>
                  <a:pt x="13137" y="3354"/>
                </a:lnTo>
                <a:lnTo>
                  <a:pt x="13137" y="3363"/>
                </a:lnTo>
                <a:lnTo>
                  <a:pt x="13137" y="3371"/>
                </a:lnTo>
                <a:lnTo>
                  <a:pt x="13137" y="3389"/>
                </a:lnTo>
                <a:lnTo>
                  <a:pt x="13137" y="3398"/>
                </a:lnTo>
                <a:lnTo>
                  <a:pt x="13145" y="3407"/>
                </a:lnTo>
                <a:lnTo>
                  <a:pt x="13154" y="3416"/>
                </a:lnTo>
                <a:lnTo>
                  <a:pt x="13163" y="3416"/>
                </a:lnTo>
                <a:lnTo>
                  <a:pt x="13172" y="3424"/>
                </a:lnTo>
                <a:lnTo>
                  <a:pt x="13189" y="3424"/>
                </a:lnTo>
                <a:lnTo>
                  <a:pt x="13198" y="3433"/>
                </a:lnTo>
                <a:lnTo>
                  <a:pt x="13189" y="3424"/>
                </a:lnTo>
                <a:lnTo>
                  <a:pt x="13181" y="3424"/>
                </a:lnTo>
                <a:lnTo>
                  <a:pt x="13181" y="3433"/>
                </a:lnTo>
                <a:lnTo>
                  <a:pt x="13181" y="3442"/>
                </a:lnTo>
                <a:lnTo>
                  <a:pt x="13181" y="3451"/>
                </a:lnTo>
                <a:lnTo>
                  <a:pt x="13181" y="3468"/>
                </a:lnTo>
                <a:lnTo>
                  <a:pt x="13189" y="3495"/>
                </a:lnTo>
                <a:lnTo>
                  <a:pt x="13181" y="3495"/>
                </a:lnTo>
                <a:lnTo>
                  <a:pt x="13181" y="3504"/>
                </a:lnTo>
                <a:lnTo>
                  <a:pt x="13189" y="3504"/>
                </a:lnTo>
                <a:lnTo>
                  <a:pt x="13198" y="3504"/>
                </a:lnTo>
                <a:lnTo>
                  <a:pt x="13198" y="3530"/>
                </a:lnTo>
                <a:lnTo>
                  <a:pt x="13207" y="3548"/>
                </a:lnTo>
                <a:lnTo>
                  <a:pt x="13215" y="3548"/>
                </a:lnTo>
                <a:lnTo>
                  <a:pt x="13215" y="3566"/>
                </a:lnTo>
                <a:lnTo>
                  <a:pt x="13224" y="3574"/>
                </a:lnTo>
                <a:lnTo>
                  <a:pt x="13233" y="3574"/>
                </a:lnTo>
                <a:lnTo>
                  <a:pt x="13233" y="3583"/>
                </a:lnTo>
                <a:lnTo>
                  <a:pt x="13233" y="3592"/>
                </a:lnTo>
                <a:lnTo>
                  <a:pt x="13233" y="3610"/>
                </a:lnTo>
                <a:lnTo>
                  <a:pt x="13241" y="3601"/>
                </a:lnTo>
                <a:lnTo>
                  <a:pt x="13250" y="3627"/>
                </a:lnTo>
                <a:lnTo>
                  <a:pt x="13268" y="3663"/>
                </a:lnTo>
                <a:lnTo>
                  <a:pt x="13277" y="3671"/>
                </a:lnTo>
                <a:lnTo>
                  <a:pt x="13294" y="3689"/>
                </a:lnTo>
                <a:lnTo>
                  <a:pt x="13303" y="3689"/>
                </a:lnTo>
                <a:lnTo>
                  <a:pt x="13303" y="3698"/>
                </a:lnTo>
                <a:lnTo>
                  <a:pt x="13303" y="3707"/>
                </a:lnTo>
                <a:lnTo>
                  <a:pt x="13294" y="3707"/>
                </a:lnTo>
                <a:lnTo>
                  <a:pt x="13285" y="3707"/>
                </a:lnTo>
                <a:lnTo>
                  <a:pt x="13285" y="3716"/>
                </a:lnTo>
                <a:lnTo>
                  <a:pt x="13294" y="3716"/>
                </a:lnTo>
                <a:lnTo>
                  <a:pt x="13294" y="3724"/>
                </a:lnTo>
                <a:lnTo>
                  <a:pt x="13294" y="3733"/>
                </a:lnTo>
                <a:lnTo>
                  <a:pt x="13277" y="3724"/>
                </a:lnTo>
                <a:lnTo>
                  <a:pt x="13277" y="3733"/>
                </a:lnTo>
                <a:lnTo>
                  <a:pt x="13285" y="3742"/>
                </a:lnTo>
                <a:lnTo>
                  <a:pt x="13303" y="3769"/>
                </a:lnTo>
                <a:lnTo>
                  <a:pt x="13312" y="3777"/>
                </a:lnTo>
                <a:lnTo>
                  <a:pt x="13312" y="3786"/>
                </a:lnTo>
                <a:lnTo>
                  <a:pt x="13312" y="3795"/>
                </a:lnTo>
                <a:lnTo>
                  <a:pt x="13312" y="3804"/>
                </a:lnTo>
                <a:lnTo>
                  <a:pt x="13303" y="3813"/>
                </a:lnTo>
                <a:lnTo>
                  <a:pt x="13338" y="3822"/>
                </a:lnTo>
                <a:lnTo>
                  <a:pt x="13374" y="3813"/>
                </a:lnTo>
                <a:lnTo>
                  <a:pt x="13391" y="3822"/>
                </a:lnTo>
                <a:lnTo>
                  <a:pt x="13400" y="3813"/>
                </a:lnTo>
                <a:lnTo>
                  <a:pt x="13409" y="3804"/>
                </a:lnTo>
                <a:lnTo>
                  <a:pt x="13409" y="3795"/>
                </a:lnTo>
                <a:lnTo>
                  <a:pt x="13400" y="3786"/>
                </a:lnTo>
                <a:lnTo>
                  <a:pt x="13400" y="3769"/>
                </a:lnTo>
                <a:lnTo>
                  <a:pt x="13409" y="3769"/>
                </a:lnTo>
                <a:lnTo>
                  <a:pt x="13418" y="3760"/>
                </a:lnTo>
                <a:lnTo>
                  <a:pt x="13418" y="3751"/>
                </a:lnTo>
                <a:lnTo>
                  <a:pt x="13427" y="3751"/>
                </a:lnTo>
                <a:lnTo>
                  <a:pt x="13435" y="3751"/>
                </a:lnTo>
                <a:lnTo>
                  <a:pt x="13444" y="3751"/>
                </a:lnTo>
                <a:lnTo>
                  <a:pt x="13435" y="3742"/>
                </a:lnTo>
                <a:lnTo>
                  <a:pt x="13444" y="3742"/>
                </a:lnTo>
                <a:lnTo>
                  <a:pt x="13462" y="3733"/>
                </a:lnTo>
                <a:lnTo>
                  <a:pt x="13480" y="3742"/>
                </a:lnTo>
                <a:lnTo>
                  <a:pt x="13497" y="3733"/>
                </a:lnTo>
                <a:lnTo>
                  <a:pt x="13506" y="3733"/>
                </a:lnTo>
                <a:lnTo>
                  <a:pt x="13515" y="3742"/>
                </a:lnTo>
                <a:lnTo>
                  <a:pt x="13524" y="3742"/>
                </a:lnTo>
                <a:lnTo>
                  <a:pt x="13524" y="3733"/>
                </a:lnTo>
                <a:lnTo>
                  <a:pt x="13533" y="3733"/>
                </a:lnTo>
                <a:lnTo>
                  <a:pt x="13541" y="3707"/>
                </a:lnTo>
                <a:lnTo>
                  <a:pt x="13550" y="3689"/>
                </a:lnTo>
                <a:lnTo>
                  <a:pt x="13559" y="3680"/>
                </a:lnTo>
                <a:lnTo>
                  <a:pt x="13559" y="3671"/>
                </a:lnTo>
                <a:lnTo>
                  <a:pt x="13568" y="3654"/>
                </a:lnTo>
                <a:lnTo>
                  <a:pt x="13568" y="3645"/>
                </a:lnTo>
                <a:lnTo>
                  <a:pt x="13568" y="3636"/>
                </a:lnTo>
                <a:lnTo>
                  <a:pt x="13568" y="3627"/>
                </a:lnTo>
                <a:lnTo>
                  <a:pt x="13568" y="3619"/>
                </a:lnTo>
                <a:lnTo>
                  <a:pt x="13577" y="3601"/>
                </a:lnTo>
                <a:lnTo>
                  <a:pt x="13577" y="3592"/>
                </a:lnTo>
                <a:lnTo>
                  <a:pt x="13577" y="3583"/>
                </a:lnTo>
                <a:lnTo>
                  <a:pt x="13577" y="3566"/>
                </a:lnTo>
                <a:lnTo>
                  <a:pt x="13577" y="3557"/>
                </a:lnTo>
                <a:lnTo>
                  <a:pt x="13585" y="3557"/>
                </a:lnTo>
                <a:lnTo>
                  <a:pt x="13585" y="3530"/>
                </a:lnTo>
                <a:lnTo>
                  <a:pt x="13585" y="3521"/>
                </a:lnTo>
                <a:lnTo>
                  <a:pt x="13585" y="3513"/>
                </a:lnTo>
                <a:lnTo>
                  <a:pt x="13577" y="3495"/>
                </a:lnTo>
                <a:lnTo>
                  <a:pt x="13594" y="3495"/>
                </a:lnTo>
                <a:lnTo>
                  <a:pt x="13603" y="3495"/>
                </a:lnTo>
                <a:lnTo>
                  <a:pt x="13594" y="3486"/>
                </a:lnTo>
                <a:lnTo>
                  <a:pt x="13585" y="3477"/>
                </a:lnTo>
                <a:lnTo>
                  <a:pt x="13568" y="3477"/>
                </a:lnTo>
                <a:lnTo>
                  <a:pt x="13559" y="3477"/>
                </a:lnTo>
                <a:lnTo>
                  <a:pt x="13550" y="3477"/>
                </a:lnTo>
                <a:lnTo>
                  <a:pt x="13559" y="3477"/>
                </a:lnTo>
                <a:lnTo>
                  <a:pt x="13577" y="3477"/>
                </a:lnTo>
                <a:lnTo>
                  <a:pt x="13603" y="3477"/>
                </a:lnTo>
                <a:lnTo>
                  <a:pt x="13612" y="3468"/>
                </a:lnTo>
                <a:lnTo>
                  <a:pt x="13630" y="3460"/>
                </a:lnTo>
                <a:lnTo>
                  <a:pt x="13638" y="3451"/>
                </a:lnTo>
                <a:lnTo>
                  <a:pt x="13656" y="3442"/>
                </a:lnTo>
                <a:lnTo>
                  <a:pt x="13665" y="3442"/>
                </a:lnTo>
                <a:lnTo>
                  <a:pt x="13682" y="3433"/>
                </a:lnTo>
                <a:lnTo>
                  <a:pt x="13691" y="3433"/>
                </a:lnTo>
                <a:lnTo>
                  <a:pt x="13700" y="3424"/>
                </a:lnTo>
                <a:lnTo>
                  <a:pt x="13709" y="3416"/>
                </a:lnTo>
                <a:lnTo>
                  <a:pt x="13709" y="3407"/>
                </a:lnTo>
                <a:lnTo>
                  <a:pt x="13718" y="3407"/>
                </a:lnTo>
                <a:lnTo>
                  <a:pt x="13727" y="3398"/>
                </a:lnTo>
                <a:lnTo>
                  <a:pt x="13718" y="3398"/>
                </a:lnTo>
                <a:lnTo>
                  <a:pt x="13718" y="3389"/>
                </a:lnTo>
                <a:lnTo>
                  <a:pt x="13718" y="3398"/>
                </a:lnTo>
                <a:lnTo>
                  <a:pt x="13709" y="3398"/>
                </a:lnTo>
                <a:lnTo>
                  <a:pt x="13700" y="3398"/>
                </a:lnTo>
                <a:lnTo>
                  <a:pt x="13691" y="3398"/>
                </a:lnTo>
                <a:lnTo>
                  <a:pt x="13691" y="3407"/>
                </a:lnTo>
                <a:lnTo>
                  <a:pt x="13682" y="3398"/>
                </a:lnTo>
                <a:lnTo>
                  <a:pt x="13674" y="3398"/>
                </a:lnTo>
                <a:lnTo>
                  <a:pt x="13691" y="3389"/>
                </a:lnTo>
                <a:lnTo>
                  <a:pt x="13700" y="3389"/>
                </a:lnTo>
                <a:lnTo>
                  <a:pt x="13709" y="3389"/>
                </a:lnTo>
                <a:lnTo>
                  <a:pt x="13709" y="3380"/>
                </a:lnTo>
                <a:lnTo>
                  <a:pt x="13727" y="3371"/>
                </a:lnTo>
                <a:lnTo>
                  <a:pt x="13735" y="3363"/>
                </a:lnTo>
                <a:lnTo>
                  <a:pt x="13744" y="3354"/>
                </a:lnTo>
                <a:lnTo>
                  <a:pt x="13753" y="3354"/>
                </a:lnTo>
                <a:lnTo>
                  <a:pt x="13753" y="3345"/>
                </a:lnTo>
                <a:lnTo>
                  <a:pt x="13744" y="3336"/>
                </a:lnTo>
                <a:lnTo>
                  <a:pt x="13744" y="3327"/>
                </a:lnTo>
                <a:lnTo>
                  <a:pt x="13735" y="3318"/>
                </a:lnTo>
                <a:lnTo>
                  <a:pt x="13727" y="3318"/>
                </a:lnTo>
                <a:lnTo>
                  <a:pt x="13718" y="3310"/>
                </a:lnTo>
                <a:lnTo>
                  <a:pt x="13718" y="3301"/>
                </a:lnTo>
                <a:lnTo>
                  <a:pt x="13709" y="3292"/>
                </a:lnTo>
                <a:lnTo>
                  <a:pt x="13700" y="3292"/>
                </a:lnTo>
                <a:lnTo>
                  <a:pt x="13691" y="3283"/>
                </a:lnTo>
                <a:lnTo>
                  <a:pt x="13682" y="3274"/>
                </a:lnTo>
                <a:lnTo>
                  <a:pt x="13674" y="3265"/>
                </a:lnTo>
                <a:lnTo>
                  <a:pt x="13665" y="3265"/>
                </a:lnTo>
                <a:lnTo>
                  <a:pt x="13656" y="3265"/>
                </a:lnTo>
                <a:lnTo>
                  <a:pt x="13647" y="3257"/>
                </a:lnTo>
                <a:lnTo>
                  <a:pt x="13638" y="3257"/>
                </a:lnTo>
                <a:lnTo>
                  <a:pt x="13630" y="3257"/>
                </a:lnTo>
                <a:lnTo>
                  <a:pt x="13621" y="3248"/>
                </a:lnTo>
                <a:lnTo>
                  <a:pt x="13630" y="3239"/>
                </a:lnTo>
                <a:lnTo>
                  <a:pt x="13621" y="3221"/>
                </a:lnTo>
                <a:lnTo>
                  <a:pt x="13621" y="3204"/>
                </a:lnTo>
                <a:lnTo>
                  <a:pt x="13621" y="3186"/>
                </a:lnTo>
                <a:lnTo>
                  <a:pt x="13621" y="3177"/>
                </a:lnTo>
                <a:lnTo>
                  <a:pt x="13621" y="3168"/>
                </a:lnTo>
                <a:lnTo>
                  <a:pt x="13621" y="3160"/>
                </a:lnTo>
                <a:lnTo>
                  <a:pt x="13612" y="3151"/>
                </a:lnTo>
                <a:lnTo>
                  <a:pt x="13621" y="3142"/>
                </a:lnTo>
                <a:lnTo>
                  <a:pt x="13621" y="3133"/>
                </a:lnTo>
                <a:lnTo>
                  <a:pt x="13630" y="3142"/>
                </a:lnTo>
                <a:lnTo>
                  <a:pt x="13638" y="3142"/>
                </a:lnTo>
                <a:lnTo>
                  <a:pt x="13638" y="3133"/>
                </a:lnTo>
                <a:lnTo>
                  <a:pt x="13638" y="3115"/>
                </a:lnTo>
                <a:lnTo>
                  <a:pt x="13638" y="3107"/>
                </a:lnTo>
                <a:lnTo>
                  <a:pt x="13638" y="3098"/>
                </a:lnTo>
                <a:lnTo>
                  <a:pt x="13647" y="3089"/>
                </a:lnTo>
                <a:lnTo>
                  <a:pt x="13647" y="3080"/>
                </a:lnTo>
                <a:lnTo>
                  <a:pt x="13656" y="3080"/>
                </a:lnTo>
                <a:lnTo>
                  <a:pt x="13647" y="3071"/>
                </a:lnTo>
                <a:lnTo>
                  <a:pt x="13638" y="3063"/>
                </a:lnTo>
                <a:lnTo>
                  <a:pt x="13630" y="3054"/>
                </a:lnTo>
                <a:lnTo>
                  <a:pt x="13638" y="3054"/>
                </a:lnTo>
                <a:lnTo>
                  <a:pt x="13638" y="3045"/>
                </a:lnTo>
                <a:lnTo>
                  <a:pt x="13647" y="3054"/>
                </a:lnTo>
                <a:lnTo>
                  <a:pt x="13656" y="3054"/>
                </a:lnTo>
                <a:lnTo>
                  <a:pt x="13656" y="3045"/>
                </a:lnTo>
                <a:lnTo>
                  <a:pt x="13665" y="3045"/>
                </a:lnTo>
                <a:lnTo>
                  <a:pt x="13674" y="3036"/>
                </a:lnTo>
                <a:lnTo>
                  <a:pt x="13682" y="3036"/>
                </a:lnTo>
                <a:lnTo>
                  <a:pt x="13674" y="3027"/>
                </a:lnTo>
                <a:lnTo>
                  <a:pt x="13674" y="3018"/>
                </a:lnTo>
                <a:lnTo>
                  <a:pt x="13674" y="3010"/>
                </a:lnTo>
                <a:lnTo>
                  <a:pt x="13674" y="3001"/>
                </a:lnTo>
                <a:lnTo>
                  <a:pt x="13674" y="3010"/>
                </a:lnTo>
                <a:lnTo>
                  <a:pt x="13682" y="3010"/>
                </a:lnTo>
                <a:lnTo>
                  <a:pt x="13691" y="3018"/>
                </a:lnTo>
                <a:lnTo>
                  <a:pt x="13700" y="3010"/>
                </a:lnTo>
                <a:lnTo>
                  <a:pt x="13718" y="3001"/>
                </a:lnTo>
                <a:lnTo>
                  <a:pt x="13718" y="2992"/>
                </a:lnTo>
                <a:lnTo>
                  <a:pt x="13700" y="2992"/>
                </a:lnTo>
                <a:lnTo>
                  <a:pt x="13709" y="2983"/>
                </a:lnTo>
                <a:lnTo>
                  <a:pt x="13718" y="2983"/>
                </a:lnTo>
                <a:lnTo>
                  <a:pt x="13727" y="2974"/>
                </a:lnTo>
                <a:lnTo>
                  <a:pt x="13727" y="2965"/>
                </a:lnTo>
                <a:lnTo>
                  <a:pt x="13735" y="2965"/>
                </a:lnTo>
                <a:lnTo>
                  <a:pt x="13744" y="2965"/>
                </a:lnTo>
                <a:lnTo>
                  <a:pt x="13735" y="2965"/>
                </a:lnTo>
                <a:lnTo>
                  <a:pt x="13744" y="2957"/>
                </a:lnTo>
                <a:lnTo>
                  <a:pt x="13753" y="2965"/>
                </a:lnTo>
                <a:lnTo>
                  <a:pt x="13771" y="2948"/>
                </a:lnTo>
                <a:lnTo>
                  <a:pt x="13771" y="2939"/>
                </a:lnTo>
                <a:lnTo>
                  <a:pt x="13780" y="2930"/>
                </a:lnTo>
                <a:lnTo>
                  <a:pt x="13788" y="2939"/>
                </a:lnTo>
                <a:lnTo>
                  <a:pt x="13788" y="2930"/>
                </a:lnTo>
                <a:lnTo>
                  <a:pt x="13797" y="2930"/>
                </a:lnTo>
                <a:lnTo>
                  <a:pt x="13806" y="2939"/>
                </a:lnTo>
                <a:lnTo>
                  <a:pt x="13815" y="2930"/>
                </a:lnTo>
                <a:lnTo>
                  <a:pt x="13824" y="2921"/>
                </a:lnTo>
                <a:lnTo>
                  <a:pt x="13841" y="2912"/>
                </a:lnTo>
                <a:lnTo>
                  <a:pt x="13850" y="2904"/>
                </a:lnTo>
                <a:lnTo>
                  <a:pt x="13859" y="2904"/>
                </a:lnTo>
                <a:lnTo>
                  <a:pt x="13877" y="2895"/>
                </a:lnTo>
                <a:lnTo>
                  <a:pt x="13885" y="2886"/>
                </a:lnTo>
                <a:lnTo>
                  <a:pt x="13903" y="2851"/>
                </a:lnTo>
                <a:lnTo>
                  <a:pt x="13921" y="2842"/>
                </a:lnTo>
                <a:lnTo>
                  <a:pt x="13938" y="2824"/>
                </a:lnTo>
                <a:lnTo>
                  <a:pt x="13938" y="2815"/>
                </a:lnTo>
                <a:lnTo>
                  <a:pt x="13930" y="2807"/>
                </a:lnTo>
                <a:lnTo>
                  <a:pt x="13921" y="2798"/>
                </a:lnTo>
                <a:lnTo>
                  <a:pt x="13921" y="2789"/>
                </a:lnTo>
                <a:lnTo>
                  <a:pt x="13912" y="2780"/>
                </a:lnTo>
                <a:lnTo>
                  <a:pt x="13912" y="2771"/>
                </a:lnTo>
                <a:lnTo>
                  <a:pt x="13921" y="2762"/>
                </a:lnTo>
                <a:lnTo>
                  <a:pt x="13930" y="2754"/>
                </a:lnTo>
                <a:lnTo>
                  <a:pt x="13938" y="2736"/>
                </a:lnTo>
                <a:lnTo>
                  <a:pt x="13947" y="2736"/>
                </a:lnTo>
                <a:lnTo>
                  <a:pt x="13938" y="2727"/>
                </a:lnTo>
                <a:lnTo>
                  <a:pt x="13930" y="2718"/>
                </a:lnTo>
                <a:lnTo>
                  <a:pt x="13938" y="2727"/>
                </a:lnTo>
                <a:lnTo>
                  <a:pt x="13947" y="2727"/>
                </a:lnTo>
                <a:lnTo>
                  <a:pt x="13947" y="2718"/>
                </a:lnTo>
                <a:lnTo>
                  <a:pt x="13938" y="2718"/>
                </a:lnTo>
                <a:lnTo>
                  <a:pt x="13938" y="2709"/>
                </a:lnTo>
                <a:lnTo>
                  <a:pt x="13947" y="2709"/>
                </a:lnTo>
                <a:lnTo>
                  <a:pt x="13965" y="2701"/>
                </a:lnTo>
                <a:lnTo>
                  <a:pt x="13974" y="2701"/>
                </a:lnTo>
                <a:lnTo>
                  <a:pt x="13965" y="2692"/>
                </a:lnTo>
                <a:lnTo>
                  <a:pt x="13982" y="2692"/>
                </a:lnTo>
                <a:lnTo>
                  <a:pt x="13982" y="2683"/>
                </a:lnTo>
                <a:lnTo>
                  <a:pt x="13991" y="2683"/>
                </a:lnTo>
                <a:lnTo>
                  <a:pt x="13991" y="2665"/>
                </a:lnTo>
                <a:lnTo>
                  <a:pt x="14000" y="2657"/>
                </a:lnTo>
                <a:lnTo>
                  <a:pt x="14000" y="2648"/>
                </a:lnTo>
                <a:lnTo>
                  <a:pt x="14009" y="2648"/>
                </a:lnTo>
                <a:lnTo>
                  <a:pt x="14018" y="2657"/>
                </a:lnTo>
                <a:lnTo>
                  <a:pt x="14027" y="2648"/>
                </a:lnTo>
                <a:lnTo>
                  <a:pt x="14044" y="2657"/>
                </a:lnTo>
                <a:lnTo>
                  <a:pt x="14053" y="2665"/>
                </a:lnTo>
                <a:lnTo>
                  <a:pt x="14062" y="2665"/>
                </a:lnTo>
                <a:lnTo>
                  <a:pt x="14062" y="2657"/>
                </a:lnTo>
                <a:lnTo>
                  <a:pt x="14080" y="2657"/>
                </a:lnTo>
                <a:lnTo>
                  <a:pt x="14088" y="2657"/>
                </a:lnTo>
                <a:lnTo>
                  <a:pt x="14097" y="2657"/>
                </a:lnTo>
                <a:lnTo>
                  <a:pt x="14115" y="2657"/>
                </a:lnTo>
                <a:lnTo>
                  <a:pt x="14132" y="2657"/>
                </a:lnTo>
                <a:lnTo>
                  <a:pt x="14141" y="2657"/>
                </a:lnTo>
                <a:lnTo>
                  <a:pt x="14150" y="2657"/>
                </a:lnTo>
                <a:lnTo>
                  <a:pt x="14159" y="2657"/>
                </a:lnTo>
                <a:lnTo>
                  <a:pt x="14168" y="2648"/>
                </a:lnTo>
                <a:lnTo>
                  <a:pt x="14168" y="2657"/>
                </a:lnTo>
                <a:lnTo>
                  <a:pt x="14168" y="2665"/>
                </a:lnTo>
                <a:lnTo>
                  <a:pt x="14168" y="2674"/>
                </a:lnTo>
                <a:lnTo>
                  <a:pt x="14177" y="2674"/>
                </a:lnTo>
                <a:lnTo>
                  <a:pt x="14185" y="2674"/>
                </a:lnTo>
                <a:lnTo>
                  <a:pt x="14212" y="2692"/>
                </a:lnTo>
                <a:lnTo>
                  <a:pt x="14221" y="2701"/>
                </a:lnTo>
                <a:lnTo>
                  <a:pt x="14221" y="2709"/>
                </a:lnTo>
                <a:lnTo>
                  <a:pt x="14221" y="2727"/>
                </a:lnTo>
                <a:lnTo>
                  <a:pt x="14212" y="2736"/>
                </a:lnTo>
                <a:lnTo>
                  <a:pt x="14221" y="2745"/>
                </a:lnTo>
                <a:lnTo>
                  <a:pt x="14221" y="2754"/>
                </a:lnTo>
                <a:lnTo>
                  <a:pt x="14212" y="2754"/>
                </a:lnTo>
                <a:lnTo>
                  <a:pt x="14212" y="2762"/>
                </a:lnTo>
                <a:lnTo>
                  <a:pt x="14212" y="2771"/>
                </a:lnTo>
                <a:lnTo>
                  <a:pt x="14203" y="2771"/>
                </a:lnTo>
                <a:lnTo>
                  <a:pt x="14194" y="2771"/>
                </a:lnTo>
                <a:lnTo>
                  <a:pt x="14177" y="2771"/>
                </a:lnTo>
                <a:lnTo>
                  <a:pt x="14168" y="2780"/>
                </a:lnTo>
                <a:lnTo>
                  <a:pt x="14159" y="2780"/>
                </a:lnTo>
                <a:lnTo>
                  <a:pt x="14159" y="2789"/>
                </a:lnTo>
                <a:lnTo>
                  <a:pt x="14150" y="2789"/>
                </a:lnTo>
                <a:lnTo>
                  <a:pt x="14141" y="2815"/>
                </a:lnTo>
                <a:lnTo>
                  <a:pt x="14124" y="2824"/>
                </a:lnTo>
                <a:lnTo>
                  <a:pt x="14115" y="2842"/>
                </a:lnTo>
                <a:lnTo>
                  <a:pt x="14097" y="2860"/>
                </a:lnTo>
                <a:lnTo>
                  <a:pt x="14088" y="2868"/>
                </a:lnTo>
                <a:lnTo>
                  <a:pt x="14080" y="2868"/>
                </a:lnTo>
                <a:lnTo>
                  <a:pt x="14062" y="2886"/>
                </a:lnTo>
                <a:lnTo>
                  <a:pt x="14053" y="2886"/>
                </a:lnTo>
                <a:lnTo>
                  <a:pt x="14044" y="2895"/>
                </a:lnTo>
                <a:lnTo>
                  <a:pt x="14027" y="2912"/>
                </a:lnTo>
                <a:lnTo>
                  <a:pt x="14009" y="2912"/>
                </a:lnTo>
                <a:lnTo>
                  <a:pt x="14009" y="2921"/>
                </a:lnTo>
                <a:lnTo>
                  <a:pt x="14000" y="2930"/>
                </a:lnTo>
                <a:lnTo>
                  <a:pt x="14000" y="2939"/>
                </a:lnTo>
                <a:lnTo>
                  <a:pt x="13991" y="2939"/>
                </a:lnTo>
                <a:lnTo>
                  <a:pt x="13991" y="2948"/>
                </a:lnTo>
                <a:lnTo>
                  <a:pt x="14000" y="2948"/>
                </a:lnTo>
                <a:lnTo>
                  <a:pt x="14000" y="2957"/>
                </a:lnTo>
                <a:lnTo>
                  <a:pt x="13982" y="2965"/>
                </a:lnTo>
                <a:lnTo>
                  <a:pt x="13965" y="2965"/>
                </a:lnTo>
                <a:lnTo>
                  <a:pt x="13956" y="2965"/>
                </a:lnTo>
                <a:lnTo>
                  <a:pt x="13938" y="2965"/>
                </a:lnTo>
                <a:lnTo>
                  <a:pt x="13938" y="2974"/>
                </a:lnTo>
                <a:lnTo>
                  <a:pt x="13947" y="2983"/>
                </a:lnTo>
                <a:lnTo>
                  <a:pt x="13938" y="2983"/>
                </a:lnTo>
                <a:lnTo>
                  <a:pt x="13938" y="2992"/>
                </a:lnTo>
                <a:lnTo>
                  <a:pt x="13912" y="3010"/>
                </a:lnTo>
                <a:lnTo>
                  <a:pt x="13912" y="3018"/>
                </a:lnTo>
                <a:lnTo>
                  <a:pt x="13912" y="3027"/>
                </a:lnTo>
                <a:lnTo>
                  <a:pt x="13912" y="3036"/>
                </a:lnTo>
                <a:lnTo>
                  <a:pt x="13912" y="3045"/>
                </a:lnTo>
                <a:lnTo>
                  <a:pt x="13912" y="3054"/>
                </a:lnTo>
                <a:lnTo>
                  <a:pt x="13921" y="3063"/>
                </a:lnTo>
                <a:lnTo>
                  <a:pt x="13930" y="3071"/>
                </a:lnTo>
                <a:lnTo>
                  <a:pt x="13930" y="3080"/>
                </a:lnTo>
                <a:lnTo>
                  <a:pt x="13921" y="3089"/>
                </a:lnTo>
                <a:lnTo>
                  <a:pt x="13921" y="3107"/>
                </a:lnTo>
                <a:lnTo>
                  <a:pt x="13930" y="3115"/>
                </a:lnTo>
                <a:lnTo>
                  <a:pt x="13938" y="3124"/>
                </a:lnTo>
                <a:lnTo>
                  <a:pt x="13938" y="3142"/>
                </a:lnTo>
                <a:lnTo>
                  <a:pt x="13947" y="3151"/>
                </a:lnTo>
                <a:lnTo>
                  <a:pt x="13938" y="3151"/>
                </a:lnTo>
                <a:lnTo>
                  <a:pt x="13938" y="3160"/>
                </a:lnTo>
                <a:lnTo>
                  <a:pt x="13938" y="3168"/>
                </a:lnTo>
                <a:lnTo>
                  <a:pt x="13938" y="3186"/>
                </a:lnTo>
                <a:lnTo>
                  <a:pt x="13938" y="3195"/>
                </a:lnTo>
                <a:lnTo>
                  <a:pt x="13930" y="3204"/>
                </a:lnTo>
                <a:lnTo>
                  <a:pt x="13930" y="3213"/>
                </a:lnTo>
                <a:lnTo>
                  <a:pt x="13930" y="3221"/>
                </a:lnTo>
                <a:lnTo>
                  <a:pt x="13930" y="3230"/>
                </a:lnTo>
                <a:lnTo>
                  <a:pt x="13930" y="3239"/>
                </a:lnTo>
                <a:lnTo>
                  <a:pt x="13930" y="3248"/>
                </a:lnTo>
                <a:lnTo>
                  <a:pt x="13930" y="3257"/>
                </a:lnTo>
                <a:lnTo>
                  <a:pt x="13930" y="3265"/>
                </a:lnTo>
                <a:lnTo>
                  <a:pt x="13938" y="3265"/>
                </a:lnTo>
                <a:lnTo>
                  <a:pt x="13947" y="3265"/>
                </a:lnTo>
                <a:lnTo>
                  <a:pt x="13956" y="3265"/>
                </a:lnTo>
                <a:lnTo>
                  <a:pt x="13965" y="3274"/>
                </a:lnTo>
                <a:lnTo>
                  <a:pt x="13991" y="3283"/>
                </a:lnTo>
                <a:lnTo>
                  <a:pt x="14009" y="3283"/>
                </a:lnTo>
                <a:lnTo>
                  <a:pt x="14018" y="3283"/>
                </a:lnTo>
                <a:lnTo>
                  <a:pt x="14018" y="3292"/>
                </a:lnTo>
                <a:lnTo>
                  <a:pt x="14009" y="3301"/>
                </a:lnTo>
                <a:lnTo>
                  <a:pt x="14018" y="3301"/>
                </a:lnTo>
                <a:lnTo>
                  <a:pt x="14009" y="3310"/>
                </a:lnTo>
                <a:lnTo>
                  <a:pt x="14009" y="3318"/>
                </a:lnTo>
                <a:lnTo>
                  <a:pt x="14009" y="3327"/>
                </a:lnTo>
                <a:lnTo>
                  <a:pt x="14018" y="3327"/>
                </a:lnTo>
                <a:lnTo>
                  <a:pt x="14027" y="3327"/>
                </a:lnTo>
                <a:lnTo>
                  <a:pt x="14027" y="3318"/>
                </a:lnTo>
                <a:lnTo>
                  <a:pt x="14035" y="3318"/>
                </a:lnTo>
                <a:lnTo>
                  <a:pt x="14035" y="3310"/>
                </a:lnTo>
                <a:lnTo>
                  <a:pt x="14035" y="3301"/>
                </a:lnTo>
                <a:lnTo>
                  <a:pt x="14044" y="3301"/>
                </a:lnTo>
                <a:lnTo>
                  <a:pt x="14044" y="3318"/>
                </a:lnTo>
                <a:lnTo>
                  <a:pt x="14053" y="3318"/>
                </a:lnTo>
                <a:lnTo>
                  <a:pt x="14062" y="3327"/>
                </a:lnTo>
                <a:lnTo>
                  <a:pt x="14053" y="3336"/>
                </a:lnTo>
                <a:lnTo>
                  <a:pt x="14044" y="3345"/>
                </a:lnTo>
                <a:lnTo>
                  <a:pt x="14053" y="3345"/>
                </a:lnTo>
                <a:lnTo>
                  <a:pt x="14062" y="3345"/>
                </a:lnTo>
                <a:lnTo>
                  <a:pt x="14071" y="3336"/>
                </a:lnTo>
                <a:lnTo>
                  <a:pt x="14080" y="3327"/>
                </a:lnTo>
                <a:lnTo>
                  <a:pt x="14088" y="3327"/>
                </a:lnTo>
                <a:lnTo>
                  <a:pt x="14097" y="3327"/>
                </a:lnTo>
                <a:lnTo>
                  <a:pt x="14124" y="3327"/>
                </a:lnTo>
                <a:lnTo>
                  <a:pt x="14150" y="3327"/>
                </a:lnTo>
                <a:lnTo>
                  <a:pt x="14159" y="3318"/>
                </a:lnTo>
                <a:lnTo>
                  <a:pt x="14168" y="3318"/>
                </a:lnTo>
                <a:lnTo>
                  <a:pt x="14185" y="3310"/>
                </a:lnTo>
                <a:lnTo>
                  <a:pt x="14194" y="3310"/>
                </a:lnTo>
                <a:lnTo>
                  <a:pt x="14203" y="3310"/>
                </a:lnTo>
                <a:lnTo>
                  <a:pt x="14212" y="3301"/>
                </a:lnTo>
                <a:lnTo>
                  <a:pt x="14229" y="3301"/>
                </a:lnTo>
                <a:lnTo>
                  <a:pt x="14238" y="3292"/>
                </a:lnTo>
                <a:lnTo>
                  <a:pt x="14247" y="3292"/>
                </a:lnTo>
                <a:lnTo>
                  <a:pt x="14247" y="3301"/>
                </a:lnTo>
                <a:lnTo>
                  <a:pt x="14256" y="3292"/>
                </a:lnTo>
                <a:lnTo>
                  <a:pt x="14265" y="3292"/>
                </a:lnTo>
                <a:lnTo>
                  <a:pt x="14274" y="3292"/>
                </a:lnTo>
                <a:lnTo>
                  <a:pt x="14274" y="3283"/>
                </a:lnTo>
                <a:lnTo>
                  <a:pt x="14265" y="3283"/>
                </a:lnTo>
                <a:lnTo>
                  <a:pt x="14265" y="3274"/>
                </a:lnTo>
                <a:lnTo>
                  <a:pt x="14274" y="3274"/>
                </a:lnTo>
                <a:lnTo>
                  <a:pt x="14282" y="3283"/>
                </a:lnTo>
                <a:lnTo>
                  <a:pt x="14300" y="3283"/>
                </a:lnTo>
                <a:lnTo>
                  <a:pt x="14300" y="3274"/>
                </a:lnTo>
                <a:lnTo>
                  <a:pt x="14309" y="3265"/>
                </a:lnTo>
                <a:lnTo>
                  <a:pt x="14309" y="3257"/>
                </a:lnTo>
                <a:lnTo>
                  <a:pt x="14309" y="3265"/>
                </a:lnTo>
                <a:lnTo>
                  <a:pt x="14309" y="3274"/>
                </a:lnTo>
                <a:lnTo>
                  <a:pt x="14309" y="3283"/>
                </a:lnTo>
                <a:lnTo>
                  <a:pt x="14318" y="3274"/>
                </a:lnTo>
                <a:lnTo>
                  <a:pt x="14335" y="3274"/>
                </a:lnTo>
                <a:lnTo>
                  <a:pt x="14344" y="3265"/>
                </a:lnTo>
                <a:lnTo>
                  <a:pt x="14353" y="3265"/>
                </a:lnTo>
                <a:lnTo>
                  <a:pt x="14362" y="3265"/>
                </a:lnTo>
                <a:lnTo>
                  <a:pt x="14379" y="3274"/>
                </a:lnTo>
                <a:lnTo>
                  <a:pt x="14388" y="3274"/>
                </a:lnTo>
                <a:lnTo>
                  <a:pt x="14397" y="3265"/>
                </a:lnTo>
                <a:lnTo>
                  <a:pt x="14432" y="3265"/>
                </a:lnTo>
                <a:lnTo>
                  <a:pt x="14450" y="3257"/>
                </a:lnTo>
                <a:lnTo>
                  <a:pt x="14459" y="3257"/>
                </a:lnTo>
                <a:lnTo>
                  <a:pt x="14459" y="3265"/>
                </a:lnTo>
                <a:lnTo>
                  <a:pt x="14459" y="3274"/>
                </a:lnTo>
                <a:lnTo>
                  <a:pt x="14450" y="3265"/>
                </a:lnTo>
                <a:lnTo>
                  <a:pt x="14450" y="3274"/>
                </a:lnTo>
                <a:lnTo>
                  <a:pt x="14459" y="3283"/>
                </a:lnTo>
                <a:lnTo>
                  <a:pt x="14477" y="3292"/>
                </a:lnTo>
                <a:lnTo>
                  <a:pt x="14494" y="3310"/>
                </a:lnTo>
                <a:lnTo>
                  <a:pt x="14512" y="3310"/>
                </a:lnTo>
                <a:lnTo>
                  <a:pt x="14529" y="3310"/>
                </a:lnTo>
                <a:lnTo>
                  <a:pt x="14538" y="3310"/>
                </a:lnTo>
                <a:lnTo>
                  <a:pt x="14556" y="3318"/>
                </a:lnTo>
                <a:lnTo>
                  <a:pt x="14565" y="3327"/>
                </a:lnTo>
                <a:lnTo>
                  <a:pt x="14574" y="3336"/>
                </a:lnTo>
                <a:lnTo>
                  <a:pt x="14574" y="3345"/>
                </a:lnTo>
                <a:lnTo>
                  <a:pt x="14538" y="3336"/>
                </a:lnTo>
                <a:lnTo>
                  <a:pt x="14503" y="3327"/>
                </a:lnTo>
                <a:lnTo>
                  <a:pt x="14494" y="3336"/>
                </a:lnTo>
                <a:lnTo>
                  <a:pt x="14485" y="3336"/>
                </a:lnTo>
                <a:lnTo>
                  <a:pt x="14485" y="3345"/>
                </a:lnTo>
                <a:lnTo>
                  <a:pt x="14477" y="3345"/>
                </a:lnTo>
                <a:lnTo>
                  <a:pt x="14468" y="3345"/>
                </a:lnTo>
                <a:lnTo>
                  <a:pt x="14459" y="3345"/>
                </a:lnTo>
                <a:lnTo>
                  <a:pt x="14450" y="3345"/>
                </a:lnTo>
                <a:lnTo>
                  <a:pt x="14450" y="3354"/>
                </a:lnTo>
                <a:lnTo>
                  <a:pt x="14441" y="3363"/>
                </a:lnTo>
                <a:lnTo>
                  <a:pt x="14432" y="3354"/>
                </a:lnTo>
                <a:lnTo>
                  <a:pt x="14424" y="3354"/>
                </a:lnTo>
                <a:lnTo>
                  <a:pt x="14415" y="3354"/>
                </a:lnTo>
                <a:lnTo>
                  <a:pt x="14415" y="3363"/>
                </a:lnTo>
                <a:lnTo>
                  <a:pt x="14424" y="3380"/>
                </a:lnTo>
                <a:lnTo>
                  <a:pt x="14415" y="3380"/>
                </a:lnTo>
                <a:lnTo>
                  <a:pt x="14415" y="3389"/>
                </a:lnTo>
                <a:lnTo>
                  <a:pt x="14406" y="3389"/>
                </a:lnTo>
                <a:lnTo>
                  <a:pt x="14371" y="3389"/>
                </a:lnTo>
                <a:lnTo>
                  <a:pt x="14335" y="3389"/>
                </a:lnTo>
                <a:lnTo>
                  <a:pt x="14327" y="3389"/>
                </a:lnTo>
                <a:lnTo>
                  <a:pt x="14318" y="3380"/>
                </a:lnTo>
                <a:lnTo>
                  <a:pt x="14300" y="3380"/>
                </a:lnTo>
                <a:lnTo>
                  <a:pt x="14256" y="3371"/>
                </a:lnTo>
                <a:lnTo>
                  <a:pt x="14238" y="3371"/>
                </a:lnTo>
                <a:lnTo>
                  <a:pt x="14229" y="3371"/>
                </a:lnTo>
                <a:lnTo>
                  <a:pt x="14229" y="3380"/>
                </a:lnTo>
                <a:lnTo>
                  <a:pt x="14185" y="3380"/>
                </a:lnTo>
                <a:lnTo>
                  <a:pt x="14168" y="3389"/>
                </a:lnTo>
                <a:lnTo>
                  <a:pt x="14150" y="3389"/>
                </a:lnTo>
                <a:lnTo>
                  <a:pt x="14132" y="3398"/>
                </a:lnTo>
                <a:lnTo>
                  <a:pt x="14124" y="3398"/>
                </a:lnTo>
                <a:lnTo>
                  <a:pt x="14124" y="3407"/>
                </a:lnTo>
                <a:lnTo>
                  <a:pt x="14106" y="3407"/>
                </a:lnTo>
                <a:lnTo>
                  <a:pt x="14097" y="3407"/>
                </a:lnTo>
                <a:lnTo>
                  <a:pt x="14080" y="3416"/>
                </a:lnTo>
                <a:lnTo>
                  <a:pt x="14088" y="3424"/>
                </a:lnTo>
                <a:lnTo>
                  <a:pt x="14080" y="3433"/>
                </a:lnTo>
                <a:lnTo>
                  <a:pt x="14088" y="3433"/>
                </a:lnTo>
                <a:lnTo>
                  <a:pt x="14080" y="3442"/>
                </a:lnTo>
                <a:lnTo>
                  <a:pt x="14088" y="3460"/>
                </a:lnTo>
                <a:lnTo>
                  <a:pt x="14097" y="3460"/>
                </a:lnTo>
                <a:lnTo>
                  <a:pt x="14088" y="3468"/>
                </a:lnTo>
                <a:lnTo>
                  <a:pt x="14088" y="3477"/>
                </a:lnTo>
                <a:lnTo>
                  <a:pt x="14088" y="3486"/>
                </a:lnTo>
                <a:lnTo>
                  <a:pt x="14097" y="3486"/>
                </a:lnTo>
                <a:lnTo>
                  <a:pt x="14097" y="3495"/>
                </a:lnTo>
                <a:lnTo>
                  <a:pt x="14106" y="3504"/>
                </a:lnTo>
                <a:lnTo>
                  <a:pt x="14124" y="3513"/>
                </a:lnTo>
                <a:lnTo>
                  <a:pt x="14132" y="3513"/>
                </a:lnTo>
                <a:lnTo>
                  <a:pt x="14141" y="3513"/>
                </a:lnTo>
                <a:lnTo>
                  <a:pt x="14150" y="3504"/>
                </a:lnTo>
                <a:lnTo>
                  <a:pt x="14159" y="3504"/>
                </a:lnTo>
                <a:lnTo>
                  <a:pt x="14159" y="3513"/>
                </a:lnTo>
                <a:lnTo>
                  <a:pt x="14159" y="3530"/>
                </a:lnTo>
                <a:lnTo>
                  <a:pt x="14141" y="3557"/>
                </a:lnTo>
                <a:lnTo>
                  <a:pt x="14141" y="3566"/>
                </a:lnTo>
                <a:lnTo>
                  <a:pt x="14150" y="3583"/>
                </a:lnTo>
                <a:lnTo>
                  <a:pt x="14150" y="3619"/>
                </a:lnTo>
                <a:lnTo>
                  <a:pt x="14150" y="3627"/>
                </a:lnTo>
                <a:lnTo>
                  <a:pt x="14141" y="3636"/>
                </a:lnTo>
                <a:lnTo>
                  <a:pt x="14124" y="3645"/>
                </a:lnTo>
                <a:lnTo>
                  <a:pt x="14115" y="3654"/>
                </a:lnTo>
                <a:lnTo>
                  <a:pt x="14097" y="3654"/>
                </a:lnTo>
                <a:lnTo>
                  <a:pt x="14071" y="3645"/>
                </a:lnTo>
                <a:lnTo>
                  <a:pt x="14062" y="3619"/>
                </a:lnTo>
                <a:lnTo>
                  <a:pt x="14053" y="3610"/>
                </a:lnTo>
                <a:lnTo>
                  <a:pt x="14018" y="3583"/>
                </a:lnTo>
                <a:lnTo>
                  <a:pt x="14018" y="3574"/>
                </a:lnTo>
                <a:lnTo>
                  <a:pt x="13991" y="3583"/>
                </a:lnTo>
                <a:lnTo>
                  <a:pt x="13974" y="3583"/>
                </a:lnTo>
                <a:lnTo>
                  <a:pt x="13956" y="3592"/>
                </a:lnTo>
                <a:lnTo>
                  <a:pt x="13938" y="3619"/>
                </a:lnTo>
                <a:lnTo>
                  <a:pt x="13930" y="3627"/>
                </a:lnTo>
                <a:lnTo>
                  <a:pt x="13930" y="3636"/>
                </a:lnTo>
                <a:lnTo>
                  <a:pt x="13930" y="3645"/>
                </a:lnTo>
                <a:lnTo>
                  <a:pt x="13921" y="3654"/>
                </a:lnTo>
                <a:lnTo>
                  <a:pt x="13903" y="3671"/>
                </a:lnTo>
                <a:lnTo>
                  <a:pt x="13903" y="3689"/>
                </a:lnTo>
                <a:lnTo>
                  <a:pt x="13903" y="3724"/>
                </a:lnTo>
                <a:lnTo>
                  <a:pt x="13903" y="3751"/>
                </a:lnTo>
                <a:lnTo>
                  <a:pt x="13903" y="3777"/>
                </a:lnTo>
                <a:lnTo>
                  <a:pt x="13912" y="3795"/>
                </a:lnTo>
                <a:lnTo>
                  <a:pt x="13921" y="3813"/>
                </a:lnTo>
                <a:lnTo>
                  <a:pt x="13912" y="3822"/>
                </a:lnTo>
                <a:lnTo>
                  <a:pt x="13921" y="3830"/>
                </a:lnTo>
                <a:lnTo>
                  <a:pt x="13921" y="3848"/>
                </a:lnTo>
                <a:lnTo>
                  <a:pt x="13912" y="3866"/>
                </a:lnTo>
                <a:lnTo>
                  <a:pt x="13903" y="3866"/>
                </a:lnTo>
                <a:lnTo>
                  <a:pt x="13894" y="3866"/>
                </a:lnTo>
                <a:lnTo>
                  <a:pt x="13885" y="3866"/>
                </a:lnTo>
                <a:lnTo>
                  <a:pt x="13877" y="3866"/>
                </a:lnTo>
                <a:lnTo>
                  <a:pt x="13868" y="3857"/>
                </a:lnTo>
                <a:lnTo>
                  <a:pt x="13894" y="3839"/>
                </a:lnTo>
                <a:lnTo>
                  <a:pt x="13903" y="3822"/>
                </a:lnTo>
                <a:lnTo>
                  <a:pt x="13912" y="3804"/>
                </a:lnTo>
                <a:lnTo>
                  <a:pt x="13912" y="3795"/>
                </a:lnTo>
                <a:lnTo>
                  <a:pt x="13903" y="3795"/>
                </a:lnTo>
                <a:lnTo>
                  <a:pt x="13903" y="3813"/>
                </a:lnTo>
                <a:lnTo>
                  <a:pt x="13894" y="3830"/>
                </a:lnTo>
                <a:lnTo>
                  <a:pt x="13885" y="3830"/>
                </a:lnTo>
                <a:lnTo>
                  <a:pt x="13877" y="3848"/>
                </a:lnTo>
                <a:lnTo>
                  <a:pt x="13868" y="3857"/>
                </a:lnTo>
                <a:lnTo>
                  <a:pt x="13859" y="3866"/>
                </a:lnTo>
                <a:lnTo>
                  <a:pt x="13832" y="3866"/>
                </a:lnTo>
                <a:lnTo>
                  <a:pt x="13824" y="3866"/>
                </a:lnTo>
                <a:lnTo>
                  <a:pt x="13824" y="3874"/>
                </a:lnTo>
                <a:lnTo>
                  <a:pt x="13824" y="3883"/>
                </a:lnTo>
                <a:lnTo>
                  <a:pt x="13815" y="3892"/>
                </a:lnTo>
                <a:lnTo>
                  <a:pt x="13806" y="3901"/>
                </a:lnTo>
                <a:lnTo>
                  <a:pt x="13797" y="3910"/>
                </a:lnTo>
                <a:lnTo>
                  <a:pt x="13797" y="3919"/>
                </a:lnTo>
                <a:lnTo>
                  <a:pt x="13780" y="3919"/>
                </a:lnTo>
                <a:lnTo>
                  <a:pt x="13753" y="3927"/>
                </a:lnTo>
                <a:lnTo>
                  <a:pt x="13744" y="3919"/>
                </a:lnTo>
                <a:lnTo>
                  <a:pt x="13727" y="3919"/>
                </a:lnTo>
                <a:lnTo>
                  <a:pt x="13727" y="3910"/>
                </a:lnTo>
                <a:lnTo>
                  <a:pt x="13709" y="3883"/>
                </a:lnTo>
                <a:lnTo>
                  <a:pt x="13718" y="3883"/>
                </a:lnTo>
                <a:lnTo>
                  <a:pt x="13727" y="3892"/>
                </a:lnTo>
                <a:lnTo>
                  <a:pt x="13735" y="3892"/>
                </a:lnTo>
                <a:lnTo>
                  <a:pt x="13718" y="3883"/>
                </a:lnTo>
                <a:lnTo>
                  <a:pt x="13700" y="3874"/>
                </a:lnTo>
                <a:lnTo>
                  <a:pt x="13682" y="3874"/>
                </a:lnTo>
                <a:lnTo>
                  <a:pt x="13665" y="3874"/>
                </a:lnTo>
                <a:lnTo>
                  <a:pt x="13630" y="3883"/>
                </a:lnTo>
                <a:lnTo>
                  <a:pt x="13603" y="3892"/>
                </a:lnTo>
                <a:lnTo>
                  <a:pt x="13594" y="3901"/>
                </a:lnTo>
                <a:lnTo>
                  <a:pt x="13577" y="3901"/>
                </a:lnTo>
                <a:lnTo>
                  <a:pt x="13559" y="3919"/>
                </a:lnTo>
                <a:lnTo>
                  <a:pt x="13550" y="3919"/>
                </a:lnTo>
                <a:lnTo>
                  <a:pt x="13550" y="3927"/>
                </a:lnTo>
                <a:lnTo>
                  <a:pt x="13533" y="3936"/>
                </a:lnTo>
                <a:lnTo>
                  <a:pt x="13524" y="3936"/>
                </a:lnTo>
                <a:lnTo>
                  <a:pt x="13480" y="3945"/>
                </a:lnTo>
                <a:lnTo>
                  <a:pt x="13435" y="3954"/>
                </a:lnTo>
                <a:lnTo>
                  <a:pt x="13418" y="3963"/>
                </a:lnTo>
                <a:lnTo>
                  <a:pt x="13400" y="3963"/>
                </a:lnTo>
                <a:lnTo>
                  <a:pt x="13391" y="3954"/>
                </a:lnTo>
                <a:lnTo>
                  <a:pt x="13374" y="3945"/>
                </a:lnTo>
                <a:lnTo>
                  <a:pt x="13374" y="3954"/>
                </a:lnTo>
                <a:lnTo>
                  <a:pt x="13383" y="3963"/>
                </a:lnTo>
                <a:lnTo>
                  <a:pt x="13383" y="3972"/>
                </a:lnTo>
                <a:lnTo>
                  <a:pt x="13391" y="3972"/>
                </a:lnTo>
                <a:lnTo>
                  <a:pt x="13400" y="3972"/>
                </a:lnTo>
                <a:lnTo>
                  <a:pt x="13409" y="3972"/>
                </a:lnTo>
                <a:lnTo>
                  <a:pt x="13427" y="3980"/>
                </a:lnTo>
                <a:lnTo>
                  <a:pt x="13427" y="3989"/>
                </a:lnTo>
                <a:lnTo>
                  <a:pt x="13427" y="3998"/>
                </a:lnTo>
                <a:lnTo>
                  <a:pt x="13418" y="3989"/>
                </a:lnTo>
                <a:lnTo>
                  <a:pt x="13400" y="3989"/>
                </a:lnTo>
                <a:lnTo>
                  <a:pt x="13391" y="3980"/>
                </a:lnTo>
                <a:lnTo>
                  <a:pt x="13383" y="3980"/>
                </a:lnTo>
                <a:lnTo>
                  <a:pt x="13374" y="3972"/>
                </a:lnTo>
                <a:lnTo>
                  <a:pt x="13374" y="3954"/>
                </a:lnTo>
                <a:lnTo>
                  <a:pt x="13365" y="3945"/>
                </a:lnTo>
                <a:lnTo>
                  <a:pt x="13347" y="3945"/>
                </a:lnTo>
                <a:lnTo>
                  <a:pt x="13321" y="3927"/>
                </a:lnTo>
                <a:lnTo>
                  <a:pt x="13312" y="3919"/>
                </a:lnTo>
                <a:lnTo>
                  <a:pt x="13303" y="3919"/>
                </a:lnTo>
                <a:lnTo>
                  <a:pt x="13294" y="3910"/>
                </a:lnTo>
                <a:lnTo>
                  <a:pt x="13285" y="3910"/>
                </a:lnTo>
                <a:lnTo>
                  <a:pt x="13268" y="3927"/>
                </a:lnTo>
                <a:lnTo>
                  <a:pt x="13259" y="3927"/>
                </a:lnTo>
                <a:lnTo>
                  <a:pt x="13250" y="3936"/>
                </a:lnTo>
                <a:lnTo>
                  <a:pt x="13250" y="3945"/>
                </a:lnTo>
                <a:lnTo>
                  <a:pt x="13224" y="3945"/>
                </a:lnTo>
                <a:lnTo>
                  <a:pt x="13215" y="3945"/>
                </a:lnTo>
                <a:lnTo>
                  <a:pt x="13198" y="3963"/>
                </a:lnTo>
                <a:lnTo>
                  <a:pt x="13172" y="3954"/>
                </a:lnTo>
                <a:lnTo>
                  <a:pt x="13163" y="3963"/>
                </a:lnTo>
                <a:lnTo>
                  <a:pt x="13154" y="3954"/>
                </a:lnTo>
                <a:lnTo>
                  <a:pt x="13163" y="3945"/>
                </a:lnTo>
                <a:lnTo>
                  <a:pt x="13172" y="3927"/>
                </a:lnTo>
                <a:lnTo>
                  <a:pt x="13163" y="3919"/>
                </a:lnTo>
                <a:lnTo>
                  <a:pt x="13145" y="3927"/>
                </a:lnTo>
                <a:lnTo>
                  <a:pt x="13119" y="3919"/>
                </a:lnTo>
                <a:lnTo>
                  <a:pt x="13110" y="3919"/>
                </a:lnTo>
                <a:lnTo>
                  <a:pt x="13101" y="3910"/>
                </a:lnTo>
                <a:lnTo>
                  <a:pt x="13084" y="3910"/>
                </a:lnTo>
                <a:lnTo>
                  <a:pt x="13092" y="3910"/>
                </a:lnTo>
                <a:lnTo>
                  <a:pt x="13092" y="3901"/>
                </a:lnTo>
                <a:lnTo>
                  <a:pt x="13092" y="3892"/>
                </a:lnTo>
                <a:lnTo>
                  <a:pt x="13092" y="3883"/>
                </a:lnTo>
                <a:lnTo>
                  <a:pt x="13084" y="3883"/>
                </a:lnTo>
                <a:lnTo>
                  <a:pt x="13075" y="3874"/>
                </a:lnTo>
                <a:lnTo>
                  <a:pt x="13075" y="3866"/>
                </a:lnTo>
                <a:lnTo>
                  <a:pt x="13075" y="3857"/>
                </a:lnTo>
                <a:lnTo>
                  <a:pt x="13066" y="3857"/>
                </a:lnTo>
                <a:lnTo>
                  <a:pt x="13057" y="3857"/>
                </a:lnTo>
                <a:lnTo>
                  <a:pt x="13057" y="3848"/>
                </a:lnTo>
                <a:lnTo>
                  <a:pt x="13066" y="3839"/>
                </a:lnTo>
                <a:lnTo>
                  <a:pt x="13066" y="3830"/>
                </a:lnTo>
                <a:lnTo>
                  <a:pt x="13066" y="3822"/>
                </a:lnTo>
                <a:lnTo>
                  <a:pt x="13066" y="3813"/>
                </a:lnTo>
                <a:lnTo>
                  <a:pt x="13066" y="3804"/>
                </a:lnTo>
                <a:lnTo>
                  <a:pt x="13075" y="3795"/>
                </a:lnTo>
                <a:lnTo>
                  <a:pt x="13084" y="3786"/>
                </a:lnTo>
                <a:lnTo>
                  <a:pt x="13092" y="3786"/>
                </a:lnTo>
                <a:lnTo>
                  <a:pt x="13092" y="3777"/>
                </a:lnTo>
                <a:lnTo>
                  <a:pt x="13084" y="3769"/>
                </a:lnTo>
                <a:lnTo>
                  <a:pt x="13092" y="3769"/>
                </a:lnTo>
                <a:lnTo>
                  <a:pt x="13101" y="3769"/>
                </a:lnTo>
                <a:lnTo>
                  <a:pt x="13110" y="3769"/>
                </a:lnTo>
                <a:lnTo>
                  <a:pt x="13110" y="3751"/>
                </a:lnTo>
                <a:lnTo>
                  <a:pt x="13119" y="3733"/>
                </a:lnTo>
                <a:lnTo>
                  <a:pt x="13119" y="3724"/>
                </a:lnTo>
                <a:lnTo>
                  <a:pt x="13128" y="3724"/>
                </a:lnTo>
                <a:lnTo>
                  <a:pt x="13137" y="3733"/>
                </a:lnTo>
                <a:lnTo>
                  <a:pt x="13145" y="3733"/>
                </a:lnTo>
                <a:lnTo>
                  <a:pt x="13154" y="3724"/>
                </a:lnTo>
                <a:lnTo>
                  <a:pt x="13163" y="3716"/>
                </a:lnTo>
                <a:lnTo>
                  <a:pt x="13163" y="3707"/>
                </a:lnTo>
                <a:lnTo>
                  <a:pt x="13154" y="3707"/>
                </a:lnTo>
                <a:lnTo>
                  <a:pt x="13154" y="3698"/>
                </a:lnTo>
                <a:lnTo>
                  <a:pt x="13128" y="3698"/>
                </a:lnTo>
                <a:lnTo>
                  <a:pt x="13119" y="3698"/>
                </a:lnTo>
                <a:lnTo>
                  <a:pt x="13110" y="3689"/>
                </a:lnTo>
                <a:lnTo>
                  <a:pt x="13119" y="3671"/>
                </a:lnTo>
                <a:lnTo>
                  <a:pt x="13110" y="3671"/>
                </a:lnTo>
                <a:lnTo>
                  <a:pt x="13119" y="3654"/>
                </a:lnTo>
                <a:lnTo>
                  <a:pt x="13119" y="3645"/>
                </a:lnTo>
                <a:lnTo>
                  <a:pt x="13128" y="3636"/>
                </a:lnTo>
                <a:lnTo>
                  <a:pt x="13128" y="3627"/>
                </a:lnTo>
                <a:lnTo>
                  <a:pt x="13128" y="3610"/>
                </a:lnTo>
                <a:lnTo>
                  <a:pt x="13137" y="3601"/>
                </a:lnTo>
                <a:lnTo>
                  <a:pt x="13128" y="3592"/>
                </a:lnTo>
                <a:lnTo>
                  <a:pt x="13128" y="3583"/>
                </a:lnTo>
                <a:lnTo>
                  <a:pt x="13137" y="3574"/>
                </a:lnTo>
                <a:lnTo>
                  <a:pt x="13128" y="3574"/>
                </a:lnTo>
                <a:lnTo>
                  <a:pt x="13110" y="3583"/>
                </a:lnTo>
                <a:lnTo>
                  <a:pt x="13092" y="3592"/>
                </a:lnTo>
                <a:lnTo>
                  <a:pt x="13084" y="3601"/>
                </a:lnTo>
                <a:lnTo>
                  <a:pt x="13057" y="3627"/>
                </a:lnTo>
                <a:lnTo>
                  <a:pt x="13048" y="3636"/>
                </a:lnTo>
                <a:lnTo>
                  <a:pt x="13039" y="3636"/>
                </a:lnTo>
                <a:lnTo>
                  <a:pt x="13022" y="3636"/>
                </a:lnTo>
                <a:lnTo>
                  <a:pt x="13013" y="3636"/>
                </a:lnTo>
                <a:lnTo>
                  <a:pt x="13004" y="3636"/>
                </a:lnTo>
                <a:lnTo>
                  <a:pt x="12995" y="3636"/>
                </a:lnTo>
                <a:lnTo>
                  <a:pt x="12978" y="3654"/>
                </a:lnTo>
                <a:lnTo>
                  <a:pt x="12969" y="3663"/>
                </a:lnTo>
                <a:lnTo>
                  <a:pt x="12969" y="3671"/>
                </a:lnTo>
                <a:lnTo>
                  <a:pt x="12969" y="3680"/>
                </a:lnTo>
                <a:lnTo>
                  <a:pt x="12978" y="3689"/>
                </a:lnTo>
                <a:lnTo>
                  <a:pt x="12987" y="3680"/>
                </a:lnTo>
                <a:lnTo>
                  <a:pt x="13004" y="3680"/>
                </a:lnTo>
                <a:lnTo>
                  <a:pt x="13013" y="3663"/>
                </a:lnTo>
                <a:lnTo>
                  <a:pt x="13022" y="3645"/>
                </a:lnTo>
                <a:lnTo>
                  <a:pt x="13031" y="3645"/>
                </a:lnTo>
                <a:lnTo>
                  <a:pt x="13039" y="3645"/>
                </a:lnTo>
                <a:lnTo>
                  <a:pt x="13031" y="3671"/>
                </a:lnTo>
                <a:lnTo>
                  <a:pt x="13031" y="3680"/>
                </a:lnTo>
                <a:lnTo>
                  <a:pt x="13022" y="3671"/>
                </a:lnTo>
                <a:lnTo>
                  <a:pt x="13013" y="3680"/>
                </a:lnTo>
                <a:lnTo>
                  <a:pt x="13004" y="3689"/>
                </a:lnTo>
                <a:lnTo>
                  <a:pt x="12995" y="3698"/>
                </a:lnTo>
                <a:lnTo>
                  <a:pt x="12995" y="3707"/>
                </a:lnTo>
                <a:lnTo>
                  <a:pt x="12987" y="3698"/>
                </a:lnTo>
                <a:lnTo>
                  <a:pt x="12978" y="3698"/>
                </a:lnTo>
                <a:lnTo>
                  <a:pt x="12969" y="3689"/>
                </a:lnTo>
                <a:lnTo>
                  <a:pt x="12960" y="3689"/>
                </a:lnTo>
                <a:lnTo>
                  <a:pt x="12951" y="3724"/>
                </a:lnTo>
                <a:lnTo>
                  <a:pt x="12951" y="3742"/>
                </a:lnTo>
                <a:lnTo>
                  <a:pt x="12960" y="3760"/>
                </a:lnTo>
                <a:lnTo>
                  <a:pt x="12960" y="3769"/>
                </a:lnTo>
                <a:lnTo>
                  <a:pt x="12951" y="3795"/>
                </a:lnTo>
                <a:lnTo>
                  <a:pt x="12969" y="3804"/>
                </a:lnTo>
                <a:lnTo>
                  <a:pt x="12995" y="3813"/>
                </a:lnTo>
                <a:lnTo>
                  <a:pt x="12995" y="3822"/>
                </a:lnTo>
                <a:lnTo>
                  <a:pt x="12995" y="3839"/>
                </a:lnTo>
                <a:lnTo>
                  <a:pt x="12987" y="3848"/>
                </a:lnTo>
                <a:lnTo>
                  <a:pt x="12995" y="3857"/>
                </a:lnTo>
                <a:lnTo>
                  <a:pt x="12995" y="3883"/>
                </a:lnTo>
                <a:lnTo>
                  <a:pt x="13004" y="3892"/>
                </a:lnTo>
                <a:lnTo>
                  <a:pt x="13013" y="3901"/>
                </a:lnTo>
                <a:lnTo>
                  <a:pt x="13013" y="3910"/>
                </a:lnTo>
                <a:lnTo>
                  <a:pt x="13004" y="3919"/>
                </a:lnTo>
                <a:lnTo>
                  <a:pt x="12995" y="3919"/>
                </a:lnTo>
                <a:lnTo>
                  <a:pt x="12995" y="3927"/>
                </a:lnTo>
                <a:lnTo>
                  <a:pt x="13004" y="3927"/>
                </a:lnTo>
                <a:lnTo>
                  <a:pt x="13013" y="3936"/>
                </a:lnTo>
                <a:lnTo>
                  <a:pt x="13013" y="3963"/>
                </a:lnTo>
                <a:lnTo>
                  <a:pt x="13022" y="3963"/>
                </a:lnTo>
                <a:lnTo>
                  <a:pt x="13022" y="3972"/>
                </a:lnTo>
                <a:lnTo>
                  <a:pt x="13039" y="3972"/>
                </a:lnTo>
                <a:lnTo>
                  <a:pt x="13066" y="3998"/>
                </a:lnTo>
                <a:lnTo>
                  <a:pt x="13075" y="4007"/>
                </a:lnTo>
                <a:lnTo>
                  <a:pt x="13066" y="4007"/>
                </a:lnTo>
                <a:lnTo>
                  <a:pt x="13066" y="3998"/>
                </a:lnTo>
                <a:lnTo>
                  <a:pt x="13039" y="3980"/>
                </a:lnTo>
                <a:lnTo>
                  <a:pt x="13031" y="3972"/>
                </a:lnTo>
                <a:lnTo>
                  <a:pt x="13013" y="3972"/>
                </a:lnTo>
                <a:lnTo>
                  <a:pt x="12995" y="3972"/>
                </a:lnTo>
                <a:lnTo>
                  <a:pt x="12987" y="3972"/>
                </a:lnTo>
                <a:lnTo>
                  <a:pt x="12987" y="3980"/>
                </a:lnTo>
                <a:lnTo>
                  <a:pt x="12987" y="3989"/>
                </a:lnTo>
                <a:lnTo>
                  <a:pt x="12987" y="4007"/>
                </a:lnTo>
                <a:lnTo>
                  <a:pt x="12987" y="4016"/>
                </a:lnTo>
                <a:lnTo>
                  <a:pt x="12978" y="4007"/>
                </a:lnTo>
                <a:lnTo>
                  <a:pt x="12969" y="3998"/>
                </a:lnTo>
                <a:lnTo>
                  <a:pt x="12969" y="4007"/>
                </a:lnTo>
                <a:lnTo>
                  <a:pt x="12960" y="4016"/>
                </a:lnTo>
                <a:lnTo>
                  <a:pt x="12951" y="4016"/>
                </a:lnTo>
                <a:lnTo>
                  <a:pt x="12960" y="4007"/>
                </a:lnTo>
                <a:lnTo>
                  <a:pt x="12942" y="3989"/>
                </a:lnTo>
                <a:lnTo>
                  <a:pt x="12916" y="3989"/>
                </a:lnTo>
                <a:lnTo>
                  <a:pt x="12889" y="3989"/>
                </a:lnTo>
                <a:lnTo>
                  <a:pt x="12889" y="3998"/>
                </a:lnTo>
                <a:lnTo>
                  <a:pt x="12881" y="4007"/>
                </a:lnTo>
                <a:lnTo>
                  <a:pt x="12881" y="4016"/>
                </a:lnTo>
                <a:lnTo>
                  <a:pt x="12881" y="4024"/>
                </a:lnTo>
                <a:lnTo>
                  <a:pt x="12889" y="4033"/>
                </a:lnTo>
                <a:lnTo>
                  <a:pt x="12881" y="4033"/>
                </a:lnTo>
                <a:lnTo>
                  <a:pt x="12872" y="4024"/>
                </a:lnTo>
                <a:lnTo>
                  <a:pt x="12863" y="4024"/>
                </a:lnTo>
                <a:lnTo>
                  <a:pt x="12863" y="4016"/>
                </a:lnTo>
                <a:lnTo>
                  <a:pt x="12837" y="4016"/>
                </a:lnTo>
                <a:lnTo>
                  <a:pt x="12828" y="4016"/>
                </a:lnTo>
                <a:lnTo>
                  <a:pt x="12801" y="4016"/>
                </a:lnTo>
                <a:lnTo>
                  <a:pt x="12792" y="4024"/>
                </a:lnTo>
                <a:lnTo>
                  <a:pt x="12766" y="4033"/>
                </a:lnTo>
                <a:lnTo>
                  <a:pt x="12757" y="4042"/>
                </a:lnTo>
                <a:lnTo>
                  <a:pt x="12748" y="4051"/>
                </a:lnTo>
                <a:lnTo>
                  <a:pt x="12731" y="4060"/>
                </a:lnTo>
                <a:lnTo>
                  <a:pt x="12713" y="4069"/>
                </a:lnTo>
                <a:lnTo>
                  <a:pt x="12704" y="4069"/>
                </a:lnTo>
                <a:lnTo>
                  <a:pt x="12704" y="4077"/>
                </a:lnTo>
                <a:lnTo>
                  <a:pt x="12695" y="4113"/>
                </a:lnTo>
                <a:lnTo>
                  <a:pt x="12687" y="4130"/>
                </a:lnTo>
                <a:lnTo>
                  <a:pt x="12678" y="4139"/>
                </a:lnTo>
                <a:lnTo>
                  <a:pt x="12669" y="4148"/>
                </a:lnTo>
                <a:lnTo>
                  <a:pt x="12660" y="4157"/>
                </a:lnTo>
                <a:lnTo>
                  <a:pt x="12651" y="4166"/>
                </a:lnTo>
                <a:lnTo>
                  <a:pt x="12651" y="4175"/>
                </a:lnTo>
                <a:lnTo>
                  <a:pt x="12660" y="4192"/>
                </a:lnTo>
                <a:lnTo>
                  <a:pt x="12669" y="4192"/>
                </a:lnTo>
                <a:lnTo>
                  <a:pt x="12651" y="4201"/>
                </a:lnTo>
                <a:lnTo>
                  <a:pt x="12660" y="4201"/>
                </a:lnTo>
                <a:lnTo>
                  <a:pt x="12669" y="4201"/>
                </a:lnTo>
                <a:lnTo>
                  <a:pt x="12669" y="4210"/>
                </a:lnTo>
                <a:lnTo>
                  <a:pt x="12660" y="4210"/>
                </a:lnTo>
                <a:lnTo>
                  <a:pt x="12642" y="4201"/>
                </a:lnTo>
                <a:lnTo>
                  <a:pt x="12634" y="4201"/>
                </a:lnTo>
                <a:lnTo>
                  <a:pt x="12616" y="4201"/>
                </a:lnTo>
                <a:lnTo>
                  <a:pt x="12607" y="4201"/>
                </a:lnTo>
                <a:lnTo>
                  <a:pt x="12616" y="4210"/>
                </a:lnTo>
                <a:lnTo>
                  <a:pt x="12625" y="4210"/>
                </a:lnTo>
                <a:lnTo>
                  <a:pt x="12634" y="4210"/>
                </a:lnTo>
                <a:lnTo>
                  <a:pt x="12642" y="4219"/>
                </a:lnTo>
                <a:lnTo>
                  <a:pt x="12651" y="4210"/>
                </a:lnTo>
                <a:lnTo>
                  <a:pt x="12660" y="4219"/>
                </a:lnTo>
                <a:lnTo>
                  <a:pt x="12669" y="4219"/>
                </a:lnTo>
                <a:lnTo>
                  <a:pt x="12660" y="4219"/>
                </a:lnTo>
                <a:lnTo>
                  <a:pt x="12651" y="4219"/>
                </a:lnTo>
                <a:lnTo>
                  <a:pt x="12642" y="4219"/>
                </a:lnTo>
                <a:lnTo>
                  <a:pt x="12634" y="4219"/>
                </a:lnTo>
                <a:lnTo>
                  <a:pt x="12625" y="4219"/>
                </a:lnTo>
                <a:lnTo>
                  <a:pt x="12607" y="4219"/>
                </a:lnTo>
                <a:lnTo>
                  <a:pt x="12598" y="4219"/>
                </a:lnTo>
                <a:lnTo>
                  <a:pt x="12572" y="4227"/>
                </a:lnTo>
                <a:lnTo>
                  <a:pt x="12545" y="4245"/>
                </a:lnTo>
                <a:lnTo>
                  <a:pt x="12537" y="4245"/>
                </a:lnTo>
                <a:lnTo>
                  <a:pt x="12501" y="4254"/>
                </a:lnTo>
                <a:lnTo>
                  <a:pt x="12484" y="4263"/>
                </a:lnTo>
                <a:lnTo>
                  <a:pt x="12475" y="4272"/>
                </a:lnTo>
                <a:lnTo>
                  <a:pt x="12475" y="4280"/>
                </a:lnTo>
                <a:lnTo>
                  <a:pt x="12475" y="4325"/>
                </a:lnTo>
                <a:lnTo>
                  <a:pt x="12475" y="4333"/>
                </a:lnTo>
                <a:lnTo>
                  <a:pt x="12466" y="4333"/>
                </a:lnTo>
                <a:lnTo>
                  <a:pt x="12457" y="4342"/>
                </a:lnTo>
                <a:lnTo>
                  <a:pt x="12448" y="4351"/>
                </a:lnTo>
                <a:lnTo>
                  <a:pt x="12422" y="4360"/>
                </a:lnTo>
                <a:lnTo>
                  <a:pt x="12404" y="4369"/>
                </a:lnTo>
                <a:lnTo>
                  <a:pt x="12369" y="4378"/>
                </a:lnTo>
                <a:lnTo>
                  <a:pt x="12369" y="4386"/>
                </a:lnTo>
                <a:lnTo>
                  <a:pt x="12369" y="4395"/>
                </a:lnTo>
                <a:lnTo>
                  <a:pt x="12378" y="4404"/>
                </a:lnTo>
                <a:lnTo>
                  <a:pt x="12387" y="4404"/>
                </a:lnTo>
                <a:lnTo>
                  <a:pt x="12369" y="4413"/>
                </a:lnTo>
                <a:lnTo>
                  <a:pt x="12360" y="4413"/>
                </a:lnTo>
                <a:lnTo>
                  <a:pt x="12342" y="4422"/>
                </a:lnTo>
                <a:lnTo>
                  <a:pt x="12316" y="4413"/>
                </a:lnTo>
                <a:lnTo>
                  <a:pt x="12298" y="4413"/>
                </a:lnTo>
                <a:lnTo>
                  <a:pt x="12290" y="4413"/>
                </a:lnTo>
                <a:lnTo>
                  <a:pt x="12272" y="4413"/>
                </a:lnTo>
                <a:lnTo>
                  <a:pt x="12272" y="4404"/>
                </a:lnTo>
                <a:lnTo>
                  <a:pt x="12263" y="4404"/>
                </a:lnTo>
                <a:lnTo>
                  <a:pt x="12263" y="4395"/>
                </a:lnTo>
                <a:lnTo>
                  <a:pt x="12263" y="4386"/>
                </a:lnTo>
                <a:lnTo>
                  <a:pt x="12254" y="4378"/>
                </a:lnTo>
                <a:lnTo>
                  <a:pt x="12245" y="4386"/>
                </a:lnTo>
                <a:lnTo>
                  <a:pt x="12237" y="4386"/>
                </a:lnTo>
                <a:lnTo>
                  <a:pt x="12219" y="4386"/>
                </a:lnTo>
                <a:lnTo>
                  <a:pt x="12219" y="4395"/>
                </a:lnTo>
                <a:lnTo>
                  <a:pt x="12228" y="4404"/>
                </a:lnTo>
                <a:lnTo>
                  <a:pt x="12237" y="4422"/>
                </a:lnTo>
                <a:lnTo>
                  <a:pt x="12245" y="4430"/>
                </a:lnTo>
                <a:lnTo>
                  <a:pt x="12245" y="4466"/>
                </a:lnTo>
                <a:lnTo>
                  <a:pt x="12245" y="4475"/>
                </a:lnTo>
                <a:lnTo>
                  <a:pt x="12254" y="4483"/>
                </a:lnTo>
                <a:lnTo>
                  <a:pt x="12228" y="4483"/>
                </a:lnTo>
                <a:lnTo>
                  <a:pt x="12219" y="4475"/>
                </a:lnTo>
                <a:lnTo>
                  <a:pt x="12210" y="4483"/>
                </a:lnTo>
                <a:lnTo>
                  <a:pt x="12201" y="4483"/>
                </a:lnTo>
                <a:lnTo>
                  <a:pt x="12175" y="4483"/>
                </a:lnTo>
                <a:lnTo>
                  <a:pt x="12157" y="4492"/>
                </a:lnTo>
                <a:lnTo>
                  <a:pt x="12148" y="4483"/>
                </a:lnTo>
                <a:lnTo>
                  <a:pt x="12140" y="4466"/>
                </a:lnTo>
                <a:lnTo>
                  <a:pt x="12122" y="4466"/>
                </a:lnTo>
                <a:lnTo>
                  <a:pt x="12104" y="4466"/>
                </a:lnTo>
                <a:lnTo>
                  <a:pt x="12095" y="4466"/>
                </a:lnTo>
                <a:lnTo>
                  <a:pt x="12087" y="4475"/>
                </a:lnTo>
                <a:lnTo>
                  <a:pt x="12078" y="4475"/>
                </a:lnTo>
                <a:lnTo>
                  <a:pt x="12060" y="4475"/>
                </a:lnTo>
                <a:lnTo>
                  <a:pt x="12025" y="4483"/>
                </a:lnTo>
                <a:lnTo>
                  <a:pt x="12007" y="4492"/>
                </a:lnTo>
                <a:lnTo>
                  <a:pt x="12007" y="4501"/>
                </a:lnTo>
                <a:lnTo>
                  <a:pt x="12007" y="4510"/>
                </a:lnTo>
                <a:lnTo>
                  <a:pt x="12025" y="4510"/>
                </a:lnTo>
                <a:lnTo>
                  <a:pt x="12034" y="4510"/>
                </a:lnTo>
                <a:lnTo>
                  <a:pt x="12043" y="4510"/>
                </a:lnTo>
                <a:lnTo>
                  <a:pt x="12034" y="4519"/>
                </a:lnTo>
                <a:lnTo>
                  <a:pt x="12025" y="4510"/>
                </a:lnTo>
                <a:lnTo>
                  <a:pt x="12025" y="4519"/>
                </a:lnTo>
                <a:lnTo>
                  <a:pt x="12034" y="4519"/>
                </a:lnTo>
                <a:lnTo>
                  <a:pt x="12043" y="4528"/>
                </a:lnTo>
                <a:lnTo>
                  <a:pt x="12034" y="4528"/>
                </a:lnTo>
                <a:lnTo>
                  <a:pt x="12025" y="4536"/>
                </a:lnTo>
                <a:lnTo>
                  <a:pt x="12016" y="4536"/>
                </a:lnTo>
                <a:lnTo>
                  <a:pt x="12034" y="4545"/>
                </a:lnTo>
                <a:lnTo>
                  <a:pt x="12034" y="4554"/>
                </a:lnTo>
                <a:lnTo>
                  <a:pt x="12043" y="4563"/>
                </a:lnTo>
                <a:lnTo>
                  <a:pt x="12051" y="4563"/>
                </a:lnTo>
                <a:lnTo>
                  <a:pt x="12060" y="4554"/>
                </a:lnTo>
                <a:lnTo>
                  <a:pt x="12069" y="4554"/>
                </a:lnTo>
                <a:lnTo>
                  <a:pt x="12104" y="4563"/>
                </a:lnTo>
                <a:lnTo>
                  <a:pt x="12104" y="4572"/>
                </a:lnTo>
                <a:lnTo>
                  <a:pt x="12113" y="4572"/>
                </a:lnTo>
                <a:lnTo>
                  <a:pt x="12122" y="4572"/>
                </a:lnTo>
                <a:lnTo>
                  <a:pt x="12131" y="4581"/>
                </a:lnTo>
                <a:lnTo>
                  <a:pt x="12140" y="4581"/>
                </a:lnTo>
                <a:lnTo>
                  <a:pt x="12148" y="4581"/>
                </a:lnTo>
                <a:lnTo>
                  <a:pt x="12157" y="4581"/>
                </a:lnTo>
                <a:lnTo>
                  <a:pt x="12148" y="4589"/>
                </a:lnTo>
                <a:lnTo>
                  <a:pt x="12157" y="4589"/>
                </a:lnTo>
                <a:lnTo>
                  <a:pt x="12166" y="4589"/>
                </a:lnTo>
                <a:lnTo>
                  <a:pt x="12175" y="4589"/>
                </a:lnTo>
                <a:lnTo>
                  <a:pt x="12184" y="4589"/>
                </a:lnTo>
                <a:lnTo>
                  <a:pt x="12175" y="4598"/>
                </a:lnTo>
                <a:lnTo>
                  <a:pt x="12175" y="4607"/>
                </a:lnTo>
                <a:lnTo>
                  <a:pt x="12184" y="4607"/>
                </a:lnTo>
                <a:lnTo>
                  <a:pt x="12210" y="4607"/>
                </a:lnTo>
                <a:lnTo>
                  <a:pt x="12228" y="4616"/>
                </a:lnTo>
                <a:lnTo>
                  <a:pt x="12219" y="4607"/>
                </a:lnTo>
                <a:lnTo>
                  <a:pt x="12210" y="4607"/>
                </a:lnTo>
                <a:lnTo>
                  <a:pt x="12201" y="4607"/>
                </a:lnTo>
                <a:lnTo>
                  <a:pt x="12201" y="4616"/>
                </a:lnTo>
                <a:lnTo>
                  <a:pt x="12193" y="4616"/>
                </a:lnTo>
                <a:lnTo>
                  <a:pt x="12201" y="4625"/>
                </a:lnTo>
                <a:lnTo>
                  <a:pt x="12210" y="4633"/>
                </a:lnTo>
                <a:lnTo>
                  <a:pt x="12201" y="4642"/>
                </a:lnTo>
                <a:lnTo>
                  <a:pt x="12201" y="4651"/>
                </a:lnTo>
                <a:lnTo>
                  <a:pt x="12210" y="4651"/>
                </a:lnTo>
                <a:lnTo>
                  <a:pt x="12219" y="4660"/>
                </a:lnTo>
                <a:lnTo>
                  <a:pt x="12228" y="4678"/>
                </a:lnTo>
                <a:lnTo>
                  <a:pt x="12254" y="4695"/>
                </a:lnTo>
                <a:lnTo>
                  <a:pt x="12263" y="4695"/>
                </a:lnTo>
                <a:lnTo>
                  <a:pt x="12272" y="4695"/>
                </a:lnTo>
                <a:lnTo>
                  <a:pt x="12272" y="4704"/>
                </a:lnTo>
                <a:lnTo>
                  <a:pt x="12281" y="4731"/>
                </a:lnTo>
                <a:lnTo>
                  <a:pt x="12281" y="4748"/>
                </a:lnTo>
                <a:lnTo>
                  <a:pt x="12272" y="4748"/>
                </a:lnTo>
                <a:lnTo>
                  <a:pt x="12272" y="4757"/>
                </a:lnTo>
                <a:lnTo>
                  <a:pt x="12290" y="4766"/>
                </a:lnTo>
                <a:lnTo>
                  <a:pt x="12298" y="4775"/>
                </a:lnTo>
                <a:lnTo>
                  <a:pt x="12307" y="4784"/>
                </a:lnTo>
                <a:lnTo>
                  <a:pt x="12307" y="4810"/>
                </a:lnTo>
                <a:lnTo>
                  <a:pt x="12316" y="4810"/>
                </a:lnTo>
                <a:lnTo>
                  <a:pt x="12316" y="4819"/>
                </a:lnTo>
                <a:lnTo>
                  <a:pt x="12307" y="4810"/>
                </a:lnTo>
                <a:lnTo>
                  <a:pt x="12298" y="4792"/>
                </a:lnTo>
                <a:lnTo>
                  <a:pt x="12298" y="4784"/>
                </a:lnTo>
                <a:lnTo>
                  <a:pt x="12290" y="4775"/>
                </a:lnTo>
                <a:lnTo>
                  <a:pt x="12281" y="4766"/>
                </a:lnTo>
                <a:lnTo>
                  <a:pt x="12272" y="4784"/>
                </a:lnTo>
                <a:lnTo>
                  <a:pt x="12272" y="4801"/>
                </a:lnTo>
                <a:lnTo>
                  <a:pt x="12263" y="4845"/>
                </a:lnTo>
                <a:lnTo>
                  <a:pt x="12272" y="4845"/>
                </a:lnTo>
                <a:lnTo>
                  <a:pt x="12272" y="4836"/>
                </a:lnTo>
                <a:lnTo>
                  <a:pt x="12281" y="4845"/>
                </a:lnTo>
                <a:lnTo>
                  <a:pt x="12272" y="4845"/>
                </a:lnTo>
                <a:lnTo>
                  <a:pt x="12263" y="4854"/>
                </a:lnTo>
                <a:lnTo>
                  <a:pt x="12263" y="4907"/>
                </a:lnTo>
                <a:lnTo>
                  <a:pt x="12245" y="4951"/>
                </a:lnTo>
                <a:lnTo>
                  <a:pt x="12237" y="4960"/>
                </a:lnTo>
                <a:lnTo>
                  <a:pt x="12228" y="4960"/>
                </a:lnTo>
                <a:lnTo>
                  <a:pt x="12219" y="4960"/>
                </a:lnTo>
                <a:lnTo>
                  <a:pt x="12210" y="4969"/>
                </a:lnTo>
                <a:lnTo>
                  <a:pt x="12193" y="4969"/>
                </a:lnTo>
                <a:lnTo>
                  <a:pt x="12184" y="4969"/>
                </a:lnTo>
                <a:lnTo>
                  <a:pt x="12166" y="4960"/>
                </a:lnTo>
                <a:lnTo>
                  <a:pt x="12148" y="4960"/>
                </a:lnTo>
                <a:lnTo>
                  <a:pt x="12140" y="4960"/>
                </a:lnTo>
                <a:lnTo>
                  <a:pt x="12131" y="4969"/>
                </a:lnTo>
                <a:lnTo>
                  <a:pt x="12104" y="4960"/>
                </a:lnTo>
                <a:lnTo>
                  <a:pt x="12095" y="4951"/>
                </a:lnTo>
                <a:lnTo>
                  <a:pt x="12078" y="4951"/>
                </a:lnTo>
                <a:lnTo>
                  <a:pt x="12069" y="4951"/>
                </a:lnTo>
                <a:lnTo>
                  <a:pt x="12060" y="4960"/>
                </a:lnTo>
                <a:lnTo>
                  <a:pt x="12043" y="4960"/>
                </a:lnTo>
                <a:lnTo>
                  <a:pt x="12025" y="4960"/>
                </a:lnTo>
                <a:lnTo>
                  <a:pt x="11981" y="4951"/>
                </a:lnTo>
                <a:lnTo>
                  <a:pt x="11963" y="4951"/>
                </a:lnTo>
                <a:lnTo>
                  <a:pt x="11945" y="4942"/>
                </a:lnTo>
                <a:lnTo>
                  <a:pt x="11928" y="4942"/>
                </a:lnTo>
                <a:lnTo>
                  <a:pt x="11910" y="4942"/>
                </a:lnTo>
                <a:lnTo>
                  <a:pt x="11901" y="4942"/>
                </a:lnTo>
                <a:lnTo>
                  <a:pt x="11884" y="4942"/>
                </a:lnTo>
                <a:lnTo>
                  <a:pt x="11875" y="4942"/>
                </a:lnTo>
                <a:lnTo>
                  <a:pt x="11848" y="4942"/>
                </a:lnTo>
                <a:lnTo>
                  <a:pt x="11840" y="4951"/>
                </a:lnTo>
                <a:lnTo>
                  <a:pt x="11822" y="4942"/>
                </a:lnTo>
                <a:lnTo>
                  <a:pt x="11813" y="4934"/>
                </a:lnTo>
                <a:lnTo>
                  <a:pt x="11804" y="4934"/>
                </a:lnTo>
                <a:lnTo>
                  <a:pt x="11796" y="4934"/>
                </a:lnTo>
                <a:lnTo>
                  <a:pt x="11778" y="4934"/>
                </a:lnTo>
                <a:lnTo>
                  <a:pt x="11769" y="4934"/>
                </a:lnTo>
                <a:lnTo>
                  <a:pt x="11760" y="4942"/>
                </a:lnTo>
                <a:lnTo>
                  <a:pt x="11751" y="4942"/>
                </a:lnTo>
                <a:lnTo>
                  <a:pt x="11751" y="4951"/>
                </a:lnTo>
                <a:lnTo>
                  <a:pt x="11751" y="4960"/>
                </a:lnTo>
                <a:lnTo>
                  <a:pt x="11743" y="4960"/>
                </a:lnTo>
                <a:lnTo>
                  <a:pt x="11734" y="4969"/>
                </a:lnTo>
                <a:lnTo>
                  <a:pt x="11725" y="4969"/>
                </a:lnTo>
                <a:lnTo>
                  <a:pt x="11707" y="4969"/>
                </a:lnTo>
                <a:lnTo>
                  <a:pt x="11698" y="4978"/>
                </a:lnTo>
                <a:lnTo>
                  <a:pt x="11690" y="4978"/>
                </a:lnTo>
                <a:lnTo>
                  <a:pt x="11681" y="4986"/>
                </a:lnTo>
                <a:lnTo>
                  <a:pt x="11681" y="4995"/>
                </a:lnTo>
                <a:lnTo>
                  <a:pt x="11681" y="5004"/>
                </a:lnTo>
                <a:lnTo>
                  <a:pt x="11690" y="5013"/>
                </a:lnTo>
                <a:lnTo>
                  <a:pt x="11698" y="5013"/>
                </a:lnTo>
                <a:lnTo>
                  <a:pt x="11698" y="5022"/>
                </a:lnTo>
                <a:lnTo>
                  <a:pt x="11690" y="5031"/>
                </a:lnTo>
                <a:lnTo>
                  <a:pt x="11698" y="5031"/>
                </a:lnTo>
                <a:lnTo>
                  <a:pt x="11707" y="5031"/>
                </a:lnTo>
                <a:lnTo>
                  <a:pt x="11707" y="5039"/>
                </a:lnTo>
                <a:lnTo>
                  <a:pt x="11707" y="5048"/>
                </a:lnTo>
                <a:lnTo>
                  <a:pt x="11716" y="5048"/>
                </a:lnTo>
                <a:lnTo>
                  <a:pt x="11716" y="5057"/>
                </a:lnTo>
                <a:lnTo>
                  <a:pt x="11707" y="5057"/>
                </a:lnTo>
                <a:lnTo>
                  <a:pt x="11716" y="5057"/>
                </a:lnTo>
                <a:lnTo>
                  <a:pt x="11716" y="5066"/>
                </a:lnTo>
                <a:lnTo>
                  <a:pt x="11707" y="5075"/>
                </a:lnTo>
                <a:lnTo>
                  <a:pt x="11707" y="5092"/>
                </a:lnTo>
                <a:lnTo>
                  <a:pt x="11716" y="5092"/>
                </a:lnTo>
                <a:lnTo>
                  <a:pt x="11707" y="5101"/>
                </a:lnTo>
                <a:lnTo>
                  <a:pt x="11707" y="5110"/>
                </a:lnTo>
                <a:lnTo>
                  <a:pt x="11716" y="5110"/>
                </a:lnTo>
                <a:lnTo>
                  <a:pt x="11707" y="5119"/>
                </a:lnTo>
                <a:lnTo>
                  <a:pt x="11707" y="5128"/>
                </a:lnTo>
                <a:lnTo>
                  <a:pt x="11716" y="5145"/>
                </a:lnTo>
                <a:lnTo>
                  <a:pt x="11716" y="5163"/>
                </a:lnTo>
                <a:lnTo>
                  <a:pt x="11725" y="5163"/>
                </a:lnTo>
                <a:lnTo>
                  <a:pt x="11725" y="5172"/>
                </a:lnTo>
                <a:lnTo>
                  <a:pt x="11716" y="5181"/>
                </a:lnTo>
                <a:lnTo>
                  <a:pt x="11716" y="5198"/>
                </a:lnTo>
                <a:lnTo>
                  <a:pt x="11716" y="5207"/>
                </a:lnTo>
                <a:lnTo>
                  <a:pt x="11707" y="5242"/>
                </a:lnTo>
                <a:lnTo>
                  <a:pt x="11707" y="5251"/>
                </a:lnTo>
                <a:lnTo>
                  <a:pt x="11698" y="5278"/>
                </a:lnTo>
                <a:lnTo>
                  <a:pt x="11690" y="5304"/>
                </a:lnTo>
                <a:lnTo>
                  <a:pt x="11681" y="5313"/>
                </a:lnTo>
                <a:lnTo>
                  <a:pt x="11672" y="5313"/>
                </a:lnTo>
                <a:lnTo>
                  <a:pt x="11672" y="5322"/>
                </a:lnTo>
                <a:lnTo>
                  <a:pt x="11663" y="5340"/>
                </a:lnTo>
                <a:lnTo>
                  <a:pt x="11663" y="5348"/>
                </a:lnTo>
                <a:lnTo>
                  <a:pt x="11663" y="5357"/>
                </a:lnTo>
                <a:lnTo>
                  <a:pt x="11663" y="5366"/>
                </a:lnTo>
                <a:lnTo>
                  <a:pt x="11663" y="5375"/>
                </a:lnTo>
                <a:lnTo>
                  <a:pt x="11672" y="5375"/>
                </a:lnTo>
                <a:lnTo>
                  <a:pt x="11681" y="5375"/>
                </a:lnTo>
                <a:lnTo>
                  <a:pt x="11690" y="5366"/>
                </a:lnTo>
                <a:lnTo>
                  <a:pt x="11690" y="5357"/>
                </a:lnTo>
                <a:lnTo>
                  <a:pt x="11698" y="5348"/>
                </a:lnTo>
                <a:lnTo>
                  <a:pt x="11707" y="5340"/>
                </a:lnTo>
                <a:lnTo>
                  <a:pt x="11698" y="5348"/>
                </a:lnTo>
                <a:lnTo>
                  <a:pt x="11698" y="5357"/>
                </a:lnTo>
                <a:lnTo>
                  <a:pt x="11698" y="5366"/>
                </a:lnTo>
                <a:lnTo>
                  <a:pt x="11690" y="5375"/>
                </a:lnTo>
                <a:lnTo>
                  <a:pt x="11681" y="5375"/>
                </a:lnTo>
                <a:lnTo>
                  <a:pt x="11681" y="5384"/>
                </a:lnTo>
                <a:lnTo>
                  <a:pt x="11681" y="5392"/>
                </a:lnTo>
                <a:lnTo>
                  <a:pt x="11690" y="5392"/>
                </a:lnTo>
                <a:lnTo>
                  <a:pt x="11698" y="5392"/>
                </a:lnTo>
                <a:lnTo>
                  <a:pt x="11707" y="5392"/>
                </a:lnTo>
                <a:lnTo>
                  <a:pt x="11716" y="5392"/>
                </a:lnTo>
                <a:lnTo>
                  <a:pt x="11725" y="5392"/>
                </a:lnTo>
                <a:lnTo>
                  <a:pt x="11707" y="5392"/>
                </a:lnTo>
                <a:lnTo>
                  <a:pt x="11707" y="5410"/>
                </a:lnTo>
                <a:lnTo>
                  <a:pt x="11707" y="5419"/>
                </a:lnTo>
                <a:lnTo>
                  <a:pt x="11707" y="5437"/>
                </a:lnTo>
                <a:lnTo>
                  <a:pt x="11707" y="5445"/>
                </a:lnTo>
                <a:lnTo>
                  <a:pt x="11707" y="5454"/>
                </a:lnTo>
                <a:lnTo>
                  <a:pt x="11707" y="5463"/>
                </a:lnTo>
                <a:lnTo>
                  <a:pt x="11707" y="5481"/>
                </a:lnTo>
                <a:lnTo>
                  <a:pt x="11698" y="5507"/>
                </a:lnTo>
                <a:lnTo>
                  <a:pt x="11698" y="5516"/>
                </a:lnTo>
                <a:lnTo>
                  <a:pt x="11707" y="5507"/>
                </a:lnTo>
                <a:lnTo>
                  <a:pt x="11716" y="5507"/>
                </a:lnTo>
                <a:lnTo>
                  <a:pt x="11725" y="5507"/>
                </a:lnTo>
                <a:lnTo>
                  <a:pt x="11734" y="5507"/>
                </a:lnTo>
                <a:lnTo>
                  <a:pt x="11760" y="5507"/>
                </a:lnTo>
                <a:lnTo>
                  <a:pt x="11778" y="5516"/>
                </a:lnTo>
                <a:lnTo>
                  <a:pt x="11804" y="5507"/>
                </a:lnTo>
                <a:lnTo>
                  <a:pt x="11813" y="5498"/>
                </a:lnTo>
                <a:lnTo>
                  <a:pt x="11831" y="5498"/>
                </a:lnTo>
                <a:lnTo>
                  <a:pt x="11848" y="5498"/>
                </a:lnTo>
                <a:lnTo>
                  <a:pt x="11857" y="5490"/>
                </a:lnTo>
                <a:lnTo>
                  <a:pt x="11857" y="5498"/>
                </a:lnTo>
                <a:lnTo>
                  <a:pt x="11848" y="5498"/>
                </a:lnTo>
                <a:lnTo>
                  <a:pt x="11884" y="5525"/>
                </a:lnTo>
                <a:lnTo>
                  <a:pt x="11884" y="5534"/>
                </a:lnTo>
                <a:lnTo>
                  <a:pt x="11893" y="5525"/>
                </a:lnTo>
                <a:lnTo>
                  <a:pt x="11901" y="5525"/>
                </a:lnTo>
                <a:lnTo>
                  <a:pt x="11893" y="5534"/>
                </a:lnTo>
                <a:lnTo>
                  <a:pt x="11884" y="5543"/>
                </a:lnTo>
                <a:lnTo>
                  <a:pt x="11893" y="5551"/>
                </a:lnTo>
                <a:lnTo>
                  <a:pt x="11901" y="5551"/>
                </a:lnTo>
                <a:lnTo>
                  <a:pt x="11901" y="5560"/>
                </a:lnTo>
                <a:lnTo>
                  <a:pt x="11901" y="5569"/>
                </a:lnTo>
                <a:lnTo>
                  <a:pt x="11910" y="5587"/>
                </a:lnTo>
                <a:lnTo>
                  <a:pt x="11919" y="5587"/>
                </a:lnTo>
                <a:lnTo>
                  <a:pt x="11928" y="5595"/>
                </a:lnTo>
                <a:lnTo>
                  <a:pt x="11945" y="5595"/>
                </a:lnTo>
                <a:lnTo>
                  <a:pt x="11954" y="5595"/>
                </a:lnTo>
                <a:lnTo>
                  <a:pt x="11954" y="5587"/>
                </a:lnTo>
                <a:lnTo>
                  <a:pt x="11963" y="5587"/>
                </a:lnTo>
                <a:lnTo>
                  <a:pt x="11963" y="5578"/>
                </a:lnTo>
                <a:lnTo>
                  <a:pt x="11972" y="5569"/>
                </a:lnTo>
                <a:lnTo>
                  <a:pt x="11981" y="5569"/>
                </a:lnTo>
                <a:lnTo>
                  <a:pt x="11998" y="5560"/>
                </a:lnTo>
                <a:lnTo>
                  <a:pt x="12016" y="5560"/>
                </a:lnTo>
                <a:lnTo>
                  <a:pt x="12025" y="5551"/>
                </a:lnTo>
                <a:lnTo>
                  <a:pt x="12034" y="5543"/>
                </a:lnTo>
                <a:lnTo>
                  <a:pt x="12078" y="5534"/>
                </a:lnTo>
                <a:lnTo>
                  <a:pt x="12095" y="5543"/>
                </a:lnTo>
                <a:lnTo>
                  <a:pt x="12104" y="5543"/>
                </a:lnTo>
                <a:lnTo>
                  <a:pt x="12122" y="5534"/>
                </a:lnTo>
                <a:lnTo>
                  <a:pt x="12148" y="5543"/>
                </a:lnTo>
                <a:lnTo>
                  <a:pt x="12157" y="5543"/>
                </a:lnTo>
                <a:lnTo>
                  <a:pt x="12166" y="5534"/>
                </a:lnTo>
                <a:lnTo>
                  <a:pt x="12175" y="5534"/>
                </a:lnTo>
                <a:lnTo>
                  <a:pt x="12193" y="5534"/>
                </a:lnTo>
                <a:lnTo>
                  <a:pt x="12201" y="5543"/>
                </a:lnTo>
                <a:lnTo>
                  <a:pt x="12201" y="5534"/>
                </a:lnTo>
                <a:lnTo>
                  <a:pt x="12219" y="5525"/>
                </a:lnTo>
                <a:lnTo>
                  <a:pt x="12228" y="5498"/>
                </a:lnTo>
                <a:lnTo>
                  <a:pt x="12237" y="5481"/>
                </a:lnTo>
                <a:lnTo>
                  <a:pt x="12263" y="5472"/>
                </a:lnTo>
                <a:lnTo>
                  <a:pt x="12290" y="5472"/>
                </a:lnTo>
                <a:lnTo>
                  <a:pt x="12298" y="5472"/>
                </a:lnTo>
                <a:lnTo>
                  <a:pt x="12298" y="5463"/>
                </a:lnTo>
                <a:lnTo>
                  <a:pt x="12307" y="5463"/>
                </a:lnTo>
                <a:lnTo>
                  <a:pt x="12298" y="5454"/>
                </a:lnTo>
                <a:lnTo>
                  <a:pt x="12298" y="5445"/>
                </a:lnTo>
                <a:lnTo>
                  <a:pt x="12307" y="5445"/>
                </a:lnTo>
                <a:lnTo>
                  <a:pt x="12307" y="5437"/>
                </a:lnTo>
                <a:lnTo>
                  <a:pt x="12307" y="5419"/>
                </a:lnTo>
                <a:lnTo>
                  <a:pt x="12316" y="5419"/>
                </a:lnTo>
                <a:lnTo>
                  <a:pt x="12316" y="5401"/>
                </a:lnTo>
                <a:lnTo>
                  <a:pt x="12334" y="5392"/>
                </a:lnTo>
                <a:lnTo>
                  <a:pt x="12351" y="5384"/>
                </a:lnTo>
                <a:lnTo>
                  <a:pt x="12369" y="5375"/>
                </a:lnTo>
                <a:lnTo>
                  <a:pt x="12369" y="5366"/>
                </a:lnTo>
                <a:lnTo>
                  <a:pt x="12351" y="5357"/>
                </a:lnTo>
                <a:lnTo>
                  <a:pt x="12351" y="5348"/>
                </a:lnTo>
                <a:lnTo>
                  <a:pt x="12342" y="5340"/>
                </a:lnTo>
                <a:lnTo>
                  <a:pt x="12334" y="5313"/>
                </a:lnTo>
                <a:lnTo>
                  <a:pt x="12334" y="5304"/>
                </a:lnTo>
                <a:lnTo>
                  <a:pt x="12351" y="5269"/>
                </a:lnTo>
                <a:lnTo>
                  <a:pt x="12360" y="5260"/>
                </a:lnTo>
                <a:lnTo>
                  <a:pt x="12369" y="5251"/>
                </a:lnTo>
                <a:lnTo>
                  <a:pt x="12387" y="5234"/>
                </a:lnTo>
                <a:lnTo>
                  <a:pt x="12404" y="5207"/>
                </a:lnTo>
                <a:lnTo>
                  <a:pt x="12413" y="5207"/>
                </a:lnTo>
                <a:lnTo>
                  <a:pt x="12422" y="5198"/>
                </a:lnTo>
                <a:lnTo>
                  <a:pt x="12413" y="5189"/>
                </a:lnTo>
                <a:lnTo>
                  <a:pt x="12422" y="5181"/>
                </a:lnTo>
                <a:lnTo>
                  <a:pt x="12431" y="5172"/>
                </a:lnTo>
                <a:lnTo>
                  <a:pt x="12448" y="5163"/>
                </a:lnTo>
                <a:lnTo>
                  <a:pt x="12475" y="5154"/>
                </a:lnTo>
                <a:lnTo>
                  <a:pt x="12510" y="5145"/>
                </a:lnTo>
                <a:lnTo>
                  <a:pt x="12519" y="5145"/>
                </a:lnTo>
                <a:lnTo>
                  <a:pt x="12528" y="5137"/>
                </a:lnTo>
                <a:lnTo>
                  <a:pt x="12581" y="5110"/>
                </a:lnTo>
                <a:lnTo>
                  <a:pt x="12590" y="5101"/>
                </a:lnTo>
                <a:lnTo>
                  <a:pt x="12598" y="5092"/>
                </a:lnTo>
                <a:lnTo>
                  <a:pt x="12598" y="5084"/>
                </a:lnTo>
                <a:lnTo>
                  <a:pt x="12598" y="5075"/>
                </a:lnTo>
                <a:lnTo>
                  <a:pt x="12590" y="5075"/>
                </a:lnTo>
                <a:lnTo>
                  <a:pt x="12590" y="5066"/>
                </a:lnTo>
                <a:lnTo>
                  <a:pt x="12598" y="5066"/>
                </a:lnTo>
                <a:lnTo>
                  <a:pt x="12598" y="5057"/>
                </a:lnTo>
                <a:lnTo>
                  <a:pt x="12590" y="5048"/>
                </a:lnTo>
                <a:lnTo>
                  <a:pt x="12581" y="5031"/>
                </a:lnTo>
                <a:lnTo>
                  <a:pt x="12581" y="5013"/>
                </a:lnTo>
                <a:lnTo>
                  <a:pt x="12581" y="5004"/>
                </a:lnTo>
                <a:lnTo>
                  <a:pt x="12590" y="4986"/>
                </a:lnTo>
                <a:lnTo>
                  <a:pt x="12598" y="4978"/>
                </a:lnTo>
                <a:lnTo>
                  <a:pt x="12634" y="4960"/>
                </a:lnTo>
                <a:lnTo>
                  <a:pt x="12642" y="4951"/>
                </a:lnTo>
                <a:lnTo>
                  <a:pt x="12660" y="4942"/>
                </a:lnTo>
                <a:lnTo>
                  <a:pt x="12660" y="4951"/>
                </a:lnTo>
                <a:lnTo>
                  <a:pt x="12669" y="4951"/>
                </a:lnTo>
                <a:lnTo>
                  <a:pt x="12678" y="4960"/>
                </a:lnTo>
                <a:lnTo>
                  <a:pt x="12695" y="4960"/>
                </a:lnTo>
                <a:lnTo>
                  <a:pt x="12704" y="4969"/>
                </a:lnTo>
                <a:lnTo>
                  <a:pt x="12713" y="4960"/>
                </a:lnTo>
                <a:lnTo>
                  <a:pt x="12722" y="4960"/>
                </a:lnTo>
                <a:lnTo>
                  <a:pt x="12731" y="4960"/>
                </a:lnTo>
                <a:lnTo>
                  <a:pt x="12731" y="4969"/>
                </a:lnTo>
                <a:lnTo>
                  <a:pt x="12740" y="4969"/>
                </a:lnTo>
                <a:lnTo>
                  <a:pt x="12748" y="4969"/>
                </a:lnTo>
                <a:lnTo>
                  <a:pt x="12757" y="4978"/>
                </a:lnTo>
                <a:lnTo>
                  <a:pt x="12775" y="4986"/>
                </a:lnTo>
                <a:lnTo>
                  <a:pt x="12784" y="4986"/>
                </a:lnTo>
                <a:lnTo>
                  <a:pt x="12801" y="4986"/>
                </a:lnTo>
                <a:lnTo>
                  <a:pt x="12810" y="4995"/>
                </a:lnTo>
                <a:lnTo>
                  <a:pt x="12819" y="4986"/>
                </a:lnTo>
                <a:lnTo>
                  <a:pt x="12837" y="4986"/>
                </a:lnTo>
                <a:lnTo>
                  <a:pt x="12837" y="4978"/>
                </a:lnTo>
                <a:lnTo>
                  <a:pt x="12845" y="4978"/>
                </a:lnTo>
                <a:lnTo>
                  <a:pt x="12845" y="4969"/>
                </a:lnTo>
                <a:lnTo>
                  <a:pt x="12854" y="4969"/>
                </a:lnTo>
                <a:lnTo>
                  <a:pt x="12863" y="4960"/>
                </a:lnTo>
                <a:lnTo>
                  <a:pt x="12889" y="4942"/>
                </a:lnTo>
                <a:lnTo>
                  <a:pt x="12889" y="4934"/>
                </a:lnTo>
                <a:lnTo>
                  <a:pt x="12907" y="4934"/>
                </a:lnTo>
                <a:lnTo>
                  <a:pt x="12925" y="4925"/>
                </a:lnTo>
                <a:lnTo>
                  <a:pt x="12942" y="4916"/>
                </a:lnTo>
                <a:lnTo>
                  <a:pt x="12951" y="4916"/>
                </a:lnTo>
                <a:lnTo>
                  <a:pt x="12969" y="4898"/>
                </a:lnTo>
                <a:lnTo>
                  <a:pt x="12987" y="4881"/>
                </a:lnTo>
                <a:lnTo>
                  <a:pt x="13004" y="4872"/>
                </a:lnTo>
                <a:lnTo>
                  <a:pt x="13013" y="4872"/>
                </a:lnTo>
                <a:lnTo>
                  <a:pt x="13031" y="4881"/>
                </a:lnTo>
                <a:lnTo>
                  <a:pt x="13039" y="4881"/>
                </a:lnTo>
                <a:lnTo>
                  <a:pt x="13075" y="4898"/>
                </a:lnTo>
                <a:lnTo>
                  <a:pt x="13092" y="4907"/>
                </a:lnTo>
                <a:lnTo>
                  <a:pt x="13110" y="4916"/>
                </a:lnTo>
                <a:lnTo>
                  <a:pt x="13110" y="4925"/>
                </a:lnTo>
                <a:lnTo>
                  <a:pt x="13119" y="4951"/>
                </a:lnTo>
                <a:lnTo>
                  <a:pt x="13128" y="4969"/>
                </a:lnTo>
                <a:lnTo>
                  <a:pt x="13128" y="4978"/>
                </a:lnTo>
                <a:lnTo>
                  <a:pt x="13128" y="4986"/>
                </a:lnTo>
                <a:lnTo>
                  <a:pt x="13128" y="4995"/>
                </a:lnTo>
                <a:lnTo>
                  <a:pt x="13128" y="5004"/>
                </a:lnTo>
                <a:lnTo>
                  <a:pt x="13137" y="5004"/>
                </a:lnTo>
                <a:lnTo>
                  <a:pt x="13145" y="5004"/>
                </a:lnTo>
                <a:lnTo>
                  <a:pt x="13145" y="5013"/>
                </a:lnTo>
                <a:lnTo>
                  <a:pt x="13154" y="5013"/>
                </a:lnTo>
                <a:lnTo>
                  <a:pt x="13163" y="5022"/>
                </a:lnTo>
                <a:lnTo>
                  <a:pt x="13181" y="5039"/>
                </a:lnTo>
                <a:lnTo>
                  <a:pt x="13181" y="5048"/>
                </a:lnTo>
                <a:lnTo>
                  <a:pt x="13172" y="5048"/>
                </a:lnTo>
                <a:lnTo>
                  <a:pt x="13181" y="5048"/>
                </a:lnTo>
                <a:lnTo>
                  <a:pt x="13189" y="5048"/>
                </a:lnTo>
                <a:lnTo>
                  <a:pt x="13207" y="5057"/>
                </a:lnTo>
                <a:lnTo>
                  <a:pt x="13215" y="5057"/>
                </a:lnTo>
                <a:lnTo>
                  <a:pt x="13224" y="5084"/>
                </a:lnTo>
                <a:lnTo>
                  <a:pt x="13241" y="5092"/>
                </a:lnTo>
                <a:lnTo>
                  <a:pt x="13250" y="5101"/>
                </a:lnTo>
                <a:lnTo>
                  <a:pt x="13285" y="5137"/>
                </a:lnTo>
                <a:lnTo>
                  <a:pt x="13303" y="5137"/>
                </a:lnTo>
                <a:lnTo>
                  <a:pt x="13312" y="5145"/>
                </a:lnTo>
                <a:lnTo>
                  <a:pt x="13312" y="5154"/>
                </a:lnTo>
                <a:lnTo>
                  <a:pt x="13321" y="5154"/>
                </a:lnTo>
                <a:lnTo>
                  <a:pt x="13330" y="5154"/>
                </a:lnTo>
                <a:lnTo>
                  <a:pt x="13330" y="5145"/>
                </a:lnTo>
                <a:lnTo>
                  <a:pt x="13338" y="5154"/>
                </a:lnTo>
                <a:lnTo>
                  <a:pt x="13356" y="5154"/>
                </a:lnTo>
                <a:lnTo>
                  <a:pt x="13365" y="5154"/>
                </a:lnTo>
                <a:lnTo>
                  <a:pt x="13374" y="5163"/>
                </a:lnTo>
                <a:lnTo>
                  <a:pt x="13391" y="5189"/>
                </a:lnTo>
                <a:lnTo>
                  <a:pt x="13400" y="5189"/>
                </a:lnTo>
                <a:lnTo>
                  <a:pt x="13409" y="5189"/>
                </a:lnTo>
                <a:lnTo>
                  <a:pt x="13418" y="5198"/>
                </a:lnTo>
                <a:lnTo>
                  <a:pt x="13409" y="5207"/>
                </a:lnTo>
                <a:lnTo>
                  <a:pt x="13418" y="5207"/>
                </a:lnTo>
                <a:lnTo>
                  <a:pt x="13427" y="5207"/>
                </a:lnTo>
                <a:lnTo>
                  <a:pt x="13444" y="5207"/>
                </a:lnTo>
                <a:lnTo>
                  <a:pt x="13453" y="5216"/>
                </a:lnTo>
                <a:lnTo>
                  <a:pt x="13453" y="5225"/>
                </a:lnTo>
                <a:lnTo>
                  <a:pt x="13462" y="5225"/>
                </a:lnTo>
                <a:lnTo>
                  <a:pt x="13453" y="5234"/>
                </a:lnTo>
                <a:lnTo>
                  <a:pt x="13453" y="5242"/>
                </a:lnTo>
                <a:lnTo>
                  <a:pt x="13480" y="5251"/>
                </a:lnTo>
                <a:lnTo>
                  <a:pt x="13488" y="5260"/>
                </a:lnTo>
                <a:lnTo>
                  <a:pt x="13506" y="5260"/>
                </a:lnTo>
                <a:lnTo>
                  <a:pt x="13515" y="5269"/>
                </a:lnTo>
                <a:lnTo>
                  <a:pt x="13524" y="5295"/>
                </a:lnTo>
                <a:lnTo>
                  <a:pt x="13533" y="5313"/>
                </a:lnTo>
                <a:lnTo>
                  <a:pt x="13541" y="5340"/>
                </a:lnTo>
                <a:lnTo>
                  <a:pt x="13541" y="5348"/>
                </a:lnTo>
                <a:lnTo>
                  <a:pt x="13550" y="5348"/>
                </a:lnTo>
                <a:lnTo>
                  <a:pt x="13550" y="5366"/>
                </a:lnTo>
                <a:lnTo>
                  <a:pt x="13541" y="5366"/>
                </a:lnTo>
                <a:lnTo>
                  <a:pt x="13533" y="5375"/>
                </a:lnTo>
                <a:lnTo>
                  <a:pt x="13524" y="5375"/>
                </a:lnTo>
                <a:lnTo>
                  <a:pt x="13524" y="5384"/>
                </a:lnTo>
                <a:lnTo>
                  <a:pt x="13524" y="5392"/>
                </a:lnTo>
                <a:lnTo>
                  <a:pt x="13524" y="5410"/>
                </a:lnTo>
                <a:lnTo>
                  <a:pt x="13515" y="5410"/>
                </a:lnTo>
                <a:lnTo>
                  <a:pt x="13506" y="5419"/>
                </a:lnTo>
                <a:lnTo>
                  <a:pt x="13506" y="5428"/>
                </a:lnTo>
                <a:lnTo>
                  <a:pt x="13515" y="5437"/>
                </a:lnTo>
                <a:lnTo>
                  <a:pt x="13541" y="5437"/>
                </a:lnTo>
                <a:lnTo>
                  <a:pt x="13541" y="5428"/>
                </a:lnTo>
                <a:lnTo>
                  <a:pt x="13550" y="5410"/>
                </a:lnTo>
                <a:lnTo>
                  <a:pt x="13577" y="5401"/>
                </a:lnTo>
                <a:lnTo>
                  <a:pt x="13577" y="5392"/>
                </a:lnTo>
                <a:lnTo>
                  <a:pt x="13577" y="5375"/>
                </a:lnTo>
                <a:lnTo>
                  <a:pt x="13577" y="5366"/>
                </a:lnTo>
                <a:lnTo>
                  <a:pt x="13585" y="5357"/>
                </a:lnTo>
                <a:lnTo>
                  <a:pt x="13603" y="5348"/>
                </a:lnTo>
                <a:lnTo>
                  <a:pt x="13612" y="5357"/>
                </a:lnTo>
                <a:lnTo>
                  <a:pt x="13621" y="5348"/>
                </a:lnTo>
                <a:lnTo>
                  <a:pt x="13612" y="5340"/>
                </a:lnTo>
                <a:lnTo>
                  <a:pt x="13612" y="5313"/>
                </a:lnTo>
                <a:lnTo>
                  <a:pt x="13603" y="5304"/>
                </a:lnTo>
                <a:lnTo>
                  <a:pt x="13594" y="5295"/>
                </a:lnTo>
                <a:lnTo>
                  <a:pt x="13577" y="5295"/>
                </a:lnTo>
                <a:lnTo>
                  <a:pt x="13568" y="5287"/>
                </a:lnTo>
                <a:lnTo>
                  <a:pt x="13568" y="5269"/>
                </a:lnTo>
                <a:lnTo>
                  <a:pt x="13585" y="5251"/>
                </a:lnTo>
                <a:lnTo>
                  <a:pt x="13594" y="5234"/>
                </a:lnTo>
                <a:lnTo>
                  <a:pt x="13603" y="5225"/>
                </a:lnTo>
                <a:lnTo>
                  <a:pt x="13612" y="5216"/>
                </a:lnTo>
                <a:lnTo>
                  <a:pt x="13621" y="5216"/>
                </a:lnTo>
                <a:lnTo>
                  <a:pt x="13621" y="5225"/>
                </a:lnTo>
                <a:lnTo>
                  <a:pt x="13630" y="5225"/>
                </a:lnTo>
                <a:lnTo>
                  <a:pt x="13638" y="5234"/>
                </a:lnTo>
                <a:lnTo>
                  <a:pt x="13674" y="5234"/>
                </a:lnTo>
                <a:lnTo>
                  <a:pt x="13682" y="5269"/>
                </a:lnTo>
                <a:lnTo>
                  <a:pt x="13700" y="5278"/>
                </a:lnTo>
                <a:lnTo>
                  <a:pt x="13709" y="5278"/>
                </a:lnTo>
                <a:lnTo>
                  <a:pt x="13709" y="5269"/>
                </a:lnTo>
                <a:lnTo>
                  <a:pt x="13709" y="5260"/>
                </a:lnTo>
                <a:lnTo>
                  <a:pt x="13718" y="5251"/>
                </a:lnTo>
                <a:lnTo>
                  <a:pt x="13718" y="5242"/>
                </a:lnTo>
                <a:lnTo>
                  <a:pt x="13700" y="5225"/>
                </a:lnTo>
                <a:lnTo>
                  <a:pt x="13682" y="5216"/>
                </a:lnTo>
                <a:lnTo>
                  <a:pt x="13674" y="5207"/>
                </a:lnTo>
                <a:lnTo>
                  <a:pt x="13638" y="5189"/>
                </a:lnTo>
                <a:lnTo>
                  <a:pt x="13630" y="5181"/>
                </a:lnTo>
                <a:lnTo>
                  <a:pt x="13612" y="5172"/>
                </a:lnTo>
                <a:lnTo>
                  <a:pt x="13577" y="5154"/>
                </a:lnTo>
                <a:lnTo>
                  <a:pt x="13533" y="5137"/>
                </a:lnTo>
                <a:lnTo>
                  <a:pt x="13524" y="5128"/>
                </a:lnTo>
                <a:lnTo>
                  <a:pt x="13524" y="5119"/>
                </a:lnTo>
                <a:lnTo>
                  <a:pt x="13533" y="5110"/>
                </a:lnTo>
                <a:lnTo>
                  <a:pt x="13541" y="5110"/>
                </a:lnTo>
                <a:lnTo>
                  <a:pt x="13550" y="5101"/>
                </a:lnTo>
                <a:lnTo>
                  <a:pt x="13541" y="5092"/>
                </a:lnTo>
                <a:lnTo>
                  <a:pt x="13533" y="5092"/>
                </a:lnTo>
                <a:lnTo>
                  <a:pt x="13488" y="5092"/>
                </a:lnTo>
                <a:lnTo>
                  <a:pt x="13471" y="5092"/>
                </a:lnTo>
                <a:lnTo>
                  <a:pt x="13453" y="5084"/>
                </a:lnTo>
                <a:lnTo>
                  <a:pt x="13427" y="5066"/>
                </a:lnTo>
                <a:lnTo>
                  <a:pt x="13400" y="5039"/>
                </a:lnTo>
                <a:lnTo>
                  <a:pt x="13383" y="5022"/>
                </a:lnTo>
                <a:lnTo>
                  <a:pt x="13383" y="5013"/>
                </a:lnTo>
                <a:lnTo>
                  <a:pt x="13374" y="4978"/>
                </a:lnTo>
                <a:lnTo>
                  <a:pt x="13365" y="4960"/>
                </a:lnTo>
                <a:lnTo>
                  <a:pt x="13356" y="4951"/>
                </a:lnTo>
                <a:lnTo>
                  <a:pt x="13347" y="4942"/>
                </a:lnTo>
                <a:lnTo>
                  <a:pt x="13338" y="4934"/>
                </a:lnTo>
                <a:lnTo>
                  <a:pt x="13303" y="4916"/>
                </a:lnTo>
                <a:lnTo>
                  <a:pt x="13285" y="4907"/>
                </a:lnTo>
                <a:lnTo>
                  <a:pt x="13277" y="4898"/>
                </a:lnTo>
                <a:lnTo>
                  <a:pt x="13268" y="4889"/>
                </a:lnTo>
                <a:lnTo>
                  <a:pt x="13259" y="4872"/>
                </a:lnTo>
                <a:lnTo>
                  <a:pt x="13259" y="4845"/>
                </a:lnTo>
                <a:lnTo>
                  <a:pt x="13259" y="4836"/>
                </a:lnTo>
                <a:lnTo>
                  <a:pt x="13268" y="4836"/>
                </a:lnTo>
                <a:lnTo>
                  <a:pt x="13277" y="4836"/>
                </a:lnTo>
                <a:lnTo>
                  <a:pt x="13277" y="4828"/>
                </a:lnTo>
                <a:lnTo>
                  <a:pt x="13277" y="4819"/>
                </a:lnTo>
                <a:lnTo>
                  <a:pt x="13268" y="4819"/>
                </a:lnTo>
                <a:lnTo>
                  <a:pt x="13259" y="4801"/>
                </a:lnTo>
                <a:lnTo>
                  <a:pt x="13259" y="4792"/>
                </a:lnTo>
                <a:lnTo>
                  <a:pt x="13259" y="4784"/>
                </a:lnTo>
                <a:lnTo>
                  <a:pt x="13259" y="4775"/>
                </a:lnTo>
                <a:lnTo>
                  <a:pt x="13268" y="4775"/>
                </a:lnTo>
                <a:lnTo>
                  <a:pt x="13277" y="4766"/>
                </a:lnTo>
                <a:lnTo>
                  <a:pt x="13268" y="4775"/>
                </a:lnTo>
                <a:lnTo>
                  <a:pt x="13277" y="4775"/>
                </a:lnTo>
                <a:lnTo>
                  <a:pt x="13285" y="4775"/>
                </a:lnTo>
                <a:lnTo>
                  <a:pt x="13294" y="4766"/>
                </a:lnTo>
                <a:lnTo>
                  <a:pt x="13303" y="4766"/>
                </a:lnTo>
                <a:lnTo>
                  <a:pt x="13312" y="4757"/>
                </a:lnTo>
                <a:lnTo>
                  <a:pt x="13321" y="4757"/>
                </a:lnTo>
                <a:lnTo>
                  <a:pt x="13321" y="4748"/>
                </a:lnTo>
                <a:lnTo>
                  <a:pt x="13330" y="4748"/>
                </a:lnTo>
                <a:lnTo>
                  <a:pt x="13347" y="4757"/>
                </a:lnTo>
                <a:lnTo>
                  <a:pt x="13356" y="4748"/>
                </a:lnTo>
                <a:lnTo>
                  <a:pt x="13374" y="4757"/>
                </a:lnTo>
                <a:lnTo>
                  <a:pt x="13365" y="4766"/>
                </a:lnTo>
                <a:lnTo>
                  <a:pt x="13356" y="4766"/>
                </a:lnTo>
                <a:lnTo>
                  <a:pt x="13356" y="4775"/>
                </a:lnTo>
                <a:lnTo>
                  <a:pt x="13347" y="4775"/>
                </a:lnTo>
                <a:lnTo>
                  <a:pt x="13356" y="4801"/>
                </a:lnTo>
                <a:lnTo>
                  <a:pt x="13356" y="4810"/>
                </a:lnTo>
                <a:lnTo>
                  <a:pt x="13365" y="4819"/>
                </a:lnTo>
                <a:lnTo>
                  <a:pt x="13374" y="4836"/>
                </a:lnTo>
                <a:lnTo>
                  <a:pt x="13383" y="4836"/>
                </a:lnTo>
                <a:lnTo>
                  <a:pt x="13391" y="4828"/>
                </a:lnTo>
                <a:lnTo>
                  <a:pt x="13391" y="4819"/>
                </a:lnTo>
                <a:lnTo>
                  <a:pt x="13400" y="4801"/>
                </a:lnTo>
                <a:lnTo>
                  <a:pt x="13409" y="4792"/>
                </a:lnTo>
                <a:lnTo>
                  <a:pt x="13409" y="4784"/>
                </a:lnTo>
                <a:lnTo>
                  <a:pt x="13418" y="4784"/>
                </a:lnTo>
                <a:lnTo>
                  <a:pt x="13427" y="4792"/>
                </a:lnTo>
                <a:lnTo>
                  <a:pt x="13435" y="4801"/>
                </a:lnTo>
                <a:lnTo>
                  <a:pt x="13453" y="4810"/>
                </a:lnTo>
                <a:lnTo>
                  <a:pt x="13453" y="4819"/>
                </a:lnTo>
                <a:lnTo>
                  <a:pt x="13453" y="4836"/>
                </a:lnTo>
                <a:lnTo>
                  <a:pt x="13453" y="4845"/>
                </a:lnTo>
                <a:lnTo>
                  <a:pt x="13462" y="4854"/>
                </a:lnTo>
                <a:lnTo>
                  <a:pt x="13480" y="4872"/>
                </a:lnTo>
                <a:lnTo>
                  <a:pt x="13488" y="4881"/>
                </a:lnTo>
                <a:lnTo>
                  <a:pt x="13497" y="4881"/>
                </a:lnTo>
                <a:lnTo>
                  <a:pt x="13488" y="4881"/>
                </a:lnTo>
                <a:lnTo>
                  <a:pt x="13480" y="4881"/>
                </a:lnTo>
                <a:lnTo>
                  <a:pt x="13471" y="4881"/>
                </a:lnTo>
                <a:lnTo>
                  <a:pt x="13471" y="4889"/>
                </a:lnTo>
                <a:lnTo>
                  <a:pt x="13497" y="4916"/>
                </a:lnTo>
                <a:lnTo>
                  <a:pt x="13506" y="4925"/>
                </a:lnTo>
                <a:lnTo>
                  <a:pt x="13524" y="4934"/>
                </a:lnTo>
                <a:lnTo>
                  <a:pt x="13533" y="4942"/>
                </a:lnTo>
                <a:lnTo>
                  <a:pt x="13533" y="4951"/>
                </a:lnTo>
                <a:lnTo>
                  <a:pt x="13541" y="4951"/>
                </a:lnTo>
                <a:lnTo>
                  <a:pt x="13550" y="4951"/>
                </a:lnTo>
                <a:lnTo>
                  <a:pt x="13559" y="4951"/>
                </a:lnTo>
                <a:lnTo>
                  <a:pt x="13577" y="4960"/>
                </a:lnTo>
                <a:lnTo>
                  <a:pt x="13603" y="4960"/>
                </a:lnTo>
                <a:lnTo>
                  <a:pt x="13612" y="4978"/>
                </a:lnTo>
                <a:lnTo>
                  <a:pt x="13630" y="4986"/>
                </a:lnTo>
                <a:lnTo>
                  <a:pt x="13647" y="5004"/>
                </a:lnTo>
                <a:lnTo>
                  <a:pt x="13656" y="5004"/>
                </a:lnTo>
                <a:lnTo>
                  <a:pt x="13656" y="5013"/>
                </a:lnTo>
                <a:lnTo>
                  <a:pt x="13621" y="4995"/>
                </a:lnTo>
                <a:lnTo>
                  <a:pt x="13612" y="4995"/>
                </a:lnTo>
                <a:lnTo>
                  <a:pt x="13630" y="5004"/>
                </a:lnTo>
                <a:lnTo>
                  <a:pt x="13647" y="5013"/>
                </a:lnTo>
                <a:lnTo>
                  <a:pt x="13665" y="5013"/>
                </a:lnTo>
                <a:lnTo>
                  <a:pt x="13691" y="5031"/>
                </a:lnTo>
                <a:lnTo>
                  <a:pt x="13700" y="5039"/>
                </a:lnTo>
                <a:lnTo>
                  <a:pt x="13718" y="5048"/>
                </a:lnTo>
                <a:lnTo>
                  <a:pt x="13727" y="5048"/>
                </a:lnTo>
                <a:lnTo>
                  <a:pt x="13727" y="5057"/>
                </a:lnTo>
                <a:lnTo>
                  <a:pt x="13744" y="5066"/>
                </a:lnTo>
                <a:lnTo>
                  <a:pt x="13762" y="5084"/>
                </a:lnTo>
                <a:lnTo>
                  <a:pt x="13771" y="5092"/>
                </a:lnTo>
                <a:lnTo>
                  <a:pt x="13780" y="5101"/>
                </a:lnTo>
                <a:lnTo>
                  <a:pt x="13788" y="5101"/>
                </a:lnTo>
                <a:lnTo>
                  <a:pt x="13797" y="5101"/>
                </a:lnTo>
                <a:lnTo>
                  <a:pt x="13797" y="5119"/>
                </a:lnTo>
                <a:lnTo>
                  <a:pt x="13788" y="5128"/>
                </a:lnTo>
                <a:lnTo>
                  <a:pt x="13788" y="5137"/>
                </a:lnTo>
                <a:lnTo>
                  <a:pt x="13788" y="5145"/>
                </a:lnTo>
                <a:lnTo>
                  <a:pt x="13788" y="5154"/>
                </a:lnTo>
                <a:lnTo>
                  <a:pt x="13788" y="5163"/>
                </a:lnTo>
                <a:lnTo>
                  <a:pt x="13788" y="5181"/>
                </a:lnTo>
                <a:lnTo>
                  <a:pt x="13780" y="5189"/>
                </a:lnTo>
                <a:lnTo>
                  <a:pt x="13780" y="5207"/>
                </a:lnTo>
                <a:lnTo>
                  <a:pt x="13788" y="5216"/>
                </a:lnTo>
                <a:lnTo>
                  <a:pt x="13788" y="5225"/>
                </a:lnTo>
                <a:lnTo>
                  <a:pt x="13780" y="5225"/>
                </a:lnTo>
                <a:lnTo>
                  <a:pt x="13780" y="5234"/>
                </a:lnTo>
                <a:lnTo>
                  <a:pt x="13788" y="5242"/>
                </a:lnTo>
                <a:lnTo>
                  <a:pt x="13815" y="5260"/>
                </a:lnTo>
                <a:lnTo>
                  <a:pt x="13824" y="5269"/>
                </a:lnTo>
                <a:lnTo>
                  <a:pt x="13824" y="5278"/>
                </a:lnTo>
                <a:lnTo>
                  <a:pt x="13824" y="5287"/>
                </a:lnTo>
                <a:lnTo>
                  <a:pt x="13832" y="5295"/>
                </a:lnTo>
                <a:lnTo>
                  <a:pt x="13841" y="5304"/>
                </a:lnTo>
                <a:lnTo>
                  <a:pt x="13850" y="5322"/>
                </a:lnTo>
                <a:lnTo>
                  <a:pt x="13859" y="5322"/>
                </a:lnTo>
                <a:lnTo>
                  <a:pt x="13868" y="5331"/>
                </a:lnTo>
                <a:lnTo>
                  <a:pt x="13877" y="5340"/>
                </a:lnTo>
                <a:lnTo>
                  <a:pt x="13877" y="5348"/>
                </a:lnTo>
                <a:lnTo>
                  <a:pt x="13885" y="5348"/>
                </a:lnTo>
                <a:lnTo>
                  <a:pt x="13894" y="5348"/>
                </a:lnTo>
                <a:lnTo>
                  <a:pt x="13903" y="5348"/>
                </a:lnTo>
                <a:lnTo>
                  <a:pt x="13912" y="5348"/>
                </a:lnTo>
                <a:lnTo>
                  <a:pt x="13912" y="5357"/>
                </a:lnTo>
                <a:lnTo>
                  <a:pt x="13903" y="5357"/>
                </a:lnTo>
                <a:lnTo>
                  <a:pt x="13894" y="5348"/>
                </a:lnTo>
                <a:lnTo>
                  <a:pt x="13885" y="5357"/>
                </a:lnTo>
                <a:lnTo>
                  <a:pt x="13885" y="5366"/>
                </a:lnTo>
                <a:lnTo>
                  <a:pt x="13894" y="5366"/>
                </a:lnTo>
                <a:lnTo>
                  <a:pt x="13903" y="5375"/>
                </a:lnTo>
                <a:lnTo>
                  <a:pt x="13903" y="5392"/>
                </a:lnTo>
                <a:lnTo>
                  <a:pt x="13912" y="5401"/>
                </a:lnTo>
                <a:lnTo>
                  <a:pt x="13921" y="5401"/>
                </a:lnTo>
                <a:lnTo>
                  <a:pt x="13921" y="5392"/>
                </a:lnTo>
                <a:lnTo>
                  <a:pt x="13930" y="5392"/>
                </a:lnTo>
                <a:lnTo>
                  <a:pt x="13930" y="5401"/>
                </a:lnTo>
                <a:lnTo>
                  <a:pt x="13938" y="5401"/>
                </a:lnTo>
                <a:lnTo>
                  <a:pt x="13947" y="5401"/>
                </a:lnTo>
                <a:lnTo>
                  <a:pt x="13956" y="5401"/>
                </a:lnTo>
                <a:lnTo>
                  <a:pt x="13974" y="5401"/>
                </a:lnTo>
                <a:lnTo>
                  <a:pt x="13991" y="5401"/>
                </a:lnTo>
                <a:lnTo>
                  <a:pt x="14000" y="5401"/>
                </a:lnTo>
                <a:lnTo>
                  <a:pt x="14009" y="5392"/>
                </a:lnTo>
                <a:lnTo>
                  <a:pt x="14018" y="5401"/>
                </a:lnTo>
                <a:lnTo>
                  <a:pt x="14027" y="5410"/>
                </a:lnTo>
                <a:lnTo>
                  <a:pt x="14035" y="5410"/>
                </a:lnTo>
                <a:lnTo>
                  <a:pt x="14044" y="5419"/>
                </a:lnTo>
                <a:lnTo>
                  <a:pt x="14044" y="5410"/>
                </a:lnTo>
                <a:lnTo>
                  <a:pt x="14053" y="5419"/>
                </a:lnTo>
                <a:lnTo>
                  <a:pt x="14062" y="5419"/>
                </a:lnTo>
                <a:lnTo>
                  <a:pt x="14062" y="5428"/>
                </a:lnTo>
                <a:lnTo>
                  <a:pt x="14053" y="5428"/>
                </a:lnTo>
                <a:lnTo>
                  <a:pt x="14044" y="5428"/>
                </a:lnTo>
                <a:lnTo>
                  <a:pt x="14035" y="5428"/>
                </a:lnTo>
                <a:lnTo>
                  <a:pt x="14044" y="5428"/>
                </a:lnTo>
                <a:lnTo>
                  <a:pt x="14044" y="5437"/>
                </a:lnTo>
                <a:lnTo>
                  <a:pt x="14035" y="5437"/>
                </a:lnTo>
                <a:lnTo>
                  <a:pt x="14027" y="5428"/>
                </a:lnTo>
                <a:lnTo>
                  <a:pt x="14018" y="5419"/>
                </a:lnTo>
                <a:lnTo>
                  <a:pt x="13991" y="5419"/>
                </a:lnTo>
                <a:lnTo>
                  <a:pt x="13974" y="5401"/>
                </a:lnTo>
                <a:lnTo>
                  <a:pt x="13965" y="5401"/>
                </a:lnTo>
                <a:lnTo>
                  <a:pt x="13956" y="5410"/>
                </a:lnTo>
                <a:lnTo>
                  <a:pt x="13947" y="5419"/>
                </a:lnTo>
                <a:lnTo>
                  <a:pt x="13938" y="5419"/>
                </a:lnTo>
                <a:lnTo>
                  <a:pt x="13930" y="5419"/>
                </a:lnTo>
                <a:lnTo>
                  <a:pt x="13921" y="5428"/>
                </a:lnTo>
                <a:lnTo>
                  <a:pt x="13912" y="5437"/>
                </a:lnTo>
                <a:lnTo>
                  <a:pt x="13912" y="5445"/>
                </a:lnTo>
                <a:lnTo>
                  <a:pt x="13921" y="5454"/>
                </a:lnTo>
                <a:lnTo>
                  <a:pt x="13921" y="5463"/>
                </a:lnTo>
                <a:lnTo>
                  <a:pt x="13930" y="5463"/>
                </a:lnTo>
                <a:lnTo>
                  <a:pt x="13938" y="5472"/>
                </a:lnTo>
                <a:lnTo>
                  <a:pt x="13947" y="5481"/>
                </a:lnTo>
                <a:lnTo>
                  <a:pt x="13947" y="5490"/>
                </a:lnTo>
                <a:lnTo>
                  <a:pt x="13947" y="5498"/>
                </a:lnTo>
                <a:lnTo>
                  <a:pt x="13947" y="5507"/>
                </a:lnTo>
                <a:lnTo>
                  <a:pt x="13956" y="5525"/>
                </a:lnTo>
                <a:lnTo>
                  <a:pt x="13965" y="5543"/>
                </a:lnTo>
                <a:lnTo>
                  <a:pt x="13965" y="5534"/>
                </a:lnTo>
                <a:lnTo>
                  <a:pt x="13974" y="5525"/>
                </a:lnTo>
                <a:lnTo>
                  <a:pt x="13974" y="5516"/>
                </a:lnTo>
                <a:lnTo>
                  <a:pt x="13982" y="5516"/>
                </a:lnTo>
                <a:lnTo>
                  <a:pt x="13982" y="5525"/>
                </a:lnTo>
                <a:lnTo>
                  <a:pt x="13991" y="5525"/>
                </a:lnTo>
                <a:lnTo>
                  <a:pt x="14000" y="5543"/>
                </a:lnTo>
                <a:lnTo>
                  <a:pt x="14000" y="5551"/>
                </a:lnTo>
                <a:lnTo>
                  <a:pt x="14000" y="5560"/>
                </a:lnTo>
                <a:lnTo>
                  <a:pt x="14009" y="5560"/>
                </a:lnTo>
                <a:lnTo>
                  <a:pt x="14009" y="5551"/>
                </a:lnTo>
                <a:lnTo>
                  <a:pt x="14018" y="5534"/>
                </a:lnTo>
                <a:lnTo>
                  <a:pt x="14027" y="5534"/>
                </a:lnTo>
                <a:lnTo>
                  <a:pt x="14035" y="5534"/>
                </a:lnTo>
                <a:lnTo>
                  <a:pt x="14035" y="5543"/>
                </a:lnTo>
                <a:lnTo>
                  <a:pt x="14044" y="5560"/>
                </a:lnTo>
                <a:lnTo>
                  <a:pt x="14053" y="5560"/>
                </a:lnTo>
                <a:lnTo>
                  <a:pt x="14062" y="5560"/>
                </a:lnTo>
                <a:lnTo>
                  <a:pt x="14053" y="5551"/>
                </a:lnTo>
                <a:lnTo>
                  <a:pt x="14053" y="5534"/>
                </a:lnTo>
                <a:lnTo>
                  <a:pt x="14044" y="5516"/>
                </a:lnTo>
                <a:lnTo>
                  <a:pt x="14035" y="5490"/>
                </a:lnTo>
                <a:lnTo>
                  <a:pt x="14027" y="5481"/>
                </a:lnTo>
                <a:lnTo>
                  <a:pt x="14027" y="5472"/>
                </a:lnTo>
                <a:lnTo>
                  <a:pt x="14035" y="5472"/>
                </a:lnTo>
                <a:lnTo>
                  <a:pt x="14044" y="5472"/>
                </a:lnTo>
                <a:lnTo>
                  <a:pt x="14044" y="5481"/>
                </a:lnTo>
                <a:lnTo>
                  <a:pt x="14053" y="5481"/>
                </a:lnTo>
                <a:lnTo>
                  <a:pt x="14053" y="5490"/>
                </a:lnTo>
                <a:lnTo>
                  <a:pt x="14062" y="5490"/>
                </a:lnTo>
                <a:lnTo>
                  <a:pt x="14080" y="5481"/>
                </a:lnTo>
                <a:lnTo>
                  <a:pt x="14080" y="5472"/>
                </a:lnTo>
                <a:lnTo>
                  <a:pt x="14071" y="5463"/>
                </a:lnTo>
                <a:lnTo>
                  <a:pt x="14062" y="5463"/>
                </a:lnTo>
                <a:lnTo>
                  <a:pt x="14062" y="5454"/>
                </a:lnTo>
                <a:lnTo>
                  <a:pt x="14053" y="5445"/>
                </a:lnTo>
                <a:lnTo>
                  <a:pt x="14053" y="5437"/>
                </a:lnTo>
                <a:lnTo>
                  <a:pt x="14062" y="5437"/>
                </a:lnTo>
                <a:lnTo>
                  <a:pt x="14080" y="5437"/>
                </a:lnTo>
                <a:lnTo>
                  <a:pt x="14088" y="5428"/>
                </a:lnTo>
                <a:lnTo>
                  <a:pt x="14097" y="5445"/>
                </a:lnTo>
                <a:lnTo>
                  <a:pt x="14115" y="5454"/>
                </a:lnTo>
                <a:lnTo>
                  <a:pt x="14115" y="5463"/>
                </a:lnTo>
                <a:lnTo>
                  <a:pt x="14124" y="5463"/>
                </a:lnTo>
                <a:lnTo>
                  <a:pt x="14124" y="5454"/>
                </a:lnTo>
                <a:lnTo>
                  <a:pt x="14124" y="5445"/>
                </a:lnTo>
                <a:lnTo>
                  <a:pt x="14124" y="5437"/>
                </a:lnTo>
                <a:lnTo>
                  <a:pt x="14124" y="5419"/>
                </a:lnTo>
                <a:lnTo>
                  <a:pt x="14124" y="5410"/>
                </a:lnTo>
                <a:lnTo>
                  <a:pt x="14115" y="5410"/>
                </a:lnTo>
                <a:lnTo>
                  <a:pt x="14106" y="5401"/>
                </a:lnTo>
                <a:lnTo>
                  <a:pt x="14097" y="5401"/>
                </a:lnTo>
                <a:lnTo>
                  <a:pt x="14088" y="5392"/>
                </a:lnTo>
                <a:lnTo>
                  <a:pt x="14071" y="5384"/>
                </a:lnTo>
                <a:lnTo>
                  <a:pt x="14062" y="5375"/>
                </a:lnTo>
                <a:lnTo>
                  <a:pt x="14053" y="5366"/>
                </a:lnTo>
                <a:lnTo>
                  <a:pt x="14027" y="5366"/>
                </a:lnTo>
                <a:lnTo>
                  <a:pt x="14027" y="5357"/>
                </a:lnTo>
                <a:lnTo>
                  <a:pt x="14018" y="5357"/>
                </a:lnTo>
                <a:lnTo>
                  <a:pt x="14027" y="5357"/>
                </a:lnTo>
                <a:lnTo>
                  <a:pt x="14035" y="5357"/>
                </a:lnTo>
                <a:lnTo>
                  <a:pt x="14044" y="5348"/>
                </a:lnTo>
                <a:lnTo>
                  <a:pt x="14053" y="5340"/>
                </a:lnTo>
                <a:lnTo>
                  <a:pt x="14044" y="5348"/>
                </a:lnTo>
                <a:lnTo>
                  <a:pt x="14044" y="5340"/>
                </a:lnTo>
                <a:lnTo>
                  <a:pt x="14035" y="5331"/>
                </a:lnTo>
                <a:lnTo>
                  <a:pt x="14035" y="5322"/>
                </a:lnTo>
                <a:lnTo>
                  <a:pt x="14044" y="5322"/>
                </a:lnTo>
                <a:lnTo>
                  <a:pt x="14062" y="5322"/>
                </a:lnTo>
                <a:lnTo>
                  <a:pt x="14062" y="5331"/>
                </a:lnTo>
                <a:lnTo>
                  <a:pt x="14053" y="5340"/>
                </a:lnTo>
                <a:lnTo>
                  <a:pt x="14062" y="5340"/>
                </a:lnTo>
                <a:lnTo>
                  <a:pt x="14071" y="5331"/>
                </a:lnTo>
                <a:lnTo>
                  <a:pt x="14071" y="5322"/>
                </a:lnTo>
                <a:lnTo>
                  <a:pt x="14062" y="5313"/>
                </a:lnTo>
                <a:lnTo>
                  <a:pt x="14053" y="5304"/>
                </a:lnTo>
                <a:lnTo>
                  <a:pt x="14044" y="5295"/>
                </a:lnTo>
                <a:lnTo>
                  <a:pt x="14035" y="5278"/>
                </a:lnTo>
                <a:lnTo>
                  <a:pt x="14018" y="5260"/>
                </a:lnTo>
                <a:lnTo>
                  <a:pt x="14018" y="5251"/>
                </a:lnTo>
                <a:lnTo>
                  <a:pt x="14018" y="5234"/>
                </a:lnTo>
                <a:lnTo>
                  <a:pt x="14018" y="5225"/>
                </a:lnTo>
                <a:lnTo>
                  <a:pt x="14018" y="5216"/>
                </a:lnTo>
                <a:lnTo>
                  <a:pt x="14027" y="5216"/>
                </a:lnTo>
                <a:lnTo>
                  <a:pt x="14035" y="5207"/>
                </a:lnTo>
                <a:lnTo>
                  <a:pt x="14044" y="5207"/>
                </a:lnTo>
                <a:lnTo>
                  <a:pt x="14035" y="5216"/>
                </a:lnTo>
                <a:lnTo>
                  <a:pt x="14044" y="5225"/>
                </a:lnTo>
                <a:lnTo>
                  <a:pt x="14053" y="5234"/>
                </a:lnTo>
                <a:lnTo>
                  <a:pt x="14071" y="5242"/>
                </a:lnTo>
                <a:lnTo>
                  <a:pt x="14071" y="5251"/>
                </a:lnTo>
                <a:lnTo>
                  <a:pt x="14080" y="5260"/>
                </a:lnTo>
                <a:lnTo>
                  <a:pt x="14097" y="5269"/>
                </a:lnTo>
                <a:lnTo>
                  <a:pt x="14080" y="5251"/>
                </a:lnTo>
                <a:lnTo>
                  <a:pt x="14080" y="5242"/>
                </a:lnTo>
                <a:lnTo>
                  <a:pt x="14097" y="5242"/>
                </a:lnTo>
                <a:lnTo>
                  <a:pt x="14106" y="5260"/>
                </a:lnTo>
                <a:lnTo>
                  <a:pt x="14115" y="5260"/>
                </a:lnTo>
                <a:lnTo>
                  <a:pt x="14124" y="5260"/>
                </a:lnTo>
                <a:lnTo>
                  <a:pt x="14115" y="5251"/>
                </a:lnTo>
                <a:lnTo>
                  <a:pt x="14106" y="5242"/>
                </a:lnTo>
                <a:lnTo>
                  <a:pt x="14097" y="5234"/>
                </a:lnTo>
                <a:lnTo>
                  <a:pt x="14106" y="5234"/>
                </a:lnTo>
                <a:lnTo>
                  <a:pt x="14115" y="5234"/>
                </a:lnTo>
                <a:lnTo>
                  <a:pt x="14124" y="5234"/>
                </a:lnTo>
                <a:lnTo>
                  <a:pt x="14132" y="5234"/>
                </a:lnTo>
                <a:lnTo>
                  <a:pt x="14141" y="5242"/>
                </a:lnTo>
                <a:lnTo>
                  <a:pt x="14150" y="5251"/>
                </a:lnTo>
                <a:lnTo>
                  <a:pt x="14141" y="5242"/>
                </a:lnTo>
                <a:lnTo>
                  <a:pt x="14132" y="5234"/>
                </a:lnTo>
                <a:lnTo>
                  <a:pt x="14124" y="5225"/>
                </a:lnTo>
                <a:lnTo>
                  <a:pt x="14115" y="5225"/>
                </a:lnTo>
                <a:lnTo>
                  <a:pt x="14106" y="5216"/>
                </a:lnTo>
                <a:lnTo>
                  <a:pt x="14115" y="5216"/>
                </a:lnTo>
                <a:lnTo>
                  <a:pt x="14106" y="5207"/>
                </a:lnTo>
                <a:lnTo>
                  <a:pt x="14106" y="5198"/>
                </a:lnTo>
                <a:lnTo>
                  <a:pt x="14115" y="5198"/>
                </a:lnTo>
                <a:lnTo>
                  <a:pt x="14124" y="5198"/>
                </a:lnTo>
                <a:lnTo>
                  <a:pt x="14141" y="5189"/>
                </a:lnTo>
                <a:lnTo>
                  <a:pt x="14150" y="5181"/>
                </a:lnTo>
                <a:lnTo>
                  <a:pt x="14159" y="5181"/>
                </a:lnTo>
                <a:lnTo>
                  <a:pt x="14168" y="5189"/>
                </a:lnTo>
                <a:lnTo>
                  <a:pt x="14177" y="5189"/>
                </a:lnTo>
                <a:lnTo>
                  <a:pt x="14194" y="5181"/>
                </a:lnTo>
                <a:lnTo>
                  <a:pt x="14203" y="5172"/>
                </a:lnTo>
                <a:lnTo>
                  <a:pt x="14212" y="5181"/>
                </a:lnTo>
                <a:lnTo>
                  <a:pt x="14221" y="5181"/>
                </a:lnTo>
                <a:lnTo>
                  <a:pt x="14229" y="5181"/>
                </a:lnTo>
                <a:lnTo>
                  <a:pt x="14256" y="5189"/>
                </a:lnTo>
                <a:lnTo>
                  <a:pt x="14265" y="5198"/>
                </a:lnTo>
                <a:lnTo>
                  <a:pt x="14274" y="5198"/>
                </a:lnTo>
                <a:lnTo>
                  <a:pt x="14274" y="5207"/>
                </a:lnTo>
                <a:lnTo>
                  <a:pt x="14282" y="5207"/>
                </a:lnTo>
                <a:lnTo>
                  <a:pt x="14291" y="5207"/>
                </a:lnTo>
                <a:lnTo>
                  <a:pt x="14309" y="5207"/>
                </a:lnTo>
                <a:lnTo>
                  <a:pt x="14327" y="5207"/>
                </a:lnTo>
                <a:lnTo>
                  <a:pt x="14318" y="5216"/>
                </a:lnTo>
                <a:lnTo>
                  <a:pt x="14300" y="5225"/>
                </a:lnTo>
                <a:lnTo>
                  <a:pt x="14291" y="5225"/>
                </a:lnTo>
                <a:lnTo>
                  <a:pt x="14282" y="5234"/>
                </a:lnTo>
                <a:lnTo>
                  <a:pt x="14282" y="5242"/>
                </a:lnTo>
                <a:lnTo>
                  <a:pt x="14291" y="5242"/>
                </a:lnTo>
                <a:lnTo>
                  <a:pt x="14282" y="5251"/>
                </a:lnTo>
                <a:lnTo>
                  <a:pt x="14291" y="5251"/>
                </a:lnTo>
                <a:lnTo>
                  <a:pt x="14300" y="5242"/>
                </a:lnTo>
                <a:lnTo>
                  <a:pt x="14327" y="5216"/>
                </a:lnTo>
                <a:lnTo>
                  <a:pt x="14335" y="5216"/>
                </a:lnTo>
                <a:lnTo>
                  <a:pt x="14362" y="5198"/>
                </a:lnTo>
                <a:lnTo>
                  <a:pt x="14371" y="5189"/>
                </a:lnTo>
                <a:lnTo>
                  <a:pt x="14379" y="5181"/>
                </a:lnTo>
                <a:lnTo>
                  <a:pt x="14397" y="5172"/>
                </a:lnTo>
                <a:lnTo>
                  <a:pt x="14406" y="5172"/>
                </a:lnTo>
                <a:lnTo>
                  <a:pt x="14424" y="5172"/>
                </a:lnTo>
                <a:lnTo>
                  <a:pt x="14424" y="5163"/>
                </a:lnTo>
                <a:lnTo>
                  <a:pt x="14432" y="5172"/>
                </a:lnTo>
                <a:lnTo>
                  <a:pt x="14477" y="5181"/>
                </a:lnTo>
                <a:lnTo>
                  <a:pt x="14485" y="5172"/>
                </a:lnTo>
                <a:lnTo>
                  <a:pt x="14494" y="5163"/>
                </a:lnTo>
                <a:lnTo>
                  <a:pt x="14494" y="5154"/>
                </a:lnTo>
                <a:lnTo>
                  <a:pt x="14485" y="5154"/>
                </a:lnTo>
                <a:lnTo>
                  <a:pt x="14441" y="5137"/>
                </a:lnTo>
                <a:lnTo>
                  <a:pt x="14432" y="5128"/>
                </a:lnTo>
                <a:lnTo>
                  <a:pt x="14415" y="5110"/>
                </a:lnTo>
                <a:lnTo>
                  <a:pt x="14415" y="5101"/>
                </a:lnTo>
                <a:lnTo>
                  <a:pt x="14415" y="5092"/>
                </a:lnTo>
                <a:lnTo>
                  <a:pt x="14415" y="5084"/>
                </a:lnTo>
                <a:lnTo>
                  <a:pt x="14406" y="5066"/>
                </a:lnTo>
                <a:lnTo>
                  <a:pt x="14397" y="5057"/>
                </a:lnTo>
                <a:lnTo>
                  <a:pt x="14388" y="5048"/>
                </a:lnTo>
                <a:lnTo>
                  <a:pt x="14379" y="5048"/>
                </a:lnTo>
                <a:lnTo>
                  <a:pt x="14397" y="5022"/>
                </a:lnTo>
                <a:lnTo>
                  <a:pt x="14406" y="5022"/>
                </a:lnTo>
                <a:lnTo>
                  <a:pt x="14406" y="4995"/>
                </a:lnTo>
                <a:lnTo>
                  <a:pt x="14406" y="4978"/>
                </a:lnTo>
                <a:lnTo>
                  <a:pt x="14415" y="4978"/>
                </a:lnTo>
                <a:lnTo>
                  <a:pt x="14424" y="4960"/>
                </a:lnTo>
                <a:lnTo>
                  <a:pt x="14441" y="4960"/>
                </a:lnTo>
                <a:lnTo>
                  <a:pt x="14450" y="4960"/>
                </a:lnTo>
                <a:lnTo>
                  <a:pt x="14459" y="4951"/>
                </a:lnTo>
                <a:lnTo>
                  <a:pt x="14459" y="4934"/>
                </a:lnTo>
                <a:lnTo>
                  <a:pt x="14459" y="4925"/>
                </a:lnTo>
                <a:lnTo>
                  <a:pt x="14468" y="4907"/>
                </a:lnTo>
                <a:lnTo>
                  <a:pt x="14459" y="4881"/>
                </a:lnTo>
                <a:lnTo>
                  <a:pt x="14468" y="4872"/>
                </a:lnTo>
                <a:lnTo>
                  <a:pt x="14477" y="4863"/>
                </a:lnTo>
                <a:lnTo>
                  <a:pt x="14477" y="4854"/>
                </a:lnTo>
                <a:lnTo>
                  <a:pt x="14477" y="4845"/>
                </a:lnTo>
                <a:lnTo>
                  <a:pt x="14485" y="4836"/>
                </a:lnTo>
                <a:lnTo>
                  <a:pt x="14477" y="4828"/>
                </a:lnTo>
                <a:lnTo>
                  <a:pt x="14485" y="4819"/>
                </a:lnTo>
                <a:lnTo>
                  <a:pt x="14494" y="4819"/>
                </a:lnTo>
                <a:lnTo>
                  <a:pt x="14494" y="4828"/>
                </a:lnTo>
                <a:lnTo>
                  <a:pt x="14494" y="4836"/>
                </a:lnTo>
                <a:lnTo>
                  <a:pt x="14529" y="4836"/>
                </a:lnTo>
                <a:lnTo>
                  <a:pt x="14529" y="4828"/>
                </a:lnTo>
                <a:lnTo>
                  <a:pt x="14538" y="4819"/>
                </a:lnTo>
                <a:lnTo>
                  <a:pt x="14538" y="4801"/>
                </a:lnTo>
                <a:lnTo>
                  <a:pt x="14538" y="4792"/>
                </a:lnTo>
                <a:lnTo>
                  <a:pt x="14538" y="4784"/>
                </a:lnTo>
                <a:lnTo>
                  <a:pt x="14538" y="4766"/>
                </a:lnTo>
                <a:lnTo>
                  <a:pt x="14529" y="4766"/>
                </a:lnTo>
                <a:lnTo>
                  <a:pt x="14529" y="4757"/>
                </a:lnTo>
                <a:lnTo>
                  <a:pt x="14538" y="4757"/>
                </a:lnTo>
                <a:lnTo>
                  <a:pt x="14538" y="4748"/>
                </a:lnTo>
                <a:lnTo>
                  <a:pt x="14547" y="4748"/>
                </a:lnTo>
                <a:lnTo>
                  <a:pt x="14556" y="4748"/>
                </a:lnTo>
                <a:lnTo>
                  <a:pt x="14565" y="4748"/>
                </a:lnTo>
                <a:lnTo>
                  <a:pt x="14574" y="4739"/>
                </a:lnTo>
                <a:lnTo>
                  <a:pt x="14582" y="4739"/>
                </a:lnTo>
                <a:lnTo>
                  <a:pt x="14600" y="4722"/>
                </a:lnTo>
                <a:lnTo>
                  <a:pt x="14609" y="4704"/>
                </a:lnTo>
                <a:lnTo>
                  <a:pt x="14609" y="4695"/>
                </a:lnTo>
                <a:lnTo>
                  <a:pt x="14618" y="4695"/>
                </a:lnTo>
                <a:lnTo>
                  <a:pt x="14618" y="4686"/>
                </a:lnTo>
                <a:lnTo>
                  <a:pt x="14618" y="4678"/>
                </a:lnTo>
                <a:lnTo>
                  <a:pt x="14644" y="4669"/>
                </a:lnTo>
                <a:lnTo>
                  <a:pt x="14662" y="4669"/>
                </a:lnTo>
                <a:lnTo>
                  <a:pt x="14671" y="4660"/>
                </a:lnTo>
                <a:lnTo>
                  <a:pt x="14679" y="4660"/>
                </a:lnTo>
                <a:lnTo>
                  <a:pt x="14671" y="4669"/>
                </a:lnTo>
                <a:lnTo>
                  <a:pt x="14688" y="4669"/>
                </a:lnTo>
                <a:lnTo>
                  <a:pt x="14697" y="4669"/>
                </a:lnTo>
                <a:lnTo>
                  <a:pt x="14706" y="4660"/>
                </a:lnTo>
                <a:lnTo>
                  <a:pt x="14706" y="4642"/>
                </a:lnTo>
                <a:lnTo>
                  <a:pt x="14697" y="4633"/>
                </a:lnTo>
                <a:lnTo>
                  <a:pt x="14697" y="4625"/>
                </a:lnTo>
                <a:lnTo>
                  <a:pt x="14688" y="4616"/>
                </a:lnTo>
                <a:lnTo>
                  <a:pt x="14697" y="4625"/>
                </a:lnTo>
                <a:lnTo>
                  <a:pt x="14706" y="4633"/>
                </a:lnTo>
                <a:lnTo>
                  <a:pt x="14706" y="4651"/>
                </a:lnTo>
                <a:lnTo>
                  <a:pt x="14706" y="4660"/>
                </a:lnTo>
                <a:lnTo>
                  <a:pt x="14715" y="4669"/>
                </a:lnTo>
                <a:lnTo>
                  <a:pt x="14732" y="4678"/>
                </a:lnTo>
                <a:lnTo>
                  <a:pt x="14750" y="4669"/>
                </a:lnTo>
                <a:lnTo>
                  <a:pt x="14741" y="4678"/>
                </a:lnTo>
                <a:lnTo>
                  <a:pt x="14732" y="4686"/>
                </a:lnTo>
                <a:lnTo>
                  <a:pt x="14715" y="4678"/>
                </a:lnTo>
                <a:lnTo>
                  <a:pt x="14697" y="4678"/>
                </a:lnTo>
                <a:lnTo>
                  <a:pt x="14688" y="4678"/>
                </a:lnTo>
                <a:lnTo>
                  <a:pt x="14679" y="4678"/>
                </a:lnTo>
                <a:lnTo>
                  <a:pt x="14688" y="4686"/>
                </a:lnTo>
                <a:lnTo>
                  <a:pt x="14697" y="4686"/>
                </a:lnTo>
                <a:lnTo>
                  <a:pt x="14706" y="4686"/>
                </a:lnTo>
                <a:lnTo>
                  <a:pt x="14706" y="4695"/>
                </a:lnTo>
                <a:lnTo>
                  <a:pt x="14697" y="4695"/>
                </a:lnTo>
                <a:lnTo>
                  <a:pt x="14697" y="4704"/>
                </a:lnTo>
                <a:lnTo>
                  <a:pt x="14706" y="4704"/>
                </a:lnTo>
                <a:lnTo>
                  <a:pt x="14715" y="4704"/>
                </a:lnTo>
                <a:lnTo>
                  <a:pt x="14732" y="4713"/>
                </a:lnTo>
                <a:lnTo>
                  <a:pt x="14741" y="4722"/>
                </a:lnTo>
                <a:lnTo>
                  <a:pt x="14768" y="4713"/>
                </a:lnTo>
                <a:lnTo>
                  <a:pt x="14776" y="4713"/>
                </a:lnTo>
                <a:lnTo>
                  <a:pt x="14794" y="4713"/>
                </a:lnTo>
                <a:lnTo>
                  <a:pt x="14803" y="4713"/>
                </a:lnTo>
                <a:lnTo>
                  <a:pt x="14812" y="4722"/>
                </a:lnTo>
                <a:lnTo>
                  <a:pt x="14821" y="4722"/>
                </a:lnTo>
                <a:lnTo>
                  <a:pt x="14829" y="4722"/>
                </a:lnTo>
                <a:lnTo>
                  <a:pt x="14829" y="4731"/>
                </a:lnTo>
                <a:lnTo>
                  <a:pt x="14821" y="4739"/>
                </a:lnTo>
                <a:lnTo>
                  <a:pt x="14803" y="4748"/>
                </a:lnTo>
                <a:lnTo>
                  <a:pt x="14794" y="4748"/>
                </a:lnTo>
                <a:lnTo>
                  <a:pt x="14768" y="4766"/>
                </a:lnTo>
                <a:lnTo>
                  <a:pt x="14750" y="4784"/>
                </a:lnTo>
                <a:lnTo>
                  <a:pt x="14750" y="4792"/>
                </a:lnTo>
                <a:lnTo>
                  <a:pt x="14768" y="4784"/>
                </a:lnTo>
                <a:lnTo>
                  <a:pt x="14776" y="4784"/>
                </a:lnTo>
                <a:lnTo>
                  <a:pt x="14794" y="4801"/>
                </a:lnTo>
                <a:lnTo>
                  <a:pt x="14803" y="4801"/>
                </a:lnTo>
                <a:lnTo>
                  <a:pt x="14812" y="4801"/>
                </a:lnTo>
                <a:lnTo>
                  <a:pt x="14821" y="4810"/>
                </a:lnTo>
                <a:lnTo>
                  <a:pt x="14829" y="4819"/>
                </a:lnTo>
                <a:lnTo>
                  <a:pt x="14829" y="4828"/>
                </a:lnTo>
                <a:lnTo>
                  <a:pt x="14821" y="4845"/>
                </a:lnTo>
                <a:lnTo>
                  <a:pt x="14821" y="4854"/>
                </a:lnTo>
                <a:lnTo>
                  <a:pt x="14812" y="4863"/>
                </a:lnTo>
                <a:lnTo>
                  <a:pt x="14829" y="4872"/>
                </a:lnTo>
                <a:lnTo>
                  <a:pt x="14838" y="4872"/>
                </a:lnTo>
                <a:lnTo>
                  <a:pt x="14847" y="4872"/>
                </a:lnTo>
                <a:lnTo>
                  <a:pt x="14865" y="4872"/>
                </a:lnTo>
                <a:lnTo>
                  <a:pt x="14874" y="4863"/>
                </a:lnTo>
                <a:lnTo>
                  <a:pt x="14891" y="4845"/>
                </a:lnTo>
                <a:lnTo>
                  <a:pt x="14909" y="4836"/>
                </a:lnTo>
                <a:lnTo>
                  <a:pt x="14918" y="4836"/>
                </a:lnTo>
                <a:lnTo>
                  <a:pt x="14935" y="4836"/>
                </a:lnTo>
                <a:lnTo>
                  <a:pt x="14944" y="4828"/>
                </a:lnTo>
                <a:lnTo>
                  <a:pt x="14953" y="4819"/>
                </a:lnTo>
                <a:lnTo>
                  <a:pt x="14962" y="4810"/>
                </a:lnTo>
                <a:lnTo>
                  <a:pt x="14971" y="4810"/>
                </a:lnTo>
                <a:lnTo>
                  <a:pt x="14979" y="4810"/>
                </a:lnTo>
                <a:lnTo>
                  <a:pt x="14988" y="4810"/>
                </a:lnTo>
                <a:lnTo>
                  <a:pt x="14988" y="4819"/>
                </a:lnTo>
                <a:lnTo>
                  <a:pt x="14997" y="4819"/>
                </a:lnTo>
                <a:lnTo>
                  <a:pt x="15006" y="4819"/>
                </a:lnTo>
                <a:lnTo>
                  <a:pt x="15023" y="4819"/>
                </a:lnTo>
                <a:lnTo>
                  <a:pt x="15032" y="4810"/>
                </a:lnTo>
                <a:lnTo>
                  <a:pt x="15032" y="4801"/>
                </a:lnTo>
                <a:lnTo>
                  <a:pt x="15041" y="4792"/>
                </a:lnTo>
                <a:lnTo>
                  <a:pt x="15041" y="4784"/>
                </a:lnTo>
                <a:lnTo>
                  <a:pt x="15032" y="4775"/>
                </a:lnTo>
                <a:lnTo>
                  <a:pt x="15023" y="4775"/>
                </a:lnTo>
                <a:lnTo>
                  <a:pt x="15015" y="4775"/>
                </a:lnTo>
                <a:lnTo>
                  <a:pt x="15006" y="4784"/>
                </a:lnTo>
                <a:lnTo>
                  <a:pt x="14988" y="4784"/>
                </a:lnTo>
                <a:lnTo>
                  <a:pt x="14971" y="4792"/>
                </a:lnTo>
                <a:lnTo>
                  <a:pt x="14962" y="4792"/>
                </a:lnTo>
                <a:lnTo>
                  <a:pt x="14953" y="4784"/>
                </a:lnTo>
                <a:lnTo>
                  <a:pt x="14953" y="4775"/>
                </a:lnTo>
                <a:lnTo>
                  <a:pt x="14935" y="4757"/>
                </a:lnTo>
                <a:lnTo>
                  <a:pt x="14926" y="4739"/>
                </a:lnTo>
                <a:lnTo>
                  <a:pt x="14918" y="4731"/>
                </a:lnTo>
                <a:lnTo>
                  <a:pt x="14918" y="4722"/>
                </a:lnTo>
                <a:lnTo>
                  <a:pt x="14918" y="4713"/>
                </a:lnTo>
                <a:lnTo>
                  <a:pt x="14926" y="4704"/>
                </a:lnTo>
                <a:lnTo>
                  <a:pt x="14935" y="4704"/>
                </a:lnTo>
                <a:lnTo>
                  <a:pt x="14944" y="4686"/>
                </a:lnTo>
                <a:lnTo>
                  <a:pt x="14953" y="4695"/>
                </a:lnTo>
                <a:lnTo>
                  <a:pt x="14953" y="4704"/>
                </a:lnTo>
                <a:lnTo>
                  <a:pt x="14944" y="4704"/>
                </a:lnTo>
                <a:lnTo>
                  <a:pt x="14926" y="4722"/>
                </a:lnTo>
                <a:lnTo>
                  <a:pt x="14935" y="4722"/>
                </a:lnTo>
                <a:lnTo>
                  <a:pt x="14935" y="4713"/>
                </a:lnTo>
                <a:lnTo>
                  <a:pt x="14944" y="4713"/>
                </a:lnTo>
                <a:lnTo>
                  <a:pt x="14962" y="4695"/>
                </a:lnTo>
                <a:lnTo>
                  <a:pt x="14988" y="4669"/>
                </a:lnTo>
                <a:lnTo>
                  <a:pt x="15006" y="4669"/>
                </a:lnTo>
                <a:lnTo>
                  <a:pt x="15015" y="4669"/>
                </a:lnTo>
                <a:lnTo>
                  <a:pt x="15023" y="4669"/>
                </a:lnTo>
                <a:lnTo>
                  <a:pt x="15032" y="4660"/>
                </a:lnTo>
                <a:lnTo>
                  <a:pt x="15041" y="4660"/>
                </a:lnTo>
                <a:lnTo>
                  <a:pt x="15050" y="4660"/>
                </a:lnTo>
                <a:lnTo>
                  <a:pt x="15059" y="4660"/>
                </a:lnTo>
                <a:lnTo>
                  <a:pt x="15068" y="4651"/>
                </a:lnTo>
                <a:lnTo>
                  <a:pt x="15076" y="4642"/>
                </a:lnTo>
                <a:lnTo>
                  <a:pt x="15094" y="4642"/>
                </a:lnTo>
                <a:lnTo>
                  <a:pt x="15103" y="4642"/>
                </a:lnTo>
                <a:lnTo>
                  <a:pt x="15121" y="4625"/>
                </a:lnTo>
                <a:lnTo>
                  <a:pt x="15138" y="4625"/>
                </a:lnTo>
                <a:lnTo>
                  <a:pt x="15165" y="4625"/>
                </a:lnTo>
                <a:lnTo>
                  <a:pt x="15182" y="4616"/>
                </a:lnTo>
                <a:lnTo>
                  <a:pt x="15191" y="4616"/>
                </a:lnTo>
                <a:lnTo>
                  <a:pt x="15209" y="4607"/>
                </a:lnTo>
                <a:lnTo>
                  <a:pt x="15200" y="4616"/>
                </a:lnTo>
                <a:lnTo>
                  <a:pt x="15191" y="4625"/>
                </a:lnTo>
                <a:lnTo>
                  <a:pt x="15200" y="4625"/>
                </a:lnTo>
                <a:lnTo>
                  <a:pt x="15218" y="4616"/>
                </a:lnTo>
                <a:lnTo>
                  <a:pt x="15226" y="4607"/>
                </a:lnTo>
                <a:lnTo>
                  <a:pt x="15235" y="4607"/>
                </a:lnTo>
                <a:lnTo>
                  <a:pt x="15244" y="4616"/>
                </a:lnTo>
                <a:lnTo>
                  <a:pt x="15244" y="4625"/>
                </a:lnTo>
                <a:lnTo>
                  <a:pt x="15244" y="4633"/>
                </a:lnTo>
                <a:lnTo>
                  <a:pt x="15235" y="4633"/>
                </a:lnTo>
                <a:lnTo>
                  <a:pt x="15209" y="4642"/>
                </a:lnTo>
                <a:lnTo>
                  <a:pt x="15200" y="4651"/>
                </a:lnTo>
                <a:lnTo>
                  <a:pt x="15182" y="4651"/>
                </a:lnTo>
                <a:lnTo>
                  <a:pt x="15182" y="4660"/>
                </a:lnTo>
                <a:lnTo>
                  <a:pt x="15191" y="4669"/>
                </a:lnTo>
                <a:lnTo>
                  <a:pt x="15173" y="4669"/>
                </a:lnTo>
                <a:lnTo>
                  <a:pt x="15165" y="4660"/>
                </a:lnTo>
                <a:lnTo>
                  <a:pt x="15147" y="4669"/>
                </a:lnTo>
                <a:lnTo>
                  <a:pt x="15138" y="4669"/>
                </a:lnTo>
                <a:lnTo>
                  <a:pt x="15129" y="4669"/>
                </a:lnTo>
                <a:lnTo>
                  <a:pt x="15138" y="4678"/>
                </a:lnTo>
                <a:lnTo>
                  <a:pt x="15147" y="4686"/>
                </a:lnTo>
                <a:lnTo>
                  <a:pt x="15147" y="4695"/>
                </a:lnTo>
                <a:lnTo>
                  <a:pt x="15156" y="4695"/>
                </a:lnTo>
                <a:lnTo>
                  <a:pt x="15173" y="4704"/>
                </a:lnTo>
                <a:lnTo>
                  <a:pt x="15182" y="4722"/>
                </a:lnTo>
                <a:lnTo>
                  <a:pt x="15173" y="4722"/>
                </a:lnTo>
                <a:lnTo>
                  <a:pt x="15165" y="4722"/>
                </a:lnTo>
                <a:lnTo>
                  <a:pt x="15156" y="4731"/>
                </a:lnTo>
                <a:lnTo>
                  <a:pt x="15156" y="4722"/>
                </a:lnTo>
                <a:lnTo>
                  <a:pt x="15147" y="4722"/>
                </a:lnTo>
                <a:lnTo>
                  <a:pt x="15147" y="4731"/>
                </a:lnTo>
                <a:lnTo>
                  <a:pt x="15138" y="4748"/>
                </a:lnTo>
                <a:lnTo>
                  <a:pt x="15129" y="4757"/>
                </a:lnTo>
                <a:lnTo>
                  <a:pt x="15121" y="4766"/>
                </a:lnTo>
                <a:lnTo>
                  <a:pt x="15121" y="4775"/>
                </a:lnTo>
                <a:lnTo>
                  <a:pt x="15129" y="4775"/>
                </a:lnTo>
                <a:lnTo>
                  <a:pt x="15129" y="4784"/>
                </a:lnTo>
                <a:lnTo>
                  <a:pt x="15121" y="4784"/>
                </a:lnTo>
                <a:lnTo>
                  <a:pt x="15094" y="4792"/>
                </a:lnTo>
                <a:lnTo>
                  <a:pt x="15085" y="4792"/>
                </a:lnTo>
                <a:lnTo>
                  <a:pt x="15076" y="4784"/>
                </a:lnTo>
                <a:lnTo>
                  <a:pt x="15068" y="4784"/>
                </a:lnTo>
                <a:lnTo>
                  <a:pt x="15059" y="4784"/>
                </a:lnTo>
                <a:lnTo>
                  <a:pt x="15076" y="4792"/>
                </a:lnTo>
                <a:lnTo>
                  <a:pt x="15068" y="4792"/>
                </a:lnTo>
                <a:lnTo>
                  <a:pt x="15050" y="4801"/>
                </a:lnTo>
                <a:lnTo>
                  <a:pt x="15050" y="4810"/>
                </a:lnTo>
                <a:lnTo>
                  <a:pt x="15076" y="4810"/>
                </a:lnTo>
                <a:lnTo>
                  <a:pt x="15094" y="4819"/>
                </a:lnTo>
                <a:lnTo>
                  <a:pt x="15094" y="4828"/>
                </a:lnTo>
                <a:lnTo>
                  <a:pt x="15103" y="4836"/>
                </a:lnTo>
                <a:lnTo>
                  <a:pt x="15103" y="4845"/>
                </a:lnTo>
                <a:lnTo>
                  <a:pt x="15112" y="4845"/>
                </a:lnTo>
                <a:lnTo>
                  <a:pt x="15121" y="4845"/>
                </a:lnTo>
                <a:lnTo>
                  <a:pt x="15129" y="4845"/>
                </a:lnTo>
                <a:lnTo>
                  <a:pt x="15138" y="4845"/>
                </a:lnTo>
                <a:lnTo>
                  <a:pt x="15165" y="4872"/>
                </a:lnTo>
                <a:lnTo>
                  <a:pt x="15173" y="4872"/>
                </a:lnTo>
                <a:lnTo>
                  <a:pt x="15200" y="4881"/>
                </a:lnTo>
                <a:lnTo>
                  <a:pt x="15244" y="4916"/>
                </a:lnTo>
                <a:lnTo>
                  <a:pt x="15262" y="4934"/>
                </a:lnTo>
                <a:lnTo>
                  <a:pt x="15288" y="4960"/>
                </a:lnTo>
                <a:lnTo>
                  <a:pt x="15297" y="4960"/>
                </a:lnTo>
                <a:lnTo>
                  <a:pt x="15315" y="4969"/>
                </a:lnTo>
                <a:lnTo>
                  <a:pt x="15332" y="4986"/>
                </a:lnTo>
                <a:lnTo>
                  <a:pt x="15359" y="4995"/>
                </a:lnTo>
                <a:lnTo>
                  <a:pt x="15376" y="5004"/>
                </a:lnTo>
                <a:lnTo>
                  <a:pt x="15376" y="5013"/>
                </a:lnTo>
                <a:lnTo>
                  <a:pt x="15403" y="5022"/>
                </a:lnTo>
                <a:lnTo>
                  <a:pt x="15403" y="5031"/>
                </a:lnTo>
                <a:lnTo>
                  <a:pt x="15412" y="5048"/>
                </a:lnTo>
                <a:lnTo>
                  <a:pt x="15421" y="5075"/>
                </a:lnTo>
                <a:lnTo>
                  <a:pt x="15429" y="5092"/>
                </a:lnTo>
                <a:lnTo>
                  <a:pt x="15429" y="5101"/>
                </a:lnTo>
                <a:lnTo>
                  <a:pt x="15421" y="5110"/>
                </a:lnTo>
                <a:lnTo>
                  <a:pt x="15412" y="5128"/>
                </a:lnTo>
                <a:lnTo>
                  <a:pt x="15403" y="5137"/>
                </a:lnTo>
                <a:lnTo>
                  <a:pt x="15376" y="5154"/>
                </a:lnTo>
                <a:lnTo>
                  <a:pt x="15368" y="5154"/>
                </a:lnTo>
                <a:lnTo>
                  <a:pt x="15359" y="5154"/>
                </a:lnTo>
                <a:lnTo>
                  <a:pt x="15350" y="5163"/>
                </a:lnTo>
                <a:lnTo>
                  <a:pt x="15315" y="5181"/>
                </a:lnTo>
                <a:lnTo>
                  <a:pt x="15306" y="5181"/>
                </a:lnTo>
                <a:lnTo>
                  <a:pt x="15297" y="5172"/>
                </a:lnTo>
                <a:lnTo>
                  <a:pt x="15288" y="5181"/>
                </a:lnTo>
                <a:lnTo>
                  <a:pt x="15279" y="5172"/>
                </a:lnTo>
                <a:lnTo>
                  <a:pt x="15253" y="5163"/>
                </a:lnTo>
                <a:lnTo>
                  <a:pt x="15209" y="5172"/>
                </a:lnTo>
                <a:lnTo>
                  <a:pt x="15191" y="5181"/>
                </a:lnTo>
                <a:lnTo>
                  <a:pt x="15182" y="5181"/>
                </a:lnTo>
                <a:lnTo>
                  <a:pt x="15147" y="5172"/>
                </a:lnTo>
                <a:lnTo>
                  <a:pt x="15129" y="5163"/>
                </a:lnTo>
                <a:lnTo>
                  <a:pt x="15112" y="5163"/>
                </a:lnTo>
                <a:lnTo>
                  <a:pt x="15085" y="5154"/>
                </a:lnTo>
                <a:lnTo>
                  <a:pt x="15076" y="5154"/>
                </a:lnTo>
                <a:lnTo>
                  <a:pt x="15059" y="5145"/>
                </a:lnTo>
                <a:lnTo>
                  <a:pt x="15050" y="5145"/>
                </a:lnTo>
                <a:lnTo>
                  <a:pt x="15041" y="5154"/>
                </a:lnTo>
                <a:lnTo>
                  <a:pt x="15032" y="5154"/>
                </a:lnTo>
                <a:lnTo>
                  <a:pt x="15023" y="5145"/>
                </a:lnTo>
                <a:lnTo>
                  <a:pt x="15015" y="5137"/>
                </a:lnTo>
                <a:lnTo>
                  <a:pt x="15006" y="5119"/>
                </a:lnTo>
                <a:lnTo>
                  <a:pt x="15006" y="5110"/>
                </a:lnTo>
                <a:lnTo>
                  <a:pt x="14997" y="5110"/>
                </a:lnTo>
                <a:lnTo>
                  <a:pt x="14971" y="5119"/>
                </a:lnTo>
                <a:lnTo>
                  <a:pt x="14953" y="5110"/>
                </a:lnTo>
                <a:lnTo>
                  <a:pt x="14944" y="5101"/>
                </a:lnTo>
                <a:lnTo>
                  <a:pt x="14935" y="5092"/>
                </a:lnTo>
                <a:lnTo>
                  <a:pt x="14944" y="5084"/>
                </a:lnTo>
                <a:lnTo>
                  <a:pt x="14926" y="5084"/>
                </a:lnTo>
                <a:lnTo>
                  <a:pt x="14909" y="5092"/>
                </a:lnTo>
                <a:lnTo>
                  <a:pt x="14874" y="5092"/>
                </a:lnTo>
                <a:lnTo>
                  <a:pt x="14812" y="5084"/>
                </a:lnTo>
                <a:lnTo>
                  <a:pt x="14803" y="5084"/>
                </a:lnTo>
                <a:lnTo>
                  <a:pt x="14776" y="5092"/>
                </a:lnTo>
                <a:lnTo>
                  <a:pt x="14750" y="5101"/>
                </a:lnTo>
                <a:lnTo>
                  <a:pt x="14732" y="5110"/>
                </a:lnTo>
                <a:lnTo>
                  <a:pt x="14715" y="5119"/>
                </a:lnTo>
                <a:lnTo>
                  <a:pt x="14671" y="5145"/>
                </a:lnTo>
                <a:lnTo>
                  <a:pt x="14662" y="5163"/>
                </a:lnTo>
                <a:lnTo>
                  <a:pt x="14653" y="5163"/>
                </a:lnTo>
                <a:lnTo>
                  <a:pt x="14618" y="5163"/>
                </a:lnTo>
                <a:lnTo>
                  <a:pt x="14591" y="5154"/>
                </a:lnTo>
                <a:lnTo>
                  <a:pt x="14556" y="5163"/>
                </a:lnTo>
                <a:lnTo>
                  <a:pt x="14512" y="5154"/>
                </a:lnTo>
                <a:lnTo>
                  <a:pt x="14503" y="5154"/>
                </a:lnTo>
                <a:lnTo>
                  <a:pt x="14494" y="5163"/>
                </a:lnTo>
                <a:lnTo>
                  <a:pt x="14494" y="5172"/>
                </a:lnTo>
                <a:lnTo>
                  <a:pt x="14494" y="5181"/>
                </a:lnTo>
                <a:lnTo>
                  <a:pt x="14512" y="5189"/>
                </a:lnTo>
                <a:lnTo>
                  <a:pt x="14547" y="5198"/>
                </a:lnTo>
                <a:lnTo>
                  <a:pt x="14529" y="5198"/>
                </a:lnTo>
                <a:lnTo>
                  <a:pt x="14494" y="5207"/>
                </a:lnTo>
                <a:lnTo>
                  <a:pt x="14485" y="5207"/>
                </a:lnTo>
                <a:lnTo>
                  <a:pt x="14477" y="5216"/>
                </a:lnTo>
                <a:lnTo>
                  <a:pt x="14485" y="5225"/>
                </a:lnTo>
                <a:lnTo>
                  <a:pt x="14494" y="5225"/>
                </a:lnTo>
                <a:lnTo>
                  <a:pt x="14485" y="5225"/>
                </a:lnTo>
                <a:lnTo>
                  <a:pt x="14468" y="5225"/>
                </a:lnTo>
                <a:lnTo>
                  <a:pt x="14459" y="5225"/>
                </a:lnTo>
                <a:lnTo>
                  <a:pt x="14432" y="5225"/>
                </a:lnTo>
                <a:lnTo>
                  <a:pt x="14415" y="5225"/>
                </a:lnTo>
                <a:lnTo>
                  <a:pt x="14406" y="5225"/>
                </a:lnTo>
                <a:lnTo>
                  <a:pt x="14415" y="5225"/>
                </a:lnTo>
                <a:lnTo>
                  <a:pt x="14415" y="5216"/>
                </a:lnTo>
                <a:lnTo>
                  <a:pt x="14406" y="5216"/>
                </a:lnTo>
                <a:lnTo>
                  <a:pt x="14397" y="5216"/>
                </a:lnTo>
                <a:lnTo>
                  <a:pt x="14406" y="5225"/>
                </a:lnTo>
                <a:lnTo>
                  <a:pt x="14397" y="5234"/>
                </a:lnTo>
                <a:lnTo>
                  <a:pt x="14379" y="5234"/>
                </a:lnTo>
                <a:lnTo>
                  <a:pt x="14362" y="5225"/>
                </a:lnTo>
                <a:lnTo>
                  <a:pt x="14353" y="5225"/>
                </a:lnTo>
                <a:lnTo>
                  <a:pt x="14344" y="5225"/>
                </a:lnTo>
                <a:lnTo>
                  <a:pt x="14327" y="5225"/>
                </a:lnTo>
                <a:lnTo>
                  <a:pt x="14300" y="5242"/>
                </a:lnTo>
                <a:lnTo>
                  <a:pt x="14291" y="5260"/>
                </a:lnTo>
                <a:lnTo>
                  <a:pt x="14282" y="5260"/>
                </a:lnTo>
                <a:lnTo>
                  <a:pt x="14282" y="5269"/>
                </a:lnTo>
                <a:lnTo>
                  <a:pt x="14282" y="5287"/>
                </a:lnTo>
                <a:lnTo>
                  <a:pt x="14274" y="5295"/>
                </a:lnTo>
                <a:lnTo>
                  <a:pt x="14274" y="5304"/>
                </a:lnTo>
                <a:lnTo>
                  <a:pt x="14291" y="5304"/>
                </a:lnTo>
                <a:lnTo>
                  <a:pt x="14300" y="5304"/>
                </a:lnTo>
                <a:lnTo>
                  <a:pt x="14327" y="5295"/>
                </a:lnTo>
                <a:lnTo>
                  <a:pt x="14335" y="5304"/>
                </a:lnTo>
                <a:lnTo>
                  <a:pt x="14327" y="5313"/>
                </a:lnTo>
                <a:lnTo>
                  <a:pt x="14318" y="5322"/>
                </a:lnTo>
                <a:lnTo>
                  <a:pt x="14327" y="5340"/>
                </a:lnTo>
                <a:lnTo>
                  <a:pt x="14327" y="5348"/>
                </a:lnTo>
                <a:lnTo>
                  <a:pt x="14335" y="5357"/>
                </a:lnTo>
                <a:lnTo>
                  <a:pt x="14344" y="5357"/>
                </a:lnTo>
                <a:lnTo>
                  <a:pt x="14335" y="5366"/>
                </a:lnTo>
                <a:lnTo>
                  <a:pt x="14327" y="5366"/>
                </a:lnTo>
                <a:lnTo>
                  <a:pt x="14327" y="5375"/>
                </a:lnTo>
                <a:lnTo>
                  <a:pt x="14327" y="5384"/>
                </a:lnTo>
                <a:lnTo>
                  <a:pt x="14335" y="5392"/>
                </a:lnTo>
                <a:lnTo>
                  <a:pt x="14353" y="5392"/>
                </a:lnTo>
                <a:lnTo>
                  <a:pt x="14353" y="5401"/>
                </a:lnTo>
                <a:lnTo>
                  <a:pt x="14335" y="5401"/>
                </a:lnTo>
                <a:lnTo>
                  <a:pt x="14327" y="5401"/>
                </a:lnTo>
                <a:lnTo>
                  <a:pt x="14318" y="5392"/>
                </a:lnTo>
                <a:lnTo>
                  <a:pt x="14318" y="5401"/>
                </a:lnTo>
                <a:lnTo>
                  <a:pt x="14309" y="5392"/>
                </a:lnTo>
                <a:lnTo>
                  <a:pt x="14309" y="5384"/>
                </a:lnTo>
                <a:lnTo>
                  <a:pt x="14309" y="5375"/>
                </a:lnTo>
                <a:lnTo>
                  <a:pt x="14300" y="5375"/>
                </a:lnTo>
                <a:lnTo>
                  <a:pt x="14300" y="5384"/>
                </a:lnTo>
                <a:lnTo>
                  <a:pt x="14291" y="5384"/>
                </a:lnTo>
                <a:lnTo>
                  <a:pt x="14300" y="5392"/>
                </a:lnTo>
                <a:lnTo>
                  <a:pt x="14300" y="5401"/>
                </a:lnTo>
                <a:lnTo>
                  <a:pt x="14291" y="5401"/>
                </a:lnTo>
                <a:lnTo>
                  <a:pt x="14291" y="5410"/>
                </a:lnTo>
                <a:lnTo>
                  <a:pt x="14300" y="5410"/>
                </a:lnTo>
                <a:lnTo>
                  <a:pt x="14309" y="5419"/>
                </a:lnTo>
                <a:lnTo>
                  <a:pt x="14318" y="5419"/>
                </a:lnTo>
                <a:lnTo>
                  <a:pt x="14327" y="5419"/>
                </a:lnTo>
                <a:lnTo>
                  <a:pt x="14335" y="5428"/>
                </a:lnTo>
                <a:lnTo>
                  <a:pt x="14353" y="5437"/>
                </a:lnTo>
                <a:lnTo>
                  <a:pt x="14362" y="5437"/>
                </a:lnTo>
                <a:lnTo>
                  <a:pt x="14362" y="5445"/>
                </a:lnTo>
                <a:lnTo>
                  <a:pt x="14362" y="5454"/>
                </a:lnTo>
                <a:lnTo>
                  <a:pt x="14344" y="5463"/>
                </a:lnTo>
                <a:lnTo>
                  <a:pt x="14353" y="5463"/>
                </a:lnTo>
                <a:lnTo>
                  <a:pt x="14353" y="5472"/>
                </a:lnTo>
                <a:lnTo>
                  <a:pt x="14362" y="5481"/>
                </a:lnTo>
                <a:lnTo>
                  <a:pt x="14362" y="5490"/>
                </a:lnTo>
                <a:lnTo>
                  <a:pt x="14371" y="5490"/>
                </a:lnTo>
                <a:lnTo>
                  <a:pt x="14379" y="5498"/>
                </a:lnTo>
                <a:lnTo>
                  <a:pt x="14379" y="5507"/>
                </a:lnTo>
                <a:lnTo>
                  <a:pt x="14371" y="5507"/>
                </a:lnTo>
                <a:lnTo>
                  <a:pt x="14362" y="5507"/>
                </a:lnTo>
                <a:lnTo>
                  <a:pt x="14362" y="5516"/>
                </a:lnTo>
                <a:lnTo>
                  <a:pt x="14371" y="5516"/>
                </a:lnTo>
                <a:lnTo>
                  <a:pt x="14388" y="5516"/>
                </a:lnTo>
                <a:lnTo>
                  <a:pt x="14424" y="5516"/>
                </a:lnTo>
                <a:lnTo>
                  <a:pt x="14432" y="5516"/>
                </a:lnTo>
                <a:lnTo>
                  <a:pt x="14424" y="5525"/>
                </a:lnTo>
                <a:lnTo>
                  <a:pt x="14415" y="5534"/>
                </a:lnTo>
                <a:lnTo>
                  <a:pt x="14406" y="5534"/>
                </a:lnTo>
                <a:lnTo>
                  <a:pt x="14388" y="5534"/>
                </a:lnTo>
                <a:lnTo>
                  <a:pt x="14379" y="5534"/>
                </a:lnTo>
                <a:lnTo>
                  <a:pt x="14379" y="5543"/>
                </a:lnTo>
                <a:lnTo>
                  <a:pt x="14371" y="5543"/>
                </a:lnTo>
                <a:lnTo>
                  <a:pt x="14379" y="5543"/>
                </a:lnTo>
                <a:lnTo>
                  <a:pt x="14388" y="5543"/>
                </a:lnTo>
                <a:lnTo>
                  <a:pt x="14397" y="5543"/>
                </a:lnTo>
                <a:lnTo>
                  <a:pt x="14424" y="5534"/>
                </a:lnTo>
                <a:lnTo>
                  <a:pt x="14415" y="5543"/>
                </a:lnTo>
                <a:lnTo>
                  <a:pt x="14415" y="5551"/>
                </a:lnTo>
                <a:lnTo>
                  <a:pt x="14424" y="5543"/>
                </a:lnTo>
                <a:lnTo>
                  <a:pt x="14432" y="5543"/>
                </a:lnTo>
                <a:lnTo>
                  <a:pt x="14441" y="5534"/>
                </a:lnTo>
                <a:lnTo>
                  <a:pt x="14450" y="5534"/>
                </a:lnTo>
                <a:lnTo>
                  <a:pt x="14468" y="5543"/>
                </a:lnTo>
                <a:lnTo>
                  <a:pt x="14477" y="5543"/>
                </a:lnTo>
                <a:lnTo>
                  <a:pt x="14485" y="5543"/>
                </a:lnTo>
                <a:lnTo>
                  <a:pt x="14494" y="5543"/>
                </a:lnTo>
                <a:lnTo>
                  <a:pt x="14494" y="5551"/>
                </a:lnTo>
                <a:lnTo>
                  <a:pt x="14494" y="5560"/>
                </a:lnTo>
                <a:lnTo>
                  <a:pt x="14503" y="5569"/>
                </a:lnTo>
                <a:lnTo>
                  <a:pt x="14503" y="5578"/>
                </a:lnTo>
                <a:lnTo>
                  <a:pt x="14512" y="5578"/>
                </a:lnTo>
                <a:lnTo>
                  <a:pt x="14538" y="5587"/>
                </a:lnTo>
                <a:lnTo>
                  <a:pt x="14547" y="5587"/>
                </a:lnTo>
                <a:lnTo>
                  <a:pt x="14565" y="5578"/>
                </a:lnTo>
                <a:lnTo>
                  <a:pt x="14582" y="5578"/>
                </a:lnTo>
                <a:lnTo>
                  <a:pt x="14591" y="5578"/>
                </a:lnTo>
                <a:lnTo>
                  <a:pt x="14600" y="5578"/>
                </a:lnTo>
                <a:lnTo>
                  <a:pt x="14600" y="5560"/>
                </a:lnTo>
                <a:lnTo>
                  <a:pt x="14609" y="5534"/>
                </a:lnTo>
                <a:lnTo>
                  <a:pt x="14609" y="5525"/>
                </a:lnTo>
                <a:lnTo>
                  <a:pt x="14635" y="5534"/>
                </a:lnTo>
                <a:lnTo>
                  <a:pt x="14653" y="5534"/>
                </a:lnTo>
                <a:lnTo>
                  <a:pt x="14662" y="5534"/>
                </a:lnTo>
                <a:lnTo>
                  <a:pt x="14697" y="5551"/>
                </a:lnTo>
                <a:lnTo>
                  <a:pt x="14715" y="5560"/>
                </a:lnTo>
                <a:lnTo>
                  <a:pt x="14732" y="5578"/>
                </a:lnTo>
                <a:lnTo>
                  <a:pt x="14741" y="5587"/>
                </a:lnTo>
                <a:lnTo>
                  <a:pt x="14750" y="5595"/>
                </a:lnTo>
                <a:lnTo>
                  <a:pt x="14768" y="5595"/>
                </a:lnTo>
                <a:lnTo>
                  <a:pt x="14776" y="5595"/>
                </a:lnTo>
                <a:lnTo>
                  <a:pt x="14794" y="5595"/>
                </a:lnTo>
                <a:lnTo>
                  <a:pt x="14812" y="5587"/>
                </a:lnTo>
                <a:lnTo>
                  <a:pt x="14821" y="5587"/>
                </a:lnTo>
                <a:lnTo>
                  <a:pt x="14829" y="5587"/>
                </a:lnTo>
                <a:lnTo>
                  <a:pt x="14856" y="5578"/>
                </a:lnTo>
                <a:lnTo>
                  <a:pt x="14856" y="5569"/>
                </a:lnTo>
                <a:lnTo>
                  <a:pt x="14882" y="5551"/>
                </a:lnTo>
                <a:lnTo>
                  <a:pt x="14900" y="5534"/>
                </a:lnTo>
                <a:lnTo>
                  <a:pt x="14909" y="5534"/>
                </a:lnTo>
                <a:lnTo>
                  <a:pt x="14918" y="5534"/>
                </a:lnTo>
                <a:lnTo>
                  <a:pt x="14926" y="5543"/>
                </a:lnTo>
                <a:lnTo>
                  <a:pt x="14944" y="5551"/>
                </a:lnTo>
                <a:lnTo>
                  <a:pt x="14962" y="5551"/>
                </a:lnTo>
                <a:lnTo>
                  <a:pt x="14971" y="5551"/>
                </a:lnTo>
                <a:lnTo>
                  <a:pt x="14979" y="5543"/>
                </a:lnTo>
                <a:lnTo>
                  <a:pt x="14979" y="5534"/>
                </a:lnTo>
                <a:lnTo>
                  <a:pt x="14988" y="5534"/>
                </a:lnTo>
                <a:lnTo>
                  <a:pt x="14997" y="5534"/>
                </a:lnTo>
                <a:lnTo>
                  <a:pt x="15006" y="5525"/>
                </a:lnTo>
                <a:lnTo>
                  <a:pt x="15015" y="5534"/>
                </a:lnTo>
                <a:lnTo>
                  <a:pt x="15015" y="5543"/>
                </a:lnTo>
                <a:lnTo>
                  <a:pt x="15006" y="5560"/>
                </a:lnTo>
                <a:lnTo>
                  <a:pt x="14997" y="5569"/>
                </a:lnTo>
                <a:lnTo>
                  <a:pt x="14988" y="5578"/>
                </a:lnTo>
                <a:lnTo>
                  <a:pt x="14997" y="5587"/>
                </a:lnTo>
                <a:lnTo>
                  <a:pt x="14997" y="5604"/>
                </a:lnTo>
                <a:lnTo>
                  <a:pt x="14988" y="5613"/>
                </a:lnTo>
                <a:lnTo>
                  <a:pt x="14988" y="5640"/>
                </a:lnTo>
                <a:lnTo>
                  <a:pt x="14997" y="5648"/>
                </a:lnTo>
                <a:lnTo>
                  <a:pt x="14997" y="5657"/>
                </a:lnTo>
                <a:lnTo>
                  <a:pt x="14997" y="5666"/>
                </a:lnTo>
                <a:lnTo>
                  <a:pt x="14997" y="5684"/>
                </a:lnTo>
                <a:lnTo>
                  <a:pt x="14997" y="5693"/>
                </a:lnTo>
                <a:lnTo>
                  <a:pt x="14997" y="5719"/>
                </a:lnTo>
                <a:lnTo>
                  <a:pt x="15006" y="5719"/>
                </a:lnTo>
                <a:lnTo>
                  <a:pt x="14997" y="5728"/>
                </a:lnTo>
                <a:lnTo>
                  <a:pt x="14988" y="5728"/>
                </a:lnTo>
                <a:lnTo>
                  <a:pt x="14979" y="5745"/>
                </a:lnTo>
                <a:lnTo>
                  <a:pt x="14971" y="5763"/>
                </a:lnTo>
                <a:lnTo>
                  <a:pt x="14971" y="5781"/>
                </a:lnTo>
                <a:lnTo>
                  <a:pt x="14953" y="5807"/>
                </a:lnTo>
                <a:lnTo>
                  <a:pt x="14944" y="5816"/>
                </a:lnTo>
                <a:lnTo>
                  <a:pt x="14944" y="5825"/>
                </a:lnTo>
                <a:lnTo>
                  <a:pt x="14944" y="5834"/>
                </a:lnTo>
                <a:lnTo>
                  <a:pt x="14935" y="5843"/>
                </a:lnTo>
                <a:lnTo>
                  <a:pt x="14935" y="5851"/>
                </a:lnTo>
                <a:lnTo>
                  <a:pt x="14926" y="5860"/>
                </a:lnTo>
                <a:lnTo>
                  <a:pt x="14926" y="5878"/>
                </a:lnTo>
                <a:lnTo>
                  <a:pt x="14918" y="5913"/>
                </a:lnTo>
                <a:lnTo>
                  <a:pt x="14909" y="5940"/>
                </a:lnTo>
                <a:lnTo>
                  <a:pt x="14891" y="5966"/>
                </a:lnTo>
                <a:lnTo>
                  <a:pt x="14882" y="5975"/>
                </a:lnTo>
                <a:lnTo>
                  <a:pt x="14874" y="5984"/>
                </a:lnTo>
                <a:lnTo>
                  <a:pt x="14865" y="5984"/>
                </a:lnTo>
                <a:lnTo>
                  <a:pt x="14847" y="5993"/>
                </a:lnTo>
                <a:lnTo>
                  <a:pt x="14829" y="6001"/>
                </a:lnTo>
                <a:lnTo>
                  <a:pt x="14812" y="6001"/>
                </a:lnTo>
                <a:lnTo>
                  <a:pt x="14794" y="6001"/>
                </a:lnTo>
                <a:lnTo>
                  <a:pt x="14776" y="6001"/>
                </a:lnTo>
                <a:lnTo>
                  <a:pt x="14768" y="6001"/>
                </a:lnTo>
                <a:lnTo>
                  <a:pt x="14759" y="6001"/>
                </a:lnTo>
                <a:lnTo>
                  <a:pt x="14750" y="6010"/>
                </a:lnTo>
                <a:lnTo>
                  <a:pt x="14750" y="6001"/>
                </a:lnTo>
                <a:lnTo>
                  <a:pt x="14732" y="5993"/>
                </a:lnTo>
                <a:lnTo>
                  <a:pt x="14724" y="5984"/>
                </a:lnTo>
                <a:lnTo>
                  <a:pt x="14724" y="5993"/>
                </a:lnTo>
                <a:lnTo>
                  <a:pt x="14732" y="5993"/>
                </a:lnTo>
                <a:lnTo>
                  <a:pt x="14724" y="6001"/>
                </a:lnTo>
                <a:lnTo>
                  <a:pt x="14715" y="6001"/>
                </a:lnTo>
                <a:lnTo>
                  <a:pt x="14706" y="5993"/>
                </a:lnTo>
                <a:lnTo>
                  <a:pt x="14688" y="5984"/>
                </a:lnTo>
                <a:lnTo>
                  <a:pt x="14697" y="5975"/>
                </a:lnTo>
                <a:lnTo>
                  <a:pt x="14715" y="5984"/>
                </a:lnTo>
                <a:lnTo>
                  <a:pt x="14706" y="5975"/>
                </a:lnTo>
                <a:lnTo>
                  <a:pt x="14697" y="5966"/>
                </a:lnTo>
                <a:lnTo>
                  <a:pt x="14679" y="5975"/>
                </a:lnTo>
                <a:lnTo>
                  <a:pt x="14671" y="5975"/>
                </a:lnTo>
                <a:lnTo>
                  <a:pt x="14653" y="5966"/>
                </a:lnTo>
                <a:lnTo>
                  <a:pt x="14644" y="5966"/>
                </a:lnTo>
                <a:lnTo>
                  <a:pt x="14635" y="5966"/>
                </a:lnTo>
                <a:lnTo>
                  <a:pt x="14635" y="5975"/>
                </a:lnTo>
                <a:lnTo>
                  <a:pt x="14626" y="5975"/>
                </a:lnTo>
                <a:lnTo>
                  <a:pt x="14618" y="5975"/>
                </a:lnTo>
                <a:lnTo>
                  <a:pt x="14600" y="5975"/>
                </a:lnTo>
                <a:lnTo>
                  <a:pt x="14626" y="5966"/>
                </a:lnTo>
                <a:lnTo>
                  <a:pt x="14600" y="5975"/>
                </a:lnTo>
                <a:lnTo>
                  <a:pt x="14591" y="5975"/>
                </a:lnTo>
                <a:lnTo>
                  <a:pt x="14582" y="5984"/>
                </a:lnTo>
                <a:lnTo>
                  <a:pt x="14582" y="5993"/>
                </a:lnTo>
                <a:lnTo>
                  <a:pt x="14574" y="5993"/>
                </a:lnTo>
                <a:lnTo>
                  <a:pt x="14565" y="5993"/>
                </a:lnTo>
                <a:lnTo>
                  <a:pt x="14556" y="5993"/>
                </a:lnTo>
                <a:lnTo>
                  <a:pt x="14529" y="6010"/>
                </a:lnTo>
                <a:lnTo>
                  <a:pt x="14521" y="6019"/>
                </a:lnTo>
                <a:lnTo>
                  <a:pt x="14512" y="6019"/>
                </a:lnTo>
                <a:lnTo>
                  <a:pt x="14503" y="6028"/>
                </a:lnTo>
                <a:lnTo>
                  <a:pt x="14494" y="6028"/>
                </a:lnTo>
                <a:lnTo>
                  <a:pt x="14485" y="6019"/>
                </a:lnTo>
                <a:lnTo>
                  <a:pt x="14477" y="6019"/>
                </a:lnTo>
                <a:lnTo>
                  <a:pt x="14450" y="6010"/>
                </a:lnTo>
                <a:lnTo>
                  <a:pt x="14415" y="6001"/>
                </a:lnTo>
                <a:lnTo>
                  <a:pt x="14406" y="5993"/>
                </a:lnTo>
                <a:lnTo>
                  <a:pt x="14388" y="5993"/>
                </a:lnTo>
                <a:lnTo>
                  <a:pt x="14379" y="5993"/>
                </a:lnTo>
                <a:lnTo>
                  <a:pt x="14362" y="5984"/>
                </a:lnTo>
                <a:lnTo>
                  <a:pt x="14327" y="5975"/>
                </a:lnTo>
                <a:lnTo>
                  <a:pt x="14300" y="5966"/>
                </a:lnTo>
                <a:lnTo>
                  <a:pt x="14256" y="5957"/>
                </a:lnTo>
                <a:lnTo>
                  <a:pt x="14221" y="5966"/>
                </a:lnTo>
                <a:lnTo>
                  <a:pt x="14212" y="5966"/>
                </a:lnTo>
                <a:lnTo>
                  <a:pt x="14203" y="5957"/>
                </a:lnTo>
                <a:lnTo>
                  <a:pt x="14194" y="5940"/>
                </a:lnTo>
                <a:lnTo>
                  <a:pt x="14194" y="5931"/>
                </a:lnTo>
                <a:lnTo>
                  <a:pt x="14185" y="5931"/>
                </a:lnTo>
                <a:lnTo>
                  <a:pt x="14168" y="5931"/>
                </a:lnTo>
                <a:lnTo>
                  <a:pt x="14159" y="5931"/>
                </a:lnTo>
                <a:lnTo>
                  <a:pt x="14132" y="5931"/>
                </a:lnTo>
                <a:lnTo>
                  <a:pt x="14124" y="5931"/>
                </a:lnTo>
                <a:lnTo>
                  <a:pt x="14115" y="5922"/>
                </a:lnTo>
                <a:lnTo>
                  <a:pt x="14106" y="5922"/>
                </a:lnTo>
                <a:lnTo>
                  <a:pt x="14071" y="5913"/>
                </a:lnTo>
                <a:lnTo>
                  <a:pt x="14053" y="5904"/>
                </a:lnTo>
                <a:lnTo>
                  <a:pt x="14053" y="5896"/>
                </a:lnTo>
                <a:lnTo>
                  <a:pt x="14053" y="5878"/>
                </a:lnTo>
                <a:lnTo>
                  <a:pt x="14044" y="5878"/>
                </a:lnTo>
                <a:lnTo>
                  <a:pt x="14027" y="5869"/>
                </a:lnTo>
                <a:lnTo>
                  <a:pt x="14009" y="5869"/>
                </a:lnTo>
                <a:lnTo>
                  <a:pt x="14000" y="5860"/>
                </a:lnTo>
                <a:lnTo>
                  <a:pt x="13991" y="5860"/>
                </a:lnTo>
                <a:lnTo>
                  <a:pt x="13965" y="5860"/>
                </a:lnTo>
                <a:lnTo>
                  <a:pt x="13956" y="5851"/>
                </a:lnTo>
                <a:lnTo>
                  <a:pt x="13947" y="5851"/>
                </a:lnTo>
                <a:lnTo>
                  <a:pt x="13930" y="5869"/>
                </a:lnTo>
                <a:lnTo>
                  <a:pt x="13921" y="5869"/>
                </a:lnTo>
                <a:lnTo>
                  <a:pt x="13903" y="5869"/>
                </a:lnTo>
                <a:lnTo>
                  <a:pt x="13877" y="5887"/>
                </a:lnTo>
                <a:lnTo>
                  <a:pt x="13850" y="5896"/>
                </a:lnTo>
                <a:lnTo>
                  <a:pt x="13832" y="5913"/>
                </a:lnTo>
                <a:lnTo>
                  <a:pt x="13832" y="5922"/>
                </a:lnTo>
                <a:lnTo>
                  <a:pt x="13824" y="5931"/>
                </a:lnTo>
                <a:lnTo>
                  <a:pt x="13824" y="5948"/>
                </a:lnTo>
                <a:lnTo>
                  <a:pt x="13824" y="5966"/>
                </a:lnTo>
                <a:lnTo>
                  <a:pt x="13832" y="5975"/>
                </a:lnTo>
                <a:lnTo>
                  <a:pt x="13832" y="5984"/>
                </a:lnTo>
                <a:lnTo>
                  <a:pt x="13841" y="5993"/>
                </a:lnTo>
                <a:lnTo>
                  <a:pt x="13841" y="6001"/>
                </a:lnTo>
                <a:lnTo>
                  <a:pt x="13832" y="6010"/>
                </a:lnTo>
                <a:lnTo>
                  <a:pt x="13824" y="6028"/>
                </a:lnTo>
                <a:lnTo>
                  <a:pt x="13806" y="6054"/>
                </a:lnTo>
                <a:lnTo>
                  <a:pt x="13797" y="6054"/>
                </a:lnTo>
                <a:lnTo>
                  <a:pt x="13771" y="6072"/>
                </a:lnTo>
                <a:lnTo>
                  <a:pt x="13762" y="6072"/>
                </a:lnTo>
                <a:lnTo>
                  <a:pt x="13753" y="6072"/>
                </a:lnTo>
                <a:lnTo>
                  <a:pt x="13727" y="6054"/>
                </a:lnTo>
                <a:lnTo>
                  <a:pt x="13691" y="6028"/>
                </a:lnTo>
                <a:lnTo>
                  <a:pt x="13674" y="6028"/>
                </a:lnTo>
                <a:lnTo>
                  <a:pt x="13665" y="6019"/>
                </a:lnTo>
                <a:lnTo>
                  <a:pt x="13630" y="6001"/>
                </a:lnTo>
                <a:lnTo>
                  <a:pt x="13594" y="5993"/>
                </a:lnTo>
                <a:lnTo>
                  <a:pt x="13568" y="5993"/>
                </a:lnTo>
                <a:lnTo>
                  <a:pt x="13541" y="5993"/>
                </a:lnTo>
                <a:lnTo>
                  <a:pt x="13524" y="5984"/>
                </a:lnTo>
                <a:lnTo>
                  <a:pt x="13515" y="5975"/>
                </a:lnTo>
                <a:lnTo>
                  <a:pt x="13506" y="5966"/>
                </a:lnTo>
                <a:lnTo>
                  <a:pt x="13497" y="5957"/>
                </a:lnTo>
                <a:lnTo>
                  <a:pt x="13488" y="5948"/>
                </a:lnTo>
                <a:lnTo>
                  <a:pt x="13488" y="5931"/>
                </a:lnTo>
                <a:lnTo>
                  <a:pt x="13488" y="5922"/>
                </a:lnTo>
                <a:lnTo>
                  <a:pt x="13480" y="5904"/>
                </a:lnTo>
                <a:lnTo>
                  <a:pt x="13471" y="5896"/>
                </a:lnTo>
                <a:lnTo>
                  <a:pt x="13427" y="5887"/>
                </a:lnTo>
                <a:lnTo>
                  <a:pt x="13418" y="5887"/>
                </a:lnTo>
                <a:lnTo>
                  <a:pt x="13400" y="5878"/>
                </a:lnTo>
                <a:lnTo>
                  <a:pt x="13400" y="5869"/>
                </a:lnTo>
                <a:lnTo>
                  <a:pt x="13374" y="5869"/>
                </a:lnTo>
                <a:lnTo>
                  <a:pt x="13356" y="5869"/>
                </a:lnTo>
                <a:lnTo>
                  <a:pt x="13356" y="5860"/>
                </a:lnTo>
                <a:lnTo>
                  <a:pt x="13330" y="5860"/>
                </a:lnTo>
                <a:lnTo>
                  <a:pt x="13321" y="5860"/>
                </a:lnTo>
                <a:lnTo>
                  <a:pt x="13294" y="5869"/>
                </a:lnTo>
                <a:lnTo>
                  <a:pt x="13268" y="5860"/>
                </a:lnTo>
                <a:lnTo>
                  <a:pt x="13259" y="5860"/>
                </a:lnTo>
                <a:lnTo>
                  <a:pt x="13224" y="5843"/>
                </a:lnTo>
                <a:lnTo>
                  <a:pt x="13215" y="5843"/>
                </a:lnTo>
                <a:lnTo>
                  <a:pt x="13207" y="5834"/>
                </a:lnTo>
                <a:lnTo>
                  <a:pt x="13198" y="5834"/>
                </a:lnTo>
                <a:lnTo>
                  <a:pt x="13189" y="5834"/>
                </a:lnTo>
                <a:lnTo>
                  <a:pt x="13181" y="5834"/>
                </a:lnTo>
                <a:lnTo>
                  <a:pt x="13181" y="5825"/>
                </a:lnTo>
                <a:lnTo>
                  <a:pt x="13189" y="5825"/>
                </a:lnTo>
                <a:lnTo>
                  <a:pt x="13181" y="5816"/>
                </a:lnTo>
                <a:lnTo>
                  <a:pt x="13172" y="5807"/>
                </a:lnTo>
                <a:lnTo>
                  <a:pt x="13163" y="5798"/>
                </a:lnTo>
                <a:lnTo>
                  <a:pt x="13163" y="5807"/>
                </a:lnTo>
                <a:lnTo>
                  <a:pt x="13154" y="5807"/>
                </a:lnTo>
                <a:lnTo>
                  <a:pt x="13145" y="5807"/>
                </a:lnTo>
                <a:lnTo>
                  <a:pt x="13145" y="5798"/>
                </a:lnTo>
                <a:lnTo>
                  <a:pt x="13145" y="5790"/>
                </a:lnTo>
                <a:lnTo>
                  <a:pt x="13128" y="5798"/>
                </a:lnTo>
                <a:lnTo>
                  <a:pt x="13119" y="5790"/>
                </a:lnTo>
                <a:lnTo>
                  <a:pt x="13101" y="5781"/>
                </a:lnTo>
                <a:lnTo>
                  <a:pt x="13092" y="5763"/>
                </a:lnTo>
                <a:lnTo>
                  <a:pt x="13092" y="5754"/>
                </a:lnTo>
                <a:lnTo>
                  <a:pt x="13101" y="5745"/>
                </a:lnTo>
                <a:lnTo>
                  <a:pt x="13110" y="5737"/>
                </a:lnTo>
                <a:lnTo>
                  <a:pt x="13137" y="5719"/>
                </a:lnTo>
                <a:lnTo>
                  <a:pt x="13145" y="5710"/>
                </a:lnTo>
                <a:lnTo>
                  <a:pt x="13154" y="5693"/>
                </a:lnTo>
                <a:lnTo>
                  <a:pt x="13163" y="5684"/>
                </a:lnTo>
                <a:lnTo>
                  <a:pt x="13172" y="5666"/>
                </a:lnTo>
                <a:lnTo>
                  <a:pt x="13172" y="5657"/>
                </a:lnTo>
                <a:lnTo>
                  <a:pt x="13172" y="5648"/>
                </a:lnTo>
                <a:lnTo>
                  <a:pt x="13163" y="5640"/>
                </a:lnTo>
                <a:lnTo>
                  <a:pt x="13163" y="5631"/>
                </a:lnTo>
                <a:lnTo>
                  <a:pt x="13154" y="5622"/>
                </a:lnTo>
                <a:lnTo>
                  <a:pt x="13145" y="5622"/>
                </a:lnTo>
                <a:lnTo>
                  <a:pt x="13137" y="5613"/>
                </a:lnTo>
                <a:lnTo>
                  <a:pt x="13128" y="5595"/>
                </a:lnTo>
                <a:lnTo>
                  <a:pt x="13128" y="5587"/>
                </a:lnTo>
                <a:lnTo>
                  <a:pt x="13128" y="5578"/>
                </a:lnTo>
                <a:lnTo>
                  <a:pt x="13137" y="5569"/>
                </a:lnTo>
                <a:lnTo>
                  <a:pt x="13154" y="5560"/>
                </a:lnTo>
                <a:lnTo>
                  <a:pt x="13163" y="5543"/>
                </a:lnTo>
                <a:lnTo>
                  <a:pt x="13172" y="5534"/>
                </a:lnTo>
                <a:lnTo>
                  <a:pt x="13172" y="5525"/>
                </a:lnTo>
                <a:lnTo>
                  <a:pt x="13172" y="5516"/>
                </a:lnTo>
                <a:lnTo>
                  <a:pt x="13172" y="5507"/>
                </a:lnTo>
                <a:lnTo>
                  <a:pt x="13163" y="5516"/>
                </a:lnTo>
                <a:lnTo>
                  <a:pt x="13145" y="5525"/>
                </a:lnTo>
                <a:lnTo>
                  <a:pt x="13137" y="5525"/>
                </a:lnTo>
                <a:lnTo>
                  <a:pt x="13128" y="5534"/>
                </a:lnTo>
                <a:lnTo>
                  <a:pt x="13119" y="5543"/>
                </a:lnTo>
                <a:lnTo>
                  <a:pt x="13110" y="5534"/>
                </a:lnTo>
                <a:lnTo>
                  <a:pt x="13119" y="5525"/>
                </a:lnTo>
                <a:lnTo>
                  <a:pt x="13110" y="5516"/>
                </a:lnTo>
                <a:lnTo>
                  <a:pt x="13110" y="5498"/>
                </a:lnTo>
                <a:lnTo>
                  <a:pt x="13101" y="5498"/>
                </a:lnTo>
                <a:lnTo>
                  <a:pt x="13092" y="5498"/>
                </a:lnTo>
                <a:lnTo>
                  <a:pt x="13084" y="5498"/>
                </a:lnTo>
                <a:lnTo>
                  <a:pt x="13084" y="5507"/>
                </a:lnTo>
                <a:lnTo>
                  <a:pt x="13075" y="5498"/>
                </a:lnTo>
                <a:lnTo>
                  <a:pt x="13084" y="5498"/>
                </a:lnTo>
                <a:lnTo>
                  <a:pt x="13084" y="5490"/>
                </a:lnTo>
                <a:lnTo>
                  <a:pt x="13075" y="5490"/>
                </a:lnTo>
                <a:lnTo>
                  <a:pt x="13066" y="5490"/>
                </a:lnTo>
                <a:lnTo>
                  <a:pt x="13031" y="5498"/>
                </a:lnTo>
                <a:lnTo>
                  <a:pt x="13022" y="5507"/>
                </a:lnTo>
                <a:lnTo>
                  <a:pt x="13004" y="5516"/>
                </a:lnTo>
                <a:lnTo>
                  <a:pt x="12987" y="5525"/>
                </a:lnTo>
                <a:lnTo>
                  <a:pt x="12951" y="5525"/>
                </a:lnTo>
                <a:lnTo>
                  <a:pt x="12942" y="5525"/>
                </a:lnTo>
                <a:lnTo>
                  <a:pt x="12934" y="5525"/>
                </a:lnTo>
                <a:lnTo>
                  <a:pt x="12916" y="5516"/>
                </a:lnTo>
                <a:lnTo>
                  <a:pt x="12907" y="5516"/>
                </a:lnTo>
                <a:lnTo>
                  <a:pt x="12889" y="5507"/>
                </a:lnTo>
                <a:lnTo>
                  <a:pt x="12889" y="5516"/>
                </a:lnTo>
                <a:lnTo>
                  <a:pt x="12881" y="5525"/>
                </a:lnTo>
                <a:lnTo>
                  <a:pt x="12863" y="5525"/>
                </a:lnTo>
                <a:lnTo>
                  <a:pt x="12845" y="5516"/>
                </a:lnTo>
                <a:lnTo>
                  <a:pt x="12837" y="5507"/>
                </a:lnTo>
                <a:lnTo>
                  <a:pt x="12819" y="5516"/>
                </a:lnTo>
                <a:lnTo>
                  <a:pt x="12819" y="5525"/>
                </a:lnTo>
                <a:lnTo>
                  <a:pt x="12801" y="5525"/>
                </a:lnTo>
                <a:lnTo>
                  <a:pt x="12775" y="5534"/>
                </a:lnTo>
                <a:lnTo>
                  <a:pt x="12757" y="5543"/>
                </a:lnTo>
                <a:lnTo>
                  <a:pt x="12748" y="5543"/>
                </a:lnTo>
                <a:lnTo>
                  <a:pt x="12740" y="5543"/>
                </a:lnTo>
                <a:lnTo>
                  <a:pt x="12722" y="5534"/>
                </a:lnTo>
                <a:lnTo>
                  <a:pt x="12713" y="5525"/>
                </a:lnTo>
                <a:lnTo>
                  <a:pt x="12704" y="5525"/>
                </a:lnTo>
                <a:lnTo>
                  <a:pt x="12634" y="5525"/>
                </a:lnTo>
                <a:lnTo>
                  <a:pt x="12616" y="5534"/>
                </a:lnTo>
                <a:lnTo>
                  <a:pt x="12581" y="5534"/>
                </a:lnTo>
                <a:lnTo>
                  <a:pt x="12563" y="5543"/>
                </a:lnTo>
                <a:lnTo>
                  <a:pt x="12545" y="5551"/>
                </a:lnTo>
                <a:lnTo>
                  <a:pt x="12528" y="5551"/>
                </a:lnTo>
                <a:lnTo>
                  <a:pt x="12501" y="5551"/>
                </a:lnTo>
                <a:lnTo>
                  <a:pt x="12448" y="5560"/>
                </a:lnTo>
                <a:lnTo>
                  <a:pt x="12431" y="5560"/>
                </a:lnTo>
                <a:lnTo>
                  <a:pt x="12413" y="5569"/>
                </a:lnTo>
                <a:lnTo>
                  <a:pt x="12395" y="5578"/>
                </a:lnTo>
                <a:lnTo>
                  <a:pt x="12378" y="5587"/>
                </a:lnTo>
                <a:lnTo>
                  <a:pt x="12369" y="5595"/>
                </a:lnTo>
                <a:lnTo>
                  <a:pt x="12360" y="5613"/>
                </a:lnTo>
                <a:lnTo>
                  <a:pt x="12351" y="5613"/>
                </a:lnTo>
                <a:lnTo>
                  <a:pt x="12342" y="5613"/>
                </a:lnTo>
                <a:lnTo>
                  <a:pt x="12334" y="5613"/>
                </a:lnTo>
                <a:lnTo>
                  <a:pt x="12325" y="5613"/>
                </a:lnTo>
                <a:lnTo>
                  <a:pt x="12290" y="5631"/>
                </a:lnTo>
                <a:lnTo>
                  <a:pt x="12281" y="5640"/>
                </a:lnTo>
                <a:lnTo>
                  <a:pt x="12272" y="5640"/>
                </a:lnTo>
                <a:lnTo>
                  <a:pt x="12263" y="5657"/>
                </a:lnTo>
                <a:lnTo>
                  <a:pt x="12245" y="5657"/>
                </a:lnTo>
                <a:lnTo>
                  <a:pt x="12237" y="5666"/>
                </a:lnTo>
                <a:lnTo>
                  <a:pt x="12219" y="5675"/>
                </a:lnTo>
                <a:lnTo>
                  <a:pt x="12210" y="5675"/>
                </a:lnTo>
                <a:lnTo>
                  <a:pt x="12193" y="5675"/>
                </a:lnTo>
                <a:lnTo>
                  <a:pt x="12184" y="5675"/>
                </a:lnTo>
                <a:lnTo>
                  <a:pt x="12166" y="5675"/>
                </a:lnTo>
                <a:lnTo>
                  <a:pt x="12157" y="5675"/>
                </a:lnTo>
                <a:lnTo>
                  <a:pt x="12148" y="5675"/>
                </a:lnTo>
                <a:lnTo>
                  <a:pt x="12148" y="5666"/>
                </a:lnTo>
                <a:lnTo>
                  <a:pt x="12140" y="5657"/>
                </a:lnTo>
                <a:lnTo>
                  <a:pt x="12140" y="5648"/>
                </a:lnTo>
                <a:lnTo>
                  <a:pt x="12131" y="5657"/>
                </a:lnTo>
                <a:lnTo>
                  <a:pt x="12122" y="5666"/>
                </a:lnTo>
                <a:lnTo>
                  <a:pt x="12104" y="5666"/>
                </a:lnTo>
                <a:lnTo>
                  <a:pt x="12095" y="5666"/>
                </a:lnTo>
                <a:lnTo>
                  <a:pt x="12087" y="5657"/>
                </a:lnTo>
                <a:lnTo>
                  <a:pt x="12078" y="5666"/>
                </a:lnTo>
                <a:lnTo>
                  <a:pt x="12069" y="5666"/>
                </a:lnTo>
                <a:lnTo>
                  <a:pt x="12043" y="5675"/>
                </a:lnTo>
                <a:lnTo>
                  <a:pt x="12016" y="5666"/>
                </a:lnTo>
                <a:lnTo>
                  <a:pt x="11998" y="5657"/>
                </a:lnTo>
                <a:lnTo>
                  <a:pt x="11981" y="5648"/>
                </a:lnTo>
                <a:lnTo>
                  <a:pt x="11972" y="5631"/>
                </a:lnTo>
                <a:lnTo>
                  <a:pt x="11963" y="5622"/>
                </a:lnTo>
                <a:lnTo>
                  <a:pt x="11963" y="5613"/>
                </a:lnTo>
                <a:lnTo>
                  <a:pt x="11972" y="5613"/>
                </a:lnTo>
                <a:lnTo>
                  <a:pt x="11963" y="5604"/>
                </a:lnTo>
                <a:lnTo>
                  <a:pt x="11954" y="5613"/>
                </a:lnTo>
                <a:lnTo>
                  <a:pt x="11945" y="5613"/>
                </a:lnTo>
                <a:lnTo>
                  <a:pt x="11937" y="5613"/>
                </a:lnTo>
                <a:lnTo>
                  <a:pt x="11919" y="5622"/>
                </a:lnTo>
                <a:lnTo>
                  <a:pt x="11919" y="5631"/>
                </a:lnTo>
                <a:lnTo>
                  <a:pt x="11893" y="5701"/>
                </a:lnTo>
                <a:lnTo>
                  <a:pt x="11857" y="5754"/>
                </a:lnTo>
                <a:lnTo>
                  <a:pt x="11848" y="5772"/>
                </a:lnTo>
                <a:lnTo>
                  <a:pt x="11831" y="5781"/>
                </a:lnTo>
                <a:lnTo>
                  <a:pt x="11804" y="5798"/>
                </a:lnTo>
                <a:lnTo>
                  <a:pt x="11751" y="5816"/>
                </a:lnTo>
                <a:lnTo>
                  <a:pt x="11734" y="5825"/>
                </a:lnTo>
                <a:lnTo>
                  <a:pt x="11725" y="5834"/>
                </a:lnTo>
                <a:lnTo>
                  <a:pt x="11707" y="5851"/>
                </a:lnTo>
                <a:lnTo>
                  <a:pt x="11681" y="5887"/>
                </a:lnTo>
                <a:lnTo>
                  <a:pt x="11672" y="5913"/>
                </a:lnTo>
                <a:lnTo>
                  <a:pt x="11672" y="5922"/>
                </a:lnTo>
                <a:lnTo>
                  <a:pt x="11646" y="5957"/>
                </a:lnTo>
                <a:lnTo>
                  <a:pt x="11637" y="5975"/>
                </a:lnTo>
                <a:lnTo>
                  <a:pt x="11637" y="6010"/>
                </a:lnTo>
                <a:lnTo>
                  <a:pt x="11637" y="6028"/>
                </a:lnTo>
                <a:lnTo>
                  <a:pt x="11628" y="6037"/>
                </a:lnTo>
                <a:lnTo>
                  <a:pt x="11637" y="6037"/>
                </a:lnTo>
                <a:lnTo>
                  <a:pt x="11637" y="6046"/>
                </a:lnTo>
                <a:lnTo>
                  <a:pt x="11646" y="6054"/>
                </a:lnTo>
                <a:lnTo>
                  <a:pt x="11654" y="6063"/>
                </a:lnTo>
                <a:lnTo>
                  <a:pt x="11646" y="6081"/>
                </a:lnTo>
                <a:lnTo>
                  <a:pt x="11646" y="6099"/>
                </a:lnTo>
                <a:lnTo>
                  <a:pt x="11637" y="6107"/>
                </a:lnTo>
                <a:lnTo>
                  <a:pt x="11619" y="6125"/>
                </a:lnTo>
                <a:lnTo>
                  <a:pt x="11610" y="6143"/>
                </a:lnTo>
                <a:lnTo>
                  <a:pt x="11584" y="6169"/>
                </a:lnTo>
                <a:lnTo>
                  <a:pt x="11575" y="6178"/>
                </a:lnTo>
                <a:lnTo>
                  <a:pt x="11540" y="6196"/>
                </a:lnTo>
                <a:lnTo>
                  <a:pt x="11531" y="6213"/>
                </a:lnTo>
                <a:lnTo>
                  <a:pt x="11513" y="6222"/>
                </a:lnTo>
                <a:lnTo>
                  <a:pt x="11504" y="6231"/>
                </a:lnTo>
                <a:lnTo>
                  <a:pt x="11478" y="6240"/>
                </a:lnTo>
                <a:lnTo>
                  <a:pt x="11443" y="6249"/>
                </a:lnTo>
                <a:lnTo>
                  <a:pt x="11416" y="6249"/>
                </a:lnTo>
                <a:lnTo>
                  <a:pt x="11407" y="6257"/>
                </a:lnTo>
                <a:lnTo>
                  <a:pt x="11399" y="6266"/>
                </a:lnTo>
                <a:lnTo>
                  <a:pt x="11390" y="6275"/>
                </a:lnTo>
                <a:lnTo>
                  <a:pt x="11381" y="6293"/>
                </a:lnTo>
                <a:lnTo>
                  <a:pt x="11372" y="6319"/>
                </a:lnTo>
                <a:lnTo>
                  <a:pt x="11363" y="6337"/>
                </a:lnTo>
                <a:lnTo>
                  <a:pt x="11363" y="6354"/>
                </a:lnTo>
                <a:lnTo>
                  <a:pt x="11354" y="6354"/>
                </a:lnTo>
                <a:lnTo>
                  <a:pt x="11328" y="6372"/>
                </a:lnTo>
                <a:lnTo>
                  <a:pt x="11319" y="6372"/>
                </a:lnTo>
                <a:lnTo>
                  <a:pt x="11301" y="6390"/>
                </a:lnTo>
                <a:lnTo>
                  <a:pt x="11293" y="6399"/>
                </a:lnTo>
                <a:lnTo>
                  <a:pt x="11293" y="6416"/>
                </a:lnTo>
                <a:lnTo>
                  <a:pt x="11284" y="6425"/>
                </a:lnTo>
                <a:lnTo>
                  <a:pt x="11275" y="6443"/>
                </a:lnTo>
                <a:lnTo>
                  <a:pt x="11266" y="6452"/>
                </a:lnTo>
                <a:lnTo>
                  <a:pt x="11266" y="6469"/>
                </a:lnTo>
                <a:lnTo>
                  <a:pt x="11266" y="6496"/>
                </a:lnTo>
                <a:lnTo>
                  <a:pt x="11266" y="6505"/>
                </a:lnTo>
                <a:lnTo>
                  <a:pt x="11249" y="6522"/>
                </a:lnTo>
                <a:lnTo>
                  <a:pt x="11240" y="6531"/>
                </a:lnTo>
                <a:lnTo>
                  <a:pt x="11213" y="6557"/>
                </a:lnTo>
                <a:lnTo>
                  <a:pt x="11196" y="6566"/>
                </a:lnTo>
                <a:lnTo>
                  <a:pt x="11187" y="6575"/>
                </a:lnTo>
                <a:lnTo>
                  <a:pt x="11187" y="6584"/>
                </a:lnTo>
                <a:lnTo>
                  <a:pt x="11187" y="6593"/>
                </a:lnTo>
                <a:lnTo>
                  <a:pt x="11187" y="6584"/>
                </a:lnTo>
                <a:lnTo>
                  <a:pt x="11196" y="6584"/>
                </a:lnTo>
                <a:lnTo>
                  <a:pt x="11196" y="6575"/>
                </a:lnTo>
                <a:lnTo>
                  <a:pt x="11196" y="6584"/>
                </a:lnTo>
                <a:lnTo>
                  <a:pt x="11187" y="6602"/>
                </a:lnTo>
                <a:lnTo>
                  <a:pt x="11178" y="6609"/>
                </a:lnTo>
                <a:lnTo>
                  <a:pt x="11169" y="6627"/>
                </a:lnTo>
                <a:lnTo>
                  <a:pt x="11169" y="6636"/>
                </a:lnTo>
                <a:lnTo>
                  <a:pt x="11169" y="6645"/>
                </a:lnTo>
                <a:lnTo>
                  <a:pt x="11160" y="6654"/>
                </a:lnTo>
                <a:lnTo>
                  <a:pt x="11151" y="6671"/>
                </a:lnTo>
                <a:lnTo>
                  <a:pt x="11143" y="6689"/>
                </a:lnTo>
                <a:lnTo>
                  <a:pt x="11134" y="6698"/>
                </a:lnTo>
                <a:lnTo>
                  <a:pt x="11125" y="6706"/>
                </a:lnTo>
                <a:lnTo>
                  <a:pt x="11116" y="6724"/>
                </a:lnTo>
                <a:lnTo>
                  <a:pt x="11107" y="6768"/>
                </a:lnTo>
                <a:lnTo>
                  <a:pt x="11099" y="6804"/>
                </a:lnTo>
                <a:lnTo>
                  <a:pt x="11107" y="6812"/>
                </a:lnTo>
                <a:lnTo>
                  <a:pt x="11107" y="6795"/>
                </a:lnTo>
                <a:lnTo>
                  <a:pt x="11107" y="6786"/>
                </a:lnTo>
                <a:lnTo>
                  <a:pt x="11116" y="6786"/>
                </a:lnTo>
                <a:lnTo>
                  <a:pt x="11125" y="6812"/>
                </a:lnTo>
                <a:lnTo>
                  <a:pt x="11134" y="6821"/>
                </a:lnTo>
                <a:lnTo>
                  <a:pt x="11143" y="6821"/>
                </a:lnTo>
                <a:lnTo>
                  <a:pt x="11143" y="6812"/>
                </a:lnTo>
                <a:lnTo>
                  <a:pt x="11143" y="6821"/>
                </a:lnTo>
                <a:lnTo>
                  <a:pt x="11151" y="6821"/>
                </a:lnTo>
                <a:lnTo>
                  <a:pt x="11160" y="6839"/>
                </a:lnTo>
                <a:lnTo>
                  <a:pt x="11169" y="6857"/>
                </a:lnTo>
                <a:lnTo>
                  <a:pt x="11160" y="6857"/>
                </a:lnTo>
                <a:lnTo>
                  <a:pt x="11160" y="6874"/>
                </a:lnTo>
                <a:lnTo>
                  <a:pt x="11160" y="6883"/>
                </a:lnTo>
                <a:lnTo>
                  <a:pt x="11151" y="6909"/>
                </a:lnTo>
                <a:lnTo>
                  <a:pt x="11160" y="6909"/>
                </a:lnTo>
                <a:lnTo>
                  <a:pt x="11151" y="6918"/>
                </a:lnTo>
                <a:lnTo>
                  <a:pt x="11143" y="6918"/>
                </a:lnTo>
                <a:lnTo>
                  <a:pt x="11143" y="6927"/>
                </a:lnTo>
                <a:lnTo>
                  <a:pt x="11160" y="6936"/>
                </a:lnTo>
                <a:lnTo>
                  <a:pt x="11169" y="6945"/>
                </a:lnTo>
                <a:lnTo>
                  <a:pt x="11169" y="6971"/>
                </a:lnTo>
                <a:lnTo>
                  <a:pt x="11178" y="6980"/>
                </a:lnTo>
                <a:lnTo>
                  <a:pt x="11178" y="7007"/>
                </a:lnTo>
                <a:lnTo>
                  <a:pt x="11178" y="7033"/>
                </a:lnTo>
                <a:lnTo>
                  <a:pt x="11178" y="7060"/>
                </a:lnTo>
                <a:lnTo>
                  <a:pt x="11169" y="7086"/>
                </a:lnTo>
                <a:lnTo>
                  <a:pt x="11160" y="7104"/>
                </a:lnTo>
                <a:lnTo>
                  <a:pt x="11151" y="7130"/>
                </a:lnTo>
                <a:lnTo>
                  <a:pt x="11143" y="7139"/>
                </a:lnTo>
                <a:lnTo>
                  <a:pt x="11143" y="7148"/>
                </a:lnTo>
                <a:lnTo>
                  <a:pt x="11143" y="7183"/>
                </a:lnTo>
                <a:lnTo>
                  <a:pt x="11143" y="7192"/>
                </a:lnTo>
                <a:lnTo>
                  <a:pt x="11116" y="7227"/>
                </a:lnTo>
                <a:lnTo>
                  <a:pt x="11099" y="7254"/>
                </a:lnTo>
                <a:lnTo>
                  <a:pt x="11081" y="7263"/>
                </a:lnTo>
                <a:lnTo>
                  <a:pt x="11072" y="7263"/>
                </a:lnTo>
                <a:lnTo>
                  <a:pt x="11072" y="7271"/>
                </a:lnTo>
                <a:lnTo>
                  <a:pt x="11081" y="7271"/>
                </a:lnTo>
                <a:lnTo>
                  <a:pt x="11090" y="7271"/>
                </a:lnTo>
                <a:lnTo>
                  <a:pt x="11099" y="7271"/>
                </a:lnTo>
                <a:lnTo>
                  <a:pt x="11099" y="7289"/>
                </a:lnTo>
                <a:lnTo>
                  <a:pt x="11107" y="7289"/>
                </a:lnTo>
                <a:lnTo>
                  <a:pt x="11116" y="7307"/>
                </a:lnTo>
                <a:lnTo>
                  <a:pt x="11125" y="7315"/>
                </a:lnTo>
                <a:lnTo>
                  <a:pt x="11125" y="7324"/>
                </a:lnTo>
                <a:lnTo>
                  <a:pt x="11134" y="7315"/>
                </a:lnTo>
                <a:lnTo>
                  <a:pt x="11134" y="7324"/>
                </a:lnTo>
                <a:lnTo>
                  <a:pt x="11125" y="7324"/>
                </a:lnTo>
                <a:lnTo>
                  <a:pt x="11125" y="7333"/>
                </a:lnTo>
                <a:lnTo>
                  <a:pt x="11134" y="7342"/>
                </a:lnTo>
                <a:lnTo>
                  <a:pt x="11143" y="7342"/>
                </a:lnTo>
                <a:lnTo>
                  <a:pt x="11143" y="7351"/>
                </a:lnTo>
                <a:lnTo>
                  <a:pt x="11143" y="7360"/>
                </a:lnTo>
                <a:lnTo>
                  <a:pt x="11151" y="7368"/>
                </a:lnTo>
                <a:lnTo>
                  <a:pt x="11169" y="7360"/>
                </a:lnTo>
                <a:lnTo>
                  <a:pt x="11196" y="7360"/>
                </a:lnTo>
                <a:lnTo>
                  <a:pt x="11213" y="7360"/>
                </a:lnTo>
                <a:lnTo>
                  <a:pt x="11222" y="7360"/>
                </a:lnTo>
                <a:lnTo>
                  <a:pt x="11213" y="7360"/>
                </a:lnTo>
                <a:lnTo>
                  <a:pt x="11196" y="7368"/>
                </a:lnTo>
                <a:lnTo>
                  <a:pt x="11187" y="7368"/>
                </a:lnTo>
                <a:lnTo>
                  <a:pt x="11169" y="7368"/>
                </a:lnTo>
                <a:lnTo>
                  <a:pt x="11169" y="7377"/>
                </a:lnTo>
                <a:lnTo>
                  <a:pt x="11160" y="7377"/>
                </a:lnTo>
                <a:lnTo>
                  <a:pt x="11151" y="7377"/>
                </a:lnTo>
                <a:lnTo>
                  <a:pt x="11143" y="7377"/>
                </a:lnTo>
                <a:lnTo>
                  <a:pt x="11134" y="7368"/>
                </a:lnTo>
                <a:lnTo>
                  <a:pt x="11134" y="7360"/>
                </a:lnTo>
                <a:lnTo>
                  <a:pt x="11125" y="7368"/>
                </a:lnTo>
                <a:lnTo>
                  <a:pt x="11125" y="7386"/>
                </a:lnTo>
                <a:lnTo>
                  <a:pt x="11125" y="7395"/>
                </a:lnTo>
                <a:lnTo>
                  <a:pt x="11125" y="7404"/>
                </a:lnTo>
                <a:lnTo>
                  <a:pt x="11125" y="7421"/>
                </a:lnTo>
                <a:lnTo>
                  <a:pt x="11125" y="7430"/>
                </a:lnTo>
                <a:lnTo>
                  <a:pt x="11134" y="7421"/>
                </a:lnTo>
                <a:lnTo>
                  <a:pt x="11143" y="7421"/>
                </a:lnTo>
                <a:lnTo>
                  <a:pt x="11151" y="7421"/>
                </a:lnTo>
                <a:lnTo>
                  <a:pt x="11151" y="7430"/>
                </a:lnTo>
                <a:lnTo>
                  <a:pt x="11143" y="7430"/>
                </a:lnTo>
                <a:lnTo>
                  <a:pt x="11143" y="7421"/>
                </a:lnTo>
                <a:lnTo>
                  <a:pt x="11134" y="7430"/>
                </a:lnTo>
                <a:lnTo>
                  <a:pt x="11125" y="7430"/>
                </a:lnTo>
                <a:lnTo>
                  <a:pt x="11125" y="7439"/>
                </a:lnTo>
                <a:lnTo>
                  <a:pt x="11125" y="7448"/>
                </a:lnTo>
                <a:lnTo>
                  <a:pt x="11151" y="7457"/>
                </a:lnTo>
                <a:lnTo>
                  <a:pt x="11160" y="7457"/>
                </a:lnTo>
                <a:lnTo>
                  <a:pt x="11160" y="7466"/>
                </a:lnTo>
                <a:lnTo>
                  <a:pt x="11160" y="7474"/>
                </a:lnTo>
                <a:lnTo>
                  <a:pt x="11169" y="7474"/>
                </a:lnTo>
                <a:lnTo>
                  <a:pt x="11187" y="7474"/>
                </a:lnTo>
                <a:lnTo>
                  <a:pt x="11187" y="7483"/>
                </a:lnTo>
                <a:lnTo>
                  <a:pt x="11196" y="7492"/>
                </a:lnTo>
                <a:lnTo>
                  <a:pt x="11204" y="7483"/>
                </a:lnTo>
                <a:lnTo>
                  <a:pt x="11213" y="7474"/>
                </a:lnTo>
                <a:lnTo>
                  <a:pt x="11222" y="7474"/>
                </a:lnTo>
                <a:lnTo>
                  <a:pt x="11240" y="7474"/>
                </a:lnTo>
                <a:lnTo>
                  <a:pt x="11249" y="7474"/>
                </a:lnTo>
                <a:lnTo>
                  <a:pt x="11240" y="7483"/>
                </a:lnTo>
                <a:lnTo>
                  <a:pt x="11222" y="7483"/>
                </a:lnTo>
                <a:lnTo>
                  <a:pt x="11222" y="7492"/>
                </a:lnTo>
                <a:lnTo>
                  <a:pt x="11222" y="7501"/>
                </a:lnTo>
                <a:lnTo>
                  <a:pt x="11231" y="7501"/>
                </a:lnTo>
                <a:lnTo>
                  <a:pt x="11231" y="7492"/>
                </a:lnTo>
                <a:lnTo>
                  <a:pt x="11240" y="7492"/>
                </a:lnTo>
                <a:lnTo>
                  <a:pt x="11249" y="7492"/>
                </a:lnTo>
                <a:lnTo>
                  <a:pt x="11249" y="7501"/>
                </a:lnTo>
                <a:lnTo>
                  <a:pt x="11240" y="7501"/>
                </a:lnTo>
                <a:lnTo>
                  <a:pt x="11222" y="7510"/>
                </a:lnTo>
                <a:lnTo>
                  <a:pt x="11222" y="7518"/>
                </a:lnTo>
                <a:lnTo>
                  <a:pt x="11231" y="7518"/>
                </a:lnTo>
                <a:lnTo>
                  <a:pt x="11222" y="7518"/>
                </a:lnTo>
                <a:lnTo>
                  <a:pt x="11222" y="7527"/>
                </a:lnTo>
                <a:lnTo>
                  <a:pt x="11231" y="7536"/>
                </a:lnTo>
                <a:lnTo>
                  <a:pt x="11240" y="7536"/>
                </a:lnTo>
                <a:lnTo>
                  <a:pt x="11240" y="7545"/>
                </a:lnTo>
                <a:lnTo>
                  <a:pt x="11249" y="7536"/>
                </a:lnTo>
                <a:lnTo>
                  <a:pt x="11249" y="7545"/>
                </a:lnTo>
                <a:lnTo>
                  <a:pt x="11249" y="7554"/>
                </a:lnTo>
                <a:lnTo>
                  <a:pt x="11257" y="7563"/>
                </a:lnTo>
                <a:lnTo>
                  <a:pt x="11257" y="7545"/>
                </a:lnTo>
                <a:lnTo>
                  <a:pt x="11266" y="7545"/>
                </a:lnTo>
                <a:lnTo>
                  <a:pt x="11275" y="7554"/>
                </a:lnTo>
                <a:lnTo>
                  <a:pt x="11275" y="7563"/>
                </a:lnTo>
                <a:lnTo>
                  <a:pt x="11275" y="7571"/>
                </a:lnTo>
                <a:lnTo>
                  <a:pt x="11284" y="7563"/>
                </a:lnTo>
                <a:lnTo>
                  <a:pt x="11284" y="7571"/>
                </a:lnTo>
                <a:lnTo>
                  <a:pt x="11284" y="7580"/>
                </a:lnTo>
                <a:lnTo>
                  <a:pt x="11301" y="7598"/>
                </a:lnTo>
                <a:lnTo>
                  <a:pt x="11319" y="7607"/>
                </a:lnTo>
                <a:lnTo>
                  <a:pt x="11328" y="7607"/>
                </a:lnTo>
                <a:lnTo>
                  <a:pt x="11328" y="7616"/>
                </a:lnTo>
                <a:lnTo>
                  <a:pt x="11328" y="7624"/>
                </a:lnTo>
                <a:lnTo>
                  <a:pt x="11346" y="7624"/>
                </a:lnTo>
                <a:lnTo>
                  <a:pt x="11354" y="7624"/>
                </a:lnTo>
                <a:lnTo>
                  <a:pt x="11354" y="7633"/>
                </a:lnTo>
                <a:lnTo>
                  <a:pt x="11354" y="7642"/>
                </a:lnTo>
                <a:lnTo>
                  <a:pt x="11354" y="7651"/>
                </a:lnTo>
                <a:lnTo>
                  <a:pt x="11363" y="7651"/>
                </a:lnTo>
                <a:lnTo>
                  <a:pt x="11372" y="7660"/>
                </a:lnTo>
                <a:lnTo>
                  <a:pt x="11372" y="7668"/>
                </a:lnTo>
                <a:lnTo>
                  <a:pt x="11381" y="7677"/>
                </a:lnTo>
                <a:lnTo>
                  <a:pt x="11381" y="7686"/>
                </a:lnTo>
                <a:lnTo>
                  <a:pt x="11381" y="7695"/>
                </a:lnTo>
                <a:lnTo>
                  <a:pt x="11390" y="7704"/>
                </a:lnTo>
                <a:lnTo>
                  <a:pt x="11399" y="7704"/>
                </a:lnTo>
                <a:lnTo>
                  <a:pt x="11390" y="7704"/>
                </a:lnTo>
                <a:lnTo>
                  <a:pt x="11390" y="7713"/>
                </a:lnTo>
                <a:lnTo>
                  <a:pt x="11390" y="7721"/>
                </a:lnTo>
                <a:lnTo>
                  <a:pt x="11399" y="7721"/>
                </a:lnTo>
                <a:lnTo>
                  <a:pt x="11407" y="7721"/>
                </a:lnTo>
                <a:lnTo>
                  <a:pt x="11399" y="7730"/>
                </a:lnTo>
                <a:lnTo>
                  <a:pt x="11390" y="7730"/>
                </a:lnTo>
                <a:lnTo>
                  <a:pt x="11381" y="7730"/>
                </a:lnTo>
                <a:lnTo>
                  <a:pt x="11390" y="7739"/>
                </a:lnTo>
                <a:lnTo>
                  <a:pt x="11390" y="7748"/>
                </a:lnTo>
                <a:lnTo>
                  <a:pt x="11399" y="7748"/>
                </a:lnTo>
                <a:lnTo>
                  <a:pt x="11407" y="7757"/>
                </a:lnTo>
                <a:lnTo>
                  <a:pt x="11407" y="7766"/>
                </a:lnTo>
                <a:lnTo>
                  <a:pt x="11407" y="7774"/>
                </a:lnTo>
                <a:lnTo>
                  <a:pt x="11416" y="7783"/>
                </a:lnTo>
                <a:lnTo>
                  <a:pt x="11425" y="7783"/>
                </a:lnTo>
                <a:lnTo>
                  <a:pt x="11434" y="7783"/>
                </a:lnTo>
                <a:lnTo>
                  <a:pt x="11443" y="7783"/>
                </a:lnTo>
                <a:lnTo>
                  <a:pt x="11434" y="7792"/>
                </a:lnTo>
                <a:lnTo>
                  <a:pt x="11443" y="7801"/>
                </a:lnTo>
                <a:lnTo>
                  <a:pt x="11443" y="7810"/>
                </a:lnTo>
                <a:lnTo>
                  <a:pt x="11451" y="7810"/>
                </a:lnTo>
                <a:lnTo>
                  <a:pt x="11478" y="7827"/>
                </a:lnTo>
                <a:lnTo>
                  <a:pt x="11496" y="7836"/>
                </a:lnTo>
                <a:lnTo>
                  <a:pt x="11513" y="7845"/>
                </a:lnTo>
                <a:lnTo>
                  <a:pt x="11531" y="7863"/>
                </a:lnTo>
                <a:lnTo>
                  <a:pt x="11548" y="7871"/>
                </a:lnTo>
                <a:lnTo>
                  <a:pt x="11557" y="7880"/>
                </a:lnTo>
                <a:lnTo>
                  <a:pt x="11566" y="7889"/>
                </a:lnTo>
                <a:lnTo>
                  <a:pt x="11575" y="7889"/>
                </a:lnTo>
                <a:lnTo>
                  <a:pt x="11575" y="7898"/>
                </a:lnTo>
                <a:lnTo>
                  <a:pt x="11593" y="7898"/>
                </a:lnTo>
                <a:lnTo>
                  <a:pt x="11601" y="7907"/>
                </a:lnTo>
                <a:lnTo>
                  <a:pt x="11646" y="7951"/>
                </a:lnTo>
                <a:lnTo>
                  <a:pt x="11672" y="7969"/>
                </a:lnTo>
                <a:lnTo>
                  <a:pt x="11690" y="7977"/>
                </a:lnTo>
                <a:lnTo>
                  <a:pt x="11751" y="8013"/>
                </a:lnTo>
                <a:lnTo>
                  <a:pt x="11769" y="8022"/>
                </a:lnTo>
                <a:lnTo>
                  <a:pt x="11796" y="8030"/>
                </a:lnTo>
                <a:lnTo>
                  <a:pt x="11804" y="8030"/>
                </a:lnTo>
                <a:lnTo>
                  <a:pt x="11813" y="8030"/>
                </a:lnTo>
                <a:lnTo>
                  <a:pt x="11822" y="8022"/>
                </a:lnTo>
                <a:lnTo>
                  <a:pt x="11840" y="8022"/>
                </a:lnTo>
                <a:lnTo>
                  <a:pt x="11848" y="8013"/>
                </a:lnTo>
                <a:lnTo>
                  <a:pt x="11857" y="8013"/>
                </a:lnTo>
                <a:lnTo>
                  <a:pt x="11875" y="8004"/>
                </a:lnTo>
                <a:lnTo>
                  <a:pt x="11910" y="7986"/>
                </a:lnTo>
                <a:lnTo>
                  <a:pt x="11919" y="7986"/>
                </a:lnTo>
                <a:lnTo>
                  <a:pt x="11945" y="7977"/>
                </a:lnTo>
                <a:lnTo>
                  <a:pt x="11990" y="7977"/>
                </a:lnTo>
                <a:lnTo>
                  <a:pt x="11981" y="7977"/>
                </a:lnTo>
                <a:lnTo>
                  <a:pt x="11972" y="7977"/>
                </a:lnTo>
                <a:lnTo>
                  <a:pt x="11963" y="7977"/>
                </a:lnTo>
                <a:lnTo>
                  <a:pt x="11963" y="7969"/>
                </a:lnTo>
                <a:lnTo>
                  <a:pt x="11972" y="7969"/>
                </a:lnTo>
                <a:lnTo>
                  <a:pt x="11990" y="7969"/>
                </a:lnTo>
                <a:lnTo>
                  <a:pt x="11990" y="7977"/>
                </a:lnTo>
                <a:lnTo>
                  <a:pt x="11998" y="7977"/>
                </a:lnTo>
                <a:lnTo>
                  <a:pt x="12016" y="7977"/>
                </a:lnTo>
                <a:lnTo>
                  <a:pt x="12060" y="7969"/>
                </a:lnTo>
                <a:lnTo>
                  <a:pt x="12051" y="7969"/>
                </a:lnTo>
                <a:lnTo>
                  <a:pt x="12016" y="7969"/>
                </a:lnTo>
                <a:lnTo>
                  <a:pt x="12025" y="7969"/>
                </a:lnTo>
                <a:lnTo>
                  <a:pt x="12034" y="7960"/>
                </a:lnTo>
                <a:lnTo>
                  <a:pt x="12051" y="7960"/>
                </a:lnTo>
                <a:lnTo>
                  <a:pt x="12069" y="7969"/>
                </a:lnTo>
                <a:lnTo>
                  <a:pt x="12113" y="7977"/>
                </a:lnTo>
                <a:lnTo>
                  <a:pt x="12122" y="7960"/>
                </a:lnTo>
                <a:lnTo>
                  <a:pt x="12122" y="7969"/>
                </a:lnTo>
                <a:lnTo>
                  <a:pt x="12131" y="7977"/>
                </a:lnTo>
                <a:lnTo>
                  <a:pt x="12140" y="7977"/>
                </a:lnTo>
                <a:lnTo>
                  <a:pt x="12131" y="7977"/>
                </a:lnTo>
                <a:lnTo>
                  <a:pt x="12122" y="7977"/>
                </a:lnTo>
                <a:lnTo>
                  <a:pt x="12131" y="7977"/>
                </a:lnTo>
                <a:lnTo>
                  <a:pt x="12140" y="7986"/>
                </a:lnTo>
                <a:lnTo>
                  <a:pt x="12157" y="7986"/>
                </a:lnTo>
                <a:lnTo>
                  <a:pt x="12184" y="7995"/>
                </a:lnTo>
                <a:lnTo>
                  <a:pt x="12193" y="7995"/>
                </a:lnTo>
                <a:lnTo>
                  <a:pt x="12201" y="8004"/>
                </a:lnTo>
                <a:lnTo>
                  <a:pt x="12210" y="8004"/>
                </a:lnTo>
                <a:lnTo>
                  <a:pt x="12228" y="7995"/>
                </a:lnTo>
                <a:lnTo>
                  <a:pt x="12237" y="7986"/>
                </a:lnTo>
                <a:lnTo>
                  <a:pt x="12245" y="7986"/>
                </a:lnTo>
                <a:lnTo>
                  <a:pt x="12281" y="7969"/>
                </a:lnTo>
                <a:lnTo>
                  <a:pt x="12298" y="7969"/>
                </a:lnTo>
                <a:lnTo>
                  <a:pt x="12307" y="7960"/>
                </a:lnTo>
                <a:lnTo>
                  <a:pt x="12325" y="7960"/>
                </a:lnTo>
                <a:lnTo>
                  <a:pt x="12334" y="7951"/>
                </a:lnTo>
                <a:lnTo>
                  <a:pt x="12351" y="7942"/>
                </a:lnTo>
                <a:lnTo>
                  <a:pt x="12378" y="7933"/>
                </a:lnTo>
                <a:lnTo>
                  <a:pt x="12404" y="7933"/>
                </a:lnTo>
                <a:lnTo>
                  <a:pt x="12413" y="7933"/>
                </a:lnTo>
                <a:lnTo>
                  <a:pt x="12431" y="7924"/>
                </a:lnTo>
                <a:lnTo>
                  <a:pt x="12431" y="7916"/>
                </a:lnTo>
                <a:lnTo>
                  <a:pt x="12440" y="7907"/>
                </a:lnTo>
                <a:lnTo>
                  <a:pt x="12448" y="7907"/>
                </a:lnTo>
                <a:lnTo>
                  <a:pt x="12457" y="7898"/>
                </a:lnTo>
                <a:lnTo>
                  <a:pt x="12475" y="7898"/>
                </a:lnTo>
                <a:lnTo>
                  <a:pt x="12492" y="7889"/>
                </a:lnTo>
                <a:lnTo>
                  <a:pt x="12528" y="7889"/>
                </a:lnTo>
                <a:lnTo>
                  <a:pt x="12554" y="7889"/>
                </a:lnTo>
                <a:lnTo>
                  <a:pt x="12563" y="7889"/>
                </a:lnTo>
                <a:lnTo>
                  <a:pt x="12607" y="7880"/>
                </a:lnTo>
                <a:lnTo>
                  <a:pt x="12607" y="7871"/>
                </a:lnTo>
                <a:lnTo>
                  <a:pt x="12616" y="7871"/>
                </a:lnTo>
                <a:lnTo>
                  <a:pt x="12634" y="7871"/>
                </a:lnTo>
                <a:lnTo>
                  <a:pt x="12616" y="7880"/>
                </a:lnTo>
                <a:lnTo>
                  <a:pt x="12607" y="7880"/>
                </a:lnTo>
                <a:lnTo>
                  <a:pt x="12616" y="7880"/>
                </a:lnTo>
                <a:lnTo>
                  <a:pt x="12660" y="7880"/>
                </a:lnTo>
                <a:lnTo>
                  <a:pt x="12687" y="7889"/>
                </a:lnTo>
                <a:lnTo>
                  <a:pt x="12695" y="7898"/>
                </a:lnTo>
                <a:lnTo>
                  <a:pt x="12713" y="7907"/>
                </a:lnTo>
                <a:lnTo>
                  <a:pt x="12731" y="7924"/>
                </a:lnTo>
                <a:lnTo>
                  <a:pt x="12731" y="7933"/>
                </a:lnTo>
                <a:lnTo>
                  <a:pt x="12731" y="7942"/>
                </a:lnTo>
                <a:lnTo>
                  <a:pt x="12740" y="7942"/>
                </a:lnTo>
                <a:lnTo>
                  <a:pt x="12748" y="7942"/>
                </a:lnTo>
                <a:lnTo>
                  <a:pt x="12748" y="7933"/>
                </a:lnTo>
                <a:lnTo>
                  <a:pt x="12748" y="7942"/>
                </a:lnTo>
                <a:lnTo>
                  <a:pt x="12757" y="7942"/>
                </a:lnTo>
                <a:lnTo>
                  <a:pt x="12748" y="7942"/>
                </a:lnTo>
                <a:lnTo>
                  <a:pt x="12740" y="7942"/>
                </a:lnTo>
                <a:lnTo>
                  <a:pt x="12740" y="7951"/>
                </a:lnTo>
                <a:lnTo>
                  <a:pt x="12757" y="7960"/>
                </a:lnTo>
                <a:lnTo>
                  <a:pt x="12766" y="7951"/>
                </a:lnTo>
                <a:lnTo>
                  <a:pt x="12766" y="7960"/>
                </a:lnTo>
                <a:lnTo>
                  <a:pt x="12757" y="7960"/>
                </a:lnTo>
                <a:lnTo>
                  <a:pt x="12748" y="7960"/>
                </a:lnTo>
                <a:lnTo>
                  <a:pt x="12748" y="7969"/>
                </a:lnTo>
                <a:lnTo>
                  <a:pt x="12757" y="7969"/>
                </a:lnTo>
                <a:lnTo>
                  <a:pt x="12757" y="7977"/>
                </a:lnTo>
                <a:lnTo>
                  <a:pt x="12757" y="7986"/>
                </a:lnTo>
                <a:lnTo>
                  <a:pt x="12766" y="7995"/>
                </a:lnTo>
                <a:lnTo>
                  <a:pt x="12766" y="8004"/>
                </a:lnTo>
                <a:lnTo>
                  <a:pt x="12766" y="8013"/>
                </a:lnTo>
                <a:lnTo>
                  <a:pt x="12784" y="8022"/>
                </a:lnTo>
                <a:lnTo>
                  <a:pt x="12792" y="8030"/>
                </a:lnTo>
                <a:lnTo>
                  <a:pt x="12801" y="8039"/>
                </a:lnTo>
                <a:lnTo>
                  <a:pt x="12810" y="8039"/>
                </a:lnTo>
                <a:lnTo>
                  <a:pt x="12819" y="8030"/>
                </a:lnTo>
                <a:lnTo>
                  <a:pt x="12819" y="8039"/>
                </a:lnTo>
                <a:lnTo>
                  <a:pt x="12837" y="8030"/>
                </a:lnTo>
                <a:lnTo>
                  <a:pt x="12845" y="8022"/>
                </a:lnTo>
                <a:lnTo>
                  <a:pt x="12845" y="8030"/>
                </a:lnTo>
                <a:lnTo>
                  <a:pt x="12854" y="8030"/>
                </a:lnTo>
                <a:lnTo>
                  <a:pt x="12863" y="8030"/>
                </a:lnTo>
                <a:lnTo>
                  <a:pt x="12854" y="8022"/>
                </a:lnTo>
                <a:lnTo>
                  <a:pt x="12854" y="8013"/>
                </a:lnTo>
                <a:lnTo>
                  <a:pt x="12854" y="8004"/>
                </a:lnTo>
                <a:lnTo>
                  <a:pt x="12863" y="8013"/>
                </a:lnTo>
                <a:lnTo>
                  <a:pt x="12863" y="8022"/>
                </a:lnTo>
                <a:lnTo>
                  <a:pt x="12863" y="8030"/>
                </a:lnTo>
                <a:lnTo>
                  <a:pt x="12872" y="8030"/>
                </a:lnTo>
                <a:lnTo>
                  <a:pt x="12881" y="8022"/>
                </a:lnTo>
                <a:lnTo>
                  <a:pt x="12881" y="8013"/>
                </a:lnTo>
                <a:lnTo>
                  <a:pt x="12881" y="8004"/>
                </a:lnTo>
                <a:lnTo>
                  <a:pt x="12881" y="8013"/>
                </a:lnTo>
                <a:lnTo>
                  <a:pt x="12889" y="8013"/>
                </a:lnTo>
                <a:lnTo>
                  <a:pt x="12889" y="8022"/>
                </a:lnTo>
                <a:lnTo>
                  <a:pt x="12907" y="8022"/>
                </a:lnTo>
                <a:lnTo>
                  <a:pt x="12907" y="8013"/>
                </a:lnTo>
                <a:lnTo>
                  <a:pt x="12916" y="8022"/>
                </a:lnTo>
                <a:lnTo>
                  <a:pt x="12934" y="8022"/>
                </a:lnTo>
                <a:lnTo>
                  <a:pt x="12951" y="8022"/>
                </a:lnTo>
                <a:lnTo>
                  <a:pt x="12969" y="8022"/>
                </a:lnTo>
                <a:lnTo>
                  <a:pt x="12969" y="8013"/>
                </a:lnTo>
                <a:lnTo>
                  <a:pt x="12960" y="7995"/>
                </a:lnTo>
                <a:lnTo>
                  <a:pt x="12969" y="7995"/>
                </a:lnTo>
                <a:lnTo>
                  <a:pt x="12978" y="7995"/>
                </a:lnTo>
                <a:lnTo>
                  <a:pt x="12978" y="8004"/>
                </a:lnTo>
                <a:lnTo>
                  <a:pt x="12987" y="8004"/>
                </a:lnTo>
                <a:lnTo>
                  <a:pt x="12987" y="8013"/>
                </a:lnTo>
                <a:lnTo>
                  <a:pt x="12987" y="8022"/>
                </a:lnTo>
                <a:lnTo>
                  <a:pt x="12995" y="8022"/>
                </a:lnTo>
                <a:lnTo>
                  <a:pt x="12995" y="8013"/>
                </a:lnTo>
                <a:lnTo>
                  <a:pt x="13004" y="8013"/>
                </a:lnTo>
                <a:lnTo>
                  <a:pt x="13013" y="8013"/>
                </a:lnTo>
                <a:lnTo>
                  <a:pt x="13013" y="8022"/>
                </a:lnTo>
                <a:lnTo>
                  <a:pt x="13013" y="8030"/>
                </a:lnTo>
                <a:lnTo>
                  <a:pt x="13013" y="8039"/>
                </a:lnTo>
                <a:lnTo>
                  <a:pt x="13022" y="8039"/>
                </a:lnTo>
                <a:lnTo>
                  <a:pt x="13022" y="8048"/>
                </a:lnTo>
                <a:lnTo>
                  <a:pt x="13031" y="8057"/>
                </a:lnTo>
                <a:lnTo>
                  <a:pt x="13039" y="8057"/>
                </a:lnTo>
                <a:lnTo>
                  <a:pt x="13039" y="8066"/>
                </a:lnTo>
                <a:lnTo>
                  <a:pt x="13048" y="8066"/>
                </a:lnTo>
                <a:lnTo>
                  <a:pt x="13057" y="8066"/>
                </a:lnTo>
                <a:lnTo>
                  <a:pt x="13057" y="8057"/>
                </a:lnTo>
                <a:lnTo>
                  <a:pt x="13066" y="8057"/>
                </a:lnTo>
                <a:lnTo>
                  <a:pt x="13066" y="8066"/>
                </a:lnTo>
                <a:lnTo>
                  <a:pt x="13075" y="8066"/>
                </a:lnTo>
                <a:lnTo>
                  <a:pt x="13066" y="8066"/>
                </a:lnTo>
                <a:lnTo>
                  <a:pt x="13066" y="8074"/>
                </a:lnTo>
                <a:lnTo>
                  <a:pt x="13057" y="8074"/>
                </a:lnTo>
                <a:lnTo>
                  <a:pt x="13066" y="8083"/>
                </a:lnTo>
                <a:lnTo>
                  <a:pt x="13075" y="8083"/>
                </a:lnTo>
                <a:lnTo>
                  <a:pt x="13066" y="8092"/>
                </a:lnTo>
                <a:lnTo>
                  <a:pt x="13084" y="8110"/>
                </a:lnTo>
                <a:lnTo>
                  <a:pt x="13084" y="8119"/>
                </a:lnTo>
                <a:lnTo>
                  <a:pt x="13092" y="8127"/>
                </a:lnTo>
                <a:lnTo>
                  <a:pt x="13084" y="8136"/>
                </a:lnTo>
                <a:lnTo>
                  <a:pt x="13084" y="8154"/>
                </a:lnTo>
                <a:lnTo>
                  <a:pt x="13084" y="8163"/>
                </a:lnTo>
                <a:lnTo>
                  <a:pt x="13075" y="8180"/>
                </a:lnTo>
                <a:lnTo>
                  <a:pt x="13075" y="8198"/>
                </a:lnTo>
                <a:lnTo>
                  <a:pt x="13075" y="8207"/>
                </a:lnTo>
                <a:lnTo>
                  <a:pt x="13075" y="8225"/>
                </a:lnTo>
                <a:lnTo>
                  <a:pt x="13066" y="8233"/>
                </a:lnTo>
                <a:lnTo>
                  <a:pt x="13066" y="8242"/>
                </a:lnTo>
                <a:lnTo>
                  <a:pt x="13057" y="8242"/>
                </a:lnTo>
                <a:lnTo>
                  <a:pt x="13048" y="8260"/>
                </a:lnTo>
                <a:lnTo>
                  <a:pt x="13048" y="8269"/>
                </a:lnTo>
                <a:lnTo>
                  <a:pt x="13057" y="8269"/>
                </a:lnTo>
                <a:lnTo>
                  <a:pt x="13066" y="8277"/>
                </a:lnTo>
                <a:lnTo>
                  <a:pt x="13066" y="8295"/>
                </a:lnTo>
                <a:lnTo>
                  <a:pt x="13066" y="8304"/>
                </a:lnTo>
                <a:lnTo>
                  <a:pt x="13066" y="8313"/>
                </a:lnTo>
                <a:lnTo>
                  <a:pt x="13057" y="8304"/>
                </a:lnTo>
                <a:lnTo>
                  <a:pt x="13039" y="8304"/>
                </a:lnTo>
                <a:lnTo>
                  <a:pt x="13039" y="8313"/>
                </a:lnTo>
                <a:lnTo>
                  <a:pt x="13048" y="8313"/>
                </a:lnTo>
                <a:lnTo>
                  <a:pt x="13057" y="8322"/>
                </a:lnTo>
                <a:lnTo>
                  <a:pt x="13057" y="8330"/>
                </a:lnTo>
                <a:lnTo>
                  <a:pt x="13075" y="8339"/>
                </a:lnTo>
                <a:lnTo>
                  <a:pt x="13092" y="8339"/>
                </a:lnTo>
                <a:lnTo>
                  <a:pt x="13075" y="8339"/>
                </a:lnTo>
                <a:lnTo>
                  <a:pt x="13075" y="8348"/>
                </a:lnTo>
                <a:lnTo>
                  <a:pt x="13066" y="8339"/>
                </a:lnTo>
                <a:lnTo>
                  <a:pt x="13057" y="8339"/>
                </a:lnTo>
                <a:lnTo>
                  <a:pt x="13048" y="8339"/>
                </a:lnTo>
                <a:lnTo>
                  <a:pt x="13048" y="8330"/>
                </a:lnTo>
                <a:lnTo>
                  <a:pt x="13039" y="8330"/>
                </a:lnTo>
                <a:lnTo>
                  <a:pt x="13039" y="8339"/>
                </a:lnTo>
                <a:lnTo>
                  <a:pt x="13048" y="8357"/>
                </a:lnTo>
                <a:lnTo>
                  <a:pt x="13039" y="8375"/>
                </a:lnTo>
                <a:lnTo>
                  <a:pt x="13031" y="8392"/>
                </a:lnTo>
                <a:lnTo>
                  <a:pt x="13022" y="8401"/>
                </a:lnTo>
                <a:lnTo>
                  <a:pt x="13013" y="8401"/>
                </a:lnTo>
                <a:lnTo>
                  <a:pt x="13004" y="8401"/>
                </a:lnTo>
                <a:lnTo>
                  <a:pt x="13004" y="8392"/>
                </a:lnTo>
                <a:lnTo>
                  <a:pt x="12995" y="8392"/>
                </a:lnTo>
                <a:lnTo>
                  <a:pt x="13004" y="8419"/>
                </a:lnTo>
                <a:lnTo>
                  <a:pt x="13013" y="8419"/>
                </a:lnTo>
                <a:lnTo>
                  <a:pt x="13013" y="8427"/>
                </a:lnTo>
                <a:lnTo>
                  <a:pt x="13022" y="8445"/>
                </a:lnTo>
                <a:lnTo>
                  <a:pt x="13031" y="8454"/>
                </a:lnTo>
                <a:lnTo>
                  <a:pt x="13039" y="8454"/>
                </a:lnTo>
                <a:lnTo>
                  <a:pt x="13039" y="8445"/>
                </a:lnTo>
                <a:lnTo>
                  <a:pt x="13048" y="8445"/>
                </a:lnTo>
                <a:lnTo>
                  <a:pt x="13039" y="8463"/>
                </a:lnTo>
                <a:lnTo>
                  <a:pt x="13048" y="8463"/>
                </a:lnTo>
                <a:lnTo>
                  <a:pt x="13057" y="8463"/>
                </a:lnTo>
                <a:lnTo>
                  <a:pt x="13057" y="8472"/>
                </a:lnTo>
                <a:lnTo>
                  <a:pt x="13048" y="8472"/>
                </a:lnTo>
                <a:lnTo>
                  <a:pt x="13039" y="8472"/>
                </a:lnTo>
                <a:lnTo>
                  <a:pt x="13022" y="8445"/>
                </a:lnTo>
                <a:lnTo>
                  <a:pt x="13022" y="8454"/>
                </a:lnTo>
                <a:lnTo>
                  <a:pt x="13031" y="8463"/>
                </a:lnTo>
                <a:lnTo>
                  <a:pt x="13039" y="8480"/>
                </a:lnTo>
                <a:lnTo>
                  <a:pt x="13048" y="8480"/>
                </a:lnTo>
                <a:lnTo>
                  <a:pt x="13057" y="8489"/>
                </a:lnTo>
                <a:lnTo>
                  <a:pt x="13057" y="8498"/>
                </a:lnTo>
                <a:lnTo>
                  <a:pt x="13048" y="8489"/>
                </a:lnTo>
                <a:lnTo>
                  <a:pt x="13039" y="8489"/>
                </a:lnTo>
                <a:lnTo>
                  <a:pt x="13048" y="8498"/>
                </a:lnTo>
                <a:lnTo>
                  <a:pt x="13057" y="8507"/>
                </a:lnTo>
                <a:lnTo>
                  <a:pt x="13066" y="8516"/>
                </a:lnTo>
                <a:lnTo>
                  <a:pt x="13066" y="8525"/>
                </a:lnTo>
                <a:lnTo>
                  <a:pt x="13075" y="8525"/>
                </a:lnTo>
                <a:lnTo>
                  <a:pt x="13084" y="8533"/>
                </a:lnTo>
                <a:lnTo>
                  <a:pt x="13092" y="8533"/>
                </a:lnTo>
                <a:lnTo>
                  <a:pt x="13101" y="8533"/>
                </a:lnTo>
                <a:lnTo>
                  <a:pt x="13092" y="8542"/>
                </a:lnTo>
                <a:lnTo>
                  <a:pt x="13075" y="8533"/>
                </a:lnTo>
                <a:lnTo>
                  <a:pt x="13092" y="8551"/>
                </a:lnTo>
                <a:lnTo>
                  <a:pt x="13119" y="8569"/>
                </a:lnTo>
                <a:lnTo>
                  <a:pt x="13137" y="8586"/>
                </a:lnTo>
                <a:lnTo>
                  <a:pt x="13137" y="8595"/>
                </a:lnTo>
                <a:lnTo>
                  <a:pt x="13154" y="8613"/>
                </a:lnTo>
                <a:lnTo>
                  <a:pt x="13163" y="8622"/>
                </a:lnTo>
                <a:lnTo>
                  <a:pt x="13172" y="8630"/>
                </a:lnTo>
                <a:lnTo>
                  <a:pt x="13172" y="8639"/>
                </a:lnTo>
                <a:lnTo>
                  <a:pt x="13189" y="8657"/>
                </a:lnTo>
                <a:lnTo>
                  <a:pt x="13198" y="8657"/>
                </a:lnTo>
                <a:lnTo>
                  <a:pt x="13215" y="8675"/>
                </a:lnTo>
                <a:lnTo>
                  <a:pt x="13224" y="8683"/>
                </a:lnTo>
                <a:lnTo>
                  <a:pt x="13224" y="8692"/>
                </a:lnTo>
                <a:lnTo>
                  <a:pt x="13224" y="8701"/>
                </a:lnTo>
                <a:lnTo>
                  <a:pt x="13233" y="8710"/>
                </a:lnTo>
                <a:lnTo>
                  <a:pt x="13241" y="8719"/>
                </a:lnTo>
                <a:lnTo>
                  <a:pt x="13250" y="8728"/>
                </a:lnTo>
                <a:lnTo>
                  <a:pt x="13250" y="8736"/>
                </a:lnTo>
                <a:lnTo>
                  <a:pt x="13250" y="8754"/>
                </a:lnTo>
                <a:lnTo>
                  <a:pt x="13250" y="8763"/>
                </a:lnTo>
                <a:lnTo>
                  <a:pt x="13250" y="8772"/>
                </a:lnTo>
                <a:lnTo>
                  <a:pt x="13259" y="8772"/>
                </a:lnTo>
                <a:lnTo>
                  <a:pt x="13259" y="8781"/>
                </a:lnTo>
                <a:lnTo>
                  <a:pt x="13268" y="8789"/>
                </a:lnTo>
                <a:lnTo>
                  <a:pt x="13277" y="8789"/>
                </a:lnTo>
                <a:lnTo>
                  <a:pt x="13285" y="8789"/>
                </a:lnTo>
                <a:lnTo>
                  <a:pt x="13294" y="8781"/>
                </a:lnTo>
                <a:lnTo>
                  <a:pt x="13303" y="8781"/>
                </a:lnTo>
                <a:lnTo>
                  <a:pt x="13312" y="8781"/>
                </a:lnTo>
                <a:lnTo>
                  <a:pt x="13321" y="8781"/>
                </a:lnTo>
                <a:lnTo>
                  <a:pt x="13312" y="8781"/>
                </a:lnTo>
                <a:lnTo>
                  <a:pt x="13294" y="8789"/>
                </a:lnTo>
                <a:lnTo>
                  <a:pt x="13277" y="8789"/>
                </a:lnTo>
                <a:lnTo>
                  <a:pt x="13268" y="8798"/>
                </a:lnTo>
                <a:lnTo>
                  <a:pt x="13259" y="8798"/>
                </a:lnTo>
                <a:lnTo>
                  <a:pt x="13268" y="8807"/>
                </a:lnTo>
                <a:lnTo>
                  <a:pt x="13268" y="8816"/>
                </a:lnTo>
                <a:lnTo>
                  <a:pt x="13277" y="8833"/>
                </a:lnTo>
                <a:lnTo>
                  <a:pt x="13303" y="8860"/>
                </a:lnTo>
                <a:lnTo>
                  <a:pt x="13303" y="8878"/>
                </a:lnTo>
                <a:lnTo>
                  <a:pt x="13321" y="8922"/>
                </a:lnTo>
                <a:lnTo>
                  <a:pt x="13338" y="8966"/>
                </a:lnTo>
                <a:lnTo>
                  <a:pt x="13338" y="8975"/>
                </a:lnTo>
                <a:lnTo>
                  <a:pt x="13338" y="8984"/>
                </a:lnTo>
                <a:lnTo>
                  <a:pt x="13321" y="9010"/>
                </a:lnTo>
                <a:lnTo>
                  <a:pt x="13312" y="9010"/>
                </a:lnTo>
                <a:lnTo>
                  <a:pt x="13321" y="9001"/>
                </a:lnTo>
                <a:lnTo>
                  <a:pt x="13312" y="9001"/>
                </a:lnTo>
                <a:lnTo>
                  <a:pt x="13312" y="9010"/>
                </a:lnTo>
                <a:lnTo>
                  <a:pt x="13321" y="9028"/>
                </a:lnTo>
                <a:lnTo>
                  <a:pt x="13321" y="9036"/>
                </a:lnTo>
                <a:lnTo>
                  <a:pt x="13330" y="9054"/>
                </a:lnTo>
                <a:lnTo>
                  <a:pt x="13330" y="9063"/>
                </a:lnTo>
                <a:lnTo>
                  <a:pt x="13330" y="9072"/>
                </a:lnTo>
                <a:lnTo>
                  <a:pt x="13338" y="9081"/>
                </a:lnTo>
                <a:lnTo>
                  <a:pt x="13347" y="9107"/>
                </a:lnTo>
                <a:lnTo>
                  <a:pt x="13356" y="9116"/>
                </a:lnTo>
                <a:lnTo>
                  <a:pt x="13356" y="9125"/>
                </a:lnTo>
                <a:lnTo>
                  <a:pt x="13365" y="9134"/>
                </a:lnTo>
                <a:lnTo>
                  <a:pt x="13365" y="9142"/>
                </a:lnTo>
                <a:lnTo>
                  <a:pt x="13374" y="9151"/>
                </a:lnTo>
                <a:lnTo>
                  <a:pt x="13374" y="9160"/>
                </a:lnTo>
                <a:lnTo>
                  <a:pt x="13374" y="9195"/>
                </a:lnTo>
                <a:lnTo>
                  <a:pt x="13374" y="9222"/>
                </a:lnTo>
                <a:lnTo>
                  <a:pt x="13365" y="9239"/>
                </a:lnTo>
                <a:lnTo>
                  <a:pt x="13356" y="9257"/>
                </a:lnTo>
                <a:lnTo>
                  <a:pt x="13347" y="9275"/>
                </a:lnTo>
                <a:lnTo>
                  <a:pt x="13321" y="9284"/>
                </a:lnTo>
                <a:lnTo>
                  <a:pt x="13312" y="9292"/>
                </a:lnTo>
                <a:lnTo>
                  <a:pt x="13303" y="9310"/>
                </a:lnTo>
                <a:lnTo>
                  <a:pt x="13277" y="9337"/>
                </a:lnTo>
                <a:lnTo>
                  <a:pt x="13277" y="9363"/>
                </a:lnTo>
                <a:lnTo>
                  <a:pt x="13268" y="9381"/>
                </a:lnTo>
                <a:lnTo>
                  <a:pt x="13259" y="9425"/>
                </a:lnTo>
                <a:lnTo>
                  <a:pt x="13241" y="9478"/>
                </a:lnTo>
                <a:lnTo>
                  <a:pt x="13241" y="9495"/>
                </a:lnTo>
                <a:lnTo>
                  <a:pt x="13233" y="9504"/>
                </a:lnTo>
                <a:lnTo>
                  <a:pt x="13233" y="9513"/>
                </a:lnTo>
                <a:lnTo>
                  <a:pt x="13224" y="9513"/>
                </a:lnTo>
                <a:lnTo>
                  <a:pt x="13224" y="9522"/>
                </a:lnTo>
                <a:lnTo>
                  <a:pt x="13224" y="9531"/>
                </a:lnTo>
                <a:lnTo>
                  <a:pt x="13224" y="9566"/>
                </a:lnTo>
                <a:lnTo>
                  <a:pt x="13224" y="9584"/>
                </a:lnTo>
                <a:lnTo>
                  <a:pt x="13224" y="9592"/>
                </a:lnTo>
                <a:lnTo>
                  <a:pt x="13224" y="9628"/>
                </a:lnTo>
                <a:lnTo>
                  <a:pt x="13215" y="9637"/>
                </a:lnTo>
                <a:lnTo>
                  <a:pt x="13215" y="9663"/>
                </a:lnTo>
                <a:lnTo>
                  <a:pt x="13224" y="9681"/>
                </a:lnTo>
                <a:lnTo>
                  <a:pt x="13233" y="9698"/>
                </a:lnTo>
                <a:lnTo>
                  <a:pt x="13241" y="9716"/>
                </a:lnTo>
                <a:lnTo>
                  <a:pt x="13250" y="9725"/>
                </a:lnTo>
                <a:lnTo>
                  <a:pt x="13259" y="9734"/>
                </a:lnTo>
                <a:lnTo>
                  <a:pt x="13277" y="9751"/>
                </a:lnTo>
                <a:lnTo>
                  <a:pt x="13312" y="9831"/>
                </a:lnTo>
                <a:lnTo>
                  <a:pt x="13321" y="9848"/>
                </a:lnTo>
                <a:lnTo>
                  <a:pt x="13330" y="9875"/>
                </a:lnTo>
                <a:lnTo>
                  <a:pt x="13347" y="9901"/>
                </a:lnTo>
                <a:lnTo>
                  <a:pt x="13374" y="9946"/>
                </a:lnTo>
                <a:lnTo>
                  <a:pt x="13374" y="9954"/>
                </a:lnTo>
                <a:lnTo>
                  <a:pt x="13383" y="9963"/>
                </a:lnTo>
                <a:lnTo>
                  <a:pt x="13409" y="9998"/>
                </a:lnTo>
                <a:lnTo>
                  <a:pt x="13418" y="10016"/>
                </a:lnTo>
                <a:lnTo>
                  <a:pt x="13427" y="10043"/>
                </a:lnTo>
                <a:lnTo>
                  <a:pt x="13427" y="10051"/>
                </a:lnTo>
                <a:lnTo>
                  <a:pt x="13418" y="10051"/>
                </a:lnTo>
                <a:lnTo>
                  <a:pt x="13418" y="10060"/>
                </a:lnTo>
                <a:lnTo>
                  <a:pt x="13418" y="10069"/>
                </a:lnTo>
                <a:lnTo>
                  <a:pt x="13418" y="10087"/>
                </a:lnTo>
                <a:lnTo>
                  <a:pt x="13418" y="10096"/>
                </a:lnTo>
                <a:lnTo>
                  <a:pt x="13427" y="10113"/>
                </a:lnTo>
                <a:lnTo>
                  <a:pt x="13418" y="10140"/>
                </a:lnTo>
                <a:lnTo>
                  <a:pt x="13427" y="10157"/>
                </a:lnTo>
                <a:lnTo>
                  <a:pt x="13435" y="10184"/>
                </a:lnTo>
                <a:lnTo>
                  <a:pt x="13444" y="10201"/>
                </a:lnTo>
                <a:lnTo>
                  <a:pt x="13444" y="10219"/>
                </a:lnTo>
                <a:lnTo>
                  <a:pt x="13444" y="10237"/>
                </a:lnTo>
                <a:lnTo>
                  <a:pt x="13444" y="10246"/>
                </a:lnTo>
                <a:lnTo>
                  <a:pt x="13453" y="10254"/>
                </a:lnTo>
                <a:lnTo>
                  <a:pt x="13444" y="10272"/>
                </a:lnTo>
                <a:lnTo>
                  <a:pt x="13453" y="10290"/>
                </a:lnTo>
                <a:lnTo>
                  <a:pt x="13453" y="10316"/>
                </a:lnTo>
                <a:lnTo>
                  <a:pt x="13471" y="10325"/>
                </a:lnTo>
                <a:lnTo>
                  <a:pt x="13471" y="10334"/>
                </a:lnTo>
                <a:lnTo>
                  <a:pt x="13471" y="10343"/>
                </a:lnTo>
                <a:lnTo>
                  <a:pt x="13471" y="10360"/>
                </a:lnTo>
                <a:lnTo>
                  <a:pt x="13480" y="10369"/>
                </a:lnTo>
                <a:lnTo>
                  <a:pt x="13480" y="10396"/>
                </a:lnTo>
                <a:lnTo>
                  <a:pt x="13488" y="10404"/>
                </a:lnTo>
                <a:lnTo>
                  <a:pt x="13515" y="10449"/>
                </a:lnTo>
                <a:lnTo>
                  <a:pt x="13524" y="10466"/>
                </a:lnTo>
                <a:lnTo>
                  <a:pt x="13533" y="10466"/>
                </a:lnTo>
                <a:lnTo>
                  <a:pt x="13559" y="10493"/>
                </a:lnTo>
                <a:lnTo>
                  <a:pt x="13568" y="10502"/>
                </a:lnTo>
                <a:lnTo>
                  <a:pt x="13585" y="10528"/>
                </a:lnTo>
                <a:lnTo>
                  <a:pt x="13603" y="10563"/>
                </a:lnTo>
                <a:lnTo>
                  <a:pt x="13621" y="10616"/>
                </a:lnTo>
                <a:lnTo>
                  <a:pt x="13630" y="10643"/>
                </a:lnTo>
                <a:lnTo>
                  <a:pt x="13656" y="10696"/>
                </a:lnTo>
                <a:lnTo>
                  <a:pt x="13674" y="10722"/>
                </a:lnTo>
                <a:lnTo>
                  <a:pt x="13691" y="10749"/>
                </a:lnTo>
                <a:lnTo>
                  <a:pt x="13700" y="10784"/>
                </a:lnTo>
                <a:lnTo>
                  <a:pt x="13700" y="10793"/>
                </a:lnTo>
                <a:lnTo>
                  <a:pt x="13700" y="10810"/>
                </a:lnTo>
                <a:lnTo>
                  <a:pt x="13700" y="10828"/>
                </a:lnTo>
                <a:lnTo>
                  <a:pt x="13691" y="10837"/>
                </a:lnTo>
                <a:lnTo>
                  <a:pt x="13682" y="10837"/>
                </a:lnTo>
                <a:lnTo>
                  <a:pt x="13674" y="10828"/>
                </a:lnTo>
                <a:lnTo>
                  <a:pt x="13674" y="10837"/>
                </a:lnTo>
                <a:lnTo>
                  <a:pt x="13665" y="10837"/>
                </a:lnTo>
                <a:lnTo>
                  <a:pt x="13674" y="10855"/>
                </a:lnTo>
                <a:lnTo>
                  <a:pt x="13682" y="10863"/>
                </a:lnTo>
                <a:lnTo>
                  <a:pt x="13682" y="10872"/>
                </a:lnTo>
                <a:lnTo>
                  <a:pt x="13691" y="10881"/>
                </a:lnTo>
                <a:lnTo>
                  <a:pt x="13700" y="10890"/>
                </a:lnTo>
                <a:lnTo>
                  <a:pt x="13700" y="10899"/>
                </a:lnTo>
                <a:lnTo>
                  <a:pt x="13709" y="10916"/>
                </a:lnTo>
                <a:lnTo>
                  <a:pt x="13718" y="10916"/>
                </a:lnTo>
                <a:lnTo>
                  <a:pt x="13718" y="10925"/>
                </a:lnTo>
                <a:lnTo>
                  <a:pt x="13709" y="10934"/>
                </a:lnTo>
                <a:lnTo>
                  <a:pt x="13700" y="10943"/>
                </a:lnTo>
                <a:lnTo>
                  <a:pt x="13709" y="10952"/>
                </a:lnTo>
                <a:lnTo>
                  <a:pt x="13709" y="10960"/>
                </a:lnTo>
                <a:lnTo>
                  <a:pt x="13718" y="10969"/>
                </a:lnTo>
                <a:lnTo>
                  <a:pt x="13718" y="10952"/>
                </a:lnTo>
                <a:lnTo>
                  <a:pt x="13718" y="10943"/>
                </a:lnTo>
                <a:lnTo>
                  <a:pt x="13727" y="10943"/>
                </a:lnTo>
                <a:lnTo>
                  <a:pt x="13735" y="10943"/>
                </a:lnTo>
                <a:lnTo>
                  <a:pt x="13744" y="10952"/>
                </a:lnTo>
                <a:lnTo>
                  <a:pt x="13744" y="10960"/>
                </a:lnTo>
                <a:lnTo>
                  <a:pt x="13744" y="10969"/>
                </a:lnTo>
                <a:lnTo>
                  <a:pt x="13753" y="10960"/>
                </a:lnTo>
                <a:lnTo>
                  <a:pt x="13762" y="10969"/>
                </a:lnTo>
                <a:lnTo>
                  <a:pt x="13771" y="10969"/>
                </a:lnTo>
                <a:lnTo>
                  <a:pt x="13780" y="10978"/>
                </a:lnTo>
                <a:lnTo>
                  <a:pt x="13780" y="10987"/>
                </a:lnTo>
                <a:lnTo>
                  <a:pt x="13797" y="10996"/>
                </a:lnTo>
                <a:lnTo>
                  <a:pt x="13815" y="10996"/>
                </a:lnTo>
                <a:lnTo>
                  <a:pt x="13824" y="11005"/>
                </a:lnTo>
                <a:lnTo>
                  <a:pt x="13832" y="11005"/>
                </a:lnTo>
                <a:lnTo>
                  <a:pt x="13859" y="10978"/>
                </a:lnTo>
                <a:lnTo>
                  <a:pt x="13868" y="10978"/>
                </a:lnTo>
                <a:lnTo>
                  <a:pt x="13885" y="10969"/>
                </a:lnTo>
                <a:lnTo>
                  <a:pt x="13894" y="10969"/>
                </a:lnTo>
                <a:lnTo>
                  <a:pt x="13903" y="10969"/>
                </a:lnTo>
                <a:lnTo>
                  <a:pt x="13921" y="10969"/>
                </a:lnTo>
                <a:lnTo>
                  <a:pt x="13930" y="10969"/>
                </a:lnTo>
                <a:lnTo>
                  <a:pt x="13938" y="10969"/>
                </a:lnTo>
                <a:lnTo>
                  <a:pt x="13956" y="10969"/>
                </a:lnTo>
                <a:lnTo>
                  <a:pt x="13991" y="10943"/>
                </a:lnTo>
                <a:lnTo>
                  <a:pt x="14000" y="10943"/>
                </a:lnTo>
                <a:lnTo>
                  <a:pt x="14018" y="10934"/>
                </a:lnTo>
                <a:lnTo>
                  <a:pt x="14027" y="10934"/>
                </a:lnTo>
                <a:lnTo>
                  <a:pt x="14044" y="10943"/>
                </a:lnTo>
                <a:lnTo>
                  <a:pt x="14071" y="10943"/>
                </a:lnTo>
                <a:lnTo>
                  <a:pt x="14088" y="10934"/>
                </a:lnTo>
                <a:lnTo>
                  <a:pt x="14097" y="10934"/>
                </a:lnTo>
                <a:lnTo>
                  <a:pt x="14132" y="10943"/>
                </a:lnTo>
                <a:lnTo>
                  <a:pt x="14168" y="10952"/>
                </a:lnTo>
                <a:lnTo>
                  <a:pt x="14185" y="10952"/>
                </a:lnTo>
                <a:lnTo>
                  <a:pt x="14185" y="10943"/>
                </a:lnTo>
                <a:lnTo>
                  <a:pt x="14194" y="10934"/>
                </a:lnTo>
                <a:lnTo>
                  <a:pt x="14203" y="10934"/>
                </a:lnTo>
                <a:lnTo>
                  <a:pt x="14229" y="10943"/>
                </a:lnTo>
                <a:lnTo>
                  <a:pt x="14238" y="10943"/>
                </a:lnTo>
                <a:lnTo>
                  <a:pt x="14238" y="10934"/>
                </a:lnTo>
                <a:lnTo>
                  <a:pt x="14238" y="10925"/>
                </a:lnTo>
                <a:lnTo>
                  <a:pt x="14256" y="10916"/>
                </a:lnTo>
                <a:lnTo>
                  <a:pt x="14265" y="10916"/>
                </a:lnTo>
                <a:lnTo>
                  <a:pt x="14300" y="10916"/>
                </a:lnTo>
                <a:lnTo>
                  <a:pt x="14309" y="10916"/>
                </a:lnTo>
                <a:lnTo>
                  <a:pt x="14344" y="10899"/>
                </a:lnTo>
                <a:lnTo>
                  <a:pt x="14371" y="10881"/>
                </a:lnTo>
                <a:lnTo>
                  <a:pt x="14397" y="10863"/>
                </a:lnTo>
                <a:lnTo>
                  <a:pt x="14406" y="10855"/>
                </a:lnTo>
                <a:lnTo>
                  <a:pt x="14432" y="10837"/>
                </a:lnTo>
                <a:lnTo>
                  <a:pt x="14450" y="10819"/>
                </a:lnTo>
                <a:lnTo>
                  <a:pt x="14477" y="10793"/>
                </a:lnTo>
                <a:lnTo>
                  <a:pt x="14494" y="10775"/>
                </a:lnTo>
                <a:lnTo>
                  <a:pt x="14521" y="10749"/>
                </a:lnTo>
                <a:lnTo>
                  <a:pt x="14538" y="10731"/>
                </a:lnTo>
                <a:lnTo>
                  <a:pt x="14547" y="10722"/>
                </a:lnTo>
                <a:lnTo>
                  <a:pt x="14556" y="10722"/>
                </a:lnTo>
                <a:lnTo>
                  <a:pt x="14582" y="10687"/>
                </a:lnTo>
                <a:lnTo>
                  <a:pt x="14600" y="10669"/>
                </a:lnTo>
                <a:lnTo>
                  <a:pt x="14609" y="10643"/>
                </a:lnTo>
                <a:lnTo>
                  <a:pt x="14626" y="10616"/>
                </a:lnTo>
                <a:lnTo>
                  <a:pt x="14635" y="10607"/>
                </a:lnTo>
                <a:lnTo>
                  <a:pt x="14644" y="10581"/>
                </a:lnTo>
                <a:lnTo>
                  <a:pt x="14662" y="10563"/>
                </a:lnTo>
                <a:lnTo>
                  <a:pt x="14697" y="10528"/>
                </a:lnTo>
                <a:lnTo>
                  <a:pt x="14706" y="10519"/>
                </a:lnTo>
                <a:lnTo>
                  <a:pt x="14715" y="10519"/>
                </a:lnTo>
                <a:lnTo>
                  <a:pt x="14732" y="10502"/>
                </a:lnTo>
                <a:lnTo>
                  <a:pt x="14732" y="10493"/>
                </a:lnTo>
                <a:lnTo>
                  <a:pt x="14750" y="10466"/>
                </a:lnTo>
                <a:lnTo>
                  <a:pt x="14759" y="10422"/>
                </a:lnTo>
                <a:lnTo>
                  <a:pt x="14759" y="10404"/>
                </a:lnTo>
                <a:lnTo>
                  <a:pt x="14768" y="10378"/>
                </a:lnTo>
                <a:lnTo>
                  <a:pt x="14776" y="10360"/>
                </a:lnTo>
                <a:lnTo>
                  <a:pt x="14776" y="10316"/>
                </a:lnTo>
                <a:lnTo>
                  <a:pt x="14776" y="10299"/>
                </a:lnTo>
                <a:lnTo>
                  <a:pt x="14776" y="10307"/>
                </a:lnTo>
                <a:lnTo>
                  <a:pt x="14768" y="10316"/>
                </a:lnTo>
                <a:lnTo>
                  <a:pt x="14768" y="10307"/>
                </a:lnTo>
                <a:lnTo>
                  <a:pt x="14759" y="10307"/>
                </a:lnTo>
                <a:lnTo>
                  <a:pt x="14759" y="10299"/>
                </a:lnTo>
                <a:lnTo>
                  <a:pt x="14750" y="10299"/>
                </a:lnTo>
                <a:lnTo>
                  <a:pt x="14759" y="10290"/>
                </a:lnTo>
                <a:lnTo>
                  <a:pt x="14759" y="10281"/>
                </a:lnTo>
                <a:lnTo>
                  <a:pt x="14768" y="10263"/>
                </a:lnTo>
                <a:lnTo>
                  <a:pt x="14776" y="10254"/>
                </a:lnTo>
                <a:lnTo>
                  <a:pt x="14812" y="10237"/>
                </a:lnTo>
                <a:lnTo>
                  <a:pt x="14821" y="10228"/>
                </a:lnTo>
                <a:lnTo>
                  <a:pt x="14847" y="10219"/>
                </a:lnTo>
                <a:lnTo>
                  <a:pt x="14900" y="10201"/>
                </a:lnTo>
                <a:lnTo>
                  <a:pt x="14926" y="10193"/>
                </a:lnTo>
                <a:lnTo>
                  <a:pt x="14944" y="10184"/>
                </a:lnTo>
                <a:lnTo>
                  <a:pt x="14944" y="10175"/>
                </a:lnTo>
                <a:lnTo>
                  <a:pt x="14962" y="10148"/>
                </a:lnTo>
                <a:lnTo>
                  <a:pt x="14962" y="10140"/>
                </a:lnTo>
                <a:lnTo>
                  <a:pt x="14971" y="10122"/>
                </a:lnTo>
                <a:lnTo>
                  <a:pt x="14962" y="10122"/>
                </a:lnTo>
                <a:lnTo>
                  <a:pt x="14962" y="10131"/>
                </a:lnTo>
                <a:lnTo>
                  <a:pt x="14962" y="10122"/>
                </a:lnTo>
                <a:lnTo>
                  <a:pt x="14953" y="10122"/>
                </a:lnTo>
                <a:lnTo>
                  <a:pt x="14962" y="10113"/>
                </a:lnTo>
                <a:lnTo>
                  <a:pt x="14962" y="10078"/>
                </a:lnTo>
                <a:lnTo>
                  <a:pt x="14971" y="10060"/>
                </a:lnTo>
                <a:lnTo>
                  <a:pt x="14971" y="10043"/>
                </a:lnTo>
                <a:lnTo>
                  <a:pt x="14962" y="10034"/>
                </a:lnTo>
                <a:lnTo>
                  <a:pt x="14971" y="10016"/>
                </a:lnTo>
                <a:lnTo>
                  <a:pt x="14971" y="10007"/>
                </a:lnTo>
                <a:lnTo>
                  <a:pt x="14971" y="9998"/>
                </a:lnTo>
                <a:lnTo>
                  <a:pt x="14962" y="9998"/>
                </a:lnTo>
                <a:lnTo>
                  <a:pt x="14962" y="9990"/>
                </a:lnTo>
                <a:lnTo>
                  <a:pt x="14962" y="9998"/>
                </a:lnTo>
                <a:lnTo>
                  <a:pt x="14962" y="10007"/>
                </a:lnTo>
                <a:lnTo>
                  <a:pt x="14962" y="10016"/>
                </a:lnTo>
                <a:lnTo>
                  <a:pt x="14953" y="10016"/>
                </a:lnTo>
                <a:lnTo>
                  <a:pt x="14953" y="10007"/>
                </a:lnTo>
                <a:lnTo>
                  <a:pt x="14953" y="9990"/>
                </a:lnTo>
                <a:lnTo>
                  <a:pt x="14953" y="9963"/>
                </a:lnTo>
                <a:lnTo>
                  <a:pt x="14953" y="9954"/>
                </a:lnTo>
                <a:lnTo>
                  <a:pt x="14935" y="9937"/>
                </a:lnTo>
                <a:lnTo>
                  <a:pt x="14935" y="9919"/>
                </a:lnTo>
                <a:lnTo>
                  <a:pt x="14926" y="9893"/>
                </a:lnTo>
                <a:lnTo>
                  <a:pt x="14918" y="9884"/>
                </a:lnTo>
                <a:lnTo>
                  <a:pt x="14909" y="9875"/>
                </a:lnTo>
                <a:lnTo>
                  <a:pt x="14909" y="9866"/>
                </a:lnTo>
                <a:lnTo>
                  <a:pt x="14909" y="9840"/>
                </a:lnTo>
                <a:lnTo>
                  <a:pt x="14909" y="9831"/>
                </a:lnTo>
                <a:lnTo>
                  <a:pt x="14909" y="9822"/>
                </a:lnTo>
                <a:lnTo>
                  <a:pt x="14909" y="9813"/>
                </a:lnTo>
                <a:lnTo>
                  <a:pt x="14900" y="9813"/>
                </a:lnTo>
                <a:lnTo>
                  <a:pt x="14909" y="9813"/>
                </a:lnTo>
                <a:lnTo>
                  <a:pt x="14918" y="9822"/>
                </a:lnTo>
                <a:lnTo>
                  <a:pt x="14926" y="9822"/>
                </a:lnTo>
                <a:lnTo>
                  <a:pt x="14953" y="9795"/>
                </a:lnTo>
                <a:lnTo>
                  <a:pt x="14979" y="9769"/>
                </a:lnTo>
                <a:lnTo>
                  <a:pt x="14988" y="9751"/>
                </a:lnTo>
                <a:lnTo>
                  <a:pt x="15006" y="9751"/>
                </a:lnTo>
                <a:lnTo>
                  <a:pt x="15015" y="9743"/>
                </a:lnTo>
                <a:lnTo>
                  <a:pt x="15023" y="9743"/>
                </a:lnTo>
                <a:lnTo>
                  <a:pt x="15023" y="9734"/>
                </a:lnTo>
                <a:lnTo>
                  <a:pt x="15023" y="9743"/>
                </a:lnTo>
                <a:lnTo>
                  <a:pt x="15032" y="9743"/>
                </a:lnTo>
                <a:lnTo>
                  <a:pt x="15032" y="9734"/>
                </a:lnTo>
                <a:lnTo>
                  <a:pt x="15041" y="9725"/>
                </a:lnTo>
                <a:lnTo>
                  <a:pt x="15041" y="9716"/>
                </a:lnTo>
                <a:lnTo>
                  <a:pt x="15059" y="9707"/>
                </a:lnTo>
                <a:lnTo>
                  <a:pt x="15068" y="9690"/>
                </a:lnTo>
                <a:lnTo>
                  <a:pt x="15076" y="9681"/>
                </a:lnTo>
                <a:lnTo>
                  <a:pt x="15076" y="9672"/>
                </a:lnTo>
                <a:lnTo>
                  <a:pt x="15094" y="9663"/>
                </a:lnTo>
                <a:lnTo>
                  <a:pt x="15112" y="9645"/>
                </a:lnTo>
                <a:lnTo>
                  <a:pt x="15138" y="9637"/>
                </a:lnTo>
                <a:lnTo>
                  <a:pt x="15156" y="9628"/>
                </a:lnTo>
                <a:lnTo>
                  <a:pt x="15165" y="9628"/>
                </a:lnTo>
                <a:lnTo>
                  <a:pt x="15182" y="9619"/>
                </a:lnTo>
                <a:lnTo>
                  <a:pt x="15200" y="9610"/>
                </a:lnTo>
                <a:lnTo>
                  <a:pt x="15209" y="9610"/>
                </a:lnTo>
                <a:lnTo>
                  <a:pt x="15218" y="9610"/>
                </a:lnTo>
                <a:lnTo>
                  <a:pt x="15218" y="9601"/>
                </a:lnTo>
                <a:lnTo>
                  <a:pt x="15226" y="9601"/>
                </a:lnTo>
                <a:lnTo>
                  <a:pt x="15235" y="9592"/>
                </a:lnTo>
                <a:lnTo>
                  <a:pt x="15244" y="9592"/>
                </a:lnTo>
                <a:lnTo>
                  <a:pt x="15271" y="9575"/>
                </a:lnTo>
                <a:lnTo>
                  <a:pt x="15279" y="9566"/>
                </a:lnTo>
                <a:lnTo>
                  <a:pt x="15288" y="9566"/>
                </a:lnTo>
                <a:lnTo>
                  <a:pt x="15279" y="9548"/>
                </a:lnTo>
                <a:lnTo>
                  <a:pt x="15288" y="9548"/>
                </a:lnTo>
                <a:lnTo>
                  <a:pt x="15297" y="9548"/>
                </a:lnTo>
                <a:lnTo>
                  <a:pt x="15306" y="9531"/>
                </a:lnTo>
                <a:lnTo>
                  <a:pt x="15315" y="9522"/>
                </a:lnTo>
                <a:lnTo>
                  <a:pt x="15323" y="9513"/>
                </a:lnTo>
                <a:lnTo>
                  <a:pt x="15341" y="9487"/>
                </a:lnTo>
                <a:lnTo>
                  <a:pt x="15341" y="9478"/>
                </a:lnTo>
                <a:lnTo>
                  <a:pt x="15341" y="9469"/>
                </a:lnTo>
                <a:lnTo>
                  <a:pt x="15341" y="9460"/>
                </a:lnTo>
                <a:lnTo>
                  <a:pt x="15350" y="9460"/>
                </a:lnTo>
                <a:lnTo>
                  <a:pt x="15350" y="9451"/>
                </a:lnTo>
                <a:lnTo>
                  <a:pt x="15350" y="9442"/>
                </a:lnTo>
                <a:lnTo>
                  <a:pt x="15359" y="9442"/>
                </a:lnTo>
                <a:lnTo>
                  <a:pt x="15359" y="9434"/>
                </a:lnTo>
                <a:lnTo>
                  <a:pt x="15359" y="9425"/>
                </a:lnTo>
                <a:lnTo>
                  <a:pt x="15359" y="9416"/>
                </a:lnTo>
                <a:lnTo>
                  <a:pt x="15350" y="9416"/>
                </a:lnTo>
                <a:lnTo>
                  <a:pt x="15341" y="9425"/>
                </a:lnTo>
                <a:lnTo>
                  <a:pt x="15341" y="9416"/>
                </a:lnTo>
                <a:lnTo>
                  <a:pt x="15341" y="9407"/>
                </a:lnTo>
                <a:lnTo>
                  <a:pt x="15350" y="9398"/>
                </a:lnTo>
                <a:lnTo>
                  <a:pt x="15341" y="9398"/>
                </a:lnTo>
                <a:lnTo>
                  <a:pt x="15341" y="9389"/>
                </a:lnTo>
                <a:lnTo>
                  <a:pt x="15341" y="9372"/>
                </a:lnTo>
                <a:lnTo>
                  <a:pt x="15341" y="9354"/>
                </a:lnTo>
                <a:lnTo>
                  <a:pt x="15341" y="9345"/>
                </a:lnTo>
                <a:lnTo>
                  <a:pt x="15341" y="9337"/>
                </a:lnTo>
                <a:lnTo>
                  <a:pt x="15341" y="9328"/>
                </a:lnTo>
                <a:lnTo>
                  <a:pt x="15341" y="9319"/>
                </a:lnTo>
                <a:lnTo>
                  <a:pt x="15341" y="9310"/>
                </a:lnTo>
                <a:lnTo>
                  <a:pt x="15341" y="9301"/>
                </a:lnTo>
                <a:lnTo>
                  <a:pt x="15332" y="9301"/>
                </a:lnTo>
                <a:lnTo>
                  <a:pt x="15341" y="9292"/>
                </a:lnTo>
                <a:lnTo>
                  <a:pt x="15341" y="9275"/>
                </a:lnTo>
                <a:lnTo>
                  <a:pt x="15332" y="9266"/>
                </a:lnTo>
                <a:lnTo>
                  <a:pt x="15332" y="9257"/>
                </a:lnTo>
                <a:lnTo>
                  <a:pt x="15332" y="9239"/>
                </a:lnTo>
                <a:lnTo>
                  <a:pt x="15332" y="9231"/>
                </a:lnTo>
                <a:lnTo>
                  <a:pt x="15332" y="9222"/>
                </a:lnTo>
                <a:lnTo>
                  <a:pt x="15332" y="9204"/>
                </a:lnTo>
                <a:lnTo>
                  <a:pt x="15332" y="9195"/>
                </a:lnTo>
                <a:lnTo>
                  <a:pt x="15323" y="9187"/>
                </a:lnTo>
                <a:lnTo>
                  <a:pt x="15332" y="9178"/>
                </a:lnTo>
                <a:lnTo>
                  <a:pt x="15332" y="9169"/>
                </a:lnTo>
                <a:lnTo>
                  <a:pt x="15341" y="9160"/>
                </a:lnTo>
                <a:lnTo>
                  <a:pt x="15332" y="9160"/>
                </a:lnTo>
                <a:lnTo>
                  <a:pt x="15332" y="9151"/>
                </a:lnTo>
                <a:lnTo>
                  <a:pt x="15341" y="9142"/>
                </a:lnTo>
                <a:lnTo>
                  <a:pt x="15332" y="9142"/>
                </a:lnTo>
                <a:lnTo>
                  <a:pt x="15341" y="9134"/>
                </a:lnTo>
                <a:lnTo>
                  <a:pt x="15332" y="9125"/>
                </a:lnTo>
                <a:lnTo>
                  <a:pt x="15332" y="9116"/>
                </a:lnTo>
                <a:lnTo>
                  <a:pt x="15323" y="9107"/>
                </a:lnTo>
                <a:lnTo>
                  <a:pt x="15315" y="9098"/>
                </a:lnTo>
                <a:lnTo>
                  <a:pt x="15306" y="9098"/>
                </a:lnTo>
                <a:lnTo>
                  <a:pt x="15297" y="9098"/>
                </a:lnTo>
                <a:lnTo>
                  <a:pt x="15297" y="9089"/>
                </a:lnTo>
                <a:lnTo>
                  <a:pt x="15288" y="9089"/>
                </a:lnTo>
                <a:lnTo>
                  <a:pt x="15279" y="9081"/>
                </a:lnTo>
                <a:lnTo>
                  <a:pt x="15279" y="9072"/>
                </a:lnTo>
                <a:lnTo>
                  <a:pt x="15279" y="9063"/>
                </a:lnTo>
                <a:lnTo>
                  <a:pt x="15271" y="9054"/>
                </a:lnTo>
                <a:lnTo>
                  <a:pt x="15271" y="9036"/>
                </a:lnTo>
                <a:lnTo>
                  <a:pt x="15271" y="9028"/>
                </a:lnTo>
                <a:lnTo>
                  <a:pt x="15253" y="9010"/>
                </a:lnTo>
                <a:lnTo>
                  <a:pt x="15262" y="9001"/>
                </a:lnTo>
                <a:lnTo>
                  <a:pt x="15253" y="8992"/>
                </a:lnTo>
                <a:lnTo>
                  <a:pt x="15244" y="8966"/>
                </a:lnTo>
                <a:lnTo>
                  <a:pt x="15253" y="8957"/>
                </a:lnTo>
                <a:lnTo>
                  <a:pt x="15253" y="8939"/>
                </a:lnTo>
                <a:lnTo>
                  <a:pt x="15253" y="8922"/>
                </a:lnTo>
                <a:lnTo>
                  <a:pt x="15244" y="8922"/>
                </a:lnTo>
                <a:lnTo>
                  <a:pt x="15244" y="8904"/>
                </a:lnTo>
                <a:lnTo>
                  <a:pt x="15253" y="8886"/>
                </a:lnTo>
                <a:lnTo>
                  <a:pt x="15253" y="8878"/>
                </a:lnTo>
                <a:lnTo>
                  <a:pt x="15262" y="8869"/>
                </a:lnTo>
                <a:lnTo>
                  <a:pt x="15262" y="8851"/>
                </a:lnTo>
                <a:lnTo>
                  <a:pt x="15244" y="8851"/>
                </a:lnTo>
                <a:lnTo>
                  <a:pt x="15244" y="8842"/>
                </a:lnTo>
                <a:lnTo>
                  <a:pt x="15235" y="8833"/>
                </a:lnTo>
                <a:lnTo>
                  <a:pt x="15226" y="8825"/>
                </a:lnTo>
                <a:lnTo>
                  <a:pt x="15218" y="8816"/>
                </a:lnTo>
                <a:lnTo>
                  <a:pt x="15209" y="8807"/>
                </a:lnTo>
                <a:lnTo>
                  <a:pt x="15209" y="8798"/>
                </a:lnTo>
                <a:lnTo>
                  <a:pt x="15209" y="8781"/>
                </a:lnTo>
                <a:lnTo>
                  <a:pt x="15218" y="8763"/>
                </a:lnTo>
                <a:lnTo>
                  <a:pt x="15226" y="8754"/>
                </a:lnTo>
                <a:lnTo>
                  <a:pt x="15226" y="8736"/>
                </a:lnTo>
                <a:lnTo>
                  <a:pt x="15226" y="8728"/>
                </a:lnTo>
                <a:lnTo>
                  <a:pt x="15235" y="8719"/>
                </a:lnTo>
                <a:lnTo>
                  <a:pt x="15235" y="8701"/>
                </a:lnTo>
                <a:lnTo>
                  <a:pt x="15244" y="8692"/>
                </a:lnTo>
                <a:lnTo>
                  <a:pt x="15253" y="8692"/>
                </a:lnTo>
                <a:lnTo>
                  <a:pt x="15262" y="8675"/>
                </a:lnTo>
                <a:lnTo>
                  <a:pt x="15271" y="8657"/>
                </a:lnTo>
                <a:lnTo>
                  <a:pt x="15271" y="8648"/>
                </a:lnTo>
                <a:lnTo>
                  <a:pt x="15279" y="8639"/>
                </a:lnTo>
                <a:lnTo>
                  <a:pt x="15288" y="8630"/>
                </a:lnTo>
                <a:lnTo>
                  <a:pt x="15288" y="8613"/>
                </a:lnTo>
                <a:lnTo>
                  <a:pt x="15288" y="8604"/>
                </a:lnTo>
                <a:lnTo>
                  <a:pt x="15297" y="8595"/>
                </a:lnTo>
                <a:lnTo>
                  <a:pt x="15306" y="8586"/>
                </a:lnTo>
                <a:lnTo>
                  <a:pt x="15315" y="8569"/>
                </a:lnTo>
                <a:lnTo>
                  <a:pt x="15315" y="8560"/>
                </a:lnTo>
                <a:lnTo>
                  <a:pt x="15315" y="8551"/>
                </a:lnTo>
                <a:lnTo>
                  <a:pt x="15315" y="8542"/>
                </a:lnTo>
                <a:lnTo>
                  <a:pt x="15323" y="8542"/>
                </a:lnTo>
                <a:lnTo>
                  <a:pt x="15341" y="8533"/>
                </a:lnTo>
                <a:lnTo>
                  <a:pt x="15359" y="8525"/>
                </a:lnTo>
                <a:lnTo>
                  <a:pt x="15368" y="8516"/>
                </a:lnTo>
                <a:lnTo>
                  <a:pt x="15368" y="8507"/>
                </a:lnTo>
                <a:lnTo>
                  <a:pt x="15359" y="8498"/>
                </a:lnTo>
                <a:lnTo>
                  <a:pt x="15368" y="8498"/>
                </a:lnTo>
                <a:lnTo>
                  <a:pt x="15368" y="8489"/>
                </a:lnTo>
                <a:lnTo>
                  <a:pt x="15376" y="8498"/>
                </a:lnTo>
                <a:lnTo>
                  <a:pt x="15394" y="8489"/>
                </a:lnTo>
                <a:lnTo>
                  <a:pt x="15403" y="8489"/>
                </a:lnTo>
                <a:lnTo>
                  <a:pt x="15412" y="8472"/>
                </a:lnTo>
                <a:lnTo>
                  <a:pt x="15421" y="8463"/>
                </a:lnTo>
                <a:lnTo>
                  <a:pt x="15421" y="8454"/>
                </a:lnTo>
                <a:lnTo>
                  <a:pt x="15429" y="8436"/>
                </a:lnTo>
                <a:lnTo>
                  <a:pt x="15438" y="8436"/>
                </a:lnTo>
                <a:lnTo>
                  <a:pt x="15438" y="8427"/>
                </a:lnTo>
                <a:lnTo>
                  <a:pt x="15447" y="8419"/>
                </a:lnTo>
                <a:lnTo>
                  <a:pt x="15456" y="8410"/>
                </a:lnTo>
                <a:lnTo>
                  <a:pt x="15465" y="8401"/>
                </a:lnTo>
                <a:lnTo>
                  <a:pt x="15473" y="8392"/>
                </a:lnTo>
                <a:lnTo>
                  <a:pt x="15482" y="8383"/>
                </a:lnTo>
                <a:lnTo>
                  <a:pt x="15482" y="8375"/>
                </a:lnTo>
                <a:lnTo>
                  <a:pt x="15491" y="8366"/>
                </a:lnTo>
                <a:lnTo>
                  <a:pt x="15500" y="8366"/>
                </a:lnTo>
                <a:lnTo>
                  <a:pt x="15553" y="8304"/>
                </a:lnTo>
                <a:lnTo>
                  <a:pt x="15570" y="8286"/>
                </a:lnTo>
                <a:lnTo>
                  <a:pt x="15597" y="8269"/>
                </a:lnTo>
                <a:lnTo>
                  <a:pt x="15615" y="8251"/>
                </a:lnTo>
                <a:lnTo>
                  <a:pt x="15659" y="8216"/>
                </a:lnTo>
                <a:lnTo>
                  <a:pt x="15729" y="8180"/>
                </a:lnTo>
                <a:lnTo>
                  <a:pt x="15738" y="8172"/>
                </a:lnTo>
                <a:lnTo>
                  <a:pt x="15800" y="8110"/>
                </a:lnTo>
                <a:lnTo>
                  <a:pt x="15853" y="8057"/>
                </a:lnTo>
                <a:lnTo>
                  <a:pt x="15879" y="8022"/>
                </a:lnTo>
                <a:lnTo>
                  <a:pt x="15906" y="7986"/>
                </a:lnTo>
                <a:lnTo>
                  <a:pt x="15932" y="7951"/>
                </a:lnTo>
                <a:lnTo>
                  <a:pt x="15959" y="7898"/>
                </a:lnTo>
                <a:lnTo>
                  <a:pt x="15967" y="7880"/>
                </a:lnTo>
                <a:lnTo>
                  <a:pt x="15976" y="7854"/>
                </a:lnTo>
                <a:lnTo>
                  <a:pt x="15985" y="7836"/>
                </a:lnTo>
                <a:lnTo>
                  <a:pt x="16003" y="7819"/>
                </a:lnTo>
                <a:lnTo>
                  <a:pt x="16012" y="7801"/>
                </a:lnTo>
                <a:lnTo>
                  <a:pt x="16012" y="7792"/>
                </a:lnTo>
                <a:lnTo>
                  <a:pt x="16020" y="7766"/>
                </a:lnTo>
                <a:lnTo>
                  <a:pt x="16038" y="7748"/>
                </a:lnTo>
                <a:lnTo>
                  <a:pt x="16056" y="7730"/>
                </a:lnTo>
                <a:lnTo>
                  <a:pt x="16056" y="7721"/>
                </a:lnTo>
                <a:lnTo>
                  <a:pt x="16065" y="7704"/>
                </a:lnTo>
                <a:lnTo>
                  <a:pt x="16082" y="7686"/>
                </a:lnTo>
                <a:lnTo>
                  <a:pt x="16082" y="7677"/>
                </a:lnTo>
                <a:lnTo>
                  <a:pt x="16091" y="7660"/>
                </a:lnTo>
                <a:lnTo>
                  <a:pt x="16091" y="7642"/>
                </a:lnTo>
                <a:lnTo>
                  <a:pt x="16100" y="7624"/>
                </a:lnTo>
                <a:lnTo>
                  <a:pt x="16100" y="7598"/>
                </a:lnTo>
                <a:lnTo>
                  <a:pt x="16109" y="7589"/>
                </a:lnTo>
                <a:lnTo>
                  <a:pt x="16117" y="7589"/>
                </a:lnTo>
                <a:lnTo>
                  <a:pt x="16126" y="7589"/>
                </a:lnTo>
                <a:lnTo>
                  <a:pt x="16135" y="7589"/>
                </a:lnTo>
                <a:lnTo>
                  <a:pt x="16135" y="7580"/>
                </a:lnTo>
                <a:lnTo>
                  <a:pt x="16126" y="7580"/>
                </a:lnTo>
                <a:lnTo>
                  <a:pt x="16117" y="7580"/>
                </a:lnTo>
                <a:lnTo>
                  <a:pt x="16109" y="7589"/>
                </a:lnTo>
                <a:lnTo>
                  <a:pt x="16109" y="7580"/>
                </a:lnTo>
                <a:lnTo>
                  <a:pt x="16117" y="7580"/>
                </a:lnTo>
                <a:lnTo>
                  <a:pt x="16117" y="7571"/>
                </a:lnTo>
                <a:lnTo>
                  <a:pt x="16117" y="7536"/>
                </a:lnTo>
                <a:lnTo>
                  <a:pt x="16109" y="7518"/>
                </a:lnTo>
                <a:lnTo>
                  <a:pt x="16117" y="7510"/>
                </a:lnTo>
                <a:lnTo>
                  <a:pt x="16117" y="7492"/>
                </a:lnTo>
                <a:lnTo>
                  <a:pt x="16126" y="7492"/>
                </a:lnTo>
                <a:lnTo>
                  <a:pt x="16126" y="7483"/>
                </a:lnTo>
                <a:lnTo>
                  <a:pt x="16117" y="7483"/>
                </a:lnTo>
                <a:lnTo>
                  <a:pt x="16091" y="7474"/>
                </a:lnTo>
                <a:lnTo>
                  <a:pt x="16082" y="7474"/>
                </a:lnTo>
                <a:lnTo>
                  <a:pt x="16073" y="7483"/>
                </a:lnTo>
                <a:lnTo>
                  <a:pt x="16065" y="7492"/>
                </a:lnTo>
                <a:lnTo>
                  <a:pt x="16038" y="7510"/>
                </a:lnTo>
                <a:lnTo>
                  <a:pt x="16003" y="7510"/>
                </a:lnTo>
                <a:lnTo>
                  <a:pt x="15985" y="7518"/>
                </a:lnTo>
                <a:lnTo>
                  <a:pt x="15967" y="7527"/>
                </a:lnTo>
                <a:lnTo>
                  <a:pt x="15950" y="7527"/>
                </a:lnTo>
                <a:lnTo>
                  <a:pt x="15932" y="7518"/>
                </a:lnTo>
                <a:lnTo>
                  <a:pt x="15923" y="7518"/>
                </a:lnTo>
                <a:lnTo>
                  <a:pt x="15915" y="7527"/>
                </a:lnTo>
                <a:lnTo>
                  <a:pt x="15888" y="7536"/>
                </a:lnTo>
                <a:lnTo>
                  <a:pt x="15862" y="7536"/>
                </a:lnTo>
                <a:lnTo>
                  <a:pt x="15844" y="7527"/>
                </a:lnTo>
                <a:lnTo>
                  <a:pt x="15826" y="7536"/>
                </a:lnTo>
                <a:lnTo>
                  <a:pt x="15809" y="7554"/>
                </a:lnTo>
                <a:lnTo>
                  <a:pt x="15782" y="7563"/>
                </a:lnTo>
                <a:lnTo>
                  <a:pt x="15773" y="7563"/>
                </a:lnTo>
                <a:lnTo>
                  <a:pt x="15756" y="7563"/>
                </a:lnTo>
                <a:lnTo>
                  <a:pt x="15738" y="7563"/>
                </a:lnTo>
                <a:lnTo>
                  <a:pt x="15720" y="7554"/>
                </a:lnTo>
                <a:lnTo>
                  <a:pt x="15712" y="7563"/>
                </a:lnTo>
                <a:lnTo>
                  <a:pt x="15685" y="7571"/>
                </a:lnTo>
                <a:lnTo>
                  <a:pt x="15659" y="7589"/>
                </a:lnTo>
                <a:lnTo>
                  <a:pt x="15623" y="7589"/>
                </a:lnTo>
                <a:lnTo>
                  <a:pt x="15615" y="7580"/>
                </a:lnTo>
                <a:lnTo>
                  <a:pt x="15606" y="7580"/>
                </a:lnTo>
                <a:lnTo>
                  <a:pt x="15579" y="7563"/>
                </a:lnTo>
                <a:lnTo>
                  <a:pt x="15562" y="7545"/>
                </a:lnTo>
                <a:lnTo>
                  <a:pt x="15553" y="7518"/>
                </a:lnTo>
                <a:lnTo>
                  <a:pt x="15535" y="7510"/>
                </a:lnTo>
                <a:lnTo>
                  <a:pt x="15526" y="7501"/>
                </a:lnTo>
                <a:lnTo>
                  <a:pt x="15518" y="7501"/>
                </a:lnTo>
                <a:lnTo>
                  <a:pt x="15509" y="7501"/>
                </a:lnTo>
                <a:lnTo>
                  <a:pt x="15500" y="7501"/>
                </a:lnTo>
                <a:lnTo>
                  <a:pt x="15491" y="7510"/>
                </a:lnTo>
                <a:lnTo>
                  <a:pt x="15482" y="7510"/>
                </a:lnTo>
                <a:lnTo>
                  <a:pt x="15482" y="7501"/>
                </a:lnTo>
                <a:lnTo>
                  <a:pt x="15491" y="7501"/>
                </a:lnTo>
                <a:lnTo>
                  <a:pt x="15500" y="7492"/>
                </a:lnTo>
                <a:lnTo>
                  <a:pt x="15518" y="7483"/>
                </a:lnTo>
                <a:lnTo>
                  <a:pt x="15535" y="7474"/>
                </a:lnTo>
                <a:lnTo>
                  <a:pt x="15544" y="7466"/>
                </a:lnTo>
                <a:lnTo>
                  <a:pt x="15544" y="7457"/>
                </a:lnTo>
                <a:lnTo>
                  <a:pt x="15544" y="7439"/>
                </a:lnTo>
                <a:lnTo>
                  <a:pt x="15526" y="7421"/>
                </a:lnTo>
                <a:lnTo>
                  <a:pt x="15526" y="7413"/>
                </a:lnTo>
                <a:lnTo>
                  <a:pt x="15518" y="7404"/>
                </a:lnTo>
                <a:lnTo>
                  <a:pt x="15518" y="7413"/>
                </a:lnTo>
                <a:lnTo>
                  <a:pt x="15500" y="7404"/>
                </a:lnTo>
                <a:lnTo>
                  <a:pt x="15500" y="7395"/>
                </a:lnTo>
                <a:lnTo>
                  <a:pt x="15482" y="7377"/>
                </a:lnTo>
                <a:lnTo>
                  <a:pt x="15473" y="7377"/>
                </a:lnTo>
                <a:lnTo>
                  <a:pt x="15473" y="7368"/>
                </a:lnTo>
                <a:lnTo>
                  <a:pt x="15465" y="7351"/>
                </a:lnTo>
                <a:lnTo>
                  <a:pt x="15421" y="7324"/>
                </a:lnTo>
                <a:lnTo>
                  <a:pt x="15403" y="7307"/>
                </a:lnTo>
                <a:lnTo>
                  <a:pt x="15385" y="7271"/>
                </a:lnTo>
                <a:lnTo>
                  <a:pt x="15359" y="7263"/>
                </a:lnTo>
                <a:lnTo>
                  <a:pt x="15341" y="7254"/>
                </a:lnTo>
                <a:lnTo>
                  <a:pt x="15332" y="7254"/>
                </a:lnTo>
                <a:lnTo>
                  <a:pt x="15323" y="7245"/>
                </a:lnTo>
                <a:lnTo>
                  <a:pt x="15315" y="7245"/>
                </a:lnTo>
                <a:lnTo>
                  <a:pt x="15306" y="7236"/>
                </a:lnTo>
                <a:lnTo>
                  <a:pt x="15306" y="7227"/>
                </a:lnTo>
                <a:lnTo>
                  <a:pt x="15297" y="7218"/>
                </a:lnTo>
                <a:lnTo>
                  <a:pt x="15288" y="7210"/>
                </a:lnTo>
                <a:lnTo>
                  <a:pt x="15279" y="7218"/>
                </a:lnTo>
                <a:lnTo>
                  <a:pt x="15279" y="7227"/>
                </a:lnTo>
                <a:lnTo>
                  <a:pt x="15288" y="7236"/>
                </a:lnTo>
                <a:lnTo>
                  <a:pt x="15279" y="7236"/>
                </a:lnTo>
                <a:lnTo>
                  <a:pt x="15279" y="7227"/>
                </a:lnTo>
                <a:lnTo>
                  <a:pt x="15271" y="7210"/>
                </a:lnTo>
                <a:lnTo>
                  <a:pt x="15262" y="7210"/>
                </a:lnTo>
                <a:lnTo>
                  <a:pt x="15253" y="7192"/>
                </a:lnTo>
                <a:lnTo>
                  <a:pt x="15244" y="7174"/>
                </a:lnTo>
                <a:lnTo>
                  <a:pt x="15244" y="7157"/>
                </a:lnTo>
                <a:lnTo>
                  <a:pt x="15235" y="7121"/>
                </a:lnTo>
                <a:lnTo>
                  <a:pt x="15226" y="7095"/>
                </a:lnTo>
                <a:lnTo>
                  <a:pt x="15218" y="7068"/>
                </a:lnTo>
                <a:lnTo>
                  <a:pt x="15191" y="7024"/>
                </a:lnTo>
                <a:lnTo>
                  <a:pt x="15191" y="7015"/>
                </a:lnTo>
                <a:lnTo>
                  <a:pt x="15173" y="7007"/>
                </a:lnTo>
                <a:lnTo>
                  <a:pt x="15173" y="6998"/>
                </a:lnTo>
                <a:lnTo>
                  <a:pt x="15165" y="6998"/>
                </a:lnTo>
                <a:lnTo>
                  <a:pt x="15165" y="7007"/>
                </a:lnTo>
                <a:lnTo>
                  <a:pt x="15156" y="6998"/>
                </a:lnTo>
                <a:lnTo>
                  <a:pt x="15156" y="6989"/>
                </a:lnTo>
                <a:lnTo>
                  <a:pt x="15147" y="6980"/>
                </a:lnTo>
                <a:lnTo>
                  <a:pt x="15129" y="6971"/>
                </a:lnTo>
                <a:lnTo>
                  <a:pt x="15121" y="6971"/>
                </a:lnTo>
                <a:lnTo>
                  <a:pt x="15112" y="6962"/>
                </a:lnTo>
                <a:lnTo>
                  <a:pt x="15103" y="6936"/>
                </a:lnTo>
                <a:lnTo>
                  <a:pt x="15094" y="6901"/>
                </a:lnTo>
                <a:lnTo>
                  <a:pt x="15094" y="6883"/>
                </a:lnTo>
                <a:lnTo>
                  <a:pt x="15094" y="6865"/>
                </a:lnTo>
                <a:lnTo>
                  <a:pt x="15094" y="6839"/>
                </a:lnTo>
                <a:lnTo>
                  <a:pt x="15094" y="6830"/>
                </a:lnTo>
                <a:lnTo>
                  <a:pt x="15085" y="6812"/>
                </a:lnTo>
                <a:lnTo>
                  <a:pt x="15085" y="6804"/>
                </a:lnTo>
                <a:lnTo>
                  <a:pt x="15085" y="6795"/>
                </a:lnTo>
                <a:lnTo>
                  <a:pt x="15085" y="6786"/>
                </a:lnTo>
                <a:lnTo>
                  <a:pt x="15094" y="6786"/>
                </a:lnTo>
                <a:lnTo>
                  <a:pt x="15094" y="6795"/>
                </a:lnTo>
                <a:lnTo>
                  <a:pt x="15094" y="6786"/>
                </a:lnTo>
                <a:lnTo>
                  <a:pt x="15094" y="6777"/>
                </a:lnTo>
                <a:lnTo>
                  <a:pt x="15085" y="6768"/>
                </a:lnTo>
                <a:lnTo>
                  <a:pt x="15068" y="6751"/>
                </a:lnTo>
                <a:lnTo>
                  <a:pt x="15068" y="6733"/>
                </a:lnTo>
                <a:lnTo>
                  <a:pt x="15068" y="6715"/>
                </a:lnTo>
                <a:lnTo>
                  <a:pt x="15068" y="6706"/>
                </a:lnTo>
                <a:lnTo>
                  <a:pt x="15032" y="6689"/>
                </a:lnTo>
                <a:lnTo>
                  <a:pt x="15023" y="6671"/>
                </a:lnTo>
                <a:lnTo>
                  <a:pt x="14997" y="6662"/>
                </a:lnTo>
                <a:lnTo>
                  <a:pt x="14988" y="6654"/>
                </a:lnTo>
                <a:lnTo>
                  <a:pt x="14979" y="6645"/>
                </a:lnTo>
                <a:lnTo>
                  <a:pt x="14971" y="6618"/>
                </a:lnTo>
                <a:lnTo>
                  <a:pt x="14971" y="6609"/>
                </a:lnTo>
                <a:lnTo>
                  <a:pt x="14971" y="6584"/>
                </a:lnTo>
                <a:lnTo>
                  <a:pt x="14971" y="6575"/>
                </a:lnTo>
                <a:lnTo>
                  <a:pt x="14971" y="6566"/>
                </a:lnTo>
                <a:lnTo>
                  <a:pt x="14979" y="6566"/>
                </a:lnTo>
                <a:lnTo>
                  <a:pt x="14988" y="6566"/>
                </a:lnTo>
                <a:lnTo>
                  <a:pt x="14979" y="6557"/>
                </a:lnTo>
                <a:lnTo>
                  <a:pt x="14962" y="6549"/>
                </a:lnTo>
                <a:lnTo>
                  <a:pt x="14962" y="6540"/>
                </a:lnTo>
                <a:lnTo>
                  <a:pt x="14944" y="6531"/>
                </a:lnTo>
                <a:lnTo>
                  <a:pt x="14918" y="6478"/>
                </a:lnTo>
                <a:lnTo>
                  <a:pt x="14909" y="6452"/>
                </a:lnTo>
                <a:lnTo>
                  <a:pt x="14900" y="6434"/>
                </a:lnTo>
                <a:lnTo>
                  <a:pt x="14882" y="6407"/>
                </a:lnTo>
                <a:lnTo>
                  <a:pt x="14856" y="6363"/>
                </a:lnTo>
                <a:lnTo>
                  <a:pt x="14856" y="6354"/>
                </a:lnTo>
                <a:lnTo>
                  <a:pt x="14847" y="6328"/>
                </a:lnTo>
                <a:lnTo>
                  <a:pt x="14847" y="6319"/>
                </a:lnTo>
                <a:lnTo>
                  <a:pt x="14838" y="6310"/>
                </a:lnTo>
                <a:lnTo>
                  <a:pt x="14838" y="6302"/>
                </a:lnTo>
                <a:lnTo>
                  <a:pt x="14829" y="6293"/>
                </a:lnTo>
                <a:lnTo>
                  <a:pt x="14821" y="6284"/>
                </a:lnTo>
                <a:lnTo>
                  <a:pt x="14821" y="6275"/>
                </a:lnTo>
                <a:lnTo>
                  <a:pt x="14821" y="6257"/>
                </a:lnTo>
                <a:lnTo>
                  <a:pt x="14812" y="6249"/>
                </a:lnTo>
                <a:lnTo>
                  <a:pt x="14794" y="6231"/>
                </a:lnTo>
                <a:lnTo>
                  <a:pt x="14785" y="6213"/>
                </a:lnTo>
                <a:lnTo>
                  <a:pt x="14776" y="6204"/>
                </a:lnTo>
                <a:lnTo>
                  <a:pt x="14768" y="6196"/>
                </a:lnTo>
                <a:lnTo>
                  <a:pt x="14768" y="6187"/>
                </a:lnTo>
                <a:lnTo>
                  <a:pt x="14759" y="6178"/>
                </a:lnTo>
                <a:lnTo>
                  <a:pt x="14759" y="6169"/>
                </a:lnTo>
                <a:lnTo>
                  <a:pt x="14759" y="6160"/>
                </a:lnTo>
                <a:lnTo>
                  <a:pt x="14750" y="6143"/>
                </a:lnTo>
                <a:lnTo>
                  <a:pt x="14741" y="6125"/>
                </a:lnTo>
                <a:lnTo>
                  <a:pt x="14732" y="6125"/>
                </a:lnTo>
                <a:lnTo>
                  <a:pt x="14741" y="6116"/>
                </a:lnTo>
                <a:lnTo>
                  <a:pt x="14741" y="6107"/>
                </a:lnTo>
                <a:lnTo>
                  <a:pt x="14741" y="6099"/>
                </a:lnTo>
                <a:lnTo>
                  <a:pt x="14750" y="6090"/>
                </a:lnTo>
                <a:lnTo>
                  <a:pt x="14759" y="6107"/>
                </a:lnTo>
                <a:lnTo>
                  <a:pt x="14759" y="6134"/>
                </a:lnTo>
                <a:lnTo>
                  <a:pt x="14768" y="6134"/>
                </a:lnTo>
                <a:lnTo>
                  <a:pt x="14768" y="6143"/>
                </a:lnTo>
                <a:lnTo>
                  <a:pt x="14776" y="6151"/>
                </a:lnTo>
                <a:lnTo>
                  <a:pt x="14785" y="6169"/>
                </a:lnTo>
                <a:lnTo>
                  <a:pt x="14794" y="6178"/>
                </a:lnTo>
                <a:lnTo>
                  <a:pt x="14794" y="6187"/>
                </a:lnTo>
                <a:lnTo>
                  <a:pt x="14794" y="6196"/>
                </a:lnTo>
                <a:lnTo>
                  <a:pt x="14803" y="6204"/>
                </a:lnTo>
                <a:lnTo>
                  <a:pt x="14812" y="6222"/>
                </a:lnTo>
                <a:lnTo>
                  <a:pt x="14829" y="6231"/>
                </a:lnTo>
                <a:lnTo>
                  <a:pt x="14838" y="6249"/>
                </a:lnTo>
                <a:lnTo>
                  <a:pt x="14856" y="6266"/>
                </a:lnTo>
                <a:lnTo>
                  <a:pt x="14874" y="6266"/>
                </a:lnTo>
                <a:lnTo>
                  <a:pt x="14882" y="6257"/>
                </a:lnTo>
                <a:lnTo>
                  <a:pt x="14882" y="6249"/>
                </a:lnTo>
                <a:lnTo>
                  <a:pt x="14891" y="6240"/>
                </a:lnTo>
                <a:lnTo>
                  <a:pt x="14891" y="6222"/>
                </a:lnTo>
                <a:lnTo>
                  <a:pt x="14900" y="6187"/>
                </a:lnTo>
                <a:lnTo>
                  <a:pt x="14909" y="6151"/>
                </a:lnTo>
                <a:lnTo>
                  <a:pt x="14918" y="6134"/>
                </a:lnTo>
                <a:lnTo>
                  <a:pt x="14926" y="6134"/>
                </a:lnTo>
                <a:lnTo>
                  <a:pt x="14926" y="6125"/>
                </a:lnTo>
                <a:lnTo>
                  <a:pt x="14926" y="6134"/>
                </a:lnTo>
                <a:lnTo>
                  <a:pt x="14926" y="6143"/>
                </a:lnTo>
                <a:lnTo>
                  <a:pt x="14918" y="6196"/>
                </a:lnTo>
                <a:lnTo>
                  <a:pt x="14918" y="6213"/>
                </a:lnTo>
                <a:lnTo>
                  <a:pt x="14909" y="6231"/>
                </a:lnTo>
                <a:lnTo>
                  <a:pt x="14900" y="6240"/>
                </a:lnTo>
                <a:lnTo>
                  <a:pt x="14900" y="6249"/>
                </a:lnTo>
                <a:lnTo>
                  <a:pt x="14909" y="6240"/>
                </a:lnTo>
                <a:lnTo>
                  <a:pt x="14918" y="6240"/>
                </a:lnTo>
                <a:lnTo>
                  <a:pt x="14935" y="6249"/>
                </a:lnTo>
                <a:lnTo>
                  <a:pt x="14944" y="6249"/>
                </a:lnTo>
                <a:lnTo>
                  <a:pt x="14962" y="6275"/>
                </a:lnTo>
                <a:lnTo>
                  <a:pt x="14971" y="6293"/>
                </a:lnTo>
                <a:lnTo>
                  <a:pt x="14988" y="6310"/>
                </a:lnTo>
                <a:lnTo>
                  <a:pt x="14988" y="6328"/>
                </a:lnTo>
                <a:lnTo>
                  <a:pt x="15006" y="6337"/>
                </a:lnTo>
                <a:lnTo>
                  <a:pt x="15006" y="6346"/>
                </a:lnTo>
                <a:lnTo>
                  <a:pt x="15023" y="6363"/>
                </a:lnTo>
                <a:lnTo>
                  <a:pt x="15041" y="6399"/>
                </a:lnTo>
                <a:lnTo>
                  <a:pt x="15050" y="6407"/>
                </a:lnTo>
                <a:lnTo>
                  <a:pt x="15059" y="6416"/>
                </a:lnTo>
                <a:lnTo>
                  <a:pt x="15059" y="6425"/>
                </a:lnTo>
                <a:lnTo>
                  <a:pt x="15068" y="6434"/>
                </a:lnTo>
                <a:lnTo>
                  <a:pt x="15085" y="6460"/>
                </a:lnTo>
                <a:lnTo>
                  <a:pt x="15094" y="6478"/>
                </a:lnTo>
                <a:lnTo>
                  <a:pt x="15094" y="6487"/>
                </a:lnTo>
                <a:lnTo>
                  <a:pt x="15094" y="6496"/>
                </a:lnTo>
                <a:lnTo>
                  <a:pt x="15094" y="6505"/>
                </a:lnTo>
                <a:lnTo>
                  <a:pt x="15103" y="6513"/>
                </a:lnTo>
                <a:lnTo>
                  <a:pt x="15112" y="6531"/>
                </a:lnTo>
                <a:lnTo>
                  <a:pt x="15121" y="6540"/>
                </a:lnTo>
                <a:lnTo>
                  <a:pt x="15129" y="6540"/>
                </a:lnTo>
                <a:lnTo>
                  <a:pt x="15138" y="6549"/>
                </a:lnTo>
                <a:lnTo>
                  <a:pt x="15147" y="6549"/>
                </a:lnTo>
                <a:lnTo>
                  <a:pt x="15147" y="6557"/>
                </a:lnTo>
                <a:lnTo>
                  <a:pt x="15156" y="6557"/>
                </a:lnTo>
                <a:lnTo>
                  <a:pt x="15173" y="6575"/>
                </a:lnTo>
                <a:lnTo>
                  <a:pt x="15182" y="6584"/>
                </a:lnTo>
                <a:lnTo>
                  <a:pt x="15191" y="6602"/>
                </a:lnTo>
                <a:lnTo>
                  <a:pt x="15200" y="6618"/>
                </a:lnTo>
                <a:lnTo>
                  <a:pt x="15209" y="6627"/>
                </a:lnTo>
                <a:lnTo>
                  <a:pt x="15209" y="6636"/>
                </a:lnTo>
                <a:lnTo>
                  <a:pt x="15209" y="6645"/>
                </a:lnTo>
                <a:lnTo>
                  <a:pt x="15218" y="6654"/>
                </a:lnTo>
                <a:lnTo>
                  <a:pt x="15226" y="6662"/>
                </a:lnTo>
                <a:lnTo>
                  <a:pt x="15226" y="6671"/>
                </a:lnTo>
                <a:lnTo>
                  <a:pt x="15226" y="6689"/>
                </a:lnTo>
                <a:lnTo>
                  <a:pt x="15226" y="6698"/>
                </a:lnTo>
                <a:lnTo>
                  <a:pt x="15226" y="6715"/>
                </a:lnTo>
                <a:lnTo>
                  <a:pt x="15226" y="6724"/>
                </a:lnTo>
                <a:lnTo>
                  <a:pt x="15226" y="6733"/>
                </a:lnTo>
                <a:lnTo>
                  <a:pt x="15226" y="6742"/>
                </a:lnTo>
                <a:lnTo>
                  <a:pt x="15235" y="6751"/>
                </a:lnTo>
                <a:lnTo>
                  <a:pt x="15235" y="6759"/>
                </a:lnTo>
                <a:lnTo>
                  <a:pt x="15226" y="6768"/>
                </a:lnTo>
                <a:lnTo>
                  <a:pt x="15244" y="6795"/>
                </a:lnTo>
                <a:lnTo>
                  <a:pt x="15262" y="6812"/>
                </a:lnTo>
                <a:lnTo>
                  <a:pt x="15271" y="6830"/>
                </a:lnTo>
                <a:lnTo>
                  <a:pt x="15279" y="6839"/>
                </a:lnTo>
                <a:lnTo>
                  <a:pt x="15288" y="6848"/>
                </a:lnTo>
                <a:lnTo>
                  <a:pt x="15306" y="6848"/>
                </a:lnTo>
                <a:lnTo>
                  <a:pt x="15332" y="6874"/>
                </a:lnTo>
                <a:lnTo>
                  <a:pt x="15341" y="6883"/>
                </a:lnTo>
                <a:lnTo>
                  <a:pt x="15350" y="6892"/>
                </a:lnTo>
                <a:lnTo>
                  <a:pt x="15359" y="6901"/>
                </a:lnTo>
                <a:lnTo>
                  <a:pt x="15368" y="6909"/>
                </a:lnTo>
                <a:lnTo>
                  <a:pt x="15376" y="6936"/>
                </a:lnTo>
                <a:lnTo>
                  <a:pt x="15385" y="6945"/>
                </a:lnTo>
                <a:lnTo>
                  <a:pt x="15385" y="6954"/>
                </a:lnTo>
                <a:lnTo>
                  <a:pt x="15385" y="6962"/>
                </a:lnTo>
                <a:lnTo>
                  <a:pt x="15385" y="6971"/>
                </a:lnTo>
                <a:lnTo>
                  <a:pt x="15403" y="6989"/>
                </a:lnTo>
                <a:lnTo>
                  <a:pt x="15412" y="7007"/>
                </a:lnTo>
                <a:lnTo>
                  <a:pt x="15421" y="7024"/>
                </a:lnTo>
                <a:lnTo>
                  <a:pt x="15429" y="7033"/>
                </a:lnTo>
                <a:lnTo>
                  <a:pt x="15447" y="7051"/>
                </a:lnTo>
                <a:lnTo>
                  <a:pt x="15465" y="7068"/>
                </a:lnTo>
                <a:lnTo>
                  <a:pt x="15465" y="7077"/>
                </a:lnTo>
                <a:lnTo>
                  <a:pt x="15473" y="7086"/>
                </a:lnTo>
                <a:lnTo>
                  <a:pt x="15482" y="7095"/>
                </a:lnTo>
                <a:lnTo>
                  <a:pt x="15482" y="7104"/>
                </a:lnTo>
                <a:lnTo>
                  <a:pt x="15491" y="7112"/>
                </a:lnTo>
                <a:lnTo>
                  <a:pt x="15500" y="7121"/>
                </a:lnTo>
                <a:lnTo>
                  <a:pt x="15500" y="7130"/>
                </a:lnTo>
                <a:lnTo>
                  <a:pt x="15500" y="7139"/>
                </a:lnTo>
                <a:lnTo>
                  <a:pt x="15500" y="7148"/>
                </a:lnTo>
                <a:lnTo>
                  <a:pt x="15509" y="7174"/>
                </a:lnTo>
                <a:lnTo>
                  <a:pt x="15500" y="7201"/>
                </a:lnTo>
                <a:lnTo>
                  <a:pt x="15500" y="7218"/>
                </a:lnTo>
                <a:lnTo>
                  <a:pt x="15500" y="7227"/>
                </a:lnTo>
                <a:lnTo>
                  <a:pt x="15491" y="7227"/>
                </a:lnTo>
                <a:lnTo>
                  <a:pt x="15509" y="7236"/>
                </a:lnTo>
                <a:lnTo>
                  <a:pt x="15509" y="7245"/>
                </a:lnTo>
                <a:lnTo>
                  <a:pt x="15509" y="7254"/>
                </a:lnTo>
                <a:lnTo>
                  <a:pt x="15509" y="7263"/>
                </a:lnTo>
                <a:lnTo>
                  <a:pt x="15518" y="7263"/>
                </a:lnTo>
                <a:lnTo>
                  <a:pt x="15518" y="7280"/>
                </a:lnTo>
                <a:lnTo>
                  <a:pt x="15518" y="7289"/>
                </a:lnTo>
                <a:lnTo>
                  <a:pt x="15518" y="7298"/>
                </a:lnTo>
                <a:lnTo>
                  <a:pt x="15526" y="7307"/>
                </a:lnTo>
                <a:lnTo>
                  <a:pt x="15526" y="7324"/>
                </a:lnTo>
                <a:lnTo>
                  <a:pt x="15535" y="7333"/>
                </a:lnTo>
                <a:lnTo>
                  <a:pt x="15535" y="7342"/>
                </a:lnTo>
                <a:lnTo>
                  <a:pt x="15535" y="7351"/>
                </a:lnTo>
                <a:lnTo>
                  <a:pt x="15535" y="7377"/>
                </a:lnTo>
                <a:lnTo>
                  <a:pt x="15553" y="7413"/>
                </a:lnTo>
                <a:lnTo>
                  <a:pt x="15553" y="7421"/>
                </a:lnTo>
                <a:lnTo>
                  <a:pt x="15562" y="7413"/>
                </a:lnTo>
                <a:lnTo>
                  <a:pt x="15579" y="7421"/>
                </a:lnTo>
                <a:lnTo>
                  <a:pt x="15588" y="7421"/>
                </a:lnTo>
                <a:lnTo>
                  <a:pt x="15597" y="7421"/>
                </a:lnTo>
                <a:lnTo>
                  <a:pt x="15615" y="7421"/>
                </a:lnTo>
                <a:lnTo>
                  <a:pt x="15632" y="7413"/>
                </a:lnTo>
                <a:lnTo>
                  <a:pt x="15650" y="7413"/>
                </a:lnTo>
                <a:lnTo>
                  <a:pt x="15659" y="7413"/>
                </a:lnTo>
                <a:lnTo>
                  <a:pt x="15668" y="7413"/>
                </a:lnTo>
                <a:lnTo>
                  <a:pt x="15676" y="7404"/>
                </a:lnTo>
                <a:lnTo>
                  <a:pt x="15676" y="7395"/>
                </a:lnTo>
                <a:lnTo>
                  <a:pt x="15694" y="7395"/>
                </a:lnTo>
                <a:lnTo>
                  <a:pt x="15703" y="7377"/>
                </a:lnTo>
                <a:lnTo>
                  <a:pt x="15712" y="7368"/>
                </a:lnTo>
                <a:lnTo>
                  <a:pt x="15729" y="7368"/>
                </a:lnTo>
                <a:lnTo>
                  <a:pt x="15756" y="7368"/>
                </a:lnTo>
                <a:lnTo>
                  <a:pt x="15773" y="7368"/>
                </a:lnTo>
                <a:lnTo>
                  <a:pt x="15791" y="7368"/>
                </a:lnTo>
                <a:lnTo>
                  <a:pt x="15800" y="7360"/>
                </a:lnTo>
                <a:lnTo>
                  <a:pt x="15809" y="7360"/>
                </a:lnTo>
                <a:lnTo>
                  <a:pt x="15826" y="7351"/>
                </a:lnTo>
                <a:lnTo>
                  <a:pt x="15844" y="7351"/>
                </a:lnTo>
                <a:lnTo>
                  <a:pt x="15862" y="7333"/>
                </a:lnTo>
                <a:lnTo>
                  <a:pt x="15870" y="7324"/>
                </a:lnTo>
                <a:lnTo>
                  <a:pt x="15879" y="7324"/>
                </a:lnTo>
                <a:lnTo>
                  <a:pt x="15888" y="7315"/>
                </a:lnTo>
                <a:lnTo>
                  <a:pt x="15906" y="7324"/>
                </a:lnTo>
                <a:lnTo>
                  <a:pt x="15915" y="7324"/>
                </a:lnTo>
                <a:lnTo>
                  <a:pt x="15932" y="7315"/>
                </a:lnTo>
                <a:lnTo>
                  <a:pt x="15941" y="7315"/>
                </a:lnTo>
                <a:lnTo>
                  <a:pt x="15950" y="7298"/>
                </a:lnTo>
                <a:lnTo>
                  <a:pt x="15959" y="7298"/>
                </a:lnTo>
                <a:lnTo>
                  <a:pt x="15959" y="7289"/>
                </a:lnTo>
                <a:lnTo>
                  <a:pt x="15967" y="7280"/>
                </a:lnTo>
                <a:lnTo>
                  <a:pt x="15985" y="7271"/>
                </a:lnTo>
                <a:lnTo>
                  <a:pt x="16003" y="7271"/>
                </a:lnTo>
                <a:lnTo>
                  <a:pt x="16029" y="7263"/>
                </a:lnTo>
                <a:lnTo>
                  <a:pt x="16047" y="7263"/>
                </a:lnTo>
                <a:lnTo>
                  <a:pt x="16056" y="7254"/>
                </a:lnTo>
                <a:lnTo>
                  <a:pt x="16073" y="7245"/>
                </a:lnTo>
                <a:lnTo>
                  <a:pt x="16109" y="7236"/>
                </a:lnTo>
                <a:lnTo>
                  <a:pt x="16126" y="7227"/>
                </a:lnTo>
                <a:lnTo>
                  <a:pt x="16153" y="7218"/>
                </a:lnTo>
                <a:lnTo>
                  <a:pt x="16162" y="7218"/>
                </a:lnTo>
                <a:lnTo>
                  <a:pt x="16170" y="7210"/>
                </a:lnTo>
                <a:lnTo>
                  <a:pt x="16179" y="7210"/>
                </a:lnTo>
                <a:lnTo>
                  <a:pt x="16188" y="7201"/>
                </a:lnTo>
                <a:lnTo>
                  <a:pt x="16197" y="7201"/>
                </a:lnTo>
                <a:lnTo>
                  <a:pt x="16197" y="7192"/>
                </a:lnTo>
                <a:lnTo>
                  <a:pt x="16188" y="7174"/>
                </a:lnTo>
                <a:lnTo>
                  <a:pt x="16197" y="7157"/>
                </a:lnTo>
                <a:lnTo>
                  <a:pt x="16206" y="7148"/>
                </a:lnTo>
                <a:lnTo>
                  <a:pt x="16215" y="7139"/>
                </a:lnTo>
                <a:lnTo>
                  <a:pt x="16223" y="7139"/>
                </a:lnTo>
                <a:lnTo>
                  <a:pt x="16259" y="7121"/>
                </a:lnTo>
                <a:lnTo>
                  <a:pt x="16276" y="7121"/>
                </a:lnTo>
                <a:lnTo>
                  <a:pt x="16294" y="7112"/>
                </a:lnTo>
                <a:lnTo>
                  <a:pt x="16312" y="7112"/>
                </a:lnTo>
                <a:lnTo>
                  <a:pt x="16320" y="7104"/>
                </a:lnTo>
                <a:lnTo>
                  <a:pt x="16329" y="7095"/>
                </a:lnTo>
                <a:lnTo>
                  <a:pt x="16356" y="7095"/>
                </a:lnTo>
                <a:lnTo>
                  <a:pt x="16364" y="7095"/>
                </a:lnTo>
                <a:lnTo>
                  <a:pt x="16373" y="7095"/>
                </a:lnTo>
                <a:lnTo>
                  <a:pt x="16382" y="7104"/>
                </a:lnTo>
                <a:lnTo>
                  <a:pt x="16409" y="7095"/>
                </a:lnTo>
                <a:lnTo>
                  <a:pt x="16409" y="7086"/>
                </a:lnTo>
                <a:lnTo>
                  <a:pt x="16417" y="7077"/>
                </a:lnTo>
                <a:lnTo>
                  <a:pt x="16417" y="7068"/>
                </a:lnTo>
                <a:lnTo>
                  <a:pt x="16417" y="7060"/>
                </a:lnTo>
                <a:lnTo>
                  <a:pt x="16417" y="7051"/>
                </a:lnTo>
                <a:lnTo>
                  <a:pt x="16435" y="7033"/>
                </a:lnTo>
                <a:lnTo>
                  <a:pt x="16444" y="7033"/>
                </a:lnTo>
                <a:lnTo>
                  <a:pt x="16470" y="7024"/>
                </a:lnTo>
                <a:lnTo>
                  <a:pt x="16497" y="7024"/>
                </a:lnTo>
                <a:lnTo>
                  <a:pt x="16506" y="7024"/>
                </a:lnTo>
                <a:lnTo>
                  <a:pt x="16514" y="7007"/>
                </a:lnTo>
                <a:lnTo>
                  <a:pt x="16523" y="6980"/>
                </a:lnTo>
                <a:lnTo>
                  <a:pt x="16532" y="6962"/>
                </a:lnTo>
                <a:lnTo>
                  <a:pt x="16541" y="6962"/>
                </a:lnTo>
                <a:lnTo>
                  <a:pt x="16559" y="6954"/>
                </a:lnTo>
                <a:lnTo>
                  <a:pt x="16576" y="6954"/>
                </a:lnTo>
                <a:lnTo>
                  <a:pt x="16594" y="6954"/>
                </a:lnTo>
                <a:lnTo>
                  <a:pt x="16603" y="6945"/>
                </a:lnTo>
                <a:lnTo>
                  <a:pt x="16603" y="6936"/>
                </a:lnTo>
                <a:lnTo>
                  <a:pt x="16603" y="6927"/>
                </a:lnTo>
                <a:lnTo>
                  <a:pt x="16603" y="6909"/>
                </a:lnTo>
                <a:lnTo>
                  <a:pt x="16603" y="6901"/>
                </a:lnTo>
                <a:lnTo>
                  <a:pt x="16603" y="6892"/>
                </a:lnTo>
                <a:lnTo>
                  <a:pt x="16603" y="6883"/>
                </a:lnTo>
                <a:lnTo>
                  <a:pt x="16603" y="6874"/>
                </a:lnTo>
                <a:lnTo>
                  <a:pt x="16612" y="6865"/>
                </a:lnTo>
                <a:lnTo>
                  <a:pt x="16612" y="6848"/>
                </a:lnTo>
                <a:lnTo>
                  <a:pt x="16620" y="6848"/>
                </a:lnTo>
                <a:lnTo>
                  <a:pt x="16629" y="6830"/>
                </a:lnTo>
                <a:lnTo>
                  <a:pt x="16629" y="6821"/>
                </a:lnTo>
                <a:lnTo>
                  <a:pt x="16638" y="6821"/>
                </a:lnTo>
                <a:lnTo>
                  <a:pt x="16638" y="6830"/>
                </a:lnTo>
                <a:lnTo>
                  <a:pt x="16638" y="6839"/>
                </a:lnTo>
                <a:lnTo>
                  <a:pt x="16647" y="6839"/>
                </a:lnTo>
                <a:lnTo>
                  <a:pt x="16656" y="6839"/>
                </a:lnTo>
                <a:lnTo>
                  <a:pt x="16656" y="6830"/>
                </a:lnTo>
                <a:lnTo>
                  <a:pt x="16673" y="6812"/>
                </a:lnTo>
                <a:lnTo>
                  <a:pt x="16682" y="6786"/>
                </a:lnTo>
                <a:lnTo>
                  <a:pt x="16700" y="6768"/>
                </a:lnTo>
                <a:lnTo>
                  <a:pt x="16717" y="6759"/>
                </a:lnTo>
                <a:lnTo>
                  <a:pt x="16735" y="6733"/>
                </a:lnTo>
                <a:lnTo>
                  <a:pt x="16744" y="6724"/>
                </a:lnTo>
                <a:lnTo>
                  <a:pt x="16744" y="6715"/>
                </a:lnTo>
                <a:lnTo>
                  <a:pt x="16753" y="6698"/>
                </a:lnTo>
                <a:lnTo>
                  <a:pt x="16753" y="6689"/>
                </a:lnTo>
                <a:lnTo>
                  <a:pt x="16753" y="6680"/>
                </a:lnTo>
                <a:lnTo>
                  <a:pt x="16744" y="6680"/>
                </a:lnTo>
                <a:lnTo>
                  <a:pt x="16735" y="6671"/>
                </a:lnTo>
                <a:lnTo>
                  <a:pt x="16726" y="6671"/>
                </a:lnTo>
                <a:lnTo>
                  <a:pt x="16717" y="6654"/>
                </a:lnTo>
                <a:lnTo>
                  <a:pt x="16709" y="6645"/>
                </a:lnTo>
                <a:lnTo>
                  <a:pt x="16700" y="6627"/>
                </a:lnTo>
                <a:lnTo>
                  <a:pt x="16691" y="6618"/>
                </a:lnTo>
                <a:lnTo>
                  <a:pt x="16682" y="6609"/>
                </a:lnTo>
                <a:lnTo>
                  <a:pt x="16673" y="6602"/>
                </a:lnTo>
                <a:lnTo>
                  <a:pt x="16664" y="6593"/>
                </a:lnTo>
                <a:lnTo>
                  <a:pt x="16656" y="6593"/>
                </a:lnTo>
                <a:lnTo>
                  <a:pt x="16647" y="6593"/>
                </a:lnTo>
                <a:lnTo>
                  <a:pt x="16629" y="6584"/>
                </a:lnTo>
                <a:lnTo>
                  <a:pt x="16612" y="6584"/>
                </a:lnTo>
                <a:lnTo>
                  <a:pt x="16594" y="6584"/>
                </a:lnTo>
                <a:lnTo>
                  <a:pt x="16559" y="6566"/>
                </a:lnTo>
                <a:lnTo>
                  <a:pt x="16541" y="6549"/>
                </a:lnTo>
                <a:lnTo>
                  <a:pt x="16532" y="6540"/>
                </a:lnTo>
                <a:lnTo>
                  <a:pt x="16523" y="6531"/>
                </a:lnTo>
                <a:lnTo>
                  <a:pt x="16506" y="6505"/>
                </a:lnTo>
                <a:lnTo>
                  <a:pt x="16506" y="6487"/>
                </a:lnTo>
                <a:lnTo>
                  <a:pt x="16497" y="6487"/>
                </a:lnTo>
                <a:lnTo>
                  <a:pt x="16497" y="6443"/>
                </a:lnTo>
                <a:lnTo>
                  <a:pt x="16497" y="6434"/>
                </a:lnTo>
                <a:lnTo>
                  <a:pt x="16497" y="6425"/>
                </a:lnTo>
                <a:lnTo>
                  <a:pt x="16506" y="6399"/>
                </a:lnTo>
                <a:lnTo>
                  <a:pt x="16506" y="6390"/>
                </a:lnTo>
                <a:lnTo>
                  <a:pt x="16506" y="6381"/>
                </a:lnTo>
                <a:lnTo>
                  <a:pt x="16497" y="6381"/>
                </a:lnTo>
                <a:lnTo>
                  <a:pt x="16497" y="6390"/>
                </a:lnTo>
                <a:lnTo>
                  <a:pt x="16488" y="6390"/>
                </a:lnTo>
                <a:lnTo>
                  <a:pt x="16479" y="6407"/>
                </a:lnTo>
                <a:lnTo>
                  <a:pt x="16479" y="6416"/>
                </a:lnTo>
                <a:lnTo>
                  <a:pt x="16470" y="6425"/>
                </a:lnTo>
                <a:lnTo>
                  <a:pt x="16435" y="6452"/>
                </a:lnTo>
                <a:lnTo>
                  <a:pt x="16435" y="6460"/>
                </a:lnTo>
                <a:lnTo>
                  <a:pt x="16426" y="6460"/>
                </a:lnTo>
                <a:lnTo>
                  <a:pt x="16426" y="6469"/>
                </a:lnTo>
                <a:lnTo>
                  <a:pt x="16409" y="6487"/>
                </a:lnTo>
                <a:lnTo>
                  <a:pt x="16382" y="6505"/>
                </a:lnTo>
                <a:lnTo>
                  <a:pt x="16373" y="6505"/>
                </a:lnTo>
                <a:lnTo>
                  <a:pt x="16373" y="6513"/>
                </a:lnTo>
                <a:lnTo>
                  <a:pt x="16373" y="6522"/>
                </a:lnTo>
                <a:lnTo>
                  <a:pt x="16364" y="6522"/>
                </a:lnTo>
                <a:lnTo>
                  <a:pt x="16364" y="6531"/>
                </a:lnTo>
                <a:lnTo>
                  <a:pt x="16356" y="6540"/>
                </a:lnTo>
                <a:lnTo>
                  <a:pt x="16347" y="6549"/>
                </a:lnTo>
                <a:lnTo>
                  <a:pt x="16338" y="6549"/>
                </a:lnTo>
                <a:lnTo>
                  <a:pt x="16320" y="6557"/>
                </a:lnTo>
                <a:lnTo>
                  <a:pt x="16312" y="6557"/>
                </a:lnTo>
                <a:lnTo>
                  <a:pt x="16276" y="6557"/>
                </a:lnTo>
                <a:lnTo>
                  <a:pt x="16259" y="6549"/>
                </a:lnTo>
                <a:lnTo>
                  <a:pt x="16223" y="6549"/>
                </a:lnTo>
                <a:lnTo>
                  <a:pt x="16215" y="6557"/>
                </a:lnTo>
                <a:lnTo>
                  <a:pt x="16197" y="6566"/>
                </a:lnTo>
                <a:lnTo>
                  <a:pt x="16188" y="6566"/>
                </a:lnTo>
                <a:lnTo>
                  <a:pt x="16170" y="6566"/>
                </a:lnTo>
                <a:lnTo>
                  <a:pt x="16162" y="6557"/>
                </a:lnTo>
                <a:lnTo>
                  <a:pt x="16162" y="6549"/>
                </a:lnTo>
                <a:lnTo>
                  <a:pt x="16162" y="6540"/>
                </a:lnTo>
                <a:lnTo>
                  <a:pt x="16153" y="6549"/>
                </a:lnTo>
                <a:lnTo>
                  <a:pt x="16153" y="6540"/>
                </a:lnTo>
                <a:lnTo>
                  <a:pt x="16144" y="6540"/>
                </a:lnTo>
                <a:lnTo>
                  <a:pt x="16135" y="6540"/>
                </a:lnTo>
                <a:lnTo>
                  <a:pt x="16126" y="6540"/>
                </a:lnTo>
                <a:lnTo>
                  <a:pt x="16135" y="6531"/>
                </a:lnTo>
                <a:lnTo>
                  <a:pt x="16135" y="6522"/>
                </a:lnTo>
                <a:lnTo>
                  <a:pt x="16126" y="6522"/>
                </a:lnTo>
                <a:lnTo>
                  <a:pt x="16126" y="6513"/>
                </a:lnTo>
                <a:lnTo>
                  <a:pt x="16135" y="6513"/>
                </a:lnTo>
                <a:lnTo>
                  <a:pt x="16144" y="6496"/>
                </a:lnTo>
                <a:lnTo>
                  <a:pt x="16153" y="6487"/>
                </a:lnTo>
                <a:lnTo>
                  <a:pt x="16153" y="6478"/>
                </a:lnTo>
                <a:lnTo>
                  <a:pt x="16144" y="6460"/>
                </a:lnTo>
                <a:lnTo>
                  <a:pt x="16144" y="6452"/>
                </a:lnTo>
                <a:lnTo>
                  <a:pt x="16144" y="6443"/>
                </a:lnTo>
                <a:lnTo>
                  <a:pt x="16144" y="6434"/>
                </a:lnTo>
                <a:lnTo>
                  <a:pt x="16144" y="6425"/>
                </a:lnTo>
                <a:lnTo>
                  <a:pt x="16144" y="6416"/>
                </a:lnTo>
                <a:lnTo>
                  <a:pt x="16135" y="6407"/>
                </a:lnTo>
                <a:lnTo>
                  <a:pt x="16126" y="6399"/>
                </a:lnTo>
                <a:lnTo>
                  <a:pt x="16117" y="6399"/>
                </a:lnTo>
                <a:lnTo>
                  <a:pt x="16109" y="6407"/>
                </a:lnTo>
                <a:lnTo>
                  <a:pt x="16100" y="6434"/>
                </a:lnTo>
                <a:lnTo>
                  <a:pt x="16100" y="6443"/>
                </a:lnTo>
                <a:lnTo>
                  <a:pt x="16091" y="6452"/>
                </a:lnTo>
                <a:lnTo>
                  <a:pt x="16091" y="6469"/>
                </a:lnTo>
                <a:lnTo>
                  <a:pt x="16091" y="6496"/>
                </a:lnTo>
                <a:lnTo>
                  <a:pt x="16091" y="6505"/>
                </a:lnTo>
                <a:lnTo>
                  <a:pt x="16082" y="6496"/>
                </a:lnTo>
                <a:lnTo>
                  <a:pt x="16082" y="6487"/>
                </a:lnTo>
                <a:lnTo>
                  <a:pt x="16073" y="6478"/>
                </a:lnTo>
                <a:lnTo>
                  <a:pt x="16073" y="6460"/>
                </a:lnTo>
                <a:lnTo>
                  <a:pt x="16065" y="6452"/>
                </a:lnTo>
                <a:lnTo>
                  <a:pt x="16056" y="6443"/>
                </a:lnTo>
                <a:lnTo>
                  <a:pt x="16047" y="6434"/>
                </a:lnTo>
                <a:lnTo>
                  <a:pt x="16047" y="6425"/>
                </a:lnTo>
                <a:lnTo>
                  <a:pt x="16038" y="6425"/>
                </a:lnTo>
                <a:lnTo>
                  <a:pt x="16038" y="6407"/>
                </a:lnTo>
                <a:lnTo>
                  <a:pt x="16038" y="6399"/>
                </a:lnTo>
                <a:lnTo>
                  <a:pt x="16047" y="6399"/>
                </a:lnTo>
                <a:lnTo>
                  <a:pt x="16047" y="6381"/>
                </a:lnTo>
                <a:lnTo>
                  <a:pt x="16038" y="6372"/>
                </a:lnTo>
                <a:lnTo>
                  <a:pt x="16038" y="6363"/>
                </a:lnTo>
                <a:lnTo>
                  <a:pt x="16029" y="6363"/>
                </a:lnTo>
                <a:lnTo>
                  <a:pt x="16029" y="6354"/>
                </a:lnTo>
                <a:lnTo>
                  <a:pt x="16038" y="6354"/>
                </a:lnTo>
                <a:lnTo>
                  <a:pt x="16047" y="6354"/>
                </a:lnTo>
                <a:lnTo>
                  <a:pt x="16029" y="6346"/>
                </a:lnTo>
                <a:lnTo>
                  <a:pt x="16012" y="6337"/>
                </a:lnTo>
                <a:lnTo>
                  <a:pt x="15994" y="6319"/>
                </a:lnTo>
                <a:lnTo>
                  <a:pt x="15985" y="6319"/>
                </a:lnTo>
                <a:lnTo>
                  <a:pt x="15976" y="6302"/>
                </a:lnTo>
                <a:lnTo>
                  <a:pt x="15967" y="6293"/>
                </a:lnTo>
                <a:lnTo>
                  <a:pt x="15976" y="6293"/>
                </a:lnTo>
                <a:lnTo>
                  <a:pt x="15967" y="6293"/>
                </a:lnTo>
                <a:lnTo>
                  <a:pt x="15967" y="6284"/>
                </a:lnTo>
                <a:lnTo>
                  <a:pt x="15950" y="6284"/>
                </a:lnTo>
                <a:lnTo>
                  <a:pt x="15941" y="6275"/>
                </a:lnTo>
                <a:lnTo>
                  <a:pt x="15941" y="6266"/>
                </a:lnTo>
                <a:lnTo>
                  <a:pt x="15950" y="6266"/>
                </a:lnTo>
                <a:lnTo>
                  <a:pt x="15941" y="6257"/>
                </a:lnTo>
                <a:lnTo>
                  <a:pt x="15932" y="6240"/>
                </a:lnTo>
                <a:lnTo>
                  <a:pt x="15923" y="6222"/>
                </a:lnTo>
                <a:lnTo>
                  <a:pt x="15923" y="6213"/>
                </a:lnTo>
                <a:lnTo>
                  <a:pt x="15915" y="6204"/>
                </a:lnTo>
                <a:lnTo>
                  <a:pt x="15915" y="6196"/>
                </a:lnTo>
                <a:lnTo>
                  <a:pt x="15915" y="6187"/>
                </a:lnTo>
                <a:lnTo>
                  <a:pt x="15906" y="6178"/>
                </a:lnTo>
                <a:lnTo>
                  <a:pt x="15897" y="6169"/>
                </a:lnTo>
                <a:lnTo>
                  <a:pt x="15897" y="6151"/>
                </a:lnTo>
                <a:lnTo>
                  <a:pt x="15888" y="6151"/>
                </a:lnTo>
                <a:lnTo>
                  <a:pt x="15888" y="6143"/>
                </a:lnTo>
                <a:lnTo>
                  <a:pt x="15879" y="6143"/>
                </a:lnTo>
                <a:lnTo>
                  <a:pt x="15870" y="6143"/>
                </a:lnTo>
                <a:lnTo>
                  <a:pt x="15862" y="6143"/>
                </a:lnTo>
                <a:lnTo>
                  <a:pt x="15870" y="6134"/>
                </a:lnTo>
                <a:lnTo>
                  <a:pt x="15879" y="6125"/>
                </a:lnTo>
                <a:lnTo>
                  <a:pt x="15888" y="6125"/>
                </a:lnTo>
                <a:lnTo>
                  <a:pt x="15897" y="6125"/>
                </a:lnTo>
                <a:lnTo>
                  <a:pt x="15888" y="6116"/>
                </a:lnTo>
                <a:lnTo>
                  <a:pt x="15888" y="6107"/>
                </a:lnTo>
                <a:lnTo>
                  <a:pt x="15879" y="6099"/>
                </a:lnTo>
                <a:lnTo>
                  <a:pt x="15888" y="6090"/>
                </a:lnTo>
                <a:lnTo>
                  <a:pt x="15897" y="6090"/>
                </a:lnTo>
                <a:lnTo>
                  <a:pt x="15915" y="6099"/>
                </a:lnTo>
                <a:lnTo>
                  <a:pt x="15923" y="6099"/>
                </a:lnTo>
                <a:lnTo>
                  <a:pt x="15932" y="6090"/>
                </a:lnTo>
                <a:lnTo>
                  <a:pt x="15950" y="6090"/>
                </a:lnTo>
                <a:lnTo>
                  <a:pt x="15950" y="6081"/>
                </a:lnTo>
                <a:lnTo>
                  <a:pt x="15950" y="6072"/>
                </a:lnTo>
                <a:lnTo>
                  <a:pt x="15950" y="6063"/>
                </a:lnTo>
                <a:lnTo>
                  <a:pt x="15959" y="6054"/>
                </a:lnTo>
                <a:lnTo>
                  <a:pt x="15967" y="6054"/>
                </a:lnTo>
                <a:lnTo>
                  <a:pt x="15976" y="6054"/>
                </a:lnTo>
                <a:lnTo>
                  <a:pt x="15976" y="6063"/>
                </a:lnTo>
                <a:lnTo>
                  <a:pt x="15967" y="6063"/>
                </a:lnTo>
                <a:lnTo>
                  <a:pt x="15959" y="6063"/>
                </a:lnTo>
                <a:lnTo>
                  <a:pt x="15994" y="6081"/>
                </a:lnTo>
                <a:lnTo>
                  <a:pt x="16003" y="6090"/>
                </a:lnTo>
                <a:lnTo>
                  <a:pt x="16029" y="6072"/>
                </a:lnTo>
                <a:lnTo>
                  <a:pt x="16038" y="6072"/>
                </a:lnTo>
                <a:lnTo>
                  <a:pt x="16038" y="6090"/>
                </a:lnTo>
                <a:lnTo>
                  <a:pt x="16047" y="6099"/>
                </a:lnTo>
                <a:lnTo>
                  <a:pt x="16065" y="6116"/>
                </a:lnTo>
                <a:lnTo>
                  <a:pt x="16073" y="6125"/>
                </a:lnTo>
                <a:lnTo>
                  <a:pt x="16082" y="6143"/>
                </a:lnTo>
                <a:lnTo>
                  <a:pt x="16082" y="6151"/>
                </a:lnTo>
                <a:lnTo>
                  <a:pt x="16082" y="6160"/>
                </a:lnTo>
                <a:lnTo>
                  <a:pt x="16091" y="6160"/>
                </a:lnTo>
                <a:lnTo>
                  <a:pt x="16100" y="6169"/>
                </a:lnTo>
                <a:lnTo>
                  <a:pt x="16091" y="6178"/>
                </a:lnTo>
                <a:lnTo>
                  <a:pt x="16100" y="6178"/>
                </a:lnTo>
                <a:lnTo>
                  <a:pt x="16109" y="6187"/>
                </a:lnTo>
                <a:lnTo>
                  <a:pt x="16109" y="6196"/>
                </a:lnTo>
                <a:lnTo>
                  <a:pt x="16109" y="6213"/>
                </a:lnTo>
                <a:lnTo>
                  <a:pt x="16117" y="6213"/>
                </a:lnTo>
                <a:lnTo>
                  <a:pt x="16126" y="6231"/>
                </a:lnTo>
                <a:lnTo>
                  <a:pt x="16126" y="6240"/>
                </a:lnTo>
                <a:lnTo>
                  <a:pt x="16144" y="6257"/>
                </a:lnTo>
                <a:lnTo>
                  <a:pt x="16153" y="6266"/>
                </a:lnTo>
                <a:lnTo>
                  <a:pt x="16170" y="6266"/>
                </a:lnTo>
                <a:lnTo>
                  <a:pt x="16179" y="6266"/>
                </a:lnTo>
                <a:lnTo>
                  <a:pt x="16197" y="6275"/>
                </a:lnTo>
                <a:lnTo>
                  <a:pt x="16215" y="6284"/>
                </a:lnTo>
                <a:lnTo>
                  <a:pt x="16223" y="6293"/>
                </a:lnTo>
                <a:lnTo>
                  <a:pt x="16223" y="6302"/>
                </a:lnTo>
                <a:lnTo>
                  <a:pt x="16232" y="6302"/>
                </a:lnTo>
                <a:lnTo>
                  <a:pt x="16250" y="6319"/>
                </a:lnTo>
                <a:lnTo>
                  <a:pt x="16276" y="6328"/>
                </a:lnTo>
                <a:lnTo>
                  <a:pt x="16285" y="6337"/>
                </a:lnTo>
                <a:lnTo>
                  <a:pt x="16294" y="6346"/>
                </a:lnTo>
                <a:lnTo>
                  <a:pt x="16303" y="6354"/>
                </a:lnTo>
                <a:lnTo>
                  <a:pt x="16312" y="6354"/>
                </a:lnTo>
                <a:lnTo>
                  <a:pt x="16329" y="6354"/>
                </a:lnTo>
                <a:lnTo>
                  <a:pt x="16347" y="6354"/>
                </a:lnTo>
                <a:lnTo>
                  <a:pt x="16364" y="6363"/>
                </a:lnTo>
                <a:lnTo>
                  <a:pt x="16373" y="6372"/>
                </a:lnTo>
                <a:lnTo>
                  <a:pt x="16382" y="6372"/>
                </a:lnTo>
                <a:lnTo>
                  <a:pt x="16391" y="6363"/>
                </a:lnTo>
                <a:lnTo>
                  <a:pt x="16409" y="6354"/>
                </a:lnTo>
                <a:lnTo>
                  <a:pt x="16417" y="6346"/>
                </a:lnTo>
                <a:lnTo>
                  <a:pt x="16435" y="6346"/>
                </a:lnTo>
                <a:lnTo>
                  <a:pt x="16444" y="6337"/>
                </a:lnTo>
                <a:lnTo>
                  <a:pt x="16444" y="6328"/>
                </a:lnTo>
                <a:lnTo>
                  <a:pt x="16470" y="6328"/>
                </a:lnTo>
                <a:lnTo>
                  <a:pt x="16479" y="6319"/>
                </a:lnTo>
                <a:lnTo>
                  <a:pt x="16497" y="6319"/>
                </a:lnTo>
                <a:lnTo>
                  <a:pt x="16497" y="6310"/>
                </a:lnTo>
                <a:lnTo>
                  <a:pt x="16523" y="6319"/>
                </a:lnTo>
                <a:lnTo>
                  <a:pt x="16532" y="6319"/>
                </a:lnTo>
                <a:lnTo>
                  <a:pt x="16541" y="6328"/>
                </a:lnTo>
                <a:lnTo>
                  <a:pt x="16550" y="6337"/>
                </a:lnTo>
                <a:lnTo>
                  <a:pt x="16550" y="6346"/>
                </a:lnTo>
                <a:lnTo>
                  <a:pt x="16550" y="6354"/>
                </a:lnTo>
                <a:lnTo>
                  <a:pt x="16559" y="6381"/>
                </a:lnTo>
                <a:lnTo>
                  <a:pt x="16559" y="6399"/>
                </a:lnTo>
                <a:lnTo>
                  <a:pt x="16559" y="6407"/>
                </a:lnTo>
                <a:lnTo>
                  <a:pt x="16567" y="6416"/>
                </a:lnTo>
                <a:lnTo>
                  <a:pt x="16567" y="6425"/>
                </a:lnTo>
                <a:lnTo>
                  <a:pt x="16603" y="6434"/>
                </a:lnTo>
                <a:lnTo>
                  <a:pt x="16612" y="6434"/>
                </a:lnTo>
                <a:lnTo>
                  <a:pt x="16620" y="6434"/>
                </a:lnTo>
                <a:lnTo>
                  <a:pt x="16638" y="6443"/>
                </a:lnTo>
                <a:lnTo>
                  <a:pt x="16647" y="6443"/>
                </a:lnTo>
                <a:lnTo>
                  <a:pt x="16656" y="6443"/>
                </a:lnTo>
                <a:lnTo>
                  <a:pt x="16682" y="6443"/>
                </a:lnTo>
                <a:lnTo>
                  <a:pt x="16700" y="6452"/>
                </a:lnTo>
                <a:lnTo>
                  <a:pt x="16709" y="6452"/>
                </a:lnTo>
                <a:lnTo>
                  <a:pt x="16726" y="6452"/>
                </a:lnTo>
                <a:lnTo>
                  <a:pt x="16735" y="6452"/>
                </a:lnTo>
                <a:lnTo>
                  <a:pt x="16753" y="6452"/>
                </a:lnTo>
                <a:lnTo>
                  <a:pt x="16762" y="6460"/>
                </a:lnTo>
                <a:lnTo>
                  <a:pt x="16770" y="6460"/>
                </a:lnTo>
                <a:lnTo>
                  <a:pt x="16797" y="6460"/>
                </a:lnTo>
                <a:lnTo>
                  <a:pt x="16806" y="6452"/>
                </a:lnTo>
                <a:lnTo>
                  <a:pt x="16814" y="6452"/>
                </a:lnTo>
                <a:lnTo>
                  <a:pt x="16814" y="6460"/>
                </a:lnTo>
                <a:lnTo>
                  <a:pt x="16850" y="6469"/>
                </a:lnTo>
                <a:lnTo>
                  <a:pt x="16859" y="6478"/>
                </a:lnTo>
                <a:lnTo>
                  <a:pt x="16867" y="6478"/>
                </a:lnTo>
                <a:lnTo>
                  <a:pt x="16876" y="6478"/>
                </a:lnTo>
                <a:lnTo>
                  <a:pt x="16876" y="6469"/>
                </a:lnTo>
                <a:lnTo>
                  <a:pt x="16894" y="6478"/>
                </a:lnTo>
                <a:lnTo>
                  <a:pt x="16911" y="6478"/>
                </a:lnTo>
                <a:lnTo>
                  <a:pt x="16920" y="6478"/>
                </a:lnTo>
                <a:lnTo>
                  <a:pt x="16929" y="6469"/>
                </a:lnTo>
                <a:lnTo>
                  <a:pt x="16938" y="6478"/>
                </a:lnTo>
                <a:lnTo>
                  <a:pt x="16947" y="6478"/>
                </a:lnTo>
                <a:lnTo>
                  <a:pt x="16947" y="6469"/>
                </a:lnTo>
                <a:lnTo>
                  <a:pt x="16956" y="6469"/>
                </a:lnTo>
                <a:lnTo>
                  <a:pt x="16964" y="6469"/>
                </a:lnTo>
                <a:lnTo>
                  <a:pt x="16991" y="6469"/>
                </a:lnTo>
                <a:lnTo>
                  <a:pt x="17000" y="6469"/>
                </a:lnTo>
                <a:lnTo>
                  <a:pt x="17009" y="6469"/>
                </a:lnTo>
                <a:lnTo>
                  <a:pt x="17026" y="6469"/>
                </a:lnTo>
                <a:lnTo>
                  <a:pt x="17026" y="6460"/>
                </a:lnTo>
                <a:lnTo>
                  <a:pt x="17044" y="6460"/>
                </a:lnTo>
                <a:lnTo>
                  <a:pt x="17053" y="6460"/>
                </a:lnTo>
                <a:lnTo>
                  <a:pt x="17061" y="6460"/>
                </a:lnTo>
                <a:lnTo>
                  <a:pt x="17061" y="6452"/>
                </a:lnTo>
                <a:lnTo>
                  <a:pt x="17070" y="6460"/>
                </a:lnTo>
                <a:lnTo>
                  <a:pt x="17106" y="6469"/>
                </a:lnTo>
                <a:lnTo>
                  <a:pt x="17114" y="6460"/>
                </a:lnTo>
                <a:lnTo>
                  <a:pt x="17141" y="6460"/>
                </a:lnTo>
                <a:lnTo>
                  <a:pt x="17167" y="6460"/>
                </a:lnTo>
                <a:lnTo>
                  <a:pt x="17185" y="6460"/>
                </a:lnTo>
                <a:lnTo>
                  <a:pt x="17203" y="6452"/>
                </a:lnTo>
                <a:lnTo>
                  <a:pt x="17229" y="6452"/>
                </a:lnTo>
                <a:lnTo>
                  <a:pt x="17238" y="6452"/>
                </a:lnTo>
                <a:lnTo>
                  <a:pt x="17247" y="6452"/>
                </a:lnTo>
                <a:lnTo>
                  <a:pt x="17238" y="6452"/>
                </a:lnTo>
                <a:lnTo>
                  <a:pt x="17220" y="6452"/>
                </a:lnTo>
                <a:lnTo>
                  <a:pt x="17220" y="6443"/>
                </a:lnTo>
                <a:lnTo>
                  <a:pt x="17229" y="6443"/>
                </a:lnTo>
                <a:lnTo>
                  <a:pt x="17238" y="6443"/>
                </a:lnTo>
                <a:lnTo>
                  <a:pt x="17247" y="6452"/>
                </a:lnTo>
                <a:lnTo>
                  <a:pt x="17247" y="6460"/>
                </a:lnTo>
                <a:lnTo>
                  <a:pt x="17256" y="6469"/>
                </a:lnTo>
                <a:lnTo>
                  <a:pt x="17264" y="6478"/>
                </a:lnTo>
                <a:lnTo>
                  <a:pt x="17256" y="6496"/>
                </a:lnTo>
                <a:lnTo>
                  <a:pt x="17264" y="6496"/>
                </a:lnTo>
                <a:lnTo>
                  <a:pt x="17291" y="6505"/>
                </a:lnTo>
                <a:lnTo>
                  <a:pt x="17300" y="6540"/>
                </a:lnTo>
                <a:lnTo>
                  <a:pt x="17308" y="6540"/>
                </a:lnTo>
                <a:lnTo>
                  <a:pt x="17308" y="6549"/>
                </a:lnTo>
                <a:lnTo>
                  <a:pt x="17308" y="6557"/>
                </a:lnTo>
                <a:lnTo>
                  <a:pt x="17317" y="6557"/>
                </a:lnTo>
                <a:lnTo>
                  <a:pt x="17317" y="6566"/>
                </a:lnTo>
                <a:lnTo>
                  <a:pt x="17326" y="6575"/>
                </a:lnTo>
                <a:lnTo>
                  <a:pt x="17326" y="6566"/>
                </a:lnTo>
                <a:lnTo>
                  <a:pt x="17326" y="6575"/>
                </a:lnTo>
                <a:lnTo>
                  <a:pt x="17335" y="6575"/>
                </a:lnTo>
                <a:lnTo>
                  <a:pt x="17344" y="6575"/>
                </a:lnTo>
                <a:lnTo>
                  <a:pt x="17353" y="6575"/>
                </a:lnTo>
                <a:lnTo>
                  <a:pt x="17361" y="6575"/>
                </a:lnTo>
                <a:lnTo>
                  <a:pt x="17361" y="6584"/>
                </a:lnTo>
                <a:lnTo>
                  <a:pt x="17370" y="6584"/>
                </a:lnTo>
                <a:lnTo>
                  <a:pt x="17370" y="6575"/>
                </a:lnTo>
                <a:lnTo>
                  <a:pt x="17370" y="6584"/>
                </a:lnTo>
                <a:lnTo>
                  <a:pt x="17370" y="6593"/>
                </a:lnTo>
                <a:lnTo>
                  <a:pt x="17379" y="6593"/>
                </a:lnTo>
                <a:lnTo>
                  <a:pt x="17388" y="6584"/>
                </a:lnTo>
                <a:lnTo>
                  <a:pt x="17406" y="6575"/>
                </a:lnTo>
                <a:lnTo>
                  <a:pt x="17414" y="6575"/>
                </a:lnTo>
                <a:lnTo>
                  <a:pt x="17406" y="6584"/>
                </a:lnTo>
                <a:lnTo>
                  <a:pt x="17388" y="6593"/>
                </a:lnTo>
                <a:lnTo>
                  <a:pt x="17388" y="6602"/>
                </a:lnTo>
                <a:lnTo>
                  <a:pt x="17397" y="6609"/>
                </a:lnTo>
                <a:lnTo>
                  <a:pt x="17406" y="6627"/>
                </a:lnTo>
                <a:lnTo>
                  <a:pt x="17414" y="6636"/>
                </a:lnTo>
                <a:lnTo>
                  <a:pt x="17450" y="6654"/>
                </a:lnTo>
                <a:lnTo>
                  <a:pt x="17476" y="6662"/>
                </a:lnTo>
                <a:lnTo>
                  <a:pt x="17485" y="6662"/>
                </a:lnTo>
                <a:lnTo>
                  <a:pt x="17494" y="6654"/>
                </a:lnTo>
                <a:lnTo>
                  <a:pt x="17511" y="6645"/>
                </a:lnTo>
                <a:lnTo>
                  <a:pt x="17520" y="6645"/>
                </a:lnTo>
                <a:lnTo>
                  <a:pt x="17529" y="6645"/>
                </a:lnTo>
                <a:lnTo>
                  <a:pt x="17529" y="6636"/>
                </a:lnTo>
                <a:lnTo>
                  <a:pt x="17538" y="6636"/>
                </a:lnTo>
                <a:lnTo>
                  <a:pt x="17538" y="6645"/>
                </a:lnTo>
                <a:lnTo>
                  <a:pt x="17529" y="6654"/>
                </a:lnTo>
                <a:lnTo>
                  <a:pt x="17511" y="6671"/>
                </a:lnTo>
                <a:lnTo>
                  <a:pt x="17503" y="6671"/>
                </a:lnTo>
                <a:lnTo>
                  <a:pt x="17485" y="6680"/>
                </a:lnTo>
                <a:lnTo>
                  <a:pt x="17476" y="6689"/>
                </a:lnTo>
                <a:lnTo>
                  <a:pt x="17467" y="6689"/>
                </a:lnTo>
                <a:lnTo>
                  <a:pt x="17450" y="6698"/>
                </a:lnTo>
                <a:lnTo>
                  <a:pt x="17441" y="6689"/>
                </a:lnTo>
                <a:lnTo>
                  <a:pt x="17432" y="6680"/>
                </a:lnTo>
                <a:lnTo>
                  <a:pt x="17432" y="6689"/>
                </a:lnTo>
                <a:lnTo>
                  <a:pt x="17423" y="6698"/>
                </a:lnTo>
                <a:lnTo>
                  <a:pt x="17432" y="6706"/>
                </a:lnTo>
                <a:lnTo>
                  <a:pt x="17441" y="6715"/>
                </a:lnTo>
                <a:lnTo>
                  <a:pt x="17458" y="6733"/>
                </a:lnTo>
                <a:lnTo>
                  <a:pt x="17467" y="6742"/>
                </a:lnTo>
                <a:lnTo>
                  <a:pt x="17485" y="6759"/>
                </a:lnTo>
                <a:lnTo>
                  <a:pt x="17503" y="6777"/>
                </a:lnTo>
                <a:lnTo>
                  <a:pt x="17511" y="6786"/>
                </a:lnTo>
                <a:lnTo>
                  <a:pt x="17538" y="6804"/>
                </a:lnTo>
                <a:lnTo>
                  <a:pt x="17556" y="6812"/>
                </a:lnTo>
                <a:lnTo>
                  <a:pt x="17564" y="6812"/>
                </a:lnTo>
                <a:lnTo>
                  <a:pt x="17582" y="6812"/>
                </a:lnTo>
                <a:lnTo>
                  <a:pt x="17608" y="6804"/>
                </a:lnTo>
                <a:lnTo>
                  <a:pt x="17617" y="6795"/>
                </a:lnTo>
                <a:lnTo>
                  <a:pt x="17653" y="6786"/>
                </a:lnTo>
                <a:lnTo>
                  <a:pt x="17653" y="6777"/>
                </a:lnTo>
                <a:lnTo>
                  <a:pt x="17670" y="6751"/>
                </a:lnTo>
                <a:lnTo>
                  <a:pt x="17670" y="6742"/>
                </a:lnTo>
                <a:lnTo>
                  <a:pt x="17661" y="6742"/>
                </a:lnTo>
                <a:lnTo>
                  <a:pt x="17661" y="6733"/>
                </a:lnTo>
                <a:lnTo>
                  <a:pt x="17653" y="6733"/>
                </a:lnTo>
                <a:lnTo>
                  <a:pt x="17653" y="6724"/>
                </a:lnTo>
                <a:lnTo>
                  <a:pt x="17661" y="6715"/>
                </a:lnTo>
                <a:lnTo>
                  <a:pt x="17670" y="6715"/>
                </a:lnTo>
                <a:lnTo>
                  <a:pt x="17670" y="6706"/>
                </a:lnTo>
                <a:lnTo>
                  <a:pt x="17670" y="6698"/>
                </a:lnTo>
                <a:lnTo>
                  <a:pt x="17661" y="6698"/>
                </a:lnTo>
                <a:lnTo>
                  <a:pt x="17670" y="6698"/>
                </a:lnTo>
                <a:lnTo>
                  <a:pt x="17679" y="6698"/>
                </a:lnTo>
                <a:lnTo>
                  <a:pt x="17697" y="6698"/>
                </a:lnTo>
                <a:lnTo>
                  <a:pt x="17705" y="6698"/>
                </a:lnTo>
                <a:lnTo>
                  <a:pt x="17697" y="6706"/>
                </a:lnTo>
                <a:lnTo>
                  <a:pt x="17688" y="6706"/>
                </a:lnTo>
                <a:lnTo>
                  <a:pt x="17688" y="6715"/>
                </a:lnTo>
                <a:lnTo>
                  <a:pt x="17697" y="6724"/>
                </a:lnTo>
                <a:lnTo>
                  <a:pt x="17688" y="6742"/>
                </a:lnTo>
                <a:lnTo>
                  <a:pt x="17714" y="6742"/>
                </a:lnTo>
                <a:lnTo>
                  <a:pt x="17723" y="6742"/>
                </a:lnTo>
                <a:lnTo>
                  <a:pt x="17732" y="6733"/>
                </a:lnTo>
                <a:lnTo>
                  <a:pt x="17723" y="6742"/>
                </a:lnTo>
                <a:lnTo>
                  <a:pt x="17705" y="6751"/>
                </a:lnTo>
                <a:lnTo>
                  <a:pt x="17697" y="6759"/>
                </a:lnTo>
                <a:lnTo>
                  <a:pt x="17705" y="6759"/>
                </a:lnTo>
                <a:lnTo>
                  <a:pt x="17697" y="6759"/>
                </a:lnTo>
                <a:lnTo>
                  <a:pt x="17697" y="6768"/>
                </a:lnTo>
                <a:lnTo>
                  <a:pt x="17697" y="6777"/>
                </a:lnTo>
                <a:lnTo>
                  <a:pt x="17705" y="6786"/>
                </a:lnTo>
                <a:lnTo>
                  <a:pt x="17714" y="6786"/>
                </a:lnTo>
                <a:lnTo>
                  <a:pt x="17714" y="6795"/>
                </a:lnTo>
                <a:lnTo>
                  <a:pt x="17714" y="6804"/>
                </a:lnTo>
                <a:lnTo>
                  <a:pt x="17714" y="6821"/>
                </a:lnTo>
                <a:lnTo>
                  <a:pt x="17714" y="6830"/>
                </a:lnTo>
                <a:lnTo>
                  <a:pt x="17705" y="6865"/>
                </a:lnTo>
                <a:lnTo>
                  <a:pt x="17697" y="6883"/>
                </a:lnTo>
                <a:lnTo>
                  <a:pt x="17697" y="6892"/>
                </a:lnTo>
                <a:lnTo>
                  <a:pt x="17705" y="6901"/>
                </a:lnTo>
                <a:lnTo>
                  <a:pt x="17705" y="6909"/>
                </a:lnTo>
                <a:lnTo>
                  <a:pt x="17705" y="6918"/>
                </a:lnTo>
                <a:lnTo>
                  <a:pt x="17723" y="6927"/>
                </a:lnTo>
                <a:lnTo>
                  <a:pt x="17705" y="6927"/>
                </a:lnTo>
                <a:lnTo>
                  <a:pt x="17705" y="6936"/>
                </a:lnTo>
                <a:lnTo>
                  <a:pt x="17714" y="6945"/>
                </a:lnTo>
                <a:lnTo>
                  <a:pt x="17723" y="6936"/>
                </a:lnTo>
                <a:lnTo>
                  <a:pt x="17723" y="6945"/>
                </a:lnTo>
                <a:lnTo>
                  <a:pt x="17723" y="6954"/>
                </a:lnTo>
                <a:lnTo>
                  <a:pt x="17714" y="6962"/>
                </a:lnTo>
                <a:lnTo>
                  <a:pt x="17714" y="6971"/>
                </a:lnTo>
                <a:lnTo>
                  <a:pt x="17714" y="6980"/>
                </a:lnTo>
                <a:lnTo>
                  <a:pt x="17723" y="6998"/>
                </a:lnTo>
                <a:lnTo>
                  <a:pt x="17723" y="7007"/>
                </a:lnTo>
                <a:lnTo>
                  <a:pt x="17723" y="7015"/>
                </a:lnTo>
                <a:lnTo>
                  <a:pt x="17723" y="7033"/>
                </a:lnTo>
                <a:lnTo>
                  <a:pt x="17732" y="7051"/>
                </a:lnTo>
                <a:lnTo>
                  <a:pt x="17732" y="7060"/>
                </a:lnTo>
                <a:lnTo>
                  <a:pt x="17741" y="7086"/>
                </a:lnTo>
                <a:lnTo>
                  <a:pt x="17750" y="7139"/>
                </a:lnTo>
                <a:lnTo>
                  <a:pt x="17758" y="7157"/>
                </a:lnTo>
                <a:lnTo>
                  <a:pt x="17758" y="7165"/>
                </a:lnTo>
                <a:lnTo>
                  <a:pt x="17767" y="7183"/>
                </a:lnTo>
                <a:lnTo>
                  <a:pt x="17776" y="7192"/>
                </a:lnTo>
                <a:lnTo>
                  <a:pt x="17776" y="7201"/>
                </a:lnTo>
                <a:lnTo>
                  <a:pt x="17785" y="7201"/>
                </a:lnTo>
                <a:lnTo>
                  <a:pt x="17776" y="7201"/>
                </a:lnTo>
                <a:lnTo>
                  <a:pt x="17785" y="7210"/>
                </a:lnTo>
                <a:lnTo>
                  <a:pt x="17794" y="7218"/>
                </a:lnTo>
                <a:lnTo>
                  <a:pt x="17785" y="7218"/>
                </a:lnTo>
                <a:lnTo>
                  <a:pt x="17785" y="7227"/>
                </a:lnTo>
                <a:lnTo>
                  <a:pt x="17794" y="7245"/>
                </a:lnTo>
                <a:lnTo>
                  <a:pt x="17803" y="7254"/>
                </a:lnTo>
                <a:lnTo>
                  <a:pt x="17811" y="7271"/>
                </a:lnTo>
                <a:lnTo>
                  <a:pt x="17820" y="7271"/>
                </a:lnTo>
                <a:lnTo>
                  <a:pt x="17820" y="7280"/>
                </a:lnTo>
                <a:lnTo>
                  <a:pt x="17820" y="7289"/>
                </a:lnTo>
                <a:lnTo>
                  <a:pt x="17829" y="7289"/>
                </a:lnTo>
                <a:lnTo>
                  <a:pt x="17829" y="7307"/>
                </a:lnTo>
                <a:lnTo>
                  <a:pt x="17829" y="7315"/>
                </a:lnTo>
                <a:lnTo>
                  <a:pt x="17838" y="7333"/>
                </a:lnTo>
                <a:lnTo>
                  <a:pt x="17847" y="7351"/>
                </a:lnTo>
                <a:lnTo>
                  <a:pt x="17847" y="7360"/>
                </a:lnTo>
                <a:lnTo>
                  <a:pt x="17855" y="7386"/>
                </a:lnTo>
                <a:lnTo>
                  <a:pt x="17855" y="7395"/>
                </a:lnTo>
                <a:lnTo>
                  <a:pt x="17864" y="7404"/>
                </a:lnTo>
                <a:lnTo>
                  <a:pt x="17864" y="7430"/>
                </a:lnTo>
                <a:lnTo>
                  <a:pt x="17882" y="7466"/>
                </a:lnTo>
                <a:lnTo>
                  <a:pt x="17891" y="7466"/>
                </a:lnTo>
                <a:lnTo>
                  <a:pt x="17891" y="7474"/>
                </a:lnTo>
                <a:lnTo>
                  <a:pt x="17900" y="7483"/>
                </a:lnTo>
                <a:lnTo>
                  <a:pt x="17908" y="7492"/>
                </a:lnTo>
                <a:lnTo>
                  <a:pt x="17917" y="7510"/>
                </a:lnTo>
                <a:lnTo>
                  <a:pt x="17926" y="7518"/>
                </a:lnTo>
                <a:lnTo>
                  <a:pt x="17935" y="7536"/>
                </a:lnTo>
                <a:lnTo>
                  <a:pt x="17935" y="7563"/>
                </a:lnTo>
                <a:lnTo>
                  <a:pt x="17953" y="7589"/>
                </a:lnTo>
                <a:lnTo>
                  <a:pt x="17953" y="7598"/>
                </a:lnTo>
                <a:lnTo>
                  <a:pt x="17961" y="7607"/>
                </a:lnTo>
                <a:lnTo>
                  <a:pt x="17961" y="7616"/>
                </a:lnTo>
                <a:lnTo>
                  <a:pt x="17970" y="7624"/>
                </a:lnTo>
                <a:lnTo>
                  <a:pt x="17979" y="7651"/>
                </a:lnTo>
                <a:lnTo>
                  <a:pt x="17970" y="7651"/>
                </a:lnTo>
                <a:lnTo>
                  <a:pt x="17970" y="7642"/>
                </a:lnTo>
                <a:lnTo>
                  <a:pt x="17970" y="7633"/>
                </a:lnTo>
                <a:lnTo>
                  <a:pt x="17961" y="7624"/>
                </a:lnTo>
                <a:lnTo>
                  <a:pt x="17961" y="7642"/>
                </a:lnTo>
                <a:lnTo>
                  <a:pt x="17970" y="7660"/>
                </a:lnTo>
                <a:lnTo>
                  <a:pt x="17970" y="7677"/>
                </a:lnTo>
                <a:lnTo>
                  <a:pt x="17979" y="7677"/>
                </a:lnTo>
                <a:lnTo>
                  <a:pt x="17979" y="7686"/>
                </a:lnTo>
                <a:lnTo>
                  <a:pt x="17988" y="7695"/>
                </a:lnTo>
                <a:lnTo>
                  <a:pt x="17988" y="7704"/>
                </a:lnTo>
                <a:lnTo>
                  <a:pt x="18014" y="7739"/>
                </a:lnTo>
                <a:lnTo>
                  <a:pt x="18023" y="7739"/>
                </a:lnTo>
                <a:lnTo>
                  <a:pt x="18041" y="7757"/>
                </a:lnTo>
                <a:lnTo>
                  <a:pt x="18058" y="7757"/>
                </a:lnTo>
                <a:lnTo>
                  <a:pt x="18076" y="7748"/>
                </a:lnTo>
                <a:lnTo>
                  <a:pt x="18094" y="7739"/>
                </a:lnTo>
                <a:lnTo>
                  <a:pt x="18103" y="7730"/>
                </a:lnTo>
                <a:lnTo>
                  <a:pt x="18103" y="7713"/>
                </a:lnTo>
                <a:lnTo>
                  <a:pt x="18103" y="7704"/>
                </a:lnTo>
                <a:lnTo>
                  <a:pt x="18111" y="7695"/>
                </a:lnTo>
                <a:lnTo>
                  <a:pt x="18120" y="7686"/>
                </a:lnTo>
                <a:lnTo>
                  <a:pt x="18164" y="7668"/>
                </a:lnTo>
                <a:lnTo>
                  <a:pt x="18182" y="7677"/>
                </a:lnTo>
                <a:lnTo>
                  <a:pt x="18191" y="7677"/>
                </a:lnTo>
                <a:lnTo>
                  <a:pt x="18182" y="7668"/>
                </a:lnTo>
                <a:lnTo>
                  <a:pt x="18173" y="7668"/>
                </a:lnTo>
                <a:lnTo>
                  <a:pt x="18164" y="7668"/>
                </a:lnTo>
                <a:lnTo>
                  <a:pt x="18164" y="7660"/>
                </a:lnTo>
                <a:lnTo>
                  <a:pt x="18155" y="7660"/>
                </a:lnTo>
                <a:lnTo>
                  <a:pt x="18155" y="7651"/>
                </a:lnTo>
                <a:lnTo>
                  <a:pt x="18164" y="7642"/>
                </a:lnTo>
                <a:lnTo>
                  <a:pt x="18182" y="7616"/>
                </a:lnTo>
                <a:lnTo>
                  <a:pt x="18182" y="7607"/>
                </a:lnTo>
                <a:lnTo>
                  <a:pt x="18191" y="7598"/>
                </a:lnTo>
                <a:lnTo>
                  <a:pt x="18200" y="7598"/>
                </a:lnTo>
                <a:lnTo>
                  <a:pt x="18208" y="7598"/>
                </a:lnTo>
                <a:lnTo>
                  <a:pt x="18217" y="7598"/>
                </a:lnTo>
                <a:lnTo>
                  <a:pt x="18226" y="7598"/>
                </a:lnTo>
                <a:lnTo>
                  <a:pt x="18226" y="7563"/>
                </a:lnTo>
                <a:lnTo>
                  <a:pt x="18226" y="7527"/>
                </a:lnTo>
                <a:lnTo>
                  <a:pt x="18226" y="7518"/>
                </a:lnTo>
                <a:lnTo>
                  <a:pt x="18217" y="7518"/>
                </a:lnTo>
                <a:lnTo>
                  <a:pt x="18226" y="7510"/>
                </a:lnTo>
                <a:lnTo>
                  <a:pt x="18217" y="7501"/>
                </a:lnTo>
                <a:lnTo>
                  <a:pt x="18217" y="7492"/>
                </a:lnTo>
                <a:lnTo>
                  <a:pt x="18226" y="7474"/>
                </a:lnTo>
                <a:lnTo>
                  <a:pt x="18235" y="7457"/>
                </a:lnTo>
                <a:lnTo>
                  <a:pt x="18244" y="7448"/>
                </a:lnTo>
                <a:lnTo>
                  <a:pt x="18252" y="7439"/>
                </a:lnTo>
                <a:lnTo>
                  <a:pt x="18252" y="7421"/>
                </a:lnTo>
                <a:lnTo>
                  <a:pt x="18261" y="7368"/>
                </a:lnTo>
                <a:lnTo>
                  <a:pt x="18261" y="7360"/>
                </a:lnTo>
                <a:lnTo>
                  <a:pt x="18244" y="7360"/>
                </a:lnTo>
                <a:lnTo>
                  <a:pt x="18244" y="7351"/>
                </a:lnTo>
                <a:lnTo>
                  <a:pt x="18252" y="7342"/>
                </a:lnTo>
                <a:lnTo>
                  <a:pt x="18252" y="7351"/>
                </a:lnTo>
                <a:lnTo>
                  <a:pt x="18261" y="7360"/>
                </a:lnTo>
                <a:lnTo>
                  <a:pt x="18252" y="7342"/>
                </a:lnTo>
                <a:lnTo>
                  <a:pt x="18252" y="7333"/>
                </a:lnTo>
                <a:lnTo>
                  <a:pt x="18252" y="7315"/>
                </a:lnTo>
                <a:lnTo>
                  <a:pt x="18244" y="7307"/>
                </a:lnTo>
                <a:lnTo>
                  <a:pt x="18244" y="7298"/>
                </a:lnTo>
                <a:lnTo>
                  <a:pt x="18252" y="7298"/>
                </a:lnTo>
                <a:lnTo>
                  <a:pt x="18252" y="7289"/>
                </a:lnTo>
                <a:lnTo>
                  <a:pt x="18252" y="7280"/>
                </a:lnTo>
                <a:lnTo>
                  <a:pt x="18244" y="7263"/>
                </a:lnTo>
                <a:lnTo>
                  <a:pt x="18244" y="7245"/>
                </a:lnTo>
                <a:lnTo>
                  <a:pt x="18244" y="7227"/>
                </a:lnTo>
                <a:lnTo>
                  <a:pt x="18261" y="7192"/>
                </a:lnTo>
                <a:lnTo>
                  <a:pt x="18270" y="7192"/>
                </a:lnTo>
                <a:lnTo>
                  <a:pt x="18288" y="7183"/>
                </a:lnTo>
                <a:lnTo>
                  <a:pt x="18297" y="7183"/>
                </a:lnTo>
                <a:lnTo>
                  <a:pt x="18297" y="7192"/>
                </a:lnTo>
                <a:lnTo>
                  <a:pt x="18305" y="7192"/>
                </a:lnTo>
                <a:lnTo>
                  <a:pt x="18314" y="7183"/>
                </a:lnTo>
                <a:lnTo>
                  <a:pt x="18323" y="7174"/>
                </a:lnTo>
                <a:lnTo>
                  <a:pt x="18332" y="7157"/>
                </a:lnTo>
                <a:lnTo>
                  <a:pt x="18332" y="7148"/>
                </a:lnTo>
                <a:lnTo>
                  <a:pt x="18341" y="7148"/>
                </a:lnTo>
                <a:lnTo>
                  <a:pt x="18367" y="7148"/>
                </a:lnTo>
                <a:lnTo>
                  <a:pt x="18394" y="7139"/>
                </a:lnTo>
                <a:lnTo>
                  <a:pt x="18402" y="7130"/>
                </a:lnTo>
                <a:lnTo>
                  <a:pt x="18411" y="7121"/>
                </a:lnTo>
                <a:lnTo>
                  <a:pt x="18411" y="7112"/>
                </a:lnTo>
                <a:lnTo>
                  <a:pt x="18411" y="7104"/>
                </a:lnTo>
                <a:lnTo>
                  <a:pt x="18402" y="7104"/>
                </a:lnTo>
                <a:lnTo>
                  <a:pt x="18402" y="7095"/>
                </a:lnTo>
                <a:lnTo>
                  <a:pt x="18411" y="7086"/>
                </a:lnTo>
                <a:lnTo>
                  <a:pt x="18429" y="7077"/>
                </a:lnTo>
                <a:lnTo>
                  <a:pt x="18455" y="7060"/>
                </a:lnTo>
                <a:lnTo>
                  <a:pt x="18473" y="7051"/>
                </a:lnTo>
                <a:lnTo>
                  <a:pt x="18491" y="7042"/>
                </a:lnTo>
                <a:lnTo>
                  <a:pt x="18500" y="7024"/>
                </a:lnTo>
                <a:lnTo>
                  <a:pt x="18508" y="7015"/>
                </a:lnTo>
                <a:lnTo>
                  <a:pt x="18544" y="6998"/>
                </a:lnTo>
                <a:lnTo>
                  <a:pt x="18544" y="6989"/>
                </a:lnTo>
                <a:lnTo>
                  <a:pt x="18561" y="6971"/>
                </a:lnTo>
                <a:lnTo>
                  <a:pt x="18579" y="6954"/>
                </a:lnTo>
                <a:lnTo>
                  <a:pt x="18579" y="6945"/>
                </a:lnTo>
                <a:lnTo>
                  <a:pt x="18588" y="6945"/>
                </a:lnTo>
                <a:lnTo>
                  <a:pt x="18588" y="6936"/>
                </a:lnTo>
                <a:lnTo>
                  <a:pt x="18623" y="6909"/>
                </a:lnTo>
                <a:lnTo>
                  <a:pt x="18641" y="6901"/>
                </a:lnTo>
                <a:lnTo>
                  <a:pt x="18632" y="6892"/>
                </a:lnTo>
                <a:lnTo>
                  <a:pt x="18623" y="6901"/>
                </a:lnTo>
                <a:lnTo>
                  <a:pt x="18614" y="6901"/>
                </a:lnTo>
                <a:lnTo>
                  <a:pt x="18623" y="6892"/>
                </a:lnTo>
                <a:lnTo>
                  <a:pt x="18641" y="6874"/>
                </a:lnTo>
                <a:lnTo>
                  <a:pt x="18641" y="6883"/>
                </a:lnTo>
                <a:lnTo>
                  <a:pt x="18649" y="6883"/>
                </a:lnTo>
                <a:lnTo>
                  <a:pt x="18649" y="6892"/>
                </a:lnTo>
                <a:lnTo>
                  <a:pt x="18641" y="6892"/>
                </a:lnTo>
                <a:lnTo>
                  <a:pt x="18649" y="6892"/>
                </a:lnTo>
                <a:lnTo>
                  <a:pt x="18667" y="6883"/>
                </a:lnTo>
                <a:lnTo>
                  <a:pt x="18694" y="6874"/>
                </a:lnTo>
                <a:lnTo>
                  <a:pt x="18702" y="6874"/>
                </a:lnTo>
                <a:lnTo>
                  <a:pt x="18694" y="6865"/>
                </a:lnTo>
                <a:lnTo>
                  <a:pt x="18702" y="6865"/>
                </a:lnTo>
                <a:lnTo>
                  <a:pt x="18702" y="6874"/>
                </a:lnTo>
                <a:lnTo>
                  <a:pt x="18711" y="6865"/>
                </a:lnTo>
                <a:lnTo>
                  <a:pt x="18711" y="6857"/>
                </a:lnTo>
                <a:lnTo>
                  <a:pt x="18738" y="6848"/>
                </a:lnTo>
                <a:lnTo>
                  <a:pt x="18738" y="6839"/>
                </a:lnTo>
                <a:lnTo>
                  <a:pt x="18738" y="6830"/>
                </a:lnTo>
                <a:lnTo>
                  <a:pt x="18747" y="6821"/>
                </a:lnTo>
                <a:lnTo>
                  <a:pt x="18747" y="6812"/>
                </a:lnTo>
                <a:lnTo>
                  <a:pt x="18747" y="6795"/>
                </a:lnTo>
                <a:lnTo>
                  <a:pt x="18738" y="6786"/>
                </a:lnTo>
                <a:lnTo>
                  <a:pt x="18738" y="6777"/>
                </a:lnTo>
                <a:lnTo>
                  <a:pt x="18747" y="6768"/>
                </a:lnTo>
                <a:lnTo>
                  <a:pt x="18755" y="6759"/>
                </a:lnTo>
                <a:lnTo>
                  <a:pt x="18764" y="6751"/>
                </a:lnTo>
                <a:lnTo>
                  <a:pt x="18799" y="6742"/>
                </a:lnTo>
                <a:lnTo>
                  <a:pt x="18808" y="6742"/>
                </a:lnTo>
                <a:lnTo>
                  <a:pt x="18826" y="6733"/>
                </a:lnTo>
                <a:lnTo>
                  <a:pt x="18826" y="6715"/>
                </a:lnTo>
                <a:lnTo>
                  <a:pt x="18835" y="6715"/>
                </a:lnTo>
                <a:lnTo>
                  <a:pt x="18835" y="6706"/>
                </a:lnTo>
                <a:lnTo>
                  <a:pt x="18826" y="6698"/>
                </a:lnTo>
                <a:lnTo>
                  <a:pt x="18817" y="6689"/>
                </a:lnTo>
                <a:lnTo>
                  <a:pt x="18826" y="6698"/>
                </a:lnTo>
                <a:lnTo>
                  <a:pt x="18835" y="6698"/>
                </a:lnTo>
                <a:lnTo>
                  <a:pt x="18844" y="6706"/>
                </a:lnTo>
                <a:lnTo>
                  <a:pt x="18835" y="6715"/>
                </a:lnTo>
                <a:lnTo>
                  <a:pt x="18835" y="6733"/>
                </a:lnTo>
                <a:lnTo>
                  <a:pt x="18826" y="6742"/>
                </a:lnTo>
                <a:lnTo>
                  <a:pt x="18835" y="6742"/>
                </a:lnTo>
                <a:lnTo>
                  <a:pt x="18844" y="6751"/>
                </a:lnTo>
                <a:lnTo>
                  <a:pt x="18844" y="6742"/>
                </a:lnTo>
                <a:lnTo>
                  <a:pt x="18844" y="6733"/>
                </a:lnTo>
                <a:lnTo>
                  <a:pt x="18852" y="6742"/>
                </a:lnTo>
                <a:lnTo>
                  <a:pt x="18861" y="6751"/>
                </a:lnTo>
                <a:lnTo>
                  <a:pt x="18870" y="6742"/>
                </a:lnTo>
                <a:lnTo>
                  <a:pt x="18870" y="6733"/>
                </a:lnTo>
                <a:lnTo>
                  <a:pt x="18870" y="6706"/>
                </a:lnTo>
                <a:lnTo>
                  <a:pt x="18870" y="6715"/>
                </a:lnTo>
                <a:lnTo>
                  <a:pt x="18879" y="6715"/>
                </a:lnTo>
                <a:lnTo>
                  <a:pt x="18879" y="6742"/>
                </a:lnTo>
                <a:lnTo>
                  <a:pt x="18879" y="6751"/>
                </a:lnTo>
                <a:lnTo>
                  <a:pt x="18888" y="6742"/>
                </a:lnTo>
                <a:lnTo>
                  <a:pt x="18888" y="6733"/>
                </a:lnTo>
                <a:lnTo>
                  <a:pt x="18897" y="6742"/>
                </a:lnTo>
                <a:lnTo>
                  <a:pt x="18905" y="6742"/>
                </a:lnTo>
                <a:lnTo>
                  <a:pt x="18905" y="6733"/>
                </a:lnTo>
                <a:lnTo>
                  <a:pt x="18897" y="6733"/>
                </a:lnTo>
                <a:lnTo>
                  <a:pt x="18897" y="6724"/>
                </a:lnTo>
                <a:lnTo>
                  <a:pt x="18905" y="6724"/>
                </a:lnTo>
                <a:lnTo>
                  <a:pt x="18905" y="6706"/>
                </a:lnTo>
                <a:lnTo>
                  <a:pt x="18905" y="6715"/>
                </a:lnTo>
                <a:lnTo>
                  <a:pt x="18905" y="6724"/>
                </a:lnTo>
                <a:lnTo>
                  <a:pt x="18914" y="6733"/>
                </a:lnTo>
                <a:lnTo>
                  <a:pt x="18914" y="6742"/>
                </a:lnTo>
                <a:lnTo>
                  <a:pt x="18923" y="6742"/>
                </a:lnTo>
                <a:lnTo>
                  <a:pt x="18932" y="6733"/>
                </a:lnTo>
                <a:lnTo>
                  <a:pt x="18932" y="6724"/>
                </a:lnTo>
                <a:lnTo>
                  <a:pt x="18932" y="6715"/>
                </a:lnTo>
                <a:lnTo>
                  <a:pt x="18932" y="6698"/>
                </a:lnTo>
                <a:lnTo>
                  <a:pt x="18941" y="6715"/>
                </a:lnTo>
                <a:lnTo>
                  <a:pt x="18941" y="6724"/>
                </a:lnTo>
                <a:lnTo>
                  <a:pt x="18941" y="6733"/>
                </a:lnTo>
                <a:lnTo>
                  <a:pt x="18949" y="6733"/>
                </a:lnTo>
                <a:lnTo>
                  <a:pt x="18949" y="6724"/>
                </a:lnTo>
                <a:lnTo>
                  <a:pt x="18958" y="6724"/>
                </a:lnTo>
                <a:lnTo>
                  <a:pt x="18958" y="6715"/>
                </a:lnTo>
                <a:lnTo>
                  <a:pt x="18958" y="6706"/>
                </a:lnTo>
                <a:lnTo>
                  <a:pt x="18967" y="6706"/>
                </a:lnTo>
                <a:lnTo>
                  <a:pt x="18958" y="6698"/>
                </a:lnTo>
                <a:lnTo>
                  <a:pt x="18967" y="6689"/>
                </a:lnTo>
                <a:lnTo>
                  <a:pt x="18976" y="6680"/>
                </a:lnTo>
                <a:lnTo>
                  <a:pt x="18967" y="6698"/>
                </a:lnTo>
                <a:lnTo>
                  <a:pt x="18967" y="6706"/>
                </a:lnTo>
                <a:lnTo>
                  <a:pt x="18967" y="6715"/>
                </a:lnTo>
                <a:lnTo>
                  <a:pt x="18976" y="6706"/>
                </a:lnTo>
                <a:lnTo>
                  <a:pt x="18985" y="6706"/>
                </a:lnTo>
                <a:lnTo>
                  <a:pt x="18976" y="6715"/>
                </a:lnTo>
                <a:lnTo>
                  <a:pt x="18976" y="6724"/>
                </a:lnTo>
                <a:lnTo>
                  <a:pt x="18985" y="6733"/>
                </a:lnTo>
                <a:lnTo>
                  <a:pt x="18994" y="6733"/>
                </a:lnTo>
                <a:lnTo>
                  <a:pt x="18994" y="6724"/>
                </a:lnTo>
                <a:lnTo>
                  <a:pt x="19002" y="6715"/>
                </a:lnTo>
                <a:lnTo>
                  <a:pt x="19011" y="6706"/>
                </a:lnTo>
                <a:lnTo>
                  <a:pt x="19011" y="6698"/>
                </a:lnTo>
                <a:lnTo>
                  <a:pt x="19020" y="6698"/>
                </a:lnTo>
                <a:lnTo>
                  <a:pt x="19020" y="6689"/>
                </a:lnTo>
                <a:lnTo>
                  <a:pt x="19020" y="6680"/>
                </a:lnTo>
                <a:lnTo>
                  <a:pt x="19011" y="6680"/>
                </a:lnTo>
                <a:lnTo>
                  <a:pt x="19011" y="6671"/>
                </a:lnTo>
                <a:lnTo>
                  <a:pt x="19011" y="6662"/>
                </a:lnTo>
                <a:lnTo>
                  <a:pt x="19002" y="6662"/>
                </a:lnTo>
                <a:lnTo>
                  <a:pt x="19002" y="6654"/>
                </a:lnTo>
                <a:lnTo>
                  <a:pt x="19011" y="6645"/>
                </a:lnTo>
                <a:lnTo>
                  <a:pt x="19011" y="6636"/>
                </a:lnTo>
                <a:lnTo>
                  <a:pt x="19020" y="6627"/>
                </a:lnTo>
                <a:lnTo>
                  <a:pt x="19020" y="6618"/>
                </a:lnTo>
                <a:lnTo>
                  <a:pt x="19011" y="6618"/>
                </a:lnTo>
                <a:lnTo>
                  <a:pt x="19002" y="6609"/>
                </a:lnTo>
                <a:lnTo>
                  <a:pt x="18994" y="6609"/>
                </a:lnTo>
                <a:lnTo>
                  <a:pt x="19002" y="6609"/>
                </a:lnTo>
                <a:lnTo>
                  <a:pt x="19011" y="6609"/>
                </a:lnTo>
                <a:lnTo>
                  <a:pt x="19011" y="6602"/>
                </a:lnTo>
                <a:lnTo>
                  <a:pt x="19011" y="6593"/>
                </a:lnTo>
                <a:lnTo>
                  <a:pt x="19020" y="6593"/>
                </a:lnTo>
                <a:lnTo>
                  <a:pt x="19020" y="6602"/>
                </a:lnTo>
                <a:lnTo>
                  <a:pt x="19020" y="6609"/>
                </a:lnTo>
                <a:lnTo>
                  <a:pt x="19020" y="6618"/>
                </a:lnTo>
                <a:lnTo>
                  <a:pt x="19020" y="6636"/>
                </a:lnTo>
                <a:lnTo>
                  <a:pt x="19038" y="6662"/>
                </a:lnTo>
                <a:lnTo>
                  <a:pt x="19046" y="6671"/>
                </a:lnTo>
                <a:lnTo>
                  <a:pt x="19055" y="6671"/>
                </a:lnTo>
                <a:lnTo>
                  <a:pt x="19064" y="6671"/>
                </a:lnTo>
                <a:lnTo>
                  <a:pt x="19073" y="6662"/>
                </a:lnTo>
                <a:lnTo>
                  <a:pt x="19073" y="6654"/>
                </a:lnTo>
                <a:lnTo>
                  <a:pt x="19082" y="6654"/>
                </a:lnTo>
                <a:lnTo>
                  <a:pt x="19082" y="6662"/>
                </a:lnTo>
                <a:lnTo>
                  <a:pt x="19099" y="6680"/>
                </a:lnTo>
                <a:lnTo>
                  <a:pt x="19099" y="6689"/>
                </a:lnTo>
                <a:lnTo>
                  <a:pt x="19108" y="6698"/>
                </a:lnTo>
                <a:lnTo>
                  <a:pt x="19108" y="6689"/>
                </a:lnTo>
                <a:lnTo>
                  <a:pt x="19108" y="6698"/>
                </a:lnTo>
                <a:lnTo>
                  <a:pt x="19108" y="6706"/>
                </a:lnTo>
                <a:lnTo>
                  <a:pt x="19117" y="6724"/>
                </a:lnTo>
                <a:lnTo>
                  <a:pt x="19117" y="6742"/>
                </a:lnTo>
                <a:lnTo>
                  <a:pt x="19117" y="6751"/>
                </a:lnTo>
                <a:lnTo>
                  <a:pt x="19126" y="6777"/>
                </a:lnTo>
                <a:lnTo>
                  <a:pt x="19135" y="6795"/>
                </a:lnTo>
                <a:lnTo>
                  <a:pt x="19135" y="6804"/>
                </a:lnTo>
                <a:lnTo>
                  <a:pt x="19144" y="6812"/>
                </a:lnTo>
                <a:lnTo>
                  <a:pt x="19161" y="6839"/>
                </a:lnTo>
                <a:lnTo>
                  <a:pt x="19170" y="6848"/>
                </a:lnTo>
                <a:lnTo>
                  <a:pt x="19170" y="6839"/>
                </a:lnTo>
                <a:lnTo>
                  <a:pt x="19170" y="6830"/>
                </a:lnTo>
                <a:lnTo>
                  <a:pt x="19179" y="6839"/>
                </a:lnTo>
                <a:lnTo>
                  <a:pt x="19188" y="6848"/>
                </a:lnTo>
                <a:lnTo>
                  <a:pt x="19179" y="6848"/>
                </a:lnTo>
                <a:lnTo>
                  <a:pt x="19179" y="6857"/>
                </a:lnTo>
                <a:lnTo>
                  <a:pt x="19188" y="6857"/>
                </a:lnTo>
                <a:lnTo>
                  <a:pt x="19196" y="6848"/>
                </a:lnTo>
                <a:lnTo>
                  <a:pt x="19196" y="6839"/>
                </a:lnTo>
                <a:lnTo>
                  <a:pt x="19196" y="6857"/>
                </a:lnTo>
                <a:lnTo>
                  <a:pt x="19196" y="6865"/>
                </a:lnTo>
                <a:lnTo>
                  <a:pt x="19205" y="6883"/>
                </a:lnTo>
                <a:lnTo>
                  <a:pt x="19205" y="6874"/>
                </a:lnTo>
                <a:lnTo>
                  <a:pt x="19205" y="6865"/>
                </a:lnTo>
                <a:lnTo>
                  <a:pt x="19214" y="6865"/>
                </a:lnTo>
                <a:lnTo>
                  <a:pt x="19223" y="6865"/>
                </a:lnTo>
                <a:lnTo>
                  <a:pt x="19232" y="6874"/>
                </a:lnTo>
                <a:lnTo>
                  <a:pt x="19249" y="6874"/>
                </a:lnTo>
                <a:lnTo>
                  <a:pt x="19241" y="6883"/>
                </a:lnTo>
                <a:lnTo>
                  <a:pt x="19241" y="6892"/>
                </a:lnTo>
                <a:lnTo>
                  <a:pt x="19249" y="6892"/>
                </a:lnTo>
                <a:lnTo>
                  <a:pt x="19249" y="6901"/>
                </a:lnTo>
                <a:lnTo>
                  <a:pt x="19258" y="6909"/>
                </a:lnTo>
                <a:lnTo>
                  <a:pt x="19267" y="6909"/>
                </a:lnTo>
                <a:lnTo>
                  <a:pt x="19267" y="6918"/>
                </a:lnTo>
                <a:lnTo>
                  <a:pt x="19258" y="6927"/>
                </a:lnTo>
                <a:lnTo>
                  <a:pt x="19249" y="6927"/>
                </a:lnTo>
                <a:lnTo>
                  <a:pt x="19232" y="6918"/>
                </a:lnTo>
                <a:lnTo>
                  <a:pt x="19241" y="6936"/>
                </a:lnTo>
                <a:lnTo>
                  <a:pt x="19249" y="6945"/>
                </a:lnTo>
                <a:lnTo>
                  <a:pt x="19249" y="6954"/>
                </a:lnTo>
                <a:lnTo>
                  <a:pt x="19258" y="6954"/>
                </a:lnTo>
                <a:lnTo>
                  <a:pt x="19267" y="6954"/>
                </a:lnTo>
                <a:lnTo>
                  <a:pt x="19267" y="6945"/>
                </a:lnTo>
                <a:lnTo>
                  <a:pt x="19258" y="6936"/>
                </a:lnTo>
                <a:lnTo>
                  <a:pt x="19267" y="6936"/>
                </a:lnTo>
                <a:lnTo>
                  <a:pt x="19267" y="6927"/>
                </a:lnTo>
                <a:lnTo>
                  <a:pt x="19267" y="6936"/>
                </a:lnTo>
                <a:lnTo>
                  <a:pt x="19276" y="6954"/>
                </a:lnTo>
                <a:lnTo>
                  <a:pt x="19285" y="6962"/>
                </a:lnTo>
                <a:lnTo>
                  <a:pt x="19276" y="6962"/>
                </a:lnTo>
                <a:lnTo>
                  <a:pt x="19285" y="6980"/>
                </a:lnTo>
                <a:lnTo>
                  <a:pt x="19302" y="7007"/>
                </a:lnTo>
                <a:lnTo>
                  <a:pt x="19302" y="7033"/>
                </a:lnTo>
                <a:lnTo>
                  <a:pt x="19311" y="7042"/>
                </a:lnTo>
                <a:lnTo>
                  <a:pt x="19311" y="7051"/>
                </a:lnTo>
                <a:lnTo>
                  <a:pt x="19311" y="7077"/>
                </a:lnTo>
                <a:lnTo>
                  <a:pt x="19302" y="7086"/>
                </a:lnTo>
                <a:lnTo>
                  <a:pt x="19302" y="7104"/>
                </a:lnTo>
                <a:lnTo>
                  <a:pt x="19294" y="7104"/>
                </a:lnTo>
                <a:lnTo>
                  <a:pt x="19294" y="7121"/>
                </a:lnTo>
                <a:lnTo>
                  <a:pt x="19294" y="7130"/>
                </a:lnTo>
                <a:lnTo>
                  <a:pt x="19285" y="7130"/>
                </a:lnTo>
                <a:lnTo>
                  <a:pt x="19285" y="7165"/>
                </a:lnTo>
                <a:lnTo>
                  <a:pt x="19285" y="7174"/>
                </a:lnTo>
                <a:lnTo>
                  <a:pt x="19302" y="7165"/>
                </a:lnTo>
                <a:lnTo>
                  <a:pt x="19302" y="7157"/>
                </a:lnTo>
                <a:lnTo>
                  <a:pt x="19311" y="7148"/>
                </a:lnTo>
                <a:lnTo>
                  <a:pt x="19320" y="7148"/>
                </a:lnTo>
                <a:lnTo>
                  <a:pt x="19320" y="7139"/>
                </a:lnTo>
                <a:lnTo>
                  <a:pt x="19320" y="7130"/>
                </a:lnTo>
                <a:lnTo>
                  <a:pt x="19320" y="7139"/>
                </a:lnTo>
                <a:lnTo>
                  <a:pt x="19320" y="7157"/>
                </a:lnTo>
                <a:lnTo>
                  <a:pt x="19320" y="7165"/>
                </a:lnTo>
                <a:lnTo>
                  <a:pt x="19311" y="7165"/>
                </a:lnTo>
                <a:lnTo>
                  <a:pt x="19311" y="7174"/>
                </a:lnTo>
                <a:lnTo>
                  <a:pt x="19311" y="7183"/>
                </a:lnTo>
                <a:lnTo>
                  <a:pt x="19329" y="7174"/>
                </a:lnTo>
                <a:lnTo>
                  <a:pt x="19329" y="7165"/>
                </a:lnTo>
                <a:lnTo>
                  <a:pt x="19329" y="7157"/>
                </a:lnTo>
                <a:lnTo>
                  <a:pt x="19329" y="7165"/>
                </a:lnTo>
                <a:lnTo>
                  <a:pt x="19329" y="7174"/>
                </a:lnTo>
                <a:lnTo>
                  <a:pt x="19338" y="7183"/>
                </a:lnTo>
                <a:lnTo>
                  <a:pt x="19346" y="7183"/>
                </a:lnTo>
                <a:lnTo>
                  <a:pt x="19355" y="7183"/>
                </a:lnTo>
                <a:lnTo>
                  <a:pt x="19364" y="7174"/>
                </a:lnTo>
                <a:lnTo>
                  <a:pt x="19364" y="7165"/>
                </a:lnTo>
                <a:lnTo>
                  <a:pt x="19364" y="7174"/>
                </a:lnTo>
                <a:lnTo>
                  <a:pt x="19364" y="7183"/>
                </a:lnTo>
                <a:lnTo>
                  <a:pt x="19364" y="7192"/>
                </a:lnTo>
                <a:lnTo>
                  <a:pt x="19373" y="7192"/>
                </a:lnTo>
                <a:lnTo>
                  <a:pt x="19382" y="7183"/>
                </a:lnTo>
                <a:lnTo>
                  <a:pt x="19391" y="7174"/>
                </a:lnTo>
                <a:lnTo>
                  <a:pt x="19391" y="7165"/>
                </a:lnTo>
                <a:lnTo>
                  <a:pt x="19399" y="7157"/>
                </a:lnTo>
                <a:lnTo>
                  <a:pt x="19417" y="7157"/>
                </a:lnTo>
                <a:lnTo>
                  <a:pt x="19417" y="7148"/>
                </a:lnTo>
                <a:lnTo>
                  <a:pt x="19426" y="7148"/>
                </a:lnTo>
                <a:lnTo>
                  <a:pt x="19435" y="7139"/>
                </a:lnTo>
                <a:lnTo>
                  <a:pt x="19435" y="7130"/>
                </a:lnTo>
                <a:lnTo>
                  <a:pt x="19435" y="7121"/>
                </a:lnTo>
                <a:lnTo>
                  <a:pt x="19426" y="7112"/>
                </a:lnTo>
                <a:lnTo>
                  <a:pt x="19435" y="7112"/>
                </a:lnTo>
                <a:lnTo>
                  <a:pt x="19435" y="7121"/>
                </a:lnTo>
                <a:lnTo>
                  <a:pt x="19435" y="7130"/>
                </a:lnTo>
                <a:lnTo>
                  <a:pt x="19444" y="7130"/>
                </a:lnTo>
                <a:lnTo>
                  <a:pt x="19452" y="7130"/>
                </a:lnTo>
                <a:lnTo>
                  <a:pt x="19461" y="7130"/>
                </a:lnTo>
                <a:lnTo>
                  <a:pt x="19470" y="7121"/>
                </a:lnTo>
                <a:lnTo>
                  <a:pt x="19470" y="7112"/>
                </a:lnTo>
                <a:lnTo>
                  <a:pt x="19479" y="7104"/>
                </a:lnTo>
                <a:lnTo>
                  <a:pt x="19479" y="7095"/>
                </a:lnTo>
                <a:lnTo>
                  <a:pt x="19479" y="7086"/>
                </a:lnTo>
                <a:lnTo>
                  <a:pt x="19479" y="7077"/>
                </a:lnTo>
                <a:lnTo>
                  <a:pt x="19479" y="7068"/>
                </a:lnTo>
                <a:lnTo>
                  <a:pt x="19488" y="7077"/>
                </a:lnTo>
                <a:lnTo>
                  <a:pt x="19496" y="7086"/>
                </a:lnTo>
                <a:lnTo>
                  <a:pt x="19505" y="7086"/>
                </a:lnTo>
                <a:lnTo>
                  <a:pt x="19496" y="7095"/>
                </a:lnTo>
                <a:lnTo>
                  <a:pt x="19505" y="7104"/>
                </a:lnTo>
                <a:lnTo>
                  <a:pt x="19505" y="7112"/>
                </a:lnTo>
                <a:lnTo>
                  <a:pt x="19514" y="7121"/>
                </a:lnTo>
                <a:lnTo>
                  <a:pt x="19514" y="7130"/>
                </a:lnTo>
                <a:lnTo>
                  <a:pt x="19523" y="7130"/>
                </a:lnTo>
                <a:lnTo>
                  <a:pt x="19532" y="7130"/>
                </a:lnTo>
                <a:lnTo>
                  <a:pt x="19541" y="7130"/>
                </a:lnTo>
                <a:lnTo>
                  <a:pt x="19532" y="7130"/>
                </a:lnTo>
                <a:lnTo>
                  <a:pt x="19532" y="7139"/>
                </a:lnTo>
                <a:lnTo>
                  <a:pt x="19532" y="7157"/>
                </a:lnTo>
                <a:lnTo>
                  <a:pt x="19532" y="7165"/>
                </a:lnTo>
                <a:lnTo>
                  <a:pt x="19532" y="7174"/>
                </a:lnTo>
                <a:lnTo>
                  <a:pt x="19541" y="7183"/>
                </a:lnTo>
                <a:lnTo>
                  <a:pt x="19541" y="7218"/>
                </a:lnTo>
                <a:lnTo>
                  <a:pt x="19541" y="7227"/>
                </a:lnTo>
                <a:lnTo>
                  <a:pt x="19549" y="7236"/>
                </a:lnTo>
                <a:lnTo>
                  <a:pt x="19549" y="7254"/>
                </a:lnTo>
                <a:lnTo>
                  <a:pt x="19549" y="7263"/>
                </a:lnTo>
                <a:lnTo>
                  <a:pt x="19558" y="7263"/>
                </a:lnTo>
                <a:lnTo>
                  <a:pt x="19558" y="7271"/>
                </a:lnTo>
                <a:lnTo>
                  <a:pt x="19558" y="7289"/>
                </a:lnTo>
                <a:lnTo>
                  <a:pt x="19558" y="7298"/>
                </a:lnTo>
                <a:lnTo>
                  <a:pt x="19567" y="7307"/>
                </a:lnTo>
                <a:lnTo>
                  <a:pt x="19567" y="7324"/>
                </a:lnTo>
                <a:lnTo>
                  <a:pt x="19567" y="7333"/>
                </a:lnTo>
                <a:lnTo>
                  <a:pt x="19567" y="7342"/>
                </a:lnTo>
                <a:lnTo>
                  <a:pt x="19576" y="7351"/>
                </a:lnTo>
                <a:lnTo>
                  <a:pt x="19576" y="7324"/>
                </a:lnTo>
                <a:lnTo>
                  <a:pt x="19576" y="7333"/>
                </a:lnTo>
                <a:lnTo>
                  <a:pt x="19576" y="7342"/>
                </a:lnTo>
                <a:lnTo>
                  <a:pt x="19593" y="7360"/>
                </a:lnTo>
                <a:lnTo>
                  <a:pt x="19593" y="7377"/>
                </a:lnTo>
                <a:lnTo>
                  <a:pt x="19602" y="7386"/>
                </a:lnTo>
                <a:lnTo>
                  <a:pt x="19602" y="7395"/>
                </a:lnTo>
                <a:lnTo>
                  <a:pt x="19611" y="7404"/>
                </a:lnTo>
                <a:lnTo>
                  <a:pt x="19611" y="7413"/>
                </a:lnTo>
                <a:lnTo>
                  <a:pt x="19611" y="7421"/>
                </a:lnTo>
                <a:lnTo>
                  <a:pt x="19611" y="7430"/>
                </a:lnTo>
                <a:lnTo>
                  <a:pt x="19602" y="7439"/>
                </a:lnTo>
                <a:lnTo>
                  <a:pt x="19611" y="7448"/>
                </a:lnTo>
                <a:lnTo>
                  <a:pt x="19602" y="7448"/>
                </a:lnTo>
                <a:lnTo>
                  <a:pt x="19611" y="7457"/>
                </a:lnTo>
                <a:lnTo>
                  <a:pt x="19611" y="7466"/>
                </a:lnTo>
                <a:lnTo>
                  <a:pt x="19611" y="7474"/>
                </a:lnTo>
                <a:lnTo>
                  <a:pt x="19611" y="7483"/>
                </a:lnTo>
                <a:lnTo>
                  <a:pt x="19602" y="7483"/>
                </a:lnTo>
                <a:lnTo>
                  <a:pt x="19611" y="7492"/>
                </a:lnTo>
                <a:lnTo>
                  <a:pt x="19620" y="7483"/>
                </a:lnTo>
                <a:lnTo>
                  <a:pt x="19620" y="7492"/>
                </a:lnTo>
                <a:lnTo>
                  <a:pt x="19629" y="7492"/>
                </a:lnTo>
                <a:lnTo>
                  <a:pt x="19620" y="7492"/>
                </a:lnTo>
                <a:lnTo>
                  <a:pt x="19611" y="7501"/>
                </a:lnTo>
                <a:lnTo>
                  <a:pt x="19620" y="7510"/>
                </a:lnTo>
                <a:lnTo>
                  <a:pt x="19611" y="7510"/>
                </a:lnTo>
                <a:lnTo>
                  <a:pt x="19611" y="7518"/>
                </a:lnTo>
                <a:lnTo>
                  <a:pt x="19611" y="7527"/>
                </a:lnTo>
                <a:lnTo>
                  <a:pt x="19611" y="7536"/>
                </a:lnTo>
                <a:lnTo>
                  <a:pt x="19611" y="7545"/>
                </a:lnTo>
                <a:lnTo>
                  <a:pt x="19602" y="7554"/>
                </a:lnTo>
                <a:lnTo>
                  <a:pt x="19602" y="7563"/>
                </a:lnTo>
                <a:lnTo>
                  <a:pt x="19593" y="7563"/>
                </a:lnTo>
                <a:lnTo>
                  <a:pt x="19593" y="7571"/>
                </a:lnTo>
                <a:lnTo>
                  <a:pt x="19602" y="7589"/>
                </a:lnTo>
                <a:lnTo>
                  <a:pt x="19593" y="7607"/>
                </a:lnTo>
                <a:lnTo>
                  <a:pt x="19602" y="7607"/>
                </a:lnTo>
                <a:lnTo>
                  <a:pt x="19602" y="7616"/>
                </a:lnTo>
                <a:lnTo>
                  <a:pt x="19611" y="7607"/>
                </a:lnTo>
                <a:lnTo>
                  <a:pt x="19602" y="7633"/>
                </a:lnTo>
                <a:lnTo>
                  <a:pt x="19593" y="7651"/>
                </a:lnTo>
                <a:lnTo>
                  <a:pt x="19593" y="7660"/>
                </a:lnTo>
                <a:lnTo>
                  <a:pt x="19585" y="7668"/>
                </a:lnTo>
                <a:lnTo>
                  <a:pt x="19585" y="7695"/>
                </a:lnTo>
                <a:lnTo>
                  <a:pt x="19576" y="7713"/>
                </a:lnTo>
                <a:lnTo>
                  <a:pt x="19576" y="7721"/>
                </a:lnTo>
                <a:lnTo>
                  <a:pt x="19576" y="7730"/>
                </a:lnTo>
                <a:lnTo>
                  <a:pt x="19585" y="7748"/>
                </a:lnTo>
                <a:lnTo>
                  <a:pt x="19593" y="7757"/>
                </a:lnTo>
                <a:lnTo>
                  <a:pt x="19593" y="7748"/>
                </a:lnTo>
                <a:lnTo>
                  <a:pt x="19593" y="7739"/>
                </a:lnTo>
                <a:lnTo>
                  <a:pt x="19602" y="7739"/>
                </a:lnTo>
                <a:lnTo>
                  <a:pt x="19611" y="7739"/>
                </a:lnTo>
                <a:lnTo>
                  <a:pt x="19611" y="7748"/>
                </a:lnTo>
                <a:lnTo>
                  <a:pt x="19620" y="7766"/>
                </a:lnTo>
                <a:lnTo>
                  <a:pt x="19629" y="7766"/>
                </a:lnTo>
                <a:lnTo>
                  <a:pt x="19638" y="7774"/>
                </a:lnTo>
                <a:lnTo>
                  <a:pt x="19638" y="7783"/>
                </a:lnTo>
                <a:lnTo>
                  <a:pt x="19646" y="7783"/>
                </a:lnTo>
                <a:lnTo>
                  <a:pt x="19655" y="7792"/>
                </a:lnTo>
                <a:lnTo>
                  <a:pt x="19655" y="7801"/>
                </a:lnTo>
                <a:lnTo>
                  <a:pt x="19664" y="7810"/>
                </a:lnTo>
                <a:lnTo>
                  <a:pt x="19664" y="7819"/>
                </a:lnTo>
                <a:lnTo>
                  <a:pt x="19673" y="7819"/>
                </a:lnTo>
                <a:lnTo>
                  <a:pt x="19682" y="7810"/>
                </a:lnTo>
                <a:lnTo>
                  <a:pt x="19673" y="7827"/>
                </a:lnTo>
                <a:lnTo>
                  <a:pt x="19682" y="7827"/>
                </a:lnTo>
                <a:lnTo>
                  <a:pt x="19691" y="7827"/>
                </a:lnTo>
                <a:lnTo>
                  <a:pt x="19682" y="7845"/>
                </a:lnTo>
                <a:lnTo>
                  <a:pt x="19699" y="7854"/>
                </a:lnTo>
                <a:lnTo>
                  <a:pt x="19717" y="7880"/>
                </a:lnTo>
                <a:lnTo>
                  <a:pt x="19717" y="7889"/>
                </a:lnTo>
                <a:lnTo>
                  <a:pt x="19726" y="7898"/>
                </a:lnTo>
                <a:lnTo>
                  <a:pt x="19735" y="7916"/>
                </a:lnTo>
                <a:lnTo>
                  <a:pt x="19735" y="7924"/>
                </a:lnTo>
                <a:lnTo>
                  <a:pt x="19735" y="7942"/>
                </a:lnTo>
                <a:lnTo>
                  <a:pt x="19743" y="7986"/>
                </a:lnTo>
                <a:lnTo>
                  <a:pt x="19752" y="8013"/>
                </a:lnTo>
                <a:lnTo>
                  <a:pt x="19752" y="8030"/>
                </a:lnTo>
                <a:lnTo>
                  <a:pt x="19752" y="8039"/>
                </a:lnTo>
                <a:lnTo>
                  <a:pt x="19761" y="8048"/>
                </a:lnTo>
                <a:lnTo>
                  <a:pt x="19770" y="8057"/>
                </a:lnTo>
                <a:lnTo>
                  <a:pt x="19761" y="8057"/>
                </a:lnTo>
                <a:lnTo>
                  <a:pt x="19761" y="8066"/>
                </a:lnTo>
                <a:lnTo>
                  <a:pt x="19770" y="8074"/>
                </a:lnTo>
                <a:lnTo>
                  <a:pt x="19779" y="8083"/>
                </a:lnTo>
                <a:lnTo>
                  <a:pt x="19788" y="8101"/>
                </a:lnTo>
                <a:lnTo>
                  <a:pt x="19805" y="8110"/>
                </a:lnTo>
                <a:lnTo>
                  <a:pt x="19805" y="8119"/>
                </a:lnTo>
                <a:lnTo>
                  <a:pt x="19805" y="8127"/>
                </a:lnTo>
                <a:lnTo>
                  <a:pt x="19805" y="8136"/>
                </a:lnTo>
                <a:lnTo>
                  <a:pt x="19805" y="8145"/>
                </a:lnTo>
                <a:lnTo>
                  <a:pt x="19814" y="8145"/>
                </a:lnTo>
                <a:lnTo>
                  <a:pt x="19823" y="8154"/>
                </a:lnTo>
                <a:lnTo>
                  <a:pt x="19841" y="8163"/>
                </a:lnTo>
                <a:lnTo>
                  <a:pt x="19849" y="8172"/>
                </a:lnTo>
                <a:lnTo>
                  <a:pt x="19867" y="8189"/>
                </a:lnTo>
                <a:lnTo>
                  <a:pt x="19893" y="8198"/>
                </a:lnTo>
                <a:lnTo>
                  <a:pt x="19911" y="8216"/>
                </a:lnTo>
                <a:lnTo>
                  <a:pt x="19920" y="8225"/>
                </a:lnTo>
                <a:lnTo>
                  <a:pt x="19955" y="8242"/>
                </a:lnTo>
                <a:lnTo>
                  <a:pt x="19964" y="8251"/>
                </a:lnTo>
                <a:lnTo>
                  <a:pt x="19973" y="8251"/>
                </a:lnTo>
                <a:lnTo>
                  <a:pt x="19982" y="8242"/>
                </a:lnTo>
                <a:lnTo>
                  <a:pt x="19990" y="8242"/>
                </a:lnTo>
                <a:lnTo>
                  <a:pt x="19999" y="8242"/>
                </a:lnTo>
                <a:lnTo>
                  <a:pt x="19999" y="8233"/>
                </a:lnTo>
                <a:lnTo>
                  <a:pt x="20008" y="8242"/>
                </a:lnTo>
                <a:lnTo>
                  <a:pt x="20008" y="8251"/>
                </a:lnTo>
                <a:lnTo>
                  <a:pt x="20017" y="8251"/>
                </a:lnTo>
                <a:lnTo>
                  <a:pt x="20026" y="8251"/>
                </a:lnTo>
                <a:lnTo>
                  <a:pt x="20026" y="8242"/>
                </a:lnTo>
                <a:lnTo>
                  <a:pt x="20017" y="8225"/>
                </a:lnTo>
                <a:lnTo>
                  <a:pt x="19999" y="8189"/>
                </a:lnTo>
                <a:lnTo>
                  <a:pt x="19990" y="8172"/>
                </a:lnTo>
                <a:lnTo>
                  <a:pt x="19990" y="8163"/>
                </a:lnTo>
                <a:lnTo>
                  <a:pt x="19964" y="8145"/>
                </a:lnTo>
                <a:lnTo>
                  <a:pt x="19964" y="8136"/>
                </a:lnTo>
                <a:lnTo>
                  <a:pt x="19964" y="8110"/>
                </a:lnTo>
                <a:lnTo>
                  <a:pt x="19964" y="8101"/>
                </a:lnTo>
                <a:lnTo>
                  <a:pt x="19964" y="8092"/>
                </a:lnTo>
                <a:lnTo>
                  <a:pt x="19955" y="8083"/>
                </a:lnTo>
                <a:lnTo>
                  <a:pt x="19955" y="8074"/>
                </a:lnTo>
                <a:lnTo>
                  <a:pt x="19955" y="8057"/>
                </a:lnTo>
                <a:lnTo>
                  <a:pt x="19964" y="8030"/>
                </a:lnTo>
                <a:lnTo>
                  <a:pt x="19964" y="8013"/>
                </a:lnTo>
                <a:lnTo>
                  <a:pt x="19955" y="7995"/>
                </a:lnTo>
                <a:lnTo>
                  <a:pt x="19946" y="7969"/>
                </a:lnTo>
                <a:lnTo>
                  <a:pt x="19938" y="7960"/>
                </a:lnTo>
                <a:lnTo>
                  <a:pt x="19929" y="7951"/>
                </a:lnTo>
                <a:lnTo>
                  <a:pt x="19920" y="7942"/>
                </a:lnTo>
                <a:lnTo>
                  <a:pt x="19911" y="7942"/>
                </a:lnTo>
                <a:lnTo>
                  <a:pt x="19893" y="7924"/>
                </a:lnTo>
                <a:lnTo>
                  <a:pt x="19876" y="7898"/>
                </a:lnTo>
                <a:lnTo>
                  <a:pt x="19858" y="7898"/>
                </a:lnTo>
                <a:lnTo>
                  <a:pt x="19841" y="7880"/>
                </a:lnTo>
                <a:lnTo>
                  <a:pt x="19823" y="7854"/>
                </a:lnTo>
                <a:lnTo>
                  <a:pt x="19814" y="7845"/>
                </a:lnTo>
                <a:lnTo>
                  <a:pt x="19805" y="7845"/>
                </a:lnTo>
                <a:lnTo>
                  <a:pt x="19796" y="7845"/>
                </a:lnTo>
                <a:lnTo>
                  <a:pt x="19779" y="7845"/>
                </a:lnTo>
                <a:lnTo>
                  <a:pt x="19770" y="7836"/>
                </a:lnTo>
                <a:lnTo>
                  <a:pt x="19761" y="7836"/>
                </a:lnTo>
                <a:lnTo>
                  <a:pt x="19752" y="7827"/>
                </a:lnTo>
                <a:lnTo>
                  <a:pt x="19743" y="7827"/>
                </a:lnTo>
                <a:lnTo>
                  <a:pt x="19735" y="7827"/>
                </a:lnTo>
                <a:lnTo>
                  <a:pt x="19735" y="7819"/>
                </a:lnTo>
                <a:lnTo>
                  <a:pt x="19726" y="7801"/>
                </a:lnTo>
                <a:lnTo>
                  <a:pt x="19717" y="7792"/>
                </a:lnTo>
                <a:lnTo>
                  <a:pt x="19717" y="7783"/>
                </a:lnTo>
                <a:lnTo>
                  <a:pt x="19726" y="7783"/>
                </a:lnTo>
                <a:lnTo>
                  <a:pt x="19735" y="7783"/>
                </a:lnTo>
                <a:lnTo>
                  <a:pt x="19735" y="7792"/>
                </a:lnTo>
                <a:lnTo>
                  <a:pt x="19726" y="7792"/>
                </a:lnTo>
                <a:lnTo>
                  <a:pt x="19726" y="7801"/>
                </a:lnTo>
                <a:lnTo>
                  <a:pt x="19735" y="7801"/>
                </a:lnTo>
                <a:lnTo>
                  <a:pt x="19743" y="7819"/>
                </a:lnTo>
                <a:lnTo>
                  <a:pt x="19743" y="7810"/>
                </a:lnTo>
                <a:lnTo>
                  <a:pt x="19726" y="7748"/>
                </a:lnTo>
                <a:lnTo>
                  <a:pt x="19726" y="7730"/>
                </a:lnTo>
                <a:lnTo>
                  <a:pt x="19717" y="7730"/>
                </a:lnTo>
                <a:lnTo>
                  <a:pt x="19708" y="7730"/>
                </a:lnTo>
                <a:lnTo>
                  <a:pt x="19708" y="7721"/>
                </a:lnTo>
                <a:lnTo>
                  <a:pt x="19708" y="7713"/>
                </a:lnTo>
                <a:lnTo>
                  <a:pt x="19699" y="7686"/>
                </a:lnTo>
                <a:lnTo>
                  <a:pt x="19699" y="7677"/>
                </a:lnTo>
                <a:lnTo>
                  <a:pt x="19699" y="7668"/>
                </a:lnTo>
                <a:lnTo>
                  <a:pt x="19691" y="7668"/>
                </a:lnTo>
                <a:lnTo>
                  <a:pt x="19664" y="7677"/>
                </a:lnTo>
                <a:lnTo>
                  <a:pt x="19655" y="7677"/>
                </a:lnTo>
                <a:lnTo>
                  <a:pt x="19655" y="7668"/>
                </a:lnTo>
                <a:lnTo>
                  <a:pt x="19655" y="7660"/>
                </a:lnTo>
                <a:lnTo>
                  <a:pt x="19646" y="7642"/>
                </a:lnTo>
                <a:lnTo>
                  <a:pt x="19646" y="7624"/>
                </a:lnTo>
                <a:lnTo>
                  <a:pt x="19646" y="7607"/>
                </a:lnTo>
                <a:lnTo>
                  <a:pt x="19646" y="7598"/>
                </a:lnTo>
                <a:lnTo>
                  <a:pt x="19655" y="7589"/>
                </a:lnTo>
                <a:lnTo>
                  <a:pt x="19655" y="7580"/>
                </a:lnTo>
                <a:lnTo>
                  <a:pt x="19673" y="7554"/>
                </a:lnTo>
                <a:lnTo>
                  <a:pt x="19673" y="7536"/>
                </a:lnTo>
                <a:lnTo>
                  <a:pt x="19673" y="7527"/>
                </a:lnTo>
                <a:lnTo>
                  <a:pt x="19682" y="7510"/>
                </a:lnTo>
                <a:lnTo>
                  <a:pt x="19691" y="7492"/>
                </a:lnTo>
                <a:lnTo>
                  <a:pt x="19699" y="7474"/>
                </a:lnTo>
                <a:lnTo>
                  <a:pt x="19699" y="7466"/>
                </a:lnTo>
                <a:lnTo>
                  <a:pt x="19708" y="7457"/>
                </a:lnTo>
                <a:lnTo>
                  <a:pt x="19708" y="7448"/>
                </a:lnTo>
                <a:lnTo>
                  <a:pt x="19708" y="7421"/>
                </a:lnTo>
                <a:lnTo>
                  <a:pt x="19708" y="7413"/>
                </a:lnTo>
                <a:lnTo>
                  <a:pt x="19717" y="7395"/>
                </a:lnTo>
                <a:lnTo>
                  <a:pt x="19708" y="7386"/>
                </a:lnTo>
                <a:lnTo>
                  <a:pt x="19708" y="7377"/>
                </a:lnTo>
                <a:lnTo>
                  <a:pt x="19708" y="7368"/>
                </a:lnTo>
                <a:lnTo>
                  <a:pt x="19717" y="7360"/>
                </a:lnTo>
                <a:lnTo>
                  <a:pt x="19726" y="7360"/>
                </a:lnTo>
                <a:lnTo>
                  <a:pt x="19743" y="7360"/>
                </a:lnTo>
                <a:lnTo>
                  <a:pt x="19752" y="7351"/>
                </a:lnTo>
                <a:lnTo>
                  <a:pt x="19752" y="7360"/>
                </a:lnTo>
                <a:lnTo>
                  <a:pt x="19779" y="7360"/>
                </a:lnTo>
                <a:lnTo>
                  <a:pt x="19779" y="7368"/>
                </a:lnTo>
                <a:lnTo>
                  <a:pt x="19779" y="7377"/>
                </a:lnTo>
                <a:lnTo>
                  <a:pt x="19779" y="7386"/>
                </a:lnTo>
                <a:lnTo>
                  <a:pt x="19770" y="7395"/>
                </a:lnTo>
                <a:lnTo>
                  <a:pt x="19770" y="7413"/>
                </a:lnTo>
                <a:lnTo>
                  <a:pt x="19770" y="7421"/>
                </a:lnTo>
                <a:lnTo>
                  <a:pt x="19779" y="7421"/>
                </a:lnTo>
                <a:lnTo>
                  <a:pt x="19788" y="7421"/>
                </a:lnTo>
                <a:lnTo>
                  <a:pt x="19814" y="7421"/>
                </a:lnTo>
                <a:lnTo>
                  <a:pt x="19832" y="7421"/>
                </a:lnTo>
                <a:lnTo>
                  <a:pt x="19841" y="7421"/>
                </a:lnTo>
                <a:lnTo>
                  <a:pt x="19849" y="7430"/>
                </a:lnTo>
                <a:lnTo>
                  <a:pt x="19858" y="7430"/>
                </a:lnTo>
                <a:lnTo>
                  <a:pt x="19867" y="7439"/>
                </a:lnTo>
                <a:lnTo>
                  <a:pt x="19876" y="7448"/>
                </a:lnTo>
                <a:lnTo>
                  <a:pt x="19876" y="7439"/>
                </a:lnTo>
                <a:lnTo>
                  <a:pt x="19876" y="7448"/>
                </a:lnTo>
                <a:lnTo>
                  <a:pt x="19885" y="7457"/>
                </a:lnTo>
                <a:lnTo>
                  <a:pt x="19893" y="7466"/>
                </a:lnTo>
                <a:lnTo>
                  <a:pt x="19893" y="7457"/>
                </a:lnTo>
                <a:lnTo>
                  <a:pt x="19902" y="7457"/>
                </a:lnTo>
                <a:lnTo>
                  <a:pt x="19911" y="7466"/>
                </a:lnTo>
                <a:lnTo>
                  <a:pt x="19911" y="7474"/>
                </a:lnTo>
                <a:lnTo>
                  <a:pt x="19920" y="7483"/>
                </a:lnTo>
                <a:lnTo>
                  <a:pt x="19920" y="7492"/>
                </a:lnTo>
                <a:lnTo>
                  <a:pt x="19929" y="7483"/>
                </a:lnTo>
                <a:lnTo>
                  <a:pt x="19929" y="7492"/>
                </a:lnTo>
                <a:lnTo>
                  <a:pt x="19929" y="7501"/>
                </a:lnTo>
                <a:lnTo>
                  <a:pt x="19938" y="7510"/>
                </a:lnTo>
                <a:lnTo>
                  <a:pt x="19938" y="7518"/>
                </a:lnTo>
                <a:lnTo>
                  <a:pt x="19938" y="7527"/>
                </a:lnTo>
                <a:lnTo>
                  <a:pt x="19938" y="7536"/>
                </a:lnTo>
                <a:lnTo>
                  <a:pt x="19938" y="7554"/>
                </a:lnTo>
                <a:lnTo>
                  <a:pt x="19946" y="7554"/>
                </a:lnTo>
                <a:lnTo>
                  <a:pt x="19955" y="7554"/>
                </a:lnTo>
                <a:lnTo>
                  <a:pt x="19955" y="7545"/>
                </a:lnTo>
                <a:lnTo>
                  <a:pt x="19964" y="7536"/>
                </a:lnTo>
                <a:lnTo>
                  <a:pt x="19973" y="7536"/>
                </a:lnTo>
                <a:lnTo>
                  <a:pt x="19982" y="7554"/>
                </a:lnTo>
                <a:lnTo>
                  <a:pt x="19982" y="7563"/>
                </a:lnTo>
                <a:lnTo>
                  <a:pt x="19973" y="7563"/>
                </a:lnTo>
                <a:lnTo>
                  <a:pt x="19964" y="7571"/>
                </a:lnTo>
                <a:lnTo>
                  <a:pt x="19973" y="7580"/>
                </a:lnTo>
                <a:lnTo>
                  <a:pt x="19990" y="7571"/>
                </a:lnTo>
                <a:lnTo>
                  <a:pt x="19999" y="7571"/>
                </a:lnTo>
                <a:lnTo>
                  <a:pt x="20017" y="7580"/>
                </a:lnTo>
                <a:lnTo>
                  <a:pt x="20035" y="7589"/>
                </a:lnTo>
                <a:lnTo>
                  <a:pt x="20043" y="7589"/>
                </a:lnTo>
                <a:lnTo>
                  <a:pt x="20043" y="7598"/>
                </a:lnTo>
                <a:lnTo>
                  <a:pt x="20043" y="7607"/>
                </a:lnTo>
                <a:lnTo>
                  <a:pt x="20052" y="7607"/>
                </a:lnTo>
                <a:lnTo>
                  <a:pt x="20061" y="7607"/>
                </a:lnTo>
                <a:lnTo>
                  <a:pt x="20070" y="7607"/>
                </a:lnTo>
                <a:lnTo>
                  <a:pt x="20079" y="7616"/>
                </a:lnTo>
                <a:lnTo>
                  <a:pt x="20079" y="7624"/>
                </a:lnTo>
                <a:lnTo>
                  <a:pt x="20070" y="7633"/>
                </a:lnTo>
                <a:lnTo>
                  <a:pt x="20061" y="7651"/>
                </a:lnTo>
                <a:lnTo>
                  <a:pt x="20061" y="7677"/>
                </a:lnTo>
                <a:lnTo>
                  <a:pt x="20061" y="7704"/>
                </a:lnTo>
                <a:lnTo>
                  <a:pt x="20070" y="7713"/>
                </a:lnTo>
                <a:lnTo>
                  <a:pt x="20061" y="7721"/>
                </a:lnTo>
                <a:lnTo>
                  <a:pt x="20070" y="7721"/>
                </a:lnTo>
                <a:lnTo>
                  <a:pt x="20088" y="7721"/>
                </a:lnTo>
                <a:lnTo>
                  <a:pt x="20088" y="7713"/>
                </a:lnTo>
                <a:lnTo>
                  <a:pt x="20096" y="7704"/>
                </a:lnTo>
                <a:lnTo>
                  <a:pt x="20105" y="7695"/>
                </a:lnTo>
                <a:lnTo>
                  <a:pt x="20114" y="7686"/>
                </a:lnTo>
                <a:lnTo>
                  <a:pt x="20158" y="7660"/>
                </a:lnTo>
                <a:lnTo>
                  <a:pt x="20167" y="7660"/>
                </a:lnTo>
                <a:lnTo>
                  <a:pt x="20167" y="7651"/>
                </a:lnTo>
                <a:lnTo>
                  <a:pt x="20158" y="7651"/>
                </a:lnTo>
                <a:lnTo>
                  <a:pt x="20158" y="7642"/>
                </a:lnTo>
                <a:lnTo>
                  <a:pt x="20140" y="7616"/>
                </a:lnTo>
                <a:lnTo>
                  <a:pt x="20140" y="7624"/>
                </a:lnTo>
                <a:lnTo>
                  <a:pt x="20167" y="7642"/>
                </a:lnTo>
                <a:lnTo>
                  <a:pt x="20176" y="7651"/>
                </a:lnTo>
                <a:lnTo>
                  <a:pt x="20185" y="7651"/>
                </a:lnTo>
                <a:lnTo>
                  <a:pt x="20193" y="7642"/>
                </a:lnTo>
                <a:lnTo>
                  <a:pt x="20185" y="7633"/>
                </a:lnTo>
                <a:lnTo>
                  <a:pt x="20158" y="7607"/>
                </a:lnTo>
                <a:lnTo>
                  <a:pt x="20158" y="7598"/>
                </a:lnTo>
                <a:lnTo>
                  <a:pt x="20185" y="7624"/>
                </a:lnTo>
                <a:lnTo>
                  <a:pt x="20193" y="7624"/>
                </a:lnTo>
                <a:lnTo>
                  <a:pt x="20193" y="7616"/>
                </a:lnTo>
                <a:lnTo>
                  <a:pt x="20202" y="7616"/>
                </a:lnTo>
                <a:lnTo>
                  <a:pt x="20202" y="7607"/>
                </a:lnTo>
                <a:lnTo>
                  <a:pt x="20193" y="7598"/>
                </a:lnTo>
                <a:lnTo>
                  <a:pt x="20185" y="7598"/>
                </a:lnTo>
                <a:lnTo>
                  <a:pt x="20193" y="7598"/>
                </a:lnTo>
                <a:lnTo>
                  <a:pt x="20202" y="7598"/>
                </a:lnTo>
                <a:lnTo>
                  <a:pt x="20202" y="7589"/>
                </a:lnTo>
                <a:lnTo>
                  <a:pt x="20202" y="7580"/>
                </a:lnTo>
                <a:lnTo>
                  <a:pt x="20193" y="7580"/>
                </a:lnTo>
                <a:lnTo>
                  <a:pt x="20202" y="7580"/>
                </a:lnTo>
                <a:lnTo>
                  <a:pt x="20211" y="7589"/>
                </a:lnTo>
                <a:lnTo>
                  <a:pt x="20220" y="7589"/>
                </a:lnTo>
                <a:lnTo>
                  <a:pt x="20220" y="7571"/>
                </a:lnTo>
                <a:lnTo>
                  <a:pt x="20229" y="7580"/>
                </a:lnTo>
                <a:lnTo>
                  <a:pt x="20238" y="7580"/>
                </a:lnTo>
                <a:lnTo>
                  <a:pt x="20238" y="7589"/>
                </a:lnTo>
                <a:lnTo>
                  <a:pt x="20246" y="7580"/>
                </a:lnTo>
                <a:lnTo>
                  <a:pt x="20255" y="7580"/>
                </a:lnTo>
                <a:lnTo>
                  <a:pt x="20264" y="7580"/>
                </a:lnTo>
                <a:lnTo>
                  <a:pt x="20282" y="7563"/>
                </a:lnTo>
                <a:lnTo>
                  <a:pt x="20299" y="7563"/>
                </a:lnTo>
                <a:lnTo>
                  <a:pt x="20299" y="7554"/>
                </a:lnTo>
                <a:lnTo>
                  <a:pt x="20308" y="7554"/>
                </a:lnTo>
                <a:lnTo>
                  <a:pt x="20317" y="7545"/>
                </a:lnTo>
                <a:lnTo>
                  <a:pt x="20326" y="7545"/>
                </a:lnTo>
                <a:lnTo>
                  <a:pt x="20335" y="7536"/>
                </a:lnTo>
                <a:lnTo>
                  <a:pt x="20343" y="7527"/>
                </a:lnTo>
                <a:lnTo>
                  <a:pt x="20352" y="7518"/>
                </a:lnTo>
                <a:lnTo>
                  <a:pt x="20370" y="7518"/>
                </a:lnTo>
                <a:lnTo>
                  <a:pt x="20370" y="7510"/>
                </a:lnTo>
                <a:lnTo>
                  <a:pt x="20370" y="7501"/>
                </a:lnTo>
                <a:lnTo>
                  <a:pt x="20379" y="7501"/>
                </a:lnTo>
                <a:lnTo>
                  <a:pt x="20379" y="7492"/>
                </a:lnTo>
                <a:lnTo>
                  <a:pt x="20387" y="7492"/>
                </a:lnTo>
                <a:lnTo>
                  <a:pt x="20387" y="7483"/>
                </a:lnTo>
                <a:lnTo>
                  <a:pt x="20379" y="7483"/>
                </a:lnTo>
                <a:lnTo>
                  <a:pt x="20379" y="7474"/>
                </a:lnTo>
                <a:lnTo>
                  <a:pt x="20387" y="7474"/>
                </a:lnTo>
                <a:lnTo>
                  <a:pt x="20387" y="7466"/>
                </a:lnTo>
                <a:lnTo>
                  <a:pt x="20387" y="7474"/>
                </a:lnTo>
                <a:lnTo>
                  <a:pt x="20387" y="7466"/>
                </a:lnTo>
                <a:lnTo>
                  <a:pt x="20387" y="7439"/>
                </a:lnTo>
                <a:lnTo>
                  <a:pt x="20387" y="7421"/>
                </a:lnTo>
                <a:lnTo>
                  <a:pt x="20396" y="7413"/>
                </a:lnTo>
                <a:lnTo>
                  <a:pt x="20396" y="7421"/>
                </a:lnTo>
                <a:lnTo>
                  <a:pt x="20405" y="7430"/>
                </a:lnTo>
                <a:lnTo>
                  <a:pt x="20396" y="7421"/>
                </a:lnTo>
                <a:lnTo>
                  <a:pt x="20396" y="7404"/>
                </a:lnTo>
                <a:lnTo>
                  <a:pt x="20396" y="7395"/>
                </a:lnTo>
                <a:lnTo>
                  <a:pt x="20396" y="7377"/>
                </a:lnTo>
                <a:lnTo>
                  <a:pt x="20387" y="7377"/>
                </a:lnTo>
                <a:lnTo>
                  <a:pt x="20387" y="7360"/>
                </a:lnTo>
                <a:lnTo>
                  <a:pt x="20387" y="7351"/>
                </a:lnTo>
                <a:lnTo>
                  <a:pt x="20387" y="7333"/>
                </a:lnTo>
                <a:lnTo>
                  <a:pt x="20387" y="7342"/>
                </a:lnTo>
                <a:lnTo>
                  <a:pt x="20387" y="7333"/>
                </a:lnTo>
                <a:lnTo>
                  <a:pt x="20387" y="7315"/>
                </a:lnTo>
                <a:lnTo>
                  <a:pt x="20387" y="7307"/>
                </a:lnTo>
                <a:lnTo>
                  <a:pt x="20387" y="7298"/>
                </a:lnTo>
                <a:lnTo>
                  <a:pt x="20379" y="7289"/>
                </a:lnTo>
                <a:lnTo>
                  <a:pt x="20379" y="7280"/>
                </a:lnTo>
                <a:lnTo>
                  <a:pt x="20379" y="7271"/>
                </a:lnTo>
                <a:lnTo>
                  <a:pt x="20370" y="7263"/>
                </a:lnTo>
                <a:lnTo>
                  <a:pt x="20361" y="7245"/>
                </a:lnTo>
                <a:lnTo>
                  <a:pt x="20361" y="7236"/>
                </a:lnTo>
                <a:lnTo>
                  <a:pt x="20352" y="7218"/>
                </a:lnTo>
                <a:lnTo>
                  <a:pt x="20343" y="7210"/>
                </a:lnTo>
                <a:lnTo>
                  <a:pt x="20335" y="7201"/>
                </a:lnTo>
                <a:lnTo>
                  <a:pt x="20326" y="7192"/>
                </a:lnTo>
                <a:lnTo>
                  <a:pt x="20326" y="7183"/>
                </a:lnTo>
                <a:lnTo>
                  <a:pt x="20317" y="7174"/>
                </a:lnTo>
                <a:lnTo>
                  <a:pt x="20317" y="7165"/>
                </a:lnTo>
                <a:lnTo>
                  <a:pt x="20308" y="7165"/>
                </a:lnTo>
                <a:lnTo>
                  <a:pt x="20308" y="7157"/>
                </a:lnTo>
                <a:lnTo>
                  <a:pt x="20299" y="7157"/>
                </a:lnTo>
                <a:lnTo>
                  <a:pt x="20299" y="7148"/>
                </a:lnTo>
                <a:lnTo>
                  <a:pt x="20290" y="7148"/>
                </a:lnTo>
                <a:lnTo>
                  <a:pt x="20282" y="7148"/>
                </a:lnTo>
                <a:lnTo>
                  <a:pt x="20282" y="7139"/>
                </a:lnTo>
                <a:lnTo>
                  <a:pt x="20273" y="7139"/>
                </a:lnTo>
                <a:lnTo>
                  <a:pt x="20264" y="7130"/>
                </a:lnTo>
                <a:lnTo>
                  <a:pt x="20264" y="7121"/>
                </a:lnTo>
                <a:lnTo>
                  <a:pt x="20246" y="7112"/>
                </a:lnTo>
                <a:lnTo>
                  <a:pt x="20238" y="7104"/>
                </a:lnTo>
                <a:lnTo>
                  <a:pt x="20229" y="7095"/>
                </a:lnTo>
                <a:lnTo>
                  <a:pt x="20220" y="7077"/>
                </a:lnTo>
                <a:lnTo>
                  <a:pt x="20202" y="7068"/>
                </a:lnTo>
                <a:lnTo>
                  <a:pt x="20185" y="7051"/>
                </a:lnTo>
                <a:lnTo>
                  <a:pt x="20176" y="7042"/>
                </a:lnTo>
                <a:lnTo>
                  <a:pt x="20185" y="7042"/>
                </a:lnTo>
                <a:lnTo>
                  <a:pt x="20185" y="7033"/>
                </a:lnTo>
                <a:lnTo>
                  <a:pt x="20185" y="7024"/>
                </a:lnTo>
                <a:lnTo>
                  <a:pt x="20176" y="7015"/>
                </a:lnTo>
                <a:lnTo>
                  <a:pt x="20167" y="7007"/>
                </a:lnTo>
                <a:lnTo>
                  <a:pt x="20158" y="7007"/>
                </a:lnTo>
                <a:lnTo>
                  <a:pt x="20149" y="6998"/>
                </a:lnTo>
                <a:lnTo>
                  <a:pt x="20140" y="6980"/>
                </a:lnTo>
                <a:lnTo>
                  <a:pt x="20132" y="6971"/>
                </a:lnTo>
                <a:lnTo>
                  <a:pt x="20132" y="6962"/>
                </a:lnTo>
                <a:lnTo>
                  <a:pt x="20123" y="6945"/>
                </a:lnTo>
                <a:lnTo>
                  <a:pt x="20132" y="6936"/>
                </a:lnTo>
                <a:lnTo>
                  <a:pt x="20132" y="6927"/>
                </a:lnTo>
                <a:lnTo>
                  <a:pt x="20132" y="6918"/>
                </a:lnTo>
                <a:lnTo>
                  <a:pt x="20132" y="6909"/>
                </a:lnTo>
                <a:lnTo>
                  <a:pt x="20132" y="6901"/>
                </a:lnTo>
                <a:lnTo>
                  <a:pt x="20149" y="6874"/>
                </a:lnTo>
                <a:lnTo>
                  <a:pt x="20158" y="6874"/>
                </a:lnTo>
                <a:lnTo>
                  <a:pt x="20176" y="6857"/>
                </a:lnTo>
                <a:lnTo>
                  <a:pt x="20185" y="6848"/>
                </a:lnTo>
                <a:lnTo>
                  <a:pt x="20193" y="6839"/>
                </a:lnTo>
                <a:lnTo>
                  <a:pt x="20193" y="6830"/>
                </a:lnTo>
                <a:lnTo>
                  <a:pt x="20202" y="6812"/>
                </a:lnTo>
                <a:lnTo>
                  <a:pt x="20202" y="6795"/>
                </a:lnTo>
                <a:lnTo>
                  <a:pt x="20211" y="6795"/>
                </a:lnTo>
                <a:lnTo>
                  <a:pt x="20220" y="6795"/>
                </a:lnTo>
                <a:lnTo>
                  <a:pt x="20229" y="6795"/>
                </a:lnTo>
                <a:lnTo>
                  <a:pt x="20238" y="6795"/>
                </a:lnTo>
                <a:lnTo>
                  <a:pt x="20246" y="6786"/>
                </a:lnTo>
                <a:lnTo>
                  <a:pt x="20246" y="6777"/>
                </a:lnTo>
                <a:lnTo>
                  <a:pt x="20255" y="6768"/>
                </a:lnTo>
                <a:lnTo>
                  <a:pt x="20264" y="6768"/>
                </a:lnTo>
                <a:lnTo>
                  <a:pt x="20273" y="6768"/>
                </a:lnTo>
                <a:lnTo>
                  <a:pt x="20273" y="6759"/>
                </a:lnTo>
                <a:lnTo>
                  <a:pt x="20282" y="6759"/>
                </a:lnTo>
                <a:lnTo>
                  <a:pt x="20290" y="6759"/>
                </a:lnTo>
                <a:lnTo>
                  <a:pt x="20299" y="6751"/>
                </a:lnTo>
                <a:lnTo>
                  <a:pt x="20308" y="6751"/>
                </a:lnTo>
                <a:lnTo>
                  <a:pt x="20317" y="6751"/>
                </a:lnTo>
                <a:lnTo>
                  <a:pt x="20317" y="6742"/>
                </a:lnTo>
                <a:lnTo>
                  <a:pt x="20326" y="6742"/>
                </a:lnTo>
                <a:lnTo>
                  <a:pt x="20326" y="6751"/>
                </a:lnTo>
                <a:lnTo>
                  <a:pt x="20335" y="6742"/>
                </a:lnTo>
                <a:lnTo>
                  <a:pt x="20335" y="6733"/>
                </a:lnTo>
                <a:lnTo>
                  <a:pt x="20335" y="6724"/>
                </a:lnTo>
                <a:lnTo>
                  <a:pt x="20343" y="6724"/>
                </a:lnTo>
                <a:lnTo>
                  <a:pt x="20343" y="6733"/>
                </a:lnTo>
                <a:lnTo>
                  <a:pt x="20343" y="6742"/>
                </a:lnTo>
                <a:lnTo>
                  <a:pt x="20352" y="6742"/>
                </a:lnTo>
                <a:lnTo>
                  <a:pt x="20361" y="6742"/>
                </a:lnTo>
                <a:lnTo>
                  <a:pt x="20361" y="6751"/>
                </a:lnTo>
                <a:lnTo>
                  <a:pt x="20370" y="6751"/>
                </a:lnTo>
                <a:lnTo>
                  <a:pt x="20379" y="6751"/>
                </a:lnTo>
                <a:lnTo>
                  <a:pt x="20379" y="6759"/>
                </a:lnTo>
                <a:lnTo>
                  <a:pt x="20387" y="6759"/>
                </a:lnTo>
                <a:lnTo>
                  <a:pt x="20396" y="6759"/>
                </a:lnTo>
                <a:lnTo>
                  <a:pt x="20405" y="6759"/>
                </a:lnTo>
                <a:lnTo>
                  <a:pt x="20405" y="6751"/>
                </a:lnTo>
                <a:lnTo>
                  <a:pt x="20405" y="6742"/>
                </a:lnTo>
                <a:lnTo>
                  <a:pt x="20414" y="6742"/>
                </a:lnTo>
                <a:lnTo>
                  <a:pt x="20423" y="6751"/>
                </a:lnTo>
                <a:lnTo>
                  <a:pt x="20432" y="6759"/>
                </a:lnTo>
                <a:lnTo>
                  <a:pt x="20440" y="6759"/>
                </a:lnTo>
                <a:lnTo>
                  <a:pt x="20440" y="6768"/>
                </a:lnTo>
                <a:lnTo>
                  <a:pt x="20423" y="6768"/>
                </a:lnTo>
                <a:lnTo>
                  <a:pt x="20423" y="6777"/>
                </a:lnTo>
                <a:lnTo>
                  <a:pt x="20423" y="6786"/>
                </a:lnTo>
                <a:lnTo>
                  <a:pt x="20414" y="6804"/>
                </a:lnTo>
                <a:lnTo>
                  <a:pt x="20423" y="6804"/>
                </a:lnTo>
                <a:lnTo>
                  <a:pt x="20423" y="6812"/>
                </a:lnTo>
                <a:lnTo>
                  <a:pt x="20432" y="6812"/>
                </a:lnTo>
                <a:lnTo>
                  <a:pt x="20432" y="6821"/>
                </a:lnTo>
                <a:lnTo>
                  <a:pt x="20432" y="6830"/>
                </a:lnTo>
                <a:lnTo>
                  <a:pt x="20440" y="6830"/>
                </a:lnTo>
                <a:lnTo>
                  <a:pt x="20440" y="6839"/>
                </a:lnTo>
                <a:lnTo>
                  <a:pt x="20432" y="6839"/>
                </a:lnTo>
                <a:lnTo>
                  <a:pt x="20440" y="6848"/>
                </a:lnTo>
                <a:lnTo>
                  <a:pt x="20449" y="6848"/>
                </a:lnTo>
                <a:lnTo>
                  <a:pt x="20467" y="6848"/>
                </a:lnTo>
                <a:lnTo>
                  <a:pt x="20476" y="6848"/>
                </a:lnTo>
                <a:lnTo>
                  <a:pt x="20476" y="6839"/>
                </a:lnTo>
                <a:lnTo>
                  <a:pt x="20485" y="6839"/>
                </a:lnTo>
                <a:lnTo>
                  <a:pt x="20485" y="6830"/>
                </a:lnTo>
                <a:lnTo>
                  <a:pt x="20467" y="6821"/>
                </a:lnTo>
                <a:lnTo>
                  <a:pt x="20467" y="6812"/>
                </a:lnTo>
                <a:lnTo>
                  <a:pt x="20476" y="6812"/>
                </a:lnTo>
                <a:lnTo>
                  <a:pt x="20467" y="6804"/>
                </a:lnTo>
                <a:lnTo>
                  <a:pt x="20458" y="6804"/>
                </a:lnTo>
                <a:lnTo>
                  <a:pt x="20458" y="6795"/>
                </a:lnTo>
                <a:lnTo>
                  <a:pt x="20467" y="6786"/>
                </a:lnTo>
                <a:lnTo>
                  <a:pt x="20467" y="6777"/>
                </a:lnTo>
                <a:lnTo>
                  <a:pt x="20476" y="6777"/>
                </a:lnTo>
                <a:lnTo>
                  <a:pt x="20476" y="6768"/>
                </a:lnTo>
                <a:lnTo>
                  <a:pt x="20476" y="6777"/>
                </a:lnTo>
                <a:lnTo>
                  <a:pt x="20485" y="6777"/>
                </a:lnTo>
                <a:lnTo>
                  <a:pt x="20493" y="6777"/>
                </a:lnTo>
                <a:lnTo>
                  <a:pt x="20502" y="6768"/>
                </a:lnTo>
                <a:lnTo>
                  <a:pt x="20511" y="6768"/>
                </a:lnTo>
                <a:lnTo>
                  <a:pt x="20520" y="6759"/>
                </a:lnTo>
                <a:lnTo>
                  <a:pt x="20520" y="6751"/>
                </a:lnTo>
                <a:lnTo>
                  <a:pt x="20520" y="6759"/>
                </a:lnTo>
                <a:lnTo>
                  <a:pt x="20529" y="6759"/>
                </a:lnTo>
                <a:lnTo>
                  <a:pt x="20537" y="6759"/>
                </a:lnTo>
                <a:lnTo>
                  <a:pt x="20546" y="6751"/>
                </a:lnTo>
                <a:lnTo>
                  <a:pt x="20564" y="6751"/>
                </a:lnTo>
                <a:lnTo>
                  <a:pt x="20573" y="6742"/>
                </a:lnTo>
                <a:lnTo>
                  <a:pt x="20582" y="6742"/>
                </a:lnTo>
                <a:lnTo>
                  <a:pt x="20582" y="6733"/>
                </a:lnTo>
                <a:lnTo>
                  <a:pt x="20590" y="6733"/>
                </a:lnTo>
                <a:lnTo>
                  <a:pt x="20599" y="6733"/>
                </a:lnTo>
                <a:lnTo>
                  <a:pt x="20608" y="6733"/>
                </a:lnTo>
                <a:lnTo>
                  <a:pt x="20608" y="6742"/>
                </a:lnTo>
                <a:lnTo>
                  <a:pt x="20617" y="6733"/>
                </a:lnTo>
                <a:lnTo>
                  <a:pt x="20617" y="6724"/>
                </a:lnTo>
                <a:lnTo>
                  <a:pt x="20617" y="6715"/>
                </a:lnTo>
                <a:lnTo>
                  <a:pt x="20626" y="6724"/>
                </a:lnTo>
                <a:lnTo>
                  <a:pt x="20617" y="6724"/>
                </a:lnTo>
                <a:lnTo>
                  <a:pt x="20626" y="6733"/>
                </a:lnTo>
                <a:lnTo>
                  <a:pt x="20635" y="6733"/>
                </a:lnTo>
                <a:lnTo>
                  <a:pt x="20635" y="6724"/>
                </a:lnTo>
                <a:lnTo>
                  <a:pt x="20643" y="6724"/>
                </a:lnTo>
                <a:lnTo>
                  <a:pt x="20652" y="6724"/>
                </a:lnTo>
                <a:lnTo>
                  <a:pt x="20661" y="6724"/>
                </a:lnTo>
                <a:lnTo>
                  <a:pt x="20661" y="6706"/>
                </a:lnTo>
                <a:lnTo>
                  <a:pt x="20670" y="6698"/>
                </a:lnTo>
                <a:lnTo>
                  <a:pt x="20679" y="6715"/>
                </a:lnTo>
                <a:lnTo>
                  <a:pt x="20679" y="6706"/>
                </a:lnTo>
                <a:lnTo>
                  <a:pt x="20687" y="6706"/>
                </a:lnTo>
                <a:lnTo>
                  <a:pt x="20696" y="6706"/>
                </a:lnTo>
                <a:lnTo>
                  <a:pt x="20705" y="6698"/>
                </a:lnTo>
                <a:lnTo>
                  <a:pt x="20705" y="6689"/>
                </a:lnTo>
                <a:lnTo>
                  <a:pt x="20705" y="6671"/>
                </a:lnTo>
                <a:lnTo>
                  <a:pt x="20696" y="6662"/>
                </a:lnTo>
                <a:lnTo>
                  <a:pt x="20696" y="6654"/>
                </a:lnTo>
                <a:lnTo>
                  <a:pt x="20687" y="6654"/>
                </a:lnTo>
                <a:lnTo>
                  <a:pt x="20687" y="6645"/>
                </a:lnTo>
                <a:lnTo>
                  <a:pt x="20696" y="6645"/>
                </a:lnTo>
                <a:lnTo>
                  <a:pt x="20696" y="6636"/>
                </a:lnTo>
                <a:lnTo>
                  <a:pt x="20705" y="6636"/>
                </a:lnTo>
                <a:lnTo>
                  <a:pt x="20705" y="6627"/>
                </a:lnTo>
                <a:lnTo>
                  <a:pt x="20705" y="6636"/>
                </a:lnTo>
                <a:lnTo>
                  <a:pt x="20705" y="6645"/>
                </a:lnTo>
                <a:lnTo>
                  <a:pt x="20705" y="6654"/>
                </a:lnTo>
                <a:lnTo>
                  <a:pt x="20714" y="6654"/>
                </a:lnTo>
                <a:lnTo>
                  <a:pt x="20723" y="6662"/>
                </a:lnTo>
                <a:lnTo>
                  <a:pt x="20723" y="6671"/>
                </a:lnTo>
                <a:lnTo>
                  <a:pt x="20732" y="6680"/>
                </a:lnTo>
                <a:lnTo>
                  <a:pt x="20740" y="6680"/>
                </a:lnTo>
                <a:lnTo>
                  <a:pt x="20732" y="6689"/>
                </a:lnTo>
                <a:lnTo>
                  <a:pt x="20740" y="6689"/>
                </a:lnTo>
                <a:lnTo>
                  <a:pt x="20749" y="6689"/>
                </a:lnTo>
                <a:lnTo>
                  <a:pt x="20758" y="6698"/>
                </a:lnTo>
                <a:lnTo>
                  <a:pt x="20758" y="6689"/>
                </a:lnTo>
                <a:lnTo>
                  <a:pt x="20758" y="6680"/>
                </a:lnTo>
                <a:lnTo>
                  <a:pt x="20758" y="6671"/>
                </a:lnTo>
                <a:lnTo>
                  <a:pt x="20767" y="6671"/>
                </a:lnTo>
                <a:lnTo>
                  <a:pt x="20776" y="6680"/>
                </a:lnTo>
                <a:lnTo>
                  <a:pt x="20776" y="6671"/>
                </a:lnTo>
                <a:lnTo>
                  <a:pt x="20785" y="6662"/>
                </a:lnTo>
                <a:lnTo>
                  <a:pt x="20793" y="6662"/>
                </a:lnTo>
                <a:lnTo>
                  <a:pt x="20793" y="6671"/>
                </a:lnTo>
                <a:lnTo>
                  <a:pt x="20802" y="6671"/>
                </a:lnTo>
                <a:lnTo>
                  <a:pt x="20802" y="6662"/>
                </a:lnTo>
                <a:lnTo>
                  <a:pt x="20811" y="6662"/>
                </a:lnTo>
                <a:lnTo>
                  <a:pt x="20820" y="6654"/>
                </a:lnTo>
                <a:lnTo>
                  <a:pt x="20829" y="6654"/>
                </a:lnTo>
                <a:lnTo>
                  <a:pt x="20829" y="6662"/>
                </a:lnTo>
                <a:lnTo>
                  <a:pt x="20837" y="6662"/>
                </a:lnTo>
                <a:lnTo>
                  <a:pt x="20846" y="6662"/>
                </a:lnTo>
                <a:lnTo>
                  <a:pt x="20855" y="6654"/>
                </a:lnTo>
                <a:lnTo>
                  <a:pt x="20864" y="6654"/>
                </a:lnTo>
                <a:lnTo>
                  <a:pt x="20873" y="6654"/>
                </a:lnTo>
                <a:lnTo>
                  <a:pt x="20890" y="6654"/>
                </a:lnTo>
                <a:lnTo>
                  <a:pt x="20899" y="6654"/>
                </a:lnTo>
                <a:lnTo>
                  <a:pt x="20899" y="6645"/>
                </a:lnTo>
                <a:lnTo>
                  <a:pt x="20908" y="6645"/>
                </a:lnTo>
                <a:lnTo>
                  <a:pt x="20917" y="6645"/>
                </a:lnTo>
                <a:lnTo>
                  <a:pt x="20926" y="6636"/>
                </a:lnTo>
                <a:lnTo>
                  <a:pt x="20926" y="6627"/>
                </a:lnTo>
                <a:lnTo>
                  <a:pt x="20934" y="6627"/>
                </a:lnTo>
                <a:lnTo>
                  <a:pt x="20934" y="6618"/>
                </a:lnTo>
                <a:lnTo>
                  <a:pt x="20934" y="6609"/>
                </a:lnTo>
                <a:lnTo>
                  <a:pt x="20943" y="6609"/>
                </a:lnTo>
                <a:lnTo>
                  <a:pt x="20952" y="6593"/>
                </a:lnTo>
                <a:lnTo>
                  <a:pt x="20961" y="6593"/>
                </a:lnTo>
                <a:lnTo>
                  <a:pt x="20970" y="6593"/>
                </a:lnTo>
                <a:lnTo>
                  <a:pt x="20979" y="6584"/>
                </a:lnTo>
                <a:lnTo>
                  <a:pt x="20979" y="6593"/>
                </a:lnTo>
                <a:lnTo>
                  <a:pt x="20987" y="6593"/>
                </a:lnTo>
                <a:lnTo>
                  <a:pt x="20987" y="6584"/>
                </a:lnTo>
                <a:lnTo>
                  <a:pt x="20987" y="6575"/>
                </a:lnTo>
                <a:lnTo>
                  <a:pt x="20996" y="6575"/>
                </a:lnTo>
                <a:lnTo>
                  <a:pt x="21005" y="6575"/>
                </a:lnTo>
                <a:lnTo>
                  <a:pt x="21005" y="6566"/>
                </a:lnTo>
                <a:lnTo>
                  <a:pt x="21014" y="6566"/>
                </a:lnTo>
                <a:lnTo>
                  <a:pt x="21023" y="6566"/>
                </a:lnTo>
                <a:lnTo>
                  <a:pt x="21023" y="6557"/>
                </a:lnTo>
                <a:lnTo>
                  <a:pt x="21032" y="6549"/>
                </a:lnTo>
                <a:lnTo>
                  <a:pt x="21032" y="6540"/>
                </a:lnTo>
                <a:lnTo>
                  <a:pt x="21032" y="6531"/>
                </a:lnTo>
                <a:lnTo>
                  <a:pt x="21023" y="6531"/>
                </a:lnTo>
                <a:lnTo>
                  <a:pt x="21032" y="6531"/>
                </a:lnTo>
                <a:lnTo>
                  <a:pt x="21032" y="6522"/>
                </a:lnTo>
                <a:lnTo>
                  <a:pt x="21040" y="6513"/>
                </a:lnTo>
                <a:lnTo>
                  <a:pt x="21049" y="6513"/>
                </a:lnTo>
                <a:lnTo>
                  <a:pt x="21049" y="6522"/>
                </a:lnTo>
                <a:lnTo>
                  <a:pt x="21058" y="6522"/>
                </a:lnTo>
                <a:lnTo>
                  <a:pt x="21076" y="6522"/>
                </a:lnTo>
                <a:lnTo>
                  <a:pt x="21076" y="6513"/>
                </a:lnTo>
                <a:lnTo>
                  <a:pt x="21084" y="6505"/>
                </a:lnTo>
                <a:lnTo>
                  <a:pt x="21076" y="6505"/>
                </a:lnTo>
                <a:lnTo>
                  <a:pt x="21076" y="6496"/>
                </a:lnTo>
                <a:lnTo>
                  <a:pt x="21084" y="6496"/>
                </a:lnTo>
                <a:lnTo>
                  <a:pt x="21093" y="6496"/>
                </a:lnTo>
                <a:lnTo>
                  <a:pt x="21102" y="6496"/>
                </a:lnTo>
                <a:lnTo>
                  <a:pt x="21102" y="6487"/>
                </a:lnTo>
                <a:lnTo>
                  <a:pt x="21102" y="6478"/>
                </a:lnTo>
                <a:lnTo>
                  <a:pt x="21102" y="6469"/>
                </a:lnTo>
                <a:lnTo>
                  <a:pt x="21120" y="6469"/>
                </a:lnTo>
                <a:lnTo>
                  <a:pt x="21129" y="6469"/>
                </a:lnTo>
                <a:lnTo>
                  <a:pt x="21120" y="6460"/>
                </a:lnTo>
                <a:lnTo>
                  <a:pt x="21111" y="6452"/>
                </a:lnTo>
                <a:lnTo>
                  <a:pt x="21120" y="6452"/>
                </a:lnTo>
                <a:lnTo>
                  <a:pt x="21129" y="6452"/>
                </a:lnTo>
                <a:lnTo>
                  <a:pt x="21137" y="6452"/>
                </a:lnTo>
                <a:lnTo>
                  <a:pt x="21146" y="6460"/>
                </a:lnTo>
                <a:lnTo>
                  <a:pt x="21146" y="6452"/>
                </a:lnTo>
                <a:lnTo>
                  <a:pt x="21146" y="6443"/>
                </a:lnTo>
                <a:lnTo>
                  <a:pt x="21146" y="6434"/>
                </a:lnTo>
                <a:lnTo>
                  <a:pt x="21146" y="6425"/>
                </a:lnTo>
                <a:lnTo>
                  <a:pt x="21155" y="6416"/>
                </a:lnTo>
                <a:lnTo>
                  <a:pt x="21146" y="6407"/>
                </a:lnTo>
                <a:lnTo>
                  <a:pt x="21137" y="6407"/>
                </a:lnTo>
                <a:lnTo>
                  <a:pt x="21137" y="6416"/>
                </a:lnTo>
                <a:lnTo>
                  <a:pt x="21129" y="6416"/>
                </a:lnTo>
                <a:lnTo>
                  <a:pt x="21120" y="6407"/>
                </a:lnTo>
                <a:lnTo>
                  <a:pt x="21111" y="6399"/>
                </a:lnTo>
                <a:lnTo>
                  <a:pt x="21120" y="6399"/>
                </a:lnTo>
                <a:lnTo>
                  <a:pt x="21129" y="6407"/>
                </a:lnTo>
                <a:lnTo>
                  <a:pt x="21137" y="6407"/>
                </a:lnTo>
                <a:lnTo>
                  <a:pt x="21146" y="6399"/>
                </a:lnTo>
                <a:lnTo>
                  <a:pt x="21155" y="6390"/>
                </a:lnTo>
                <a:lnTo>
                  <a:pt x="21164" y="6381"/>
                </a:lnTo>
                <a:lnTo>
                  <a:pt x="21173" y="6381"/>
                </a:lnTo>
                <a:lnTo>
                  <a:pt x="21164" y="6372"/>
                </a:lnTo>
                <a:lnTo>
                  <a:pt x="21164" y="6363"/>
                </a:lnTo>
                <a:lnTo>
                  <a:pt x="21155" y="6363"/>
                </a:lnTo>
                <a:lnTo>
                  <a:pt x="21146" y="6354"/>
                </a:lnTo>
                <a:lnTo>
                  <a:pt x="21146" y="6346"/>
                </a:lnTo>
                <a:lnTo>
                  <a:pt x="21155" y="6354"/>
                </a:lnTo>
                <a:lnTo>
                  <a:pt x="21164" y="6346"/>
                </a:lnTo>
                <a:lnTo>
                  <a:pt x="21164" y="6354"/>
                </a:lnTo>
                <a:lnTo>
                  <a:pt x="21173" y="6354"/>
                </a:lnTo>
                <a:lnTo>
                  <a:pt x="21173" y="6363"/>
                </a:lnTo>
                <a:lnTo>
                  <a:pt x="21182" y="6363"/>
                </a:lnTo>
                <a:lnTo>
                  <a:pt x="21182" y="6354"/>
                </a:lnTo>
                <a:lnTo>
                  <a:pt x="21182" y="6346"/>
                </a:lnTo>
                <a:lnTo>
                  <a:pt x="21190" y="6337"/>
                </a:lnTo>
                <a:lnTo>
                  <a:pt x="21199" y="6319"/>
                </a:lnTo>
                <a:lnTo>
                  <a:pt x="21208" y="6319"/>
                </a:lnTo>
                <a:lnTo>
                  <a:pt x="21217" y="6310"/>
                </a:lnTo>
                <a:lnTo>
                  <a:pt x="21217" y="6302"/>
                </a:lnTo>
                <a:lnTo>
                  <a:pt x="21226" y="6302"/>
                </a:lnTo>
                <a:lnTo>
                  <a:pt x="21226" y="6293"/>
                </a:lnTo>
                <a:lnTo>
                  <a:pt x="21217" y="6284"/>
                </a:lnTo>
                <a:lnTo>
                  <a:pt x="21226" y="6284"/>
                </a:lnTo>
                <a:lnTo>
                  <a:pt x="21226" y="6275"/>
                </a:lnTo>
                <a:lnTo>
                  <a:pt x="21243" y="6257"/>
                </a:lnTo>
                <a:lnTo>
                  <a:pt x="21234" y="6257"/>
                </a:lnTo>
                <a:lnTo>
                  <a:pt x="21234" y="6249"/>
                </a:lnTo>
                <a:lnTo>
                  <a:pt x="21243" y="6249"/>
                </a:lnTo>
                <a:lnTo>
                  <a:pt x="21252" y="6249"/>
                </a:lnTo>
                <a:lnTo>
                  <a:pt x="21252" y="6240"/>
                </a:lnTo>
                <a:lnTo>
                  <a:pt x="21261" y="6231"/>
                </a:lnTo>
                <a:lnTo>
                  <a:pt x="21261" y="6222"/>
                </a:lnTo>
                <a:lnTo>
                  <a:pt x="21270" y="6222"/>
                </a:lnTo>
                <a:lnTo>
                  <a:pt x="21270" y="6231"/>
                </a:lnTo>
                <a:lnTo>
                  <a:pt x="21279" y="6231"/>
                </a:lnTo>
                <a:lnTo>
                  <a:pt x="21287" y="6222"/>
                </a:lnTo>
                <a:lnTo>
                  <a:pt x="21296" y="6231"/>
                </a:lnTo>
                <a:lnTo>
                  <a:pt x="21296" y="6222"/>
                </a:lnTo>
                <a:lnTo>
                  <a:pt x="21287" y="6213"/>
                </a:lnTo>
                <a:lnTo>
                  <a:pt x="21287" y="6204"/>
                </a:lnTo>
                <a:lnTo>
                  <a:pt x="21287" y="6196"/>
                </a:lnTo>
                <a:lnTo>
                  <a:pt x="21296" y="6196"/>
                </a:lnTo>
                <a:lnTo>
                  <a:pt x="21296" y="6187"/>
                </a:lnTo>
                <a:lnTo>
                  <a:pt x="21287" y="6178"/>
                </a:lnTo>
                <a:lnTo>
                  <a:pt x="21296" y="6178"/>
                </a:lnTo>
                <a:lnTo>
                  <a:pt x="21305" y="6178"/>
                </a:lnTo>
                <a:lnTo>
                  <a:pt x="21296" y="6169"/>
                </a:lnTo>
                <a:lnTo>
                  <a:pt x="21287" y="6160"/>
                </a:lnTo>
                <a:lnTo>
                  <a:pt x="21287" y="6151"/>
                </a:lnTo>
                <a:lnTo>
                  <a:pt x="21296" y="6151"/>
                </a:lnTo>
                <a:lnTo>
                  <a:pt x="21305" y="6151"/>
                </a:lnTo>
                <a:lnTo>
                  <a:pt x="21314" y="6151"/>
                </a:lnTo>
                <a:lnTo>
                  <a:pt x="21314" y="6160"/>
                </a:lnTo>
                <a:lnTo>
                  <a:pt x="21323" y="6160"/>
                </a:lnTo>
                <a:lnTo>
                  <a:pt x="21323" y="6134"/>
                </a:lnTo>
                <a:lnTo>
                  <a:pt x="21323" y="6125"/>
                </a:lnTo>
                <a:lnTo>
                  <a:pt x="21314" y="6125"/>
                </a:lnTo>
                <a:lnTo>
                  <a:pt x="21305" y="6134"/>
                </a:lnTo>
                <a:lnTo>
                  <a:pt x="21287" y="6134"/>
                </a:lnTo>
                <a:lnTo>
                  <a:pt x="21296" y="6125"/>
                </a:lnTo>
                <a:lnTo>
                  <a:pt x="21305" y="6125"/>
                </a:lnTo>
                <a:lnTo>
                  <a:pt x="21314" y="6107"/>
                </a:lnTo>
                <a:lnTo>
                  <a:pt x="21331" y="6099"/>
                </a:lnTo>
                <a:lnTo>
                  <a:pt x="21323" y="6099"/>
                </a:lnTo>
                <a:lnTo>
                  <a:pt x="21314" y="6099"/>
                </a:lnTo>
                <a:lnTo>
                  <a:pt x="21305" y="6090"/>
                </a:lnTo>
                <a:lnTo>
                  <a:pt x="21287" y="6072"/>
                </a:lnTo>
                <a:lnTo>
                  <a:pt x="21279" y="6072"/>
                </a:lnTo>
                <a:lnTo>
                  <a:pt x="21270" y="6063"/>
                </a:lnTo>
                <a:lnTo>
                  <a:pt x="21261" y="6072"/>
                </a:lnTo>
                <a:lnTo>
                  <a:pt x="21243" y="6081"/>
                </a:lnTo>
                <a:lnTo>
                  <a:pt x="21226" y="6081"/>
                </a:lnTo>
                <a:lnTo>
                  <a:pt x="21217" y="6072"/>
                </a:lnTo>
                <a:lnTo>
                  <a:pt x="21208" y="6072"/>
                </a:lnTo>
                <a:lnTo>
                  <a:pt x="21199" y="6072"/>
                </a:lnTo>
                <a:lnTo>
                  <a:pt x="21190" y="6072"/>
                </a:lnTo>
                <a:lnTo>
                  <a:pt x="21199" y="6072"/>
                </a:lnTo>
                <a:lnTo>
                  <a:pt x="21208" y="6063"/>
                </a:lnTo>
                <a:lnTo>
                  <a:pt x="21226" y="6063"/>
                </a:lnTo>
                <a:lnTo>
                  <a:pt x="21234" y="6063"/>
                </a:lnTo>
                <a:lnTo>
                  <a:pt x="21243" y="6063"/>
                </a:lnTo>
                <a:lnTo>
                  <a:pt x="21243" y="6054"/>
                </a:lnTo>
                <a:lnTo>
                  <a:pt x="21252" y="6046"/>
                </a:lnTo>
                <a:lnTo>
                  <a:pt x="21279" y="6037"/>
                </a:lnTo>
                <a:lnTo>
                  <a:pt x="21279" y="6028"/>
                </a:lnTo>
                <a:lnTo>
                  <a:pt x="21287" y="6028"/>
                </a:lnTo>
                <a:lnTo>
                  <a:pt x="21305" y="6019"/>
                </a:lnTo>
                <a:lnTo>
                  <a:pt x="21314" y="6019"/>
                </a:lnTo>
                <a:lnTo>
                  <a:pt x="21314" y="6010"/>
                </a:lnTo>
                <a:lnTo>
                  <a:pt x="21305" y="6001"/>
                </a:lnTo>
                <a:lnTo>
                  <a:pt x="21296" y="5984"/>
                </a:lnTo>
                <a:lnTo>
                  <a:pt x="21279" y="5975"/>
                </a:lnTo>
                <a:lnTo>
                  <a:pt x="21270" y="5957"/>
                </a:lnTo>
                <a:lnTo>
                  <a:pt x="21252" y="5957"/>
                </a:lnTo>
                <a:lnTo>
                  <a:pt x="21243" y="5948"/>
                </a:lnTo>
                <a:lnTo>
                  <a:pt x="21234" y="5948"/>
                </a:lnTo>
                <a:lnTo>
                  <a:pt x="21234" y="5940"/>
                </a:lnTo>
                <a:lnTo>
                  <a:pt x="21234" y="5931"/>
                </a:lnTo>
                <a:lnTo>
                  <a:pt x="21217" y="5931"/>
                </a:lnTo>
                <a:lnTo>
                  <a:pt x="21199" y="5931"/>
                </a:lnTo>
                <a:lnTo>
                  <a:pt x="21190" y="5940"/>
                </a:lnTo>
                <a:lnTo>
                  <a:pt x="21182" y="5940"/>
                </a:lnTo>
                <a:lnTo>
                  <a:pt x="21182" y="5931"/>
                </a:lnTo>
                <a:lnTo>
                  <a:pt x="21190" y="5931"/>
                </a:lnTo>
                <a:lnTo>
                  <a:pt x="21217" y="5922"/>
                </a:lnTo>
                <a:lnTo>
                  <a:pt x="21226" y="5922"/>
                </a:lnTo>
                <a:lnTo>
                  <a:pt x="21234" y="5931"/>
                </a:lnTo>
                <a:lnTo>
                  <a:pt x="21252" y="5940"/>
                </a:lnTo>
                <a:lnTo>
                  <a:pt x="21261" y="5940"/>
                </a:lnTo>
                <a:lnTo>
                  <a:pt x="21270" y="5940"/>
                </a:lnTo>
                <a:lnTo>
                  <a:pt x="21279" y="5940"/>
                </a:lnTo>
                <a:lnTo>
                  <a:pt x="21305" y="5957"/>
                </a:lnTo>
                <a:lnTo>
                  <a:pt x="21314" y="5957"/>
                </a:lnTo>
                <a:lnTo>
                  <a:pt x="21314" y="5948"/>
                </a:lnTo>
                <a:lnTo>
                  <a:pt x="21314" y="5940"/>
                </a:lnTo>
                <a:lnTo>
                  <a:pt x="21305" y="5931"/>
                </a:lnTo>
                <a:lnTo>
                  <a:pt x="21287" y="5922"/>
                </a:lnTo>
                <a:lnTo>
                  <a:pt x="21279" y="5913"/>
                </a:lnTo>
                <a:lnTo>
                  <a:pt x="21279" y="5904"/>
                </a:lnTo>
                <a:lnTo>
                  <a:pt x="21279" y="5896"/>
                </a:lnTo>
                <a:lnTo>
                  <a:pt x="21270" y="5896"/>
                </a:lnTo>
                <a:lnTo>
                  <a:pt x="21252" y="5887"/>
                </a:lnTo>
                <a:lnTo>
                  <a:pt x="21243" y="5878"/>
                </a:lnTo>
                <a:lnTo>
                  <a:pt x="21243" y="5869"/>
                </a:lnTo>
                <a:lnTo>
                  <a:pt x="21243" y="5860"/>
                </a:lnTo>
                <a:lnTo>
                  <a:pt x="21243" y="5851"/>
                </a:lnTo>
                <a:lnTo>
                  <a:pt x="21234" y="5834"/>
                </a:lnTo>
                <a:lnTo>
                  <a:pt x="21226" y="5807"/>
                </a:lnTo>
                <a:lnTo>
                  <a:pt x="21217" y="5798"/>
                </a:lnTo>
                <a:lnTo>
                  <a:pt x="21217" y="5790"/>
                </a:lnTo>
                <a:lnTo>
                  <a:pt x="21208" y="5781"/>
                </a:lnTo>
                <a:lnTo>
                  <a:pt x="21199" y="5754"/>
                </a:lnTo>
                <a:lnTo>
                  <a:pt x="21199" y="5745"/>
                </a:lnTo>
                <a:lnTo>
                  <a:pt x="21190" y="5737"/>
                </a:lnTo>
                <a:lnTo>
                  <a:pt x="21173" y="5728"/>
                </a:lnTo>
                <a:lnTo>
                  <a:pt x="21164" y="5728"/>
                </a:lnTo>
                <a:lnTo>
                  <a:pt x="21146" y="5719"/>
                </a:lnTo>
                <a:lnTo>
                  <a:pt x="21137" y="5710"/>
                </a:lnTo>
                <a:lnTo>
                  <a:pt x="21129" y="5701"/>
                </a:lnTo>
                <a:lnTo>
                  <a:pt x="21120" y="5701"/>
                </a:lnTo>
                <a:lnTo>
                  <a:pt x="21120" y="5693"/>
                </a:lnTo>
                <a:lnTo>
                  <a:pt x="21120" y="5684"/>
                </a:lnTo>
                <a:lnTo>
                  <a:pt x="21129" y="5675"/>
                </a:lnTo>
                <a:lnTo>
                  <a:pt x="21137" y="5657"/>
                </a:lnTo>
                <a:lnTo>
                  <a:pt x="21146" y="5657"/>
                </a:lnTo>
                <a:lnTo>
                  <a:pt x="21146" y="5648"/>
                </a:lnTo>
                <a:lnTo>
                  <a:pt x="21155" y="5640"/>
                </a:lnTo>
                <a:lnTo>
                  <a:pt x="21164" y="5631"/>
                </a:lnTo>
                <a:lnTo>
                  <a:pt x="21173" y="5631"/>
                </a:lnTo>
                <a:lnTo>
                  <a:pt x="21173" y="5622"/>
                </a:lnTo>
                <a:lnTo>
                  <a:pt x="21182" y="5622"/>
                </a:lnTo>
                <a:lnTo>
                  <a:pt x="21182" y="5613"/>
                </a:lnTo>
                <a:lnTo>
                  <a:pt x="21190" y="5604"/>
                </a:lnTo>
                <a:lnTo>
                  <a:pt x="21199" y="5604"/>
                </a:lnTo>
                <a:lnTo>
                  <a:pt x="21190" y="5595"/>
                </a:lnTo>
                <a:lnTo>
                  <a:pt x="21182" y="5595"/>
                </a:lnTo>
                <a:lnTo>
                  <a:pt x="21190" y="5587"/>
                </a:lnTo>
                <a:lnTo>
                  <a:pt x="21199" y="5578"/>
                </a:lnTo>
                <a:lnTo>
                  <a:pt x="21199" y="5587"/>
                </a:lnTo>
                <a:lnTo>
                  <a:pt x="21199" y="5595"/>
                </a:lnTo>
                <a:lnTo>
                  <a:pt x="21208" y="5595"/>
                </a:lnTo>
                <a:lnTo>
                  <a:pt x="21217" y="5595"/>
                </a:lnTo>
                <a:lnTo>
                  <a:pt x="21226" y="5587"/>
                </a:lnTo>
                <a:lnTo>
                  <a:pt x="21226" y="5569"/>
                </a:lnTo>
                <a:lnTo>
                  <a:pt x="21234" y="5569"/>
                </a:lnTo>
                <a:lnTo>
                  <a:pt x="21234" y="5560"/>
                </a:lnTo>
                <a:lnTo>
                  <a:pt x="21243" y="5569"/>
                </a:lnTo>
                <a:lnTo>
                  <a:pt x="21243" y="5560"/>
                </a:lnTo>
                <a:lnTo>
                  <a:pt x="21234" y="5551"/>
                </a:lnTo>
                <a:lnTo>
                  <a:pt x="21243" y="5551"/>
                </a:lnTo>
                <a:lnTo>
                  <a:pt x="21252" y="5551"/>
                </a:lnTo>
                <a:lnTo>
                  <a:pt x="21261" y="5543"/>
                </a:lnTo>
                <a:lnTo>
                  <a:pt x="21279" y="5543"/>
                </a:lnTo>
                <a:lnTo>
                  <a:pt x="21305" y="5534"/>
                </a:lnTo>
                <a:lnTo>
                  <a:pt x="21323" y="5525"/>
                </a:lnTo>
                <a:lnTo>
                  <a:pt x="21331" y="5516"/>
                </a:lnTo>
                <a:lnTo>
                  <a:pt x="21340" y="5525"/>
                </a:lnTo>
                <a:lnTo>
                  <a:pt x="21340" y="5534"/>
                </a:lnTo>
                <a:lnTo>
                  <a:pt x="21349" y="5534"/>
                </a:lnTo>
                <a:lnTo>
                  <a:pt x="21358" y="5525"/>
                </a:lnTo>
                <a:lnTo>
                  <a:pt x="21367" y="5525"/>
                </a:lnTo>
                <a:lnTo>
                  <a:pt x="21367" y="5516"/>
                </a:lnTo>
                <a:lnTo>
                  <a:pt x="21358" y="5516"/>
                </a:lnTo>
                <a:lnTo>
                  <a:pt x="21358" y="5507"/>
                </a:lnTo>
                <a:lnTo>
                  <a:pt x="21367" y="5507"/>
                </a:lnTo>
                <a:lnTo>
                  <a:pt x="21367" y="5498"/>
                </a:lnTo>
                <a:lnTo>
                  <a:pt x="21367" y="5490"/>
                </a:lnTo>
                <a:lnTo>
                  <a:pt x="21376" y="5481"/>
                </a:lnTo>
                <a:lnTo>
                  <a:pt x="21367" y="5481"/>
                </a:lnTo>
                <a:lnTo>
                  <a:pt x="21358" y="5481"/>
                </a:lnTo>
                <a:lnTo>
                  <a:pt x="21349" y="5481"/>
                </a:lnTo>
                <a:lnTo>
                  <a:pt x="21340" y="5481"/>
                </a:lnTo>
                <a:lnTo>
                  <a:pt x="21331" y="5472"/>
                </a:lnTo>
                <a:lnTo>
                  <a:pt x="21323" y="5472"/>
                </a:lnTo>
                <a:lnTo>
                  <a:pt x="21323" y="5481"/>
                </a:lnTo>
                <a:lnTo>
                  <a:pt x="21314" y="5481"/>
                </a:lnTo>
                <a:lnTo>
                  <a:pt x="21296" y="5481"/>
                </a:lnTo>
                <a:lnTo>
                  <a:pt x="21287" y="5472"/>
                </a:lnTo>
                <a:lnTo>
                  <a:pt x="21279" y="5472"/>
                </a:lnTo>
                <a:lnTo>
                  <a:pt x="21270" y="5463"/>
                </a:lnTo>
                <a:lnTo>
                  <a:pt x="21252" y="5454"/>
                </a:lnTo>
                <a:lnTo>
                  <a:pt x="21234" y="5445"/>
                </a:lnTo>
                <a:lnTo>
                  <a:pt x="21208" y="5454"/>
                </a:lnTo>
                <a:lnTo>
                  <a:pt x="21199" y="5454"/>
                </a:lnTo>
                <a:lnTo>
                  <a:pt x="21199" y="5463"/>
                </a:lnTo>
                <a:lnTo>
                  <a:pt x="21190" y="5472"/>
                </a:lnTo>
                <a:lnTo>
                  <a:pt x="21173" y="5490"/>
                </a:lnTo>
                <a:lnTo>
                  <a:pt x="21173" y="5498"/>
                </a:lnTo>
                <a:lnTo>
                  <a:pt x="21164" y="5507"/>
                </a:lnTo>
                <a:lnTo>
                  <a:pt x="21137" y="5507"/>
                </a:lnTo>
                <a:lnTo>
                  <a:pt x="21129" y="5507"/>
                </a:lnTo>
                <a:lnTo>
                  <a:pt x="21111" y="5498"/>
                </a:lnTo>
                <a:lnTo>
                  <a:pt x="21102" y="5490"/>
                </a:lnTo>
                <a:lnTo>
                  <a:pt x="21102" y="5472"/>
                </a:lnTo>
                <a:lnTo>
                  <a:pt x="21102" y="5463"/>
                </a:lnTo>
                <a:lnTo>
                  <a:pt x="21111" y="5463"/>
                </a:lnTo>
                <a:lnTo>
                  <a:pt x="21111" y="5454"/>
                </a:lnTo>
                <a:lnTo>
                  <a:pt x="21111" y="5445"/>
                </a:lnTo>
                <a:lnTo>
                  <a:pt x="21102" y="5437"/>
                </a:lnTo>
                <a:lnTo>
                  <a:pt x="21102" y="5428"/>
                </a:lnTo>
                <a:lnTo>
                  <a:pt x="21093" y="5419"/>
                </a:lnTo>
                <a:lnTo>
                  <a:pt x="21076" y="5419"/>
                </a:lnTo>
                <a:lnTo>
                  <a:pt x="21067" y="5428"/>
                </a:lnTo>
                <a:lnTo>
                  <a:pt x="21032" y="5419"/>
                </a:lnTo>
                <a:lnTo>
                  <a:pt x="21014" y="5410"/>
                </a:lnTo>
                <a:lnTo>
                  <a:pt x="21005" y="5392"/>
                </a:lnTo>
                <a:lnTo>
                  <a:pt x="20996" y="5384"/>
                </a:lnTo>
                <a:lnTo>
                  <a:pt x="20996" y="5375"/>
                </a:lnTo>
                <a:lnTo>
                  <a:pt x="21005" y="5357"/>
                </a:lnTo>
                <a:lnTo>
                  <a:pt x="21014" y="5340"/>
                </a:lnTo>
                <a:lnTo>
                  <a:pt x="21023" y="5331"/>
                </a:lnTo>
                <a:lnTo>
                  <a:pt x="21032" y="5331"/>
                </a:lnTo>
                <a:lnTo>
                  <a:pt x="21040" y="5331"/>
                </a:lnTo>
                <a:lnTo>
                  <a:pt x="21049" y="5340"/>
                </a:lnTo>
                <a:lnTo>
                  <a:pt x="21067" y="5340"/>
                </a:lnTo>
                <a:lnTo>
                  <a:pt x="21076" y="5331"/>
                </a:lnTo>
                <a:lnTo>
                  <a:pt x="21084" y="5331"/>
                </a:lnTo>
                <a:lnTo>
                  <a:pt x="21093" y="5331"/>
                </a:lnTo>
                <a:lnTo>
                  <a:pt x="21102" y="5331"/>
                </a:lnTo>
                <a:lnTo>
                  <a:pt x="21111" y="5331"/>
                </a:lnTo>
                <a:lnTo>
                  <a:pt x="21120" y="5313"/>
                </a:lnTo>
                <a:lnTo>
                  <a:pt x="21120" y="5295"/>
                </a:lnTo>
                <a:lnTo>
                  <a:pt x="21129" y="5287"/>
                </a:lnTo>
                <a:lnTo>
                  <a:pt x="21137" y="5287"/>
                </a:lnTo>
                <a:lnTo>
                  <a:pt x="21146" y="5269"/>
                </a:lnTo>
                <a:lnTo>
                  <a:pt x="21164" y="5260"/>
                </a:lnTo>
                <a:lnTo>
                  <a:pt x="21208" y="5242"/>
                </a:lnTo>
                <a:lnTo>
                  <a:pt x="21217" y="5242"/>
                </a:lnTo>
                <a:lnTo>
                  <a:pt x="21234" y="5207"/>
                </a:lnTo>
                <a:lnTo>
                  <a:pt x="21243" y="5207"/>
                </a:lnTo>
                <a:lnTo>
                  <a:pt x="21243" y="5198"/>
                </a:lnTo>
                <a:lnTo>
                  <a:pt x="21252" y="5198"/>
                </a:lnTo>
                <a:lnTo>
                  <a:pt x="21261" y="5189"/>
                </a:lnTo>
                <a:lnTo>
                  <a:pt x="21261" y="5181"/>
                </a:lnTo>
                <a:lnTo>
                  <a:pt x="21287" y="5181"/>
                </a:lnTo>
                <a:lnTo>
                  <a:pt x="21296" y="5189"/>
                </a:lnTo>
                <a:lnTo>
                  <a:pt x="21305" y="5189"/>
                </a:lnTo>
                <a:lnTo>
                  <a:pt x="21305" y="5181"/>
                </a:lnTo>
                <a:lnTo>
                  <a:pt x="21314" y="5181"/>
                </a:lnTo>
                <a:lnTo>
                  <a:pt x="21314" y="5189"/>
                </a:lnTo>
                <a:lnTo>
                  <a:pt x="21331" y="5198"/>
                </a:lnTo>
                <a:lnTo>
                  <a:pt x="21340" y="5207"/>
                </a:lnTo>
                <a:lnTo>
                  <a:pt x="21349" y="5216"/>
                </a:lnTo>
                <a:lnTo>
                  <a:pt x="21340" y="5216"/>
                </a:lnTo>
                <a:lnTo>
                  <a:pt x="21340" y="5225"/>
                </a:lnTo>
                <a:lnTo>
                  <a:pt x="21340" y="5234"/>
                </a:lnTo>
                <a:lnTo>
                  <a:pt x="21323" y="5251"/>
                </a:lnTo>
                <a:lnTo>
                  <a:pt x="21314" y="5260"/>
                </a:lnTo>
                <a:lnTo>
                  <a:pt x="21314" y="5269"/>
                </a:lnTo>
                <a:lnTo>
                  <a:pt x="21287" y="5278"/>
                </a:lnTo>
                <a:lnTo>
                  <a:pt x="21287" y="5287"/>
                </a:lnTo>
                <a:lnTo>
                  <a:pt x="21287" y="5295"/>
                </a:lnTo>
                <a:lnTo>
                  <a:pt x="21279" y="5295"/>
                </a:lnTo>
                <a:lnTo>
                  <a:pt x="21270" y="5304"/>
                </a:lnTo>
                <a:lnTo>
                  <a:pt x="21270" y="5313"/>
                </a:lnTo>
                <a:lnTo>
                  <a:pt x="21279" y="5313"/>
                </a:lnTo>
                <a:lnTo>
                  <a:pt x="21287" y="5313"/>
                </a:lnTo>
                <a:lnTo>
                  <a:pt x="21305" y="5313"/>
                </a:lnTo>
                <a:lnTo>
                  <a:pt x="21314" y="5313"/>
                </a:lnTo>
                <a:lnTo>
                  <a:pt x="21305" y="5313"/>
                </a:lnTo>
                <a:lnTo>
                  <a:pt x="21296" y="5322"/>
                </a:lnTo>
                <a:lnTo>
                  <a:pt x="21296" y="5331"/>
                </a:lnTo>
                <a:lnTo>
                  <a:pt x="21305" y="5340"/>
                </a:lnTo>
                <a:lnTo>
                  <a:pt x="21270" y="5348"/>
                </a:lnTo>
                <a:lnTo>
                  <a:pt x="21261" y="5348"/>
                </a:lnTo>
                <a:lnTo>
                  <a:pt x="21261" y="5357"/>
                </a:lnTo>
                <a:lnTo>
                  <a:pt x="21261" y="5366"/>
                </a:lnTo>
                <a:lnTo>
                  <a:pt x="21270" y="5366"/>
                </a:lnTo>
                <a:lnTo>
                  <a:pt x="21279" y="5366"/>
                </a:lnTo>
                <a:lnTo>
                  <a:pt x="21287" y="5366"/>
                </a:lnTo>
                <a:lnTo>
                  <a:pt x="21296" y="5357"/>
                </a:lnTo>
                <a:lnTo>
                  <a:pt x="21305" y="5357"/>
                </a:lnTo>
                <a:lnTo>
                  <a:pt x="21296" y="5348"/>
                </a:lnTo>
                <a:lnTo>
                  <a:pt x="21305" y="5348"/>
                </a:lnTo>
                <a:lnTo>
                  <a:pt x="21314" y="5348"/>
                </a:lnTo>
                <a:lnTo>
                  <a:pt x="21323" y="5348"/>
                </a:lnTo>
                <a:lnTo>
                  <a:pt x="21323" y="5340"/>
                </a:lnTo>
                <a:lnTo>
                  <a:pt x="21331" y="5340"/>
                </a:lnTo>
                <a:lnTo>
                  <a:pt x="21331" y="5331"/>
                </a:lnTo>
                <a:lnTo>
                  <a:pt x="21340" y="5322"/>
                </a:lnTo>
                <a:lnTo>
                  <a:pt x="21349" y="5313"/>
                </a:lnTo>
                <a:lnTo>
                  <a:pt x="21384" y="5295"/>
                </a:lnTo>
                <a:lnTo>
                  <a:pt x="21393" y="5295"/>
                </a:lnTo>
                <a:lnTo>
                  <a:pt x="21402" y="5287"/>
                </a:lnTo>
                <a:lnTo>
                  <a:pt x="21411" y="5287"/>
                </a:lnTo>
                <a:lnTo>
                  <a:pt x="21420" y="5287"/>
                </a:lnTo>
                <a:lnTo>
                  <a:pt x="21420" y="5278"/>
                </a:lnTo>
                <a:lnTo>
                  <a:pt x="21437" y="5278"/>
                </a:lnTo>
                <a:lnTo>
                  <a:pt x="21446" y="5278"/>
                </a:lnTo>
                <a:lnTo>
                  <a:pt x="21446" y="5269"/>
                </a:lnTo>
                <a:lnTo>
                  <a:pt x="21455" y="5278"/>
                </a:lnTo>
                <a:lnTo>
                  <a:pt x="21481" y="5278"/>
                </a:lnTo>
                <a:lnTo>
                  <a:pt x="21490" y="5269"/>
                </a:lnTo>
                <a:lnTo>
                  <a:pt x="21499" y="5260"/>
                </a:lnTo>
                <a:lnTo>
                  <a:pt x="21499" y="5269"/>
                </a:lnTo>
                <a:lnTo>
                  <a:pt x="21517" y="5278"/>
                </a:lnTo>
                <a:lnTo>
                  <a:pt x="21517" y="5287"/>
                </a:lnTo>
                <a:lnTo>
                  <a:pt x="21517" y="5295"/>
                </a:lnTo>
                <a:lnTo>
                  <a:pt x="21526" y="5295"/>
                </a:lnTo>
                <a:lnTo>
                  <a:pt x="21526" y="5287"/>
                </a:lnTo>
                <a:lnTo>
                  <a:pt x="21526" y="5278"/>
                </a:lnTo>
                <a:lnTo>
                  <a:pt x="21534" y="5287"/>
                </a:lnTo>
                <a:lnTo>
                  <a:pt x="21552" y="5295"/>
                </a:lnTo>
                <a:lnTo>
                  <a:pt x="21561" y="5295"/>
                </a:lnTo>
                <a:lnTo>
                  <a:pt x="21570" y="5304"/>
                </a:lnTo>
                <a:lnTo>
                  <a:pt x="21570" y="5313"/>
                </a:lnTo>
                <a:lnTo>
                  <a:pt x="21579" y="5322"/>
                </a:lnTo>
                <a:lnTo>
                  <a:pt x="21561" y="5357"/>
                </a:lnTo>
                <a:lnTo>
                  <a:pt x="21561" y="5366"/>
                </a:lnTo>
                <a:lnTo>
                  <a:pt x="21570" y="5366"/>
                </a:lnTo>
                <a:lnTo>
                  <a:pt x="21579" y="5366"/>
                </a:lnTo>
                <a:lnTo>
                  <a:pt x="21579" y="5375"/>
                </a:lnTo>
                <a:lnTo>
                  <a:pt x="21587" y="5375"/>
                </a:lnTo>
                <a:lnTo>
                  <a:pt x="21579" y="5375"/>
                </a:lnTo>
                <a:lnTo>
                  <a:pt x="21570" y="5375"/>
                </a:lnTo>
                <a:lnTo>
                  <a:pt x="21552" y="5384"/>
                </a:lnTo>
                <a:lnTo>
                  <a:pt x="21543" y="5392"/>
                </a:lnTo>
                <a:lnTo>
                  <a:pt x="21534" y="5401"/>
                </a:lnTo>
                <a:lnTo>
                  <a:pt x="21534" y="5410"/>
                </a:lnTo>
                <a:lnTo>
                  <a:pt x="21526" y="5419"/>
                </a:lnTo>
                <a:lnTo>
                  <a:pt x="21526" y="5428"/>
                </a:lnTo>
                <a:lnTo>
                  <a:pt x="21534" y="5419"/>
                </a:lnTo>
                <a:lnTo>
                  <a:pt x="21543" y="5428"/>
                </a:lnTo>
                <a:lnTo>
                  <a:pt x="21561" y="5428"/>
                </a:lnTo>
                <a:lnTo>
                  <a:pt x="21543" y="5437"/>
                </a:lnTo>
                <a:lnTo>
                  <a:pt x="21552" y="5445"/>
                </a:lnTo>
                <a:lnTo>
                  <a:pt x="21570" y="5445"/>
                </a:lnTo>
                <a:lnTo>
                  <a:pt x="21570" y="5454"/>
                </a:lnTo>
                <a:lnTo>
                  <a:pt x="21579" y="5454"/>
                </a:lnTo>
                <a:lnTo>
                  <a:pt x="21587" y="5445"/>
                </a:lnTo>
                <a:lnTo>
                  <a:pt x="21596" y="5437"/>
                </a:lnTo>
                <a:lnTo>
                  <a:pt x="21605" y="5437"/>
                </a:lnTo>
                <a:lnTo>
                  <a:pt x="21614" y="5445"/>
                </a:lnTo>
                <a:lnTo>
                  <a:pt x="21623" y="5445"/>
                </a:lnTo>
                <a:lnTo>
                  <a:pt x="21631" y="5454"/>
                </a:lnTo>
                <a:lnTo>
                  <a:pt x="21631" y="5445"/>
                </a:lnTo>
                <a:lnTo>
                  <a:pt x="21649" y="5445"/>
                </a:lnTo>
                <a:lnTo>
                  <a:pt x="21658" y="5445"/>
                </a:lnTo>
                <a:lnTo>
                  <a:pt x="21667" y="5454"/>
                </a:lnTo>
                <a:lnTo>
                  <a:pt x="21658" y="5454"/>
                </a:lnTo>
                <a:lnTo>
                  <a:pt x="21658" y="5463"/>
                </a:lnTo>
                <a:lnTo>
                  <a:pt x="21667" y="5463"/>
                </a:lnTo>
                <a:lnTo>
                  <a:pt x="21667" y="5472"/>
                </a:lnTo>
                <a:lnTo>
                  <a:pt x="21667" y="5481"/>
                </a:lnTo>
                <a:lnTo>
                  <a:pt x="21676" y="5490"/>
                </a:lnTo>
                <a:lnTo>
                  <a:pt x="21676" y="5498"/>
                </a:lnTo>
                <a:lnTo>
                  <a:pt x="21676" y="5507"/>
                </a:lnTo>
                <a:lnTo>
                  <a:pt x="21684" y="5516"/>
                </a:lnTo>
                <a:lnTo>
                  <a:pt x="21693" y="5525"/>
                </a:lnTo>
                <a:lnTo>
                  <a:pt x="21684" y="5525"/>
                </a:lnTo>
                <a:lnTo>
                  <a:pt x="21684" y="5534"/>
                </a:lnTo>
                <a:lnTo>
                  <a:pt x="21676" y="5525"/>
                </a:lnTo>
                <a:lnTo>
                  <a:pt x="21667" y="5525"/>
                </a:lnTo>
                <a:lnTo>
                  <a:pt x="21658" y="5516"/>
                </a:lnTo>
                <a:lnTo>
                  <a:pt x="21649" y="5516"/>
                </a:lnTo>
                <a:lnTo>
                  <a:pt x="21649" y="5525"/>
                </a:lnTo>
                <a:lnTo>
                  <a:pt x="21631" y="5525"/>
                </a:lnTo>
                <a:lnTo>
                  <a:pt x="21631" y="5534"/>
                </a:lnTo>
                <a:lnTo>
                  <a:pt x="21631" y="5543"/>
                </a:lnTo>
                <a:lnTo>
                  <a:pt x="21640" y="5543"/>
                </a:lnTo>
                <a:lnTo>
                  <a:pt x="21649" y="5543"/>
                </a:lnTo>
                <a:lnTo>
                  <a:pt x="21658" y="5543"/>
                </a:lnTo>
                <a:lnTo>
                  <a:pt x="21658" y="5551"/>
                </a:lnTo>
                <a:lnTo>
                  <a:pt x="21658" y="5560"/>
                </a:lnTo>
                <a:lnTo>
                  <a:pt x="21658" y="5569"/>
                </a:lnTo>
                <a:lnTo>
                  <a:pt x="21658" y="5578"/>
                </a:lnTo>
                <a:lnTo>
                  <a:pt x="21658" y="5587"/>
                </a:lnTo>
                <a:lnTo>
                  <a:pt x="21667" y="5595"/>
                </a:lnTo>
                <a:lnTo>
                  <a:pt x="21667" y="5604"/>
                </a:lnTo>
                <a:lnTo>
                  <a:pt x="21676" y="5613"/>
                </a:lnTo>
                <a:lnTo>
                  <a:pt x="21676" y="5622"/>
                </a:lnTo>
                <a:lnTo>
                  <a:pt x="21667" y="5622"/>
                </a:lnTo>
                <a:lnTo>
                  <a:pt x="21658" y="5631"/>
                </a:lnTo>
                <a:lnTo>
                  <a:pt x="21658" y="5640"/>
                </a:lnTo>
                <a:lnTo>
                  <a:pt x="21667" y="5640"/>
                </a:lnTo>
                <a:lnTo>
                  <a:pt x="21658" y="5640"/>
                </a:lnTo>
                <a:lnTo>
                  <a:pt x="21649" y="5648"/>
                </a:lnTo>
                <a:lnTo>
                  <a:pt x="21649" y="5657"/>
                </a:lnTo>
                <a:lnTo>
                  <a:pt x="21649" y="5666"/>
                </a:lnTo>
                <a:lnTo>
                  <a:pt x="21640" y="5675"/>
                </a:lnTo>
                <a:lnTo>
                  <a:pt x="21640" y="5684"/>
                </a:lnTo>
                <a:lnTo>
                  <a:pt x="21649" y="5693"/>
                </a:lnTo>
                <a:lnTo>
                  <a:pt x="21649" y="5701"/>
                </a:lnTo>
                <a:lnTo>
                  <a:pt x="21658" y="5701"/>
                </a:lnTo>
                <a:lnTo>
                  <a:pt x="21667" y="5701"/>
                </a:lnTo>
                <a:lnTo>
                  <a:pt x="21658" y="5701"/>
                </a:lnTo>
                <a:lnTo>
                  <a:pt x="21658" y="5710"/>
                </a:lnTo>
                <a:lnTo>
                  <a:pt x="21649" y="5710"/>
                </a:lnTo>
                <a:lnTo>
                  <a:pt x="21640" y="5710"/>
                </a:lnTo>
                <a:lnTo>
                  <a:pt x="21640" y="5719"/>
                </a:lnTo>
                <a:lnTo>
                  <a:pt x="21658" y="5728"/>
                </a:lnTo>
                <a:lnTo>
                  <a:pt x="21658" y="5737"/>
                </a:lnTo>
                <a:lnTo>
                  <a:pt x="21658" y="5745"/>
                </a:lnTo>
                <a:lnTo>
                  <a:pt x="21658" y="5737"/>
                </a:lnTo>
                <a:lnTo>
                  <a:pt x="21667" y="5737"/>
                </a:lnTo>
                <a:lnTo>
                  <a:pt x="21676" y="5728"/>
                </a:lnTo>
                <a:lnTo>
                  <a:pt x="21684" y="5728"/>
                </a:lnTo>
                <a:lnTo>
                  <a:pt x="21693" y="5719"/>
                </a:lnTo>
                <a:lnTo>
                  <a:pt x="21711" y="5701"/>
                </a:lnTo>
                <a:lnTo>
                  <a:pt x="21711" y="5710"/>
                </a:lnTo>
                <a:lnTo>
                  <a:pt x="21711" y="5719"/>
                </a:lnTo>
                <a:lnTo>
                  <a:pt x="21702" y="5719"/>
                </a:lnTo>
                <a:lnTo>
                  <a:pt x="21720" y="5728"/>
                </a:lnTo>
                <a:lnTo>
                  <a:pt x="21720" y="5719"/>
                </a:lnTo>
                <a:lnTo>
                  <a:pt x="21728" y="5719"/>
                </a:lnTo>
                <a:lnTo>
                  <a:pt x="21720" y="5710"/>
                </a:lnTo>
                <a:lnTo>
                  <a:pt x="21720" y="5701"/>
                </a:lnTo>
                <a:lnTo>
                  <a:pt x="21728" y="5701"/>
                </a:lnTo>
                <a:lnTo>
                  <a:pt x="21737" y="5701"/>
                </a:lnTo>
                <a:lnTo>
                  <a:pt x="21737" y="5710"/>
                </a:lnTo>
                <a:lnTo>
                  <a:pt x="21746" y="5710"/>
                </a:lnTo>
                <a:lnTo>
                  <a:pt x="21746" y="5701"/>
                </a:lnTo>
                <a:lnTo>
                  <a:pt x="21737" y="5701"/>
                </a:lnTo>
                <a:lnTo>
                  <a:pt x="21737" y="5693"/>
                </a:lnTo>
                <a:lnTo>
                  <a:pt x="21746" y="5693"/>
                </a:lnTo>
                <a:lnTo>
                  <a:pt x="21755" y="5684"/>
                </a:lnTo>
                <a:lnTo>
                  <a:pt x="21764" y="5684"/>
                </a:lnTo>
                <a:lnTo>
                  <a:pt x="21773" y="5684"/>
                </a:lnTo>
                <a:lnTo>
                  <a:pt x="21773" y="5693"/>
                </a:lnTo>
                <a:lnTo>
                  <a:pt x="21781" y="5693"/>
                </a:lnTo>
                <a:lnTo>
                  <a:pt x="21790" y="5693"/>
                </a:lnTo>
                <a:lnTo>
                  <a:pt x="21799" y="5693"/>
                </a:lnTo>
                <a:lnTo>
                  <a:pt x="21799" y="5684"/>
                </a:lnTo>
                <a:lnTo>
                  <a:pt x="21799" y="5675"/>
                </a:lnTo>
                <a:lnTo>
                  <a:pt x="21808" y="5675"/>
                </a:lnTo>
                <a:lnTo>
                  <a:pt x="21817" y="5675"/>
                </a:lnTo>
                <a:lnTo>
                  <a:pt x="21826" y="5675"/>
                </a:lnTo>
                <a:lnTo>
                  <a:pt x="21834" y="5675"/>
                </a:lnTo>
                <a:lnTo>
                  <a:pt x="21843" y="5675"/>
                </a:lnTo>
                <a:lnTo>
                  <a:pt x="21852" y="5666"/>
                </a:lnTo>
                <a:lnTo>
                  <a:pt x="21861" y="5657"/>
                </a:lnTo>
                <a:lnTo>
                  <a:pt x="21870" y="5640"/>
                </a:lnTo>
                <a:lnTo>
                  <a:pt x="21878" y="5631"/>
                </a:lnTo>
                <a:lnTo>
                  <a:pt x="21878" y="5604"/>
                </a:lnTo>
                <a:lnTo>
                  <a:pt x="21878" y="5595"/>
                </a:lnTo>
                <a:lnTo>
                  <a:pt x="21870" y="5604"/>
                </a:lnTo>
                <a:lnTo>
                  <a:pt x="21870" y="5595"/>
                </a:lnTo>
                <a:lnTo>
                  <a:pt x="21870" y="5587"/>
                </a:lnTo>
                <a:lnTo>
                  <a:pt x="21870" y="5578"/>
                </a:lnTo>
                <a:lnTo>
                  <a:pt x="21870" y="5569"/>
                </a:lnTo>
                <a:lnTo>
                  <a:pt x="21870" y="5560"/>
                </a:lnTo>
                <a:lnTo>
                  <a:pt x="21870" y="5551"/>
                </a:lnTo>
                <a:lnTo>
                  <a:pt x="21878" y="5543"/>
                </a:lnTo>
                <a:lnTo>
                  <a:pt x="21870" y="5525"/>
                </a:lnTo>
                <a:lnTo>
                  <a:pt x="21870" y="5516"/>
                </a:lnTo>
                <a:lnTo>
                  <a:pt x="21861" y="5498"/>
                </a:lnTo>
                <a:lnTo>
                  <a:pt x="21843" y="5463"/>
                </a:lnTo>
                <a:lnTo>
                  <a:pt x="21826" y="5445"/>
                </a:lnTo>
                <a:lnTo>
                  <a:pt x="21808" y="5419"/>
                </a:lnTo>
                <a:lnTo>
                  <a:pt x="21790" y="5384"/>
                </a:lnTo>
                <a:lnTo>
                  <a:pt x="21790" y="5375"/>
                </a:lnTo>
                <a:lnTo>
                  <a:pt x="21781" y="5366"/>
                </a:lnTo>
                <a:lnTo>
                  <a:pt x="21773" y="5366"/>
                </a:lnTo>
                <a:lnTo>
                  <a:pt x="21764" y="5357"/>
                </a:lnTo>
                <a:lnTo>
                  <a:pt x="21746" y="5340"/>
                </a:lnTo>
                <a:lnTo>
                  <a:pt x="21737" y="5331"/>
                </a:lnTo>
                <a:lnTo>
                  <a:pt x="21728" y="5331"/>
                </a:lnTo>
                <a:lnTo>
                  <a:pt x="21720" y="5331"/>
                </a:lnTo>
                <a:lnTo>
                  <a:pt x="21720" y="5322"/>
                </a:lnTo>
                <a:lnTo>
                  <a:pt x="21720" y="5313"/>
                </a:lnTo>
                <a:lnTo>
                  <a:pt x="21728" y="5313"/>
                </a:lnTo>
                <a:lnTo>
                  <a:pt x="21728" y="5304"/>
                </a:lnTo>
                <a:lnTo>
                  <a:pt x="21728" y="5295"/>
                </a:lnTo>
                <a:lnTo>
                  <a:pt x="21728" y="5287"/>
                </a:lnTo>
                <a:lnTo>
                  <a:pt x="21737" y="5278"/>
                </a:lnTo>
                <a:lnTo>
                  <a:pt x="21755" y="5269"/>
                </a:lnTo>
                <a:lnTo>
                  <a:pt x="21764" y="5260"/>
                </a:lnTo>
                <a:lnTo>
                  <a:pt x="21773" y="5260"/>
                </a:lnTo>
                <a:lnTo>
                  <a:pt x="21790" y="5260"/>
                </a:lnTo>
                <a:lnTo>
                  <a:pt x="21799" y="5251"/>
                </a:lnTo>
                <a:lnTo>
                  <a:pt x="21808" y="5251"/>
                </a:lnTo>
                <a:lnTo>
                  <a:pt x="21808" y="5242"/>
                </a:lnTo>
                <a:lnTo>
                  <a:pt x="21817" y="5234"/>
                </a:lnTo>
                <a:lnTo>
                  <a:pt x="21826" y="5234"/>
                </a:lnTo>
                <a:lnTo>
                  <a:pt x="21834" y="5225"/>
                </a:lnTo>
                <a:lnTo>
                  <a:pt x="21843" y="5216"/>
                </a:lnTo>
                <a:lnTo>
                  <a:pt x="21861" y="5207"/>
                </a:lnTo>
                <a:lnTo>
                  <a:pt x="21861" y="5198"/>
                </a:lnTo>
                <a:lnTo>
                  <a:pt x="21887" y="5189"/>
                </a:lnTo>
                <a:lnTo>
                  <a:pt x="21896" y="5181"/>
                </a:lnTo>
                <a:lnTo>
                  <a:pt x="21896" y="5163"/>
                </a:lnTo>
                <a:lnTo>
                  <a:pt x="21896" y="5145"/>
                </a:lnTo>
                <a:lnTo>
                  <a:pt x="21896" y="5137"/>
                </a:lnTo>
                <a:lnTo>
                  <a:pt x="21887" y="5128"/>
                </a:lnTo>
                <a:lnTo>
                  <a:pt x="21887" y="5119"/>
                </a:lnTo>
                <a:lnTo>
                  <a:pt x="21896" y="5110"/>
                </a:lnTo>
                <a:lnTo>
                  <a:pt x="21905" y="5101"/>
                </a:lnTo>
                <a:lnTo>
                  <a:pt x="21905" y="5092"/>
                </a:lnTo>
                <a:lnTo>
                  <a:pt x="21914" y="5084"/>
                </a:lnTo>
                <a:lnTo>
                  <a:pt x="21923" y="5075"/>
                </a:lnTo>
                <a:lnTo>
                  <a:pt x="21931" y="5075"/>
                </a:lnTo>
                <a:lnTo>
                  <a:pt x="21940" y="5066"/>
                </a:lnTo>
                <a:lnTo>
                  <a:pt x="21949" y="5057"/>
                </a:lnTo>
                <a:lnTo>
                  <a:pt x="21958" y="5057"/>
                </a:lnTo>
                <a:lnTo>
                  <a:pt x="21958" y="5066"/>
                </a:lnTo>
                <a:lnTo>
                  <a:pt x="21967" y="5057"/>
                </a:lnTo>
                <a:lnTo>
                  <a:pt x="21976" y="5039"/>
                </a:lnTo>
                <a:lnTo>
                  <a:pt x="21967" y="5031"/>
                </a:lnTo>
                <a:lnTo>
                  <a:pt x="21984" y="5031"/>
                </a:lnTo>
                <a:lnTo>
                  <a:pt x="22002" y="5031"/>
                </a:lnTo>
                <a:lnTo>
                  <a:pt x="22002" y="5022"/>
                </a:lnTo>
                <a:lnTo>
                  <a:pt x="22011" y="5022"/>
                </a:lnTo>
                <a:lnTo>
                  <a:pt x="22020" y="5013"/>
                </a:lnTo>
                <a:lnTo>
                  <a:pt x="22028" y="4995"/>
                </a:lnTo>
                <a:lnTo>
                  <a:pt x="22037" y="4978"/>
                </a:lnTo>
                <a:lnTo>
                  <a:pt x="22046" y="4978"/>
                </a:lnTo>
                <a:lnTo>
                  <a:pt x="22055" y="4969"/>
                </a:lnTo>
                <a:lnTo>
                  <a:pt x="22064" y="4969"/>
                </a:lnTo>
                <a:lnTo>
                  <a:pt x="22055" y="4986"/>
                </a:lnTo>
                <a:lnTo>
                  <a:pt x="22046" y="4986"/>
                </a:lnTo>
                <a:lnTo>
                  <a:pt x="22055" y="4986"/>
                </a:lnTo>
                <a:lnTo>
                  <a:pt x="22064" y="4986"/>
                </a:lnTo>
                <a:lnTo>
                  <a:pt x="22081" y="4978"/>
                </a:lnTo>
                <a:lnTo>
                  <a:pt x="22081" y="4969"/>
                </a:lnTo>
                <a:lnTo>
                  <a:pt x="22081" y="4978"/>
                </a:lnTo>
                <a:lnTo>
                  <a:pt x="22081" y="5004"/>
                </a:lnTo>
                <a:lnTo>
                  <a:pt x="22099" y="5004"/>
                </a:lnTo>
                <a:lnTo>
                  <a:pt x="22099" y="5013"/>
                </a:lnTo>
                <a:lnTo>
                  <a:pt x="22108" y="5013"/>
                </a:lnTo>
                <a:lnTo>
                  <a:pt x="22126" y="5013"/>
                </a:lnTo>
                <a:lnTo>
                  <a:pt x="22134" y="5013"/>
                </a:lnTo>
                <a:lnTo>
                  <a:pt x="22134" y="5022"/>
                </a:lnTo>
                <a:lnTo>
                  <a:pt x="22143" y="5022"/>
                </a:lnTo>
                <a:lnTo>
                  <a:pt x="22161" y="5022"/>
                </a:lnTo>
                <a:lnTo>
                  <a:pt x="22178" y="5013"/>
                </a:lnTo>
                <a:lnTo>
                  <a:pt x="22187" y="5013"/>
                </a:lnTo>
                <a:lnTo>
                  <a:pt x="22205" y="5004"/>
                </a:lnTo>
                <a:lnTo>
                  <a:pt x="22223" y="4995"/>
                </a:lnTo>
                <a:lnTo>
                  <a:pt x="22258" y="4969"/>
                </a:lnTo>
                <a:lnTo>
                  <a:pt x="22275" y="4960"/>
                </a:lnTo>
                <a:lnTo>
                  <a:pt x="22293" y="4951"/>
                </a:lnTo>
                <a:lnTo>
                  <a:pt x="22302" y="4934"/>
                </a:lnTo>
                <a:lnTo>
                  <a:pt x="22320" y="4925"/>
                </a:lnTo>
                <a:lnTo>
                  <a:pt x="22320" y="4916"/>
                </a:lnTo>
                <a:lnTo>
                  <a:pt x="22320" y="4907"/>
                </a:lnTo>
                <a:lnTo>
                  <a:pt x="22346" y="4872"/>
                </a:lnTo>
                <a:lnTo>
                  <a:pt x="22355" y="4872"/>
                </a:lnTo>
                <a:lnTo>
                  <a:pt x="22364" y="4863"/>
                </a:lnTo>
                <a:lnTo>
                  <a:pt x="22373" y="4854"/>
                </a:lnTo>
                <a:lnTo>
                  <a:pt x="22373" y="4845"/>
                </a:lnTo>
                <a:lnTo>
                  <a:pt x="22390" y="4836"/>
                </a:lnTo>
                <a:lnTo>
                  <a:pt x="22399" y="4819"/>
                </a:lnTo>
                <a:lnTo>
                  <a:pt x="22408" y="4810"/>
                </a:lnTo>
                <a:lnTo>
                  <a:pt x="22417" y="4801"/>
                </a:lnTo>
                <a:lnTo>
                  <a:pt x="22434" y="4784"/>
                </a:lnTo>
                <a:lnTo>
                  <a:pt x="22461" y="4757"/>
                </a:lnTo>
                <a:lnTo>
                  <a:pt x="22478" y="4748"/>
                </a:lnTo>
                <a:lnTo>
                  <a:pt x="22487" y="4731"/>
                </a:lnTo>
                <a:lnTo>
                  <a:pt x="22505" y="4704"/>
                </a:lnTo>
                <a:lnTo>
                  <a:pt x="22514" y="4686"/>
                </a:lnTo>
                <a:lnTo>
                  <a:pt x="22523" y="4678"/>
                </a:lnTo>
                <a:lnTo>
                  <a:pt x="22531" y="4660"/>
                </a:lnTo>
                <a:lnTo>
                  <a:pt x="22540" y="4642"/>
                </a:lnTo>
                <a:lnTo>
                  <a:pt x="22540" y="4633"/>
                </a:lnTo>
                <a:lnTo>
                  <a:pt x="22575" y="4598"/>
                </a:lnTo>
                <a:lnTo>
                  <a:pt x="22584" y="4572"/>
                </a:lnTo>
                <a:lnTo>
                  <a:pt x="22602" y="4554"/>
                </a:lnTo>
                <a:lnTo>
                  <a:pt x="22611" y="4545"/>
                </a:lnTo>
                <a:lnTo>
                  <a:pt x="22628" y="4536"/>
                </a:lnTo>
                <a:lnTo>
                  <a:pt x="22628" y="4528"/>
                </a:lnTo>
                <a:lnTo>
                  <a:pt x="22646" y="4510"/>
                </a:lnTo>
                <a:lnTo>
                  <a:pt x="22655" y="4501"/>
                </a:lnTo>
                <a:lnTo>
                  <a:pt x="22664" y="4492"/>
                </a:lnTo>
                <a:lnTo>
                  <a:pt x="22664" y="4466"/>
                </a:lnTo>
                <a:lnTo>
                  <a:pt x="22672" y="4448"/>
                </a:lnTo>
                <a:lnTo>
                  <a:pt x="22672" y="4439"/>
                </a:lnTo>
                <a:lnTo>
                  <a:pt x="22672" y="4430"/>
                </a:lnTo>
                <a:lnTo>
                  <a:pt x="22681" y="4422"/>
                </a:lnTo>
                <a:lnTo>
                  <a:pt x="22681" y="4413"/>
                </a:lnTo>
                <a:lnTo>
                  <a:pt x="22690" y="4395"/>
                </a:lnTo>
                <a:lnTo>
                  <a:pt x="22681" y="4378"/>
                </a:lnTo>
                <a:lnTo>
                  <a:pt x="22681" y="4369"/>
                </a:lnTo>
                <a:lnTo>
                  <a:pt x="22681" y="4360"/>
                </a:lnTo>
                <a:lnTo>
                  <a:pt x="22690" y="4351"/>
                </a:lnTo>
                <a:lnTo>
                  <a:pt x="22690" y="4342"/>
                </a:lnTo>
                <a:lnTo>
                  <a:pt x="22681" y="4298"/>
                </a:lnTo>
                <a:lnTo>
                  <a:pt x="22690" y="4272"/>
                </a:lnTo>
                <a:lnTo>
                  <a:pt x="22699" y="4254"/>
                </a:lnTo>
                <a:lnTo>
                  <a:pt x="22699" y="4236"/>
                </a:lnTo>
                <a:lnTo>
                  <a:pt x="22708" y="4219"/>
                </a:lnTo>
                <a:lnTo>
                  <a:pt x="22717" y="4192"/>
                </a:lnTo>
                <a:lnTo>
                  <a:pt x="22734" y="4183"/>
                </a:lnTo>
                <a:lnTo>
                  <a:pt x="22743" y="4175"/>
                </a:lnTo>
                <a:lnTo>
                  <a:pt x="22752" y="4166"/>
                </a:lnTo>
                <a:lnTo>
                  <a:pt x="22752" y="4157"/>
                </a:lnTo>
                <a:lnTo>
                  <a:pt x="22761" y="4139"/>
                </a:lnTo>
                <a:lnTo>
                  <a:pt x="22752" y="4139"/>
                </a:lnTo>
                <a:lnTo>
                  <a:pt x="22743" y="4130"/>
                </a:lnTo>
                <a:lnTo>
                  <a:pt x="22734" y="4122"/>
                </a:lnTo>
                <a:lnTo>
                  <a:pt x="22734" y="4113"/>
                </a:lnTo>
                <a:lnTo>
                  <a:pt x="22743" y="4104"/>
                </a:lnTo>
                <a:lnTo>
                  <a:pt x="22743" y="4095"/>
                </a:lnTo>
                <a:lnTo>
                  <a:pt x="22743" y="4077"/>
                </a:lnTo>
                <a:lnTo>
                  <a:pt x="22725" y="4069"/>
                </a:lnTo>
                <a:lnTo>
                  <a:pt x="22717" y="4051"/>
                </a:lnTo>
                <a:lnTo>
                  <a:pt x="22708" y="4051"/>
                </a:lnTo>
                <a:lnTo>
                  <a:pt x="22717" y="4051"/>
                </a:lnTo>
                <a:lnTo>
                  <a:pt x="22734" y="4060"/>
                </a:lnTo>
                <a:lnTo>
                  <a:pt x="22743" y="4051"/>
                </a:lnTo>
                <a:lnTo>
                  <a:pt x="22752" y="4042"/>
                </a:lnTo>
                <a:lnTo>
                  <a:pt x="22752" y="4033"/>
                </a:lnTo>
                <a:lnTo>
                  <a:pt x="22734" y="4024"/>
                </a:lnTo>
                <a:lnTo>
                  <a:pt x="22725" y="4016"/>
                </a:lnTo>
                <a:lnTo>
                  <a:pt x="22725" y="4007"/>
                </a:lnTo>
                <a:lnTo>
                  <a:pt x="22699" y="3998"/>
                </a:lnTo>
                <a:lnTo>
                  <a:pt x="22672" y="3980"/>
                </a:lnTo>
                <a:lnTo>
                  <a:pt x="22664" y="3963"/>
                </a:lnTo>
                <a:lnTo>
                  <a:pt x="22664" y="3954"/>
                </a:lnTo>
                <a:lnTo>
                  <a:pt x="22637" y="3936"/>
                </a:lnTo>
                <a:lnTo>
                  <a:pt x="22628" y="3927"/>
                </a:lnTo>
                <a:lnTo>
                  <a:pt x="22602" y="3936"/>
                </a:lnTo>
                <a:lnTo>
                  <a:pt x="22584" y="3936"/>
                </a:lnTo>
                <a:lnTo>
                  <a:pt x="22549" y="3927"/>
                </a:lnTo>
                <a:lnTo>
                  <a:pt x="22558" y="3936"/>
                </a:lnTo>
                <a:lnTo>
                  <a:pt x="22549" y="3945"/>
                </a:lnTo>
                <a:lnTo>
                  <a:pt x="22558" y="3954"/>
                </a:lnTo>
                <a:lnTo>
                  <a:pt x="22549" y="3972"/>
                </a:lnTo>
                <a:lnTo>
                  <a:pt x="22549" y="3989"/>
                </a:lnTo>
                <a:lnTo>
                  <a:pt x="22540" y="3998"/>
                </a:lnTo>
                <a:lnTo>
                  <a:pt x="22531" y="4007"/>
                </a:lnTo>
                <a:lnTo>
                  <a:pt x="22523" y="4007"/>
                </a:lnTo>
                <a:lnTo>
                  <a:pt x="22523" y="3998"/>
                </a:lnTo>
                <a:lnTo>
                  <a:pt x="22531" y="3989"/>
                </a:lnTo>
                <a:lnTo>
                  <a:pt x="22540" y="3980"/>
                </a:lnTo>
                <a:lnTo>
                  <a:pt x="22540" y="3963"/>
                </a:lnTo>
                <a:lnTo>
                  <a:pt x="22531" y="3972"/>
                </a:lnTo>
                <a:lnTo>
                  <a:pt x="22523" y="3989"/>
                </a:lnTo>
                <a:lnTo>
                  <a:pt x="22496" y="3998"/>
                </a:lnTo>
                <a:lnTo>
                  <a:pt x="22478" y="4007"/>
                </a:lnTo>
                <a:lnTo>
                  <a:pt x="22452" y="4007"/>
                </a:lnTo>
                <a:lnTo>
                  <a:pt x="22443" y="4007"/>
                </a:lnTo>
                <a:lnTo>
                  <a:pt x="22443" y="3998"/>
                </a:lnTo>
                <a:lnTo>
                  <a:pt x="22452" y="3998"/>
                </a:lnTo>
                <a:lnTo>
                  <a:pt x="22470" y="3989"/>
                </a:lnTo>
                <a:lnTo>
                  <a:pt x="22478" y="3972"/>
                </a:lnTo>
                <a:lnTo>
                  <a:pt x="22487" y="3972"/>
                </a:lnTo>
                <a:lnTo>
                  <a:pt x="22487" y="3963"/>
                </a:lnTo>
                <a:lnTo>
                  <a:pt x="22470" y="3963"/>
                </a:lnTo>
                <a:lnTo>
                  <a:pt x="22461" y="3954"/>
                </a:lnTo>
                <a:lnTo>
                  <a:pt x="22452" y="3945"/>
                </a:lnTo>
                <a:lnTo>
                  <a:pt x="22461" y="3945"/>
                </a:lnTo>
                <a:lnTo>
                  <a:pt x="22470" y="3945"/>
                </a:lnTo>
                <a:lnTo>
                  <a:pt x="22478" y="3927"/>
                </a:lnTo>
                <a:lnTo>
                  <a:pt x="22470" y="3927"/>
                </a:lnTo>
                <a:lnTo>
                  <a:pt x="22452" y="3927"/>
                </a:lnTo>
                <a:lnTo>
                  <a:pt x="22434" y="3945"/>
                </a:lnTo>
                <a:lnTo>
                  <a:pt x="22443" y="3954"/>
                </a:lnTo>
                <a:lnTo>
                  <a:pt x="22443" y="3980"/>
                </a:lnTo>
                <a:lnTo>
                  <a:pt x="22425" y="3972"/>
                </a:lnTo>
                <a:lnTo>
                  <a:pt x="22417" y="3972"/>
                </a:lnTo>
                <a:lnTo>
                  <a:pt x="22417" y="3980"/>
                </a:lnTo>
                <a:lnTo>
                  <a:pt x="22408" y="3980"/>
                </a:lnTo>
                <a:lnTo>
                  <a:pt x="22408" y="3963"/>
                </a:lnTo>
                <a:lnTo>
                  <a:pt x="22408" y="3954"/>
                </a:lnTo>
                <a:lnTo>
                  <a:pt x="22408" y="3927"/>
                </a:lnTo>
                <a:lnTo>
                  <a:pt x="22417" y="3910"/>
                </a:lnTo>
                <a:lnTo>
                  <a:pt x="22417" y="3901"/>
                </a:lnTo>
                <a:lnTo>
                  <a:pt x="22417" y="3892"/>
                </a:lnTo>
                <a:lnTo>
                  <a:pt x="22408" y="3892"/>
                </a:lnTo>
                <a:lnTo>
                  <a:pt x="22399" y="3901"/>
                </a:lnTo>
                <a:lnTo>
                  <a:pt x="22373" y="3901"/>
                </a:lnTo>
                <a:lnTo>
                  <a:pt x="22346" y="3901"/>
                </a:lnTo>
                <a:lnTo>
                  <a:pt x="22311" y="3892"/>
                </a:lnTo>
                <a:lnTo>
                  <a:pt x="22302" y="3883"/>
                </a:lnTo>
                <a:lnTo>
                  <a:pt x="22293" y="3874"/>
                </a:lnTo>
                <a:lnTo>
                  <a:pt x="22302" y="3866"/>
                </a:lnTo>
                <a:lnTo>
                  <a:pt x="22320" y="3848"/>
                </a:lnTo>
                <a:lnTo>
                  <a:pt x="22337" y="3839"/>
                </a:lnTo>
                <a:lnTo>
                  <a:pt x="22364" y="3822"/>
                </a:lnTo>
                <a:lnTo>
                  <a:pt x="22381" y="3804"/>
                </a:lnTo>
                <a:lnTo>
                  <a:pt x="22390" y="3795"/>
                </a:lnTo>
                <a:lnTo>
                  <a:pt x="22417" y="3786"/>
                </a:lnTo>
                <a:lnTo>
                  <a:pt x="22425" y="3777"/>
                </a:lnTo>
                <a:lnTo>
                  <a:pt x="22443" y="3769"/>
                </a:lnTo>
                <a:lnTo>
                  <a:pt x="22452" y="3760"/>
                </a:lnTo>
                <a:lnTo>
                  <a:pt x="22470" y="3742"/>
                </a:lnTo>
                <a:lnTo>
                  <a:pt x="22478" y="3742"/>
                </a:lnTo>
                <a:lnTo>
                  <a:pt x="22505" y="3707"/>
                </a:lnTo>
                <a:lnTo>
                  <a:pt x="22514" y="3707"/>
                </a:lnTo>
                <a:lnTo>
                  <a:pt x="22514" y="3689"/>
                </a:lnTo>
                <a:lnTo>
                  <a:pt x="22549" y="3654"/>
                </a:lnTo>
                <a:lnTo>
                  <a:pt x="22575" y="3645"/>
                </a:lnTo>
                <a:lnTo>
                  <a:pt x="22584" y="3619"/>
                </a:lnTo>
                <a:lnTo>
                  <a:pt x="22611" y="3619"/>
                </a:lnTo>
                <a:lnTo>
                  <a:pt x="22611" y="3610"/>
                </a:lnTo>
                <a:lnTo>
                  <a:pt x="22620" y="3601"/>
                </a:lnTo>
                <a:lnTo>
                  <a:pt x="22637" y="3592"/>
                </a:lnTo>
                <a:lnTo>
                  <a:pt x="22646" y="3574"/>
                </a:lnTo>
                <a:lnTo>
                  <a:pt x="22681" y="3566"/>
                </a:lnTo>
                <a:lnTo>
                  <a:pt x="22681" y="3557"/>
                </a:lnTo>
                <a:lnTo>
                  <a:pt x="22699" y="3521"/>
                </a:lnTo>
                <a:lnTo>
                  <a:pt x="22708" y="3513"/>
                </a:lnTo>
                <a:lnTo>
                  <a:pt x="22717" y="3504"/>
                </a:lnTo>
                <a:lnTo>
                  <a:pt x="22743" y="3486"/>
                </a:lnTo>
                <a:lnTo>
                  <a:pt x="22770" y="3477"/>
                </a:lnTo>
                <a:lnTo>
                  <a:pt x="22778" y="3468"/>
                </a:lnTo>
                <a:lnTo>
                  <a:pt x="22796" y="3433"/>
                </a:lnTo>
                <a:lnTo>
                  <a:pt x="22822" y="3424"/>
                </a:lnTo>
                <a:lnTo>
                  <a:pt x="22840" y="3407"/>
                </a:lnTo>
                <a:lnTo>
                  <a:pt x="22884" y="3398"/>
                </a:lnTo>
                <a:lnTo>
                  <a:pt x="22911" y="3398"/>
                </a:lnTo>
                <a:lnTo>
                  <a:pt x="22928" y="3389"/>
                </a:lnTo>
                <a:lnTo>
                  <a:pt x="22955" y="3389"/>
                </a:lnTo>
                <a:lnTo>
                  <a:pt x="22981" y="3398"/>
                </a:lnTo>
                <a:lnTo>
                  <a:pt x="23061" y="3389"/>
                </a:lnTo>
                <a:lnTo>
                  <a:pt x="23069" y="3398"/>
                </a:lnTo>
                <a:lnTo>
                  <a:pt x="23078" y="3398"/>
                </a:lnTo>
                <a:lnTo>
                  <a:pt x="23087" y="3416"/>
                </a:lnTo>
                <a:lnTo>
                  <a:pt x="23096" y="3416"/>
                </a:lnTo>
                <a:lnTo>
                  <a:pt x="23114" y="3416"/>
                </a:lnTo>
                <a:lnTo>
                  <a:pt x="23122" y="3389"/>
                </a:lnTo>
                <a:lnTo>
                  <a:pt x="23131" y="3389"/>
                </a:lnTo>
                <a:lnTo>
                  <a:pt x="23149" y="3398"/>
                </a:lnTo>
                <a:lnTo>
                  <a:pt x="23167" y="3398"/>
                </a:lnTo>
                <a:lnTo>
                  <a:pt x="23202" y="3407"/>
                </a:lnTo>
                <a:lnTo>
                  <a:pt x="23211" y="3407"/>
                </a:lnTo>
                <a:lnTo>
                  <a:pt x="23228" y="3398"/>
                </a:lnTo>
                <a:lnTo>
                  <a:pt x="23255" y="3389"/>
                </a:lnTo>
                <a:lnTo>
                  <a:pt x="23272" y="3407"/>
                </a:lnTo>
                <a:lnTo>
                  <a:pt x="23290" y="3407"/>
                </a:lnTo>
                <a:lnTo>
                  <a:pt x="23308" y="3407"/>
                </a:lnTo>
                <a:lnTo>
                  <a:pt x="23308" y="3398"/>
                </a:lnTo>
                <a:lnTo>
                  <a:pt x="23299" y="3398"/>
                </a:lnTo>
                <a:lnTo>
                  <a:pt x="23290" y="3398"/>
                </a:lnTo>
                <a:lnTo>
                  <a:pt x="23290" y="3389"/>
                </a:lnTo>
                <a:lnTo>
                  <a:pt x="23299" y="3380"/>
                </a:lnTo>
                <a:lnTo>
                  <a:pt x="23308" y="3389"/>
                </a:lnTo>
                <a:lnTo>
                  <a:pt x="23317" y="3389"/>
                </a:lnTo>
                <a:lnTo>
                  <a:pt x="23325" y="3380"/>
                </a:lnTo>
                <a:lnTo>
                  <a:pt x="23317" y="3380"/>
                </a:lnTo>
                <a:lnTo>
                  <a:pt x="23317" y="3371"/>
                </a:lnTo>
                <a:lnTo>
                  <a:pt x="23334" y="3354"/>
                </a:lnTo>
                <a:lnTo>
                  <a:pt x="23343" y="3354"/>
                </a:lnTo>
                <a:lnTo>
                  <a:pt x="23361" y="3354"/>
                </a:lnTo>
                <a:lnTo>
                  <a:pt x="23396" y="3363"/>
                </a:lnTo>
                <a:lnTo>
                  <a:pt x="23405" y="3371"/>
                </a:lnTo>
                <a:lnTo>
                  <a:pt x="23414" y="3371"/>
                </a:lnTo>
                <a:lnTo>
                  <a:pt x="23431" y="3380"/>
                </a:lnTo>
                <a:lnTo>
                  <a:pt x="23422" y="3380"/>
                </a:lnTo>
                <a:lnTo>
                  <a:pt x="23431" y="3380"/>
                </a:lnTo>
                <a:lnTo>
                  <a:pt x="23440" y="3389"/>
                </a:lnTo>
                <a:lnTo>
                  <a:pt x="23449" y="3389"/>
                </a:lnTo>
                <a:lnTo>
                  <a:pt x="23449" y="3380"/>
                </a:lnTo>
                <a:lnTo>
                  <a:pt x="23458" y="3371"/>
                </a:lnTo>
                <a:lnTo>
                  <a:pt x="23467" y="3371"/>
                </a:lnTo>
                <a:lnTo>
                  <a:pt x="23484" y="3380"/>
                </a:lnTo>
                <a:lnTo>
                  <a:pt x="23493" y="3380"/>
                </a:lnTo>
                <a:lnTo>
                  <a:pt x="23519" y="3398"/>
                </a:lnTo>
                <a:lnTo>
                  <a:pt x="23528" y="3407"/>
                </a:lnTo>
                <a:lnTo>
                  <a:pt x="23537" y="3407"/>
                </a:lnTo>
                <a:lnTo>
                  <a:pt x="23546" y="3407"/>
                </a:lnTo>
                <a:lnTo>
                  <a:pt x="23546" y="3416"/>
                </a:lnTo>
                <a:lnTo>
                  <a:pt x="23528" y="3416"/>
                </a:lnTo>
                <a:lnTo>
                  <a:pt x="23511" y="3424"/>
                </a:lnTo>
                <a:lnTo>
                  <a:pt x="23493" y="3416"/>
                </a:lnTo>
                <a:lnTo>
                  <a:pt x="23467" y="3424"/>
                </a:lnTo>
                <a:lnTo>
                  <a:pt x="23484" y="3451"/>
                </a:lnTo>
                <a:lnTo>
                  <a:pt x="23511" y="3451"/>
                </a:lnTo>
                <a:lnTo>
                  <a:pt x="23537" y="3451"/>
                </a:lnTo>
                <a:lnTo>
                  <a:pt x="23546" y="3433"/>
                </a:lnTo>
                <a:lnTo>
                  <a:pt x="23555" y="3433"/>
                </a:lnTo>
                <a:lnTo>
                  <a:pt x="23564" y="3433"/>
                </a:lnTo>
                <a:lnTo>
                  <a:pt x="23572" y="3442"/>
                </a:lnTo>
                <a:lnTo>
                  <a:pt x="23590" y="3442"/>
                </a:lnTo>
                <a:lnTo>
                  <a:pt x="23599" y="3442"/>
                </a:lnTo>
                <a:lnTo>
                  <a:pt x="23608" y="3424"/>
                </a:lnTo>
                <a:lnTo>
                  <a:pt x="23616" y="3424"/>
                </a:lnTo>
                <a:lnTo>
                  <a:pt x="23625" y="3424"/>
                </a:lnTo>
                <a:lnTo>
                  <a:pt x="23634" y="3416"/>
                </a:lnTo>
                <a:lnTo>
                  <a:pt x="23652" y="3416"/>
                </a:lnTo>
                <a:lnTo>
                  <a:pt x="23669" y="3424"/>
                </a:lnTo>
                <a:lnTo>
                  <a:pt x="23678" y="3433"/>
                </a:lnTo>
                <a:lnTo>
                  <a:pt x="23696" y="3424"/>
                </a:lnTo>
                <a:lnTo>
                  <a:pt x="23705" y="3416"/>
                </a:lnTo>
                <a:lnTo>
                  <a:pt x="23714" y="3416"/>
                </a:lnTo>
                <a:lnTo>
                  <a:pt x="23731" y="3424"/>
                </a:lnTo>
                <a:lnTo>
                  <a:pt x="23740" y="3416"/>
                </a:lnTo>
                <a:lnTo>
                  <a:pt x="23749" y="3416"/>
                </a:lnTo>
                <a:lnTo>
                  <a:pt x="23766" y="3416"/>
                </a:lnTo>
                <a:lnTo>
                  <a:pt x="23758" y="3407"/>
                </a:lnTo>
                <a:lnTo>
                  <a:pt x="23766" y="3398"/>
                </a:lnTo>
                <a:lnTo>
                  <a:pt x="23749" y="3389"/>
                </a:lnTo>
                <a:lnTo>
                  <a:pt x="23722" y="3380"/>
                </a:lnTo>
                <a:lnTo>
                  <a:pt x="23705" y="3380"/>
                </a:lnTo>
                <a:lnTo>
                  <a:pt x="23696" y="3389"/>
                </a:lnTo>
                <a:lnTo>
                  <a:pt x="23696" y="3380"/>
                </a:lnTo>
                <a:lnTo>
                  <a:pt x="23687" y="3380"/>
                </a:lnTo>
                <a:lnTo>
                  <a:pt x="23696" y="3371"/>
                </a:lnTo>
                <a:lnTo>
                  <a:pt x="23696" y="3363"/>
                </a:lnTo>
                <a:lnTo>
                  <a:pt x="23696" y="3354"/>
                </a:lnTo>
                <a:lnTo>
                  <a:pt x="23696" y="3345"/>
                </a:lnTo>
                <a:lnTo>
                  <a:pt x="23705" y="3345"/>
                </a:lnTo>
                <a:lnTo>
                  <a:pt x="23714" y="3345"/>
                </a:lnTo>
                <a:lnTo>
                  <a:pt x="23722" y="3318"/>
                </a:lnTo>
                <a:lnTo>
                  <a:pt x="23749" y="3283"/>
                </a:lnTo>
                <a:lnTo>
                  <a:pt x="23784" y="3265"/>
                </a:lnTo>
                <a:lnTo>
                  <a:pt x="23802" y="3257"/>
                </a:lnTo>
                <a:lnTo>
                  <a:pt x="23811" y="3239"/>
                </a:lnTo>
                <a:lnTo>
                  <a:pt x="23828" y="3221"/>
                </a:lnTo>
                <a:lnTo>
                  <a:pt x="23846" y="3204"/>
                </a:lnTo>
                <a:lnTo>
                  <a:pt x="23864" y="3195"/>
                </a:lnTo>
                <a:lnTo>
                  <a:pt x="23872" y="3186"/>
                </a:lnTo>
                <a:lnTo>
                  <a:pt x="23872" y="3160"/>
                </a:lnTo>
                <a:lnTo>
                  <a:pt x="23881" y="3160"/>
                </a:lnTo>
                <a:lnTo>
                  <a:pt x="23890" y="3151"/>
                </a:lnTo>
                <a:lnTo>
                  <a:pt x="23908" y="3142"/>
                </a:lnTo>
                <a:lnTo>
                  <a:pt x="23925" y="3133"/>
                </a:lnTo>
                <a:lnTo>
                  <a:pt x="23934" y="3124"/>
                </a:lnTo>
                <a:lnTo>
                  <a:pt x="23961" y="3124"/>
                </a:lnTo>
                <a:lnTo>
                  <a:pt x="23978" y="3133"/>
                </a:lnTo>
                <a:lnTo>
                  <a:pt x="23996" y="3124"/>
                </a:lnTo>
                <a:lnTo>
                  <a:pt x="24013" y="3124"/>
                </a:lnTo>
                <a:lnTo>
                  <a:pt x="24031" y="3124"/>
                </a:lnTo>
                <a:lnTo>
                  <a:pt x="24049" y="3115"/>
                </a:lnTo>
                <a:lnTo>
                  <a:pt x="24058" y="3115"/>
                </a:lnTo>
                <a:lnTo>
                  <a:pt x="24066" y="3115"/>
                </a:lnTo>
                <a:lnTo>
                  <a:pt x="24075" y="3124"/>
                </a:lnTo>
                <a:lnTo>
                  <a:pt x="24084" y="3133"/>
                </a:lnTo>
                <a:lnTo>
                  <a:pt x="24102" y="3133"/>
                </a:lnTo>
                <a:lnTo>
                  <a:pt x="24128" y="3115"/>
                </a:lnTo>
                <a:lnTo>
                  <a:pt x="24137" y="3115"/>
                </a:lnTo>
                <a:lnTo>
                  <a:pt x="24146" y="3124"/>
                </a:lnTo>
                <a:lnTo>
                  <a:pt x="24137" y="3142"/>
                </a:lnTo>
                <a:lnTo>
                  <a:pt x="24128" y="3160"/>
                </a:lnTo>
                <a:lnTo>
                  <a:pt x="24111" y="3177"/>
                </a:lnTo>
                <a:lnTo>
                  <a:pt x="24111" y="3186"/>
                </a:lnTo>
                <a:lnTo>
                  <a:pt x="24111" y="3195"/>
                </a:lnTo>
                <a:lnTo>
                  <a:pt x="24111" y="3204"/>
                </a:lnTo>
                <a:lnTo>
                  <a:pt x="24111" y="3213"/>
                </a:lnTo>
                <a:lnTo>
                  <a:pt x="24102" y="3221"/>
                </a:lnTo>
                <a:lnTo>
                  <a:pt x="24111" y="3221"/>
                </a:lnTo>
                <a:lnTo>
                  <a:pt x="24119" y="3213"/>
                </a:lnTo>
                <a:lnTo>
                  <a:pt x="24128" y="3213"/>
                </a:lnTo>
                <a:lnTo>
                  <a:pt x="24137" y="3213"/>
                </a:lnTo>
                <a:lnTo>
                  <a:pt x="24146" y="3213"/>
                </a:lnTo>
                <a:lnTo>
                  <a:pt x="24137" y="3239"/>
                </a:lnTo>
                <a:lnTo>
                  <a:pt x="24137" y="3248"/>
                </a:lnTo>
                <a:lnTo>
                  <a:pt x="24128" y="3248"/>
                </a:lnTo>
                <a:lnTo>
                  <a:pt x="24128" y="3257"/>
                </a:lnTo>
                <a:lnTo>
                  <a:pt x="24137" y="3257"/>
                </a:lnTo>
                <a:lnTo>
                  <a:pt x="24146" y="3248"/>
                </a:lnTo>
                <a:lnTo>
                  <a:pt x="24155" y="3248"/>
                </a:lnTo>
                <a:lnTo>
                  <a:pt x="24172" y="3248"/>
                </a:lnTo>
                <a:lnTo>
                  <a:pt x="24190" y="3230"/>
                </a:lnTo>
                <a:lnTo>
                  <a:pt x="24199" y="3221"/>
                </a:lnTo>
                <a:lnTo>
                  <a:pt x="24278" y="3160"/>
                </a:lnTo>
                <a:lnTo>
                  <a:pt x="24296" y="3142"/>
                </a:lnTo>
                <a:lnTo>
                  <a:pt x="24305" y="3142"/>
                </a:lnTo>
                <a:lnTo>
                  <a:pt x="24313" y="3142"/>
                </a:lnTo>
                <a:lnTo>
                  <a:pt x="24322" y="3142"/>
                </a:lnTo>
                <a:lnTo>
                  <a:pt x="24322" y="3133"/>
                </a:lnTo>
                <a:lnTo>
                  <a:pt x="24331" y="3142"/>
                </a:lnTo>
                <a:lnTo>
                  <a:pt x="24331" y="3151"/>
                </a:lnTo>
                <a:lnTo>
                  <a:pt x="24340" y="3160"/>
                </a:lnTo>
                <a:lnTo>
                  <a:pt x="24340" y="3151"/>
                </a:lnTo>
                <a:lnTo>
                  <a:pt x="24349" y="3151"/>
                </a:lnTo>
                <a:lnTo>
                  <a:pt x="24358" y="3142"/>
                </a:lnTo>
                <a:lnTo>
                  <a:pt x="24358" y="3133"/>
                </a:lnTo>
                <a:lnTo>
                  <a:pt x="24340" y="3124"/>
                </a:lnTo>
                <a:lnTo>
                  <a:pt x="24340" y="3115"/>
                </a:lnTo>
                <a:lnTo>
                  <a:pt x="24349" y="3098"/>
                </a:lnTo>
                <a:lnTo>
                  <a:pt x="24349" y="3089"/>
                </a:lnTo>
                <a:lnTo>
                  <a:pt x="24349" y="3071"/>
                </a:lnTo>
                <a:lnTo>
                  <a:pt x="24358" y="3071"/>
                </a:lnTo>
                <a:lnTo>
                  <a:pt x="24358" y="3063"/>
                </a:lnTo>
                <a:lnTo>
                  <a:pt x="24358" y="3054"/>
                </a:lnTo>
                <a:lnTo>
                  <a:pt x="24358" y="3045"/>
                </a:lnTo>
                <a:lnTo>
                  <a:pt x="24366" y="3045"/>
                </a:lnTo>
                <a:lnTo>
                  <a:pt x="24428" y="3027"/>
                </a:lnTo>
                <a:lnTo>
                  <a:pt x="24446" y="3027"/>
                </a:lnTo>
                <a:lnTo>
                  <a:pt x="24455" y="3027"/>
                </a:lnTo>
                <a:lnTo>
                  <a:pt x="24472" y="3036"/>
                </a:lnTo>
                <a:lnTo>
                  <a:pt x="24490" y="3045"/>
                </a:lnTo>
                <a:lnTo>
                  <a:pt x="24516" y="3045"/>
                </a:lnTo>
                <a:lnTo>
                  <a:pt x="24516" y="3054"/>
                </a:lnTo>
                <a:lnTo>
                  <a:pt x="24508" y="3054"/>
                </a:lnTo>
                <a:lnTo>
                  <a:pt x="24499" y="3054"/>
                </a:lnTo>
                <a:lnTo>
                  <a:pt x="24499" y="3063"/>
                </a:lnTo>
                <a:lnTo>
                  <a:pt x="24499" y="3054"/>
                </a:lnTo>
                <a:lnTo>
                  <a:pt x="24481" y="3054"/>
                </a:lnTo>
                <a:lnTo>
                  <a:pt x="24463" y="3054"/>
                </a:lnTo>
                <a:lnTo>
                  <a:pt x="24455" y="3054"/>
                </a:lnTo>
                <a:lnTo>
                  <a:pt x="24437" y="3063"/>
                </a:lnTo>
                <a:lnTo>
                  <a:pt x="24428" y="3071"/>
                </a:lnTo>
                <a:lnTo>
                  <a:pt x="24419" y="3098"/>
                </a:lnTo>
                <a:lnTo>
                  <a:pt x="24419" y="3115"/>
                </a:lnTo>
                <a:lnTo>
                  <a:pt x="24410" y="3133"/>
                </a:lnTo>
                <a:lnTo>
                  <a:pt x="24402" y="3142"/>
                </a:lnTo>
                <a:lnTo>
                  <a:pt x="24402" y="3151"/>
                </a:lnTo>
                <a:lnTo>
                  <a:pt x="24402" y="3168"/>
                </a:lnTo>
                <a:lnTo>
                  <a:pt x="24410" y="3168"/>
                </a:lnTo>
                <a:lnTo>
                  <a:pt x="24410" y="3177"/>
                </a:lnTo>
                <a:lnTo>
                  <a:pt x="24402" y="3186"/>
                </a:lnTo>
                <a:lnTo>
                  <a:pt x="24384" y="3204"/>
                </a:lnTo>
                <a:lnTo>
                  <a:pt x="24375" y="3213"/>
                </a:lnTo>
                <a:lnTo>
                  <a:pt x="24393" y="3230"/>
                </a:lnTo>
                <a:lnTo>
                  <a:pt x="24384" y="3230"/>
                </a:lnTo>
                <a:lnTo>
                  <a:pt x="24375" y="3230"/>
                </a:lnTo>
                <a:lnTo>
                  <a:pt x="24366" y="3239"/>
                </a:lnTo>
                <a:lnTo>
                  <a:pt x="24340" y="3239"/>
                </a:lnTo>
                <a:lnTo>
                  <a:pt x="24313" y="3257"/>
                </a:lnTo>
                <a:lnTo>
                  <a:pt x="24287" y="3265"/>
                </a:lnTo>
                <a:lnTo>
                  <a:pt x="24269" y="3274"/>
                </a:lnTo>
                <a:lnTo>
                  <a:pt x="24269" y="3283"/>
                </a:lnTo>
                <a:lnTo>
                  <a:pt x="24252" y="3301"/>
                </a:lnTo>
                <a:lnTo>
                  <a:pt x="24243" y="3310"/>
                </a:lnTo>
                <a:lnTo>
                  <a:pt x="24225" y="3327"/>
                </a:lnTo>
                <a:lnTo>
                  <a:pt x="24208" y="3345"/>
                </a:lnTo>
                <a:lnTo>
                  <a:pt x="24181" y="3371"/>
                </a:lnTo>
                <a:lnTo>
                  <a:pt x="24172" y="3371"/>
                </a:lnTo>
                <a:lnTo>
                  <a:pt x="24155" y="3380"/>
                </a:lnTo>
                <a:lnTo>
                  <a:pt x="24146" y="3398"/>
                </a:lnTo>
                <a:lnTo>
                  <a:pt x="24111" y="3424"/>
                </a:lnTo>
                <a:lnTo>
                  <a:pt x="24084" y="3460"/>
                </a:lnTo>
                <a:lnTo>
                  <a:pt x="24075" y="3468"/>
                </a:lnTo>
                <a:lnTo>
                  <a:pt x="24066" y="3477"/>
                </a:lnTo>
                <a:lnTo>
                  <a:pt x="24058" y="3486"/>
                </a:lnTo>
                <a:lnTo>
                  <a:pt x="24049" y="3495"/>
                </a:lnTo>
                <a:lnTo>
                  <a:pt x="24022" y="3513"/>
                </a:lnTo>
                <a:lnTo>
                  <a:pt x="24005" y="3530"/>
                </a:lnTo>
                <a:lnTo>
                  <a:pt x="23996" y="3539"/>
                </a:lnTo>
                <a:lnTo>
                  <a:pt x="23987" y="3539"/>
                </a:lnTo>
                <a:lnTo>
                  <a:pt x="23969" y="3548"/>
                </a:lnTo>
                <a:lnTo>
                  <a:pt x="23943" y="3539"/>
                </a:lnTo>
                <a:lnTo>
                  <a:pt x="23934" y="3566"/>
                </a:lnTo>
                <a:lnTo>
                  <a:pt x="23916" y="3566"/>
                </a:lnTo>
                <a:lnTo>
                  <a:pt x="23899" y="3566"/>
                </a:lnTo>
                <a:lnTo>
                  <a:pt x="23890" y="3566"/>
                </a:lnTo>
                <a:lnTo>
                  <a:pt x="23881" y="3566"/>
                </a:lnTo>
                <a:lnTo>
                  <a:pt x="23881" y="3574"/>
                </a:lnTo>
                <a:lnTo>
                  <a:pt x="23890" y="3583"/>
                </a:lnTo>
                <a:lnTo>
                  <a:pt x="23899" y="3592"/>
                </a:lnTo>
                <a:lnTo>
                  <a:pt x="23899" y="3601"/>
                </a:lnTo>
                <a:lnTo>
                  <a:pt x="23890" y="3619"/>
                </a:lnTo>
                <a:lnTo>
                  <a:pt x="23881" y="3636"/>
                </a:lnTo>
                <a:lnTo>
                  <a:pt x="23864" y="3645"/>
                </a:lnTo>
                <a:lnTo>
                  <a:pt x="23828" y="3671"/>
                </a:lnTo>
                <a:lnTo>
                  <a:pt x="23828" y="3680"/>
                </a:lnTo>
                <a:lnTo>
                  <a:pt x="23819" y="3680"/>
                </a:lnTo>
                <a:lnTo>
                  <a:pt x="23802" y="3751"/>
                </a:lnTo>
                <a:lnTo>
                  <a:pt x="23802" y="3777"/>
                </a:lnTo>
                <a:lnTo>
                  <a:pt x="23793" y="3822"/>
                </a:lnTo>
                <a:lnTo>
                  <a:pt x="23793" y="3839"/>
                </a:lnTo>
                <a:lnTo>
                  <a:pt x="23793" y="3874"/>
                </a:lnTo>
                <a:lnTo>
                  <a:pt x="23802" y="3910"/>
                </a:lnTo>
                <a:lnTo>
                  <a:pt x="23819" y="3963"/>
                </a:lnTo>
                <a:lnTo>
                  <a:pt x="23819" y="3989"/>
                </a:lnTo>
                <a:lnTo>
                  <a:pt x="23828" y="4060"/>
                </a:lnTo>
                <a:lnTo>
                  <a:pt x="23828" y="4069"/>
                </a:lnTo>
                <a:lnTo>
                  <a:pt x="23837" y="4086"/>
                </a:lnTo>
                <a:lnTo>
                  <a:pt x="23837" y="4095"/>
                </a:lnTo>
                <a:lnTo>
                  <a:pt x="23855" y="4104"/>
                </a:lnTo>
                <a:lnTo>
                  <a:pt x="23855" y="4122"/>
                </a:lnTo>
                <a:lnTo>
                  <a:pt x="23864" y="4166"/>
                </a:lnTo>
                <a:lnTo>
                  <a:pt x="23864" y="4210"/>
                </a:lnTo>
                <a:lnTo>
                  <a:pt x="23864" y="4219"/>
                </a:lnTo>
                <a:lnTo>
                  <a:pt x="23864" y="4227"/>
                </a:lnTo>
                <a:lnTo>
                  <a:pt x="23872" y="4236"/>
                </a:lnTo>
                <a:lnTo>
                  <a:pt x="23872" y="4245"/>
                </a:lnTo>
                <a:lnTo>
                  <a:pt x="23881" y="4254"/>
                </a:lnTo>
                <a:lnTo>
                  <a:pt x="23881" y="4263"/>
                </a:lnTo>
                <a:lnTo>
                  <a:pt x="23890" y="4254"/>
                </a:lnTo>
                <a:lnTo>
                  <a:pt x="23916" y="4236"/>
                </a:lnTo>
                <a:lnTo>
                  <a:pt x="23934" y="4219"/>
                </a:lnTo>
                <a:lnTo>
                  <a:pt x="23934" y="4210"/>
                </a:lnTo>
                <a:lnTo>
                  <a:pt x="23943" y="4201"/>
                </a:lnTo>
                <a:lnTo>
                  <a:pt x="23961" y="4201"/>
                </a:lnTo>
                <a:lnTo>
                  <a:pt x="23978" y="4175"/>
                </a:lnTo>
                <a:lnTo>
                  <a:pt x="23996" y="4148"/>
                </a:lnTo>
                <a:lnTo>
                  <a:pt x="24005" y="4130"/>
                </a:lnTo>
                <a:lnTo>
                  <a:pt x="24005" y="4122"/>
                </a:lnTo>
                <a:lnTo>
                  <a:pt x="24005" y="4113"/>
                </a:lnTo>
                <a:lnTo>
                  <a:pt x="24005" y="4095"/>
                </a:lnTo>
                <a:lnTo>
                  <a:pt x="24013" y="4086"/>
                </a:lnTo>
                <a:lnTo>
                  <a:pt x="24013" y="4069"/>
                </a:lnTo>
                <a:lnTo>
                  <a:pt x="24005" y="4060"/>
                </a:lnTo>
                <a:lnTo>
                  <a:pt x="24013" y="4051"/>
                </a:lnTo>
                <a:lnTo>
                  <a:pt x="24022" y="4060"/>
                </a:lnTo>
                <a:lnTo>
                  <a:pt x="24022" y="4069"/>
                </a:lnTo>
                <a:lnTo>
                  <a:pt x="24040" y="4051"/>
                </a:lnTo>
                <a:lnTo>
                  <a:pt x="24058" y="4051"/>
                </a:lnTo>
                <a:lnTo>
                  <a:pt x="24084" y="4033"/>
                </a:lnTo>
                <a:lnTo>
                  <a:pt x="24102" y="4033"/>
                </a:lnTo>
                <a:lnTo>
                  <a:pt x="24111" y="4051"/>
                </a:lnTo>
                <a:lnTo>
                  <a:pt x="24119" y="4042"/>
                </a:lnTo>
                <a:lnTo>
                  <a:pt x="24119" y="4033"/>
                </a:lnTo>
                <a:lnTo>
                  <a:pt x="24111" y="4024"/>
                </a:lnTo>
                <a:lnTo>
                  <a:pt x="24111" y="4016"/>
                </a:lnTo>
                <a:lnTo>
                  <a:pt x="24119" y="4007"/>
                </a:lnTo>
                <a:lnTo>
                  <a:pt x="24111" y="3998"/>
                </a:lnTo>
                <a:lnTo>
                  <a:pt x="24111" y="3989"/>
                </a:lnTo>
                <a:lnTo>
                  <a:pt x="24111" y="3980"/>
                </a:lnTo>
                <a:lnTo>
                  <a:pt x="24111" y="3963"/>
                </a:lnTo>
                <a:lnTo>
                  <a:pt x="24119" y="3945"/>
                </a:lnTo>
                <a:lnTo>
                  <a:pt x="24128" y="3936"/>
                </a:lnTo>
                <a:lnTo>
                  <a:pt x="24137" y="3927"/>
                </a:lnTo>
                <a:lnTo>
                  <a:pt x="24155" y="3919"/>
                </a:lnTo>
                <a:lnTo>
                  <a:pt x="24172" y="3901"/>
                </a:lnTo>
                <a:lnTo>
                  <a:pt x="24190" y="3901"/>
                </a:lnTo>
                <a:lnTo>
                  <a:pt x="24199" y="3901"/>
                </a:lnTo>
                <a:lnTo>
                  <a:pt x="24216" y="3910"/>
                </a:lnTo>
                <a:lnTo>
                  <a:pt x="24234" y="3910"/>
                </a:lnTo>
                <a:lnTo>
                  <a:pt x="24243" y="3901"/>
                </a:lnTo>
                <a:lnTo>
                  <a:pt x="24261" y="3892"/>
                </a:lnTo>
                <a:lnTo>
                  <a:pt x="24269" y="3883"/>
                </a:lnTo>
                <a:lnTo>
                  <a:pt x="24269" y="3866"/>
                </a:lnTo>
                <a:lnTo>
                  <a:pt x="24269" y="3857"/>
                </a:lnTo>
                <a:lnTo>
                  <a:pt x="24252" y="3839"/>
                </a:lnTo>
                <a:lnTo>
                  <a:pt x="24243" y="3822"/>
                </a:lnTo>
                <a:lnTo>
                  <a:pt x="24243" y="3804"/>
                </a:lnTo>
                <a:lnTo>
                  <a:pt x="24252" y="3786"/>
                </a:lnTo>
                <a:lnTo>
                  <a:pt x="24261" y="3769"/>
                </a:lnTo>
                <a:lnTo>
                  <a:pt x="24269" y="3742"/>
                </a:lnTo>
                <a:lnTo>
                  <a:pt x="24278" y="3742"/>
                </a:lnTo>
                <a:lnTo>
                  <a:pt x="24287" y="3733"/>
                </a:lnTo>
                <a:lnTo>
                  <a:pt x="24296" y="3733"/>
                </a:lnTo>
                <a:lnTo>
                  <a:pt x="24305" y="3724"/>
                </a:lnTo>
                <a:lnTo>
                  <a:pt x="24305" y="3716"/>
                </a:lnTo>
                <a:lnTo>
                  <a:pt x="24305" y="3707"/>
                </a:lnTo>
                <a:lnTo>
                  <a:pt x="24313" y="3707"/>
                </a:lnTo>
                <a:lnTo>
                  <a:pt x="24331" y="3707"/>
                </a:lnTo>
                <a:lnTo>
                  <a:pt x="24331" y="3698"/>
                </a:lnTo>
                <a:lnTo>
                  <a:pt x="24340" y="3698"/>
                </a:lnTo>
                <a:lnTo>
                  <a:pt x="24340" y="3707"/>
                </a:lnTo>
                <a:lnTo>
                  <a:pt x="24331" y="3716"/>
                </a:lnTo>
                <a:lnTo>
                  <a:pt x="24313" y="3724"/>
                </a:lnTo>
                <a:lnTo>
                  <a:pt x="24313" y="3733"/>
                </a:lnTo>
                <a:lnTo>
                  <a:pt x="24331" y="3751"/>
                </a:lnTo>
                <a:lnTo>
                  <a:pt x="24340" y="3751"/>
                </a:lnTo>
                <a:lnTo>
                  <a:pt x="24349" y="3742"/>
                </a:lnTo>
                <a:lnTo>
                  <a:pt x="24358" y="3733"/>
                </a:lnTo>
                <a:lnTo>
                  <a:pt x="24366" y="3733"/>
                </a:lnTo>
                <a:lnTo>
                  <a:pt x="24358" y="3707"/>
                </a:lnTo>
                <a:lnTo>
                  <a:pt x="24358" y="3698"/>
                </a:lnTo>
                <a:lnTo>
                  <a:pt x="24358" y="3680"/>
                </a:lnTo>
                <a:lnTo>
                  <a:pt x="24349" y="3680"/>
                </a:lnTo>
                <a:lnTo>
                  <a:pt x="24340" y="3680"/>
                </a:lnTo>
                <a:lnTo>
                  <a:pt x="24331" y="3680"/>
                </a:lnTo>
                <a:lnTo>
                  <a:pt x="24331" y="3671"/>
                </a:lnTo>
                <a:lnTo>
                  <a:pt x="24322" y="3671"/>
                </a:lnTo>
                <a:lnTo>
                  <a:pt x="24322" y="3663"/>
                </a:lnTo>
                <a:lnTo>
                  <a:pt x="24322" y="3645"/>
                </a:lnTo>
                <a:lnTo>
                  <a:pt x="24322" y="3636"/>
                </a:lnTo>
                <a:lnTo>
                  <a:pt x="24322" y="3627"/>
                </a:lnTo>
                <a:lnTo>
                  <a:pt x="24322" y="3619"/>
                </a:lnTo>
                <a:lnTo>
                  <a:pt x="24322" y="3610"/>
                </a:lnTo>
                <a:lnTo>
                  <a:pt x="24340" y="3601"/>
                </a:lnTo>
                <a:lnTo>
                  <a:pt x="24349" y="3592"/>
                </a:lnTo>
                <a:lnTo>
                  <a:pt x="24349" y="3583"/>
                </a:lnTo>
                <a:lnTo>
                  <a:pt x="24358" y="3574"/>
                </a:lnTo>
                <a:lnTo>
                  <a:pt x="24358" y="3566"/>
                </a:lnTo>
                <a:lnTo>
                  <a:pt x="24349" y="3566"/>
                </a:lnTo>
                <a:lnTo>
                  <a:pt x="24322" y="3548"/>
                </a:lnTo>
                <a:lnTo>
                  <a:pt x="24313" y="3548"/>
                </a:lnTo>
                <a:lnTo>
                  <a:pt x="24305" y="3557"/>
                </a:lnTo>
                <a:lnTo>
                  <a:pt x="24296" y="3566"/>
                </a:lnTo>
                <a:lnTo>
                  <a:pt x="24296" y="3574"/>
                </a:lnTo>
                <a:lnTo>
                  <a:pt x="24296" y="3566"/>
                </a:lnTo>
                <a:lnTo>
                  <a:pt x="24278" y="3566"/>
                </a:lnTo>
                <a:lnTo>
                  <a:pt x="24269" y="3557"/>
                </a:lnTo>
                <a:lnTo>
                  <a:pt x="24269" y="3548"/>
                </a:lnTo>
                <a:lnTo>
                  <a:pt x="24261" y="3539"/>
                </a:lnTo>
                <a:lnTo>
                  <a:pt x="24269" y="3513"/>
                </a:lnTo>
                <a:lnTo>
                  <a:pt x="24278" y="3495"/>
                </a:lnTo>
                <a:lnTo>
                  <a:pt x="24296" y="3468"/>
                </a:lnTo>
                <a:lnTo>
                  <a:pt x="24313" y="3460"/>
                </a:lnTo>
                <a:lnTo>
                  <a:pt x="24331" y="3442"/>
                </a:lnTo>
                <a:lnTo>
                  <a:pt x="24340" y="3442"/>
                </a:lnTo>
                <a:lnTo>
                  <a:pt x="24340" y="3433"/>
                </a:lnTo>
                <a:lnTo>
                  <a:pt x="24331" y="3424"/>
                </a:lnTo>
                <a:lnTo>
                  <a:pt x="24340" y="3424"/>
                </a:lnTo>
                <a:lnTo>
                  <a:pt x="24349" y="3424"/>
                </a:lnTo>
                <a:lnTo>
                  <a:pt x="24358" y="3407"/>
                </a:lnTo>
                <a:lnTo>
                  <a:pt x="24358" y="3380"/>
                </a:lnTo>
                <a:lnTo>
                  <a:pt x="24366" y="3363"/>
                </a:lnTo>
                <a:lnTo>
                  <a:pt x="24366" y="3354"/>
                </a:lnTo>
                <a:lnTo>
                  <a:pt x="24366" y="3345"/>
                </a:lnTo>
                <a:lnTo>
                  <a:pt x="24375" y="3336"/>
                </a:lnTo>
                <a:lnTo>
                  <a:pt x="24384" y="3336"/>
                </a:lnTo>
                <a:lnTo>
                  <a:pt x="24393" y="3327"/>
                </a:lnTo>
                <a:lnTo>
                  <a:pt x="24402" y="3327"/>
                </a:lnTo>
                <a:lnTo>
                  <a:pt x="24410" y="3327"/>
                </a:lnTo>
                <a:lnTo>
                  <a:pt x="24419" y="3327"/>
                </a:lnTo>
                <a:lnTo>
                  <a:pt x="24419" y="3336"/>
                </a:lnTo>
                <a:lnTo>
                  <a:pt x="24428" y="3327"/>
                </a:lnTo>
                <a:lnTo>
                  <a:pt x="24437" y="3318"/>
                </a:lnTo>
                <a:lnTo>
                  <a:pt x="24446" y="3318"/>
                </a:lnTo>
                <a:lnTo>
                  <a:pt x="24455" y="3318"/>
                </a:lnTo>
                <a:lnTo>
                  <a:pt x="24463" y="3327"/>
                </a:lnTo>
                <a:lnTo>
                  <a:pt x="24472" y="3345"/>
                </a:lnTo>
                <a:lnTo>
                  <a:pt x="24481" y="3345"/>
                </a:lnTo>
                <a:lnTo>
                  <a:pt x="24490" y="3345"/>
                </a:lnTo>
                <a:lnTo>
                  <a:pt x="24490" y="3336"/>
                </a:lnTo>
                <a:lnTo>
                  <a:pt x="24490" y="3318"/>
                </a:lnTo>
                <a:lnTo>
                  <a:pt x="24499" y="3318"/>
                </a:lnTo>
                <a:lnTo>
                  <a:pt x="24508" y="3310"/>
                </a:lnTo>
                <a:lnTo>
                  <a:pt x="24516" y="3310"/>
                </a:lnTo>
                <a:lnTo>
                  <a:pt x="24525" y="3301"/>
                </a:lnTo>
                <a:lnTo>
                  <a:pt x="24552" y="3292"/>
                </a:lnTo>
                <a:lnTo>
                  <a:pt x="24569" y="3274"/>
                </a:lnTo>
                <a:lnTo>
                  <a:pt x="24587" y="3274"/>
                </a:lnTo>
                <a:lnTo>
                  <a:pt x="24578" y="3283"/>
                </a:lnTo>
                <a:lnTo>
                  <a:pt x="24578" y="3292"/>
                </a:lnTo>
                <a:lnTo>
                  <a:pt x="24578" y="3310"/>
                </a:lnTo>
                <a:lnTo>
                  <a:pt x="24569" y="3318"/>
                </a:lnTo>
                <a:lnTo>
                  <a:pt x="24569" y="3327"/>
                </a:lnTo>
                <a:lnTo>
                  <a:pt x="24569" y="3336"/>
                </a:lnTo>
                <a:lnTo>
                  <a:pt x="24569" y="3345"/>
                </a:lnTo>
                <a:lnTo>
                  <a:pt x="24578" y="3345"/>
                </a:lnTo>
                <a:lnTo>
                  <a:pt x="24587" y="3345"/>
                </a:lnTo>
                <a:lnTo>
                  <a:pt x="24596" y="3336"/>
                </a:lnTo>
                <a:lnTo>
                  <a:pt x="24631" y="3292"/>
                </a:lnTo>
                <a:lnTo>
                  <a:pt x="24649" y="3283"/>
                </a:lnTo>
                <a:lnTo>
                  <a:pt x="24675" y="3274"/>
                </a:lnTo>
                <a:lnTo>
                  <a:pt x="24684" y="3274"/>
                </a:lnTo>
                <a:lnTo>
                  <a:pt x="24719" y="3265"/>
                </a:lnTo>
                <a:lnTo>
                  <a:pt x="24737" y="3265"/>
                </a:lnTo>
                <a:lnTo>
                  <a:pt x="24755" y="3265"/>
                </a:lnTo>
                <a:lnTo>
                  <a:pt x="24763" y="3265"/>
                </a:lnTo>
                <a:lnTo>
                  <a:pt x="24799" y="3265"/>
                </a:lnTo>
                <a:lnTo>
                  <a:pt x="24825" y="3283"/>
                </a:lnTo>
                <a:lnTo>
                  <a:pt x="24843" y="3301"/>
                </a:lnTo>
                <a:lnTo>
                  <a:pt x="24843" y="3310"/>
                </a:lnTo>
                <a:lnTo>
                  <a:pt x="24852" y="3318"/>
                </a:lnTo>
                <a:lnTo>
                  <a:pt x="24860" y="3327"/>
                </a:lnTo>
                <a:lnTo>
                  <a:pt x="24878" y="3327"/>
                </a:lnTo>
                <a:lnTo>
                  <a:pt x="24887" y="3327"/>
                </a:lnTo>
                <a:lnTo>
                  <a:pt x="24887" y="3318"/>
                </a:lnTo>
                <a:lnTo>
                  <a:pt x="24887" y="3301"/>
                </a:lnTo>
                <a:lnTo>
                  <a:pt x="24896" y="3292"/>
                </a:lnTo>
                <a:lnTo>
                  <a:pt x="24896" y="3283"/>
                </a:lnTo>
                <a:lnTo>
                  <a:pt x="24913" y="3274"/>
                </a:lnTo>
                <a:lnTo>
                  <a:pt x="24922" y="3274"/>
                </a:lnTo>
                <a:lnTo>
                  <a:pt x="24966" y="3248"/>
                </a:lnTo>
                <a:lnTo>
                  <a:pt x="24984" y="3230"/>
                </a:lnTo>
                <a:lnTo>
                  <a:pt x="24984" y="3239"/>
                </a:lnTo>
                <a:lnTo>
                  <a:pt x="24993" y="3230"/>
                </a:lnTo>
                <a:lnTo>
                  <a:pt x="25002" y="3230"/>
                </a:lnTo>
                <a:lnTo>
                  <a:pt x="25019" y="3221"/>
                </a:lnTo>
                <a:lnTo>
                  <a:pt x="25028" y="3213"/>
                </a:lnTo>
                <a:lnTo>
                  <a:pt x="25028" y="3204"/>
                </a:lnTo>
                <a:lnTo>
                  <a:pt x="25028" y="3195"/>
                </a:lnTo>
                <a:lnTo>
                  <a:pt x="25037" y="3195"/>
                </a:lnTo>
                <a:lnTo>
                  <a:pt x="25046" y="3195"/>
                </a:lnTo>
                <a:lnTo>
                  <a:pt x="25055" y="3186"/>
                </a:lnTo>
                <a:lnTo>
                  <a:pt x="25063" y="3186"/>
                </a:lnTo>
                <a:lnTo>
                  <a:pt x="25063" y="3177"/>
                </a:lnTo>
                <a:lnTo>
                  <a:pt x="25063" y="3168"/>
                </a:lnTo>
                <a:lnTo>
                  <a:pt x="25081" y="3168"/>
                </a:lnTo>
                <a:lnTo>
                  <a:pt x="25099" y="3151"/>
                </a:lnTo>
                <a:lnTo>
                  <a:pt x="25116" y="3133"/>
                </a:lnTo>
                <a:lnTo>
                  <a:pt x="25134" y="3142"/>
                </a:lnTo>
                <a:lnTo>
                  <a:pt x="25160" y="3124"/>
                </a:lnTo>
                <a:lnTo>
                  <a:pt x="25169" y="3124"/>
                </a:lnTo>
                <a:lnTo>
                  <a:pt x="25187" y="3124"/>
                </a:lnTo>
                <a:lnTo>
                  <a:pt x="25196" y="3115"/>
                </a:lnTo>
                <a:lnTo>
                  <a:pt x="25196" y="3107"/>
                </a:lnTo>
                <a:lnTo>
                  <a:pt x="25205" y="3115"/>
                </a:lnTo>
                <a:lnTo>
                  <a:pt x="25231" y="3098"/>
                </a:lnTo>
                <a:lnTo>
                  <a:pt x="25240" y="3089"/>
                </a:lnTo>
                <a:lnTo>
                  <a:pt x="25249" y="3089"/>
                </a:lnTo>
                <a:lnTo>
                  <a:pt x="25257" y="3089"/>
                </a:lnTo>
                <a:lnTo>
                  <a:pt x="25266" y="3080"/>
                </a:lnTo>
                <a:lnTo>
                  <a:pt x="25319" y="3063"/>
                </a:lnTo>
                <a:lnTo>
                  <a:pt x="25328" y="3054"/>
                </a:lnTo>
                <a:lnTo>
                  <a:pt x="25346" y="3045"/>
                </a:lnTo>
                <a:lnTo>
                  <a:pt x="25363" y="3045"/>
                </a:lnTo>
                <a:lnTo>
                  <a:pt x="25381" y="3036"/>
                </a:lnTo>
                <a:lnTo>
                  <a:pt x="25372" y="3036"/>
                </a:lnTo>
                <a:lnTo>
                  <a:pt x="25363" y="3027"/>
                </a:lnTo>
                <a:lnTo>
                  <a:pt x="25363" y="3018"/>
                </a:lnTo>
                <a:lnTo>
                  <a:pt x="25372" y="3018"/>
                </a:lnTo>
                <a:lnTo>
                  <a:pt x="25381" y="3018"/>
                </a:lnTo>
                <a:lnTo>
                  <a:pt x="25390" y="3018"/>
                </a:lnTo>
                <a:lnTo>
                  <a:pt x="25399" y="3018"/>
                </a:lnTo>
                <a:lnTo>
                  <a:pt x="25390" y="3027"/>
                </a:lnTo>
                <a:lnTo>
                  <a:pt x="25390" y="3036"/>
                </a:lnTo>
                <a:lnTo>
                  <a:pt x="25416" y="3036"/>
                </a:lnTo>
                <a:lnTo>
                  <a:pt x="25443" y="3045"/>
                </a:lnTo>
                <a:lnTo>
                  <a:pt x="25513" y="3063"/>
                </a:lnTo>
                <a:lnTo>
                  <a:pt x="25522" y="3071"/>
                </a:lnTo>
                <a:lnTo>
                  <a:pt x="25522" y="3063"/>
                </a:lnTo>
                <a:lnTo>
                  <a:pt x="25531" y="3054"/>
                </a:lnTo>
                <a:lnTo>
                  <a:pt x="25540" y="3045"/>
                </a:lnTo>
                <a:lnTo>
                  <a:pt x="25549" y="3036"/>
                </a:lnTo>
                <a:lnTo>
                  <a:pt x="25557" y="3027"/>
                </a:lnTo>
                <a:lnTo>
                  <a:pt x="25557" y="3018"/>
                </a:lnTo>
                <a:lnTo>
                  <a:pt x="25549" y="3010"/>
                </a:lnTo>
                <a:lnTo>
                  <a:pt x="25540" y="3001"/>
                </a:lnTo>
                <a:lnTo>
                  <a:pt x="25531" y="2992"/>
                </a:lnTo>
                <a:lnTo>
                  <a:pt x="25540" y="2983"/>
                </a:lnTo>
                <a:lnTo>
                  <a:pt x="25549" y="2983"/>
                </a:lnTo>
                <a:lnTo>
                  <a:pt x="25540" y="2974"/>
                </a:lnTo>
                <a:lnTo>
                  <a:pt x="25540" y="2965"/>
                </a:lnTo>
                <a:lnTo>
                  <a:pt x="25513" y="2957"/>
                </a:lnTo>
                <a:lnTo>
                  <a:pt x="25513" y="2948"/>
                </a:lnTo>
                <a:lnTo>
                  <a:pt x="25496" y="2930"/>
                </a:lnTo>
                <a:lnTo>
                  <a:pt x="25496" y="2939"/>
                </a:lnTo>
                <a:lnTo>
                  <a:pt x="25496" y="2948"/>
                </a:lnTo>
                <a:lnTo>
                  <a:pt x="25496" y="2939"/>
                </a:lnTo>
                <a:lnTo>
                  <a:pt x="25487" y="2939"/>
                </a:lnTo>
                <a:lnTo>
                  <a:pt x="25496" y="2930"/>
                </a:lnTo>
                <a:lnTo>
                  <a:pt x="25487" y="2921"/>
                </a:lnTo>
                <a:lnTo>
                  <a:pt x="25478" y="2921"/>
                </a:lnTo>
                <a:lnTo>
                  <a:pt x="25487" y="2912"/>
                </a:lnTo>
                <a:lnTo>
                  <a:pt x="25496" y="2912"/>
                </a:lnTo>
                <a:lnTo>
                  <a:pt x="25496" y="2895"/>
                </a:lnTo>
                <a:lnTo>
                  <a:pt x="25487" y="2877"/>
                </a:lnTo>
                <a:lnTo>
                  <a:pt x="25478" y="2877"/>
                </a:lnTo>
                <a:lnTo>
                  <a:pt x="25478" y="2868"/>
                </a:lnTo>
                <a:lnTo>
                  <a:pt x="25478" y="2860"/>
                </a:lnTo>
                <a:lnTo>
                  <a:pt x="25469" y="2842"/>
                </a:lnTo>
                <a:lnTo>
                  <a:pt x="25460" y="2833"/>
                </a:lnTo>
                <a:lnTo>
                  <a:pt x="25452" y="2833"/>
                </a:lnTo>
                <a:lnTo>
                  <a:pt x="25452" y="2842"/>
                </a:lnTo>
                <a:lnTo>
                  <a:pt x="25443" y="2851"/>
                </a:lnTo>
                <a:lnTo>
                  <a:pt x="25434" y="2851"/>
                </a:lnTo>
                <a:lnTo>
                  <a:pt x="25416" y="2833"/>
                </a:lnTo>
                <a:lnTo>
                  <a:pt x="25399" y="2824"/>
                </a:lnTo>
                <a:lnTo>
                  <a:pt x="25399" y="2807"/>
                </a:lnTo>
                <a:lnTo>
                  <a:pt x="25399" y="2789"/>
                </a:lnTo>
                <a:lnTo>
                  <a:pt x="25399" y="2780"/>
                </a:lnTo>
                <a:lnTo>
                  <a:pt x="25372" y="2789"/>
                </a:lnTo>
                <a:lnTo>
                  <a:pt x="25354" y="2798"/>
                </a:lnTo>
                <a:lnTo>
                  <a:pt x="25346" y="2798"/>
                </a:lnTo>
                <a:lnTo>
                  <a:pt x="25328" y="2789"/>
                </a:lnTo>
                <a:lnTo>
                  <a:pt x="25302" y="2807"/>
                </a:lnTo>
                <a:lnTo>
                  <a:pt x="25310" y="2798"/>
                </a:lnTo>
                <a:lnTo>
                  <a:pt x="25319" y="2798"/>
                </a:lnTo>
                <a:lnTo>
                  <a:pt x="25319" y="2789"/>
                </a:lnTo>
                <a:lnTo>
                  <a:pt x="25319" y="2780"/>
                </a:lnTo>
                <a:lnTo>
                  <a:pt x="25310" y="2771"/>
                </a:lnTo>
                <a:lnTo>
                  <a:pt x="25302" y="2762"/>
                </a:lnTo>
                <a:lnTo>
                  <a:pt x="25293" y="2771"/>
                </a:lnTo>
                <a:lnTo>
                  <a:pt x="25284" y="2771"/>
                </a:lnTo>
                <a:lnTo>
                  <a:pt x="25275" y="2780"/>
                </a:lnTo>
                <a:lnTo>
                  <a:pt x="25249" y="2789"/>
                </a:lnTo>
                <a:lnTo>
                  <a:pt x="25231" y="2789"/>
                </a:lnTo>
                <a:lnTo>
                  <a:pt x="25196" y="2789"/>
                </a:lnTo>
                <a:lnTo>
                  <a:pt x="25187" y="2789"/>
                </a:lnTo>
                <a:lnTo>
                  <a:pt x="25231" y="2780"/>
                </a:lnTo>
                <a:lnTo>
                  <a:pt x="25249" y="2780"/>
                </a:lnTo>
                <a:lnTo>
                  <a:pt x="25275" y="2771"/>
                </a:lnTo>
                <a:lnTo>
                  <a:pt x="25302" y="2762"/>
                </a:lnTo>
                <a:lnTo>
                  <a:pt x="25328" y="2771"/>
                </a:lnTo>
                <a:lnTo>
                  <a:pt x="25337" y="2771"/>
                </a:lnTo>
                <a:lnTo>
                  <a:pt x="25354" y="2771"/>
                </a:lnTo>
                <a:lnTo>
                  <a:pt x="25372" y="2780"/>
                </a:lnTo>
                <a:lnTo>
                  <a:pt x="25381" y="2780"/>
                </a:lnTo>
                <a:lnTo>
                  <a:pt x="25381" y="2771"/>
                </a:lnTo>
                <a:lnTo>
                  <a:pt x="25381" y="2762"/>
                </a:lnTo>
                <a:lnTo>
                  <a:pt x="25372" y="2754"/>
                </a:lnTo>
                <a:lnTo>
                  <a:pt x="25363" y="2754"/>
                </a:lnTo>
                <a:lnTo>
                  <a:pt x="25346" y="2754"/>
                </a:lnTo>
                <a:lnTo>
                  <a:pt x="25328" y="2754"/>
                </a:lnTo>
                <a:lnTo>
                  <a:pt x="25319" y="2745"/>
                </a:lnTo>
                <a:lnTo>
                  <a:pt x="25328" y="2745"/>
                </a:lnTo>
                <a:lnTo>
                  <a:pt x="25337" y="2754"/>
                </a:lnTo>
                <a:lnTo>
                  <a:pt x="25363" y="2745"/>
                </a:lnTo>
                <a:lnTo>
                  <a:pt x="25381" y="2754"/>
                </a:lnTo>
                <a:lnTo>
                  <a:pt x="25390" y="2762"/>
                </a:lnTo>
                <a:lnTo>
                  <a:pt x="25407" y="2780"/>
                </a:lnTo>
                <a:lnTo>
                  <a:pt x="25425" y="2789"/>
                </a:lnTo>
                <a:lnTo>
                  <a:pt x="25460" y="2798"/>
                </a:lnTo>
                <a:lnTo>
                  <a:pt x="25478" y="2798"/>
                </a:lnTo>
                <a:lnTo>
                  <a:pt x="25496" y="2798"/>
                </a:lnTo>
                <a:lnTo>
                  <a:pt x="25522" y="2780"/>
                </a:lnTo>
                <a:lnTo>
                  <a:pt x="25549" y="2780"/>
                </a:lnTo>
                <a:lnTo>
                  <a:pt x="25566" y="2762"/>
                </a:lnTo>
                <a:lnTo>
                  <a:pt x="25575" y="2754"/>
                </a:lnTo>
                <a:lnTo>
                  <a:pt x="25593" y="2745"/>
                </a:lnTo>
                <a:lnTo>
                  <a:pt x="25610" y="2736"/>
                </a:lnTo>
                <a:lnTo>
                  <a:pt x="25619" y="2727"/>
                </a:lnTo>
                <a:lnTo>
                  <a:pt x="25628" y="2709"/>
                </a:lnTo>
                <a:lnTo>
                  <a:pt x="25628" y="2701"/>
                </a:lnTo>
                <a:lnTo>
                  <a:pt x="25637" y="2692"/>
                </a:lnTo>
                <a:lnTo>
                  <a:pt x="25637" y="2683"/>
                </a:lnTo>
                <a:lnTo>
                  <a:pt x="25637" y="2674"/>
                </a:lnTo>
                <a:lnTo>
                  <a:pt x="25628" y="2674"/>
                </a:lnTo>
                <a:lnTo>
                  <a:pt x="25619" y="2665"/>
                </a:lnTo>
                <a:lnTo>
                  <a:pt x="25610" y="2657"/>
                </a:lnTo>
                <a:lnTo>
                  <a:pt x="25602" y="2648"/>
                </a:lnTo>
                <a:lnTo>
                  <a:pt x="25602" y="2630"/>
                </a:lnTo>
                <a:lnTo>
                  <a:pt x="25610" y="2621"/>
                </a:lnTo>
                <a:lnTo>
                  <a:pt x="25610" y="2612"/>
                </a:lnTo>
                <a:lnTo>
                  <a:pt x="25619" y="2621"/>
                </a:lnTo>
                <a:lnTo>
                  <a:pt x="25628" y="2612"/>
                </a:lnTo>
                <a:lnTo>
                  <a:pt x="25637" y="2612"/>
                </a:lnTo>
                <a:lnTo>
                  <a:pt x="25637" y="2604"/>
                </a:lnTo>
                <a:lnTo>
                  <a:pt x="25637" y="2595"/>
                </a:lnTo>
                <a:lnTo>
                  <a:pt x="25646" y="2595"/>
                </a:lnTo>
                <a:lnTo>
                  <a:pt x="25654" y="2586"/>
                </a:lnTo>
                <a:lnTo>
                  <a:pt x="25654" y="2595"/>
                </a:lnTo>
                <a:lnTo>
                  <a:pt x="25654" y="2604"/>
                </a:lnTo>
                <a:lnTo>
                  <a:pt x="25663" y="2612"/>
                </a:lnTo>
                <a:lnTo>
                  <a:pt x="25672" y="2612"/>
                </a:lnTo>
                <a:lnTo>
                  <a:pt x="25681" y="2604"/>
                </a:lnTo>
                <a:lnTo>
                  <a:pt x="25690" y="2595"/>
                </a:lnTo>
                <a:lnTo>
                  <a:pt x="25699" y="2586"/>
                </a:lnTo>
                <a:lnTo>
                  <a:pt x="25699" y="2595"/>
                </a:lnTo>
                <a:lnTo>
                  <a:pt x="25690" y="2612"/>
                </a:lnTo>
                <a:lnTo>
                  <a:pt x="25681" y="2621"/>
                </a:lnTo>
                <a:lnTo>
                  <a:pt x="25681" y="2630"/>
                </a:lnTo>
                <a:lnTo>
                  <a:pt x="25672" y="2630"/>
                </a:lnTo>
                <a:lnTo>
                  <a:pt x="25663" y="2630"/>
                </a:lnTo>
                <a:lnTo>
                  <a:pt x="25672" y="2639"/>
                </a:lnTo>
                <a:lnTo>
                  <a:pt x="25681" y="2648"/>
                </a:lnTo>
                <a:lnTo>
                  <a:pt x="25690" y="2657"/>
                </a:lnTo>
                <a:lnTo>
                  <a:pt x="25699" y="2665"/>
                </a:lnTo>
                <a:lnTo>
                  <a:pt x="25699" y="2674"/>
                </a:lnTo>
                <a:lnTo>
                  <a:pt x="25699" y="2683"/>
                </a:lnTo>
                <a:lnTo>
                  <a:pt x="25699" y="2692"/>
                </a:lnTo>
                <a:lnTo>
                  <a:pt x="25707" y="2692"/>
                </a:lnTo>
                <a:lnTo>
                  <a:pt x="25716" y="2701"/>
                </a:lnTo>
                <a:lnTo>
                  <a:pt x="25760" y="2692"/>
                </a:lnTo>
                <a:lnTo>
                  <a:pt x="25769" y="2692"/>
                </a:lnTo>
                <a:lnTo>
                  <a:pt x="25796" y="2683"/>
                </a:lnTo>
                <a:lnTo>
                  <a:pt x="25804" y="2683"/>
                </a:lnTo>
                <a:lnTo>
                  <a:pt x="25813" y="2683"/>
                </a:lnTo>
                <a:lnTo>
                  <a:pt x="25840" y="2692"/>
                </a:lnTo>
                <a:lnTo>
                  <a:pt x="25875" y="2701"/>
                </a:lnTo>
                <a:lnTo>
                  <a:pt x="25884" y="2709"/>
                </a:lnTo>
                <a:lnTo>
                  <a:pt x="25893" y="2727"/>
                </a:lnTo>
                <a:lnTo>
                  <a:pt x="25893" y="2745"/>
                </a:lnTo>
                <a:lnTo>
                  <a:pt x="25893" y="2754"/>
                </a:lnTo>
                <a:lnTo>
                  <a:pt x="25901" y="2762"/>
                </a:lnTo>
                <a:lnTo>
                  <a:pt x="25919" y="2771"/>
                </a:lnTo>
                <a:lnTo>
                  <a:pt x="25928" y="2780"/>
                </a:lnTo>
                <a:lnTo>
                  <a:pt x="25937" y="2780"/>
                </a:lnTo>
                <a:lnTo>
                  <a:pt x="25946" y="2780"/>
                </a:lnTo>
                <a:lnTo>
                  <a:pt x="25954" y="2780"/>
                </a:lnTo>
                <a:lnTo>
                  <a:pt x="25972" y="2780"/>
                </a:lnTo>
                <a:lnTo>
                  <a:pt x="25990" y="2789"/>
                </a:lnTo>
                <a:lnTo>
                  <a:pt x="26007" y="2798"/>
                </a:lnTo>
                <a:lnTo>
                  <a:pt x="26016" y="2807"/>
                </a:lnTo>
                <a:lnTo>
                  <a:pt x="26034" y="2824"/>
                </a:lnTo>
                <a:lnTo>
                  <a:pt x="26051" y="2833"/>
                </a:lnTo>
                <a:lnTo>
                  <a:pt x="26060" y="2833"/>
                </a:lnTo>
                <a:lnTo>
                  <a:pt x="26069" y="2824"/>
                </a:lnTo>
                <a:lnTo>
                  <a:pt x="26078" y="2815"/>
                </a:lnTo>
                <a:lnTo>
                  <a:pt x="26078" y="2807"/>
                </a:lnTo>
                <a:lnTo>
                  <a:pt x="26078" y="2815"/>
                </a:lnTo>
                <a:lnTo>
                  <a:pt x="26078" y="2824"/>
                </a:lnTo>
                <a:lnTo>
                  <a:pt x="26078" y="2833"/>
                </a:lnTo>
                <a:lnTo>
                  <a:pt x="26087" y="2842"/>
                </a:lnTo>
                <a:lnTo>
                  <a:pt x="26096" y="2842"/>
                </a:lnTo>
                <a:lnTo>
                  <a:pt x="26104" y="2842"/>
                </a:lnTo>
                <a:lnTo>
                  <a:pt x="26104" y="2833"/>
                </a:lnTo>
                <a:lnTo>
                  <a:pt x="26113" y="2833"/>
                </a:lnTo>
                <a:lnTo>
                  <a:pt x="26104" y="2815"/>
                </a:lnTo>
                <a:lnTo>
                  <a:pt x="26113" y="2815"/>
                </a:lnTo>
                <a:lnTo>
                  <a:pt x="26122" y="2815"/>
                </a:lnTo>
                <a:lnTo>
                  <a:pt x="26122" y="2824"/>
                </a:lnTo>
                <a:lnTo>
                  <a:pt x="26149" y="2824"/>
                </a:lnTo>
                <a:lnTo>
                  <a:pt x="26149" y="2815"/>
                </a:lnTo>
                <a:lnTo>
                  <a:pt x="26140" y="2807"/>
                </a:lnTo>
                <a:lnTo>
                  <a:pt x="26131" y="2807"/>
                </a:lnTo>
                <a:lnTo>
                  <a:pt x="26122" y="2798"/>
                </a:lnTo>
                <a:lnTo>
                  <a:pt x="26113" y="2798"/>
                </a:lnTo>
                <a:lnTo>
                  <a:pt x="26104" y="2789"/>
                </a:lnTo>
                <a:lnTo>
                  <a:pt x="26113" y="2789"/>
                </a:lnTo>
                <a:lnTo>
                  <a:pt x="26113" y="2780"/>
                </a:lnTo>
                <a:lnTo>
                  <a:pt x="26122" y="2780"/>
                </a:lnTo>
                <a:lnTo>
                  <a:pt x="26113" y="2771"/>
                </a:lnTo>
                <a:lnTo>
                  <a:pt x="26104" y="2771"/>
                </a:lnTo>
                <a:lnTo>
                  <a:pt x="26096" y="2780"/>
                </a:lnTo>
                <a:lnTo>
                  <a:pt x="26096" y="2771"/>
                </a:lnTo>
                <a:lnTo>
                  <a:pt x="26104" y="2771"/>
                </a:lnTo>
                <a:lnTo>
                  <a:pt x="26113" y="2771"/>
                </a:lnTo>
                <a:lnTo>
                  <a:pt x="26122" y="2771"/>
                </a:lnTo>
                <a:lnTo>
                  <a:pt x="26131" y="2762"/>
                </a:lnTo>
                <a:lnTo>
                  <a:pt x="26149" y="2762"/>
                </a:lnTo>
                <a:lnTo>
                  <a:pt x="26157" y="2754"/>
                </a:lnTo>
                <a:lnTo>
                  <a:pt x="26157" y="2745"/>
                </a:lnTo>
                <a:lnTo>
                  <a:pt x="26157" y="2736"/>
                </a:lnTo>
                <a:lnTo>
                  <a:pt x="26157" y="2727"/>
                </a:lnTo>
                <a:lnTo>
                  <a:pt x="26149" y="2727"/>
                </a:lnTo>
                <a:lnTo>
                  <a:pt x="26140" y="2727"/>
                </a:lnTo>
                <a:lnTo>
                  <a:pt x="26131" y="2727"/>
                </a:lnTo>
                <a:lnTo>
                  <a:pt x="26157" y="2718"/>
                </a:lnTo>
                <a:lnTo>
                  <a:pt x="26157" y="2701"/>
                </a:lnTo>
                <a:lnTo>
                  <a:pt x="26149" y="2701"/>
                </a:lnTo>
                <a:lnTo>
                  <a:pt x="26149" y="2692"/>
                </a:lnTo>
                <a:lnTo>
                  <a:pt x="26140" y="2683"/>
                </a:lnTo>
                <a:lnTo>
                  <a:pt x="26122" y="2674"/>
                </a:lnTo>
                <a:lnTo>
                  <a:pt x="26131" y="2674"/>
                </a:lnTo>
                <a:lnTo>
                  <a:pt x="26149" y="2674"/>
                </a:lnTo>
                <a:lnTo>
                  <a:pt x="26149" y="2683"/>
                </a:lnTo>
                <a:lnTo>
                  <a:pt x="26157" y="2683"/>
                </a:lnTo>
                <a:lnTo>
                  <a:pt x="26166" y="2683"/>
                </a:lnTo>
                <a:close/>
                <a:moveTo>
                  <a:pt x="16382" y="5181"/>
                </a:moveTo>
                <a:lnTo>
                  <a:pt x="16373" y="5189"/>
                </a:lnTo>
                <a:lnTo>
                  <a:pt x="16364" y="5189"/>
                </a:lnTo>
                <a:lnTo>
                  <a:pt x="16356" y="5189"/>
                </a:lnTo>
                <a:lnTo>
                  <a:pt x="16347" y="5189"/>
                </a:lnTo>
                <a:lnTo>
                  <a:pt x="16347" y="5198"/>
                </a:lnTo>
                <a:lnTo>
                  <a:pt x="16356" y="5198"/>
                </a:lnTo>
                <a:lnTo>
                  <a:pt x="16347" y="5198"/>
                </a:lnTo>
                <a:lnTo>
                  <a:pt x="16338" y="5198"/>
                </a:lnTo>
                <a:lnTo>
                  <a:pt x="16329" y="5198"/>
                </a:lnTo>
                <a:lnTo>
                  <a:pt x="16320" y="5207"/>
                </a:lnTo>
                <a:lnTo>
                  <a:pt x="16312" y="5207"/>
                </a:lnTo>
                <a:lnTo>
                  <a:pt x="16303" y="5198"/>
                </a:lnTo>
                <a:lnTo>
                  <a:pt x="16294" y="5189"/>
                </a:lnTo>
                <a:lnTo>
                  <a:pt x="16285" y="5189"/>
                </a:lnTo>
                <a:lnTo>
                  <a:pt x="16276" y="5189"/>
                </a:lnTo>
                <a:lnTo>
                  <a:pt x="16267" y="5189"/>
                </a:lnTo>
                <a:lnTo>
                  <a:pt x="16259" y="5181"/>
                </a:lnTo>
                <a:lnTo>
                  <a:pt x="16250" y="5181"/>
                </a:lnTo>
                <a:lnTo>
                  <a:pt x="16250" y="5172"/>
                </a:lnTo>
                <a:lnTo>
                  <a:pt x="16241" y="5189"/>
                </a:lnTo>
                <a:lnTo>
                  <a:pt x="16241" y="5198"/>
                </a:lnTo>
                <a:lnTo>
                  <a:pt x="16241" y="5216"/>
                </a:lnTo>
                <a:lnTo>
                  <a:pt x="16232" y="5225"/>
                </a:lnTo>
                <a:lnTo>
                  <a:pt x="16232" y="5242"/>
                </a:lnTo>
                <a:lnTo>
                  <a:pt x="16241" y="5260"/>
                </a:lnTo>
                <a:lnTo>
                  <a:pt x="16241" y="5269"/>
                </a:lnTo>
                <a:lnTo>
                  <a:pt x="16250" y="5278"/>
                </a:lnTo>
                <a:lnTo>
                  <a:pt x="16259" y="5278"/>
                </a:lnTo>
                <a:lnTo>
                  <a:pt x="16250" y="5269"/>
                </a:lnTo>
                <a:lnTo>
                  <a:pt x="16250" y="5260"/>
                </a:lnTo>
                <a:lnTo>
                  <a:pt x="16259" y="5260"/>
                </a:lnTo>
                <a:lnTo>
                  <a:pt x="16276" y="5269"/>
                </a:lnTo>
                <a:lnTo>
                  <a:pt x="16285" y="5269"/>
                </a:lnTo>
                <a:lnTo>
                  <a:pt x="16285" y="5278"/>
                </a:lnTo>
                <a:lnTo>
                  <a:pt x="16285" y="5287"/>
                </a:lnTo>
                <a:lnTo>
                  <a:pt x="16294" y="5295"/>
                </a:lnTo>
                <a:lnTo>
                  <a:pt x="16294" y="5304"/>
                </a:lnTo>
                <a:lnTo>
                  <a:pt x="16285" y="5304"/>
                </a:lnTo>
                <a:lnTo>
                  <a:pt x="16276" y="5295"/>
                </a:lnTo>
                <a:lnTo>
                  <a:pt x="16267" y="5295"/>
                </a:lnTo>
                <a:lnTo>
                  <a:pt x="16259" y="5313"/>
                </a:lnTo>
                <a:lnTo>
                  <a:pt x="16267" y="5322"/>
                </a:lnTo>
                <a:lnTo>
                  <a:pt x="16276" y="5322"/>
                </a:lnTo>
                <a:lnTo>
                  <a:pt x="16285" y="5322"/>
                </a:lnTo>
                <a:lnTo>
                  <a:pt x="16294" y="5322"/>
                </a:lnTo>
                <a:lnTo>
                  <a:pt x="16294" y="5331"/>
                </a:lnTo>
                <a:lnTo>
                  <a:pt x="16303" y="5331"/>
                </a:lnTo>
                <a:lnTo>
                  <a:pt x="16303" y="5340"/>
                </a:lnTo>
                <a:lnTo>
                  <a:pt x="16312" y="5348"/>
                </a:lnTo>
                <a:lnTo>
                  <a:pt x="16320" y="5348"/>
                </a:lnTo>
                <a:lnTo>
                  <a:pt x="16320" y="5357"/>
                </a:lnTo>
                <a:lnTo>
                  <a:pt x="16320" y="5366"/>
                </a:lnTo>
                <a:lnTo>
                  <a:pt x="16312" y="5384"/>
                </a:lnTo>
                <a:lnTo>
                  <a:pt x="16312" y="5392"/>
                </a:lnTo>
                <a:lnTo>
                  <a:pt x="16312" y="5401"/>
                </a:lnTo>
                <a:lnTo>
                  <a:pt x="16312" y="5410"/>
                </a:lnTo>
                <a:lnTo>
                  <a:pt x="16312" y="5428"/>
                </a:lnTo>
                <a:lnTo>
                  <a:pt x="16312" y="5437"/>
                </a:lnTo>
                <a:lnTo>
                  <a:pt x="16312" y="5463"/>
                </a:lnTo>
                <a:lnTo>
                  <a:pt x="16320" y="5481"/>
                </a:lnTo>
                <a:lnTo>
                  <a:pt x="16320" y="5490"/>
                </a:lnTo>
                <a:lnTo>
                  <a:pt x="16320" y="5498"/>
                </a:lnTo>
                <a:lnTo>
                  <a:pt x="16329" y="5525"/>
                </a:lnTo>
                <a:lnTo>
                  <a:pt x="16329" y="5534"/>
                </a:lnTo>
                <a:lnTo>
                  <a:pt x="16320" y="5534"/>
                </a:lnTo>
                <a:lnTo>
                  <a:pt x="16312" y="5534"/>
                </a:lnTo>
                <a:lnTo>
                  <a:pt x="16303" y="5534"/>
                </a:lnTo>
                <a:lnTo>
                  <a:pt x="16312" y="5525"/>
                </a:lnTo>
                <a:lnTo>
                  <a:pt x="16320" y="5525"/>
                </a:lnTo>
                <a:lnTo>
                  <a:pt x="16312" y="5525"/>
                </a:lnTo>
                <a:lnTo>
                  <a:pt x="16276" y="5525"/>
                </a:lnTo>
                <a:lnTo>
                  <a:pt x="16197" y="5551"/>
                </a:lnTo>
                <a:lnTo>
                  <a:pt x="16162" y="5551"/>
                </a:lnTo>
                <a:lnTo>
                  <a:pt x="16117" y="5543"/>
                </a:lnTo>
                <a:lnTo>
                  <a:pt x="16100" y="5534"/>
                </a:lnTo>
                <a:lnTo>
                  <a:pt x="16073" y="5516"/>
                </a:lnTo>
                <a:lnTo>
                  <a:pt x="16056" y="5507"/>
                </a:lnTo>
                <a:lnTo>
                  <a:pt x="16047" y="5490"/>
                </a:lnTo>
                <a:lnTo>
                  <a:pt x="16047" y="5481"/>
                </a:lnTo>
                <a:lnTo>
                  <a:pt x="16038" y="5481"/>
                </a:lnTo>
                <a:lnTo>
                  <a:pt x="16029" y="5481"/>
                </a:lnTo>
                <a:lnTo>
                  <a:pt x="16012" y="5481"/>
                </a:lnTo>
                <a:lnTo>
                  <a:pt x="15994" y="5472"/>
                </a:lnTo>
                <a:lnTo>
                  <a:pt x="15985" y="5472"/>
                </a:lnTo>
                <a:lnTo>
                  <a:pt x="15967" y="5463"/>
                </a:lnTo>
                <a:lnTo>
                  <a:pt x="15959" y="5454"/>
                </a:lnTo>
                <a:lnTo>
                  <a:pt x="15959" y="5445"/>
                </a:lnTo>
                <a:lnTo>
                  <a:pt x="15950" y="5428"/>
                </a:lnTo>
                <a:lnTo>
                  <a:pt x="15950" y="5419"/>
                </a:lnTo>
                <a:lnTo>
                  <a:pt x="15950" y="5401"/>
                </a:lnTo>
                <a:lnTo>
                  <a:pt x="15950" y="5392"/>
                </a:lnTo>
                <a:lnTo>
                  <a:pt x="15950" y="5366"/>
                </a:lnTo>
                <a:lnTo>
                  <a:pt x="15950" y="5357"/>
                </a:lnTo>
                <a:lnTo>
                  <a:pt x="15950" y="5348"/>
                </a:lnTo>
                <a:lnTo>
                  <a:pt x="15959" y="5340"/>
                </a:lnTo>
                <a:lnTo>
                  <a:pt x="15967" y="5340"/>
                </a:lnTo>
                <a:lnTo>
                  <a:pt x="15967" y="5348"/>
                </a:lnTo>
                <a:lnTo>
                  <a:pt x="15976" y="5340"/>
                </a:lnTo>
                <a:lnTo>
                  <a:pt x="15976" y="5322"/>
                </a:lnTo>
                <a:lnTo>
                  <a:pt x="15985" y="5322"/>
                </a:lnTo>
                <a:lnTo>
                  <a:pt x="15985" y="5313"/>
                </a:lnTo>
                <a:lnTo>
                  <a:pt x="15985" y="5304"/>
                </a:lnTo>
                <a:lnTo>
                  <a:pt x="15985" y="5295"/>
                </a:lnTo>
                <a:lnTo>
                  <a:pt x="15985" y="5278"/>
                </a:lnTo>
                <a:lnTo>
                  <a:pt x="15994" y="5251"/>
                </a:lnTo>
                <a:lnTo>
                  <a:pt x="16003" y="5242"/>
                </a:lnTo>
                <a:lnTo>
                  <a:pt x="16012" y="5242"/>
                </a:lnTo>
                <a:lnTo>
                  <a:pt x="16020" y="5234"/>
                </a:lnTo>
                <a:lnTo>
                  <a:pt x="16029" y="5234"/>
                </a:lnTo>
                <a:lnTo>
                  <a:pt x="16047" y="5234"/>
                </a:lnTo>
                <a:lnTo>
                  <a:pt x="16056" y="5234"/>
                </a:lnTo>
                <a:lnTo>
                  <a:pt x="16056" y="5225"/>
                </a:lnTo>
                <a:lnTo>
                  <a:pt x="16047" y="5225"/>
                </a:lnTo>
                <a:lnTo>
                  <a:pt x="16047" y="5216"/>
                </a:lnTo>
                <a:lnTo>
                  <a:pt x="16038" y="5216"/>
                </a:lnTo>
                <a:lnTo>
                  <a:pt x="16029" y="5207"/>
                </a:lnTo>
                <a:lnTo>
                  <a:pt x="16020" y="5207"/>
                </a:lnTo>
                <a:lnTo>
                  <a:pt x="16012" y="5207"/>
                </a:lnTo>
                <a:lnTo>
                  <a:pt x="16003" y="5198"/>
                </a:lnTo>
                <a:lnTo>
                  <a:pt x="15994" y="5189"/>
                </a:lnTo>
                <a:lnTo>
                  <a:pt x="15976" y="5172"/>
                </a:lnTo>
                <a:lnTo>
                  <a:pt x="15967" y="5163"/>
                </a:lnTo>
                <a:lnTo>
                  <a:pt x="15967" y="5154"/>
                </a:lnTo>
                <a:lnTo>
                  <a:pt x="15967" y="5145"/>
                </a:lnTo>
                <a:lnTo>
                  <a:pt x="15959" y="5145"/>
                </a:lnTo>
                <a:lnTo>
                  <a:pt x="15950" y="5119"/>
                </a:lnTo>
                <a:lnTo>
                  <a:pt x="15932" y="5101"/>
                </a:lnTo>
                <a:lnTo>
                  <a:pt x="15923" y="5101"/>
                </a:lnTo>
                <a:lnTo>
                  <a:pt x="15923" y="5092"/>
                </a:lnTo>
                <a:lnTo>
                  <a:pt x="15915" y="5092"/>
                </a:lnTo>
                <a:lnTo>
                  <a:pt x="15906" y="5084"/>
                </a:lnTo>
                <a:lnTo>
                  <a:pt x="15906" y="5075"/>
                </a:lnTo>
                <a:lnTo>
                  <a:pt x="15888" y="5057"/>
                </a:lnTo>
                <a:lnTo>
                  <a:pt x="15870" y="5031"/>
                </a:lnTo>
                <a:lnTo>
                  <a:pt x="15862" y="5031"/>
                </a:lnTo>
                <a:lnTo>
                  <a:pt x="15862" y="5013"/>
                </a:lnTo>
                <a:lnTo>
                  <a:pt x="15862" y="5004"/>
                </a:lnTo>
                <a:lnTo>
                  <a:pt x="15853" y="5004"/>
                </a:lnTo>
                <a:lnTo>
                  <a:pt x="15844" y="4995"/>
                </a:lnTo>
                <a:lnTo>
                  <a:pt x="15853" y="4978"/>
                </a:lnTo>
                <a:lnTo>
                  <a:pt x="15844" y="4960"/>
                </a:lnTo>
                <a:lnTo>
                  <a:pt x="15853" y="4951"/>
                </a:lnTo>
                <a:lnTo>
                  <a:pt x="15853" y="4934"/>
                </a:lnTo>
                <a:lnTo>
                  <a:pt x="15862" y="4925"/>
                </a:lnTo>
                <a:lnTo>
                  <a:pt x="15862" y="4916"/>
                </a:lnTo>
                <a:lnTo>
                  <a:pt x="15853" y="4925"/>
                </a:lnTo>
                <a:lnTo>
                  <a:pt x="15844" y="4951"/>
                </a:lnTo>
                <a:lnTo>
                  <a:pt x="15844" y="4925"/>
                </a:lnTo>
                <a:lnTo>
                  <a:pt x="15835" y="4907"/>
                </a:lnTo>
                <a:lnTo>
                  <a:pt x="15835" y="4898"/>
                </a:lnTo>
                <a:lnTo>
                  <a:pt x="15826" y="4889"/>
                </a:lnTo>
                <a:lnTo>
                  <a:pt x="15818" y="4889"/>
                </a:lnTo>
                <a:lnTo>
                  <a:pt x="15818" y="4881"/>
                </a:lnTo>
                <a:lnTo>
                  <a:pt x="15809" y="4872"/>
                </a:lnTo>
                <a:lnTo>
                  <a:pt x="15791" y="4872"/>
                </a:lnTo>
                <a:lnTo>
                  <a:pt x="15791" y="4863"/>
                </a:lnTo>
                <a:lnTo>
                  <a:pt x="15791" y="4854"/>
                </a:lnTo>
                <a:lnTo>
                  <a:pt x="15791" y="4845"/>
                </a:lnTo>
                <a:lnTo>
                  <a:pt x="15800" y="4845"/>
                </a:lnTo>
                <a:lnTo>
                  <a:pt x="15809" y="4836"/>
                </a:lnTo>
                <a:lnTo>
                  <a:pt x="15809" y="4828"/>
                </a:lnTo>
                <a:lnTo>
                  <a:pt x="15818" y="4836"/>
                </a:lnTo>
                <a:lnTo>
                  <a:pt x="15818" y="4828"/>
                </a:lnTo>
                <a:lnTo>
                  <a:pt x="15826" y="4819"/>
                </a:lnTo>
                <a:lnTo>
                  <a:pt x="15835" y="4801"/>
                </a:lnTo>
                <a:lnTo>
                  <a:pt x="15844" y="4792"/>
                </a:lnTo>
                <a:lnTo>
                  <a:pt x="15844" y="4784"/>
                </a:lnTo>
                <a:lnTo>
                  <a:pt x="15844" y="4775"/>
                </a:lnTo>
                <a:lnTo>
                  <a:pt x="15853" y="4775"/>
                </a:lnTo>
                <a:lnTo>
                  <a:pt x="15853" y="4766"/>
                </a:lnTo>
                <a:lnTo>
                  <a:pt x="15844" y="4757"/>
                </a:lnTo>
                <a:lnTo>
                  <a:pt x="15853" y="4757"/>
                </a:lnTo>
                <a:lnTo>
                  <a:pt x="15862" y="4766"/>
                </a:lnTo>
                <a:lnTo>
                  <a:pt x="15862" y="4757"/>
                </a:lnTo>
                <a:lnTo>
                  <a:pt x="15870" y="4757"/>
                </a:lnTo>
                <a:lnTo>
                  <a:pt x="15888" y="4757"/>
                </a:lnTo>
                <a:lnTo>
                  <a:pt x="15897" y="4748"/>
                </a:lnTo>
                <a:lnTo>
                  <a:pt x="15906" y="4748"/>
                </a:lnTo>
                <a:lnTo>
                  <a:pt x="15923" y="4731"/>
                </a:lnTo>
                <a:lnTo>
                  <a:pt x="15932" y="4731"/>
                </a:lnTo>
                <a:lnTo>
                  <a:pt x="15932" y="4739"/>
                </a:lnTo>
                <a:lnTo>
                  <a:pt x="15941" y="4739"/>
                </a:lnTo>
                <a:lnTo>
                  <a:pt x="15941" y="4731"/>
                </a:lnTo>
                <a:lnTo>
                  <a:pt x="15932" y="4722"/>
                </a:lnTo>
                <a:lnTo>
                  <a:pt x="15941" y="4722"/>
                </a:lnTo>
                <a:lnTo>
                  <a:pt x="15967" y="4713"/>
                </a:lnTo>
                <a:lnTo>
                  <a:pt x="15967" y="4704"/>
                </a:lnTo>
                <a:lnTo>
                  <a:pt x="15976" y="4704"/>
                </a:lnTo>
                <a:lnTo>
                  <a:pt x="15976" y="4695"/>
                </a:lnTo>
                <a:lnTo>
                  <a:pt x="15976" y="4686"/>
                </a:lnTo>
                <a:lnTo>
                  <a:pt x="15985" y="4686"/>
                </a:lnTo>
                <a:lnTo>
                  <a:pt x="15985" y="4678"/>
                </a:lnTo>
                <a:lnTo>
                  <a:pt x="15994" y="4678"/>
                </a:lnTo>
                <a:lnTo>
                  <a:pt x="16003" y="4678"/>
                </a:lnTo>
                <a:lnTo>
                  <a:pt x="16012" y="4678"/>
                </a:lnTo>
                <a:lnTo>
                  <a:pt x="16020" y="4669"/>
                </a:lnTo>
                <a:lnTo>
                  <a:pt x="16029" y="4669"/>
                </a:lnTo>
                <a:lnTo>
                  <a:pt x="16038" y="4660"/>
                </a:lnTo>
                <a:lnTo>
                  <a:pt x="16056" y="4651"/>
                </a:lnTo>
                <a:lnTo>
                  <a:pt x="16065" y="4642"/>
                </a:lnTo>
                <a:lnTo>
                  <a:pt x="16073" y="4651"/>
                </a:lnTo>
                <a:lnTo>
                  <a:pt x="16073" y="4642"/>
                </a:lnTo>
                <a:lnTo>
                  <a:pt x="16082" y="4642"/>
                </a:lnTo>
                <a:lnTo>
                  <a:pt x="16100" y="4633"/>
                </a:lnTo>
                <a:lnTo>
                  <a:pt x="16117" y="4625"/>
                </a:lnTo>
                <a:lnTo>
                  <a:pt x="16126" y="4625"/>
                </a:lnTo>
                <a:lnTo>
                  <a:pt x="16153" y="4633"/>
                </a:lnTo>
                <a:lnTo>
                  <a:pt x="16162" y="4642"/>
                </a:lnTo>
                <a:lnTo>
                  <a:pt x="16179" y="4642"/>
                </a:lnTo>
                <a:lnTo>
                  <a:pt x="16188" y="4651"/>
                </a:lnTo>
                <a:lnTo>
                  <a:pt x="16197" y="4651"/>
                </a:lnTo>
                <a:lnTo>
                  <a:pt x="16206" y="4642"/>
                </a:lnTo>
                <a:lnTo>
                  <a:pt x="16215" y="4642"/>
                </a:lnTo>
                <a:lnTo>
                  <a:pt x="16215" y="4633"/>
                </a:lnTo>
                <a:lnTo>
                  <a:pt x="16232" y="4642"/>
                </a:lnTo>
                <a:lnTo>
                  <a:pt x="16250" y="4642"/>
                </a:lnTo>
                <a:lnTo>
                  <a:pt x="16259" y="4642"/>
                </a:lnTo>
                <a:lnTo>
                  <a:pt x="16259" y="4651"/>
                </a:lnTo>
                <a:lnTo>
                  <a:pt x="16259" y="4660"/>
                </a:lnTo>
                <a:lnTo>
                  <a:pt x="16267" y="4669"/>
                </a:lnTo>
                <a:lnTo>
                  <a:pt x="16259" y="4669"/>
                </a:lnTo>
                <a:lnTo>
                  <a:pt x="16259" y="4678"/>
                </a:lnTo>
                <a:lnTo>
                  <a:pt x="16259" y="4686"/>
                </a:lnTo>
                <a:lnTo>
                  <a:pt x="16259" y="4713"/>
                </a:lnTo>
                <a:lnTo>
                  <a:pt x="16259" y="4731"/>
                </a:lnTo>
                <a:lnTo>
                  <a:pt x="16241" y="4748"/>
                </a:lnTo>
                <a:lnTo>
                  <a:pt x="16232" y="4766"/>
                </a:lnTo>
                <a:lnTo>
                  <a:pt x="16241" y="4775"/>
                </a:lnTo>
                <a:lnTo>
                  <a:pt x="16259" y="4784"/>
                </a:lnTo>
                <a:lnTo>
                  <a:pt x="16267" y="4792"/>
                </a:lnTo>
                <a:lnTo>
                  <a:pt x="16259" y="4792"/>
                </a:lnTo>
                <a:lnTo>
                  <a:pt x="16250" y="4792"/>
                </a:lnTo>
                <a:lnTo>
                  <a:pt x="16232" y="4784"/>
                </a:lnTo>
                <a:lnTo>
                  <a:pt x="16215" y="4784"/>
                </a:lnTo>
                <a:lnTo>
                  <a:pt x="16179" y="4784"/>
                </a:lnTo>
                <a:lnTo>
                  <a:pt x="16162" y="4784"/>
                </a:lnTo>
                <a:lnTo>
                  <a:pt x="16144" y="4784"/>
                </a:lnTo>
                <a:lnTo>
                  <a:pt x="16135" y="4784"/>
                </a:lnTo>
                <a:lnTo>
                  <a:pt x="16126" y="4792"/>
                </a:lnTo>
                <a:lnTo>
                  <a:pt x="16126" y="4801"/>
                </a:lnTo>
                <a:lnTo>
                  <a:pt x="16126" y="4810"/>
                </a:lnTo>
                <a:lnTo>
                  <a:pt x="16117" y="4819"/>
                </a:lnTo>
                <a:lnTo>
                  <a:pt x="16109" y="4819"/>
                </a:lnTo>
                <a:lnTo>
                  <a:pt x="16109" y="4828"/>
                </a:lnTo>
                <a:lnTo>
                  <a:pt x="16109" y="4836"/>
                </a:lnTo>
                <a:lnTo>
                  <a:pt x="16117" y="4845"/>
                </a:lnTo>
                <a:lnTo>
                  <a:pt x="16126" y="4854"/>
                </a:lnTo>
                <a:lnTo>
                  <a:pt x="16135" y="4854"/>
                </a:lnTo>
                <a:lnTo>
                  <a:pt x="16144" y="4854"/>
                </a:lnTo>
                <a:lnTo>
                  <a:pt x="16144" y="4863"/>
                </a:lnTo>
                <a:lnTo>
                  <a:pt x="16135" y="4863"/>
                </a:lnTo>
                <a:lnTo>
                  <a:pt x="16126" y="4863"/>
                </a:lnTo>
                <a:lnTo>
                  <a:pt x="16117" y="4863"/>
                </a:lnTo>
                <a:lnTo>
                  <a:pt x="16109" y="4863"/>
                </a:lnTo>
                <a:lnTo>
                  <a:pt x="16100" y="4854"/>
                </a:lnTo>
                <a:lnTo>
                  <a:pt x="16082" y="4854"/>
                </a:lnTo>
                <a:lnTo>
                  <a:pt x="16065" y="4854"/>
                </a:lnTo>
                <a:lnTo>
                  <a:pt x="16056" y="4854"/>
                </a:lnTo>
                <a:lnTo>
                  <a:pt x="16056" y="4863"/>
                </a:lnTo>
                <a:lnTo>
                  <a:pt x="16047" y="4863"/>
                </a:lnTo>
                <a:lnTo>
                  <a:pt x="16047" y="4872"/>
                </a:lnTo>
                <a:lnTo>
                  <a:pt x="16056" y="4881"/>
                </a:lnTo>
                <a:lnTo>
                  <a:pt x="16065" y="4881"/>
                </a:lnTo>
                <a:lnTo>
                  <a:pt x="16082" y="4881"/>
                </a:lnTo>
                <a:lnTo>
                  <a:pt x="16091" y="4889"/>
                </a:lnTo>
                <a:lnTo>
                  <a:pt x="16100" y="4916"/>
                </a:lnTo>
                <a:lnTo>
                  <a:pt x="16109" y="4934"/>
                </a:lnTo>
                <a:lnTo>
                  <a:pt x="16117" y="4942"/>
                </a:lnTo>
                <a:lnTo>
                  <a:pt x="16126" y="4942"/>
                </a:lnTo>
                <a:lnTo>
                  <a:pt x="16126" y="4951"/>
                </a:lnTo>
                <a:lnTo>
                  <a:pt x="16126" y="4960"/>
                </a:lnTo>
                <a:lnTo>
                  <a:pt x="16126" y="4969"/>
                </a:lnTo>
                <a:lnTo>
                  <a:pt x="16126" y="4978"/>
                </a:lnTo>
                <a:lnTo>
                  <a:pt x="16126" y="4986"/>
                </a:lnTo>
                <a:lnTo>
                  <a:pt x="16135" y="4986"/>
                </a:lnTo>
                <a:lnTo>
                  <a:pt x="16144" y="4986"/>
                </a:lnTo>
                <a:lnTo>
                  <a:pt x="16153" y="4986"/>
                </a:lnTo>
                <a:lnTo>
                  <a:pt x="16162" y="4986"/>
                </a:lnTo>
                <a:lnTo>
                  <a:pt x="16162" y="4995"/>
                </a:lnTo>
                <a:lnTo>
                  <a:pt x="16162" y="5004"/>
                </a:lnTo>
                <a:lnTo>
                  <a:pt x="16170" y="5004"/>
                </a:lnTo>
                <a:lnTo>
                  <a:pt x="16170" y="5013"/>
                </a:lnTo>
                <a:lnTo>
                  <a:pt x="16179" y="5013"/>
                </a:lnTo>
                <a:lnTo>
                  <a:pt x="16188" y="5013"/>
                </a:lnTo>
                <a:lnTo>
                  <a:pt x="16197" y="5013"/>
                </a:lnTo>
                <a:lnTo>
                  <a:pt x="16206" y="5013"/>
                </a:lnTo>
                <a:lnTo>
                  <a:pt x="16215" y="5013"/>
                </a:lnTo>
                <a:lnTo>
                  <a:pt x="16223" y="5013"/>
                </a:lnTo>
                <a:lnTo>
                  <a:pt x="16223" y="5022"/>
                </a:lnTo>
                <a:lnTo>
                  <a:pt x="16223" y="5039"/>
                </a:lnTo>
                <a:lnTo>
                  <a:pt x="16223" y="5048"/>
                </a:lnTo>
                <a:lnTo>
                  <a:pt x="16223" y="5057"/>
                </a:lnTo>
                <a:lnTo>
                  <a:pt x="16215" y="5066"/>
                </a:lnTo>
                <a:lnTo>
                  <a:pt x="16215" y="5075"/>
                </a:lnTo>
                <a:lnTo>
                  <a:pt x="16215" y="5084"/>
                </a:lnTo>
                <a:lnTo>
                  <a:pt x="16215" y="5092"/>
                </a:lnTo>
                <a:lnTo>
                  <a:pt x="16215" y="5110"/>
                </a:lnTo>
                <a:lnTo>
                  <a:pt x="16223" y="5128"/>
                </a:lnTo>
                <a:lnTo>
                  <a:pt x="16232" y="5145"/>
                </a:lnTo>
                <a:lnTo>
                  <a:pt x="16241" y="5154"/>
                </a:lnTo>
                <a:lnTo>
                  <a:pt x="16241" y="5145"/>
                </a:lnTo>
                <a:lnTo>
                  <a:pt x="16241" y="5119"/>
                </a:lnTo>
                <a:lnTo>
                  <a:pt x="16241" y="5110"/>
                </a:lnTo>
                <a:lnTo>
                  <a:pt x="16250" y="5092"/>
                </a:lnTo>
                <a:lnTo>
                  <a:pt x="16259" y="5084"/>
                </a:lnTo>
                <a:lnTo>
                  <a:pt x="16267" y="5075"/>
                </a:lnTo>
                <a:lnTo>
                  <a:pt x="16276" y="5084"/>
                </a:lnTo>
                <a:lnTo>
                  <a:pt x="16285" y="5075"/>
                </a:lnTo>
                <a:lnTo>
                  <a:pt x="16303" y="5075"/>
                </a:lnTo>
                <a:lnTo>
                  <a:pt x="16312" y="5075"/>
                </a:lnTo>
                <a:lnTo>
                  <a:pt x="16320" y="5101"/>
                </a:lnTo>
                <a:lnTo>
                  <a:pt x="16329" y="5110"/>
                </a:lnTo>
                <a:lnTo>
                  <a:pt x="16329" y="5119"/>
                </a:lnTo>
                <a:lnTo>
                  <a:pt x="16329" y="5128"/>
                </a:lnTo>
                <a:lnTo>
                  <a:pt x="16338" y="5137"/>
                </a:lnTo>
                <a:lnTo>
                  <a:pt x="16347" y="5145"/>
                </a:lnTo>
                <a:lnTo>
                  <a:pt x="16373" y="5154"/>
                </a:lnTo>
                <a:lnTo>
                  <a:pt x="16373" y="5163"/>
                </a:lnTo>
                <a:lnTo>
                  <a:pt x="16382" y="5172"/>
                </a:lnTo>
                <a:close/>
                <a:moveTo>
                  <a:pt x="22505" y="3848"/>
                </a:moveTo>
                <a:lnTo>
                  <a:pt x="22496" y="3848"/>
                </a:lnTo>
                <a:lnTo>
                  <a:pt x="22470" y="3839"/>
                </a:lnTo>
                <a:lnTo>
                  <a:pt x="22461" y="3857"/>
                </a:lnTo>
                <a:lnTo>
                  <a:pt x="22452" y="3857"/>
                </a:lnTo>
                <a:lnTo>
                  <a:pt x="22452" y="3866"/>
                </a:lnTo>
                <a:lnTo>
                  <a:pt x="22443" y="3883"/>
                </a:lnTo>
                <a:lnTo>
                  <a:pt x="22452" y="3874"/>
                </a:lnTo>
                <a:lnTo>
                  <a:pt x="22461" y="3874"/>
                </a:lnTo>
                <a:lnTo>
                  <a:pt x="22470" y="3874"/>
                </a:lnTo>
                <a:lnTo>
                  <a:pt x="22478" y="3892"/>
                </a:lnTo>
                <a:lnTo>
                  <a:pt x="22487" y="3892"/>
                </a:lnTo>
                <a:lnTo>
                  <a:pt x="22487" y="3883"/>
                </a:lnTo>
                <a:lnTo>
                  <a:pt x="22496" y="3883"/>
                </a:lnTo>
                <a:lnTo>
                  <a:pt x="22505" y="3874"/>
                </a:lnTo>
                <a:lnTo>
                  <a:pt x="22505" y="3866"/>
                </a:lnTo>
                <a:lnTo>
                  <a:pt x="22505" y="3857"/>
                </a:lnTo>
                <a:lnTo>
                  <a:pt x="22514" y="3857"/>
                </a:lnTo>
                <a:lnTo>
                  <a:pt x="22514" y="3848"/>
                </a:lnTo>
                <a:close/>
                <a:moveTo>
                  <a:pt x="25196" y="9963"/>
                </a:moveTo>
                <a:lnTo>
                  <a:pt x="25187" y="9963"/>
                </a:lnTo>
                <a:close/>
                <a:moveTo>
                  <a:pt x="16259" y="5366"/>
                </a:moveTo>
                <a:lnTo>
                  <a:pt x="16259" y="5340"/>
                </a:lnTo>
                <a:lnTo>
                  <a:pt x="16250" y="5340"/>
                </a:lnTo>
                <a:lnTo>
                  <a:pt x="16259" y="5357"/>
                </a:lnTo>
                <a:close/>
                <a:moveTo>
                  <a:pt x="16056" y="4819"/>
                </a:moveTo>
                <a:lnTo>
                  <a:pt x="16056" y="4810"/>
                </a:lnTo>
                <a:lnTo>
                  <a:pt x="16047" y="4819"/>
                </a:lnTo>
                <a:close/>
                <a:moveTo>
                  <a:pt x="16038" y="4819"/>
                </a:moveTo>
                <a:lnTo>
                  <a:pt x="16038" y="4810"/>
                </a:lnTo>
                <a:lnTo>
                  <a:pt x="16038" y="4819"/>
                </a:lnTo>
                <a:lnTo>
                  <a:pt x="16029" y="4828"/>
                </a:lnTo>
                <a:lnTo>
                  <a:pt x="16038" y="4836"/>
                </a:lnTo>
                <a:lnTo>
                  <a:pt x="16047" y="4836"/>
                </a:lnTo>
                <a:lnTo>
                  <a:pt x="16047" y="4828"/>
                </a:lnTo>
                <a:lnTo>
                  <a:pt x="16038" y="4828"/>
                </a:lnTo>
                <a:close/>
                <a:moveTo>
                  <a:pt x="15879" y="4766"/>
                </a:moveTo>
                <a:lnTo>
                  <a:pt x="15879" y="4775"/>
                </a:lnTo>
                <a:lnTo>
                  <a:pt x="15888" y="4775"/>
                </a:lnTo>
                <a:lnTo>
                  <a:pt x="15888" y="4766"/>
                </a:lnTo>
                <a:lnTo>
                  <a:pt x="15879" y="4757"/>
                </a:lnTo>
                <a:close/>
                <a:moveTo>
                  <a:pt x="24093" y="8975"/>
                </a:moveTo>
                <a:lnTo>
                  <a:pt x="24093" y="8966"/>
                </a:lnTo>
                <a:lnTo>
                  <a:pt x="24084" y="8966"/>
                </a:lnTo>
                <a:lnTo>
                  <a:pt x="24084" y="8975"/>
                </a:lnTo>
                <a:close/>
                <a:moveTo>
                  <a:pt x="22364" y="9363"/>
                </a:moveTo>
                <a:lnTo>
                  <a:pt x="22373" y="9372"/>
                </a:lnTo>
                <a:lnTo>
                  <a:pt x="22373" y="9363"/>
                </a:lnTo>
                <a:lnTo>
                  <a:pt x="22373" y="9354"/>
                </a:lnTo>
                <a:close/>
                <a:moveTo>
                  <a:pt x="23634" y="10378"/>
                </a:moveTo>
                <a:lnTo>
                  <a:pt x="23634" y="10387"/>
                </a:lnTo>
                <a:lnTo>
                  <a:pt x="23634" y="10396"/>
                </a:lnTo>
                <a:lnTo>
                  <a:pt x="23634" y="10387"/>
                </a:lnTo>
                <a:close/>
                <a:moveTo>
                  <a:pt x="23643" y="10475"/>
                </a:moveTo>
                <a:lnTo>
                  <a:pt x="23634" y="10457"/>
                </a:lnTo>
                <a:lnTo>
                  <a:pt x="23634" y="10440"/>
                </a:lnTo>
                <a:lnTo>
                  <a:pt x="23634" y="10431"/>
                </a:lnTo>
                <a:lnTo>
                  <a:pt x="23616" y="10404"/>
                </a:lnTo>
                <a:lnTo>
                  <a:pt x="23616" y="10387"/>
                </a:lnTo>
                <a:lnTo>
                  <a:pt x="23616" y="10369"/>
                </a:lnTo>
                <a:lnTo>
                  <a:pt x="23608" y="10316"/>
                </a:lnTo>
                <a:lnTo>
                  <a:pt x="23616" y="10290"/>
                </a:lnTo>
                <a:lnTo>
                  <a:pt x="23608" y="10281"/>
                </a:lnTo>
                <a:lnTo>
                  <a:pt x="23599" y="10281"/>
                </a:lnTo>
                <a:lnTo>
                  <a:pt x="23599" y="10272"/>
                </a:lnTo>
                <a:lnTo>
                  <a:pt x="23599" y="10254"/>
                </a:lnTo>
                <a:lnTo>
                  <a:pt x="23590" y="10237"/>
                </a:lnTo>
                <a:lnTo>
                  <a:pt x="23581" y="10237"/>
                </a:lnTo>
                <a:lnTo>
                  <a:pt x="23572" y="10219"/>
                </a:lnTo>
                <a:lnTo>
                  <a:pt x="23564" y="10210"/>
                </a:lnTo>
                <a:lnTo>
                  <a:pt x="23564" y="10201"/>
                </a:lnTo>
                <a:lnTo>
                  <a:pt x="23555" y="10193"/>
                </a:lnTo>
                <a:lnTo>
                  <a:pt x="23537" y="10184"/>
                </a:lnTo>
                <a:lnTo>
                  <a:pt x="23537" y="10175"/>
                </a:lnTo>
                <a:lnTo>
                  <a:pt x="23519" y="10157"/>
                </a:lnTo>
                <a:lnTo>
                  <a:pt x="23519" y="10148"/>
                </a:lnTo>
                <a:lnTo>
                  <a:pt x="23511" y="10140"/>
                </a:lnTo>
                <a:lnTo>
                  <a:pt x="23502" y="10140"/>
                </a:lnTo>
                <a:lnTo>
                  <a:pt x="23493" y="10140"/>
                </a:lnTo>
                <a:lnTo>
                  <a:pt x="23475" y="10122"/>
                </a:lnTo>
                <a:lnTo>
                  <a:pt x="23467" y="10122"/>
                </a:lnTo>
                <a:lnTo>
                  <a:pt x="23467" y="10113"/>
                </a:lnTo>
                <a:lnTo>
                  <a:pt x="23458" y="10104"/>
                </a:lnTo>
                <a:lnTo>
                  <a:pt x="23449" y="10104"/>
                </a:lnTo>
                <a:lnTo>
                  <a:pt x="23449" y="10096"/>
                </a:lnTo>
                <a:lnTo>
                  <a:pt x="23440" y="10078"/>
                </a:lnTo>
                <a:lnTo>
                  <a:pt x="23440" y="10051"/>
                </a:lnTo>
                <a:lnTo>
                  <a:pt x="23440" y="10025"/>
                </a:lnTo>
                <a:lnTo>
                  <a:pt x="23431" y="10016"/>
                </a:lnTo>
                <a:lnTo>
                  <a:pt x="23422" y="10016"/>
                </a:lnTo>
                <a:lnTo>
                  <a:pt x="23422" y="10025"/>
                </a:lnTo>
                <a:lnTo>
                  <a:pt x="23414" y="10025"/>
                </a:lnTo>
                <a:lnTo>
                  <a:pt x="23405" y="10016"/>
                </a:lnTo>
                <a:lnTo>
                  <a:pt x="23396" y="10007"/>
                </a:lnTo>
                <a:lnTo>
                  <a:pt x="23387" y="9998"/>
                </a:lnTo>
                <a:lnTo>
                  <a:pt x="23378" y="9998"/>
                </a:lnTo>
                <a:lnTo>
                  <a:pt x="23378" y="10007"/>
                </a:lnTo>
                <a:lnTo>
                  <a:pt x="23387" y="10025"/>
                </a:lnTo>
                <a:lnTo>
                  <a:pt x="23378" y="10025"/>
                </a:lnTo>
                <a:lnTo>
                  <a:pt x="23369" y="10016"/>
                </a:lnTo>
                <a:lnTo>
                  <a:pt x="23361" y="10016"/>
                </a:lnTo>
                <a:lnTo>
                  <a:pt x="23361" y="10007"/>
                </a:lnTo>
                <a:lnTo>
                  <a:pt x="23352" y="10007"/>
                </a:lnTo>
                <a:lnTo>
                  <a:pt x="23352" y="9990"/>
                </a:lnTo>
                <a:lnTo>
                  <a:pt x="23343" y="9963"/>
                </a:lnTo>
                <a:lnTo>
                  <a:pt x="23343" y="9954"/>
                </a:lnTo>
                <a:lnTo>
                  <a:pt x="23334" y="9946"/>
                </a:lnTo>
                <a:lnTo>
                  <a:pt x="23334" y="9928"/>
                </a:lnTo>
                <a:lnTo>
                  <a:pt x="23325" y="9928"/>
                </a:lnTo>
                <a:lnTo>
                  <a:pt x="23325" y="9919"/>
                </a:lnTo>
                <a:lnTo>
                  <a:pt x="23317" y="9901"/>
                </a:lnTo>
                <a:lnTo>
                  <a:pt x="23299" y="9893"/>
                </a:lnTo>
                <a:lnTo>
                  <a:pt x="23290" y="9884"/>
                </a:lnTo>
                <a:lnTo>
                  <a:pt x="23290" y="9875"/>
                </a:lnTo>
                <a:lnTo>
                  <a:pt x="23290" y="9866"/>
                </a:lnTo>
                <a:lnTo>
                  <a:pt x="23299" y="9866"/>
                </a:lnTo>
                <a:lnTo>
                  <a:pt x="23299" y="9857"/>
                </a:lnTo>
                <a:lnTo>
                  <a:pt x="23290" y="9857"/>
                </a:lnTo>
                <a:lnTo>
                  <a:pt x="23281" y="9840"/>
                </a:lnTo>
                <a:lnTo>
                  <a:pt x="23272" y="9840"/>
                </a:lnTo>
                <a:lnTo>
                  <a:pt x="23264" y="9840"/>
                </a:lnTo>
                <a:lnTo>
                  <a:pt x="23246" y="9831"/>
                </a:lnTo>
                <a:lnTo>
                  <a:pt x="23246" y="9822"/>
                </a:lnTo>
                <a:lnTo>
                  <a:pt x="23237" y="9822"/>
                </a:lnTo>
                <a:lnTo>
                  <a:pt x="23228" y="9822"/>
                </a:lnTo>
                <a:lnTo>
                  <a:pt x="23228" y="9813"/>
                </a:lnTo>
                <a:lnTo>
                  <a:pt x="23219" y="9813"/>
                </a:lnTo>
                <a:lnTo>
                  <a:pt x="23202" y="9804"/>
                </a:lnTo>
                <a:lnTo>
                  <a:pt x="23202" y="9795"/>
                </a:lnTo>
                <a:lnTo>
                  <a:pt x="23193" y="9787"/>
                </a:lnTo>
                <a:lnTo>
                  <a:pt x="23184" y="9787"/>
                </a:lnTo>
                <a:lnTo>
                  <a:pt x="23175" y="9787"/>
                </a:lnTo>
                <a:lnTo>
                  <a:pt x="23167" y="9778"/>
                </a:lnTo>
                <a:lnTo>
                  <a:pt x="23149" y="9778"/>
                </a:lnTo>
                <a:lnTo>
                  <a:pt x="23140" y="9769"/>
                </a:lnTo>
                <a:lnTo>
                  <a:pt x="23131" y="9769"/>
                </a:lnTo>
                <a:lnTo>
                  <a:pt x="23122" y="9760"/>
                </a:lnTo>
                <a:lnTo>
                  <a:pt x="23114" y="9751"/>
                </a:lnTo>
                <a:lnTo>
                  <a:pt x="23114" y="9743"/>
                </a:lnTo>
                <a:lnTo>
                  <a:pt x="23114" y="9734"/>
                </a:lnTo>
                <a:lnTo>
                  <a:pt x="23114" y="9725"/>
                </a:lnTo>
                <a:lnTo>
                  <a:pt x="23105" y="9716"/>
                </a:lnTo>
                <a:lnTo>
                  <a:pt x="23096" y="9698"/>
                </a:lnTo>
                <a:lnTo>
                  <a:pt x="23087" y="9690"/>
                </a:lnTo>
                <a:lnTo>
                  <a:pt x="23096" y="9681"/>
                </a:lnTo>
                <a:lnTo>
                  <a:pt x="23096" y="9654"/>
                </a:lnTo>
                <a:lnTo>
                  <a:pt x="23096" y="9637"/>
                </a:lnTo>
                <a:lnTo>
                  <a:pt x="23078" y="9610"/>
                </a:lnTo>
                <a:lnTo>
                  <a:pt x="23078" y="9601"/>
                </a:lnTo>
                <a:lnTo>
                  <a:pt x="23069" y="9592"/>
                </a:lnTo>
                <a:lnTo>
                  <a:pt x="23061" y="9584"/>
                </a:lnTo>
                <a:lnTo>
                  <a:pt x="23052" y="9575"/>
                </a:lnTo>
                <a:lnTo>
                  <a:pt x="23052" y="9566"/>
                </a:lnTo>
                <a:lnTo>
                  <a:pt x="23043" y="9557"/>
                </a:lnTo>
                <a:lnTo>
                  <a:pt x="23052" y="9557"/>
                </a:lnTo>
                <a:lnTo>
                  <a:pt x="23052" y="9548"/>
                </a:lnTo>
                <a:lnTo>
                  <a:pt x="23052" y="9531"/>
                </a:lnTo>
                <a:lnTo>
                  <a:pt x="23043" y="9522"/>
                </a:lnTo>
                <a:lnTo>
                  <a:pt x="23043" y="9504"/>
                </a:lnTo>
                <a:lnTo>
                  <a:pt x="23034" y="9487"/>
                </a:lnTo>
                <a:lnTo>
                  <a:pt x="23034" y="9478"/>
                </a:lnTo>
                <a:lnTo>
                  <a:pt x="23034" y="9469"/>
                </a:lnTo>
                <a:lnTo>
                  <a:pt x="23034" y="9460"/>
                </a:lnTo>
                <a:lnTo>
                  <a:pt x="23034" y="9451"/>
                </a:lnTo>
                <a:lnTo>
                  <a:pt x="23025" y="9442"/>
                </a:lnTo>
                <a:lnTo>
                  <a:pt x="23017" y="9442"/>
                </a:lnTo>
                <a:lnTo>
                  <a:pt x="23008" y="9434"/>
                </a:lnTo>
                <a:lnTo>
                  <a:pt x="22990" y="9416"/>
                </a:lnTo>
                <a:lnTo>
                  <a:pt x="22981" y="9407"/>
                </a:lnTo>
                <a:lnTo>
                  <a:pt x="22981" y="9398"/>
                </a:lnTo>
                <a:lnTo>
                  <a:pt x="22964" y="9398"/>
                </a:lnTo>
                <a:lnTo>
                  <a:pt x="22955" y="9407"/>
                </a:lnTo>
                <a:lnTo>
                  <a:pt x="22946" y="9407"/>
                </a:lnTo>
                <a:lnTo>
                  <a:pt x="22937" y="9416"/>
                </a:lnTo>
                <a:lnTo>
                  <a:pt x="22928" y="9407"/>
                </a:lnTo>
                <a:lnTo>
                  <a:pt x="22920" y="9389"/>
                </a:lnTo>
                <a:lnTo>
                  <a:pt x="22920" y="9381"/>
                </a:lnTo>
                <a:lnTo>
                  <a:pt x="22911" y="9372"/>
                </a:lnTo>
                <a:lnTo>
                  <a:pt x="22911" y="9363"/>
                </a:lnTo>
                <a:lnTo>
                  <a:pt x="22911" y="9337"/>
                </a:lnTo>
                <a:lnTo>
                  <a:pt x="22911" y="9328"/>
                </a:lnTo>
                <a:lnTo>
                  <a:pt x="22911" y="9310"/>
                </a:lnTo>
                <a:lnTo>
                  <a:pt x="22902" y="9292"/>
                </a:lnTo>
                <a:lnTo>
                  <a:pt x="22902" y="9284"/>
                </a:lnTo>
                <a:lnTo>
                  <a:pt x="22893" y="9266"/>
                </a:lnTo>
                <a:lnTo>
                  <a:pt x="22884" y="9257"/>
                </a:lnTo>
                <a:lnTo>
                  <a:pt x="22875" y="9257"/>
                </a:lnTo>
                <a:lnTo>
                  <a:pt x="22875" y="9248"/>
                </a:lnTo>
                <a:lnTo>
                  <a:pt x="22884" y="9239"/>
                </a:lnTo>
                <a:lnTo>
                  <a:pt x="22884" y="9231"/>
                </a:lnTo>
                <a:lnTo>
                  <a:pt x="22875" y="9231"/>
                </a:lnTo>
                <a:lnTo>
                  <a:pt x="22867" y="9222"/>
                </a:lnTo>
                <a:lnTo>
                  <a:pt x="22858" y="9222"/>
                </a:lnTo>
                <a:lnTo>
                  <a:pt x="22858" y="9204"/>
                </a:lnTo>
                <a:lnTo>
                  <a:pt x="22858" y="9187"/>
                </a:lnTo>
                <a:lnTo>
                  <a:pt x="22858" y="9178"/>
                </a:lnTo>
                <a:lnTo>
                  <a:pt x="22849" y="9169"/>
                </a:lnTo>
                <a:lnTo>
                  <a:pt x="22849" y="9160"/>
                </a:lnTo>
                <a:lnTo>
                  <a:pt x="22840" y="9151"/>
                </a:lnTo>
                <a:lnTo>
                  <a:pt x="22840" y="9142"/>
                </a:lnTo>
                <a:lnTo>
                  <a:pt x="22831" y="9134"/>
                </a:lnTo>
                <a:lnTo>
                  <a:pt x="22822" y="9142"/>
                </a:lnTo>
                <a:lnTo>
                  <a:pt x="22822" y="9151"/>
                </a:lnTo>
                <a:lnTo>
                  <a:pt x="22805" y="9151"/>
                </a:lnTo>
                <a:lnTo>
                  <a:pt x="22805" y="9178"/>
                </a:lnTo>
                <a:lnTo>
                  <a:pt x="22796" y="9204"/>
                </a:lnTo>
                <a:lnTo>
                  <a:pt x="22787" y="9222"/>
                </a:lnTo>
                <a:lnTo>
                  <a:pt x="22796" y="9231"/>
                </a:lnTo>
                <a:lnTo>
                  <a:pt x="22796" y="9239"/>
                </a:lnTo>
                <a:lnTo>
                  <a:pt x="22787" y="9231"/>
                </a:lnTo>
                <a:lnTo>
                  <a:pt x="22778" y="9239"/>
                </a:lnTo>
                <a:lnTo>
                  <a:pt x="22770" y="9257"/>
                </a:lnTo>
                <a:lnTo>
                  <a:pt x="22770" y="9266"/>
                </a:lnTo>
                <a:lnTo>
                  <a:pt x="22778" y="9275"/>
                </a:lnTo>
                <a:lnTo>
                  <a:pt x="22787" y="9275"/>
                </a:lnTo>
                <a:lnTo>
                  <a:pt x="22787" y="9284"/>
                </a:lnTo>
                <a:lnTo>
                  <a:pt x="22787" y="9292"/>
                </a:lnTo>
                <a:lnTo>
                  <a:pt x="22778" y="9292"/>
                </a:lnTo>
                <a:lnTo>
                  <a:pt x="22770" y="9301"/>
                </a:lnTo>
                <a:lnTo>
                  <a:pt x="22770" y="9328"/>
                </a:lnTo>
                <a:lnTo>
                  <a:pt x="22761" y="9337"/>
                </a:lnTo>
                <a:lnTo>
                  <a:pt x="22761" y="9345"/>
                </a:lnTo>
                <a:lnTo>
                  <a:pt x="22761" y="9363"/>
                </a:lnTo>
                <a:lnTo>
                  <a:pt x="22761" y="9372"/>
                </a:lnTo>
                <a:lnTo>
                  <a:pt x="22761" y="9381"/>
                </a:lnTo>
                <a:lnTo>
                  <a:pt x="22770" y="9389"/>
                </a:lnTo>
                <a:lnTo>
                  <a:pt x="22761" y="9407"/>
                </a:lnTo>
                <a:lnTo>
                  <a:pt x="22761" y="9416"/>
                </a:lnTo>
                <a:lnTo>
                  <a:pt x="22770" y="9442"/>
                </a:lnTo>
                <a:lnTo>
                  <a:pt x="22770" y="9460"/>
                </a:lnTo>
                <a:lnTo>
                  <a:pt x="22761" y="9469"/>
                </a:lnTo>
                <a:lnTo>
                  <a:pt x="22752" y="9504"/>
                </a:lnTo>
                <a:lnTo>
                  <a:pt x="22752" y="9522"/>
                </a:lnTo>
                <a:lnTo>
                  <a:pt x="22752" y="9540"/>
                </a:lnTo>
                <a:lnTo>
                  <a:pt x="22752" y="9548"/>
                </a:lnTo>
                <a:lnTo>
                  <a:pt x="22743" y="9566"/>
                </a:lnTo>
                <a:lnTo>
                  <a:pt x="22734" y="9575"/>
                </a:lnTo>
                <a:lnTo>
                  <a:pt x="22717" y="9610"/>
                </a:lnTo>
                <a:lnTo>
                  <a:pt x="22717" y="9619"/>
                </a:lnTo>
                <a:lnTo>
                  <a:pt x="22708" y="9637"/>
                </a:lnTo>
                <a:lnTo>
                  <a:pt x="22699" y="9645"/>
                </a:lnTo>
                <a:lnTo>
                  <a:pt x="22681" y="9654"/>
                </a:lnTo>
                <a:lnTo>
                  <a:pt x="22664" y="9654"/>
                </a:lnTo>
                <a:lnTo>
                  <a:pt x="22655" y="9654"/>
                </a:lnTo>
                <a:lnTo>
                  <a:pt x="22646" y="9654"/>
                </a:lnTo>
                <a:lnTo>
                  <a:pt x="22637" y="9654"/>
                </a:lnTo>
                <a:lnTo>
                  <a:pt x="22628" y="9645"/>
                </a:lnTo>
                <a:lnTo>
                  <a:pt x="22611" y="9637"/>
                </a:lnTo>
                <a:lnTo>
                  <a:pt x="22593" y="9628"/>
                </a:lnTo>
                <a:lnTo>
                  <a:pt x="22584" y="9619"/>
                </a:lnTo>
                <a:lnTo>
                  <a:pt x="22584" y="9610"/>
                </a:lnTo>
                <a:lnTo>
                  <a:pt x="22575" y="9601"/>
                </a:lnTo>
                <a:lnTo>
                  <a:pt x="22558" y="9592"/>
                </a:lnTo>
                <a:lnTo>
                  <a:pt x="22549" y="9592"/>
                </a:lnTo>
                <a:lnTo>
                  <a:pt x="22540" y="9592"/>
                </a:lnTo>
                <a:lnTo>
                  <a:pt x="22523" y="9584"/>
                </a:lnTo>
                <a:lnTo>
                  <a:pt x="22505" y="9575"/>
                </a:lnTo>
                <a:lnTo>
                  <a:pt x="22496" y="9566"/>
                </a:lnTo>
                <a:lnTo>
                  <a:pt x="22478" y="9548"/>
                </a:lnTo>
                <a:lnTo>
                  <a:pt x="22470" y="9540"/>
                </a:lnTo>
                <a:lnTo>
                  <a:pt x="22452" y="9531"/>
                </a:lnTo>
                <a:lnTo>
                  <a:pt x="22443" y="9531"/>
                </a:lnTo>
                <a:lnTo>
                  <a:pt x="22434" y="9522"/>
                </a:lnTo>
                <a:lnTo>
                  <a:pt x="22425" y="9522"/>
                </a:lnTo>
                <a:lnTo>
                  <a:pt x="22408" y="9522"/>
                </a:lnTo>
                <a:lnTo>
                  <a:pt x="22408" y="9513"/>
                </a:lnTo>
                <a:lnTo>
                  <a:pt x="22408" y="9504"/>
                </a:lnTo>
                <a:lnTo>
                  <a:pt x="22399" y="9504"/>
                </a:lnTo>
                <a:lnTo>
                  <a:pt x="22390" y="9504"/>
                </a:lnTo>
                <a:lnTo>
                  <a:pt x="22373" y="9495"/>
                </a:lnTo>
                <a:lnTo>
                  <a:pt x="22373" y="9487"/>
                </a:lnTo>
                <a:lnTo>
                  <a:pt x="22355" y="9478"/>
                </a:lnTo>
                <a:lnTo>
                  <a:pt x="22346" y="9469"/>
                </a:lnTo>
                <a:lnTo>
                  <a:pt x="22320" y="9451"/>
                </a:lnTo>
                <a:lnTo>
                  <a:pt x="22311" y="9451"/>
                </a:lnTo>
                <a:lnTo>
                  <a:pt x="22311" y="9442"/>
                </a:lnTo>
                <a:lnTo>
                  <a:pt x="22311" y="9434"/>
                </a:lnTo>
                <a:lnTo>
                  <a:pt x="22320" y="9434"/>
                </a:lnTo>
                <a:lnTo>
                  <a:pt x="22320" y="9425"/>
                </a:lnTo>
                <a:lnTo>
                  <a:pt x="22337" y="9398"/>
                </a:lnTo>
                <a:lnTo>
                  <a:pt x="22346" y="9389"/>
                </a:lnTo>
                <a:lnTo>
                  <a:pt x="22355" y="9372"/>
                </a:lnTo>
                <a:lnTo>
                  <a:pt x="22355" y="9363"/>
                </a:lnTo>
                <a:lnTo>
                  <a:pt x="22346" y="9354"/>
                </a:lnTo>
                <a:lnTo>
                  <a:pt x="22346" y="9328"/>
                </a:lnTo>
                <a:lnTo>
                  <a:pt x="22364" y="9319"/>
                </a:lnTo>
                <a:lnTo>
                  <a:pt x="22373" y="9319"/>
                </a:lnTo>
                <a:lnTo>
                  <a:pt x="22381" y="9319"/>
                </a:lnTo>
                <a:lnTo>
                  <a:pt x="22381" y="9328"/>
                </a:lnTo>
                <a:lnTo>
                  <a:pt x="22390" y="9319"/>
                </a:lnTo>
                <a:lnTo>
                  <a:pt x="22399" y="9310"/>
                </a:lnTo>
                <a:lnTo>
                  <a:pt x="22399" y="9301"/>
                </a:lnTo>
                <a:lnTo>
                  <a:pt x="22390" y="9292"/>
                </a:lnTo>
                <a:lnTo>
                  <a:pt x="22425" y="9257"/>
                </a:lnTo>
                <a:lnTo>
                  <a:pt x="22417" y="9248"/>
                </a:lnTo>
                <a:lnTo>
                  <a:pt x="22408" y="9248"/>
                </a:lnTo>
                <a:lnTo>
                  <a:pt x="22399" y="9239"/>
                </a:lnTo>
                <a:lnTo>
                  <a:pt x="22390" y="9231"/>
                </a:lnTo>
                <a:lnTo>
                  <a:pt x="22373" y="9239"/>
                </a:lnTo>
                <a:lnTo>
                  <a:pt x="22373" y="9248"/>
                </a:lnTo>
                <a:lnTo>
                  <a:pt x="22381" y="9257"/>
                </a:lnTo>
                <a:lnTo>
                  <a:pt x="22373" y="9266"/>
                </a:lnTo>
                <a:lnTo>
                  <a:pt x="22364" y="9266"/>
                </a:lnTo>
                <a:lnTo>
                  <a:pt x="22355" y="9257"/>
                </a:lnTo>
                <a:lnTo>
                  <a:pt x="22355" y="9248"/>
                </a:lnTo>
                <a:lnTo>
                  <a:pt x="22346" y="9239"/>
                </a:lnTo>
                <a:lnTo>
                  <a:pt x="22346" y="9248"/>
                </a:lnTo>
                <a:lnTo>
                  <a:pt x="22337" y="9248"/>
                </a:lnTo>
                <a:lnTo>
                  <a:pt x="22328" y="9248"/>
                </a:lnTo>
                <a:lnTo>
                  <a:pt x="22328" y="9239"/>
                </a:lnTo>
                <a:lnTo>
                  <a:pt x="22337" y="9239"/>
                </a:lnTo>
                <a:lnTo>
                  <a:pt x="22346" y="9231"/>
                </a:lnTo>
                <a:lnTo>
                  <a:pt x="22346" y="9222"/>
                </a:lnTo>
                <a:lnTo>
                  <a:pt x="22337" y="9222"/>
                </a:lnTo>
                <a:lnTo>
                  <a:pt x="22328" y="9231"/>
                </a:lnTo>
                <a:lnTo>
                  <a:pt x="22320" y="9239"/>
                </a:lnTo>
                <a:lnTo>
                  <a:pt x="22311" y="9239"/>
                </a:lnTo>
                <a:lnTo>
                  <a:pt x="22293" y="9248"/>
                </a:lnTo>
                <a:lnTo>
                  <a:pt x="22284" y="9248"/>
                </a:lnTo>
                <a:lnTo>
                  <a:pt x="22267" y="9239"/>
                </a:lnTo>
                <a:lnTo>
                  <a:pt x="22258" y="9231"/>
                </a:lnTo>
                <a:lnTo>
                  <a:pt x="22249" y="9239"/>
                </a:lnTo>
                <a:lnTo>
                  <a:pt x="22240" y="9239"/>
                </a:lnTo>
                <a:lnTo>
                  <a:pt x="22231" y="9231"/>
                </a:lnTo>
                <a:lnTo>
                  <a:pt x="22223" y="9231"/>
                </a:lnTo>
                <a:lnTo>
                  <a:pt x="22214" y="9231"/>
                </a:lnTo>
                <a:lnTo>
                  <a:pt x="22196" y="9222"/>
                </a:lnTo>
                <a:lnTo>
                  <a:pt x="22178" y="9222"/>
                </a:lnTo>
                <a:lnTo>
                  <a:pt x="22170" y="9222"/>
                </a:lnTo>
                <a:lnTo>
                  <a:pt x="22170" y="9213"/>
                </a:lnTo>
                <a:lnTo>
                  <a:pt x="22161" y="9213"/>
                </a:lnTo>
                <a:lnTo>
                  <a:pt x="22143" y="9213"/>
                </a:lnTo>
                <a:lnTo>
                  <a:pt x="22143" y="9204"/>
                </a:lnTo>
                <a:lnTo>
                  <a:pt x="22134" y="9195"/>
                </a:lnTo>
                <a:lnTo>
                  <a:pt x="22134" y="9187"/>
                </a:lnTo>
                <a:lnTo>
                  <a:pt x="22126" y="9187"/>
                </a:lnTo>
                <a:lnTo>
                  <a:pt x="22117" y="9195"/>
                </a:lnTo>
                <a:lnTo>
                  <a:pt x="22108" y="9195"/>
                </a:lnTo>
                <a:lnTo>
                  <a:pt x="22099" y="9187"/>
                </a:lnTo>
                <a:lnTo>
                  <a:pt x="22081" y="9178"/>
                </a:lnTo>
                <a:lnTo>
                  <a:pt x="22081" y="9169"/>
                </a:lnTo>
                <a:lnTo>
                  <a:pt x="22073" y="9178"/>
                </a:lnTo>
                <a:lnTo>
                  <a:pt x="22064" y="9178"/>
                </a:lnTo>
                <a:lnTo>
                  <a:pt x="22064" y="9169"/>
                </a:lnTo>
                <a:lnTo>
                  <a:pt x="22055" y="9169"/>
                </a:lnTo>
                <a:lnTo>
                  <a:pt x="22046" y="9178"/>
                </a:lnTo>
                <a:lnTo>
                  <a:pt x="22055" y="9187"/>
                </a:lnTo>
                <a:lnTo>
                  <a:pt x="22064" y="9195"/>
                </a:lnTo>
                <a:lnTo>
                  <a:pt x="22073" y="9195"/>
                </a:lnTo>
                <a:lnTo>
                  <a:pt x="22081" y="9195"/>
                </a:lnTo>
                <a:lnTo>
                  <a:pt x="22099" y="9195"/>
                </a:lnTo>
                <a:lnTo>
                  <a:pt x="22108" y="9204"/>
                </a:lnTo>
                <a:lnTo>
                  <a:pt x="22108" y="9213"/>
                </a:lnTo>
                <a:lnTo>
                  <a:pt x="22108" y="9222"/>
                </a:lnTo>
                <a:lnTo>
                  <a:pt x="22108" y="9231"/>
                </a:lnTo>
                <a:lnTo>
                  <a:pt x="22117" y="9239"/>
                </a:lnTo>
                <a:lnTo>
                  <a:pt x="22108" y="9239"/>
                </a:lnTo>
                <a:lnTo>
                  <a:pt x="22099" y="9239"/>
                </a:lnTo>
                <a:lnTo>
                  <a:pt x="22090" y="9248"/>
                </a:lnTo>
                <a:lnTo>
                  <a:pt x="22090" y="9257"/>
                </a:lnTo>
                <a:lnTo>
                  <a:pt x="22090" y="9248"/>
                </a:lnTo>
                <a:lnTo>
                  <a:pt x="22081" y="9248"/>
                </a:lnTo>
                <a:lnTo>
                  <a:pt x="22073" y="9248"/>
                </a:lnTo>
                <a:lnTo>
                  <a:pt x="22064" y="9257"/>
                </a:lnTo>
                <a:lnTo>
                  <a:pt x="22055" y="9248"/>
                </a:lnTo>
                <a:lnTo>
                  <a:pt x="22037" y="9248"/>
                </a:lnTo>
                <a:lnTo>
                  <a:pt x="22020" y="9248"/>
                </a:lnTo>
                <a:lnTo>
                  <a:pt x="22011" y="9248"/>
                </a:lnTo>
                <a:lnTo>
                  <a:pt x="22011" y="9239"/>
                </a:lnTo>
                <a:lnTo>
                  <a:pt x="22002" y="9239"/>
                </a:lnTo>
                <a:lnTo>
                  <a:pt x="22002" y="9248"/>
                </a:lnTo>
                <a:lnTo>
                  <a:pt x="21993" y="9248"/>
                </a:lnTo>
                <a:lnTo>
                  <a:pt x="21984" y="9248"/>
                </a:lnTo>
                <a:lnTo>
                  <a:pt x="21993" y="9248"/>
                </a:lnTo>
                <a:lnTo>
                  <a:pt x="21984" y="9257"/>
                </a:lnTo>
                <a:lnTo>
                  <a:pt x="21976" y="9257"/>
                </a:lnTo>
                <a:lnTo>
                  <a:pt x="21976" y="9266"/>
                </a:lnTo>
                <a:lnTo>
                  <a:pt x="21976" y="9275"/>
                </a:lnTo>
                <a:lnTo>
                  <a:pt x="21967" y="9266"/>
                </a:lnTo>
                <a:lnTo>
                  <a:pt x="21958" y="9266"/>
                </a:lnTo>
                <a:lnTo>
                  <a:pt x="21958" y="9284"/>
                </a:lnTo>
                <a:lnTo>
                  <a:pt x="21949" y="9284"/>
                </a:lnTo>
                <a:lnTo>
                  <a:pt x="21940" y="9284"/>
                </a:lnTo>
                <a:lnTo>
                  <a:pt x="21940" y="9301"/>
                </a:lnTo>
                <a:lnTo>
                  <a:pt x="21923" y="9301"/>
                </a:lnTo>
                <a:lnTo>
                  <a:pt x="21923" y="9310"/>
                </a:lnTo>
                <a:lnTo>
                  <a:pt x="21923" y="9319"/>
                </a:lnTo>
                <a:lnTo>
                  <a:pt x="21931" y="9328"/>
                </a:lnTo>
                <a:lnTo>
                  <a:pt x="21931" y="9337"/>
                </a:lnTo>
                <a:lnTo>
                  <a:pt x="21923" y="9337"/>
                </a:lnTo>
                <a:lnTo>
                  <a:pt x="21923" y="9345"/>
                </a:lnTo>
                <a:lnTo>
                  <a:pt x="21905" y="9345"/>
                </a:lnTo>
                <a:lnTo>
                  <a:pt x="21896" y="9354"/>
                </a:lnTo>
                <a:lnTo>
                  <a:pt x="21896" y="9363"/>
                </a:lnTo>
                <a:lnTo>
                  <a:pt x="21896" y="9372"/>
                </a:lnTo>
                <a:lnTo>
                  <a:pt x="21887" y="9381"/>
                </a:lnTo>
                <a:lnTo>
                  <a:pt x="21870" y="9398"/>
                </a:lnTo>
                <a:lnTo>
                  <a:pt x="21870" y="9407"/>
                </a:lnTo>
                <a:lnTo>
                  <a:pt x="21878" y="9416"/>
                </a:lnTo>
                <a:lnTo>
                  <a:pt x="21887" y="9425"/>
                </a:lnTo>
                <a:lnTo>
                  <a:pt x="21887" y="9434"/>
                </a:lnTo>
                <a:lnTo>
                  <a:pt x="21896" y="9442"/>
                </a:lnTo>
                <a:lnTo>
                  <a:pt x="21905" y="9442"/>
                </a:lnTo>
                <a:lnTo>
                  <a:pt x="21896" y="9442"/>
                </a:lnTo>
                <a:lnTo>
                  <a:pt x="21887" y="9442"/>
                </a:lnTo>
                <a:lnTo>
                  <a:pt x="21887" y="9451"/>
                </a:lnTo>
                <a:lnTo>
                  <a:pt x="21887" y="9460"/>
                </a:lnTo>
                <a:lnTo>
                  <a:pt x="21887" y="9469"/>
                </a:lnTo>
                <a:lnTo>
                  <a:pt x="21878" y="9460"/>
                </a:lnTo>
                <a:lnTo>
                  <a:pt x="21870" y="9451"/>
                </a:lnTo>
                <a:lnTo>
                  <a:pt x="21861" y="9442"/>
                </a:lnTo>
                <a:lnTo>
                  <a:pt x="21861" y="9451"/>
                </a:lnTo>
                <a:lnTo>
                  <a:pt x="21861" y="9460"/>
                </a:lnTo>
                <a:lnTo>
                  <a:pt x="21852" y="9469"/>
                </a:lnTo>
                <a:lnTo>
                  <a:pt x="21852" y="9460"/>
                </a:lnTo>
                <a:lnTo>
                  <a:pt x="21852" y="9451"/>
                </a:lnTo>
                <a:lnTo>
                  <a:pt x="21843" y="9442"/>
                </a:lnTo>
                <a:lnTo>
                  <a:pt x="21817" y="9442"/>
                </a:lnTo>
                <a:lnTo>
                  <a:pt x="21808" y="9442"/>
                </a:lnTo>
                <a:lnTo>
                  <a:pt x="21799" y="9442"/>
                </a:lnTo>
                <a:lnTo>
                  <a:pt x="21790" y="9451"/>
                </a:lnTo>
                <a:lnTo>
                  <a:pt x="21781" y="9451"/>
                </a:lnTo>
                <a:lnTo>
                  <a:pt x="21781" y="9460"/>
                </a:lnTo>
                <a:lnTo>
                  <a:pt x="21781" y="9469"/>
                </a:lnTo>
                <a:lnTo>
                  <a:pt x="21781" y="9478"/>
                </a:lnTo>
                <a:lnTo>
                  <a:pt x="21781" y="9469"/>
                </a:lnTo>
                <a:lnTo>
                  <a:pt x="21773" y="9478"/>
                </a:lnTo>
                <a:lnTo>
                  <a:pt x="21773" y="9460"/>
                </a:lnTo>
                <a:lnTo>
                  <a:pt x="21773" y="9451"/>
                </a:lnTo>
                <a:lnTo>
                  <a:pt x="21781" y="9442"/>
                </a:lnTo>
                <a:lnTo>
                  <a:pt x="21781" y="9434"/>
                </a:lnTo>
                <a:lnTo>
                  <a:pt x="21755" y="9416"/>
                </a:lnTo>
                <a:lnTo>
                  <a:pt x="21746" y="9407"/>
                </a:lnTo>
                <a:lnTo>
                  <a:pt x="21746" y="9398"/>
                </a:lnTo>
                <a:lnTo>
                  <a:pt x="21728" y="9389"/>
                </a:lnTo>
                <a:lnTo>
                  <a:pt x="21728" y="9381"/>
                </a:lnTo>
                <a:lnTo>
                  <a:pt x="21711" y="9372"/>
                </a:lnTo>
                <a:lnTo>
                  <a:pt x="21702" y="9372"/>
                </a:lnTo>
                <a:lnTo>
                  <a:pt x="21693" y="9363"/>
                </a:lnTo>
                <a:lnTo>
                  <a:pt x="21684" y="9363"/>
                </a:lnTo>
                <a:lnTo>
                  <a:pt x="21676" y="9363"/>
                </a:lnTo>
                <a:lnTo>
                  <a:pt x="21676" y="9372"/>
                </a:lnTo>
                <a:lnTo>
                  <a:pt x="21676" y="9381"/>
                </a:lnTo>
                <a:lnTo>
                  <a:pt x="21667" y="9389"/>
                </a:lnTo>
                <a:lnTo>
                  <a:pt x="21658" y="9389"/>
                </a:lnTo>
                <a:lnTo>
                  <a:pt x="21649" y="9381"/>
                </a:lnTo>
                <a:lnTo>
                  <a:pt x="21640" y="9389"/>
                </a:lnTo>
                <a:lnTo>
                  <a:pt x="21631" y="9389"/>
                </a:lnTo>
                <a:lnTo>
                  <a:pt x="21631" y="9381"/>
                </a:lnTo>
                <a:lnTo>
                  <a:pt x="21623" y="9381"/>
                </a:lnTo>
                <a:lnTo>
                  <a:pt x="21623" y="9389"/>
                </a:lnTo>
                <a:lnTo>
                  <a:pt x="21631" y="9389"/>
                </a:lnTo>
                <a:lnTo>
                  <a:pt x="21623" y="9398"/>
                </a:lnTo>
                <a:lnTo>
                  <a:pt x="21623" y="9407"/>
                </a:lnTo>
                <a:lnTo>
                  <a:pt x="21623" y="9416"/>
                </a:lnTo>
                <a:lnTo>
                  <a:pt x="21614" y="9416"/>
                </a:lnTo>
                <a:lnTo>
                  <a:pt x="21614" y="9425"/>
                </a:lnTo>
                <a:lnTo>
                  <a:pt x="21605" y="9425"/>
                </a:lnTo>
                <a:lnTo>
                  <a:pt x="21605" y="9416"/>
                </a:lnTo>
                <a:lnTo>
                  <a:pt x="21596" y="9416"/>
                </a:lnTo>
                <a:lnTo>
                  <a:pt x="21596" y="9407"/>
                </a:lnTo>
                <a:lnTo>
                  <a:pt x="21596" y="9398"/>
                </a:lnTo>
                <a:lnTo>
                  <a:pt x="21587" y="9398"/>
                </a:lnTo>
                <a:lnTo>
                  <a:pt x="21587" y="9407"/>
                </a:lnTo>
                <a:lnTo>
                  <a:pt x="21587" y="9416"/>
                </a:lnTo>
                <a:lnTo>
                  <a:pt x="21579" y="9416"/>
                </a:lnTo>
                <a:lnTo>
                  <a:pt x="21579" y="9425"/>
                </a:lnTo>
                <a:lnTo>
                  <a:pt x="21570" y="9425"/>
                </a:lnTo>
                <a:lnTo>
                  <a:pt x="21561" y="9425"/>
                </a:lnTo>
                <a:lnTo>
                  <a:pt x="21561" y="9434"/>
                </a:lnTo>
                <a:lnTo>
                  <a:pt x="21561" y="9442"/>
                </a:lnTo>
                <a:lnTo>
                  <a:pt x="21561" y="9451"/>
                </a:lnTo>
                <a:lnTo>
                  <a:pt x="21570" y="9460"/>
                </a:lnTo>
                <a:lnTo>
                  <a:pt x="21561" y="9460"/>
                </a:lnTo>
                <a:lnTo>
                  <a:pt x="21552" y="9460"/>
                </a:lnTo>
                <a:lnTo>
                  <a:pt x="21552" y="9451"/>
                </a:lnTo>
                <a:lnTo>
                  <a:pt x="21543" y="9460"/>
                </a:lnTo>
                <a:lnTo>
                  <a:pt x="21534" y="9469"/>
                </a:lnTo>
                <a:lnTo>
                  <a:pt x="21534" y="9478"/>
                </a:lnTo>
                <a:lnTo>
                  <a:pt x="21543" y="9478"/>
                </a:lnTo>
                <a:lnTo>
                  <a:pt x="21552" y="9478"/>
                </a:lnTo>
                <a:lnTo>
                  <a:pt x="21552" y="9487"/>
                </a:lnTo>
                <a:lnTo>
                  <a:pt x="21543" y="9487"/>
                </a:lnTo>
                <a:lnTo>
                  <a:pt x="21526" y="9478"/>
                </a:lnTo>
                <a:lnTo>
                  <a:pt x="21517" y="9487"/>
                </a:lnTo>
                <a:lnTo>
                  <a:pt x="21517" y="9495"/>
                </a:lnTo>
                <a:lnTo>
                  <a:pt x="21508" y="9487"/>
                </a:lnTo>
                <a:lnTo>
                  <a:pt x="21508" y="9495"/>
                </a:lnTo>
                <a:lnTo>
                  <a:pt x="21499" y="9504"/>
                </a:lnTo>
                <a:lnTo>
                  <a:pt x="21499" y="9513"/>
                </a:lnTo>
                <a:lnTo>
                  <a:pt x="21508" y="9522"/>
                </a:lnTo>
                <a:lnTo>
                  <a:pt x="21508" y="9531"/>
                </a:lnTo>
                <a:lnTo>
                  <a:pt x="21517" y="9513"/>
                </a:lnTo>
                <a:lnTo>
                  <a:pt x="21517" y="9522"/>
                </a:lnTo>
                <a:lnTo>
                  <a:pt x="21517" y="9531"/>
                </a:lnTo>
                <a:lnTo>
                  <a:pt x="21517" y="9540"/>
                </a:lnTo>
                <a:lnTo>
                  <a:pt x="21508" y="9540"/>
                </a:lnTo>
                <a:lnTo>
                  <a:pt x="21499" y="9540"/>
                </a:lnTo>
                <a:lnTo>
                  <a:pt x="21499" y="9548"/>
                </a:lnTo>
                <a:lnTo>
                  <a:pt x="21508" y="9557"/>
                </a:lnTo>
                <a:lnTo>
                  <a:pt x="21517" y="9557"/>
                </a:lnTo>
                <a:lnTo>
                  <a:pt x="21526" y="9557"/>
                </a:lnTo>
                <a:lnTo>
                  <a:pt x="21508" y="9557"/>
                </a:lnTo>
                <a:lnTo>
                  <a:pt x="21490" y="9557"/>
                </a:lnTo>
                <a:lnTo>
                  <a:pt x="21481" y="9557"/>
                </a:lnTo>
                <a:lnTo>
                  <a:pt x="21481" y="9548"/>
                </a:lnTo>
                <a:lnTo>
                  <a:pt x="21473" y="9548"/>
                </a:lnTo>
                <a:lnTo>
                  <a:pt x="21464" y="9557"/>
                </a:lnTo>
                <a:lnTo>
                  <a:pt x="21455" y="9548"/>
                </a:lnTo>
                <a:lnTo>
                  <a:pt x="21446" y="9540"/>
                </a:lnTo>
                <a:lnTo>
                  <a:pt x="21446" y="9548"/>
                </a:lnTo>
                <a:lnTo>
                  <a:pt x="21446" y="9557"/>
                </a:lnTo>
                <a:lnTo>
                  <a:pt x="21437" y="9566"/>
                </a:lnTo>
                <a:lnTo>
                  <a:pt x="21437" y="9575"/>
                </a:lnTo>
                <a:lnTo>
                  <a:pt x="21446" y="9584"/>
                </a:lnTo>
                <a:lnTo>
                  <a:pt x="21455" y="9592"/>
                </a:lnTo>
                <a:lnTo>
                  <a:pt x="21464" y="9592"/>
                </a:lnTo>
                <a:lnTo>
                  <a:pt x="21464" y="9601"/>
                </a:lnTo>
                <a:lnTo>
                  <a:pt x="21464" y="9610"/>
                </a:lnTo>
                <a:lnTo>
                  <a:pt x="21455" y="9619"/>
                </a:lnTo>
                <a:lnTo>
                  <a:pt x="21455" y="9610"/>
                </a:lnTo>
                <a:lnTo>
                  <a:pt x="21446" y="9610"/>
                </a:lnTo>
                <a:lnTo>
                  <a:pt x="21437" y="9610"/>
                </a:lnTo>
                <a:lnTo>
                  <a:pt x="21446" y="9619"/>
                </a:lnTo>
                <a:lnTo>
                  <a:pt x="21437" y="9637"/>
                </a:lnTo>
                <a:lnTo>
                  <a:pt x="21437" y="9645"/>
                </a:lnTo>
                <a:lnTo>
                  <a:pt x="21437" y="9637"/>
                </a:lnTo>
                <a:lnTo>
                  <a:pt x="21429" y="9628"/>
                </a:lnTo>
                <a:lnTo>
                  <a:pt x="21420" y="9610"/>
                </a:lnTo>
                <a:lnTo>
                  <a:pt x="21411" y="9592"/>
                </a:lnTo>
                <a:lnTo>
                  <a:pt x="21402" y="9584"/>
                </a:lnTo>
                <a:lnTo>
                  <a:pt x="21393" y="9566"/>
                </a:lnTo>
                <a:lnTo>
                  <a:pt x="21384" y="9575"/>
                </a:lnTo>
                <a:lnTo>
                  <a:pt x="21384" y="9584"/>
                </a:lnTo>
                <a:lnTo>
                  <a:pt x="21376" y="9592"/>
                </a:lnTo>
                <a:lnTo>
                  <a:pt x="21367" y="9592"/>
                </a:lnTo>
                <a:lnTo>
                  <a:pt x="21367" y="9601"/>
                </a:lnTo>
                <a:lnTo>
                  <a:pt x="21358" y="9601"/>
                </a:lnTo>
                <a:lnTo>
                  <a:pt x="21349" y="9610"/>
                </a:lnTo>
                <a:lnTo>
                  <a:pt x="21340" y="9619"/>
                </a:lnTo>
                <a:lnTo>
                  <a:pt x="21340" y="9628"/>
                </a:lnTo>
                <a:lnTo>
                  <a:pt x="21331" y="9637"/>
                </a:lnTo>
                <a:lnTo>
                  <a:pt x="21331" y="9645"/>
                </a:lnTo>
                <a:lnTo>
                  <a:pt x="21340" y="9663"/>
                </a:lnTo>
                <a:lnTo>
                  <a:pt x="21340" y="9681"/>
                </a:lnTo>
                <a:lnTo>
                  <a:pt x="21349" y="9681"/>
                </a:lnTo>
                <a:lnTo>
                  <a:pt x="21349" y="9690"/>
                </a:lnTo>
                <a:lnTo>
                  <a:pt x="21340" y="9690"/>
                </a:lnTo>
                <a:lnTo>
                  <a:pt x="21323" y="9707"/>
                </a:lnTo>
                <a:lnTo>
                  <a:pt x="21314" y="9716"/>
                </a:lnTo>
                <a:lnTo>
                  <a:pt x="21305" y="9725"/>
                </a:lnTo>
                <a:lnTo>
                  <a:pt x="21305" y="9734"/>
                </a:lnTo>
                <a:lnTo>
                  <a:pt x="21296" y="9743"/>
                </a:lnTo>
                <a:lnTo>
                  <a:pt x="21296" y="9751"/>
                </a:lnTo>
                <a:lnTo>
                  <a:pt x="21287" y="9760"/>
                </a:lnTo>
                <a:lnTo>
                  <a:pt x="21279" y="9778"/>
                </a:lnTo>
                <a:lnTo>
                  <a:pt x="21261" y="9795"/>
                </a:lnTo>
                <a:lnTo>
                  <a:pt x="21252" y="9804"/>
                </a:lnTo>
                <a:lnTo>
                  <a:pt x="21243" y="9804"/>
                </a:lnTo>
                <a:lnTo>
                  <a:pt x="21208" y="9822"/>
                </a:lnTo>
                <a:lnTo>
                  <a:pt x="21190" y="9822"/>
                </a:lnTo>
                <a:lnTo>
                  <a:pt x="21164" y="9831"/>
                </a:lnTo>
                <a:lnTo>
                  <a:pt x="21146" y="9831"/>
                </a:lnTo>
                <a:lnTo>
                  <a:pt x="21129" y="9831"/>
                </a:lnTo>
                <a:lnTo>
                  <a:pt x="21111" y="9831"/>
                </a:lnTo>
                <a:lnTo>
                  <a:pt x="21084" y="9848"/>
                </a:lnTo>
                <a:lnTo>
                  <a:pt x="21067" y="9857"/>
                </a:lnTo>
                <a:lnTo>
                  <a:pt x="21049" y="9857"/>
                </a:lnTo>
                <a:lnTo>
                  <a:pt x="21040" y="9866"/>
                </a:lnTo>
                <a:lnTo>
                  <a:pt x="21023" y="9875"/>
                </a:lnTo>
                <a:lnTo>
                  <a:pt x="21005" y="9884"/>
                </a:lnTo>
                <a:lnTo>
                  <a:pt x="20987" y="9884"/>
                </a:lnTo>
                <a:lnTo>
                  <a:pt x="20979" y="9884"/>
                </a:lnTo>
                <a:lnTo>
                  <a:pt x="20970" y="9884"/>
                </a:lnTo>
                <a:lnTo>
                  <a:pt x="20961" y="9884"/>
                </a:lnTo>
                <a:lnTo>
                  <a:pt x="20943" y="9884"/>
                </a:lnTo>
                <a:lnTo>
                  <a:pt x="20934" y="9884"/>
                </a:lnTo>
                <a:lnTo>
                  <a:pt x="20926" y="9884"/>
                </a:lnTo>
                <a:lnTo>
                  <a:pt x="20882" y="9910"/>
                </a:lnTo>
                <a:lnTo>
                  <a:pt x="20873" y="9919"/>
                </a:lnTo>
                <a:lnTo>
                  <a:pt x="20864" y="9928"/>
                </a:lnTo>
                <a:lnTo>
                  <a:pt x="20855" y="9937"/>
                </a:lnTo>
                <a:lnTo>
                  <a:pt x="20846" y="9946"/>
                </a:lnTo>
                <a:lnTo>
                  <a:pt x="20820" y="9954"/>
                </a:lnTo>
                <a:lnTo>
                  <a:pt x="20802" y="9963"/>
                </a:lnTo>
                <a:lnTo>
                  <a:pt x="20793" y="9972"/>
                </a:lnTo>
                <a:lnTo>
                  <a:pt x="20785" y="9981"/>
                </a:lnTo>
                <a:lnTo>
                  <a:pt x="20767" y="10007"/>
                </a:lnTo>
                <a:lnTo>
                  <a:pt x="20758" y="10016"/>
                </a:lnTo>
                <a:lnTo>
                  <a:pt x="20749" y="10016"/>
                </a:lnTo>
                <a:lnTo>
                  <a:pt x="20749" y="10025"/>
                </a:lnTo>
                <a:lnTo>
                  <a:pt x="20749" y="10007"/>
                </a:lnTo>
                <a:lnTo>
                  <a:pt x="20740" y="9998"/>
                </a:lnTo>
                <a:lnTo>
                  <a:pt x="20749" y="9981"/>
                </a:lnTo>
                <a:lnTo>
                  <a:pt x="20749" y="9972"/>
                </a:lnTo>
                <a:lnTo>
                  <a:pt x="20740" y="9972"/>
                </a:lnTo>
                <a:lnTo>
                  <a:pt x="20732" y="9981"/>
                </a:lnTo>
                <a:lnTo>
                  <a:pt x="20723" y="10007"/>
                </a:lnTo>
                <a:lnTo>
                  <a:pt x="20714" y="10034"/>
                </a:lnTo>
                <a:lnTo>
                  <a:pt x="20723" y="10051"/>
                </a:lnTo>
                <a:lnTo>
                  <a:pt x="20723" y="10060"/>
                </a:lnTo>
                <a:lnTo>
                  <a:pt x="20723" y="10078"/>
                </a:lnTo>
                <a:lnTo>
                  <a:pt x="20723" y="10087"/>
                </a:lnTo>
                <a:lnTo>
                  <a:pt x="20723" y="10096"/>
                </a:lnTo>
                <a:lnTo>
                  <a:pt x="20705" y="10122"/>
                </a:lnTo>
                <a:lnTo>
                  <a:pt x="20696" y="10131"/>
                </a:lnTo>
                <a:lnTo>
                  <a:pt x="20696" y="10148"/>
                </a:lnTo>
                <a:lnTo>
                  <a:pt x="20696" y="10157"/>
                </a:lnTo>
                <a:lnTo>
                  <a:pt x="20696" y="10175"/>
                </a:lnTo>
                <a:lnTo>
                  <a:pt x="20696" y="10184"/>
                </a:lnTo>
                <a:lnTo>
                  <a:pt x="20705" y="10193"/>
                </a:lnTo>
                <a:lnTo>
                  <a:pt x="20714" y="10219"/>
                </a:lnTo>
                <a:lnTo>
                  <a:pt x="20723" y="10228"/>
                </a:lnTo>
                <a:lnTo>
                  <a:pt x="20740" y="10263"/>
                </a:lnTo>
                <a:lnTo>
                  <a:pt x="20749" y="10281"/>
                </a:lnTo>
                <a:lnTo>
                  <a:pt x="20758" y="10290"/>
                </a:lnTo>
                <a:lnTo>
                  <a:pt x="20749" y="10307"/>
                </a:lnTo>
                <a:lnTo>
                  <a:pt x="20749" y="10316"/>
                </a:lnTo>
                <a:lnTo>
                  <a:pt x="20749" y="10325"/>
                </a:lnTo>
                <a:lnTo>
                  <a:pt x="20740" y="10325"/>
                </a:lnTo>
                <a:lnTo>
                  <a:pt x="20740" y="10316"/>
                </a:lnTo>
                <a:lnTo>
                  <a:pt x="20732" y="10316"/>
                </a:lnTo>
                <a:lnTo>
                  <a:pt x="20732" y="10299"/>
                </a:lnTo>
                <a:lnTo>
                  <a:pt x="20723" y="10299"/>
                </a:lnTo>
                <a:lnTo>
                  <a:pt x="20723" y="10307"/>
                </a:lnTo>
                <a:lnTo>
                  <a:pt x="20714" y="10307"/>
                </a:lnTo>
                <a:lnTo>
                  <a:pt x="20714" y="10299"/>
                </a:lnTo>
                <a:lnTo>
                  <a:pt x="20714" y="10281"/>
                </a:lnTo>
                <a:lnTo>
                  <a:pt x="20705" y="10272"/>
                </a:lnTo>
                <a:lnTo>
                  <a:pt x="20705" y="10263"/>
                </a:lnTo>
                <a:lnTo>
                  <a:pt x="20696" y="10263"/>
                </a:lnTo>
                <a:lnTo>
                  <a:pt x="20696" y="10272"/>
                </a:lnTo>
                <a:lnTo>
                  <a:pt x="20705" y="10290"/>
                </a:lnTo>
                <a:lnTo>
                  <a:pt x="20705" y="10299"/>
                </a:lnTo>
                <a:lnTo>
                  <a:pt x="20714" y="10316"/>
                </a:lnTo>
                <a:lnTo>
                  <a:pt x="20723" y="10316"/>
                </a:lnTo>
                <a:lnTo>
                  <a:pt x="20723" y="10325"/>
                </a:lnTo>
                <a:lnTo>
                  <a:pt x="20723" y="10334"/>
                </a:lnTo>
                <a:lnTo>
                  <a:pt x="20723" y="10343"/>
                </a:lnTo>
                <a:lnTo>
                  <a:pt x="20714" y="10343"/>
                </a:lnTo>
                <a:lnTo>
                  <a:pt x="20705" y="10343"/>
                </a:lnTo>
                <a:lnTo>
                  <a:pt x="20705" y="10325"/>
                </a:lnTo>
                <a:lnTo>
                  <a:pt x="20696" y="10307"/>
                </a:lnTo>
                <a:lnTo>
                  <a:pt x="20687" y="10299"/>
                </a:lnTo>
                <a:lnTo>
                  <a:pt x="20687" y="10307"/>
                </a:lnTo>
                <a:lnTo>
                  <a:pt x="20687" y="10316"/>
                </a:lnTo>
                <a:lnTo>
                  <a:pt x="20679" y="10307"/>
                </a:lnTo>
                <a:lnTo>
                  <a:pt x="20679" y="10316"/>
                </a:lnTo>
                <a:lnTo>
                  <a:pt x="20687" y="10325"/>
                </a:lnTo>
                <a:lnTo>
                  <a:pt x="20714" y="10360"/>
                </a:lnTo>
                <a:lnTo>
                  <a:pt x="20740" y="10404"/>
                </a:lnTo>
                <a:lnTo>
                  <a:pt x="20740" y="10413"/>
                </a:lnTo>
                <a:lnTo>
                  <a:pt x="20749" y="10449"/>
                </a:lnTo>
                <a:lnTo>
                  <a:pt x="20749" y="10457"/>
                </a:lnTo>
                <a:lnTo>
                  <a:pt x="20767" y="10475"/>
                </a:lnTo>
                <a:lnTo>
                  <a:pt x="20776" y="10493"/>
                </a:lnTo>
                <a:lnTo>
                  <a:pt x="20785" y="10502"/>
                </a:lnTo>
                <a:lnTo>
                  <a:pt x="20785" y="10510"/>
                </a:lnTo>
                <a:lnTo>
                  <a:pt x="20785" y="10519"/>
                </a:lnTo>
                <a:lnTo>
                  <a:pt x="20802" y="10546"/>
                </a:lnTo>
                <a:lnTo>
                  <a:pt x="20811" y="10563"/>
                </a:lnTo>
                <a:lnTo>
                  <a:pt x="20811" y="10572"/>
                </a:lnTo>
                <a:lnTo>
                  <a:pt x="20802" y="10590"/>
                </a:lnTo>
                <a:lnTo>
                  <a:pt x="20811" y="10616"/>
                </a:lnTo>
                <a:lnTo>
                  <a:pt x="20811" y="10625"/>
                </a:lnTo>
                <a:lnTo>
                  <a:pt x="20820" y="10660"/>
                </a:lnTo>
                <a:lnTo>
                  <a:pt x="20820" y="10678"/>
                </a:lnTo>
                <a:lnTo>
                  <a:pt x="20829" y="10687"/>
                </a:lnTo>
                <a:lnTo>
                  <a:pt x="20846" y="10713"/>
                </a:lnTo>
                <a:lnTo>
                  <a:pt x="20864" y="10749"/>
                </a:lnTo>
                <a:lnTo>
                  <a:pt x="20864" y="10766"/>
                </a:lnTo>
                <a:lnTo>
                  <a:pt x="20864" y="10802"/>
                </a:lnTo>
                <a:lnTo>
                  <a:pt x="20864" y="10819"/>
                </a:lnTo>
                <a:lnTo>
                  <a:pt x="20855" y="10819"/>
                </a:lnTo>
                <a:lnTo>
                  <a:pt x="20855" y="10828"/>
                </a:lnTo>
                <a:lnTo>
                  <a:pt x="20864" y="10855"/>
                </a:lnTo>
                <a:lnTo>
                  <a:pt x="20864" y="10872"/>
                </a:lnTo>
                <a:lnTo>
                  <a:pt x="20855" y="10881"/>
                </a:lnTo>
                <a:lnTo>
                  <a:pt x="20846" y="10899"/>
                </a:lnTo>
                <a:lnTo>
                  <a:pt x="20837" y="10908"/>
                </a:lnTo>
                <a:lnTo>
                  <a:pt x="20820" y="10908"/>
                </a:lnTo>
                <a:lnTo>
                  <a:pt x="20820" y="10899"/>
                </a:lnTo>
                <a:lnTo>
                  <a:pt x="20811" y="10899"/>
                </a:lnTo>
                <a:lnTo>
                  <a:pt x="20811" y="10916"/>
                </a:lnTo>
                <a:lnTo>
                  <a:pt x="20811" y="10943"/>
                </a:lnTo>
                <a:lnTo>
                  <a:pt x="20811" y="10952"/>
                </a:lnTo>
                <a:lnTo>
                  <a:pt x="20811" y="10960"/>
                </a:lnTo>
                <a:lnTo>
                  <a:pt x="20820" y="10960"/>
                </a:lnTo>
                <a:lnTo>
                  <a:pt x="20829" y="10960"/>
                </a:lnTo>
                <a:lnTo>
                  <a:pt x="20855" y="10969"/>
                </a:lnTo>
                <a:lnTo>
                  <a:pt x="20864" y="10978"/>
                </a:lnTo>
                <a:lnTo>
                  <a:pt x="20882" y="11005"/>
                </a:lnTo>
                <a:lnTo>
                  <a:pt x="20899" y="11005"/>
                </a:lnTo>
                <a:lnTo>
                  <a:pt x="20926" y="11022"/>
                </a:lnTo>
                <a:lnTo>
                  <a:pt x="20943" y="11022"/>
                </a:lnTo>
                <a:lnTo>
                  <a:pt x="20970" y="11022"/>
                </a:lnTo>
                <a:lnTo>
                  <a:pt x="20996" y="11031"/>
                </a:lnTo>
                <a:lnTo>
                  <a:pt x="21005" y="11022"/>
                </a:lnTo>
                <a:lnTo>
                  <a:pt x="21023" y="11022"/>
                </a:lnTo>
                <a:lnTo>
                  <a:pt x="21032" y="11022"/>
                </a:lnTo>
                <a:lnTo>
                  <a:pt x="21040" y="11022"/>
                </a:lnTo>
                <a:lnTo>
                  <a:pt x="21067" y="10996"/>
                </a:lnTo>
                <a:lnTo>
                  <a:pt x="21093" y="10978"/>
                </a:lnTo>
                <a:lnTo>
                  <a:pt x="21111" y="10978"/>
                </a:lnTo>
                <a:lnTo>
                  <a:pt x="21120" y="10978"/>
                </a:lnTo>
                <a:lnTo>
                  <a:pt x="21137" y="10969"/>
                </a:lnTo>
                <a:lnTo>
                  <a:pt x="21155" y="10943"/>
                </a:lnTo>
                <a:lnTo>
                  <a:pt x="21164" y="10934"/>
                </a:lnTo>
                <a:lnTo>
                  <a:pt x="21190" y="10934"/>
                </a:lnTo>
                <a:lnTo>
                  <a:pt x="21208" y="10934"/>
                </a:lnTo>
                <a:lnTo>
                  <a:pt x="21217" y="10934"/>
                </a:lnTo>
                <a:lnTo>
                  <a:pt x="21234" y="10925"/>
                </a:lnTo>
                <a:lnTo>
                  <a:pt x="21279" y="10925"/>
                </a:lnTo>
                <a:lnTo>
                  <a:pt x="21305" y="10925"/>
                </a:lnTo>
                <a:lnTo>
                  <a:pt x="21323" y="10925"/>
                </a:lnTo>
                <a:lnTo>
                  <a:pt x="21331" y="10925"/>
                </a:lnTo>
                <a:lnTo>
                  <a:pt x="21340" y="10934"/>
                </a:lnTo>
                <a:lnTo>
                  <a:pt x="21384" y="10925"/>
                </a:lnTo>
                <a:lnTo>
                  <a:pt x="21393" y="10925"/>
                </a:lnTo>
                <a:lnTo>
                  <a:pt x="21402" y="10925"/>
                </a:lnTo>
                <a:lnTo>
                  <a:pt x="21411" y="10934"/>
                </a:lnTo>
                <a:lnTo>
                  <a:pt x="21429" y="10925"/>
                </a:lnTo>
                <a:lnTo>
                  <a:pt x="21437" y="10925"/>
                </a:lnTo>
                <a:lnTo>
                  <a:pt x="21446" y="10925"/>
                </a:lnTo>
                <a:lnTo>
                  <a:pt x="21464" y="10908"/>
                </a:lnTo>
                <a:lnTo>
                  <a:pt x="21473" y="10890"/>
                </a:lnTo>
                <a:lnTo>
                  <a:pt x="21481" y="10863"/>
                </a:lnTo>
                <a:lnTo>
                  <a:pt x="21490" y="10855"/>
                </a:lnTo>
                <a:lnTo>
                  <a:pt x="21499" y="10855"/>
                </a:lnTo>
                <a:lnTo>
                  <a:pt x="21508" y="10846"/>
                </a:lnTo>
                <a:lnTo>
                  <a:pt x="21526" y="10846"/>
                </a:lnTo>
                <a:lnTo>
                  <a:pt x="21561" y="10819"/>
                </a:lnTo>
                <a:lnTo>
                  <a:pt x="21579" y="10819"/>
                </a:lnTo>
                <a:lnTo>
                  <a:pt x="21587" y="10810"/>
                </a:lnTo>
                <a:lnTo>
                  <a:pt x="21614" y="10793"/>
                </a:lnTo>
                <a:lnTo>
                  <a:pt x="21631" y="10793"/>
                </a:lnTo>
                <a:lnTo>
                  <a:pt x="21676" y="10802"/>
                </a:lnTo>
                <a:lnTo>
                  <a:pt x="21702" y="10793"/>
                </a:lnTo>
                <a:lnTo>
                  <a:pt x="21720" y="10793"/>
                </a:lnTo>
                <a:lnTo>
                  <a:pt x="21746" y="10784"/>
                </a:lnTo>
                <a:lnTo>
                  <a:pt x="21773" y="10775"/>
                </a:lnTo>
                <a:lnTo>
                  <a:pt x="21808" y="10766"/>
                </a:lnTo>
                <a:lnTo>
                  <a:pt x="21834" y="10749"/>
                </a:lnTo>
                <a:lnTo>
                  <a:pt x="21852" y="10749"/>
                </a:lnTo>
                <a:lnTo>
                  <a:pt x="21878" y="10740"/>
                </a:lnTo>
                <a:lnTo>
                  <a:pt x="21923" y="10740"/>
                </a:lnTo>
                <a:lnTo>
                  <a:pt x="21967" y="10740"/>
                </a:lnTo>
                <a:lnTo>
                  <a:pt x="21984" y="10740"/>
                </a:lnTo>
                <a:lnTo>
                  <a:pt x="21984" y="10731"/>
                </a:lnTo>
                <a:lnTo>
                  <a:pt x="21993" y="10731"/>
                </a:lnTo>
                <a:lnTo>
                  <a:pt x="22011" y="10731"/>
                </a:lnTo>
                <a:lnTo>
                  <a:pt x="22020" y="10740"/>
                </a:lnTo>
                <a:lnTo>
                  <a:pt x="22037" y="10749"/>
                </a:lnTo>
                <a:lnTo>
                  <a:pt x="22073" y="10775"/>
                </a:lnTo>
                <a:lnTo>
                  <a:pt x="22081" y="10775"/>
                </a:lnTo>
                <a:lnTo>
                  <a:pt x="22108" y="10766"/>
                </a:lnTo>
                <a:lnTo>
                  <a:pt x="22117" y="10766"/>
                </a:lnTo>
                <a:lnTo>
                  <a:pt x="22152" y="10784"/>
                </a:lnTo>
                <a:lnTo>
                  <a:pt x="22161" y="10784"/>
                </a:lnTo>
                <a:lnTo>
                  <a:pt x="22178" y="10784"/>
                </a:lnTo>
                <a:lnTo>
                  <a:pt x="22178" y="10793"/>
                </a:lnTo>
                <a:lnTo>
                  <a:pt x="22187" y="10793"/>
                </a:lnTo>
                <a:lnTo>
                  <a:pt x="22205" y="10810"/>
                </a:lnTo>
                <a:lnTo>
                  <a:pt x="22223" y="10819"/>
                </a:lnTo>
                <a:lnTo>
                  <a:pt x="22223" y="10828"/>
                </a:lnTo>
                <a:lnTo>
                  <a:pt x="22214" y="10837"/>
                </a:lnTo>
                <a:lnTo>
                  <a:pt x="22223" y="10855"/>
                </a:lnTo>
                <a:lnTo>
                  <a:pt x="22231" y="10863"/>
                </a:lnTo>
                <a:lnTo>
                  <a:pt x="22249" y="10872"/>
                </a:lnTo>
                <a:lnTo>
                  <a:pt x="22258" y="10872"/>
                </a:lnTo>
                <a:lnTo>
                  <a:pt x="22267" y="10881"/>
                </a:lnTo>
                <a:lnTo>
                  <a:pt x="22267" y="10890"/>
                </a:lnTo>
                <a:lnTo>
                  <a:pt x="22275" y="10908"/>
                </a:lnTo>
                <a:lnTo>
                  <a:pt x="22284" y="10916"/>
                </a:lnTo>
                <a:lnTo>
                  <a:pt x="22293" y="10925"/>
                </a:lnTo>
                <a:lnTo>
                  <a:pt x="22293" y="10934"/>
                </a:lnTo>
                <a:lnTo>
                  <a:pt x="22302" y="10952"/>
                </a:lnTo>
                <a:lnTo>
                  <a:pt x="22311" y="10969"/>
                </a:lnTo>
                <a:lnTo>
                  <a:pt x="22311" y="10987"/>
                </a:lnTo>
                <a:lnTo>
                  <a:pt x="22302" y="10978"/>
                </a:lnTo>
                <a:lnTo>
                  <a:pt x="22293" y="10978"/>
                </a:lnTo>
                <a:lnTo>
                  <a:pt x="22293" y="10987"/>
                </a:lnTo>
                <a:lnTo>
                  <a:pt x="22302" y="10987"/>
                </a:lnTo>
                <a:lnTo>
                  <a:pt x="22311" y="10996"/>
                </a:lnTo>
                <a:lnTo>
                  <a:pt x="22320" y="10996"/>
                </a:lnTo>
                <a:lnTo>
                  <a:pt x="22328" y="11013"/>
                </a:lnTo>
                <a:lnTo>
                  <a:pt x="22337" y="11013"/>
                </a:lnTo>
                <a:lnTo>
                  <a:pt x="22337" y="11005"/>
                </a:lnTo>
                <a:lnTo>
                  <a:pt x="22346" y="11013"/>
                </a:lnTo>
                <a:lnTo>
                  <a:pt x="22355" y="11013"/>
                </a:lnTo>
                <a:lnTo>
                  <a:pt x="22346" y="10996"/>
                </a:lnTo>
                <a:lnTo>
                  <a:pt x="22346" y="10987"/>
                </a:lnTo>
                <a:lnTo>
                  <a:pt x="22355" y="10987"/>
                </a:lnTo>
                <a:lnTo>
                  <a:pt x="22364" y="10969"/>
                </a:lnTo>
                <a:lnTo>
                  <a:pt x="22381" y="10943"/>
                </a:lnTo>
                <a:lnTo>
                  <a:pt x="22390" y="10934"/>
                </a:lnTo>
                <a:lnTo>
                  <a:pt x="22399" y="10925"/>
                </a:lnTo>
                <a:lnTo>
                  <a:pt x="22408" y="10925"/>
                </a:lnTo>
                <a:lnTo>
                  <a:pt x="22425" y="10916"/>
                </a:lnTo>
                <a:lnTo>
                  <a:pt x="22434" y="10916"/>
                </a:lnTo>
                <a:lnTo>
                  <a:pt x="22434" y="10908"/>
                </a:lnTo>
                <a:lnTo>
                  <a:pt x="22443" y="10908"/>
                </a:lnTo>
                <a:lnTo>
                  <a:pt x="22452" y="10890"/>
                </a:lnTo>
                <a:lnTo>
                  <a:pt x="22461" y="10872"/>
                </a:lnTo>
                <a:lnTo>
                  <a:pt x="22470" y="10863"/>
                </a:lnTo>
                <a:lnTo>
                  <a:pt x="22478" y="10855"/>
                </a:lnTo>
                <a:lnTo>
                  <a:pt x="22487" y="10837"/>
                </a:lnTo>
                <a:lnTo>
                  <a:pt x="22487" y="10828"/>
                </a:lnTo>
                <a:lnTo>
                  <a:pt x="22487" y="10819"/>
                </a:lnTo>
                <a:lnTo>
                  <a:pt x="22487" y="10828"/>
                </a:lnTo>
                <a:lnTo>
                  <a:pt x="22496" y="10837"/>
                </a:lnTo>
                <a:lnTo>
                  <a:pt x="22505" y="10863"/>
                </a:lnTo>
                <a:lnTo>
                  <a:pt x="22496" y="10863"/>
                </a:lnTo>
                <a:lnTo>
                  <a:pt x="22487" y="10872"/>
                </a:lnTo>
                <a:lnTo>
                  <a:pt x="22487" y="10881"/>
                </a:lnTo>
                <a:lnTo>
                  <a:pt x="22496" y="10890"/>
                </a:lnTo>
                <a:lnTo>
                  <a:pt x="22496" y="10899"/>
                </a:lnTo>
                <a:lnTo>
                  <a:pt x="22487" y="10908"/>
                </a:lnTo>
                <a:lnTo>
                  <a:pt x="22478" y="10925"/>
                </a:lnTo>
                <a:lnTo>
                  <a:pt x="22461" y="10952"/>
                </a:lnTo>
                <a:lnTo>
                  <a:pt x="22461" y="10960"/>
                </a:lnTo>
                <a:lnTo>
                  <a:pt x="22461" y="10969"/>
                </a:lnTo>
                <a:lnTo>
                  <a:pt x="22461" y="10978"/>
                </a:lnTo>
                <a:lnTo>
                  <a:pt x="22461" y="10987"/>
                </a:lnTo>
                <a:lnTo>
                  <a:pt x="22461" y="10996"/>
                </a:lnTo>
                <a:lnTo>
                  <a:pt x="22461" y="11013"/>
                </a:lnTo>
                <a:lnTo>
                  <a:pt x="22452" y="11013"/>
                </a:lnTo>
                <a:lnTo>
                  <a:pt x="22443" y="11013"/>
                </a:lnTo>
                <a:lnTo>
                  <a:pt x="22434" y="11013"/>
                </a:lnTo>
                <a:lnTo>
                  <a:pt x="22425" y="11013"/>
                </a:lnTo>
                <a:lnTo>
                  <a:pt x="22417" y="11040"/>
                </a:lnTo>
                <a:lnTo>
                  <a:pt x="22425" y="11040"/>
                </a:lnTo>
                <a:lnTo>
                  <a:pt x="22434" y="11040"/>
                </a:lnTo>
                <a:lnTo>
                  <a:pt x="22452" y="11031"/>
                </a:lnTo>
                <a:lnTo>
                  <a:pt x="22461" y="11031"/>
                </a:lnTo>
                <a:lnTo>
                  <a:pt x="22470" y="11031"/>
                </a:lnTo>
                <a:lnTo>
                  <a:pt x="22478" y="11031"/>
                </a:lnTo>
                <a:lnTo>
                  <a:pt x="22496" y="10996"/>
                </a:lnTo>
                <a:lnTo>
                  <a:pt x="22496" y="10978"/>
                </a:lnTo>
                <a:lnTo>
                  <a:pt x="22505" y="10960"/>
                </a:lnTo>
                <a:lnTo>
                  <a:pt x="22505" y="10952"/>
                </a:lnTo>
                <a:lnTo>
                  <a:pt x="22514" y="10960"/>
                </a:lnTo>
                <a:lnTo>
                  <a:pt x="22523" y="10969"/>
                </a:lnTo>
                <a:lnTo>
                  <a:pt x="22531" y="10987"/>
                </a:lnTo>
                <a:lnTo>
                  <a:pt x="22540" y="10996"/>
                </a:lnTo>
                <a:lnTo>
                  <a:pt x="22540" y="11022"/>
                </a:lnTo>
                <a:lnTo>
                  <a:pt x="22531" y="11049"/>
                </a:lnTo>
                <a:lnTo>
                  <a:pt x="22523" y="11058"/>
                </a:lnTo>
                <a:lnTo>
                  <a:pt x="22514" y="11066"/>
                </a:lnTo>
                <a:lnTo>
                  <a:pt x="22531" y="11075"/>
                </a:lnTo>
                <a:lnTo>
                  <a:pt x="22540" y="11075"/>
                </a:lnTo>
                <a:lnTo>
                  <a:pt x="22558" y="11066"/>
                </a:lnTo>
                <a:lnTo>
                  <a:pt x="22567" y="11066"/>
                </a:lnTo>
                <a:lnTo>
                  <a:pt x="22567" y="11058"/>
                </a:lnTo>
                <a:lnTo>
                  <a:pt x="22575" y="11058"/>
                </a:lnTo>
                <a:lnTo>
                  <a:pt x="22584" y="11049"/>
                </a:lnTo>
                <a:lnTo>
                  <a:pt x="22593" y="11049"/>
                </a:lnTo>
                <a:lnTo>
                  <a:pt x="22602" y="11058"/>
                </a:lnTo>
                <a:lnTo>
                  <a:pt x="22593" y="11058"/>
                </a:lnTo>
                <a:lnTo>
                  <a:pt x="22593" y="11066"/>
                </a:lnTo>
                <a:lnTo>
                  <a:pt x="22584" y="11066"/>
                </a:lnTo>
                <a:lnTo>
                  <a:pt x="22575" y="11066"/>
                </a:lnTo>
                <a:lnTo>
                  <a:pt x="22575" y="11075"/>
                </a:lnTo>
                <a:lnTo>
                  <a:pt x="22593" y="11084"/>
                </a:lnTo>
                <a:lnTo>
                  <a:pt x="22611" y="11102"/>
                </a:lnTo>
                <a:lnTo>
                  <a:pt x="22611" y="11110"/>
                </a:lnTo>
                <a:lnTo>
                  <a:pt x="22628" y="11137"/>
                </a:lnTo>
                <a:lnTo>
                  <a:pt x="22637" y="11155"/>
                </a:lnTo>
                <a:lnTo>
                  <a:pt x="22637" y="11163"/>
                </a:lnTo>
                <a:lnTo>
                  <a:pt x="22628" y="11181"/>
                </a:lnTo>
                <a:lnTo>
                  <a:pt x="22628" y="11190"/>
                </a:lnTo>
                <a:lnTo>
                  <a:pt x="22628" y="11199"/>
                </a:lnTo>
                <a:lnTo>
                  <a:pt x="22628" y="11208"/>
                </a:lnTo>
                <a:lnTo>
                  <a:pt x="22637" y="11216"/>
                </a:lnTo>
                <a:lnTo>
                  <a:pt x="22664" y="11243"/>
                </a:lnTo>
                <a:lnTo>
                  <a:pt x="22672" y="11261"/>
                </a:lnTo>
                <a:lnTo>
                  <a:pt x="22690" y="11269"/>
                </a:lnTo>
                <a:lnTo>
                  <a:pt x="22725" y="11278"/>
                </a:lnTo>
                <a:lnTo>
                  <a:pt x="22734" y="11287"/>
                </a:lnTo>
                <a:lnTo>
                  <a:pt x="22752" y="11305"/>
                </a:lnTo>
                <a:lnTo>
                  <a:pt x="22761" y="11305"/>
                </a:lnTo>
                <a:lnTo>
                  <a:pt x="22770" y="11305"/>
                </a:lnTo>
                <a:lnTo>
                  <a:pt x="22778" y="11296"/>
                </a:lnTo>
                <a:lnTo>
                  <a:pt x="22787" y="11296"/>
                </a:lnTo>
                <a:lnTo>
                  <a:pt x="22805" y="11305"/>
                </a:lnTo>
                <a:lnTo>
                  <a:pt x="22822" y="11305"/>
                </a:lnTo>
                <a:lnTo>
                  <a:pt x="22831" y="11305"/>
                </a:lnTo>
                <a:lnTo>
                  <a:pt x="22840" y="11313"/>
                </a:lnTo>
                <a:lnTo>
                  <a:pt x="22858" y="11322"/>
                </a:lnTo>
                <a:lnTo>
                  <a:pt x="22875" y="11322"/>
                </a:lnTo>
                <a:lnTo>
                  <a:pt x="22884" y="11331"/>
                </a:lnTo>
                <a:lnTo>
                  <a:pt x="22893" y="11331"/>
                </a:lnTo>
                <a:lnTo>
                  <a:pt x="22911" y="11340"/>
                </a:lnTo>
                <a:lnTo>
                  <a:pt x="22920" y="11340"/>
                </a:lnTo>
                <a:lnTo>
                  <a:pt x="22928" y="11331"/>
                </a:lnTo>
                <a:lnTo>
                  <a:pt x="22946" y="11313"/>
                </a:lnTo>
                <a:lnTo>
                  <a:pt x="22964" y="11305"/>
                </a:lnTo>
                <a:lnTo>
                  <a:pt x="22972" y="11296"/>
                </a:lnTo>
                <a:lnTo>
                  <a:pt x="22981" y="11296"/>
                </a:lnTo>
                <a:lnTo>
                  <a:pt x="22990" y="11287"/>
                </a:lnTo>
                <a:lnTo>
                  <a:pt x="22981" y="11287"/>
                </a:lnTo>
                <a:lnTo>
                  <a:pt x="22972" y="11278"/>
                </a:lnTo>
                <a:lnTo>
                  <a:pt x="22981" y="11278"/>
                </a:lnTo>
                <a:lnTo>
                  <a:pt x="23008" y="11261"/>
                </a:lnTo>
                <a:lnTo>
                  <a:pt x="23017" y="11269"/>
                </a:lnTo>
                <a:lnTo>
                  <a:pt x="23025" y="11278"/>
                </a:lnTo>
                <a:lnTo>
                  <a:pt x="23017" y="11287"/>
                </a:lnTo>
                <a:lnTo>
                  <a:pt x="23017" y="11296"/>
                </a:lnTo>
                <a:lnTo>
                  <a:pt x="23008" y="11296"/>
                </a:lnTo>
                <a:lnTo>
                  <a:pt x="22999" y="11305"/>
                </a:lnTo>
                <a:lnTo>
                  <a:pt x="22999" y="11296"/>
                </a:lnTo>
                <a:lnTo>
                  <a:pt x="23008" y="11305"/>
                </a:lnTo>
                <a:lnTo>
                  <a:pt x="23017" y="11313"/>
                </a:lnTo>
                <a:lnTo>
                  <a:pt x="23025" y="11305"/>
                </a:lnTo>
                <a:lnTo>
                  <a:pt x="23034" y="11296"/>
                </a:lnTo>
                <a:lnTo>
                  <a:pt x="23034" y="11287"/>
                </a:lnTo>
                <a:lnTo>
                  <a:pt x="23043" y="11287"/>
                </a:lnTo>
                <a:lnTo>
                  <a:pt x="23052" y="11296"/>
                </a:lnTo>
                <a:lnTo>
                  <a:pt x="23052" y="11305"/>
                </a:lnTo>
                <a:lnTo>
                  <a:pt x="23043" y="11313"/>
                </a:lnTo>
                <a:lnTo>
                  <a:pt x="23052" y="11322"/>
                </a:lnTo>
                <a:lnTo>
                  <a:pt x="23061" y="11331"/>
                </a:lnTo>
                <a:lnTo>
                  <a:pt x="23069" y="11331"/>
                </a:lnTo>
                <a:lnTo>
                  <a:pt x="23078" y="11340"/>
                </a:lnTo>
                <a:lnTo>
                  <a:pt x="23087" y="11349"/>
                </a:lnTo>
                <a:lnTo>
                  <a:pt x="23096" y="11340"/>
                </a:lnTo>
                <a:lnTo>
                  <a:pt x="23105" y="11349"/>
                </a:lnTo>
                <a:lnTo>
                  <a:pt x="23114" y="11366"/>
                </a:lnTo>
                <a:lnTo>
                  <a:pt x="23122" y="11366"/>
                </a:lnTo>
                <a:lnTo>
                  <a:pt x="23122" y="11358"/>
                </a:lnTo>
                <a:lnTo>
                  <a:pt x="23122" y="11340"/>
                </a:lnTo>
                <a:lnTo>
                  <a:pt x="23114" y="11349"/>
                </a:lnTo>
                <a:lnTo>
                  <a:pt x="23114" y="11340"/>
                </a:lnTo>
                <a:lnTo>
                  <a:pt x="23105" y="11340"/>
                </a:lnTo>
                <a:lnTo>
                  <a:pt x="23105" y="11331"/>
                </a:lnTo>
                <a:lnTo>
                  <a:pt x="23114" y="11331"/>
                </a:lnTo>
                <a:lnTo>
                  <a:pt x="23122" y="11331"/>
                </a:lnTo>
                <a:lnTo>
                  <a:pt x="23149" y="11331"/>
                </a:lnTo>
                <a:lnTo>
                  <a:pt x="23193" y="11287"/>
                </a:lnTo>
                <a:lnTo>
                  <a:pt x="23211" y="11278"/>
                </a:lnTo>
                <a:lnTo>
                  <a:pt x="23228" y="11269"/>
                </a:lnTo>
                <a:lnTo>
                  <a:pt x="23246" y="11261"/>
                </a:lnTo>
                <a:lnTo>
                  <a:pt x="23255" y="11261"/>
                </a:lnTo>
                <a:lnTo>
                  <a:pt x="23308" y="11252"/>
                </a:lnTo>
                <a:lnTo>
                  <a:pt x="23334" y="11252"/>
                </a:lnTo>
                <a:lnTo>
                  <a:pt x="23343" y="11252"/>
                </a:lnTo>
                <a:lnTo>
                  <a:pt x="23352" y="11252"/>
                </a:lnTo>
                <a:lnTo>
                  <a:pt x="23361" y="11234"/>
                </a:lnTo>
                <a:lnTo>
                  <a:pt x="23369" y="11234"/>
                </a:lnTo>
                <a:lnTo>
                  <a:pt x="23378" y="11234"/>
                </a:lnTo>
                <a:lnTo>
                  <a:pt x="23378" y="11225"/>
                </a:lnTo>
                <a:lnTo>
                  <a:pt x="23378" y="11216"/>
                </a:lnTo>
                <a:lnTo>
                  <a:pt x="23378" y="11208"/>
                </a:lnTo>
                <a:lnTo>
                  <a:pt x="23378" y="11190"/>
                </a:lnTo>
                <a:lnTo>
                  <a:pt x="23378" y="11172"/>
                </a:lnTo>
                <a:lnTo>
                  <a:pt x="23378" y="11163"/>
                </a:lnTo>
                <a:lnTo>
                  <a:pt x="23387" y="11146"/>
                </a:lnTo>
                <a:lnTo>
                  <a:pt x="23387" y="11137"/>
                </a:lnTo>
                <a:lnTo>
                  <a:pt x="23396" y="11110"/>
                </a:lnTo>
                <a:lnTo>
                  <a:pt x="23396" y="11102"/>
                </a:lnTo>
                <a:lnTo>
                  <a:pt x="23396" y="11084"/>
                </a:lnTo>
                <a:lnTo>
                  <a:pt x="23405" y="11075"/>
                </a:lnTo>
                <a:lnTo>
                  <a:pt x="23414" y="11066"/>
                </a:lnTo>
                <a:lnTo>
                  <a:pt x="23422" y="11040"/>
                </a:lnTo>
                <a:lnTo>
                  <a:pt x="23431" y="11031"/>
                </a:lnTo>
                <a:lnTo>
                  <a:pt x="23440" y="11031"/>
                </a:lnTo>
                <a:lnTo>
                  <a:pt x="23431" y="11031"/>
                </a:lnTo>
                <a:lnTo>
                  <a:pt x="23431" y="11022"/>
                </a:lnTo>
                <a:lnTo>
                  <a:pt x="23440" y="11022"/>
                </a:lnTo>
                <a:lnTo>
                  <a:pt x="23440" y="11013"/>
                </a:lnTo>
                <a:lnTo>
                  <a:pt x="23440" y="10996"/>
                </a:lnTo>
                <a:lnTo>
                  <a:pt x="23449" y="10978"/>
                </a:lnTo>
                <a:lnTo>
                  <a:pt x="23449" y="10969"/>
                </a:lnTo>
                <a:lnTo>
                  <a:pt x="23458" y="10960"/>
                </a:lnTo>
                <a:lnTo>
                  <a:pt x="23467" y="10952"/>
                </a:lnTo>
                <a:lnTo>
                  <a:pt x="23475" y="10943"/>
                </a:lnTo>
                <a:lnTo>
                  <a:pt x="23467" y="10934"/>
                </a:lnTo>
                <a:lnTo>
                  <a:pt x="23475" y="10934"/>
                </a:lnTo>
                <a:lnTo>
                  <a:pt x="23475" y="10925"/>
                </a:lnTo>
                <a:lnTo>
                  <a:pt x="23484" y="10908"/>
                </a:lnTo>
                <a:lnTo>
                  <a:pt x="23475" y="10899"/>
                </a:lnTo>
                <a:lnTo>
                  <a:pt x="23484" y="10899"/>
                </a:lnTo>
                <a:lnTo>
                  <a:pt x="23493" y="10890"/>
                </a:lnTo>
                <a:lnTo>
                  <a:pt x="23493" y="10881"/>
                </a:lnTo>
                <a:lnTo>
                  <a:pt x="23502" y="10872"/>
                </a:lnTo>
                <a:lnTo>
                  <a:pt x="23502" y="10863"/>
                </a:lnTo>
                <a:lnTo>
                  <a:pt x="23519" y="10846"/>
                </a:lnTo>
                <a:lnTo>
                  <a:pt x="23528" y="10837"/>
                </a:lnTo>
                <a:lnTo>
                  <a:pt x="23546" y="10837"/>
                </a:lnTo>
                <a:lnTo>
                  <a:pt x="23546" y="10828"/>
                </a:lnTo>
                <a:lnTo>
                  <a:pt x="23537" y="10828"/>
                </a:lnTo>
                <a:lnTo>
                  <a:pt x="23546" y="10828"/>
                </a:lnTo>
                <a:lnTo>
                  <a:pt x="23546" y="10819"/>
                </a:lnTo>
                <a:lnTo>
                  <a:pt x="23555" y="10819"/>
                </a:lnTo>
                <a:lnTo>
                  <a:pt x="23564" y="10810"/>
                </a:lnTo>
                <a:lnTo>
                  <a:pt x="23572" y="10802"/>
                </a:lnTo>
                <a:lnTo>
                  <a:pt x="23572" y="10793"/>
                </a:lnTo>
                <a:lnTo>
                  <a:pt x="23572" y="10775"/>
                </a:lnTo>
                <a:lnTo>
                  <a:pt x="23590" y="10757"/>
                </a:lnTo>
                <a:lnTo>
                  <a:pt x="23599" y="10731"/>
                </a:lnTo>
                <a:lnTo>
                  <a:pt x="23599" y="10705"/>
                </a:lnTo>
                <a:lnTo>
                  <a:pt x="23608" y="10696"/>
                </a:lnTo>
                <a:lnTo>
                  <a:pt x="23608" y="10687"/>
                </a:lnTo>
                <a:lnTo>
                  <a:pt x="23608" y="10669"/>
                </a:lnTo>
                <a:lnTo>
                  <a:pt x="23608" y="10660"/>
                </a:lnTo>
                <a:lnTo>
                  <a:pt x="23616" y="10625"/>
                </a:lnTo>
                <a:lnTo>
                  <a:pt x="23616" y="10607"/>
                </a:lnTo>
                <a:lnTo>
                  <a:pt x="23625" y="10599"/>
                </a:lnTo>
                <a:lnTo>
                  <a:pt x="23625" y="10572"/>
                </a:lnTo>
                <a:lnTo>
                  <a:pt x="23625" y="10554"/>
                </a:lnTo>
                <a:lnTo>
                  <a:pt x="23634" y="10537"/>
                </a:lnTo>
                <a:lnTo>
                  <a:pt x="23652" y="10519"/>
                </a:lnTo>
                <a:lnTo>
                  <a:pt x="23652" y="10502"/>
                </a:lnTo>
                <a:lnTo>
                  <a:pt x="23643" y="10493"/>
                </a:lnTo>
                <a:close/>
                <a:moveTo>
                  <a:pt x="23634" y="10413"/>
                </a:moveTo>
                <a:lnTo>
                  <a:pt x="23634" y="10422"/>
                </a:lnTo>
                <a:lnTo>
                  <a:pt x="23634" y="10431"/>
                </a:lnTo>
                <a:lnTo>
                  <a:pt x="23643" y="10404"/>
                </a:lnTo>
                <a:lnTo>
                  <a:pt x="23634" y="10404"/>
                </a:lnTo>
                <a:close/>
                <a:moveTo>
                  <a:pt x="23255" y="11437"/>
                </a:moveTo>
                <a:lnTo>
                  <a:pt x="23246" y="11437"/>
                </a:lnTo>
                <a:lnTo>
                  <a:pt x="23237" y="11419"/>
                </a:lnTo>
                <a:lnTo>
                  <a:pt x="23228" y="11419"/>
                </a:lnTo>
                <a:lnTo>
                  <a:pt x="23228" y="11428"/>
                </a:lnTo>
                <a:lnTo>
                  <a:pt x="23219" y="11428"/>
                </a:lnTo>
                <a:lnTo>
                  <a:pt x="23219" y="11437"/>
                </a:lnTo>
                <a:lnTo>
                  <a:pt x="23228" y="11437"/>
                </a:lnTo>
                <a:lnTo>
                  <a:pt x="23228" y="11446"/>
                </a:lnTo>
                <a:lnTo>
                  <a:pt x="23237" y="11455"/>
                </a:lnTo>
                <a:lnTo>
                  <a:pt x="23237" y="11464"/>
                </a:lnTo>
                <a:lnTo>
                  <a:pt x="23246" y="11464"/>
                </a:lnTo>
                <a:lnTo>
                  <a:pt x="23255" y="11464"/>
                </a:lnTo>
                <a:lnTo>
                  <a:pt x="23255" y="11455"/>
                </a:lnTo>
                <a:lnTo>
                  <a:pt x="23264" y="11455"/>
                </a:lnTo>
                <a:lnTo>
                  <a:pt x="23255" y="11455"/>
                </a:lnTo>
                <a:lnTo>
                  <a:pt x="23255" y="11446"/>
                </a:lnTo>
                <a:close/>
                <a:moveTo>
                  <a:pt x="23264" y="11472"/>
                </a:moveTo>
                <a:lnTo>
                  <a:pt x="23255" y="11472"/>
                </a:lnTo>
                <a:lnTo>
                  <a:pt x="23237" y="11472"/>
                </a:lnTo>
                <a:lnTo>
                  <a:pt x="23237" y="11481"/>
                </a:lnTo>
                <a:lnTo>
                  <a:pt x="23246" y="11481"/>
                </a:lnTo>
                <a:lnTo>
                  <a:pt x="23255" y="11481"/>
                </a:lnTo>
                <a:lnTo>
                  <a:pt x="23264" y="11481"/>
                </a:lnTo>
                <a:lnTo>
                  <a:pt x="23272" y="11481"/>
                </a:lnTo>
                <a:close/>
                <a:moveTo>
                  <a:pt x="23643" y="9195"/>
                </a:moveTo>
                <a:lnTo>
                  <a:pt x="23625" y="9187"/>
                </a:lnTo>
                <a:lnTo>
                  <a:pt x="23616" y="9178"/>
                </a:lnTo>
                <a:lnTo>
                  <a:pt x="23616" y="9187"/>
                </a:lnTo>
                <a:lnTo>
                  <a:pt x="23625" y="9187"/>
                </a:lnTo>
                <a:lnTo>
                  <a:pt x="23625" y="9195"/>
                </a:lnTo>
                <a:lnTo>
                  <a:pt x="23634" y="9195"/>
                </a:lnTo>
                <a:lnTo>
                  <a:pt x="23643" y="9204"/>
                </a:lnTo>
                <a:lnTo>
                  <a:pt x="23652" y="9204"/>
                </a:lnTo>
                <a:lnTo>
                  <a:pt x="23661" y="9204"/>
                </a:lnTo>
                <a:lnTo>
                  <a:pt x="23652" y="9195"/>
                </a:lnTo>
                <a:close/>
                <a:moveTo>
                  <a:pt x="23255" y="11490"/>
                </a:moveTo>
                <a:lnTo>
                  <a:pt x="23246" y="11490"/>
                </a:lnTo>
                <a:close/>
                <a:moveTo>
                  <a:pt x="23052" y="11305"/>
                </a:moveTo>
                <a:lnTo>
                  <a:pt x="23043" y="11296"/>
                </a:lnTo>
                <a:lnTo>
                  <a:pt x="23034" y="11296"/>
                </a:lnTo>
                <a:lnTo>
                  <a:pt x="23034" y="11305"/>
                </a:lnTo>
                <a:lnTo>
                  <a:pt x="23043" y="11305"/>
                </a:lnTo>
                <a:close/>
                <a:moveTo>
                  <a:pt x="23802" y="8860"/>
                </a:moveTo>
                <a:lnTo>
                  <a:pt x="23802" y="8869"/>
                </a:lnTo>
                <a:lnTo>
                  <a:pt x="23811" y="8869"/>
                </a:lnTo>
                <a:close/>
                <a:moveTo>
                  <a:pt x="23819" y="8825"/>
                </a:moveTo>
                <a:lnTo>
                  <a:pt x="23811" y="8816"/>
                </a:lnTo>
                <a:lnTo>
                  <a:pt x="23802" y="8816"/>
                </a:lnTo>
                <a:lnTo>
                  <a:pt x="23802" y="8807"/>
                </a:lnTo>
                <a:lnTo>
                  <a:pt x="23793" y="8807"/>
                </a:lnTo>
                <a:lnTo>
                  <a:pt x="23784" y="8798"/>
                </a:lnTo>
                <a:lnTo>
                  <a:pt x="23775" y="8789"/>
                </a:lnTo>
                <a:lnTo>
                  <a:pt x="23766" y="8781"/>
                </a:lnTo>
                <a:lnTo>
                  <a:pt x="23766" y="8772"/>
                </a:lnTo>
                <a:lnTo>
                  <a:pt x="23758" y="8763"/>
                </a:lnTo>
                <a:lnTo>
                  <a:pt x="23749" y="8754"/>
                </a:lnTo>
                <a:lnTo>
                  <a:pt x="23740" y="8754"/>
                </a:lnTo>
                <a:lnTo>
                  <a:pt x="23731" y="8754"/>
                </a:lnTo>
                <a:lnTo>
                  <a:pt x="23731" y="8745"/>
                </a:lnTo>
                <a:lnTo>
                  <a:pt x="23731" y="8754"/>
                </a:lnTo>
                <a:lnTo>
                  <a:pt x="23731" y="8772"/>
                </a:lnTo>
                <a:lnTo>
                  <a:pt x="23731" y="8781"/>
                </a:lnTo>
                <a:lnTo>
                  <a:pt x="23731" y="8789"/>
                </a:lnTo>
                <a:lnTo>
                  <a:pt x="23740" y="8798"/>
                </a:lnTo>
                <a:lnTo>
                  <a:pt x="23749" y="8798"/>
                </a:lnTo>
                <a:lnTo>
                  <a:pt x="23749" y="8807"/>
                </a:lnTo>
                <a:lnTo>
                  <a:pt x="23758" y="8807"/>
                </a:lnTo>
                <a:lnTo>
                  <a:pt x="23766" y="8816"/>
                </a:lnTo>
                <a:lnTo>
                  <a:pt x="23766" y="8825"/>
                </a:lnTo>
                <a:lnTo>
                  <a:pt x="23766" y="8833"/>
                </a:lnTo>
                <a:lnTo>
                  <a:pt x="23775" y="8842"/>
                </a:lnTo>
                <a:lnTo>
                  <a:pt x="23784" y="8851"/>
                </a:lnTo>
                <a:lnTo>
                  <a:pt x="23793" y="8851"/>
                </a:lnTo>
                <a:lnTo>
                  <a:pt x="23802" y="8851"/>
                </a:lnTo>
                <a:lnTo>
                  <a:pt x="23811" y="8851"/>
                </a:lnTo>
                <a:lnTo>
                  <a:pt x="23819" y="8842"/>
                </a:lnTo>
                <a:lnTo>
                  <a:pt x="23819" y="8851"/>
                </a:lnTo>
                <a:lnTo>
                  <a:pt x="23819" y="8842"/>
                </a:lnTo>
                <a:lnTo>
                  <a:pt x="23819" y="8833"/>
                </a:lnTo>
                <a:close/>
                <a:moveTo>
                  <a:pt x="23740" y="4386"/>
                </a:moveTo>
                <a:lnTo>
                  <a:pt x="23722" y="4413"/>
                </a:lnTo>
                <a:lnTo>
                  <a:pt x="23722" y="4422"/>
                </a:lnTo>
                <a:lnTo>
                  <a:pt x="23731" y="4422"/>
                </a:lnTo>
                <a:lnTo>
                  <a:pt x="23740" y="4422"/>
                </a:lnTo>
                <a:lnTo>
                  <a:pt x="23740" y="4413"/>
                </a:lnTo>
                <a:lnTo>
                  <a:pt x="23740" y="4404"/>
                </a:lnTo>
                <a:lnTo>
                  <a:pt x="23740" y="4395"/>
                </a:lnTo>
                <a:close/>
                <a:moveTo>
                  <a:pt x="23652" y="8648"/>
                </a:moveTo>
                <a:lnTo>
                  <a:pt x="23643" y="8648"/>
                </a:lnTo>
                <a:close/>
                <a:moveTo>
                  <a:pt x="23793" y="4272"/>
                </a:moveTo>
                <a:lnTo>
                  <a:pt x="23802" y="4272"/>
                </a:lnTo>
                <a:lnTo>
                  <a:pt x="23802" y="4263"/>
                </a:lnTo>
                <a:lnTo>
                  <a:pt x="23793" y="4263"/>
                </a:lnTo>
                <a:lnTo>
                  <a:pt x="23784" y="4263"/>
                </a:lnTo>
                <a:lnTo>
                  <a:pt x="23784" y="4272"/>
                </a:lnTo>
                <a:close/>
                <a:moveTo>
                  <a:pt x="23731" y="8728"/>
                </a:moveTo>
                <a:lnTo>
                  <a:pt x="23731" y="8719"/>
                </a:lnTo>
                <a:lnTo>
                  <a:pt x="23722" y="8719"/>
                </a:lnTo>
                <a:lnTo>
                  <a:pt x="23714" y="8728"/>
                </a:lnTo>
                <a:lnTo>
                  <a:pt x="23722" y="8728"/>
                </a:lnTo>
                <a:lnTo>
                  <a:pt x="23722" y="8736"/>
                </a:lnTo>
                <a:lnTo>
                  <a:pt x="23722" y="8745"/>
                </a:lnTo>
                <a:lnTo>
                  <a:pt x="23731" y="8745"/>
                </a:lnTo>
                <a:lnTo>
                  <a:pt x="23731" y="8736"/>
                </a:lnTo>
                <a:close/>
                <a:moveTo>
                  <a:pt x="23687" y="4466"/>
                </a:moveTo>
                <a:lnTo>
                  <a:pt x="23696" y="4457"/>
                </a:lnTo>
                <a:lnTo>
                  <a:pt x="23687" y="4457"/>
                </a:lnTo>
                <a:lnTo>
                  <a:pt x="23687" y="4466"/>
                </a:lnTo>
                <a:lnTo>
                  <a:pt x="23678" y="4466"/>
                </a:lnTo>
                <a:lnTo>
                  <a:pt x="23678" y="4475"/>
                </a:lnTo>
                <a:close/>
                <a:moveTo>
                  <a:pt x="23687" y="9178"/>
                </a:moveTo>
                <a:lnTo>
                  <a:pt x="23687" y="9187"/>
                </a:lnTo>
                <a:lnTo>
                  <a:pt x="23678" y="9187"/>
                </a:lnTo>
                <a:lnTo>
                  <a:pt x="23687" y="9187"/>
                </a:lnTo>
                <a:lnTo>
                  <a:pt x="23696" y="9187"/>
                </a:lnTo>
                <a:close/>
                <a:moveTo>
                  <a:pt x="23828" y="4280"/>
                </a:moveTo>
                <a:lnTo>
                  <a:pt x="23819" y="4289"/>
                </a:lnTo>
                <a:lnTo>
                  <a:pt x="23811" y="4307"/>
                </a:lnTo>
                <a:lnTo>
                  <a:pt x="23802" y="4316"/>
                </a:lnTo>
                <a:lnTo>
                  <a:pt x="23784" y="4316"/>
                </a:lnTo>
                <a:lnTo>
                  <a:pt x="23775" y="4325"/>
                </a:lnTo>
                <a:lnTo>
                  <a:pt x="23766" y="4325"/>
                </a:lnTo>
                <a:lnTo>
                  <a:pt x="23766" y="4333"/>
                </a:lnTo>
                <a:lnTo>
                  <a:pt x="23766" y="4342"/>
                </a:lnTo>
                <a:lnTo>
                  <a:pt x="23775" y="4342"/>
                </a:lnTo>
                <a:lnTo>
                  <a:pt x="23784" y="4351"/>
                </a:lnTo>
                <a:lnTo>
                  <a:pt x="23784" y="4342"/>
                </a:lnTo>
                <a:lnTo>
                  <a:pt x="23793" y="4342"/>
                </a:lnTo>
                <a:lnTo>
                  <a:pt x="23793" y="4333"/>
                </a:lnTo>
                <a:lnTo>
                  <a:pt x="23811" y="4333"/>
                </a:lnTo>
                <a:lnTo>
                  <a:pt x="23819" y="4325"/>
                </a:lnTo>
                <a:lnTo>
                  <a:pt x="23828" y="4307"/>
                </a:lnTo>
                <a:lnTo>
                  <a:pt x="23828" y="4298"/>
                </a:lnTo>
                <a:lnTo>
                  <a:pt x="23837" y="4289"/>
                </a:lnTo>
                <a:close/>
                <a:moveTo>
                  <a:pt x="20361" y="8136"/>
                </a:moveTo>
                <a:lnTo>
                  <a:pt x="20352" y="8136"/>
                </a:lnTo>
                <a:lnTo>
                  <a:pt x="20361" y="8145"/>
                </a:lnTo>
                <a:close/>
                <a:moveTo>
                  <a:pt x="20670" y="8878"/>
                </a:moveTo>
                <a:lnTo>
                  <a:pt x="20679" y="8878"/>
                </a:lnTo>
                <a:lnTo>
                  <a:pt x="20696" y="8878"/>
                </a:lnTo>
                <a:lnTo>
                  <a:pt x="20705" y="8878"/>
                </a:lnTo>
                <a:lnTo>
                  <a:pt x="20714" y="8869"/>
                </a:lnTo>
                <a:lnTo>
                  <a:pt x="20723" y="8869"/>
                </a:lnTo>
                <a:lnTo>
                  <a:pt x="20732" y="8869"/>
                </a:lnTo>
                <a:lnTo>
                  <a:pt x="20740" y="8860"/>
                </a:lnTo>
                <a:lnTo>
                  <a:pt x="20732" y="8851"/>
                </a:lnTo>
                <a:lnTo>
                  <a:pt x="20670" y="8851"/>
                </a:lnTo>
                <a:lnTo>
                  <a:pt x="20652" y="8860"/>
                </a:lnTo>
                <a:lnTo>
                  <a:pt x="20643" y="8860"/>
                </a:lnTo>
                <a:lnTo>
                  <a:pt x="20643" y="8869"/>
                </a:lnTo>
                <a:lnTo>
                  <a:pt x="20643" y="8878"/>
                </a:lnTo>
                <a:close/>
                <a:moveTo>
                  <a:pt x="20635" y="8772"/>
                </a:moveTo>
                <a:lnTo>
                  <a:pt x="20635" y="8781"/>
                </a:lnTo>
                <a:lnTo>
                  <a:pt x="20643" y="8781"/>
                </a:lnTo>
                <a:lnTo>
                  <a:pt x="20643" y="8772"/>
                </a:lnTo>
                <a:close/>
                <a:moveTo>
                  <a:pt x="23025" y="11313"/>
                </a:moveTo>
                <a:lnTo>
                  <a:pt x="23034" y="11313"/>
                </a:lnTo>
                <a:lnTo>
                  <a:pt x="23043" y="11322"/>
                </a:lnTo>
                <a:lnTo>
                  <a:pt x="23043" y="11313"/>
                </a:lnTo>
                <a:lnTo>
                  <a:pt x="23034" y="11313"/>
                </a:lnTo>
                <a:close/>
                <a:moveTo>
                  <a:pt x="20414" y="8419"/>
                </a:moveTo>
                <a:lnTo>
                  <a:pt x="20405" y="8427"/>
                </a:lnTo>
                <a:lnTo>
                  <a:pt x="20405" y="8445"/>
                </a:lnTo>
                <a:lnTo>
                  <a:pt x="20423" y="8436"/>
                </a:lnTo>
                <a:lnTo>
                  <a:pt x="20423" y="8427"/>
                </a:lnTo>
                <a:close/>
                <a:moveTo>
                  <a:pt x="20837" y="9893"/>
                </a:moveTo>
                <a:lnTo>
                  <a:pt x="20837" y="9901"/>
                </a:lnTo>
                <a:lnTo>
                  <a:pt x="20846" y="9893"/>
                </a:lnTo>
                <a:lnTo>
                  <a:pt x="20846" y="9884"/>
                </a:lnTo>
                <a:close/>
                <a:moveTo>
                  <a:pt x="20767" y="8869"/>
                </a:moveTo>
                <a:lnTo>
                  <a:pt x="20758" y="8869"/>
                </a:lnTo>
                <a:lnTo>
                  <a:pt x="20758" y="8878"/>
                </a:lnTo>
                <a:lnTo>
                  <a:pt x="20767" y="8878"/>
                </a:lnTo>
                <a:close/>
                <a:moveTo>
                  <a:pt x="24737" y="9663"/>
                </a:moveTo>
                <a:lnTo>
                  <a:pt x="24746" y="9663"/>
                </a:lnTo>
                <a:lnTo>
                  <a:pt x="24746" y="9654"/>
                </a:lnTo>
                <a:lnTo>
                  <a:pt x="24737" y="9645"/>
                </a:lnTo>
                <a:lnTo>
                  <a:pt x="24728" y="9645"/>
                </a:lnTo>
                <a:lnTo>
                  <a:pt x="24719" y="9654"/>
                </a:lnTo>
                <a:lnTo>
                  <a:pt x="24719" y="9663"/>
                </a:lnTo>
                <a:lnTo>
                  <a:pt x="24719" y="9654"/>
                </a:lnTo>
                <a:lnTo>
                  <a:pt x="24728" y="9654"/>
                </a:lnTo>
                <a:lnTo>
                  <a:pt x="24728" y="9663"/>
                </a:lnTo>
                <a:close/>
                <a:moveTo>
                  <a:pt x="20352" y="8463"/>
                </a:moveTo>
                <a:lnTo>
                  <a:pt x="20361" y="8472"/>
                </a:lnTo>
                <a:lnTo>
                  <a:pt x="20370" y="8472"/>
                </a:lnTo>
                <a:lnTo>
                  <a:pt x="20370" y="8463"/>
                </a:lnTo>
                <a:lnTo>
                  <a:pt x="20361" y="8463"/>
                </a:lnTo>
                <a:close/>
                <a:moveTo>
                  <a:pt x="23264" y="11622"/>
                </a:moveTo>
                <a:lnTo>
                  <a:pt x="23255" y="11622"/>
                </a:lnTo>
                <a:lnTo>
                  <a:pt x="23255" y="11614"/>
                </a:lnTo>
                <a:lnTo>
                  <a:pt x="23264" y="11614"/>
                </a:lnTo>
                <a:lnTo>
                  <a:pt x="23255" y="11605"/>
                </a:lnTo>
                <a:lnTo>
                  <a:pt x="23255" y="11587"/>
                </a:lnTo>
                <a:lnTo>
                  <a:pt x="23255" y="11578"/>
                </a:lnTo>
                <a:lnTo>
                  <a:pt x="23255" y="11569"/>
                </a:lnTo>
                <a:lnTo>
                  <a:pt x="23255" y="11561"/>
                </a:lnTo>
                <a:lnTo>
                  <a:pt x="23255" y="11552"/>
                </a:lnTo>
                <a:lnTo>
                  <a:pt x="23255" y="11543"/>
                </a:lnTo>
                <a:lnTo>
                  <a:pt x="23255" y="11525"/>
                </a:lnTo>
                <a:lnTo>
                  <a:pt x="23255" y="11516"/>
                </a:lnTo>
                <a:lnTo>
                  <a:pt x="23237" y="11508"/>
                </a:lnTo>
                <a:lnTo>
                  <a:pt x="23228" y="11516"/>
                </a:lnTo>
                <a:lnTo>
                  <a:pt x="23219" y="11516"/>
                </a:lnTo>
                <a:lnTo>
                  <a:pt x="23211" y="11516"/>
                </a:lnTo>
                <a:lnTo>
                  <a:pt x="23202" y="11516"/>
                </a:lnTo>
                <a:lnTo>
                  <a:pt x="23202" y="11525"/>
                </a:lnTo>
                <a:lnTo>
                  <a:pt x="23193" y="11525"/>
                </a:lnTo>
                <a:lnTo>
                  <a:pt x="23184" y="11525"/>
                </a:lnTo>
                <a:lnTo>
                  <a:pt x="23175" y="11525"/>
                </a:lnTo>
                <a:lnTo>
                  <a:pt x="23167" y="11525"/>
                </a:lnTo>
                <a:lnTo>
                  <a:pt x="23158" y="11525"/>
                </a:lnTo>
                <a:lnTo>
                  <a:pt x="23158" y="11534"/>
                </a:lnTo>
                <a:lnTo>
                  <a:pt x="23149" y="11534"/>
                </a:lnTo>
                <a:lnTo>
                  <a:pt x="23149" y="11543"/>
                </a:lnTo>
                <a:lnTo>
                  <a:pt x="23140" y="11534"/>
                </a:lnTo>
                <a:lnTo>
                  <a:pt x="23140" y="11543"/>
                </a:lnTo>
                <a:lnTo>
                  <a:pt x="23131" y="11543"/>
                </a:lnTo>
                <a:lnTo>
                  <a:pt x="23114" y="11543"/>
                </a:lnTo>
                <a:lnTo>
                  <a:pt x="23096" y="11543"/>
                </a:lnTo>
                <a:lnTo>
                  <a:pt x="23078" y="11534"/>
                </a:lnTo>
                <a:lnTo>
                  <a:pt x="23069" y="11525"/>
                </a:lnTo>
                <a:lnTo>
                  <a:pt x="23061" y="11516"/>
                </a:lnTo>
                <a:lnTo>
                  <a:pt x="23052" y="11516"/>
                </a:lnTo>
                <a:lnTo>
                  <a:pt x="23043" y="11516"/>
                </a:lnTo>
                <a:lnTo>
                  <a:pt x="23034" y="11508"/>
                </a:lnTo>
                <a:lnTo>
                  <a:pt x="23025" y="11508"/>
                </a:lnTo>
                <a:lnTo>
                  <a:pt x="23017" y="11508"/>
                </a:lnTo>
                <a:lnTo>
                  <a:pt x="22999" y="11508"/>
                </a:lnTo>
                <a:lnTo>
                  <a:pt x="22999" y="11499"/>
                </a:lnTo>
                <a:lnTo>
                  <a:pt x="22990" y="11508"/>
                </a:lnTo>
                <a:lnTo>
                  <a:pt x="22990" y="11525"/>
                </a:lnTo>
                <a:lnTo>
                  <a:pt x="22990" y="11534"/>
                </a:lnTo>
                <a:lnTo>
                  <a:pt x="22990" y="11543"/>
                </a:lnTo>
                <a:lnTo>
                  <a:pt x="22999" y="11561"/>
                </a:lnTo>
                <a:lnTo>
                  <a:pt x="22999" y="11569"/>
                </a:lnTo>
                <a:lnTo>
                  <a:pt x="23008" y="11587"/>
                </a:lnTo>
                <a:lnTo>
                  <a:pt x="23017" y="11605"/>
                </a:lnTo>
                <a:lnTo>
                  <a:pt x="23034" y="11622"/>
                </a:lnTo>
                <a:lnTo>
                  <a:pt x="23034" y="11631"/>
                </a:lnTo>
                <a:lnTo>
                  <a:pt x="23043" y="11631"/>
                </a:lnTo>
                <a:lnTo>
                  <a:pt x="23043" y="11640"/>
                </a:lnTo>
                <a:lnTo>
                  <a:pt x="23052" y="11649"/>
                </a:lnTo>
                <a:lnTo>
                  <a:pt x="23052" y="11658"/>
                </a:lnTo>
                <a:lnTo>
                  <a:pt x="23052" y="11649"/>
                </a:lnTo>
                <a:lnTo>
                  <a:pt x="23043" y="11649"/>
                </a:lnTo>
                <a:lnTo>
                  <a:pt x="23034" y="11640"/>
                </a:lnTo>
                <a:lnTo>
                  <a:pt x="23034" y="11658"/>
                </a:lnTo>
                <a:lnTo>
                  <a:pt x="23034" y="11667"/>
                </a:lnTo>
                <a:lnTo>
                  <a:pt x="23052" y="11702"/>
                </a:lnTo>
                <a:lnTo>
                  <a:pt x="23061" y="11702"/>
                </a:lnTo>
                <a:lnTo>
                  <a:pt x="23069" y="11711"/>
                </a:lnTo>
                <a:lnTo>
                  <a:pt x="23078" y="11728"/>
                </a:lnTo>
                <a:lnTo>
                  <a:pt x="23087" y="11728"/>
                </a:lnTo>
                <a:lnTo>
                  <a:pt x="23096" y="11737"/>
                </a:lnTo>
                <a:lnTo>
                  <a:pt x="23105" y="11728"/>
                </a:lnTo>
                <a:lnTo>
                  <a:pt x="23105" y="11737"/>
                </a:lnTo>
                <a:lnTo>
                  <a:pt x="23096" y="11737"/>
                </a:lnTo>
                <a:lnTo>
                  <a:pt x="23087" y="11737"/>
                </a:lnTo>
                <a:lnTo>
                  <a:pt x="23087" y="11746"/>
                </a:lnTo>
                <a:lnTo>
                  <a:pt x="23096" y="11755"/>
                </a:lnTo>
                <a:lnTo>
                  <a:pt x="23105" y="11755"/>
                </a:lnTo>
                <a:lnTo>
                  <a:pt x="23122" y="11755"/>
                </a:lnTo>
                <a:lnTo>
                  <a:pt x="23131" y="11755"/>
                </a:lnTo>
                <a:lnTo>
                  <a:pt x="23140" y="11755"/>
                </a:lnTo>
                <a:lnTo>
                  <a:pt x="23149" y="11764"/>
                </a:lnTo>
                <a:lnTo>
                  <a:pt x="23158" y="11764"/>
                </a:lnTo>
                <a:lnTo>
                  <a:pt x="23158" y="11746"/>
                </a:lnTo>
                <a:lnTo>
                  <a:pt x="23167" y="11737"/>
                </a:lnTo>
                <a:lnTo>
                  <a:pt x="23167" y="11728"/>
                </a:lnTo>
                <a:lnTo>
                  <a:pt x="23158" y="11728"/>
                </a:lnTo>
                <a:lnTo>
                  <a:pt x="23158" y="11719"/>
                </a:lnTo>
                <a:lnTo>
                  <a:pt x="23167" y="11719"/>
                </a:lnTo>
                <a:lnTo>
                  <a:pt x="23175" y="11728"/>
                </a:lnTo>
                <a:lnTo>
                  <a:pt x="23184" y="11728"/>
                </a:lnTo>
                <a:lnTo>
                  <a:pt x="23184" y="11719"/>
                </a:lnTo>
                <a:lnTo>
                  <a:pt x="23184" y="11711"/>
                </a:lnTo>
                <a:lnTo>
                  <a:pt x="23184" y="11702"/>
                </a:lnTo>
                <a:lnTo>
                  <a:pt x="23184" y="11693"/>
                </a:lnTo>
                <a:lnTo>
                  <a:pt x="23184" y="11684"/>
                </a:lnTo>
                <a:lnTo>
                  <a:pt x="23193" y="11693"/>
                </a:lnTo>
                <a:lnTo>
                  <a:pt x="23193" y="11711"/>
                </a:lnTo>
                <a:lnTo>
                  <a:pt x="23202" y="11702"/>
                </a:lnTo>
                <a:lnTo>
                  <a:pt x="23202" y="11693"/>
                </a:lnTo>
                <a:lnTo>
                  <a:pt x="23211" y="11693"/>
                </a:lnTo>
                <a:lnTo>
                  <a:pt x="23219" y="11702"/>
                </a:lnTo>
                <a:lnTo>
                  <a:pt x="23211" y="11702"/>
                </a:lnTo>
                <a:lnTo>
                  <a:pt x="23211" y="11711"/>
                </a:lnTo>
                <a:lnTo>
                  <a:pt x="23211" y="11719"/>
                </a:lnTo>
                <a:lnTo>
                  <a:pt x="23219" y="11728"/>
                </a:lnTo>
                <a:lnTo>
                  <a:pt x="23228" y="11719"/>
                </a:lnTo>
                <a:lnTo>
                  <a:pt x="23237" y="11719"/>
                </a:lnTo>
                <a:lnTo>
                  <a:pt x="23237" y="11702"/>
                </a:lnTo>
                <a:lnTo>
                  <a:pt x="23228" y="11693"/>
                </a:lnTo>
                <a:lnTo>
                  <a:pt x="23228" y="11675"/>
                </a:lnTo>
                <a:lnTo>
                  <a:pt x="23228" y="11667"/>
                </a:lnTo>
                <a:lnTo>
                  <a:pt x="23237" y="11658"/>
                </a:lnTo>
                <a:lnTo>
                  <a:pt x="23237" y="11649"/>
                </a:lnTo>
                <a:lnTo>
                  <a:pt x="23237" y="11640"/>
                </a:lnTo>
                <a:lnTo>
                  <a:pt x="23237" y="11631"/>
                </a:lnTo>
                <a:lnTo>
                  <a:pt x="23246" y="11622"/>
                </a:lnTo>
                <a:lnTo>
                  <a:pt x="23246" y="11614"/>
                </a:lnTo>
                <a:lnTo>
                  <a:pt x="23255" y="11614"/>
                </a:lnTo>
                <a:lnTo>
                  <a:pt x="23255" y="11622"/>
                </a:lnTo>
                <a:lnTo>
                  <a:pt x="23246" y="11622"/>
                </a:lnTo>
                <a:lnTo>
                  <a:pt x="23255" y="11622"/>
                </a:lnTo>
                <a:lnTo>
                  <a:pt x="23255" y="11631"/>
                </a:lnTo>
                <a:lnTo>
                  <a:pt x="23255" y="11640"/>
                </a:lnTo>
                <a:lnTo>
                  <a:pt x="23264" y="11640"/>
                </a:lnTo>
                <a:lnTo>
                  <a:pt x="23264" y="11631"/>
                </a:lnTo>
                <a:close/>
                <a:moveTo>
                  <a:pt x="23246" y="11675"/>
                </a:moveTo>
                <a:lnTo>
                  <a:pt x="23246" y="11667"/>
                </a:lnTo>
                <a:lnTo>
                  <a:pt x="23237" y="11675"/>
                </a:lnTo>
                <a:lnTo>
                  <a:pt x="23237" y="11684"/>
                </a:lnTo>
                <a:close/>
                <a:moveTo>
                  <a:pt x="23193" y="11711"/>
                </a:moveTo>
                <a:lnTo>
                  <a:pt x="23184" y="11719"/>
                </a:lnTo>
                <a:lnTo>
                  <a:pt x="23184" y="11728"/>
                </a:lnTo>
                <a:lnTo>
                  <a:pt x="23193" y="11728"/>
                </a:lnTo>
                <a:lnTo>
                  <a:pt x="23193" y="11719"/>
                </a:lnTo>
                <a:close/>
                <a:moveTo>
                  <a:pt x="22999" y="11490"/>
                </a:moveTo>
                <a:lnTo>
                  <a:pt x="22999" y="11481"/>
                </a:lnTo>
                <a:lnTo>
                  <a:pt x="22990" y="11481"/>
                </a:lnTo>
                <a:close/>
                <a:moveTo>
                  <a:pt x="20670" y="10290"/>
                </a:moveTo>
                <a:lnTo>
                  <a:pt x="20670" y="10281"/>
                </a:lnTo>
                <a:lnTo>
                  <a:pt x="20661" y="10254"/>
                </a:lnTo>
                <a:lnTo>
                  <a:pt x="20661" y="10263"/>
                </a:lnTo>
                <a:lnTo>
                  <a:pt x="20661" y="10281"/>
                </a:lnTo>
                <a:lnTo>
                  <a:pt x="20679" y="10299"/>
                </a:lnTo>
                <a:lnTo>
                  <a:pt x="20679" y="10290"/>
                </a:lnTo>
                <a:close/>
                <a:moveTo>
                  <a:pt x="23184" y="11728"/>
                </a:moveTo>
                <a:lnTo>
                  <a:pt x="23184" y="11737"/>
                </a:lnTo>
                <a:lnTo>
                  <a:pt x="23175" y="11737"/>
                </a:lnTo>
                <a:lnTo>
                  <a:pt x="23175" y="11746"/>
                </a:lnTo>
                <a:lnTo>
                  <a:pt x="23167" y="11746"/>
                </a:lnTo>
                <a:lnTo>
                  <a:pt x="23175" y="11746"/>
                </a:lnTo>
                <a:lnTo>
                  <a:pt x="23184" y="11746"/>
                </a:lnTo>
                <a:lnTo>
                  <a:pt x="23193" y="11737"/>
                </a:lnTo>
                <a:lnTo>
                  <a:pt x="23184" y="11737"/>
                </a:lnTo>
                <a:close/>
                <a:moveTo>
                  <a:pt x="22496" y="11075"/>
                </a:moveTo>
                <a:lnTo>
                  <a:pt x="22487" y="11084"/>
                </a:lnTo>
                <a:lnTo>
                  <a:pt x="22470" y="11084"/>
                </a:lnTo>
                <a:lnTo>
                  <a:pt x="22470" y="11075"/>
                </a:lnTo>
                <a:lnTo>
                  <a:pt x="22478" y="11075"/>
                </a:lnTo>
                <a:lnTo>
                  <a:pt x="22470" y="11066"/>
                </a:lnTo>
                <a:lnTo>
                  <a:pt x="22452" y="11066"/>
                </a:lnTo>
                <a:lnTo>
                  <a:pt x="22434" y="11075"/>
                </a:lnTo>
                <a:lnTo>
                  <a:pt x="22399" y="11084"/>
                </a:lnTo>
                <a:lnTo>
                  <a:pt x="22390" y="11093"/>
                </a:lnTo>
                <a:lnTo>
                  <a:pt x="22399" y="11093"/>
                </a:lnTo>
                <a:lnTo>
                  <a:pt x="22408" y="11102"/>
                </a:lnTo>
                <a:lnTo>
                  <a:pt x="22425" y="11110"/>
                </a:lnTo>
                <a:lnTo>
                  <a:pt x="22425" y="11102"/>
                </a:lnTo>
                <a:lnTo>
                  <a:pt x="22434" y="11102"/>
                </a:lnTo>
                <a:lnTo>
                  <a:pt x="22443" y="11102"/>
                </a:lnTo>
                <a:lnTo>
                  <a:pt x="22452" y="11102"/>
                </a:lnTo>
                <a:lnTo>
                  <a:pt x="22461" y="11110"/>
                </a:lnTo>
                <a:lnTo>
                  <a:pt x="22470" y="11102"/>
                </a:lnTo>
                <a:lnTo>
                  <a:pt x="22470" y="11093"/>
                </a:lnTo>
                <a:lnTo>
                  <a:pt x="22478" y="11093"/>
                </a:lnTo>
                <a:lnTo>
                  <a:pt x="22487" y="11093"/>
                </a:lnTo>
                <a:lnTo>
                  <a:pt x="22505" y="11093"/>
                </a:lnTo>
                <a:lnTo>
                  <a:pt x="22514" y="11093"/>
                </a:lnTo>
                <a:lnTo>
                  <a:pt x="22505" y="11084"/>
                </a:lnTo>
                <a:close/>
                <a:moveTo>
                  <a:pt x="22955" y="11419"/>
                </a:moveTo>
                <a:lnTo>
                  <a:pt x="22946" y="11411"/>
                </a:lnTo>
                <a:lnTo>
                  <a:pt x="22946" y="11402"/>
                </a:lnTo>
                <a:lnTo>
                  <a:pt x="22937" y="11411"/>
                </a:lnTo>
                <a:lnTo>
                  <a:pt x="22937" y="11419"/>
                </a:lnTo>
                <a:lnTo>
                  <a:pt x="22928" y="11419"/>
                </a:lnTo>
                <a:lnTo>
                  <a:pt x="22928" y="11428"/>
                </a:lnTo>
                <a:lnTo>
                  <a:pt x="22928" y="11437"/>
                </a:lnTo>
                <a:lnTo>
                  <a:pt x="22937" y="11437"/>
                </a:lnTo>
                <a:lnTo>
                  <a:pt x="22937" y="11446"/>
                </a:lnTo>
                <a:lnTo>
                  <a:pt x="22937" y="11455"/>
                </a:lnTo>
                <a:lnTo>
                  <a:pt x="22946" y="11446"/>
                </a:lnTo>
                <a:lnTo>
                  <a:pt x="22955" y="11446"/>
                </a:lnTo>
                <a:lnTo>
                  <a:pt x="22955" y="11437"/>
                </a:lnTo>
                <a:lnTo>
                  <a:pt x="22946" y="11428"/>
                </a:lnTo>
                <a:close/>
                <a:moveTo>
                  <a:pt x="20837" y="8860"/>
                </a:moveTo>
                <a:lnTo>
                  <a:pt x="20846" y="8860"/>
                </a:lnTo>
                <a:lnTo>
                  <a:pt x="20846" y="8851"/>
                </a:lnTo>
                <a:lnTo>
                  <a:pt x="20837" y="8851"/>
                </a:lnTo>
                <a:lnTo>
                  <a:pt x="20829" y="8851"/>
                </a:lnTo>
                <a:lnTo>
                  <a:pt x="20829" y="8860"/>
                </a:lnTo>
                <a:close/>
                <a:moveTo>
                  <a:pt x="24455" y="3451"/>
                </a:moveTo>
                <a:lnTo>
                  <a:pt x="24463" y="3442"/>
                </a:lnTo>
                <a:lnTo>
                  <a:pt x="24455" y="3424"/>
                </a:lnTo>
                <a:lnTo>
                  <a:pt x="24455" y="3416"/>
                </a:lnTo>
                <a:lnTo>
                  <a:pt x="24428" y="3424"/>
                </a:lnTo>
                <a:lnTo>
                  <a:pt x="24393" y="3433"/>
                </a:lnTo>
                <a:lnTo>
                  <a:pt x="24393" y="3442"/>
                </a:lnTo>
                <a:lnTo>
                  <a:pt x="24393" y="3460"/>
                </a:lnTo>
                <a:lnTo>
                  <a:pt x="24384" y="3477"/>
                </a:lnTo>
                <a:lnTo>
                  <a:pt x="24366" y="3486"/>
                </a:lnTo>
                <a:lnTo>
                  <a:pt x="24375" y="3486"/>
                </a:lnTo>
                <a:lnTo>
                  <a:pt x="24384" y="3477"/>
                </a:lnTo>
                <a:lnTo>
                  <a:pt x="24410" y="3468"/>
                </a:lnTo>
                <a:lnTo>
                  <a:pt x="24437" y="3451"/>
                </a:lnTo>
                <a:close/>
                <a:moveTo>
                  <a:pt x="24287" y="9134"/>
                </a:moveTo>
                <a:lnTo>
                  <a:pt x="24278" y="9125"/>
                </a:lnTo>
                <a:lnTo>
                  <a:pt x="24269" y="9116"/>
                </a:lnTo>
                <a:lnTo>
                  <a:pt x="24261" y="9116"/>
                </a:lnTo>
                <a:lnTo>
                  <a:pt x="24252" y="9116"/>
                </a:lnTo>
                <a:lnTo>
                  <a:pt x="24243" y="9116"/>
                </a:lnTo>
                <a:lnTo>
                  <a:pt x="24243" y="9107"/>
                </a:lnTo>
                <a:lnTo>
                  <a:pt x="24225" y="9098"/>
                </a:lnTo>
                <a:lnTo>
                  <a:pt x="24216" y="9098"/>
                </a:lnTo>
                <a:lnTo>
                  <a:pt x="24216" y="9107"/>
                </a:lnTo>
                <a:lnTo>
                  <a:pt x="24225" y="9107"/>
                </a:lnTo>
                <a:lnTo>
                  <a:pt x="24225" y="9116"/>
                </a:lnTo>
                <a:lnTo>
                  <a:pt x="24234" y="9125"/>
                </a:lnTo>
                <a:lnTo>
                  <a:pt x="24252" y="9134"/>
                </a:lnTo>
                <a:lnTo>
                  <a:pt x="24261" y="9142"/>
                </a:lnTo>
                <a:lnTo>
                  <a:pt x="24269" y="9142"/>
                </a:lnTo>
                <a:lnTo>
                  <a:pt x="24278" y="9142"/>
                </a:lnTo>
                <a:lnTo>
                  <a:pt x="24287" y="9142"/>
                </a:lnTo>
                <a:lnTo>
                  <a:pt x="24296" y="9142"/>
                </a:lnTo>
                <a:lnTo>
                  <a:pt x="24287" y="9142"/>
                </a:lnTo>
                <a:close/>
                <a:moveTo>
                  <a:pt x="24340" y="7960"/>
                </a:moveTo>
                <a:lnTo>
                  <a:pt x="24331" y="7960"/>
                </a:lnTo>
                <a:lnTo>
                  <a:pt x="24340" y="7969"/>
                </a:lnTo>
                <a:close/>
                <a:moveTo>
                  <a:pt x="24172" y="9063"/>
                </a:moveTo>
                <a:lnTo>
                  <a:pt x="24163" y="9054"/>
                </a:lnTo>
                <a:lnTo>
                  <a:pt x="24155" y="9054"/>
                </a:lnTo>
                <a:lnTo>
                  <a:pt x="24146" y="9045"/>
                </a:lnTo>
                <a:lnTo>
                  <a:pt x="24119" y="9045"/>
                </a:lnTo>
                <a:lnTo>
                  <a:pt x="24102" y="9028"/>
                </a:lnTo>
                <a:lnTo>
                  <a:pt x="24093" y="9028"/>
                </a:lnTo>
                <a:lnTo>
                  <a:pt x="24093" y="9036"/>
                </a:lnTo>
                <a:lnTo>
                  <a:pt x="24093" y="9045"/>
                </a:lnTo>
                <a:lnTo>
                  <a:pt x="24093" y="9054"/>
                </a:lnTo>
                <a:lnTo>
                  <a:pt x="24102" y="9063"/>
                </a:lnTo>
                <a:lnTo>
                  <a:pt x="24111" y="9072"/>
                </a:lnTo>
                <a:lnTo>
                  <a:pt x="24119" y="9072"/>
                </a:lnTo>
                <a:lnTo>
                  <a:pt x="24146" y="9072"/>
                </a:lnTo>
                <a:lnTo>
                  <a:pt x="24155" y="9081"/>
                </a:lnTo>
                <a:lnTo>
                  <a:pt x="24163" y="9081"/>
                </a:lnTo>
                <a:lnTo>
                  <a:pt x="24172" y="9081"/>
                </a:lnTo>
                <a:lnTo>
                  <a:pt x="24181" y="9072"/>
                </a:lnTo>
                <a:lnTo>
                  <a:pt x="24181" y="9063"/>
                </a:lnTo>
                <a:close/>
                <a:moveTo>
                  <a:pt x="24137" y="9019"/>
                </a:moveTo>
                <a:lnTo>
                  <a:pt x="24146" y="9028"/>
                </a:lnTo>
                <a:lnTo>
                  <a:pt x="24146" y="9019"/>
                </a:lnTo>
                <a:lnTo>
                  <a:pt x="24137" y="9010"/>
                </a:lnTo>
                <a:lnTo>
                  <a:pt x="24128" y="9010"/>
                </a:lnTo>
                <a:lnTo>
                  <a:pt x="24128" y="9019"/>
                </a:lnTo>
                <a:close/>
                <a:moveTo>
                  <a:pt x="24605" y="10007"/>
                </a:moveTo>
                <a:lnTo>
                  <a:pt x="24613" y="10016"/>
                </a:lnTo>
                <a:lnTo>
                  <a:pt x="24622" y="10016"/>
                </a:lnTo>
                <a:lnTo>
                  <a:pt x="24631" y="10007"/>
                </a:lnTo>
                <a:lnTo>
                  <a:pt x="24631" y="9990"/>
                </a:lnTo>
                <a:lnTo>
                  <a:pt x="24622" y="9990"/>
                </a:lnTo>
                <a:lnTo>
                  <a:pt x="24613" y="9981"/>
                </a:lnTo>
                <a:lnTo>
                  <a:pt x="24605" y="9972"/>
                </a:lnTo>
                <a:lnTo>
                  <a:pt x="24596" y="9972"/>
                </a:lnTo>
                <a:lnTo>
                  <a:pt x="24578" y="9954"/>
                </a:lnTo>
                <a:lnTo>
                  <a:pt x="24560" y="9946"/>
                </a:lnTo>
                <a:lnTo>
                  <a:pt x="24552" y="9946"/>
                </a:lnTo>
                <a:lnTo>
                  <a:pt x="24552" y="9937"/>
                </a:lnTo>
                <a:lnTo>
                  <a:pt x="24543" y="9937"/>
                </a:lnTo>
                <a:lnTo>
                  <a:pt x="24543" y="9928"/>
                </a:lnTo>
                <a:lnTo>
                  <a:pt x="24534" y="9928"/>
                </a:lnTo>
                <a:lnTo>
                  <a:pt x="24525" y="9919"/>
                </a:lnTo>
                <a:lnTo>
                  <a:pt x="24516" y="9910"/>
                </a:lnTo>
                <a:lnTo>
                  <a:pt x="24516" y="9901"/>
                </a:lnTo>
                <a:lnTo>
                  <a:pt x="24508" y="9901"/>
                </a:lnTo>
                <a:lnTo>
                  <a:pt x="24508" y="9893"/>
                </a:lnTo>
                <a:lnTo>
                  <a:pt x="24499" y="9893"/>
                </a:lnTo>
                <a:lnTo>
                  <a:pt x="24490" y="9893"/>
                </a:lnTo>
                <a:lnTo>
                  <a:pt x="24481" y="9884"/>
                </a:lnTo>
                <a:lnTo>
                  <a:pt x="24455" y="9857"/>
                </a:lnTo>
                <a:lnTo>
                  <a:pt x="24446" y="9857"/>
                </a:lnTo>
                <a:lnTo>
                  <a:pt x="24437" y="9857"/>
                </a:lnTo>
                <a:lnTo>
                  <a:pt x="24428" y="9848"/>
                </a:lnTo>
                <a:lnTo>
                  <a:pt x="24419" y="9840"/>
                </a:lnTo>
                <a:lnTo>
                  <a:pt x="24419" y="9848"/>
                </a:lnTo>
                <a:lnTo>
                  <a:pt x="24419" y="9857"/>
                </a:lnTo>
                <a:lnTo>
                  <a:pt x="24428" y="9857"/>
                </a:lnTo>
                <a:lnTo>
                  <a:pt x="24419" y="9866"/>
                </a:lnTo>
                <a:lnTo>
                  <a:pt x="24428" y="9866"/>
                </a:lnTo>
                <a:lnTo>
                  <a:pt x="24437" y="9884"/>
                </a:lnTo>
                <a:lnTo>
                  <a:pt x="24437" y="9893"/>
                </a:lnTo>
                <a:lnTo>
                  <a:pt x="24446" y="9893"/>
                </a:lnTo>
                <a:lnTo>
                  <a:pt x="24455" y="9901"/>
                </a:lnTo>
                <a:lnTo>
                  <a:pt x="24463" y="9910"/>
                </a:lnTo>
                <a:lnTo>
                  <a:pt x="24472" y="9928"/>
                </a:lnTo>
                <a:lnTo>
                  <a:pt x="24481" y="9928"/>
                </a:lnTo>
                <a:lnTo>
                  <a:pt x="24490" y="9937"/>
                </a:lnTo>
                <a:lnTo>
                  <a:pt x="24508" y="9946"/>
                </a:lnTo>
                <a:lnTo>
                  <a:pt x="24508" y="9954"/>
                </a:lnTo>
                <a:lnTo>
                  <a:pt x="24516" y="9954"/>
                </a:lnTo>
                <a:lnTo>
                  <a:pt x="24534" y="9963"/>
                </a:lnTo>
                <a:lnTo>
                  <a:pt x="24543" y="9972"/>
                </a:lnTo>
                <a:lnTo>
                  <a:pt x="24552" y="9981"/>
                </a:lnTo>
                <a:lnTo>
                  <a:pt x="24569" y="9981"/>
                </a:lnTo>
                <a:lnTo>
                  <a:pt x="24569" y="9990"/>
                </a:lnTo>
                <a:lnTo>
                  <a:pt x="24578" y="9998"/>
                </a:lnTo>
                <a:lnTo>
                  <a:pt x="24587" y="9998"/>
                </a:lnTo>
                <a:lnTo>
                  <a:pt x="24596" y="9998"/>
                </a:lnTo>
                <a:lnTo>
                  <a:pt x="24596" y="10007"/>
                </a:lnTo>
                <a:close/>
                <a:moveTo>
                  <a:pt x="24225" y="9063"/>
                </a:moveTo>
                <a:lnTo>
                  <a:pt x="24234" y="9063"/>
                </a:lnTo>
                <a:lnTo>
                  <a:pt x="24234" y="9054"/>
                </a:lnTo>
                <a:lnTo>
                  <a:pt x="24225" y="9036"/>
                </a:lnTo>
                <a:lnTo>
                  <a:pt x="24216" y="9036"/>
                </a:lnTo>
                <a:lnTo>
                  <a:pt x="24225" y="9045"/>
                </a:lnTo>
                <a:lnTo>
                  <a:pt x="24225" y="9054"/>
                </a:lnTo>
                <a:close/>
                <a:moveTo>
                  <a:pt x="24216" y="9054"/>
                </a:moveTo>
                <a:lnTo>
                  <a:pt x="24216" y="9045"/>
                </a:lnTo>
                <a:lnTo>
                  <a:pt x="24208" y="9036"/>
                </a:lnTo>
                <a:lnTo>
                  <a:pt x="24208" y="9028"/>
                </a:lnTo>
                <a:lnTo>
                  <a:pt x="24208" y="9019"/>
                </a:lnTo>
                <a:lnTo>
                  <a:pt x="24208" y="9010"/>
                </a:lnTo>
                <a:lnTo>
                  <a:pt x="24199" y="9001"/>
                </a:lnTo>
                <a:lnTo>
                  <a:pt x="24190" y="9001"/>
                </a:lnTo>
                <a:lnTo>
                  <a:pt x="24190" y="8992"/>
                </a:lnTo>
                <a:lnTo>
                  <a:pt x="24190" y="8984"/>
                </a:lnTo>
                <a:lnTo>
                  <a:pt x="24172" y="8957"/>
                </a:lnTo>
                <a:lnTo>
                  <a:pt x="24172" y="8966"/>
                </a:lnTo>
                <a:lnTo>
                  <a:pt x="24163" y="8966"/>
                </a:lnTo>
                <a:lnTo>
                  <a:pt x="24163" y="8957"/>
                </a:lnTo>
                <a:lnTo>
                  <a:pt x="24163" y="8966"/>
                </a:lnTo>
                <a:lnTo>
                  <a:pt x="24172" y="8975"/>
                </a:lnTo>
                <a:lnTo>
                  <a:pt x="24163" y="8984"/>
                </a:lnTo>
                <a:lnTo>
                  <a:pt x="24172" y="9010"/>
                </a:lnTo>
                <a:lnTo>
                  <a:pt x="24181" y="9019"/>
                </a:lnTo>
                <a:lnTo>
                  <a:pt x="24190" y="9028"/>
                </a:lnTo>
                <a:lnTo>
                  <a:pt x="24199" y="9036"/>
                </a:lnTo>
                <a:lnTo>
                  <a:pt x="24208" y="9036"/>
                </a:lnTo>
                <a:close/>
                <a:moveTo>
                  <a:pt x="23864" y="4272"/>
                </a:moveTo>
                <a:lnTo>
                  <a:pt x="23855" y="4272"/>
                </a:lnTo>
                <a:lnTo>
                  <a:pt x="23837" y="4280"/>
                </a:lnTo>
                <a:lnTo>
                  <a:pt x="23846" y="4289"/>
                </a:lnTo>
                <a:lnTo>
                  <a:pt x="23855" y="4289"/>
                </a:lnTo>
                <a:lnTo>
                  <a:pt x="23864" y="4280"/>
                </a:lnTo>
                <a:close/>
                <a:moveTo>
                  <a:pt x="24719" y="9504"/>
                </a:moveTo>
                <a:lnTo>
                  <a:pt x="24719" y="9522"/>
                </a:lnTo>
                <a:lnTo>
                  <a:pt x="24719" y="9531"/>
                </a:lnTo>
                <a:lnTo>
                  <a:pt x="24728" y="9531"/>
                </a:lnTo>
                <a:lnTo>
                  <a:pt x="24728" y="9522"/>
                </a:lnTo>
                <a:lnTo>
                  <a:pt x="24719" y="9495"/>
                </a:lnTo>
                <a:lnTo>
                  <a:pt x="24719" y="9487"/>
                </a:lnTo>
                <a:close/>
                <a:moveTo>
                  <a:pt x="24719" y="9451"/>
                </a:moveTo>
                <a:lnTo>
                  <a:pt x="24710" y="9451"/>
                </a:lnTo>
                <a:lnTo>
                  <a:pt x="24710" y="9460"/>
                </a:lnTo>
                <a:lnTo>
                  <a:pt x="24719" y="9478"/>
                </a:lnTo>
                <a:lnTo>
                  <a:pt x="24719" y="9487"/>
                </a:lnTo>
                <a:lnTo>
                  <a:pt x="24719" y="9478"/>
                </a:lnTo>
                <a:lnTo>
                  <a:pt x="24719" y="9469"/>
                </a:lnTo>
                <a:close/>
                <a:moveTo>
                  <a:pt x="24605" y="9434"/>
                </a:moveTo>
                <a:lnTo>
                  <a:pt x="24605" y="9425"/>
                </a:lnTo>
                <a:lnTo>
                  <a:pt x="24596" y="9434"/>
                </a:lnTo>
                <a:lnTo>
                  <a:pt x="24596" y="9442"/>
                </a:lnTo>
                <a:lnTo>
                  <a:pt x="24605" y="9469"/>
                </a:lnTo>
                <a:lnTo>
                  <a:pt x="24605" y="9487"/>
                </a:lnTo>
                <a:lnTo>
                  <a:pt x="24613" y="9495"/>
                </a:lnTo>
                <a:lnTo>
                  <a:pt x="24613" y="9504"/>
                </a:lnTo>
                <a:lnTo>
                  <a:pt x="24622" y="9504"/>
                </a:lnTo>
                <a:lnTo>
                  <a:pt x="24631" y="9495"/>
                </a:lnTo>
                <a:lnTo>
                  <a:pt x="24640" y="9495"/>
                </a:lnTo>
                <a:lnTo>
                  <a:pt x="24649" y="9495"/>
                </a:lnTo>
                <a:lnTo>
                  <a:pt x="24649" y="9487"/>
                </a:lnTo>
                <a:lnTo>
                  <a:pt x="24640" y="9469"/>
                </a:lnTo>
                <a:lnTo>
                  <a:pt x="24640" y="9460"/>
                </a:lnTo>
                <a:lnTo>
                  <a:pt x="24640" y="9451"/>
                </a:lnTo>
                <a:lnTo>
                  <a:pt x="24631" y="9451"/>
                </a:lnTo>
                <a:lnTo>
                  <a:pt x="24631" y="9460"/>
                </a:lnTo>
                <a:lnTo>
                  <a:pt x="24631" y="9469"/>
                </a:lnTo>
                <a:lnTo>
                  <a:pt x="24622" y="9469"/>
                </a:lnTo>
                <a:lnTo>
                  <a:pt x="24613" y="9442"/>
                </a:lnTo>
                <a:close/>
                <a:moveTo>
                  <a:pt x="24702" y="9548"/>
                </a:moveTo>
                <a:lnTo>
                  <a:pt x="24710" y="9557"/>
                </a:lnTo>
                <a:lnTo>
                  <a:pt x="24719" y="9557"/>
                </a:lnTo>
                <a:lnTo>
                  <a:pt x="24728" y="9557"/>
                </a:lnTo>
                <a:lnTo>
                  <a:pt x="24728" y="9548"/>
                </a:lnTo>
                <a:lnTo>
                  <a:pt x="24719" y="9540"/>
                </a:lnTo>
                <a:lnTo>
                  <a:pt x="24710" y="9540"/>
                </a:lnTo>
                <a:close/>
                <a:moveTo>
                  <a:pt x="24578" y="3822"/>
                </a:moveTo>
                <a:lnTo>
                  <a:pt x="24552" y="3822"/>
                </a:lnTo>
                <a:lnTo>
                  <a:pt x="24543" y="3830"/>
                </a:lnTo>
                <a:lnTo>
                  <a:pt x="24560" y="3839"/>
                </a:lnTo>
                <a:lnTo>
                  <a:pt x="24560" y="3848"/>
                </a:lnTo>
                <a:lnTo>
                  <a:pt x="24569" y="3848"/>
                </a:lnTo>
                <a:lnTo>
                  <a:pt x="24569" y="3857"/>
                </a:lnTo>
                <a:lnTo>
                  <a:pt x="24578" y="3866"/>
                </a:lnTo>
                <a:lnTo>
                  <a:pt x="24587" y="3874"/>
                </a:lnTo>
                <a:lnTo>
                  <a:pt x="24596" y="3874"/>
                </a:lnTo>
                <a:lnTo>
                  <a:pt x="24596" y="3883"/>
                </a:lnTo>
                <a:lnTo>
                  <a:pt x="24605" y="3892"/>
                </a:lnTo>
                <a:lnTo>
                  <a:pt x="24605" y="3874"/>
                </a:lnTo>
                <a:lnTo>
                  <a:pt x="24605" y="3866"/>
                </a:lnTo>
                <a:lnTo>
                  <a:pt x="24596" y="3866"/>
                </a:lnTo>
                <a:lnTo>
                  <a:pt x="24587" y="3857"/>
                </a:lnTo>
                <a:lnTo>
                  <a:pt x="24578" y="3839"/>
                </a:lnTo>
                <a:lnTo>
                  <a:pt x="24578" y="3830"/>
                </a:lnTo>
                <a:close/>
                <a:moveTo>
                  <a:pt x="24613" y="9204"/>
                </a:moveTo>
                <a:lnTo>
                  <a:pt x="24622" y="9204"/>
                </a:lnTo>
                <a:lnTo>
                  <a:pt x="24631" y="9204"/>
                </a:lnTo>
                <a:lnTo>
                  <a:pt x="24622" y="9204"/>
                </a:lnTo>
                <a:close/>
                <a:moveTo>
                  <a:pt x="24622" y="7536"/>
                </a:moveTo>
                <a:close/>
                <a:moveTo>
                  <a:pt x="24631" y="8392"/>
                </a:moveTo>
                <a:lnTo>
                  <a:pt x="24631" y="8383"/>
                </a:lnTo>
                <a:lnTo>
                  <a:pt x="24622" y="8383"/>
                </a:lnTo>
                <a:lnTo>
                  <a:pt x="24622" y="8392"/>
                </a:lnTo>
                <a:close/>
                <a:moveTo>
                  <a:pt x="24578" y="12399"/>
                </a:moveTo>
                <a:lnTo>
                  <a:pt x="24569" y="12399"/>
                </a:lnTo>
                <a:lnTo>
                  <a:pt x="24569" y="12408"/>
                </a:lnTo>
                <a:lnTo>
                  <a:pt x="24560" y="12417"/>
                </a:lnTo>
                <a:lnTo>
                  <a:pt x="24552" y="12426"/>
                </a:lnTo>
                <a:lnTo>
                  <a:pt x="24552" y="12434"/>
                </a:lnTo>
                <a:lnTo>
                  <a:pt x="24560" y="12434"/>
                </a:lnTo>
                <a:lnTo>
                  <a:pt x="24560" y="12426"/>
                </a:lnTo>
                <a:lnTo>
                  <a:pt x="24560" y="12434"/>
                </a:lnTo>
                <a:lnTo>
                  <a:pt x="24569" y="12434"/>
                </a:lnTo>
                <a:lnTo>
                  <a:pt x="24578" y="12434"/>
                </a:lnTo>
                <a:lnTo>
                  <a:pt x="24578" y="12426"/>
                </a:lnTo>
                <a:lnTo>
                  <a:pt x="24569" y="12417"/>
                </a:lnTo>
                <a:lnTo>
                  <a:pt x="24578" y="12417"/>
                </a:lnTo>
                <a:lnTo>
                  <a:pt x="24578" y="12408"/>
                </a:lnTo>
                <a:close/>
                <a:moveTo>
                  <a:pt x="23978" y="8975"/>
                </a:moveTo>
                <a:lnTo>
                  <a:pt x="23969" y="8975"/>
                </a:lnTo>
                <a:lnTo>
                  <a:pt x="23961" y="8975"/>
                </a:lnTo>
                <a:lnTo>
                  <a:pt x="23961" y="8984"/>
                </a:lnTo>
                <a:lnTo>
                  <a:pt x="23969" y="8992"/>
                </a:lnTo>
                <a:lnTo>
                  <a:pt x="23978" y="8984"/>
                </a:lnTo>
                <a:close/>
                <a:moveTo>
                  <a:pt x="23943" y="8992"/>
                </a:moveTo>
                <a:lnTo>
                  <a:pt x="23934" y="8992"/>
                </a:lnTo>
                <a:close/>
                <a:moveTo>
                  <a:pt x="24155" y="9213"/>
                </a:moveTo>
                <a:lnTo>
                  <a:pt x="24128" y="9195"/>
                </a:lnTo>
                <a:lnTo>
                  <a:pt x="24119" y="9195"/>
                </a:lnTo>
                <a:lnTo>
                  <a:pt x="24119" y="9204"/>
                </a:lnTo>
                <a:lnTo>
                  <a:pt x="24128" y="9204"/>
                </a:lnTo>
                <a:lnTo>
                  <a:pt x="24137" y="9204"/>
                </a:lnTo>
                <a:lnTo>
                  <a:pt x="24146" y="9213"/>
                </a:lnTo>
                <a:lnTo>
                  <a:pt x="24155" y="9222"/>
                </a:lnTo>
                <a:lnTo>
                  <a:pt x="24163" y="9213"/>
                </a:lnTo>
                <a:close/>
                <a:moveTo>
                  <a:pt x="23961" y="8975"/>
                </a:moveTo>
                <a:lnTo>
                  <a:pt x="23961" y="8957"/>
                </a:lnTo>
                <a:lnTo>
                  <a:pt x="23952" y="8957"/>
                </a:lnTo>
                <a:lnTo>
                  <a:pt x="23943" y="8957"/>
                </a:lnTo>
                <a:lnTo>
                  <a:pt x="23943" y="8948"/>
                </a:lnTo>
                <a:lnTo>
                  <a:pt x="23943" y="8939"/>
                </a:lnTo>
                <a:lnTo>
                  <a:pt x="23934" y="8931"/>
                </a:lnTo>
                <a:lnTo>
                  <a:pt x="23925" y="8939"/>
                </a:lnTo>
                <a:lnTo>
                  <a:pt x="23925" y="8948"/>
                </a:lnTo>
                <a:lnTo>
                  <a:pt x="23916" y="8948"/>
                </a:lnTo>
                <a:lnTo>
                  <a:pt x="23916" y="8957"/>
                </a:lnTo>
                <a:lnTo>
                  <a:pt x="23925" y="8957"/>
                </a:lnTo>
                <a:lnTo>
                  <a:pt x="23934" y="8957"/>
                </a:lnTo>
                <a:lnTo>
                  <a:pt x="23943" y="8957"/>
                </a:lnTo>
                <a:lnTo>
                  <a:pt x="23943" y="8966"/>
                </a:lnTo>
                <a:lnTo>
                  <a:pt x="23943" y="8975"/>
                </a:lnTo>
                <a:lnTo>
                  <a:pt x="23952" y="8975"/>
                </a:lnTo>
                <a:lnTo>
                  <a:pt x="23961" y="8984"/>
                </a:lnTo>
                <a:close/>
                <a:moveTo>
                  <a:pt x="23908" y="8931"/>
                </a:moveTo>
                <a:lnTo>
                  <a:pt x="23899" y="8931"/>
                </a:lnTo>
                <a:lnTo>
                  <a:pt x="23899" y="8939"/>
                </a:lnTo>
                <a:lnTo>
                  <a:pt x="23899" y="8948"/>
                </a:lnTo>
                <a:lnTo>
                  <a:pt x="23908" y="8948"/>
                </a:lnTo>
                <a:lnTo>
                  <a:pt x="23908" y="8939"/>
                </a:lnTo>
                <a:lnTo>
                  <a:pt x="23916" y="8939"/>
                </a:lnTo>
                <a:close/>
                <a:moveTo>
                  <a:pt x="23864" y="8931"/>
                </a:moveTo>
                <a:lnTo>
                  <a:pt x="23864" y="8939"/>
                </a:lnTo>
                <a:lnTo>
                  <a:pt x="23864" y="8948"/>
                </a:lnTo>
                <a:lnTo>
                  <a:pt x="23872" y="8948"/>
                </a:lnTo>
                <a:close/>
                <a:moveTo>
                  <a:pt x="23872" y="8904"/>
                </a:moveTo>
                <a:lnTo>
                  <a:pt x="23864" y="8904"/>
                </a:lnTo>
                <a:lnTo>
                  <a:pt x="23864" y="8913"/>
                </a:lnTo>
                <a:lnTo>
                  <a:pt x="23872" y="8922"/>
                </a:lnTo>
                <a:lnTo>
                  <a:pt x="23872" y="8931"/>
                </a:lnTo>
                <a:lnTo>
                  <a:pt x="23881" y="8922"/>
                </a:lnTo>
                <a:lnTo>
                  <a:pt x="23881" y="8913"/>
                </a:lnTo>
                <a:close/>
                <a:moveTo>
                  <a:pt x="23916" y="8886"/>
                </a:moveTo>
                <a:lnTo>
                  <a:pt x="23925" y="8886"/>
                </a:lnTo>
                <a:lnTo>
                  <a:pt x="23925" y="8895"/>
                </a:lnTo>
                <a:lnTo>
                  <a:pt x="23934" y="8895"/>
                </a:lnTo>
                <a:lnTo>
                  <a:pt x="23934" y="8886"/>
                </a:lnTo>
                <a:lnTo>
                  <a:pt x="23925" y="8886"/>
                </a:lnTo>
                <a:lnTo>
                  <a:pt x="23908" y="8878"/>
                </a:lnTo>
                <a:lnTo>
                  <a:pt x="23908" y="8869"/>
                </a:lnTo>
                <a:lnTo>
                  <a:pt x="23908" y="8860"/>
                </a:lnTo>
                <a:lnTo>
                  <a:pt x="23899" y="8851"/>
                </a:lnTo>
                <a:lnTo>
                  <a:pt x="23881" y="8842"/>
                </a:lnTo>
                <a:lnTo>
                  <a:pt x="23872" y="8833"/>
                </a:lnTo>
                <a:lnTo>
                  <a:pt x="23864" y="8833"/>
                </a:lnTo>
                <a:lnTo>
                  <a:pt x="23855" y="8833"/>
                </a:lnTo>
                <a:lnTo>
                  <a:pt x="23855" y="8842"/>
                </a:lnTo>
                <a:lnTo>
                  <a:pt x="23864" y="8842"/>
                </a:lnTo>
                <a:lnTo>
                  <a:pt x="23872" y="8860"/>
                </a:lnTo>
                <a:lnTo>
                  <a:pt x="23890" y="8878"/>
                </a:lnTo>
                <a:lnTo>
                  <a:pt x="23908" y="8886"/>
                </a:lnTo>
                <a:close/>
                <a:moveTo>
                  <a:pt x="23925" y="8975"/>
                </a:moveTo>
                <a:lnTo>
                  <a:pt x="23925" y="8966"/>
                </a:lnTo>
                <a:lnTo>
                  <a:pt x="23916" y="8975"/>
                </a:lnTo>
                <a:lnTo>
                  <a:pt x="23925" y="8992"/>
                </a:lnTo>
                <a:lnTo>
                  <a:pt x="23925" y="8984"/>
                </a:lnTo>
                <a:close/>
                <a:moveTo>
                  <a:pt x="23987" y="8984"/>
                </a:moveTo>
                <a:lnTo>
                  <a:pt x="23987" y="8992"/>
                </a:lnTo>
                <a:lnTo>
                  <a:pt x="23987" y="9001"/>
                </a:lnTo>
                <a:lnTo>
                  <a:pt x="23987" y="8992"/>
                </a:lnTo>
                <a:close/>
                <a:moveTo>
                  <a:pt x="24111" y="9769"/>
                </a:moveTo>
                <a:lnTo>
                  <a:pt x="24111" y="9778"/>
                </a:lnTo>
                <a:lnTo>
                  <a:pt x="24119" y="9778"/>
                </a:lnTo>
                <a:lnTo>
                  <a:pt x="24119" y="9769"/>
                </a:lnTo>
                <a:close/>
                <a:moveTo>
                  <a:pt x="24102" y="8975"/>
                </a:moveTo>
                <a:lnTo>
                  <a:pt x="24111" y="8975"/>
                </a:lnTo>
                <a:lnTo>
                  <a:pt x="24102" y="8966"/>
                </a:lnTo>
                <a:lnTo>
                  <a:pt x="24111" y="8957"/>
                </a:lnTo>
                <a:lnTo>
                  <a:pt x="24075" y="8939"/>
                </a:lnTo>
                <a:lnTo>
                  <a:pt x="24066" y="8939"/>
                </a:lnTo>
                <a:lnTo>
                  <a:pt x="24058" y="8931"/>
                </a:lnTo>
                <a:lnTo>
                  <a:pt x="24049" y="8931"/>
                </a:lnTo>
                <a:lnTo>
                  <a:pt x="24049" y="8922"/>
                </a:lnTo>
                <a:lnTo>
                  <a:pt x="24040" y="8922"/>
                </a:lnTo>
                <a:lnTo>
                  <a:pt x="24031" y="8913"/>
                </a:lnTo>
                <a:lnTo>
                  <a:pt x="24022" y="8904"/>
                </a:lnTo>
                <a:lnTo>
                  <a:pt x="24005" y="8904"/>
                </a:lnTo>
                <a:lnTo>
                  <a:pt x="24013" y="8913"/>
                </a:lnTo>
                <a:lnTo>
                  <a:pt x="24013" y="8922"/>
                </a:lnTo>
                <a:lnTo>
                  <a:pt x="24022" y="8922"/>
                </a:lnTo>
                <a:lnTo>
                  <a:pt x="24031" y="8931"/>
                </a:lnTo>
                <a:lnTo>
                  <a:pt x="24040" y="8939"/>
                </a:lnTo>
                <a:lnTo>
                  <a:pt x="24049" y="8948"/>
                </a:lnTo>
                <a:lnTo>
                  <a:pt x="24066" y="8948"/>
                </a:lnTo>
                <a:lnTo>
                  <a:pt x="24075" y="8957"/>
                </a:lnTo>
                <a:lnTo>
                  <a:pt x="24093" y="8966"/>
                </a:lnTo>
                <a:close/>
                <a:moveTo>
                  <a:pt x="19249" y="6918"/>
                </a:moveTo>
                <a:lnTo>
                  <a:pt x="19249" y="6927"/>
                </a:lnTo>
                <a:lnTo>
                  <a:pt x="19258" y="6918"/>
                </a:lnTo>
                <a:lnTo>
                  <a:pt x="19267" y="6918"/>
                </a:lnTo>
                <a:lnTo>
                  <a:pt x="19267" y="6909"/>
                </a:lnTo>
                <a:lnTo>
                  <a:pt x="19258" y="6909"/>
                </a:lnTo>
                <a:lnTo>
                  <a:pt x="19249" y="6901"/>
                </a:lnTo>
                <a:lnTo>
                  <a:pt x="19241" y="6901"/>
                </a:lnTo>
                <a:lnTo>
                  <a:pt x="19241" y="6909"/>
                </a:lnTo>
                <a:close/>
                <a:moveTo>
                  <a:pt x="23996" y="7845"/>
                </a:moveTo>
                <a:lnTo>
                  <a:pt x="23987" y="7845"/>
                </a:lnTo>
                <a:lnTo>
                  <a:pt x="23978" y="7845"/>
                </a:lnTo>
                <a:lnTo>
                  <a:pt x="23987" y="7845"/>
                </a:lnTo>
                <a:lnTo>
                  <a:pt x="23987" y="7854"/>
                </a:lnTo>
                <a:lnTo>
                  <a:pt x="23996" y="7854"/>
                </a:lnTo>
                <a:close/>
                <a:moveTo>
                  <a:pt x="24031" y="12814"/>
                </a:moveTo>
                <a:lnTo>
                  <a:pt x="24031" y="12823"/>
                </a:lnTo>
                <a:lnTo>
                  <a:pt x="24040" y="12814"/>
                </a:lnTo>
                <a:lnTo>
                  <a:pt x="24040" y="12805"/>
                </a:lnTo>
                <a:lnTo>
                  <a:pt x="24040" y="12796"/>
                </a:lnTo>
                <a:close/>
                <a:moveTo>
                  <a:pt x="24058" y="9010"/>
                </a:moveTo>
                <a:lnTo>
                  <a:pt x="24049" y="9010"/>
                </a:lnTo>
                <a:lnTo>
                  <a:pt x="24049" y="9019"/>
                </a:lnTo>
                <a:lnTo>
                  <a:pt x="24058" y="9019"/>
                </a:lnTo>
                <a:lnTo>
                  <a:pt x="24066" y="9019"/>
                </a:lnTo>
                <a:close/>
                <a:moveTo>
                  <a:pt x="13921" y="2957"/>
                </a:moveTo>
                <a:lnTo>
                  <a:pt x="13903" y="2957"/>
                </a:lnTo>
                <a:lnTo>
                  <a:pt x="13912" y="2965"/>
                </a:lnTo>
                <a:lnTo>
                  <a:pt x="13921" y="2974"/>
                </a:lnTo>
                <a:lnTo>
                  <a:pt x="13921" y="2965"/>
                </a:lnTo>
                <a:lnTo>
                  <a:pt x="13930" y="2965"/>
                </a:lnTo>
                <a:lnTo>
                  <a:pt x="13930" y="2957"/>
                </a:lnTo>
                <a:lnTo>
                  <a:pt x="13921" y="2965"/>
                </a:lnTo>
                <a:close/>
                <a:moveTo>
                  <a:pt x="14344" y="5525"/>
                </a:moveTo>
                <a:lnTo>
                  <a:pt x="14344" y="5516"/>
                </a:lnTo>
                <a:lnTo>
                  <a:pt x="14335" y="5516"/>
                </a:lnTo>
                <a:lnTo>
                  <a:pt x="14335" y="5507"/>
                </a:lnTo>
                <a:lnTo>
                  <a:pt x="14335" y="5516"/>
                </a:lnTo>
                <a:lnTo>
                  <a:pt x="14335" y="5525"/>
                </a:lnTo>
                <a:close/>
                <a:moveTo>
                  <a:pt x="13189" y="3786"/>
                </a:moveTo>
                <a:lnTo>
                  <a:pt x="13181" y="3786"/>
                </a:lnTo>
                <a:lnTo>
                  <a:pt x="13172" y="3777"/>
                </a:lnTo>
                <a:lnTo>
                  <a:pt x="13163" y="3786"/>
                </a:lnTo>
                <a:lnTo>
                  <a:pt x="13163" y="3795"/>
                </a:lnTo>
                <a:lnTo>
                  <a:pt x="13172" y="3795"/>
                </a:lnTo>
                <a:lnTo>
                  <a:pt x="13172" y="3804"/>
                </a:lnTo>
                <a:lnTo>
                  <a:pt x="13181" y="3813"/>
                </a:lnTo>
                <a:lnTo>
                  <a:pt x="13181" y="3822"/>
                </a:lnTo>
                <a:lnTo>
                  <a:pt x="13189" y="3839"/>
                </a:lnTo>
                <a:lnTo>
                  <a:pt x="13198" y="3839"/>
                </a:lnTo>
                <a:lnTo>
                  <a:pt x="13215" y="3839"/>
                </a:lnTo>
                <a:lnTo>
                  <a:pt x="13215" y="3848"/>
                </a:lnTo>
                <a:lnTo>
                  <a:pt x="13215" y="3857"/>
                </a:lnTo>
                <a:lnTo>
                  <a:pt x="13224" y="3857"/>
                </a:lnTo>
                <a:lnTo>
                  <a:pt x="13224" y="3866"/>
                </a:lnTo>
                <a:lnTo>
                  <a:pt x="13233" y="3883"/>
                </a:lnTo>
                <a:lnTo>
                  <a:pt x="13241" y="3874"/>
                </a:lnTo>
                <a:lnTo>
                  <a:pt x="13241" y="3866"/>
                </a:lnTo>
                <a:lnTo>
                  <a:pt x="13241" y="3857"/>
                </a:lnTo>
                <a:lnTo>
                  <a:pt x="13241" y="3848"/>
                </a:lnTo>
                <a:lnTo>
                  <a:pt x="13241" y="3839"/>
                </a:lnTo>
                <a:lnTo>
                  <a:pt x="13259" y="3830"/>
                </a:lnTo>
                <a:lnTo>
                  <a:pt x="13268" y="3830"/>
                </a:lnTo>
                <a:lnTo>
                  <a:pt x="13268" y="3822"/>
                </a:lnTo>
                <a:lnTo>
                  <a:pt x="13259" y="3813"/>
                </a:lnTo>
                <a:lnTo>
                  <a:pt x="13259" y="3804"/>
                </a:lnTo>
                <a:lnTo>
                  <a:pt x="13259" y="3795"/>
                </a:lnTo>
                <a:lnTo>
                  <a:pt x="13268" y="3795"/>
                </a:lnTo>
                <a:lnTo>
                  <a:pt x="13277" y="3795"/>
                </a:lnTo>
                <a:lnTo>
                  <a:pt x="13277" y="3786"/>
                </a:lnTo>
                <a:lnTo>
                  <a:pt x="13277" y="3777"/>
                </a:lnTo>
                <a:lnTo>
                  <a:pt x="13277" y="3760"/>
                </a:lnTo>
                <a:lnTo>
                  <a:pt x="13285" y="3751"/>
                </a:lnTo>
                <a:lnTo>
                  <a:pt x="13277" y="3742"/>
                </a:lnTo>
                <a:lnTo>
                  <a:pt x="13268" y="3742"/>
                </a:lnTo>
                <a:lnTo>
                  <a:pt x="13259" y="3742"/>
                </a:lnTo>
                <a:lnTo>
                  <a:pt x="13241" y="3751"/>
                </a:lnTo>
                <a:lnTo>
                  <a:pt x="13233" y="3760"/>
                </a:lnTo>
                <a:lnTo>
                  <a:pt x="13233" y="3769"/>
                </a:lnTo>
                <a:lnTo>
                  <a:pt x="13233" y="3777"/>
                </a:lnTo>
                <a:lnTo>
                  <a:pt x="13224" y="3786"/>
                </a:lnTo>
                <a:lnTo>
                  <a:pt x="13215" y="3786"/>
                </a:lnTo>
                <a:lnTo>
                  <a:pt x="13215" y="3769"/>
                </a:lnTo>
                <a:lnTo>
                  <a:pt x="13215" y="3760"/>
                </a:lnTo>
                <a:lnTo>
                  <a:pt x="13198" y="3760"/>
                </a:lnTo>
                <a:lnTo>
                  <a:pt x="13198" y="3769"/>
                </a:lnTo>
                <a:lnTo>
                  <a:pt x="13189" y="3777"/>
                </a:lnTo>
                <a:close/>
                <a:moveTo>
                  <a:pt x="13277" y="3804"/>
                </a:moveTo>
                <a:lnTo>
                  <a:pt x="13285" y="3795"/>
                </a:lnTo>
                <a:lnTo>
                  <a:pt x="13285" y="3786"/>
                </a:lnTo>
                <a:lnTo>
                  <a:pt x="13277" y="3795"/>
                </a:lnTo>
                <a:close/>
                <a:moveTo>
                  <a:pt x="12978" y="3857"/>
                </a:moveTo>
                <a:lnTo>
                  <a:pt x="12978" y="3848"/>
                </a:lnTo>
                <a:lnTo>
                  <a:pt x="12969" y="3866"/>
                </a:lnTo>
                <a:lnTo>
                  <a:pt x="12969" y="3883"/>
                </a:lnTo>
                <a:lnTo>
                  <a:pt x="12969" y="3874"/>
                </a:lnTo>
                <a:lnTo>
                  <a:pt x="12987" y="3874"/>
                </a:lnTo>
                <a:lnTo>
                  <a:pt x="12995" y="3866"/>
                </a:lnTo>
                <a:lnTo>
                  <a:pt x="12978" y="3866"/>
                </a:lnTo>
                <a:lnTo>
                  <a:pt x="12969" y="3866"/>
                </a:lnTo>
                <a:close/>
                <a:moveTo>
                  <a:pt x="12819" y="4007"/>
                </a:moveTo>
                <a:lnTo>
                  <a:pt x="12810" y="4007"/>
                </a:lnTo>
                <a:lnTo>
                  <a:pt x="12810" y="4016"/>
                </a:lnTo>
                <a:lnTo>
                  <a:pt x="12828" y="4007"/>
                </a:lnTo>
                <a:close/>
                <a:moveTo>
                  <a:pt x="12792" y="4016"/>
                </a:moveTo>
                <a:lnTo>
                  <a:pt x="12775" y="4016"/>
                </a:lnTo>
                <a:close/>
                <a:moveTo>
                  <a:pt x="12854" y="3998"/>
                </a:moveTo>
                <a:lnTo>
                  <a:pt x="12845" y="3998"/>
                </a:lnTo>
                <a:close/>
                <a:moveTo>
                  <a:pt x="13277" y="3857"/>
                </a:moveTo>
                <a:lnTo>
                  <a:pt x="13268" y="3857"/>
                </a:lnTo>
                <a:lnTo>
                  <a:pt x="13259" y="3857"/>
                </a:lnTo>
                <a:lnTo>
                  <a:pt x="13259" y="3848"/>
                </a:lnTo>
                <a:lnTo>
                  <a:pt x="13259" y="3857"/>
                </a:lnTo>
                <a:lnTo>
                  <a:pt x="13250" y="3857"/>
                </a:lnTo>
                <a:lnTo>
                  <a:pt x="13250" y="3866"/>
                </a:lnTo>
                <a:lnTo>
                  <a:pt x="13268" y="3866"/>
                </a:lnTo>
                <a:lnTo>
                  <a:pt x="13277" y="3866"/>
                </a:lnTo>
                <a:close/>
                <a:moveTo>
                  <a:pt x="13084" y="3848"/>
                </a:moveTo>
                <a:lnTo>
                  <a:pt x="13075" y="3848"/>
                </a:lnTo>
                <a:lnTo>
                  <a:pt x="13075" y="3866"/>
                </a:lnTo>
                <a:lnTo>
                  <a:pt x="13084" y="3866"/>
                </a:lnTo>
                <a:lnTo>
                  <a:pt x="13092" y="3874"/>
                </a:lnTo>
                <a:lnTo>
                  <a:pt x="13101" y="3866"/>
                </a:lnTo>
                <a:lnTo>
                  <a:pt x="13092" y="3857"/>
                </a:lnTo>
                <a:close/>
                <a:moveTo>
                  <a:pt x="12766" y="4016"/>
                </a:moveTo>
                <a:lnTo>
                  <a:pt x="12757" y="4016"/>
                </a:lnTo>
                <a:lnTo>
                  <a:pt x="12740" y="4024"/>
                </a:lnTo>
                <a:lnTo>
                  <a:pt x="12748" y="4024"/>
                </a:lnTo>
                <a:close/>
                <a:moveTo>
                  <a:pt x="13119" y="3866"/>
                </a:moveTo>
                <a:lnTo>
                  <a:pt x="13110" y="3866"/>
                </a:lnTo>
                <a:lnTo>
                  <a:pt x="13119" y="3874"/>
                </a:lnTo>
                <a:lnTo>
                  <a:pt x="13128" y="3874"/>
                </a:lnTo>
                <a:lnTo>
                  <a:pt x="13128" y="3866"/>
                </a:lnTo>
                <a:close/>
                <a:moveTo>
                  <a:pt x="13128" y="3777"/>
                </a:moveTo>
                <a:lnTo>
                  <a:pt x="13137" y="3777"/>
                </a:lnTo>
                <a:lnTo>
                  <a:pt x="13137" y="3769"/>
                </a:lnTo>
                <a:lnTo>
                  <a:pt x="13145" y="3769"/>
                </a:lnTo>
                <a:lnTo>
                  <a:pt x="13137" y="3760"/>
                </a:lnTo>
                <a:lnTo>
                  <a:pt x="13128" y="3760"/>
                </a:lnTo>
                <a:lnTo>
                  <a:pt x="13137" y="3769"/>
                </a:lnTo>
                <a:lnTo>
                  <a:pt x="13128" y="3769"/>
                </a:lnTo>
                <a:close/>
                <a:moveTo>
                  <a:pt x="13145" y="3883"/>
                </a:moveTo>
                <a:lnTo>
                  <a:pt x="13145" y="3874"/>
                </a:lnTo>
                <a:lnTo>
                  <a:pt x="13163" y="3848"/>
                </a:lnTo>
                <a:lnTo>
                  <a:pt x="13163" y="3839"/>
                </a:lnTo>
                <a:lnTo>
                  <a:pt x="13154" y="3848"/>
                </a:lnTo>
                <a:lnTo>
                  <a:pt x="13145" y="3866"/>
                </a:lnTo>
                <a:lnTo>
                  <a:pt x="13137" y="3874"/>
                </a:lnTo>
                <a:close/>
                <a:moveTo>
                  <a:pt x="13321" y="3919"/>
                </a:moveTo>
                <a:lnTo>
                  <a:pt x="13330" y="3927"/>
                </a:lnTo>
                <a:lnTo>
                  <a:pt x="13338" y="3936"/>
                </a:lnTo>
                <a:lnTo>
                  <a:pt x="13347" y="3936"/>
                </a:lnTo>
                <a:lnTo>
                  <a:pt x="13347" y="3927"/>
                </a:lnTo>
                <a:lnTo>
                  <a:pt x="13356" y="3927"/>
                </a:lnTo>
                <a:lnTo>
                  <a:pt x="13365" y="3927"/>
                </a:lnTo>
                <a:lnTo>
                  <a:pt x="13365" y="3919"/>
                </a:lnTo>
                <a:lnTo>
                  <a:pt x="13356" y="3919"/>
                </a:lnTo>
                <a:lnTo>
                  <a:pt x="13356" y="3910"/>
                </a:lnTo>
                <a:lnTo>
                  <a:pt x="13365" y="3901"/>
                </a:lnTo>
                <a:lnTo>
                  <a:pt x="13356" y="3901"/>
                </a:lnTo>
                <a:lnTo>
                  <a:pt x="13347" y="3901"/>
                </a:lnTo>
                <a:lnTo>
                  <a:pt x="13347" y="3892"/>
                </a:lnTo>
                <a:lnTo>
                  <a:pt x="13338" y="3892"/>
                </a:lnTo>
                <a:lnTo>
                  <a:pt x="13330" y="3892"/>
                </a:lnTo>
                <a:lnTo>
                  <a:pt x="13330" y="3901"/>
                </a:lnTo>
                <a:lnTo>
                  <a:pt x="13330" y="3910"/>
                </a:lnTo>
                <a:close/>
                <a:moveTo>
                  <a:pt x="13207" y="3892"/>
                </a:moveTo>
                <a:lnTo>
                  <a:pt x="13215" y="3892"/>
                </a:lnTo>
                <a:lnTo>
                  <a:pt x="13224" y="3892"/>
                </a:lnTo>
                <a:lnTo>
                  <a:pt x="13224" y="3883"/>
                </a:lnTo>
                <a:lnTo>
                  <a:pt x="13224" y="3874"/>
                </a:lnTo>
                <a:lnTo>
                  <a:pt x="13215" y="3874"/>
                </a:lnTo>
                <a:lnTo>
                  <a:pt x="13207" y="3874"/>
                </a:lnTo>
                <a:lnTo>
                  <a:pt x="13189" y="3866"/>
                </a:lnTo>
                <a:lnTo>
                  <a:pt x="13172" y="3866"/>
                </a:lnTo>
                <a:lnTo>
                  <a:pt x="13172" y="3883"/>
                </a:lnTo>
                <a:lnTo>
                  <a:pt x="13198" y="3892"/>
                </a:lnTo>
                <a:close/>
                <a:moveTo>
                  <a:pt x="13172" y="3901"/>
                </a:moveTo>
                <a:lnTo>
                  <a:pt x="13172" y="3910"/>
                </a:lnTo>
                <a:lnTo>
                  <a:pt x="13163" y="3910"/>
                </a:lnTo>
                <a:lnTo>
                  <a:pt x="13172" y="3910"/>
                </a:lnTo>
                <a:lnTo>
                  <a:pt x="13172" y="3919"/>
                </a:lnTo>
                <a:lnTo>
                  <a:pt x="13189" y="3919"/>
                </a:lnTo>
                <a:lnTo>
                  <a:pt x="13181" y="3910"/>
                </a:lnTo>
                <a:close/>
                <a:moveTo>
                  <a:pt x="13163" y="3619"/>
                </a:moveTo>
                <a:lnTo>
                  <a:pt x="13154" y="3619"/>
                </a:lnTo>
                <a:lnTo>
                  <a:pt x="13163" y="3627"/>
                </a:lnTo>
                <a:lnTo>
                  <a:pt x="13172" y="3627"/>
                </a:lnTo>
                <a:lnTo>
                  <a:pt x="13172" y="3619"/>
                </a:lnTo>
                <a:lnTo>
                  <a:pt x="13181" y="3619"/>
                </a:lnTo>
                <a:lnTo>
                  <a:pt x="13172" y="3619"/>
                </a:lnTo>
                <a:close/>
                <a:moveTo>
                  <a:pt x="13154" y="3848"/>
                </a:moveTo>
                <a:lnTo>
                  <a:pt x="13154" y="3839"/>
                </a:lnTo>
                <a:lnTo>
                  <a:pt x="13154" y="3830"/>
                </a:lnTo>
                <a:lnTo>
                  <a:pt x="13154" y="3822"/>
                </a:lnTo>
                <a:lnTo>
                  <a:pt x="13145" y="3813"/>
                </a:lnTo>
                <a:lnTo>
                  <a:pt x="13145" y="3804"/>
                </a:lnTo>
                <a:lnTo>
                  <a:pt x="13137" y="3795"/>
                </a:lnTo>
                <a:lnTo>
                  <a:pt x="13128" y="3804"/>
                </a:lnTo>
                <a:lnTo>
                  <a:pt x="13119" y="3795"/>
                </a:lnTo>
                <a:lnTo>
                  <a:pt x="13110" y="3795"/>
                </a:lnTo>
                <a:lnTo>
                  <a:pt x="13092" y="3804"/>
                </a:lnTo>
                <a:lnTo>
                  <a:pt x="13084" y="3804"/>
                </a:lnTo>
                <a:lnTo>
                  <a:pt x="13084" y="3822"/>
                </a:lnTo>
                <a:lnTo>
                  <a:pt x="13084" y="3830"/>
                </a:lnTo>
                <a:lnTo>
                  <a:pt x="13092" y="3839"/>
                </a:lnTo>
                <a:lnTo>
                  <a:pt x="13110" y="3848"/>
                </a:lnTo>
                <a:lnTo>
                  <a:pt x="13128" y="3857"/>
                </a:lnTo>
                <a:lnTo>
                  <a:pt x="13137" y="3848"/>
                </a:lnTo>
                <a:close/>
                <a:moveTo>
                  <a:pt x="13638" y="5013"/>
                </a:moveTo>
                <a:lnTo>
                  <a:pt x="13630" y="5013"/>
                </a:lnTo>
                <a:lnTo>
                  <a:pt x="13665" y="5022"/>
                </a:lnTo>
                <a:lnTo>
                  <a:pt x="13647" y="5022"/>
                </a:lnTo>
                <a:close/>
                <a:moveTo>
                  <a:pt x="14891" y="5631"/>
                </a:moveTo>
                <a:lnTo>
                  <a:pt x="14900" y="5631"/>
                </a:lnTo>
                <a:lnTo>
                  <a:pt x="14882" y="5631"/>
                </a:lnTo>
                <a:lnTo>
                  <a:pt x="14874" y="5640"/>
                </a:lnTo>
                <a:lnTo>
                  <a:pt x="14865" y="5648"/>
                </a:lnTo>
                <a:lnTo>
                  <a:pt x="14829" y="5657"/>
                </a:lnTo>
                <a:lnTo>
                  <a:pt x="14821" y="5657"/>
                </a:lnTo>
                <a:lnTo>
                  <a:pt x="14803" y="5657"/>
                </a:lnTo>
                <a:lnTo>
                  <a:pt x="14794" y="5657"/>
                </a:lnTo>
                <a:lnTo>
                  <a:pt x="14776" y="5648"/>
                </a:lnTo>
                <a:lnTo>
                  <a:pt x="14776" y="5657"/>
                </a:lnTo>
                <a:lnTo>
                  <a:pt x="14776" y="5666"/>
                </a:lnTo>
                <a:lnTo>
                  <a:pt x="14768" y="5675"/>
                </a:lnTo>
                <a:lnTo>
                  <a:pt x="14759" y="5666"/>
                </a:lnTo>
                <a:lnTo>
                  <a:pt x="14750" y="5675"/>
                </a:lnTo>
                <a:lnTo>
                  <a:pt x="14741" y="5675"/>
                </a:lnTo>
                <a:lnTo>
                  <a:pt x="14741" y="5684"/>
                </a:lnTo>
                <a:lnTo>
                  <a:pt x="14732" y="5675"/>
                </a:lnTo>
                <a:lnTo>
                  <a:pt x="14732" y="5693"/>
                </a:lnTo>
                <a:lnTo>
                  <a:pt x="14741" y="5701"/>
                </a:lnTo>
                <a:lnTo>
                  <a:pt x="14741" y="5710"/>
                </a:lnTo>
                <a:lnTo>
                  <a:pt x="14750" y="5710"/>
                </a:lnTo>
                <a:lnTo>
                  <a:pt x="14759" y="5710"/>
                </a:lnTo>
                <a:lnTo>
                  <a:pt x="14768" y="5710"/>
                </a:lnTo>
                <a:lnTo>
                  <a:pt x="14776" y="5710"/>
                </a:lnTo>
                <a:lnTo>
                  <a:pt x="14776" y="5719"/>
                </a:lnTo>
                <a:lnTo>
                  <a:pt x="14785" y="5719"/>
                </a:lnTo>
                <a:lnTo>
                  <a:pt x="14785" y="5710"/>
                </a:lnTo>
                <a:lnTo>
                  <a:pt x="14794" y="5710"/>
                </a:lnTo>
                <a:lnTo>
                  <a:pt x="14803" y="5710"/>
                </a:lnTo>
                <a:lnTo>
                  <a:pt x="14812" y="5701"/>
                </a:lnTo>
                <a:lnTo>
                  <a:pt x="14821" y="5701"/>
                </a:lnTo>
                <a:lnTo>
                  <a:pt x="14838" y="5684"/>
                </a:lnTo>
                <a:lnTo>
                  <a:pt x="14847" y="5684"/>
                </a:lnTo>
                <a:lnTo>
                  <a:pt x="14856" y="5684"/>
                </a:lnTo>
                <a:lnTo>
                  <a:pt x="14856" y="5675"/>
                </a:lnTo>
                <a:lnTo>
                  <a:pt x="14847" y="5675"/>
                </a:lnTo>
                <a:lnTo>
                  <a:pt x="14847" y="5666"/>
                </a:lnTo>
                <a:lnTo>
                  <a:pt x="14856" y="5657"/>
                </a:lnTo>
                <a:close/>
                <a:moveTo>
                  <a:pt x="14688" y="4704"/>
                </a:moveTo>
                <a:lnTo>
                  <a:pt x="14706" y="4713"/>
                </a:lnTo>
                <a:lnTo>
                  <a:pt x="14724" y="4713"/>
                </a:lnTo>
                <a:lnTo>
                  <a:pt x="14706" y="4713"/>
                </a:lnTo>
                <a:lnTo>
                  <a:pt x="14679" y="4704"/>
                </a:lnTo>
                <a:lnTo>
                  <a:pt x="14679" y="4695"/>
                </a:lnTo>
                <a:lnTo>
                  <a:pt x="14671" y="4695"/>
                </a:lnTo>
                <a:lnTo>
                  <a:pt x="14679" y="4704"/>
                </a:lnTo>
                <a:close/>
                <a:moveTo>
                  <a:pt x="12272" y="4748"/>
                </a:moveTo>
                <a:lnTo>
                  <a:pt x="12272" y="4739"/>
                </a:lnTo>
                <a:lnTo>
                  <a:pt x="12263" y="4731"/>
                </a:lnTo>
                <a:lnTo>
                  <a:pt x="12254" y="4722"/>
                </a:lnTo>
                <a:lnTo>
                  <a:pt x="12254" y="4731"/>
                </a:lnTo>
                <a:lnTo>
                  <a:pt x="12263" y="4739"/>
                </a:lnTo>
                <a:close/>
                <a:moveTo>
                  <a:pt x="14406" y="5551"/>
                </a:moveTo>
                <a:lnTo>
                  <a:pt x="14397" y="5551"/>
                </a:lnTo>
                <a:lnTo>
                  <a:pt x="14406" y="5560"/>
                </a:lnTo>
                <a:close/>
                <a:moveTo>
                  <a:pt x="14344" y="5454"/>
                </a:moveTo>
                <a:lnTo>
                  <a:pt x="14335" y="5454"/>
                </a:lnTo>
                <a:lnTo>
                  <a:pt x="14327" y="5445"/>
                </a:lnTo>
                <a:lnTo>
                  <a:pt x="14318" y="5454"/>
                </a:lnTo>
                <a:lnTo>
                  <a:pt x="14309" y="5454"/>
                </a:lnTo>
                <a:lnTo>
                  <a:pt x="14318" y="5454"/>
                </a:lnTo>
                <a:lnTo>
                  <a:pt x="14327" y="5463"/>
                </a:lnTo>
                <a:close/>
                <a:moveTo>
                  <a:pt x="13594" y="4978"/>
                </a:moveTo>
                <a:lnTo>
                  <a:pt x="13594" y="4969"/>
                </a:lnTo>
                <a:lnTo>
                  <a:pt x="13577" y="4960"/>
                </a:lnTo>
                <a:lnTo>
                  <a:pt x="13568" y="4960"/>
                </a:lnTo>
                <a:lnTo>
                  <a:pt x="13568" y="4969"/>
                </a:lnTo>
                <a:lnTo>
                  <a:pt x="13577" y="4978"/>
                </a:lnTo>
                <a:close/>
                <a:moveTo>
                  <a:pt x="14397" y="5604"/>
                </a:moveTo>
                <a:lnTo>
                  <a:pt x="14397" y="5613"/>
                </a:lnTo>
                <a:lnTo>
                  <a:pt x="14406" y="5604"/>
                </a:lnTo>
                <a:lnTo>
                  <a:pt x="14415" y="5595"/>
                </a:lnTo>
                <a:lnTo>
                  <a:pt x="14424" y="5595"/>
                </a:lnTo>
                <a:lnTo>
                  <a:pt x="14424" y="5587"/>
                </a:lnTo>
                <a:lnTo>
                  <a:pt x="14432" y="5569"/>
                </a:lnTo>
                <a:lnTo>
                  <a:pt x="14424" y="5569"/>
                </a:lnTo>
                <a:lnTo>
                  <a:pt x="14406" y="5569"/>
                </a:lnTo>
                <a:lnTo>
                  <a:pt x="14397" y="5578"/>
                </a:lnTo>
                <a:lnTo>
                  <a:pt x="14397" y="5587"/>
                </a:lnTo>
                <a:lnTo>
                  <a:pt x="14397" y="5595"/>
                </a:lnTo>
                <a:close/>
                <a:moveTo>
                  <a:pt x="13559" y="4978"/>
                </a:moveTo>
                <a:lnTo>
                  <a:pt x="13577" y="4986"/>
                </a:lnTo>
                <a:lnTo>
                  <a:pt x="13585" y="4986"/>
                </a:lnTo>
                <a:lnTo>
                  <a:pt x="13612" y="4986"/>
                </a:lnTo>
                <a:lnTo>
                  <a:pt x="13621" y="4986"/>
                </a:lnTo>
                <a:lnTo>
                  <a:pt x="13612" y="4986"/>
                </a:lnTo>
                <a:lnTo>
                  <a:pt x="13585" y="4986"/>
                </a:lnTo>
                <a:lnTo>
                  <a:pt x="13585" y="4978"/>
                </a:lnTo>
                <a:lnTo>
                  <a:pt x="13568" y="4978"/>
                </a:lnTo>
                <a:close/>
                <a:moveTo>
                  <a:pt x="13471" y="4916"/>
                </a:moveTo>
                <a:lnTo>
                  <a:pt x="13453" y="4898"/>
                </a:lnTo>
                <a:lnTo>
                  <a:pt x="13453" y="4889"/>
                </a:lnTo>
                <a:lnTo>
                  <a:pt x="13453" y="4898"/>
                </a:lnTo>
                <a:close/>
                <a:moveTo>
                  <a:pt x="13453" y="4863"/>
                </a:moveTo>
                <a:lnTo>
                  <a:pt x="13462" y="4872"/>
                </a:lnTo>
                <a:lnTo>
                  <a:pt x="13471" y="4881"/>
                </a:lnTo>
                <a:lnTo>
                  <a:pt x="13480" y="4881"/>
                </a:lnTo>
                <a:lnTo>
                  <a:pt x="13471" y="4872"/>
                </a:lnTo>
                <a:lnTo>
                  <a:pt x="13462" y="4863"/>
                </a:lnTo>
                <a:lnTo>
                  <a:pt x="13453" y="4854"/>
                </a:lnTo>
                <a:lnTo>
                  <a:pt x="13444" y="4854"/>
                </a:lnTo>
                <a:lnTo>
                  <a:pt x="13444" y="4845"/>
                </a:lnTo>
                <a:close/>
                <a:moveTo>
                  <a:pt x="13480" y="4907"/>
                </a:moveTo>
                <a:lnTo>
                  <a:pt x="13462" y="4898"/>
                </a:lnTo>
                <a:lnTo>
                  <a:pt x="13471" y="4898"/>
                </a:lnTo>
                <a:close/>
                <a:moveTo>
                  <a:pt x="13585" y="5004"/>
                </a:moveTo>
                <a:lnTo>
                  <a:pt x="13594" y="5004"/>
                </a:lnTo>
                <a:lnTo>
                  <a:pt x="13603" y="5004"/>
                </a:lnTo>
                <a:lnTo>
                  <a:pt x="13612" y="5004"/>
                </a:lnTo>
                <a:lnTo>
                  <a:pt x="13621" y="5004"/>
                </a:lnTo>
                <a:lnTo>
                  <a:pt x="13612" y="5004"/>
                </a:lnTo>
                <a:lnTo>
                  <a:pt x="13603" y="4995"/>
                </a:lnTo>
                <a:lnTo>
                  <a:pt x="13594" y="5004"/>
                </a:lnTo>
                <a:lnTo>
                  <a:pt x="13577" y="4995"/>
                </a:lnTo>
                <a:close/>
                <a:moveTo>
                  <a:pt x="13444" y="4836"/>
                </a:moveTo>
                <a:lnTo>
                  <a:pt x="13453" y="4845"/>
                </a:lnTo>
                <a:lnTo>
                  <a:pt x="13444" y="4836"/>
                </a:lnTo>
                <a:lnTo>
                  <a:pt x="13435" y="4836"/>
                </a:lnTo>
                <a:close/>
                <a:moveTo>
                  <a:pt x="13427" y="4819"/>
                </a:moveTo>
                <a:lnTo>
                  <a:pt x="13435" y="4819"/>
                </a:lnTo>
                <a:lnTo>
                  <a:pt x="13444" y="4819"/>
                </a:lnTo>
                <a:lnTo>
                  <a:pt x="13444" y="4810"/>
                </a:lnTo>
                <a:lnTo>
                  <a:pt x="13435" y="4810"/>
                </a:lnTo>
                <a:lnTo>
                  <a:pt x="13435" y="4801"/>
                </a:lnTo>
                <a:lnTo>
                  <a:pt x="13427" y="4801"/>
                </a:lnTo>
                <a:lnTo>
                  <a:pt x="13418" y="4810"/>
                </a:lnTo>
                <a:close/>
                <a:moveTo>
                  <a:pt x="13480" y="4916"/>
                </a:moveTo>
                <a:lnTo>
                  <a:pt x="13488" y="4916"/>
                </a:lnTo>
                <a:lnTo>
                  <a:pt x="13488" y="4907"/>
                </a:lnTo>
                <a:lnTo>
                  <a:pt x="13480" y="4907"/>
                </a:lnTo>
                <a:close/>
                <a:moveTo>
                  <a:pt x="13409" y="4828"/>
                </a:moveTo>
                <a:lnTo>
                  <a:pt x="13418" y="4836"/>
                </a:lnTo>
                <a:lnTo>
                  <a:pt x="13418" y="4845"/>
                </a:lnTo>
                <a:lnTo>
                  <a:pt x="13418" y="4854"/>
                </a:lnTo>
                <a:lnTo>
                  <a:pt x="13418" y="4845"/>
                </a:lnTo>
                <a:lnTo>
                  <a:pt x="13418" y="4828"/>
                </a:lnTo>
                <a:lnTo>
                  <a:pt x="13418" y="4819"/>
                </a:lnTo>
                <a:lnTo>
                  <a:pt x="13409" y="4810"/>
                </a:lnTo>
                <a:lnTo>
                  <a:pt x="13409" y="4801"/>
                </a:lnTo>
                <a:lnTo>
                  <a:pt x="13409" y="4819"/>
                </a:lnTo>
                <a:close/>
                <a:moveTo>
                  <a:pt x="12978" y="3883"/>
                </a:moveTo>
                <a:lnTo>
                  <a:pt x="12978" y="3892"/>
                </a:lnTo>
                <a:lnTo>
                  <a:pt x="12987" y="3892"/>
                </a:lnTo>
                <a:lnTo>
                  <a:pt x="12987" y="3883"/>
                </a:lnTo>
                <a:close/>
                <a:moveTo>
                  <a:pt x="17511" y="2551"/>
                </a:moveTo>
                <a:lnTo>
                  <a:pt x="17494" y="2551"/>
                </a:lnTo>
                <a:lnTo>
                  <a:pt x="17485" y="2542"/>
                </a:lnTo>
                <a:lnTo>
                  <a:pt x="17476" y="2542"/>
                </a:lnTo>
                <a:lnTo>
                  <a:pt x="17467" y="2542"/>
                </a:lnTo>
                <a:lnTo>
                  <a:pt x="17476" y="2568"/>
                </a:lnTo>
                <a:lnTo>
                  <a:pt x="17494" y="2577"/>
                </a:lnTo>
                <a:lnTo>
                  <a:pt x="17503" y="2568"/>
                </a:lnTo>
                <a:lnTo>
                  <a:pt x="17511" y="2568"/>
                </a:lnTo>
                <a:lnTo>
                  <a:pt x="17503" y="2559"/>
                </a:lnTo>
                <a:close/>
                <a:moveTo>
                  <a:pt x="26210" y="9381"/>
                </a:moveTo>
                <a:lnTo>
                  <a:pt x="26201" y="9372"/>
                </a:lnTo>
                <a:lnTo>
                  <a:pt x="26184" y="9363"/>
                </a:lnTo>
                <a:lnTo>
                  <a:pt x="26175" y="9372"/>
                </a:lnTo>
                <a:lnTo>
                  <a:pt x="26184" y="9381"/>
                </a:lnTo>
                <a:lnTo>
                  <a:pt x="26193" y="9381"/>
                </a:lnTo>
                <a:lnTo>
                  <a:pt x="26219" y="9381"/>
                </a:lnTo>
                <a:close/>
                <a:moveTo>
                  <a:pt x="26237" y="9036"/>
                </a:moveTo>
                <a:close/>
                <a:moveTo>
                  <a:pt x="13956" y="3310"/>
                </a:moveTo>
                <a:lnTo>
                  <a:pt x="13956" y="3318"/>
                </a:lnTo>
                <a:lnTo>
                  <a:pt x="13965" y="3310"/>
                </a:lnTo>
                <a:close/>
                <a:moveTo>
                  <a:pt x="26201" y="8560"/>
                </a:moveTo>
                <a:lnTo>
                  <a:pt x="26201" y="8551"/>
                </a:lnTo>
                <a:lnTo>
                  <a:pt x="26193" y="8551"/>
                </a:lnTo>
                <a:lnTo>
                  <a:pt x="26201" y="8551"/>
                </a:lnTo>
                <a:close/>
                <a:moveTo>
                  <a:pt x="14185" y="2754"/>
                </a:moveTo>
                <a:lnTo>
                  <a:pt x="14194" y="2754"/>
                </a:lnTo>
                <a:lnTo>
                  <a:pt x="14194" y="2745"/>
                </a:lnTo>
                <a:lnTo>
                  <a:pt x="14177" y="2745"/>
                </a:lnTo>
                <a:lnTo>
                  <a:pt x="14168" y="2745"/>
                </a:lnTo>
                <a:lnTo>
                  <a:pt x="14168" y="2754"/>
                </a:lnTo>
                <a:lnTo>
                  <a:pt x="14177" y="2762"/>
                </a:lnTo>
                <a:close/>
                <a:moveTo>
                  <a:pt x="14988" y="2736"/>
                </a:moveTo>
                <a:lnTo>
                  <a:pt x="14979" y="2727"/>
                </a:lnTo>
                <a:lnTo>
                  <a:pt x="14971" y="2736"/>
                </a:lnTo>
                <a:lnTo>
                  <a:pt x="14971" y="2745"/>
                </a:lnTo>
                <a:lnTo>
                  <a:pt x="14979" y="2745"/>
                </a:lnTo>
                <a:lnTo>
                  <a:pt x="14988" y="2754"/>
                </a:lnTo>
                <a:lnTo>
                  <a:pt x="14997" y="2745"/>
                </a:lnTo>
                <a:close/>
                <a:moveTo>
                  <a:pt x="17300" y="2198"/>
                </a:moveTo>
                <a:lnTo>
                  <a:pt x="17308" y="2189"/>
                </a:lnTo>
                <a:lnTo>
                  <a:pt x="17308" y="2180"/>
                </a:lnTo>
                <a:lnTo>
                  <a:pt x="17300" y="2180"/>
                </a:lnTo>
                <a:lnTo>
                  <a:pt x="17282" y="2198"/>
                </a:lnTo>
                <a:lnTo>
                  <a:pt x="17291" y="2198"/>
                </a:lnTo>
                <a:close/>
                <a:moveTo>
                  <a:pt x="26228" y="8675"/>
                </a:moveTo>
                <a:lnTo>
                  <a:pt x="26237" y="8675"/>
                </a:lnTo>
                <a:close/>
                <a:moveTo>
                  <a:pt x="26246" y="8578"/>
                </a:moveTo>
                <a:close/>
                <a:moveTo>
                  <a:pt x="26360" y="3689"/>
                </a:moveTo>
                <a:lnTo>
                  <a:pt x="26351" y="3689"/>
                </a:lnTo>
                <a:lnTo>
                  <a:pt x="26343" y="3689"/>
                </a:lnTo>
                <a:lnTo>
                  <a:pt x="26351" y="3698"/>
                </a:lnTo>
                <a:close/>
                <a:moveTo>
                  <a:pt x="26396" y="2948"/>
                </a:moveTo>
                <a:lnTo>
                  <a:pt x="26378" y="2948"/>
                </a:lnTo>
                <a:lnTo>
                  <a:pt x="26369" y="2948"/>
                </a:lnTo>
                <a:lnTo>
                  <a:pt x="26360" y="2948"/>
                </a:lnTo>
                <a:lnTo>
                  <a:pt x="26351" y="2939"/>
                </a:lnTo>
                <a:lnTo>
                  <a:pt x="26343" y="2939"/>
                </a:lnTo>
                <a:lnTo>
                  <a:pt x="26325" y="2930"/>
                </a:lnTo>
                <a:lnTo>
                  <a:pt x="26316" y="2930"/>
                </a:lnTo>
                <a:lnTo>
                  <a:pt x="26316" y="2921"/>
                </a:lnTo>
                <a:lnTo>
                  <a:pt x="26307" y="2912"/>
                </a:lnTo>
                <a:lnTo>
                  <a:pt x="26298" y="2912"/>
                </a:lnTo>
                <a:lnTo>
                  <a:pt x="26290" y="2912"/>
                </a:lnTo>
                <a:lnTo>
                  <a:pt x="26281" y="2912"/>
                </a:lnTo>
                <a:lnTo>
                  <a:pt x="26272" y="2912"/>
                </a:lnTo>
                <a:lnTo>
                  <a:pt x="26263" y="2921"/>
                </a:lnTo>
                <a:lnTo>
                  <a:pt x="26246" y="2921"/>
                </a:lnTo>
                <a:lnTo>
                  <a:pt x="26237" y="2921"/>
                </a:lnTo>
                <a:lnTo>
                  <a:pt x="26228" y="2921"/>
                </a:lnTo>
                <a:lnTo>
                  <a:pt x="26219" y="2921"/>
                </a:lnTo>
                <a:lnTo>
                  <a:pt x="26219" y="2912"/>
                </a:lnTo>
                <a:lnTo>
                  <a:pt x="26201" y="2904"/>
                </a:lnTo>
                <a:lnTo>
                  <a:pt x="26193" y="2904"/>
                </a:lnTo>
                <a:lnTo>
                  <a:pt x="26193" y="2921"/>
                </a:lnTo>
                <a:lnTo>
                  <a:pt x="26193" y="2930"/>
                </a:lnTo>
                <a:lnTo>
                  <a:pt x="26193" y="2939"/>
                </a:lnTo>
                <a:lnTo>
                  <a:pt x="26193" y="2948"/>
                </a:lnTo>
                <a:lnTo>
                  <a:pt x="26201" y="2948"/>
                </a:lnTo>
                <a:lnTo>
                  <a:pt x="26210" y="2948"/>
                </a:lnTo>
                <a:lnTo>
                  <a:pt x="26219" y="2948"/>
                </a:lnTo>
                <a:lnTo>
                  <a:pt x="26228" y="2948"/>
                </a:lnTo>
                <a:lnTo>
                  <a:pt x="26237" y="2939"/>
                </a:lnTo>
                <a:lnTo>
                  <a:pt x="26246" y="2939"/>
                </a:lnTo>
                <a:lnTo>
                  <a:pt x="26254" y="2939"/>
                </a:lnTo>
                <a:lnTo>
                  <a:pt x="26263" y="2939"/>
                </a:lnTo>
                <a:lnTo>
                  <a:pt x="26281" y="2948"/>
                </a:lnTo>
                <a:lnTo>
                  <a:pt x="26290" y="2948"/>
                </a:lnTo>
                <a:lnTo>
                  <a:pt x="26298" y="2957"/>
                </a:lnTo>
                <a:lnTo>
                  <a:pt x="26307" y="2957"/>
                </a:lnTo>
                <a:lnTo>
                  <a:pt x="26307" y="2965"/>
                </a:lnTo>
                <a:lnTo>
                  <a:pt x="26316" y="2965"/>
                </a:lnTo>
                <a:lnTo>
                  <a:pt x="26325" y="2965"/>
                </a:lnTo>
                <a:lnTo>
                  <a:pt x="26334" y="2974"/>
                </a:lnTo>
                <a:lnTo>
                  <a:pt x="26343" y="2983"/>
                </a:lnTo>
                <a:lnTo>
                  <a:pt x="26343" y="2992"/>
                </a:lnTo>
                <a:lnTo>
                  <a:pt x="26351" y="2992"/>
                </a:lnTo>
                <a:lnTo>
                  <a:pt x="26360" y="2983"/>
                </a:lnTo>
                <a:lnTo>
                  <a:pt x="26360" y="2974"/>
                </a:lnTo>
                <a:lnTo>
                  <a:pt x="26369" y="2974"/>
                </a:lnTo>
                <a:lnTo>
                  <a:pt x="26387" y="2965"/>
                </a:lnTo>
                <a:lnTo>
                  <a:pt x="26404" y="2974"/>
                </a:lnTo>
                <a:lnTo>
                  <a:pt x="26413" y="2965"/>
                </a:lnTo>
                <a:lnTo>
                  <a:pt x="26422" y="2957"/>
                </a:lnTo>
                <a:close/>
                <a:moveTo>
                  <a:pt x="26334" y="9751"/>
                </a:moveTo>
                <a:lnTo>
                  <a:pt x="26325" y="9760"/>
                </a:lnTo>
                <a:lnTo>
                  <a:pt x="26334" y="9769"/>
                </a:lnTo>
                <a:lnTo>
                  <a:pt x="26334" y="9760"/>
                </a:lnTo>
                <a:lnTo>
                  <a:pt x="26343" y="9760"/>
                </a:lnTo>
                <a:close/>
                <a:moveTo>
                  <a:pt x="26343" y="4069"/>
                </a:moveTo>
                <a:lnTo>
                  <a:pt x="26334" y="4069"/>
                </a:lnTo>
                <a:lnTo>
                  <a:pt x="26325" y="4077"/>
                </a:lnTo>
                <a:lnTo>
                  <a:pt x="26334" y="4077"/>
                </a:lnTo>
                <a:lnTo>
                  <a:pt x="26343" y="4077"/>
                </a:lnTo>
                <a:close/>
                <a:moveTo>
                  <a:pt x="26272" y="9398"/>
                </a:moveTo>
                <a:lnTo>
                  <a:pt x="26263" y="9407"/>
                </a:lnTo>
                <a:lnTo>
                  <a:pt x="26272" y="9407"/>
                </a:lnTo>
                <a:lnTo>
                  <a:pt x="26281" y="9398"/>
                </a:lnTo>
                <a:close/>
                <a:moveTo>
                  <a:pt x="26263" y="4104"/>
                </a:moveTo>
                <a:lnTo>
                  <a:pt x="26272" y="4104"/>
                </a:lnTo>
                <a:lnTo>
                  <a:pt x="26281" y="4095"/>
                </a:lnTo>
                <a:lnTo>
                  <a:pt x="26281" y="4086"/>
                </a:lnTo>
                <a:lnTo>
                  <a:pt x="26272" y="4086"/>
                </a:lnTo>
                <a:lnTo>
                  <a:pt x="26263" y="4095"/>
                </a:lnTo>
                <a:close/>
                <a:moveTo>
                  <a:pt x="26298" y="3627"/>
                </a:moveTo>
                <a:lnTo>
                  <a:pt x="26298" y="3636"/>
                </a:lnTo>
                <a:lnTo>
                  <a:pt x="26307" y="3636"/>
                </a:lnTo>
                <a:lnTo>
                  <a:pt x="26316" y="3627"/>
                </a:lnTo>
                <a:close/>
                <a:moveTo>
                  <a:pt x="13727" y="3380"/>
                </a:moveTo>
                <a:lnTo>
                  <a:pt x="13718" y="3380"/>
                </a:lnTo>
                <a:lnTo>
                  <a:pt x="13718" y="3389"/>
                </a:lnTo>
                <a:lnTo>
                  <a:pt x="13727" y="3389"/>
                </a:lnTo>
                <a:lnTo>
                  <a:pt x="13727" y="3380"/>
                </a:lnTo>
                <a:lnTo>
                  <a:pt x="13735" y="3380"/>
                </a:lnTo>
                <a:close/>
                <a:moveTo>
                  <a:pt x="13762" y="3557"/>
                </a:moveTo>
                <a:lnTo>
                  <a:pt x="13780" y="3548"/>
                </a:lnTo>
                <a:lnTo>
                  <a:pt x="13771" y="3548"/>
                </a:lnTo>
                <a:lnTo>
                  <a:pt x="13762" y="3548"/>
                </a:lnTo>
                <a:lnTo>
                  <a:pt x="13753" y="3557"/>
                </a:lnTo>
                <a:close/>
                <a:moveTo>
                  <a:pt x="13797" y="3310"/>
                </a:moveTo>
                <a:lnTo>
                  <a:pt x="13806" y="3310"/>
                </a:lnTo>
                <a:lnTo>
                  <a:pt x="13797" y="3301"/>
                </a:lnTo>
                <a:lnTo>
                  <a:pt x="13788" y="3310"/>
                </a:lnTo>
                <a:close/>
                <a:moveTo>
                  <a:pt x="13815" y="3301"/>
                </a:moveTo>
                <a:lnTo>
                  <a:pt x="13815" y="3292"/>
                </a:lnTo>
                <a:lnTo>
                  <a:pt x="13806" y="3301"/>
                </a:lnTo>
                <a:lnTo>
                  <a:pt x="13806" y="3318"/>
                </a:lnTo>
                <a:lnTo>
                  <a:pt x="13815" y="3318"/>
                </a:lnTo>
                <a:lnTo>
                  <a:pt x="13832" y="3318"/>
                </a:lnTo>
                <a:lnTo>
                  <a:pt x="13832" y="3310"/>
                </a:lnTo>
                <a:lnTo>
                  <a:pt x="13841" y="3310"/>
                </a:lnTo>
                <a:lnTo>
                  <a:pt x="13850" y="3301"/>
                </a:lnTo>
                <a:lnTo>
                  <a:pt x="13841" y="3301"/>
                </a:lnTo>
                <a:lnTo>
                  <a:pt x="13841" y="3292"/>
                </a:lnTo>
                <a:lnTo>
                  <a:pt x="13832" y="3292"/>
                </a:lnTo>
                <a:lnTo>
                  <a:pt x="13824" y="3292"/>
                </a:lnTo>
                <a:lnTo>
                  <a:pt x="13815" y="3283"/>
                </a:lnTo>
                <a:lnTo>
                  <a:pt x="13815" y="3292"/>
                </a:lnTo>
                <a:close/>
                <a:moveTo>
                  <a:pt x="13462" y="3857"/>
                </a:moveTo>
                <a:lnTo>
                  <a:pt x="13471" y="3848"/>
                </a:lnTo>
                <a:lnTo>
                  <a:pt x="13471" y="3839"/>
                </a:lnTo>
                <a:lnTo>
                  <a:pt x="13444" y="3830"/>
                </a:lnTo>
                <a:lnTo>
                  <a:pt x="13435" y="3830"/>
                </a:lnTo>
                <a:lnTo>
                  <a:pt x="13435" y="3848"/>
                </a:lnTo>
                <a:lnTo>
                  <a:pt x="13453" y="3857"/>
                </a:lnTo>
                <a:close/>
                <a:moveTo>
                  <a:pt x="13691" y="3627"/>
                </a:moveTo>
                <a:lnTo>
                  <a:pt x="13691" y="3636"/>
                </a:lnTo>
                <a:lnTo>
                  <a:pt x="13700" y="3645"/>
                </a:lnTo>
                <a:lnTo>
                  <a:pt x="13691" y="3645"/>
                </a:lnTo>
                <a:lnTo>
                  <a:pt x="13691" y="3663"/>
                </a:lnTo>
                <a:lnTo>
                  <a:pt x="13700" y="3654"/>
                </a:lnTo>
                <a:lnTo>
                  <a:pt x="13709" y="3654"/>
                </a:lnTo>
                <a:lnTo>
                  <a:pt x="13709" y="3645"/>
                </a:lnTo>
                <a:lnTo>
                  <a:pt x="13718" y="3636"/>
                </a:lnTo>
                <a:lnTo>
                  <a:pt x="13718" y="3627"/>
                </a:lnTo>
                <a:lnTo>
                  <a:pt x="13735" y="3627"/>
                </a:lnTo>
                <a:lnTo>
                  <a:pt x="13735" y="3619"/>
                </a:lnTo>
                <a:lnTo>
                  <a:pt x="13735" y="3610"/>
                </a:lnTo>
                <a:lnTo>
                  <a:pt x="13744" y="3610"/>
                </a:lnTo>
                <a:lnTo>
                  <a:pt x="13735" y="3601"/>
                </a:lnTo>
                <a:lnTo>
                  <a:pt x="13735" y="3574"/>
                </a:lnTo>
                <a:lnTo>
                  <a:pt x="13744" y="3574"/>
                </a:lnTo>
                <a:lnTo>
                  <a:pt x="13753" y="3574"/>
                </a:lnTo>
                <a:lnTo>
                  <a:pt x="13753" y="3566"/>
                </a:lnTo>
                <a:lnTo>
                  <a:pt x="13762" y="3566"/>
                </a:lnTo>
                <a:lnTo>
                  <a:pt x="13753" y="3557"/>
                </a:lnTo>
                <a:lnTo>
                  <a:pt x="13744" y="3557"/>
                </a:lnTo>
                <a:lnTo>
                  <a:pt x="13735" y="3566"/>
                </a:lnTo>
                <a:lnTo>
                  <a:pt x="13735" y="3557"/>
                </a:lnTo>
                <a:lnTo>
                  <a:pt x="13718" y="3566"/>
                </a:lnTo>
                <a:lnTo>
                  <a:pt x="13709" y="3574"/>
                </a:lnTo>
                <a:lnTo>
                  <a:pt x="13700" y="3583"/>
                </a:lnTo>
                <a:lnTo>
                  <a:pt x="13691" y="3583"/>
                </a:lnTo>
                <a:lnTo>
                  <a:pt x="13691" y="3592"/>
                </a:lnTo>
                <a:lnTo>
                  <a:pt x="13691" y="3601"/>
                </a:lnTo>
                <a:lnTo>
                  <a:pt x="13691" y="3619"/>
                </a:lnTo>
                <a:close/>
                <a:moveTo>
                  <a:pt x="13612" y="3619"/>
                </a:moveTo>
                <a:lnTo>
                  <a:pt x="13612" y="3610"/>
                </a:lnTo>
                <a:lnTo>
                  <a:pt x="13603" y="3619"/>
                </a:lnTo>
                <a:lnTo>
                  <a:pt x="13603" y="3627"/>
                </a:lnTo>
                <a:lnTo>
                  <a:pt x="13603" y="3636"/>
                </a:lnTo>
                <a:lnTo>
                  <a:pt x="13594" y="3645"/>
                </a:lnTo>
                <a:lnTo>
                  <a:pt x="13585" y="3663"/>
                </a:lnTo>
                <a:lnTo>
                  <a:pt x="13577" y="3663"/>
                </a:lnTo>
                <a:lnTo>
                  <a:pt x="13559" y="3698"/>
                </a:lnTo>
                <a:lnTo>
                  <a:pt x="13559" y="3707"/>
                </a:lnTo>
                <a:lnTo>
                  <a:pt x="13559" y="3724"/>
                </a:lnTo>
                <a:lnTo>
                  <a:pt x="13568" y="3733"/>
                </a:lnTo>
                <a:lnTo>
                  <a:pt x="13568" y="3724"/>
                </a:lnTo>
                <a:lnTo>
                  <a:pt x="13594" y="3671"/>
                </a:lnTo>
                <a:lnTo>
                  <a:pt x="13594" y="3654"/>
                </a:lnTo>
                <a:lnTo>
                  <a:pt x="13612" y="3627"/>
                </a:lnTo>
                <a:close/>
                <a:moveTo>
                  <a:pt x="13868" y="3327"/>
                </a:moveTo>
                <a:lnTo>
                  <a:pt x="13868" y="3318"/>
                </a:lnTo>
                <a:lnTo>
                  <a:pt x="13859" y="3318"/>
                </a:lnTo>
                <a:lnTo>
                  <a:pt x="13859" y="3327"/>
                </a:lnTo>
                <a:close/>
                <a:moveTo>
                  <a:pt x="13718" y="3424"/>
                </a:moveTo>
                <a:lnTo>
                  <a:pt x="13709" y="3424"/>
                </a:lnTo>
                <a:lnTo>
                  <a:pt x="13709" y="3433"/>
                </a:lnTo>
                <a:close/>
                <a:moveTo>
                  <a:pt x="13982" y="3451"/>
                </a:moveTo>
                <a:lnTo>
                  <a:pt x="14000" y="3451"/>
                </a:lnTo>
                <a:lnTo>
                  <a:pt x="14009" y="3460"/>
                </a:lnTo>
                <a:lnTo>
                  <a:pt x="14009" y="3468"/>
                </a:lnTo>
                <a:lnTo>
                  <a:pt x="14018" y="3468"/>
                </a:lnTo>
                <a:lnTo>
                  <a:pt x="14027" y="3468"/>
                </a:lnTo>
                <a:lnTo>
                  <a:pt x="14027" y="3460"/>
                </a:lnTo>
                <a:lnTo>
                  <a:pt x="14035" y="3460"/>
                </a:lnTo>
                <a:lnTo>
                  <a:pt x="14044" y="3460"/>
                </a:lnTo>
                <a:lnTo>
                  <a:pt x="14044" y="3451"/>
                </a:lnTo>
                <a:lnTo>
                  <a:pt x="14044" y="3442"/>
                </a:lnTo>
                <a:lnTo>
                  <a:pt x="14027" y="3433"/>
                </a:lnTo>
                <a:lnTo>
                  <a:pt x="14018" y="3424"/>
                </a:lnTo>
                <a:lnTo>
                  <a:pt x="14009" y="3433"/>
                </a:lnTo>
                <a:lnTo>
                  <a:pt x="14009" y="3442"/>
                </a:lnTo>
                <a:lnTo>
                  <a:pt x="13982" y="3442"/>
                </a:lnTo>
                <a:close/>
                <a:moveTo>
                  <a:pt x="14009" y="3292"/>
                </a:moveTo>
                <a:lnTo>
                  <a:pt x="14000" y="3292"/>
                </a:lnTo>
                <a:lnTo>
                  <a:pt x="13991" y="3283"/>
                </a:lnTo>
                <a:lnTo>
                  <a:pt x="13982" y="3292"/>
                </a:lnTo>
                <a:lnTo>
                  <a:pt x="13982" y="3301"/>
                </a:lnTo>
                <a:lnTo>
                  <a:pt x="13991" y="3301"/>
                </a:lnTo>
                <a:lnTo>
                  <a:pt x="13991" y="3310"/>
                </a:lnTo>
                <a:lnTo>
                  <a:pt x="14000" y="3310"/>
                </a:lnTo>
                <a:lnTo>
                  <a:pt x="14000" y="3301"/>
                </a:lnTo>
                <a:close/>
                <a:moveTo>
                  <a:pt x="14071" y="3486"/>
                </a:moveTo>
                <a:lnTo>
                  <a:pt x="14071" y="3477"/>
                </a:lnTo>
                <a:lnTo>
                  <a:pt x="14062" y="3468"/>
                </a:lnTo>
                <a:lnTo>
                  <a:pt x="14053" y="3477"/>
                </a:lnTo>
                <a:close/>
                <a:moveTo>
                  <a:pt x="13965" y="3486"/>
                </a:moveTo>
                <a:lnTo>
                  <a:pt x="13965" y="3495"/>
                </a:lnTo>
                <a:lnTo>
                  <a:pt x="13974" y="3504"/>
                </a:lnTo>
                <a:lnTo>
                  <a:pt x="13965" y="3513"/>
                </a:lnTo>
                <a:lnTo>
                  <a:pt x="13974" y="3521"/>
                </a:lnTo>
                <a:lnTo>
                  <a:pt x="13982" y="3530"/>
                </a:lnTo>
                <a:lnTo>
                  <a:pt x="13991" y="3530"/>
                </a:lnTo>
                <a:lnTo>
                  <a:pt x="13982" y="3530"/>
                </a:lnTo>
                <a:lnTo>
                  <a:pt x="13974" y="3548"/>
                </a:lnTo>
                <a:lnTo>
                  <a:pt x="13982" y="3548"/>
                </a:lnTo>
                <a:lnTo>
                  <a:pt x="13991" y="3539"/>
                </a:lnTo>
                <a:lnTo>
                  <a:pt x="13991" y="3530"/>
                </a:lnTo>
                <a:lnTo>
                  <a:pt x="14000" y="3521"/>
                </a:lnTo>
                <a:lnTo>
                  <a:pt x="14009" y="3521"/>
                </a:lnTo>
                <a:lnTo>
                  <a:pt x="14027" y="3521"/>
                </a:lnTo>
                <a:lnTo>
                  <a:pt x="14027" y="3513"/>
                </a:lnTo>
                <a:lnTo>
                  <a:pt x="14035" y="3513"/>
                </a:lnTo>
                <a:lnTo>
                  <a:pt x="14044" y="3504"/>
                </a:lnTo>
                <a:lnTo>
                  <a:pt x="14053" y="3504"/>
                </a:lnTo>
                <a:lnTo>
                  <a:pt x="14053" y="3495"/>
                </a:lnTo>
                <a:lnTo>
                  <a:pt x="14071" y="3495"/>
                </a:lnTo>
                <a:lnTo>
                  <a:pt x="14044" y="3477"/>
                </a:lnTo>
                <a:lnTo>
                  <a:pt x="14035" y="3477"/>
                </a:lnTo>
                <a:lnTo>
                  <a:pt x="14027" y="3477"/>
                </a:lnTo>
                <a:lnTo>
                  <a:pt x="14018" y="3477"/>
                </a:lnTo>
                <a:lnTo>
                  <a:pt x="14009" y="3477"/>
                </a:lnTo>
                <a:lnTo>
                  <a:pt x="14000" y="3486"/>
                </a:lnTo>
                <a:lnTo>
                  <a:pt x="13991" y="3486"/>
                </a:lnTo>
                <a:lnTo>
                  <a:pt x="13982" y="3486"/>
                </a:lnTo>
                <a:lnTo>
                  <a:pt x="13982" y="3495"/>
                </a:lnTo>
                <a:lnTo>
                  <a:pt x="13974" y="3486"/>
                </a:lnTo>
                <a:close/>
                <a:moveTo>
                  <a:pt x="20846" y="8992"/>
                </a:moveTo>
                <a:lnTo>
                  <a:pt x="20855" y="8992"/>
                </a:lnTo>
                <a:lnTo>
                  <a:pt x="20855" y="8984"/>
                </a:lnTo>
                <a:lnTo>
                  <a:pt x="20846" y="8984"/>
                </a:lnTo>
                <a:close/>
                <a:moveTo>
                  <a:pt x="13930" y="3274"/>
                </a:moveTo>
                <a:lnTo>
                  <a:pt x="13930" y="3265"/>
                </a:lnTo>
                <a:lnTo>
                  <a:pt x="13921" y="3265"/>
                </a:lnTo>
                <a:lnTo>
                  <a:pt x="13921" y="3257"/>
                </a:lnTo>
                <a:lnTo>
                  <a:pt x="13912" y="3265"/>
                </a:lnTo>
                <a:lnTo>
                  <a:pt x="13921" y="3265"/>
                </a:lnTo>
                <a:lnTo>
                  <a:pt x="13921" y="3274"/>
                </a:lnTo>
                <a:close/>
                <a:moveTo>
                  <a:pt x="13965" y="3283"/>
                </a:moveTo>
                <a:lnTo>
                  <a:pt x="13965" y="3292"/>
                </a:lnTo>
                <a:lnTo>
                  <a:pt x="13974" y="3292"/>
                </a:lnTo>
                <a:lnTo>
                  <a:pt x="13965" y="3283"/>
                </a:lnTo>
                <a:lnTo>
                  <a:pt x="13974" y="3283"/>
                </a:lnTo>
                <a:lnTo>
                  <a:pt x="13965" y="3283"/>
                </a:lnTo>
                <a:lnTo>
                  <a:pt x="13965" y="3274"/>
                </a:lnTo>
                <a:lnTo>
                  <a:pt x="13965" y="3283"/>
                </a:lnTo>
                <a:lnTo>
                  <a:pt x="13956" y="3283"/>
                </a:lnTo>
                <a:close/>
                <a:moveTo>
                  <a:pt x="13947" y="3310"/>
                </a:moveTo>
                <a:lnTo>
                  <a:pt x="13938" y="3310"/>
                </a:lnTo>
                <a:lnTo>
                  <a:pt x="13938" y="3318"/>
                </a:lnTo>
                <a:lnTo>
                  <a:pt x="13947" y="3318"/>
                </a:lnTo>
                <a:close/>
                <a:moveTo>
                  <a:pt x="13418" y="5604"/>
                </a:moveTo>
                <a:lnTo>
                  <a:pt x="13409" y="5604"/>
                </a:lnTo>
                <a:lnTo>
                  <a:pt x="13409" y="5613"/>
                </a:lnTo>
                <a:lnTo>
                  <a:pt x="13418" y="5613"/>
                </a:lnTo>
                <a:lnTo>
                  <a:pt x="13427" y="5613"/>
                </a:lnTo>
                <a:close/>
                <a:moveTo>
                  <a:pt x="12969" y="5172"/>
                </a:moveTo>
                <a:lnTo>
                  <a:pt x="12969" y="5163"/>
                </a:lnTo>
                <a:lnTo>
                  <a:pt x="12960" y="5172"/>
                </a:lnTo>
                <a:close/>
                <a:moveTo>
                  <a:pt x="12669" y="5278"/>
                </a:moveTo>
                <a:lnTo>
                  <a:pt x="12678" y="5278"/>
                </a:lnTo>
                <a:lnTo>
                  <a:pt x="12678" y="5269"/>
                </a:lnTo>
                <a:lnTo>
                  <a:pt x="12669" y="5260"/>
                </a:lnTo>
                <a:lnTo>
                  <a:pt x="12660" y="5251"/>
                </a:lnTo>
                <a:lnTo>
                  <a:pt x="12642" y="5251"/>
                </a:lnTo>
                <a:lnTo>
                  <a:pt x="12642" y="5260"/>
                </a:lnTo>
                <a:lnTo>
                  <a:pt x="12642" y="5269"/>
                </a:lnTo>
                <a:lnTo>
                  <a:pt x="12651" y="5269"/>
                </a:lnTo>
                <a:close/>
                <a:moveTo>
                  <a:pt x="12960" y="5198"/>
                </a:moveTo>
                <a:lnTo>
                  <a:pt x="12960" y="5207"/>
                </a:lnTo>
                <a:lnTo>
                  <a:pt x="12969" y="5216"/>
                </a:lnTo>
                <a:lnTo>
                  <a:pt x="12978" y="5225"/>
                </a:lnTo>
                <a:lnTo>
                  <a:pt x="12978" y="5234"/>
                </a:lnTo>
                <a:lnTo>
                  <a:pt x="12978" y="5251"/>
                </a:lnTo>
                <a:lnTo>
                  <a:pt x="12978" y="5260"/>
                </a:lnTo>
                <a:lnTo>
                  <a:pt x="12978" y="5269"/>
                </a:lnTo>
                <a:lnTo>
                  <a:pt x="12987" y="5269"/>
                </a:lnTo>
                <a:lnTo>
                  <a:pt x="12987" y="5278"/>
                </a:lnTo>
                <a:lnTo>
                  <a:pt x="12987" y="5287"/>
                </a:lnTo>
                <a:lnTo>
                  <a:pt x="12978" y="5287"/>
                </a:lnTo>
                <a:lnTo>
                  <a:pt x="12978" y="5295"/>
                </a:lnTo>
                <a:lnTo>
                  <a:pt x="12978" y="5304"/>
                </a:lnTo>
                <a:lnTo>
                  <a:pt x="12978" y="5322"/>
                </a:lnTo>
                <a:lnTo>
                  <a:pt x="12978" y="5331"/>
                </a:lnTo>
                <a:lnTo>
                  <a:pt x="12978" y="5340"/>
                </a:lnTo>
                <a:lnTo>
                  <a:pt x="12987" y="5348"/>
                </a:lnTo>
                <a:lnTo>
                  <a:pt x="12995" y="5357"/>
                </a:lnTo>
                <a:lnTo>
                  <a:pt x="13004" y="5357"/>
                </a:lnTo>
                <a:lnTo>
                  <a:pt x="13013" y="5357"/>
                </a:lnTo>
                <a:lnTo>
                  <a:pt x="13013" y="5348"/>
                </a:lnTo>
                <a:lnTo>
                  <a:pt x="13022" y="5340"/>
                </a:lnTo>
                <a:lnTo>
                  <a:pt x="13022" y="5331"/>
                </a:lnTo>
                <a:lnTo>
                  <a:pt x="13031" y="5331"/>
                </a:lnTo>
                <a:lnTo>
                  <a:pt x="13039" y="5331"/>
                </a:lnTo>
                <a:lnTo>
                  <a:pt x="13048" y="5331"/>
                </a:lnTo>
                <a:lnTo>
                  <a:pt x="13057" y="5340"/>
                </a:lnTo>
                <a:lnTo>
                  <a:pt x="13057" y="5331"/>
                </a:lnTo>
                <a:lnTo>
                  <a:pt x="13066" y="5322"/>
                </a:lnTo>
                <a:lnTo>
                  <a:pt x="13066" y="5313"/>
                </a:lnTo>
                <a:lnTo>
                  <a:pt x="13066" y="5269"/>
                </a:lnTo>
                <a:lnTo>
                  <a:pt x="13075" y="5260"/>
                </a:lnTo>
                <a:lnTo>
                  <a:pt x="13075" y="5251"/>
                </a:lnTo>
                <a:lnTo>
                  <a:pt x="13066" y="5251"/>
                </a:lnTo>
                <a:lnTo>
                  <a:pt x="13066" y="5234"/>
                </a:lnTo>
                <a:lnTo>
                  <a:pt x="13075" y="5225"/>
                </a:lnTo>
                <a:lnTo>
                  <a:pt x="13075" y="5216"/>
                </a:lnTo>
                <a:lnTo>
                  <a:pt x="13066" y="5189"/>
                </a:lnTo>
                <a:lnTo>
                  <a:pt x="13066" y="5181"/>
                </a:lnTo>
                <a:lnTo>
                  <a:pt x="13057" y="5181"/>
                </a:lnTo>
                <a:lnTo>
                  <a:pt x="13066" y="5172"/>
                </a:lnTo>
                <a:lnTo>
                  <a:pt x="13057" y="5172"/>
                </a:lnTo>
                <a:lnTo>
                  <a:pt x="13057" y="5163"/>
                </a:lnTo>
                <a:lnTo>
                  <a:pt x="13048" y="5154"/>
                </a:lnTo>
                <a:lnTo>
                  <a:pt x="13039" y="5154"/>
                </a:lnTo>
                <a:lnTo>
                  <a:pt x="13031" y="5154"/>
                </a:lnTo>
                <a:lnTo>
                  <a:pt x="13031" y="5163"/>
                </a:lnTo>
                <a:lnTo>
                  <a:pt x="13022" y="5163"/>
                </a:lnTo>
                <a:lnTo>
                  <a:pt x="13004" y="5181"/>
                </a:lnTo>
                <a:lnTo>
                  <a:pt x="12995" y="5181"/>
                </a:lnTo>
                <a:lnTo>
                  <a:pt x="12987" y="5189"/>
                </a:lnTo>
                <a:lnTo>
                  <a:pt x="12978" y="5189"/>
                </a:lnTo>
                <a:lnTo>
                  <a:pt x="12969" y="5189"/>
                </a:lnTo>
                <a:lnTo>
                  <a:pt x="12960" y="5181"/>
                </a:lnTo>
                <a:lnTo>
                  <a:pt x="12960" y="5189"/>
                </a:lnTo>
                <a:close/>
                <a:moveTo>
                  <a:pt x="13039" y="5022"/>
                </a:moveTo>
                <a:lnTo>
                  <a:pt x="13031" y="5022"/>
                </a:lnTo>
                <a:lnTo>
                  <a:pt x="13022" y="5022"/>
                </a:lnTo>
                <a:lnTo>
                  <a:pt x="13022" y="5031"/>
                </a:lnTo>
                <a:lnTo>
                  <a:pt x="13004" y="5031"/>
                </a:lnTo>
                <a:lnTo>
                  <a:pt x="12995" y="5039"/>
                </a:lnTo>
                <a:lnTo>
                  <a:pt x="12995" y="5048"/>
                </a:lnTo>
                <a:lnTo>
                  <a:pt x="12987" y="5048"/>
                </a:lnTo>
                <a:lnTo>
                  <a:pt x="12987" y="5057"/>
                </a:lnTo>
                <a:lnTo>
                  <a:pt x="12995" y="5057"/>
                </a:lnTo>
                <a:lnTo>
                  <a:pt x="12995" y="5066"/>
                </a:lnTo>
                <a:lnTo>
                  <a:pt x="12987" y="5066"/>
                </a:lnTo>
                <a:lnTo>
                  <a:pt x="12987" y="5075"/>
                </a:lnTo>
                <a:lnTo>
                  <a:pt x="12995" y="5075"/>
                </a:lnTo>
                <a:lnTo>
                  <a:pt x="12995" y="5084"/>
                </a:lnTo>
                <a:lnTo>
                  <a:pt x="12995" y="5092"/>
                </a:lnTo>
                <a:lnTo>
                  <a:pt x="13004" y="5092"/>
                </a:lnTo>
                <a:lnTo>
                  <a:pt x="13004" y="5101"/>
                </a:lnTo>
                <a:lnTo>
                  <a:pt x="12995" y="5101"/>
                </a:lnTo>
                <a:lnTo>
                  <a:pt x="12995" y="5110"/>
                </a:lnTo>
                <a:lnTo>
                  <a:pt x="13004" y="5110"/>
                </a:lnTo>
                <a:lnTo>
                  <a:pt x="13013" y="5110"/>
                </a:lnTo>
                <a:lnTo>
                  <a:pt x="13013" y="5119"/>
                </a:lnTo>
                <a:lnTo>
                  <a:pt x="13004" y="5119"/>
                </a:lnTo>
                <a:lnTo>
                  <a:pt x="13004" y="5128"/>
                </a:lnTo>
                <a:lnTo>
                  <a:pt x="13013" y="5128"/>
                </a:lnTo>
                <a:lnTo>
                  <a:pt x="13022" y="5137"/>
                </a:lnTo>
                <a:lnTo>
                  <a:pt x="13031" y="5137"/>
                </a:lnTo>
                <a:lnTo>
                  <a:pt x="13039" y="5137"/>
                </a:lnTo>
                <a:lnTo>
                  <a:pt x="13039" y="5119"/>
                </a:lnTo>
                <a:lnTo>
                  <a:pt x="13048" y="5119"/>
                </a:lnTo>
                <a:lnTo>
                  <a:pt x="13048" y="5110"/>
                </a:lnTo>
                <a:lnTo>
                  <a:pt x="13048" y="5092"/>
                </a:lnTo>
                <a:lnTo>
                  <a:pt x="13057" y="5075"/>
                </a:lnTo>
                <a:lnTo>
                  <a:pt x="13057" y="5039"/>
                </a:lnTo>
                <a:lnTo>
                  <a:pt x="13057" y="5031"/>
                </a:lnTo>
                <a:lnTo>
                  <a:pt x="13057" y="5013"/>
                </a:lnTo>
                <a:lnTo>
                  <a:pt x="13057" y="5004"/>
                </a:lnTo>
                <a:lnTo>
                  <a:pt x="13048" y="4995"/>
                </a:lnTo>
                <a:lnTo>
                  <a:pt x="13039" y="5004"/>
                </a:lnTo>
                <a:lnTo>
                  <a:pt x="13039" y="5013"/>
                </a:lnTo>
                <a:lnTo>
                  <a:pt x="13048" y="5022"/>
                </a:lnTo>
                <a:close/>
                <a:moveTo>
                  <a:pt x="12475" y="5340"/>
                </a:moveTo>
                <a:lnTo>
                  <a:pt x="12457" y="5340"/>
                </a:lnTo>
                <a:lnTo>
                  <a:pt x="12457" y="5348"/>
                </a:lnTo>
                <a:lnTo>
                  <a:pt x="12448" y="5348"/>
                </a:lnTo>
                <a:lnTo>
                  <a:pt x="12448" y="5357"/>
                </a:lnTo>
                <a:lnTo>
                  <a:pt x="12457" y="5357"/>
                </a:lnTo>
                <a:lnTo>
                  <a:pt x="12466" y="5357"/>
                </a:lnTo>
                <a:close/>
                <a:moveTo>
                  <a:pt x="12590" y="5260"/>
                </a:moveTo>
                <a:lnTo>
                  <a:pt x="12572" y="5269"/>
                </a:lnTo>
                <a:lnTo>
                  <a:pt x="12563" y="5278"/>
                </a:lnTo>
                <a:lnTo>
                  <a:pt x="12528" y="5295"/>
                </a:lnTo>
                <a:lnTo>
                  <a:pt x="12537" y="5304"/>
                </a:lnTo>
                <a:lnTo>
                  <a:pt x="12545" y="5304"/>
                </a:lnTo>
                <a:lnTo>
                  <a:pt x="12554" y="5295"/>
                </a:lnTo>
                <a:lnTo>
                  <a:pt x="12554" y="5304"/>
                </a:lnTo>
                <a:lnTo>
                  <a:pt x="12563" y="5304"/>
                </a:lnTo>
                <a:lnTo>
                  <a:pt x="12563" y="5313"/>
                </a:lnTo>
                <a:lnTo>
                  <a:pt x="12572" y="5313"/>
                </a:lnTo>
                <a:lnTo>
                  <a:pt x="12581" y="5322"/>
                </a:lnTo>
                <a:lnTo>
                  <a:pt x="12590" y="5322"/>
                </a:lnTo>
                <a:lnTo>
                  <a:pt x="12598" y="5313"/>
                </a:lnTo>
                <a:lnTo>
                  <a:pt x="12598" y="5304"/>
                </a:lnTo>
                <a:lnTo>
                  <a:pt x="12607" y="5295"/>
                </a:lnTo>
                <a:lnTo>
                  <a:pt x="12616" y="5287"/>
                </a:lnTo>
                <a:lnTo>
                  <a:pt x="12607" y="5278"/>
                </a:lnTo>
                <a:lnTo>
                  <a:pt x="12598" y="5278"/>
                </a:lnTo>
                <a:lnTo>
                  <a:pt x="12590" y="5278"/>
                </a:lnTo>
                <a:lnTo>
                  <a:pt x="12590" y="5269"/>
                </a:lnTo>
                <a:close/>
                <a:moveTo>
                  <a:pt x="12969" y="5340"/>
                </a:moveTo>
                <a:lnTo>
                  <a:pt x="12978" y="5348"/>
                </a:lnTo>
                <a:lnTo>
                  <a:pt x="12978" y="5340"/>
                </a:lnTo>
                <a:close/>
                <a:moveTo>
                  <a:pt x="12466" y="5366"/>
                </a:moveTo>
                <a:lnTo>
                  <a:pt x="12457" y="5375"/>
                </a:lnTo>
                <a:lnTo>
                  <a:pt x="12466" y="5375"/>
                </a:lnTo>
                <a:lnTo>
                  <a:pt x="12475" y="5375"/>
                </a:lnTo>
                <a:lnTo>
                  <a:pt x="12466" y="5375"/>
                </a:lnTo>
                <a:close/>
                <a:moveTo>
                  <a:pt x="13241" y="5534"/>
                </a:moveTo>
                <a:lnTo>
                  <a:pt x="13233" y="5534"/>
                </a:lnTo>
                <a:lnTo>
                  <a:pt x="13241" y="5543"/>
                </a:lnTo>
                <a:close/>
                <a:moveTo>
                  <a:pt x="16435" y="6354"/>
                </a:moveTo>
                <a:lnTo>
                  <a:pt x="16426" y="6354"/>
                </a:lnTo>
                <a:lnTo>
                  <a:pt x="16417" y="6354"/>
                </a:lnTo>
                <a:lnTo>
                  <a:pt x="16426" y="6363"/>
                </a:lnTo>
                <a:lnTo>
                  <a:pt x="16435" y="6363"/>
                </a:lnTo>
                <a:lnTo>
                  <a:pt x="16444" y="6363"/>
                </a:lnTo>
                <a:lnTo>
                  <a:pt x="16453" y="6354"/>
                </a:lnTo>
                <a:lnTo>
                  <a:pt x="16462" y="6354"/>
                </a:lnTo>
                <a:lnTo>
                  <a:pt x="16470" y="6354"/>
                </a:lnTo>
                <a:lnTo>
                  <a:pt x="16479" y="6346"/>
                </a:lnTo>
                <a:lnTo>
                  <a:pt x="16488" y="6337"/>
                </a:lnTo>
                <a:lnTo>
                  <a:pt x="16497" y="6337"/>
                </a:lnTo>
                <a:lnTo>
                  <a:pt x="16488" y="6328"/>
                </a:lnTo>
                <a:lnTo>
                  <a:pt x="16479" y="6328"/>
                </a:lnTo>
                <a:lnTo>
                  <a:pt x="16470" y="6337"/>
                </a:lnTo>
                <a:lnTo>
                  <a:pt x="16453" y="6337"/>
                </a:lnTo>
                <a:lnTo>
                  <a:pt x="16462" y="6346"/>
                </a:lnTo>
                <a:lnTo>
                  <a:pt x="16453" y="6346"/>
                </a:lnTo>
                <a:close/>
                <a:moveTo>
                  <a:pt x="13365" y="5437"/>
                </a:moveTo>
                <a:lnTo>
                  <a:pt x="13347" y="5428"/>
                </a:lnTo>
                <a:lnTo>
                  <a:pt x="13347" y="5419"/>
                </a:lnTo>
                <a:lnTo>
                  <a:pt x="13338" y="5419"/>
                </a:lnTo>
                <a:lnTo>
                  <a:pt x="13330" y="5419"/>
                </a:lnTo>
                <a:lnTo>
                  <a:pt x="13321" y="5419"/>
                </a:lnTo>
                <a:lnTo>
                  <a:pt x="13312" y="5428"/>
                </a:lnTo>
                <a:lnTo>
                  <a:pt x="13303" y="5428"/>
                </a:lnTo>
                <a:lnTo>
                  <a:pt x="13294" y="5419"/>
                </a:lnTo>
                <a:lnTo>
                  <a:pt x="13285" y="5419"/>
                </a:lnTo>
                <a:lnTo>
                  <a:pt x="13285" y="5428"/>
                </a:lnTo>
                <a:lnTo>
                  <a:pt x="13277" y="5428"/>
                </a:lnTo>
                <a:lnTo>
                  <a:pt x="13277" y="5437"/>
                </a:lnTo>
                <a:lnTo>
                  <a:pt x="13268" y="5445"/>
                </a:lnTo>
                <a:lnTo>
                  <a:pt x="13277" y="5454"/>
                </a:lnTo>
                <a:lnTo>
                  <a:pt x="13277" y="5463"/>
                </a:lnTo>
                <a:lnTo>
                  <a:pt x="13285" y="5463"/>
                </a:lnTo>
                <a:lnTo>
                  <a:pt x="13294" y="5472"/>
                </a:lnTo>
                <a:lnTo>
                  <a:pt x="13303" y="5472"/>
                </a:lnTo>
                <a:lnTo>
                  <a:pt x="13312" y="5472"/>
                </a:lnTo>
                <a:lnTo>
                  <a:pt x="13321" y="5481"/>
                </a:lnTo>
                <a:lnTo>
                  <a:pt x="13330" y="5481"/>
                </a:lnTo>
                <a:lnTo>
                  <a:pt x="13338" y="5490"/>
                </a:lnTo>
                <a:lnTo>
                  <a:pt x="13356" y="5498"/>
                </a:lnTo>
                <a:lnTo>
                  <a:pt x="13374" y="5507"/>
                </a:lnTo>
                <a:lnTo>
                  <a:pt x="13383" y="5507"/>
                </a:lnTo>
                <a:lnTo>
                  <a:pt x="13391" y="5507"/>
                </a:lnTo>
                <a:lnTo>
                  <a:pt x="13400" y="5507"/>
                </a:lnTo>
                <a:lnTo>
                  <a:pt x="13409" y="5516"/>
                </a:lnTo>
                <a:lnTo>
                  <a:pt x="13427" y="5534"/>
                </a:lnTo>
                <a:lnTo>
                  <a:pt x="13435" y="5534"/>
                </a:lnTo>
                <a:lnTo>
                  <a:pt x="13444" y="5543"/>
                </a:lnTo>
                <a:lnTo>
                  <a:pt x="13453" y="5543"/>
                </a:lnTo>
                <a:lnTo>
                  <a:pt x="13462" y="5543"/>
                </a:lnTo>
                <a:lnTo>
                  <a:pt x="13471" y="5543"/>
                </a:lnTo>
                <a:lnTo>
                  <a:pt x="13471" y="5534"/>
                </a:lnTo>
                <a:lnTo>
                  <a:pt x="13471" y="5525"/>
                </a:lnTo>
                <a:lnTo>
                  <a:pt x="13480" y="5516"/>
                </a:lnTo>
                <a:lnTo>
                  <a:pt x="13480" y="5507"/>
                </a:lnTo>
                <a:lnTo>
                  <a:pt x="13471" y="5498"/>
                </a:lnTo>
                <a:lnTo>
                  <a:pt x="13480" y="5498"/>
                </a:lnTo>
                <a:lnTo>
                  <a:pt x="13471" y="5490"/>
                </a:lnTo>
                <a:lnTo>
                  <a:pt x="13471" y="5481"/>
                </a:lnTo>
                <a:lnTo>
                  <a:pt x="13471" y="5472"/>
                </a:lnTo>
                <a:lnTo>
                  <a:pt x="13471" y="5463"/>
                </a:lnTo>
                <a:lnTo>
                  <a:pt x="13471" y="5454"/>
                </a:lnTo>
                <a:lnTo>
                  <a:pt x="13480" y="5454"/>
                </a:lnTo>
                <a:lnTo>
                  <a:pt x="13497" y="5428"/>
                </a:lnTo>
                <a:lnTo>
                  <a:pt x="13506" y="5410"/>
                </a:lnTo>
                <a:lnTo>
                  <a:pt x="13497" y="5410"/>
                </a:lnTo>
                <a:lnTo>
                  <a:pt x="13488" y="5410"/>
                </a:lnTo>
                <a:lnTo>
                  <a:pt x="13480" y="5410"/>
                </a:lnTo>
                <a:lnTo>
                  <a:pt x="13480" y="5419"/>
                </a:lnTo>
                <a:lnTo>
                  <a:pt x="13471" y="5419"/>
                </a:lnTo>
                <a:lnTo>
                  <a:pt x="13462" y="5419"/>
                </a:lnTo>
                <a:lnTo>
                  <a:pt x="13444" y="5419"/>
                </a:lnTo>
                <a:lnTo>
                  <a:pt x="13435" y="5428"/>
                </a:lnTo>
                <a:lnTo>
                  <a:pt x="13427" y="5428"/>
                </a:lnTo>
                <a:lnTo>
                  <a:pt x="13418" y="5428"/>
                </a:lnTo>
                <a:lnTo>
                  <a:pt x="13409" y="5428"/>
                </a:lnTo>
                <a:lnTo>
                  <a:pt x="13391" y="5428"/>
                </a:lnTo>
                <a:lnTo>
                  <a:pt x="13383" y="5428"/>
                </a:lnTo>
                <a:lnTo>
                  <a:pt x="13374" y="5437"/>
                </a:lnTo>
                <a:close/>
                <a:moveTo>
                  <a:pt x="13128" y="5013"/>
                </a:moveTo>
                <a:lnTo>
                  <a:pt x="13119" y="5013"/>
                </a:lnTo>
                <a:lnTo>
                  <a:pt x="13110" y="5013"/>
                </a:lnTo>
                <a:lnTo>
                  <a:pt x="13101" y="5013"/>
                </a:lnTo>
                <a:lnTo>
                  <a:pt x="13101" y="5022"/>
                </a:lnTo>
                <a:lnTo>
                  <a:pt x="13110" y="5022"/>
                </a:lnTo>
                <a:lnTo>
                  <a:pt x="13119" y="5022"/>
                </a:lnTo>
                <a:lnTo>
                  <a:pt x="13128" y="5022"/>
                </a:lnTo>
                <a:lnTo>
                  <a:pt x="13119" y="5022"/>
                </a:lnTo>
                <a:close/>
                <a:moveTo>
                  <a:pt x="13824" y="5287"/>
                </a:moveTo>
                <a:lnTo>
                  <a:pt x="13824" y="5278"/>
                </a:lnTo>
                <a:lnTo>
                  <a:pt x="13815" y="5278"/>
                </a:lnTo>
                <a:lnTo>
                  <a:pt x="13806" y="5278"/>
                </a:lnTo>
                <a:lnTo>
                  <a:pt x="13797" y="5278"/>
                </a:lnTo>
                <a:lnTo>
                  <a:pt x="13797" y="5287"/>
                </a:lnTo>
                <a:lnTo>
                  <a:pt x="13815" y="5295"/>
                </a:lnTo>
                <a:lnTo>
                  <a:pt x="13815" y="5304"/>
                </a:lnTo>
                <a:lnTo>
                  <a:pt x="13824" y="5313"/>
                </a:lnTo>
                <a:lnTo>
                  <a:pt x="13832" y="5313"/>
                </a:lnTo>
                <a:lnTo>
                  <a:pt x="13824" y="5304"/>
                </a:lnTo>
                <a:lnTo>
                  <a:pt x="13824" y="5295"/>
                </a:lnTo>
                <a:lnTo>
                  <a:pt x="13815" y="5287"/>
                </a:lnTo>
                <a:close/>
                <a:moveTo>
                  <a:pt x="13383" y="5198"/>
                </a:moveTo>
                <a:lnTo>
                  <a:pt x="13374" y="5198"/>
                </a:lnTo>
                <a:close/>
                <a:moveTo>
                  <a:pt x="13189" y="5701"/>
                </a:moveTo>
                <a:lnTo>
                  <a:pt x="13181" y="5701"/>
                </a:lnTo>
                <a:lnTo>
                  <a:pt x="13172" y="5710"/>
                </a:lnTo>
                <a:close/>
                <a:moveTo>
                  <a:pt x="13163" y="5772"/>
                </a:moveTo>
                <a:lnTo>
                  <a:pt x="13145" y="5772"/>
                </a:lnTo>
                <a:lnTo>
                  <a:pt x="13145" y="5781"/>
                </a:lnTo>
                <a:lnTo>
                  <a:pt x="13145" y="5790"/>
                </a:lnTo>
                <a:lnTo>
                  <a:pt x="13154" y="5790"/>
                </a:lnTo>
                <a:lnTo>
                  <a:pt x="13163" y="5790"/>
                </a:lnTo>
                <a:lnTo>
                  <a:pt x="13172" y="5781"/>
                </a:lnTo>
                <a:close/>
                <a:moveTo>
                  <a:pt x="11151" y="6901"/>
                </a:moveTo>
                <a:lnTo>
                  <a:pt x="11151" y="6892"/>
                </a:lnTo>
                <a:lnTo>
                  <a:pt x="11160" y="6883"/>
                </a:lnTo>
                <a:lnTo>
                  <a:pt x="11151" y="6883"/>
                </a:lnTo>
                <a:lnTo>
                  <a:pt x="11143" y="6892"/>
                </a:lnTo>
                <a:close/>
                <a:moveTo>
                  <a:pt x="13400" y="5595"/>
                </a:moveTo>
                <a:lnTo>
                  <a:pt x="13400" y="5604"/>
                </a:lnTo>
                <a:lnTo>
                  <a:pt x="13409" y="5595"/>
                </a:lnTo>
                <a:close/>
                <a:moveTo>
                  <a:pt x="15897" y="6116"/>
                </a:moveTo>
                <a:lnTo>
                  <a:pt x="15897" y="6125"/>
                </a:lnTo>
                <a:lnTo>
                  <a:pt x="15906" y="6125"/>
                </a:lnTo>
                <a:lnTo>
                  <a:pt x="15915" y="6116"/>
                </a:lnTo>
                <a:lnTo>
                  <a:pt x="15915" y="6107"/>
                </a:lnTo>
                <a:lnTo>
                  <a:pt x="15906" y="6099"/>
                </a:lnTo>
                <a:lnTo>
                  <a:pt x="15897" y="6090"/>
                </a:lnTo>
                <a:lnTo>
                  <a:pt x="15897" y="6099"/>
                </a:lnTo>
                <a:lnTo>
                  <a:pt x="15897" y="6107"/>
                </a:lnTo>
                <a:lnTo>
                  <a:pt x="15888" y="6107"/>
                </a:lnTo>
                <a:close/>
                <a:moveTo>
                  <a:pt x="16223" y="6540"/>
                </a:moveTo>
                <a:lnTo>
                  <a:pt x="16223" y="6531"/>
                </a:lnTo>
                <a:close/>
                <a:moveTo>
                  <a:pt x="16073" y="6425"/>
                </a:moveTo>
                <a:lnTo>
                  <a:pt x="16073" y="6416"/>
                </a:lnTo>
                <a:lnTo>
                  <a:pt x="16073" y="6407"/>
                </a:lnTo>
                <a:lnTo>
                  <a:pt x="16073" y="6399"/>
                </a:lnTo>
                <a:lnTo>
                  <a:pt x="16073" y="6390"/>
                </a:lnTo>
                <a:lnTo>
                  <a:pt x="16065" y="6390"/>
                </a:lnTo>
                <a:lnTo>
                  <a:pt x="16065" y="6407"/>
                </a:lnTo>
                <a:close/>
                <a:moveTo>
                  <a:pt x="15500" y="7315"/>
                </a:moveTo>
                <a:lnTo>
                  <a:pt x="15491" y="7324"/>
                </a:lnTo>
                <a:lnTo>
                  <a:pt x="15500" y="7324"/>
                </a:lnTo>
                <a:close/>
                <a:moveTo>
                  <a:pt x="16356" y="6522"/>
                </a:moveTo>
                <a:lnTo>
                  <a:pt x="16347" y="6531"/>
                </a:lnTo>
                <a:lnTo>
                  <a:pt x="16356" y="6531"/>
                </a:lnTo>
                <a:lnTo>
                  <a:pt x="16364" y="6531"/>
                </a:lnTo>
                <a:lnTo>
                  <a:pt x="16356" y="6531"/>
                </a:lnTo>
                <a:close/>
                <a:moveTo>
                  <a:pt x="15500" y="7342"/>
                </a:moveTo>
                <a:lnTo>
                  <a:pt x="15491" y="7342"/>
                </a:lnTo>
                <a:close/>
                <a:moveTo>
                  <a:pt x="16276" y="6540"/>
                </a:moveTo>
                <a:lnTo>
                  <a:pt x="16267" y="6540"/>
                </a:lnTo>
                <a:lnTo>
                  <a:pt x="16267" y="6549"/>
                </a:lnTo>
                <a:lnTo>
                  <a:pt x="16276" y="6549"/>
                </a:lnTo>
                <a:lnTo>
                  <a:pt x="16285" y="6540"/>
                </a:lnTo>
                <a:lnTo>
                  <a:pt x="16285" y="6531"/>
                </a:lnTo>
                <a:close/>
                <a:moveTo>
                  <a:pt x="16312" y="6549"/>
                </a:moveTo>
                <a:lnTo>
                  <a:pt x="16303" y="6549"/>
                </a:lnTo>
                <a:lnTo>
                  <a:pt x="16303" y="6557"/>
                </a:lnTo>
                <a:lnTo>
                  <a:pt x="16312" y="6557"/>
                </a:lnTo>
                <a:lnTo>
                  <a:pt x="16312" y="6549"/>
                </a:lnTo>
                <a:lnTo>
                  <a:pt x="16320" y="6557"/>
                </a:lnTo>
                <a:lnTo>
                  <a:pt x="16320" y="6549"/>
                </a:lnTo>
                <a:close/>
                <a:moveTo>
                  <a:pt x="15041" y="6434"/>
                </a:moveTo>
                <a:lnTo>
                  <a:pt x="15041" y="6443"/>
                </a:lnTo>
                <a:lnTo>
                  <a:pt x="15059" y="6443"/>
                </a:lnTo>
                <a:lnTo>
                  <a:pt x="15059" y="6452"/>
                </a:lnTo>
                <a:lnTo>
                  <a:pt x="15068" y="6460"/>
                </a:lnTo>
                <a:lnTo>
                  <a:pt x="15076" y="6452"/>
                </a:lnTo>
                <a:lnTo>
                  <a:pt x="15068" y="6452"/>
                </a:lnTo>
                <a:lnTo>
                  <a:pt x="15059" y="6443"/>
                </a:lnTo>
                <a:lnTo>
                  <a:pt x="15050" y="6443"/>
                </a:lnTo>
                <a:close/>
                <a:moveTo>
                  <a:pt x="15244" y="8807"/>
                </a:moveTo>
                <a:lnTo>
                  <a:pt x="15253" y="8816"/>
                </a:lnTo>
                <a:lnTo>
                  <a:pt x="15253" y="8825"/>
                </a:lnTo>
                <a:lnTo>
                  <a:pt x="15262" y="8825"/>
                </a:lnTo>
                <a:lnTo>
                  <a:pt x="15262" y="8816"/>
                </a:lnTo>
                <a:lnTo>
                  <a:pt x="15262" y="8807"/>
                </a:lnTo>
                <a:lnTo>
                  <a:pt x="15262" y="8798"/>
                </a:lnTo>
                <a:lnTo>
                  <a:pt x="15253" y="8798"/>
                </a:lnTo>
                <a:lnTo>
                  <a:pt x="15253" y="8789"/>
                </a:lnTo>
                <a:lnTo>
                  <a:pt x="15253" y="8781"/>
                </a:lnTo>
                <a:lnTo>
                  <a:pt x="15244" y="8772"/>
                </a:lnTo>
                <a:lnTo>
                  <a:pt x="15244" y="8781"/>
                </a:lnTo>
                <a:lnTo>
                  <a:pt x="15235" y="8781"/>
                </a:lnTo>
                <a:lnTo>
                  <a:pt x="15235" y="8798"/>
                </a:lnTo>
                <a:lnTo>
                  <a:pt x="15235" y="8807"/>
                </a:lnTo>
                <a:close/>
                <a:moveTo>
                  <a:pt x="15271" y="8745"/>
                </a:moveTo>
                <a:lnTo>
                  <a:pt x="15279" y="8745"/>
                </a:lnTo>
                <a:lnTo>
                  <a:pt x="15288" y="8736"/>
                </a:lnTo>
                <a:lnTo>
                  <a:pt x="15288" y="8728"/>
                </a:lnTo>
                <a:lnTo>
                  <a:pt x="15288" y="8719"/>
                </a:lnTo>
                <a:lnTo>
                  <a:pt x="15288" y="8710"/>
                </a:lnTo>
                <a:lnTo>
                  <a:pt x="15279" y="8710"/>
                </a:lnTo>
                <a:lnTo>
                  <a:pt x="15271" y="8710"/>
                </a:lnTo>
                <a:lnTo>
                  <a:pt x="15279" y="8728"/>
                </a:lnTo>
                <a:close/>
                <a:moveTo>
                  <a:pt x="15271" y="8939"/>
                </a:moveTo>
                <a:lnTo>
                  <a:pt x="15279" y="8939"/>
                </a:lnTo>
                <a:lnTo>
                  <a:pt x="15279" y="8931"/>
                </a:lnTo>
                <a:lnTo>
                  <a:pt x="15288" y="8931"/>
                </a:lnTo>
                <a:lnTo>
                  <a:pt x="15288" y="8913"/>
                </a:lnTo>
                <a:lnTo>
                  <a:pt x="15279" y="8922"/>
                </a:lnTo>
                <a:lnTo>
                  <a:pt x="15271" y="8931"/>
                </a:lnTo>
                <a:close/>
                <a:moveTo>
                  <a:pt x="15041" y="6425"/>
                </a:moveTo>
                <a:lnTo>
                  <a:pt x="15050" y="6434"/>
                </a:lnTo>
                <a:lnTo>
                  <a:pt x="15050" y="6425"/>
                </a:lnTo>
                <a:lnTo>
                  <a:pt x="15050" y="6416"/>
                </a:lnTo>
                <a:close/>
                <a:moveTo>
                  <a:pt x="15306" y="7165"/>
                </a:moveTo>
                <a:lnTo>
                  <a:pt x="15297" y="7165"/>
                </a:lnTo>
                <a:lnTo>
                  <a:pt x="15297" y="7174"/>
                </a:lnTo>
                <a:lnTo>
                  <a:pt x="15306" y="7174"/>
                </a:lnTo>
                <a:close/>
                <a:moveTo>
                  <a:pt x="15429" y="7104"/>
                </a:moveTo>
                <a:lnTo>
                  <a:pt x="15429" y="7112"/>
                </a:lnTo>
                <a:lnTo>
                  <a:pt x="15438" y="7121"/>
                </a:lnTo>
                <a:lnTo>
                  <a:pt x="15447" y="7121"/>
                </a:lnTo>
                <a:lnTo>
                  <a:pt x="15456" y="7121"/>
                </a:lnTo>
                <a:lnTo>
                  <a:pt x="15456" y="7130"/>
                </a:lnTo>
                <a:lnTo>
                  <a:pt x="15456" y="7121"/>
                </a:lnTo>
                <a:lnTo>
                  <a:pt x="15447" y="7112"/>
                </a:lnTo>
                <a:lnTo>
                  <a:pt x="15447" y="7121"/>
                </a:lnTo>
                <a:lnTo>
                  <a:pt x="15438" y="7112"/>
                </a:lnTo>
                <a:lnTo>
                  <a:pt x="15438" y="7104"/>
                </a:lnTo>
                <a:lnTo>
                  <a:pt x="15438" y="7095"/>
                </a:lnTo>
                <a:lnTo>
                  <a:pt x="15438" y="7104"/>
                </a:lnTo>
                <a:close/>
                <a:moveTo>
                  <a:pt x="15297" y="7201"/>
                </a:moveTo>
                <a:lnTo>
                  <a:pt x="15297" y="7192"/>
                </a:lnTo>
                <a:lnTo>
                  <a:pt x="15297" y="7201"/>
                </a:lnTo>
                <a:lnTo>
                  <a:pt x="15306" y="7201"/>
                </a:lnTo>
                <a:lnTo>
                  <a:pt x="15315" y="7201"/>
                </a:lnTo>
                <a:lnTo>
                  <a:pt x="15323" y="7201"/>
                </a:lnTo>
                <a:lnTo>
                  <a:pt x="15315" y="7192"/>
                </a:lnTo>
                <a:lnTo>
                  <a:pt x="15315" y="7201"/>
                </a:lnTo>
                <a:lnTo>
                  <a:pt x="15306" y="7192"/>
                </a:lnTo>
                <a:lnTo>
                  <a:pt x="15306" y="7183"/>
                </a:lnTo>
                <a:lnTo>
                  <a:pt x="15297" y="7183"/>
                </a:lnTo>
                <a:lnTo>
                  <a:pt x="15297" y="7192"/>
                </a:lnTo>
                <a:lnTo>
                  <a:pt x="15306" y="7201"/>
                </a:lnTo>
                <a:close/>
                <a:moveTo>
                  <a:pt x="15482" y="7227"/>
                </a:moveTo>
                <a:lnTo>
                  <a:pt x="15491" y="7227"/>
                </a:lnTo>
                <a:lnTo>
                  <a:pt x="15491" y="7218"/>
                </a:lnTo>
                <a:lnTo>
                  <a:pt x="15482" y="7218"/>
                </a:lnTo>
                <a:close/>
                <a:moveTo>
                  <a:pt x="14168" y="5516"/>
                </a:moveTo>
                <a:lnTo>
                  <a:pt x="14168" y="5525"/>
                </a:lnTo>
                <a:lnTo>
                  <a:pt x="14177" y="5525"/>
                </a:lnTo>
                <a:lnTo>
                  <a:pt x="14177" y="5516"/>
                </a:lnTo>
                <a:close/>
                <a:moveTo>
                  <a:pt x="14256" y="5534"/>
                </a:moveTo>
                <a:lnTo>
                  <a:pt x="14247" y="5534"/>
                </a:lnTo>
                <a:lnTo>
                  <a:pt x="14256" y="5534"/>
                </a:lnTo>
                <a:lnTo>
                  <a:pt x="14265" y="5525"/>
                </a:lnTo>
                <a:lnTo>
                  <a:pt x="14274" y="5525"/>
                </a:lnTo>
                <a:lnTo>
                  <a:pt x="14265" y="5525"/>
                </a:lnTo>
                <a:close/>
                <a:moveTo>
                  <a:pt x="14274" y="5384"/>
                </a:moveTo>
                <a:lnTo>
                  <a:pt x="14265" y="5384"/>
                </a:lnTo>
                <a:lnTo>
                  <a:pt x="14256" y="5384"/>
                </a:lnTo>
                <a:lnTo>
                  <a:pt x="14256" y="5392"/>
                </a:lnTo>
                <a:lnTo>
                  <a:pt x="14265" y="5401"/>
                </a:lnTo>
                <a:lnTo>
                  <a:pt x="14265" y="5410"/>
                </a:lnTo>
                <a:lnTo>
                  <a:pt x="14256" y="5410"/>
                </a:lnTo>
                <a:lnTo>
                  <a:pt x="14265" y="5419"/>
                </a:lnTo>
                <a:lnTo>
                  <a:pt x="14274" y="5410"/>
                </a:lnTo>
                <a:lnTo>
                  <a:pt x="14282" y="5410"/>
                </a:lnTo>
                <a:lnTo>
                  <a:pt x="14282" y="5392"/>
                </a:lnTo>
                <a:lnTo>
                  <a:pt x="14282" y="5384"/>
                </a:lnTo>
                <a:close/>
                <a:moveTo>
                  <a:pt x="14256" y="5242"/>
                </a:moveTo>
                <a:lnTo>
                  <a:pt x="14247" y="5242"/>
                </a:lnTo>
                <a:lnTo>
                  <a:pt x="14247" y="5251"/>
                </a:lnTo>
                <a:lnTo>
                  <a:pt x="14265" y="5251"/>
                </a:lnTo>
                <a:lnTo>
                  <a:pt x="14265" y="5242"/>
                </a:lnTo>
                <a:close/>
                <a:moveTo>
                  <a:pt x="14238" y="5216"/>
                </a:moveTo>
                <a:lnTo>
                  <a:pt x="14229" y="5216"/>
                </a:lnTo>
                <a:lnTo>
                  <a:pt x="14238" y="5225"/>
                </a:lnTo>
                <a:lnTo>
                  <a:pt x="14247" y="5225"/>
                </a:lnTo>
                <a:close/>
                <a:moveTo>
                  <a:pt x="14282" y="5463"/>
                </a:moveTo>
                <a:lnTo>
                  <a:pt x="14274" y="5463"/>
                </a:lnTo>
                <a:lnTo>
                  <a:pt x="14265" y="5472"/>
                </a:lnTo>
                <a:lnTo>
                  <a:pt x="14274" y="5472"/>
                </a:lnTo>
                <a:lnTo>
                  <a:pt x="14282" y="5472"/>
                </a:lnTo>
                <a:lnTo>
                  <a:pt x="14291" y="5463"/>
                </a:lnTo>
                <a:close/>
                <a:moveTo>
                  <a:pt x="14212" y="5507"/>
                </a:moveTo>
                <a:lnTo>
                  <a:pt x="14203" y="5507"/>
                </a:lnTo>
                <a:lnTo>
                  <a:pt x="14203" y="5516"/>
                </a:lnTo>
                <a:lnTo>
                  <a:pt x="14212" y="5516"/>
                </a:lnTo>
                <a:close/>
                <a:moveTo>
                  <a:pt x="14291" y="5313"/>
                </a:moveTo>
                <a:lnTo>
                  <a:pt x="14282" y="5313"/>
                </a:lnTo>
                <a:lnTo>
                  <a:pt x="14282" y="5322"/>
                </a:lnTo>
                <a:lnTo>
                  <a:pt x="14274" y="5322"/>
                </a:lnTo>
                <a:lnTo>
                  <a:pt x="14265" y="5322"/>
                </a:lnTo>
                <a:lnTo>
                  <a:pt x="14256" y="5331"/>
                </a:lnTo>
                <a:lnTo>
                  <a:pt x="14265" y="5340"/>
                </a:lnTo>
                <a:lnTo>
                  <a:pt x="14274" y="5340"/>
                </a:lnTo>
                <a:lnTo>
                  <a:pt x="14282" y="5331"/>
                </a:lnTo>
                <a:lnTo>
                  <a:pt x="14291" y="5331"/>
                </a:lnTo>
                <a:lnTo>
                  <a:pt x="14282" y="5331"/>
                </a:lnTo>
                <a:lnTo>
                  <a:pt x="14274" y="5340"/>
                </a:lnTo>
                <a:lnTo>
                  <a:pt x="14282" y="5348"/>
                </a:lnTo>
                <a:lnTo>
                  <a:pt x="14300" y="5348"/>
                </a:lnTo>
                <a:lnTo>
                  <a:pt x="14309" y="5348"/>
                </a:lnTo>
                <a:lnTo>
                  <a:pt x="14300" y="5340"/>
                </a:lnTo>
                <a:lnTo>
                  <a:pt x="14309" y="5340"/>
                </a:lnTo>
                <a:lnTo>
                  <a:pt x="14309" y="5348"/>
                </a:lnTo>
                <a:lnTo>
                  <a:pt x="14309" y="5340"/>
                </a:lnTo>
                <a:lnTo>
                  <a:pt x="14309" y="5331"/>
                </a:lnTo>
                <a:lnTo>
                  <a:pt x="14300" y="5322"/>
                </a:lnTo>
                <a:close/>
                <a:moveTo>
                  <a:pt x="14159" y="5543"/>
                </a:moveTo>
                <a:lnTo>
                  <a:pt x="14159" y="5534"/>
                </a:lnTo>
                <a:lnTo>
                  <a:pt x="14159" y="5543"/>
                </a:lnTo>
                <a:lnTo>
                  <a:pt x="14150" y="5543"/>
                </a:lnTo>
                <a:lnTo>
                  <a:pt x="14141" y="5543"/>
                </a:lnTo>
                <a:close/>
                <a:moveTo>
                  <a:pt x="14291" y="5551"/>
                </a:moveTo>
                <a:lnTo>
                  <a:pt x="14291" y="5560"/>
                </a:lnTo>
                <a:lnTo>
                  <a:pt x="14300" y="5551"/>
                </a:lnTo>
                <a:lnTo>
                  <a:pt x="14291" y="5551"/>
                </a:lnTo>
                <a:lnTo>
                  <a:pt x="14300" y="5551"/>
                </a:lnTo>
                <a:close/>
                <a:moveTo>
                  <a:pt x="14088" y="5437"/>
                </a:moveTo>
                <a:lnTo>
                  <a:pt x="14080" y="5437"/>
                </a:lnTo>
                <a:close/>
                <a:moveTo>
                  <a:pt x="14194" y="5463"/>
                </a:moveTo>
                <a:lnTo>
                  <a:pt x="14203" y="5472"/>
                </a:lnTo>
                <a:lnTo>
                  <a:pt x="14212" y="5472"/>
                </a:lnTo>
                <a:lnTo>
                  <a:pt x="14212" y="5463"/>
                </a:lnTo>
                <a:lnTo>
                  <a:pt x="14203" y="5463"/>
                </a:lnTo>
                <a:close/>
                <a:moveTo>
                  <a:pt x="14353" y="5648"/>
                </a:moveTo>
                <a:lnTo>
                  <a:pt x="14362" y="5648"/>
                </a:lnTo>
                <a:lnTo>
                  <a:pt x="14353" y="5640"/>
                </a:lnTo>
                <a:lnTo>
                  <a:pt x="14353" y="5631"/>
                </a:lnTo>
                <a:lnTo>
                  <a:pt x="14353" y="5622"/>
                </a:lnTo>
                <a:lnTo>
                  <a:pt x="14362" y="5613"/>
                </a:lnTo>
                <a:lnTo>
                  <a:pt x="14353" y="5622"/>
                </a:lnTo>
                <a:lnTo>
                  <a:pt x="14344" y="5631"/>
                </a:lnTo>
                <a:lnTo>
                  <a:pt x="14353" y="5640"/>
                </a:lnTo>
                <a:close/>
                <a:moveTo>
                  <a:pt x="14221" y="5260"/>
                </a:moveTo>
                <a:lnTo>
                  <a:pt x="14212" y="5269"/>
                </a:lnTo>
                <a:lnTo>
                  <a:pt x="14212" y="5260"/>
                </a:lnTo>
                <a:lnTo>
                  <a:pt x="14203" y="5260"/>
                </a:lnTo>
                <a:lnTo>
                  <a:pt x="14194" y="5260"/>
                </a:lnTo>
                <a:lnTo>
                  <a:pt x="14203" y="5269"/>
                </a:lnTo>
                <a:lnTo>
                  <a:pt x="14203" y="5278"/>
                </a:lnTo>
                <a:lnTo>
                  <a:pt x="14212" y="5278"/>
                </a:lnTo>
                <a:lnTo>
                  <a:pt x="14212" y="5269"/>
                </a:lnTo>
                <a:lnTo>
                  <a:pt x="14212" y="5278"/>
                </a:lnTo>
                <a:lnTo>
                  <a:pt x="14221" y="5278"/>
                </a:lnTo>
                <a:lnTo>
                  <a:pt x="14221" y="5269"/>
                </a:lnTo>
                <a:lnTo>
                  <a:pt x="14229" y="5260"/>
                </a:lnTo>
                <a:close/>
                <a:moveTo>
                  <a:pt x="20008" y="8286"/>
                </a:moveTo>
                <a:lnTo>
                  <a:pt x="20017" y="8295"/>
                </a:lnTo>
                <a:lnTo>
                  <a:pt x="20017" y="8286"/>
                </a:lnTo>
                <a:close/>
                <a:moveTo>
                  <a:pt x="14221" y="5543"/>
                </a:moveTo>
                <a:lnTo>
                  <a:pt x="14221" y="5534"/>
                </a:lnTo>
                <a:lnTo>
                  <a:pt x="14212" y="5534"/>
                </a:lnTo>
                <a:lnTo>
                  <a:pt x="14212" y="5543"/>
                </a:lnTo>
                <a:close/>
                <a:moveTo>
                  <a:pt x="14238" y="5516"/>
                </a:moveTo>
                <a:lnTo>
                  <a:pt x="14238" y="5507"/>
                </a:lnTo>
                <a:lnTo>
                  <a:pt x="14238" y="5498"/>
                </a:lnTo>
                <a:lnTo>
                  <a:pt x="14229" y="5498"/>
                </a:lnTo>
                <a:lnTo>
                  <a:pt x="14221" y="5507"/>
                </a:lnTo>
                <a:lnTo>
                  <a:pt x="14221" y="5516"/>
                </a:lnTo>
                <a:lnTo>
                  <a:pt x="14229" y="5525"/>
                </a:lnTo>
                <a:close/>
                <a:moveTo>
                  <a:pt x="14229" y="5481"/>
                </a:moveTo>
                <a:lnTo>
                  <a:pt x="14221" y="5472"/>
                </a:lnTo>
                <a:lnTo>
                  <a:pt x="14221" y="5481"/>
                </a:lnTo>
                <a:close/>
                <a:moveTo>
                  <a:pt x="14080" y="5357"/>
                </a:moveTo>
                <a:lnTo>
                  <a:pt x="14080" y="5348"/>
                </a:lnTo>
                <a:lnTo>
                  <a:pt x="14071" y="5348"/>
                </a:lnTo>
                <a:lnTo>
                  <a:pt x="14062" y="5348"/>
                </a:lnTo>
                <a:lnTo>
                  <a:pt x="14044" y="5357"/>
                </a:lnTo>
                <a:lnTo>
                  <a:pt x="14035" y="5357"/>
                </a:lnTo>
                <a:lnTo>
                  <a:pt x="14044" y="5357"/>
                </a:lnTo>
                <a:lnTo>
                  <a:pt x="14053" y="5357"/>
                </a:lnTo>
                <a:lnTo>
                  <a:pt x="14062" y="5357"/>
                </a:lnTo>
                <a:lnTo>
                  <a:pt x="14062" y="5366"/>
                </a:lnTo>
                <a:lnTo>
                  <a:pt x="14071" y="5366"/>
                </a:lnTo>
                <a:lnTo>
                  <a:pt x="14080" y="5375"/>
                </a:lnTo>
                <a:lnTo>
                  <a:pt x="14088" y="5384"/>
                </a:lnTo>
                <a:lnTo>
                  <a:pt x="14097" y="5384"/>
                </a:lnTo>
                <a:lnTo>
                  <a:pt x="14097" y="5392"/>
                </a:lnTo>
                <a:lnTo>
                  <a:pt x="14106" y="5401"/>
                </a:lnTo>
                <a:lnTo>
                  <a:pt x="14115" y="5401"/>
                </a:lnTo>
                <a:lnTo>
                  <a:pt x="14124" y="5401"/>
                </a:lnTo>
                <a:lnTo>
                  <a:pt x="14132" y="5401"/>
                </a:lnTo>
                <a:lnTo>
                  <a:pt x="14132" y="5410"/>
                </a:lnTo>
                <a:lnTo>
                  <a:pt x="14132" y="5419"/>
                </a:lnTo>
                <a:lnTo>
                  <a:pt x="14141" y="5428"/>
                </a:lnTo>
                <a:lnTo>
                  <a:pt x="14150" y="5428"/>
                </a:lnTo>
                <a:lnTo>
                  <a:pt x="14159" y="5437"/>
                </a:lnTo>
                <a:lnTo>
                  <a:pt x="14168" y="5428"/>
                </a:lnTo>
                <a:lnTo>
                  <a:pt x="14168" y="5419"/>
                </a:lnTo>
                <a:lnTo>
                  <a:pt x="14159" y="5419"/>
                </a:lnTo>
                <a:lnTo>
                  <a:pt x="14150" y="5419"/>
                </a:lnTo>
                <a:lnTo>
                  <a:pt x="14141" y="5410"/>
                </a:lnTo>
                <a:lnTo>
                  <a:pt x="14141" y="5401"/>
                </a:lnTo>
                <a:lnTo>
                  <a:pt x="14132" y="5392"/>
                </a:lnTo>
                <a:lnTo>
                  <a:pt x="14132" y="5384"/>
                </a:lnTo>
                <a:lnTo>
                  <a:pt x="14132" y="5375"/>
                </a:lnTo>
                <a:lnTo>
                  <a:pt x="14115" y="5375"/>
                </a:lnTo>
                <a:lnTo>
                  <a:pt x="14097" y="5366"/>
                </a:lnTo>
                <a:lnTo>
                  <a:pt x="14088" y="5366"/>
                </a:lnTo>
                <a:close/>
                <a:moveTo>
                  <a:pt x="13877" y="5392"/>
                </a:moveTo>
                <a:lnTo>
                  <a:pt x="13877" y="5401"/>
                </a:lnTo>
                <a:lnTo>
                  <a:pt x="13885" y="5401"/>
                </a:lnTo>
                <a:lnTo>
                  <a:pt x="13877" y="5401"/>
                </a:lnTo>
                <a:close/>
                <a:moveTo>
                  <a:pt x="14097" y="5640"/>
                </a:moveTo>
                <a:lnTo>
                  <a:pt x="14088" y="5640"/>
                </a:lnTo>
                <a:lnTo>
                  <a:pt x="14088" y="5648"/>
                </a:lnTo>
                <a:lnTo>
                  <a:pt x="14088" y="5657"/>
                </a:lnTo>
                <a:lnTo>
                  <a:pt x="14088" y="5666"/>
                </a:lnTo>
                <a:lnTo>
                  <a:pt x="14097" y="5666"/>
                </a:lnTo>
                <a:lnTo>
                  <a:pt x="14115" y="5666"/>
                </a:lnTo>
                <a:lnTo>
                  <a:pt x="14124" y="5666"/>
                </a:lnTo>
                <a:lnTo>
                  <a:pt x="14159" y="5675"/>
                </a:lnTo>
                <a:lnTo>
                  <a:pt x="14168" y="5675"/>
                </a:lnTo>
                <a:lnTo>
                  <a:pt x="14177" y="5675"/>
                </a:lnTo>
                <a:lnTo>
                  <a:pt x="14177" y="5684"/>
                </a:lnTo>
                <a:lnTo>
                  <a:pt x="14177" y="5693"/>
                </a:lnTo>
                <a:lnTo>
                  <a:pt x="14212" y="5684"/>
                </a:lnTo>
                <a:lnTo>
                  <a:pt x="14238" y="5684"/>
                </a:lnTo>
                <a:lnTo>
                  <a:pt x="14256" y="5684"/>
                </a:lnTo>
                <a:lnTo>
                  <a:pt x="14274" y="5684"/>
                </a:lnTo>
                <a:lnTo>
                  <a:pt x="14282" y="5684"/>
                </a:lnTo>
                <a:lnTo>
                  <a:pt x="14282" y="5675"/>
                </a:lnTo>
                <a:lnTo>
                  <a:pt x="14291" y="5675"/>
                </a:lnTo>
                <a:lnTo>
                  <a:pt x="14291" y="5666"/>
                </a:lnTo>
                <a:lnTo>
                  <a:pt x="14291" y="5657"/>
                </a:lnTo>
                <a:lnTo>
                  <a:pt x="14282" y="5666"/>
                </a:lnTo>
                <a:lnTo>
                  <a:pt x="14274" y="5666"/>
                </a:lnTo>
                <a:lnTo>
                  <a:pt x="14256" y="5666"/>
                </a:lnTo>
                <a:lnTo>
                  <a:pt x="14256" y="5675"/>
                </a:lnTo>
                <a:lnTo>
                  <a:pt x="14247" y="5675"/>
                </a:lnTo>
                <a:lnTo>
                  <a:pt x="14247" y="5666"/>
                </a:lnTo>
                <a:lnTo>
                  <a:pt x="14247" y="5657"/>
                </a:lnTo>
                <a:lnTo>
                  <a:pt x="14238" y="5657"/>
                </a:lnTo>
                <a:lnTo>
                  <a:pt x="14229" y="5657"/>
                </a:lnTo>
                <a:lnTo>
                  <a:pt x="14221" y="5657"/>
                </a:lnTo>
                <a:lnTo>
                  <a:pt x="14203" y="5657"/>
                </a:lnTo>
                <a:lnTo>
                  <a:pt x="14194" y="5648"/>
                </a:lnTo>
                <a:lnTo>
                  <a:pt x="14177" y="5648"/>
                </a:lnTo>
                <a:lnTo>
                  <a:pt x="14168" y="5648"/>
                </a:lnTo>
                <a:lnTo>
                  <a:pt x="14159" y="5648"/>
                </a:lnTo>
                <a:lnTo>
                  <a:pt x="14150" y="5657"/>
                </a:lnTo>
                <a:lnTo>
                  <a:pt x="14141" y="5657"/>
                </a:lnTo>
                <a:lnTo>
                  <a:pt x="14141" y="5648"/>
                </a:lnTo>
                <a:lnTo>
                  <a:pt x="14132" y="5648"/>
                </a:lnTo>
                <a:lnTo>
                  <a:pt x="14132" y="5640"/>
                </a:lnTo>
                <a:lnTo>
                  <a:pt x="14132" y="5631"/>
                </a:lnTo>
                <a:lnTo>
                  <a:pt x="14124" y="5631"/>
                </a:lnTo>
                <a:lnTo>
                  <a:pt x="14124" y="5640"/>
                </a:lnTo>
                <a:lnTo>
                  <a:pt x="14115" y="5640"/>
                </a:lnTo>
                <a:lnTo>
                  <a:pt x="14106" y="5640"/>
                </a:lnTo>
                <a:lnTo>
                  <a:pt x="14106" y="5631"/>
                </a:lnTo>
                <a:lnTo>
                  <a:pt x="14097" y="5631"/>
                </a:lnTo>
                <a:close/>
                <a:moveTo>
                  <a:pt x="14097" y="5340"/>
                </a:moveTo>
                <a:lnTo>
                  <a:pt x="14106" y="5340"/>
                </a:lnTo>
                <a:lnTo>
                  <a:pt x="14088" y="5331"/>
                </a:lnTo>
                <a:close/>
                <a:moveTo>
                  <a:pt x="14115" y="5331"/>
                </a:moveTo>
                <a:lnTo>
                  <a:pt x="14115" y="5322"/>
                </a:lnTo>
                <a:lnTo>
                  <a:pt x="14115" y="5331"/>
                </a:lnTo>
                <a:lnTo>
                  <a:pt x="14106" y="5331"/>
                </a:lnTo>
                <a:close/>
                <a:moveTo>
                  <a:pt x="14053" y="5587"/>
                </a:moveTo>
                <a:lnTo>
                  <a:pt x="14053" y="5578"/>
                </a:lnTo>
                <a:lnTo>
                  <a:pt x="14044" y="5578"/>
                </a:lnTo>
                <a:lnTo>
                  <a:pt x="14044" y="5569"/>
                </a:lnTo>
                <a:lnTo>
                  <a:pt x="14044" y="5578"/>
                </a:lnTo>
                <a:lnTo>
                  <a:pt x="14044" y="5587"/>
                </a:lnTo>
                <a:close/>
                <a:moveTo>
                  <a:pt x="13877" y="5366"/>
                </a:moveTo>
                <a:lnTo>
                  <a:pt x="13868" y="5366"/>
                </a:lnTo>
                <a:lnTo>
                  <a:pt x="13868" y="5375"/>
                </a:lnTo>
                <a:lnTo>
                  <a:pt x="13868" y="5384"/>
                </a:lnTo>
                <a:lnTo>
                  <a:pt x="13877" y="5384"/>
                </a:lnTo>
                <a:lnTo>
                  <a:pt x="13877" y="5375"/>
                </a:lnTo>
                <a:lnTo>
                  <a:pt x="13877" y="5366"/>
                </a:lnTo>
                <a:lnTo>
                  <a:pt x="13877" y="5357"/>
                </a:lnTo>
                <a:close/>
                <a:moveTo>
                  <a:pt x="13877" y="5437"/>
                </a:moveTo>
                <a:lnTo>
                  <a:pt x="13877" y="5445"/>
                </a:lnTo>
                <a:lnTo>
                  <a:pt x="13877" y="5454"/>
                </a:lnTo>
                <a:lnTo>
                  <a:pt x="13885" y="5463"/>
                </a:lnTo>
                <a:lnTo>
                  <a:pt x="13894" y="5454"/>
                </a:lnTo>
                <a:lnTo>
                  <a:pt x="13903" y="5454"/>
                </a:lnTo>
                <a:lnTo>
                  <a:pt x="13894" y="5445"/>
                </a:lnTo>
                <a:lnTo>
                  <a:pt x="13885" y="5445"/>
                </a:lnTo>
                <a:close/>
                <a:moveTo>
                  <a:pt x="13868" y="5401"/>
                </a:moveTo>
                <a:lnTo>
                  <a:pt x="13859" y="5401"/>
                </a:lnTo>
                <a:lnTo>
                  <a:pt x="13850" y="5410"/>
                </a:lnTo>
                <a:lnTo>
                  <a:pt x="13850" y="5419"/>
                </a:lnTo>
                <a:lnTo>
                  <a:pt x="13859" y="5419"/>
                </a:lnTo>
                <a:lnTo>
                  <a:pt x="13859" y="5410"/>
                </a:lnTo>
                <a:lnTo>
                  <a:pt x="13868" y="5419"/>
                </a:lnTo>
                <a:lnTo>
                  <a:pt x="13868" y="5428"/>
                </a:lnTo>
                <a:lnTo>
                  <a:pt x="13868" y="5419"/>
                </a:lnTo>
                <a:lnTo>
                  <a:pt x="13885" y="5428"/>
                </a:lnTo>
                <a:lnTo>
                  <a:pt x="13885" y="5419"/>
                </a:lnTo>
                <a:lnTo>
                  <a:pt x="13877" y="5410"/>
                </a:lnTo>
                <a:lnTo>
                  <a:pt x="13868" y="5401"/>
                </a:lnTo>
                <a:lnTo>
                  <a:pt x="13868" y="5392"/>
                </a:lnTo>
                <a:close/>
                <a:moveTo>
                  <a:pt x="14362" y="5525"/>
                </a:moveTo>
                <a:lnTo>
                  <a:pt x="14353" y="5525"/>
                </a:lnTo>
                <a:lnTo>
                  <a:pt x="14344" y="5534"/>
                </a:lnTo>
                <a:lnTo>
                  <a:pt x="14335" y="5534"/>
                </a:lnTo>
                <a:lnTo>
                  <a:pt x="14335" y="5543"/>
                </a:lnTo>
                <a:lnTo>
                  <a:pt x="14344" y="5534"/>
                </a:lnTo>
                <a:lnTo>
                  <a:pt x="14353" y="5534"/>
                </a:lnTo>
                <a:lnTo>
                  <a:pt x="14371" y="5525"/>
                </a:lnTo>
                <a:close/>
                <a:moveTo>
                  <a:pt x="14150" y="5481"/>
                </a:moveTo>
                <a:lnTo>
                  <a:pt x="14150" y="5490"/>
                </a:lnTo>
                <a:lnTo>
                  <a:pt x="14159" y="5481"/>
                </a:lnTo>
                <a:close/>
                <a:moveTo>
                  <a:pt x="14159" y="5507"/>
                </a:moveTo>
                <a:lnTo>
                  <a:pt x="14159" y="5498"/>
                </a:lnTo>
                <a:lnTo>
                  <a:pt x="14150" y="5498"/>
                </a:lnTo>
                <a:lnTo>
                  <a:pt x="14150" y="5507"/>
                </a:lnTo>
                <a:close/>
                <a:moveTo>
                  <a:pt x="14159" y="5348"/>
                </a:moveTo>
                <a:lnTo>
                  <a:pt x="14159" y="5357"/>
                </a:lnTo>
                <a:lnTo>
                  <a:pt x="14159" y="5366"/>
                </a:lnTo>
                <a:lnTo>
                  <a:pt x="14168" y="5366"/>
                </a:lnTo>
                <a:lnTo>
                  <a:pt x="14168" y="5357"/>
                </a:lnTo>
                <a:close/>
                <a:moveTo>
                  <a:pt x="14177" y="5198"/>
                </a:moveTo>
                <a:lnTo>
                  <a:pt x="14177" y="5189"/>
                </a:lnTo>
                <a:lnTo>
                  <a:pt x="14168" y="5189"/>
                </a:lnTo>
                <a:lnTo>
                  <a:pt x="14168" y="5198"/>
                </a:lnTo>
                <a:lnTo>
                  <a:pt x="14159" y="5198"/>
                </a:lnTo>
                <a:lnTo>
                  <a:pt x="14159" y="5207"/>
                </a:lnTo>
                <a:lnTo>
                  <a:pt x="14168" y="5207"/>
                </a:lnTo>
                <a:lnTo>
                  <a:pt x="14177" y="5207"/>
                </a:lnTo>
                <a:close/>
                <a:moveTo>
                  <a:pt x="14185" y="5481"/>
                </a:moveTo>
                <a:lnTo>
                  <a:pt x="14194" y="5481"/>
                </a:lnTo>
                <a:lnTo>
                  <a:pt x="14194" y="5472"/>
                </a:lnTo>
                <a:lnTo>
                  <a:pt x="14185" y="5472"/>
                </a:lnTo>
                <a:close/>
                <a:moveTo>
                  <a:pt x="14141" y="5463"/>
                </a:moveTo>
                <a:lnTo>
                  <a:pt x="14141" y="5472"/>
                </a:lnTo>
                <a:lnTo>
                  <a:pt x="14150" y="5472"/>
                </a:lnTo>
                <a:lnTo>
                  <a:pt x="14150" y="5463"/>
                </a:lnTo>
                <a:close/>
                <a:moveTo>
                  <a:pt x="14185" y="5437"/>
                </a:moveTo>
                <a:lnTo>
                  <a:pt x="14177" y="5437"/>
                </a:lnTo>
                <a:lnTo>
                  <a:pt x="14177" y="5445"/>
                </a:lnTo>
                <a:lnTo>
                  <a:pt x="14185" y="5454"/>
                </a:lnTo>
                <a:lnTo>
                  <a:pt x="14194" y="5454"/>
                </a:lnTo>
                <a:lnTo>
                  <a:pt x="14194" y="5445"/>
                </a:lnTo>
                <a:lnTo>
                  <a:pt x="14194" y="5437"/>
                </a:lnTo>
                <a:close/>
                <a:moveTo>
                  <a:pt x="14229" y="5569"/>
                </a:moveTo>
                <a:lnTo>
                  <a:pt x="14221" y="5560"/>
                </a:lnTo>
                <a:lnTo>
                  <a:pt x="14221" y="5569"/>
                </a:lnTo>
                <a:close/>
                <a:moveTo>
                  <a:pt x="22884" y="8966"/>
                </a:moveTo>
                <a:lnTo>
                  <a:pt x="22884" y="8975"/>
                </a:lnTo>
                <a:lnTo>
                  <a:pt x="22893" y="8975"/>
                </a:lnTo>
                <a:lnTo>
                  <a:pt x="22902" y="8984"/>
                </a:lnTo>
                <a:lnTo>
                  <a:pt x="22911" y="8984"/>
                </a:lnTo>
                <a:lnTo>
                  <a:pt x="22902" y="8975"/>
                </a:lnTo>
                <a:lnTo>
                  <a:pt x="22893" y="8975"/>
                </a:lnTo>
                <a:close/>
                <a:moveTo>
                  <a:pt x="23308" y="9840"/>
                </a:moveTo>
                <a:lnTo>
                  <a:pt x="23299" y="9840"/>
                </a:lnTo>
                <a:close/>
                <a:moveTo>
                  <a:pt x="23105" y="9698"/>
                </a:moveTo>
                <a:lnTo>
                  <a:pt x="23096" y="9698"/>
                </a:lnTo>
                <a:lnTo>
                  <a:pt x="23105" y="9707"/>
                </a:lnTo>
                <a:lnTo>
                  <a:pt x="23105" y="9716"/>
                </a:lnTo>
                <a:lnTo>
                  <a:pt x="23114" y="9716"/>
                </a:lnTo>
                <a:lnTo>
                  <a:pt x="23114" y="9707"/>
                </a:lnTo>
                <a:lnTo>
                  <a:pt x="23114" y="9698"/>
                </a:lnTo>
                <a:close/>
                <a:moveTo>
                  <a:pt x="22911" y="8975"/>
                </a:moveTo>
                <a:lnTo>
                  <a:pt x="22911" y="8966"/>
                </a:lnTo>
                <a:lnTo>
                  <a:pt x="22893" y="8966"/>
                </a:lnTo>
                <a:close/>
                <a:moveTo>
                  <a:pt x="23308" y="9857"/>
                </a:moveTo>
                <a:lnTo>
                  <a:pt x="23317" y="9857"/>
                </a:lnTo>
                <a:lnTo>
                  <a:pt x="23308" y="9848"/>
                </a:lnTo>
                <a:lnTo>
                  <a:pt x="23308" y="9840"/>
                </a:lnTo>
                <a:close/>
                <a:moveTo>
                  <a:pt x="22805" y="9142"/>
                </a:moveTo>
                <a:lnTo>
                  <a:pt x="22814" y="9134"/>
                </a:lnTo>
                <a:lnTo>
                  <a:pt x="22814" y="9125"/>
                </a:lnTo>
                <a:lnTo>
                  <a:pt x="22805" y="9134"/>
                </a:lnTo>
                <a:close/>
                <a:moveTo>
                  <a:pt x="23422" y="10007"/>
                </a:moveTo>
                <a:lnTo>
                  <a:pt x="23414" y="10007"/>
                </a:lnTo>
                <a:lnTo>
                  <a:pt x="23422" y="10007"/>
                </a:lnTo>
                <a:lnTo>
                  <a:pt x="23422" y="9998"/>
                </a:lnTo>
                <a:close/>
                <a:moveTo>
                  <a:pt x="23378" y="9990"/>
                </a:moveTo>
                <a:lnTo>
                  <a:pt x="23369" y="9998"/>
                </a:lnTo>
                <a:lnTo>
                  <a:pt x="23378" y="9998"/>
                </a:lnTo>
                <a:close/>
                <a:moveTo>
                  <a:pt x="23431" y="9107"/>
                </a:moveTo>
                <a:lnTo>
                  <a:pt x="23449" y="9098"/>
                </a:lnTo>
                <a:lnTo>
                  <a:pt x="23431" y="9107"/>
                </a:lnTo>
                <a:lnTo>
                  <a:pt x="23422" y="9098"/>
                </a:lnTo>
                <a:lnTo>
                  <a:pt x="23414" y="9098"/>
                </a:lnTo>
                <a:lnTo>
                  <a:pt x="23405" y="9098"/>
                </a:lnTo>
                <a:lnTo>
                  <a:pt x="23396" y="9089"/>
                </a:lnTo>
                <a:lnTo>
                  <a:pt x="23387" y="9089"/>
                </a:lnTo>
                <a:lnTo>
                  <a:pt x="23378" y="9089"/>
                </a:lnTo>
                <a:lnTo>
                  <a:pt x="23369" y="9081"/>
                </a:lnTo>
                <a:lnTo>
                  <a:pt x="23369" y="9072"/>
                </a:lnTo>
                <a:lnTo>
                  <a:pt x="23369" y="9063"/>
                </a:lnTo>
                <a:lnTo>
                  <a:pt x="23378" y="9063"/>
                </a:lnTo>
                <a:lnTo>
                  <a:pt x="23387" y="9063"/>
                </a:lnTo>
                <a:lnTo>
                  <a:pt x="23378" y="9063"/>
                </a:lnTo>
                <a:lnTo>
                  <a:pt x="23369" y="9054"/>
                </a:lnTo>
                <a:lnTo>
                  <a:pt x="23343" y="9054"/>
                </a:lnTo>
                <a:lnTo>
                  <a:pt x="23325" y="9045"/>
                </a:lnTo>
                <a:lnTo>
                  <a:pt x="23325" y="9036"/>
                </a:lnTo>
                <a:lnTo>
                  <a:pt x="23325" y="9028"/>
                </a:lnTo>
                <a:lnTo>
                  <a:pt x="23325" y="9019"/>
                </a:lnTo>
                <a:lnTo>
                  <a:pt x="23325" y="9010"/>
                </a:lnTo>
                <a:lnTo>
                  <a:pt x="23317" y="9010"/>
                </a:lnTo>
                <a:lnTo>
                  <a:pt x="23290" y="9019"/>
                </a:lnTo>
                <a:lnTo>
                  <a:pt x="23281" y="9010"/>
                </a:lnTo>
                <a:lnTo>
                  <a:pt x="23272" y="9010"/>
                </a:lnTo>
                <a:lnTo>
                  <a:pt x="23272" y="8984"/>
                </a:lnTo>
                <a:lnTo>
                  <a:pt x="23264" y="8984"/>
                </a:lnTo>
                <a:lnTo>
                  <a:pt x="23255" y="8975"/>
                </a:lnTo>
                <a:lnTo>
                  <a:pt x="23255" y="8966"/>
                </a:lnTo>
                <a:lnTo>
                  <a:pt x="23246" y="8948"/>
                </a:lnTo>
                <a:lnTo>
                  <a:pt x="23228" y="8939"/>
                </a:lnTo>
                <a:lnTo>
                  <a:pt x="23219" y="8931"/>
                </a:lnTo>
                <a:lnTo>
                  <a:pt x="23202" y="8913"/>
                </a:lnTo>
                <a:lnTo>
                  <a:pt x="23193" y="8913"/>
                </a:lnTo>
                <a:lnTo>
                  <a:pt x="23193" y="8904"/>
                </a:lnTo>
                <a:lnTo>
                  <a:pt x="23184" y="8895"/>
                </a:lnTo>
                <a:lnTo>
                  <a:pt x="23175" y="8895"/>
                </a:lnTo>
                <a:lnTo>
                  <a:pt x="23167" y="8878"/>
                </a:lnTo>
                <a:lnTo>
                  <a:pt x="23158" y="8860"/>
                </a:lnTo>
                <a:lnTo>
                  <a:pt x="23158" y="8851"/>
                </a:lnTo>
                <a:lnTo>
                  <a:pt x="23175" y="8842"/>
                </a:lnTo>
                <a:lnTo>
                  <a:pt x="23193" y="8842"/>
                </a:lnTo>
                <a:lnTo>
                  <a:pt x="23211" y="8842"/>
                </a:lnTo>
                <a:lnTo>
                  <a:pt x="23219" y="8842"/>
                </a:lnTo>
                <a:lnTo>
                  <a:pt x="23228" y="8842"/>
                </a:lnTo>
                <a:lnTo>
                  <a:pt x="23228" y="8833"/>
                </a:lnTo>
                <a:lnTo>
                  <a:pt x="23219" y="8816"/>
                </a:lnTo>
                <a:lnTo>
                  <a:pt x="23219" y="8807"/>
                </a:lnTo>
                <a:lnTo>
                  <a:pt x="23211" y="8798"/>
                </a:lnTo>
                <a:lnTo>
                  <a:pt x="23202" y="8798"/>
                </a:lnTo>
                <a:lnTo>
                  <a:pt x="23202" y="8789"/>
                </a:lnTo>
                <a:lnTo>
                  <a:pt x="23193" y="8789"/>
                </a:lnTo>
                <a:lnTo>
                  <a:pt x="23184" y="8789"/>
                </a:lnTo>
                <a:lnTo>
                  <a:pt x="23175" y="8789"/>
                </a:lnTo>
                <a:lnTo>
                  <a:pt x="23167" y="8781"/>
                </a:lnTo>
                <a:lnTo>
                  <a:pt x="23122" y="8763"/>
                </a:lnTo>
                <a:lnTo>
                  <a:pt x="23105" y="8754"/>
                </a:lnTo>
                <a:lnTo>
                  <a:pt x="23087" y="8754"/>
                </a:lnTo>
                <a:lnTo>
                  <a:pt x="23078" y="8754"/>
                </a:lnTo>
                <a:lnTo>
                  <a:pt x="23069" y="8745"/>
                </a:lnTo>
                <a:lnTo>
                  <a:pt x="23078" y="8728"/>
                </a:lnTo>
                <a:lnTo>
                  <a:pt x="23069" y="8710"/>
                </a:lnTo>
                <a:lnTo>
                  <a:pt x="23069" y="8701"/>
                </a:lnTo>
                <a:lnTo>
                  <a:pt x="23043" y="8675"/>
                </a:lnTo>
                <a:lnTo>
                  <a:pt x="23034" y="8675"/>
                </a:lnTo>
                <a:lnTo>
                  <a:pt x="23025" y="8666"/>
                </a:lnTo>
                <a:lnTo>
                  <a:pt x="23017" y="8666"/>
                </a:lnTo>
                <a:lnTo>
                  <a:pt x="23008" y="8657"/>
                </a:lnTo>
                <a:lnTo>
                  <a:pt x="23008" y="8648"/>
                </a:lnTo>
                <a:lnTo>
                  <a:pt x="22999" y="8648"/>
                </a:lnTo>
                <a:lnTo>
                  <a:pt x="22990" y="8639"/>
                </a:lnTo>
                <a:lnTo>
                  <a:pt x="22981" y="8639"/>
                </a:lnTo>
                <a:lnTo>
                  <a:pt x="22981" y="8630"/>
                </a:lnTo>
                <a:lnTo>
                  <a:pt x="22972" y="8630"/>
                </a:lnTo>
                <a:lnTo>
                  <a:pt x="22964" y="8630"/>
                </a:lnTo>
                <a:lnTo>
                  <a:pt x="22955" y="8630"/>
                </a:lnTo>
                <a:lnTo>
                  <a:pt x="22946" y="8630"/>
                </a:lnTo>
                <a:lnTo>
                  <a:pt x="22937" y="8622"/>
                </a:lnTo>
                <a:lnTo>
                  <a:pt x="22928" y="8613"/>
                </a:lnTo>
                <a:lnTo>
                  <a:pt x="22920" y="8613"/>
                </a:lnTo>
                <a:lnTo>
                  <a:pt x="22902" y="8604"/>
                </a:lnTo>
                <a:lnTo>
                  <a:pt x="22893" y="8595"/>
                </a:lnTo>
                <a:lnTo>
                  <a:pt x="22875" y="8595"/>
                </a:lnTo>
                <a:lnTo>
                  <a:pt x="22867" y="8595"/>
                </a:lnTo>
                <a:lnTo>
                  <a:pt x="22858" y="8595"/>
                </a:lnTo>
                <a:lnTo>
                  <a:pt x="22831" y="8586"/>
                </a:lnTo>
                <a:lnTo>
                  <a:pt x="22814" y="8578"/>
                </a:lnTo>
                <a:lnTo>
                  <a:pt x="22796" y="8569"/>
                </a:lnTo>
                <a:lnTo>
                  <a:pt x="22787" y="8569"/>
                </a:lnTo>
                <a:lnTo>
                  <a:pt x="22770" y="8560"/>
                </a:lnTo>
                <a:lnTo>
                  <a:pt x="22734" y="8542"/>
                </a:lnTo>
                <a:lnTo>
                  <a:pt x="22725" y="8542"/>
                </a:lnTo>
                <a:lnTo>
                  <a:pt x="22699" y="8542"/>
                </a:lnTo>
                <a:lnTo>
                  <a:pt x="22699" y="8533"/>
                </a:lnTo>
                <a:lnTo>
                  <a:pt x="22690" y="8533"/>
                </a:lnTo>
                <a:lnTo>
                  <a:pt x="22672" y="8525"/>
                </a:lnTo>
                <a:lnTo>
                  <a:pt x="22664" y="8525"/>
                </a:lnTo>
                <a:lnTo>
                  <a:pt x="22637" y="8525"/>
                </a:lnTo>
                <a:lnTo>
                  <a:pt x="22628" y="8525"/>
                </a:lnTo>
                <a:lnTo>
                  <a:pt x="22611" y="8516"/>
                </a:lnTo>
                <a:lnTo>
                  <a:pt x="22593" y="8507"/>
                </a:lnTo>
                <a:lnTo>
                  <a:pt x="22584" y="8498"/>
                </a:lnTo>
                <a:lnTo>
                  <a:pt x="22575" y="8498"/>
                </a:lnTo>
                <a:lnTo>
                  <a:pt x="22567" y="8498"/>
                </a:lnTo>
                <a:lnTo>
                  <a:pt x="22558" y="8489"/>
                </a:lnTo>
                <a:lnTo>
                  <a:pt x="22549" y="8480"/>
                </a:lnTo>
                <a:lnTo>
                  <a:pt x="22505" y="8472"/>
                </a:lnTo>
                <a:lnTo>
                  <a:pt x="22505" y="8463"/>
                </a:lnTo>
                <a:lnTo>
                  <a:pt x="22496" y="8463"/>
                </a:lnTo>
                <a:lnTo>
                  <a:pt x="22487" y="8463"/>
                </a:lnTo>
                <a:lnTo>
                  <a:pt x="22470" y="8463"/>
                </a:lnTo>
                <a:lnTo>
                  <a:pt x="22452" y="8472"/>
                </a:lnTo>
                <a:lnTo>
                  <a:pt x="22443" y="8480"/>
                </a:lnTo>
                <a:lnTo>
                  <a:pt x="22434" y="8489"/>
                </a:lnTo>
                <a:lnTo>
                  <a:pt x="22443" y="8498"/>
                </a:lnTo>
                <a:lnTo>
                  <a:pt x="22434" y="8507"/>
                </a:lnTo>
                <a:lnTo>
                  <a:pt x="22417" y="8516"/>
                </a:lnTo>
                <a:lnTo>
                  <a:pt x="22399" y="8516"/>
                </a:lnTo>
                <a:lnTo>
                  <a:pt x="22381" y="8516"/>
                </a:lnTo>
                <a:lnTo>
                  <a:pt x="22381" y="8525"/>
                </a:lnTo>
                <a:lnTo>
                  <a:pt x="22373" y="8525"/>
                </a:lnTo>
                <a:lnTo>
                  <a:pt x="22373" y="8533"/>
                </a:lnTo>
                <a:lnTo>
                  <a:pt x="22373" y="8542"/>
                </a:lnTo>
                <a:lnTo>
                  <a:pt x="22355" y="8551"/>
                </a:lnTo>
                <a:lnTo>
                  <a:pt x="22346" y="8560"/>
                </a:lnTo>
                <a:lnTo>
                  <a:pt x="22346" y="8569"/>
                </a:lnTo>
                <a:lnTo>
                  <a:pt x="22328" y="8586"/>
                </a:lnTo>
                <a:lnTo>
                  <a:pt x="22320" y="8586"/>
                </a:lnTo>
                <a:lnTo>
                  <a:pt x="22320" y="8595"/>
                </a:lnTo>
                <a:lnTo>
                  <a:pt x="22311" y="8595"/>
                </a:lnTo>
                <a:lnTo>
                  <a:pt x="22302" y="8595"/>
                </a:lnTo>
                <a:lnTo>
                  <a:pt x="22284" y="8595"/>
                </a:lnTo>
                <a:lnTo>
                  <a:pt x="22275" y="8586"/>
                </a:lnTo>
                <a:lnTo>
                  <a:pt x="22267" y="8578"/>
                </a:lnTo>
                <a:lnTo>
                  <a:pt x="22267" y="8569"/>
                </a:lnTo>
                <a:lnTo>
                  <a:pt x="22267" y="8560"/>
                </a:lnTo>
                <a:lnTo>
                  <a:pt x="22267" y="8569"/>
                </a:lnTo>
                <a:lnTo>
                  <a:pt x="22258" y="8569"/>
                </a:lnTo>
                <a:lnTo>
                  <a:pt x="22258" y="8551"/>
                </a:lnTo>
                <a:lnTo>
                  <a:pt x="22258" y="8542"/>
                </a:lnTo>
                <a:lnTo>
                  <a:pt x="22249" y="8533"/>
                </a:lnTo>
                <a:lnTo>
                  <a:pt x="22240" y="8542"/>
                </a:lnTo>
                <a:lnTo>
                  <a:pt x="22240" y="8551"/>
                </a:lnTo>
                <a:lnTo>
                  <a:pt x="22240" y="8560"/>
                </a:lnTo>
                <a:lnTo>
                  <a:pt x="22231" y="8542"/>
                </a:lnTo>
                <a:lnTo>
                  <a:pt x="22223" y="8516"/>
                </a:lnTo>
                <a:lnTo>
                  <a:pt x="22214" y="8507"/>
                </a:lnTo>
                <a:lnTo>
                  <a:pt x="22214" y="8498"/>
                </a:lnTo>
                <a:lnTo>
                  <a:pt x="22214" y="8489"/>
                </a:lnTo>
                <a:lnTo>
                  <a:pt x="22214" y="8480"/>
                </a:lnTo>
                <a:lnTo>
                  <a:pt x="22214" y="8472"/>
                </a:lnTo>
                <a:lnTo>
                  <a:pt x="22223" y="8463"/>
                </a:lnTo>
                <a:lnTo>
                  <a:pt x="22223" y="8454"/>
                </a:lnTo>
                <a:lnTo>
                  <a:pt x="22223" y="8445"/>
                </a:lnTo>
                <a:lnTo>
                  <a:pt x="22223" y="8436"/>
                </a:lnTo>
                <a:lnTo>
                  <a:pt x="22214" y="8427"/>
                </a:lnTo>
                <a:lnTo>
                  <a:pt x="22214" y="8419"/>
                </a:lnTo>
                <a:lnTo>
                  <a:pt x="22214" y="8410"/>
                </a:lnTo>
                <a:lnTo>
                  <a:pt x="22205" y="8410"/>
                </a:lnTo>
                <a:lnTo>
                  <a:pt x="22196" y="8401"/>
                </a:lnTo>
                <a:lnTo>
                  <a:pt x="22187" y="8401"/>
                </a:lnTo>
                <a:lnTo>
                  <a:pt x="22170" y="8401"/>
                </a:lnTo>
                <a:lnTo>
                  <a:pt x="22152" y="8401"/>
                </a:lnTo>
                <a:lnTo>
                  <a:pt x="22143" y="8392"/>
                </a:lnTo>
                <a:lnTo>
                  <a:pt x="22126" y="8383"/>
                </a:lnTo>
                <a:lnTo>
                  <a:pt x="22108" y="8375"/>
                </a:lnTo>
                <a:lnTo>
                  <a:pt x="22099" y="8375"/>
                </a:lnTo>
                <a:lnTo>
                  <a:pt x="22090" y="8375"/>
                </a:lnTo>
                <a:lnTo>
                  <a:pt x="22073" y="8383"/>
                </a:lnTo>
                <a:lnTo>
                  <a:pt x="22064" y="8383"/>
                </a:lnTo>
                <a:lnTo>
                  <a:pt x="22064" y="8392"/>
                </a:lnTo>
                <a:lnTo>
                  <a:pt x="22055" y="8392"/>
                </a:lnTo>
                <a:lnTo>
                  <a:pt x="22055" y="8401"/>
                </a:lnTo>
                <a:lnTo>
                  <a:pt x="22046" y="8401"/>
                </a:lnTo>
                <a:lnTo>
                  <a:pt x="22020" y="8410"/>
                </a:lnTo>
                <a:lnTo>
                  <a:pt x="22011" y="8410"/>
                </a:lnTo>
                <a:lnTo>
                  <a:pt x="22002" y="8410"/>
                </a:lnTo>
                <a:lnTo>
                  <a:pt x="22002" y="8419"/>
                </a:lnTo>
                <a:lnTo>
                  <a:pt x="22002" y="8427"/>
                </a:lnTo>
                <a:lnTo>
                  <a:pt x="22002" y="8436"/>
                </a:lnTo>
                <a:lnTo>
                  <a:pt x="21993" y="8445"/>
                </a:lnTo>
                <a:lnTo>
                  <a:pt x="21984" y="8454"/>
                </a:lnTo>
                <a:lnTo>
                  <a:pt x="21993" y="8454"/>
                </a:lnTo>
                <a:lnTo>
                  <a:pt x="22002" y="8454"/>
                </a:lnTo>
                <a:lnTo>
                  <a:pt x="22011" y="8454"/>
                </a:lnTo>
                <a:lnTo>
                  <a:pt x="22037" y="8463"/>
                </a:lnTo>
                <a:lnTo>
                  <a:pt x="22046" y="8463"/>
                </a:lnTo>
                <a:lnTo>
                  <a:pt x="22055" y="8463"/>
                </a:lnTo>
                <a:lnTo>
                  <a:pt x="22055" y="8480"/>
                </a:lnTo>
                <a:lnTo>
                  <a:pt x="22064" y="8489"/>
                </a:lnTo>
                <a:lnTo>
                  <a:pt x="22064" y="8498"/>
                </a:lnTo>
                <a:lnTo>
                  <a:pt x="22073" y="8507"/>
                </a:lnTo>
                <a:lnTo>
                  <a:pt x="22081" y="8516"/>
                </a:lnTo>
                <a:lnTo>
                  <a:pt x="22090" y="8516"/>
                </a:lnTo>
                <a:lnTo>
                  <a:pt x="22099" y="8516"/>
                </a:lnTo>
                <a:lnTo>
                  <a:pt x="22108" y="8516"/>
                </a:lnTo>
                <a:lnTo>
                  <a:pt x="22126" y="8516"/>
                </a:lnTo>
                <a:lnTo>
                  <a:pt x="22134" y="8516"/>
                </a:lnTo>
                <a:lnTo>
                  <a:pt x="22152" y="8516"/>
                </a:lnTo>
                <a:lnTo>
                  <a:pt x="22161" y="8516"/>
                </a:lnTo>
                <a:lnTo>
                  <a:pt x="22170" y="8516"/>
                </a:lnTo>
                <a:lnTo>
                  <a:pt x="22187" y="8507"/>
                </a:lnTo>
                <a:lnTo>
                  <a:pt x="22205" y="8507"/>
                </a:lnTo>
                <a:lnTo>
                  <a:pt x="22196" y="8507"/>
                </a:lnTo>
                <a:lnTo>
                  <a:pt x="22196" y="8516"/>
                </a:lnTo>
                <a:lnTo>
                  <a:pt x="22196" y="8525"/>
                </a:lnTo>
                <a:lnTo>
                  <a:pt x="22187" y="8533"/>
                </a:lnTo>
                <a:lnTo>
                  <a:pt x="22187" y="8542"/>
                </a:lnTo>
                <a:lnTo>
                  <a:pt x="22178" y="8542"/>
                </a:lnTo>
                <a:lnTo>
                  <a:pt x="22178" y="8533"/>
                </a:lnTo>
                <a:lnTo>
                  <a:pt x="22170" y="8533"/>
                </a:lnTo>
                <a:lnTo>
                  <a:pt x="22161" y="8533"/>
                </a:lnTo>
                <a:lnTo>
                  <a:pt x="22152" y="8533"/>
                </a:lnTo>
                <a:lnTo>
                  <a:pt x="22143" y="8533"/>
                </a:lnTo>
                <a:lnTo>
                  <a:pt x="22134" y="8533"/>
                </a:lnTo>
                <a:lnTo>
                  <a:pt x="22126" y="8542"/>
                </a:lnTo>
                <a:lnTo>
                  <a:pt x="22117" y="8551"/>
                </a:lnTo>
                <a:lnTo>
                  <a:pt x="22108" y="8551"/>
                </a:lnTo>
                <a:lnTo>
                  <a:pt x="22099" y="8551"/>
                </a:lnTo>
                <a:lnTo>
                  <a:pt x="22081" y="8551"/>
                </a:lnTo>
                <a:lnTo>
                  <a:pt x="22064" y="8551"/>
                </a:lnTo>
                <a:lnTo>
                  <a:pt x="22055" y="8551"/>
                </a:lnTo>
                <a:lnTo>
                  <a:pt x="22064" y="8560"/>
                </a:lnTo>
                <a:lnTo>
                  <a:pt x="22064" y="8569"/>
                </a:lnTo>
                <a:lnTo>
                  <a:pt x="22081" y="8569"/>
                </a:lnTo>
                <a:lnTo>
                  <a:pt x="22099" y="8578"/>
                </a:lnTo>
                <a:lnTo>
                  <a:pt x="22117" y="8595"/>
                </a:lnTo>
                <a:lnTo>
                  <a:pt x="22117" y="8604"/>
                </a:lnTo>
                <a:lnTo>
                  <a:pt x="22126" y="8613"/>
                </a:lnTo>
                <a:lnTo>
                  <a:pt x="22117" y="8622"/>
                </a:lnTo>
                <a:lnTo>
                  <a:pt x="22117" y="8630"/>
                </a:lnTo>
                <a:lnTo>
                  <a:pt x="22126" y="8639"/>
                </a:lnTo>
                <a:lnTo>
                  <a:pt x="22126" y="8648"/>
                </a:lnTo>
                <a:lnTo>
                  <a:pt x="22134" y="8648"/>
                </a:lnTo>
                <a:lnTo>
                  <a:pt x="22143" y="8648"/>
                </a:lnTo>
                <a:lnTo>
                  <a:pt x="22152" y="8648"/>
                </a:lnTo>
                <a:lnTo>
                  <a:pt x="22161" y="8639"/>
                </a:lnTo>
                <a:lnTo>
                  <a:pt x="22161" y="8630"/>
                </a:lnTo>
                <a:lnTo>
                  <a:pt x="22161" y="8622"/>
                </a:lnTo>
                <a:lnTo>
                  <a:pt x="22170" y="8613"/>
                </a:lnTo>
                <a:lnTo>
                  <a:pt x="22170" y="8604"/>
                </a:lnTo>
                <a:lnTo>
                  <a:pt x="22178" y="8604"/>
                </a:lnTo>
                <a:lnTo>
                  <a:pt x="22178" y="8595"/>
                </a:lnTo>
                <a:lnTo>
                  <a:pt x="22178" y="8586"/>
                </a:lnTo>
                <a:lnTo>
                  <a:pt x="22187" y="8578"/>
                </a:lnTo>
                <a:lnTo>
                  <a:pt x="22196" y="8578"/>
                </a:lnTo>
                <a:lnTo>
                  <a:pt x="22187" y="8578"/>
                </a:lnTo>
                <a:lnTo>
                  <a:pt x="22187" y="8586"/>
                </a:lnTo>
                <a:lnTo>
                  <a:pt x="22187" y="8595"/>
                </a:lnTo>
                <a:lnTo>
                  <a:pt x="22187" y="8604"/>
                </a:lnTo>
                <a:lnTo>
                  <a:pt x="22187" y="8613"/>
                </a:lnTo>
                <a:lnTo>
                  <a:pt x="22196" y="8622"/>
                </a:lnTo>
                <a:lnTo>
                  <a:pt x="22205" y="8630"/>
                </a:lnTo>
                <a:lnTo>
                  <a:pt x="22214" y="8630"/>
                </a:lnTo>
                <a:lnTo>
                  <a:pt x="22223" y="8630"/>
                </a:lnTo>
                <a:lnTo>
                  <a:pt x="22223" y="8639"/>
                </a:lnTo>
                <a:lnTo>
                  <a:pt x="22240" y="8639"/>
                </a:lnTo>
                <a:lnTo>
                  <a:pt x="22249" y="8639"/>
                </a:lnTo>
                <a:lnTo>
                  <a:pt x="22258" y="8639"/>
                </a:lnTo>
                <a:lnTo>
                  <a:pt x="22267" y="8639"/>
                </a:lnTo>
                <a:lnTo>
                  <a:pt x="22275" y="8639"/>
                </a:lnTo>
                <a:lnTo>
                  <a:pt x="22258" y="8639"/>
                </a:lnTo>
                <a:lnTo>
                  <a:pt x="22258" y="8648"/>
                </a:lnTo>
                <a:lnTo>
                  <a:pt x="22267" y="8657"/>
                </a:lnTo>
                <a:lnTo>
                  <a:pt x="22293" y="8675"/>
                </a:lnTo>
                <a:lnTo>
                  <a:pt x="22302" y="8675"/>
                </a:lnTo>
                <a:lnTo>
                  <a:pt x="22311" y="8675"/>
                </a:lnTo>
                <a:lnTo>
                  <a:pt x="22337" y="8675"/>
                </a:lnTo>
                <a:lnTo>
                  <a:pt x="22355" y="8683"/>
                </a:lnTo>
                <a:lnTo>
                  <a:pt x="22364" y="8683"/>
                </a:lnTo>
                <a:lnTo>
                  <a:pt x="22373" y="8692"/>
                </a:lnTo>
                <a:lnTo>
                  <a:pt x="22381" y="8692"/>
                </a:lnTo>
                <a:lnTo>
                  <a:pt x="22399" y="8701"/>
                </a:lnTo>
                <a:lnTo>
                  <a:pt x="22417" y="8710"/>
                </a:lnTo>
                <a:lnTo>
                  <a:pt x="22425" y="8710"/>
                </a:lnTo>
                <a:lnTo>
                  <a:pt x="22434" y="8710"/>
                </a:lnTo>
                <a:lnTo>
                  <a:pt x="22443" y="8719"/>
                </a:lnTo>
                <a:lnTo>
                  <a:pt x="22452" y="8710"/>
                </a:lnTo>
                <a:lnTo>
                  <a:pt x="22452" y="8719"/>
                </a:lnTo>
                <a:lnTo>
                  <a:pt x="22487" y="8736"/>
                </a:lnTo>
                <a:lnTo>
                  <a:pt x="22487" y="8745"/>
                </a:lnTo>
                <a:lnTo>
                  <a:pt x="22496" y="8745"/>
                </a:lnTo>
                <a:lnTo>
                  <a:pt x="22505" y="8754"/>
                </a:lnTo>
                <a:lnTo>
                  <a:pt x="22505" y="8763"/>
                </a:lnTo>
                <a:lnTo>
                  <a:pt x="22505" y="8772"/>
                </a:lnTo>
                <a:lnTo>
                  <a:pt x="22514" y="8772"/>
                </a:lnTo>
                <a:lnTo>
                  <a:pt x="22523" y="8763"/>
                </a:lnTo>
                <a:lnTo>
                  <a:pt x="22523" y="8772"/>
                </a:lnTo>
                <a:lnTo>
                  <a:pt x="22514" y="8772"/>
                </a:lnTo>
                <a:lnTo>
                  <a:pt x="22523" y="8781"/>
                </a:lnTo>
                <a:lnTo>
                  <a:pt x="22531" y="8781"/>
                </a:lnTo>
                <a:lnTo>
                  <a:pt x="22523" y="8781"/>
                </a:lnTo>
                <a:lnTo>
                  <a:pt x="22523" y="8789"/>
                </a:lnTo>
                <a:lnTo>
                  <a:pt x="22531" y="8798"/>
                </a:lnTo>
                <a:lnTo>
                  <a:pt x="22531" y="8816"/>
                </a:lnTo>
                <a:lnTo>
                  <a:pt x="22540" y="8825"/>
                </a:lnTo>
                <a:lnTo>
                  <a:pt x="22549" y="8833"/>
                </a:lnTo>
                <a:lnTo>
                  <a:pt x="22558" y="8842"/>
                </a:lnTo>
                <a:lnTo>
                  <a:pt x="22558" y="8851"/>
                </a:lnTo>
                <a:lnTo>
                  <a:pt x="22567" y="8851"/>
                </a:lnTo>
                <a:lnTo>
                  <a:pt x="22549" y="8851"/>
                </a:lnTo>
                <a:lnTo>
                  <a:pt x="22549" y="8860"/>
                </a:lnTo>
                <a:lnTo>
                  <a:pt x="22558" y="8869"/>
                </a:lnTo>
                <a:lnTo>
                  <a:pt x="22567" y="8878"/>
                </a:lnTo>
                <a:lnTo>
                  <a:pt x="22575" y="8878"/>
                </a:lnTo>
                <a:lnTo>
                  <a:pt x="22584" y="8878"/>
                </a:lnTo>
                <a:lnTo>
                  <a:pt x="22575" y="8878"/>
                </a:lnTo>
                <a:lnTo>
                  <a:pt x="22567" y="8878"/>
                </a:lnTo>
                <a:lnTo>
                  <a:pt x="22558" y="8878"/>
                </a:lnTo>
                <a:lnTo>
                  <a:pt x="22558" y="8886"/>
                </a:lnTo>
                <a:lnTo>
                  <a:pt x="22567" y="8886"/>
                </a:lnTo>
                <a:lnTo>
                  <a:pt x="22567" y="8895"/>
                </a:lnTo>
                <a:lnTo>
                  <a:pt x="22575" y="8904"/>
                </a:lnTo>
                <a:lnTo>
                  <a:pt x="22584" y="8904"/>
                </a:lnTo>
                <a:lnTo>
                  <a:pt x="22584" y="8913"/>
                </a:lnTo>
                <a:lnTo>
                  <a:pt x="22575" y="8913"/>
                </a:lnTo>
                <a:lnTo>
                  <a:pt x="22575" y="8922"/>
                </a:lnTo>
                <a:lnTo>
                  <a:pt x="22567" y="8931"/>
                </a:lnTo>
                <a:lnTo>
                  <a:pt x="22567" y="8939"/>
                </a:lnTo>
                <a:lnTo>
                  <a:pt x="22567" y="8948"/>
                </a:lnTo>
                <a:lnTo>
                  <a:pt x="22567" y="8957"/>
                </a:lnTo>
                <a:lnTo>
                  <a:pt x="22584" y="8948"/>
                </a:lnTo>
                <a:lnTo>
                  <a:pt x="22593" y="8939"/>
                </a:lnTo>
                <a:lnTo>
                  <a:pt x="22593" y="8948"/>
                </a:lnTo>
                <a:lnTo>
                  <a:pt x="22602" y="8948"/>
                </a:lnTo>
                <a:lnTo>
                  <a:pt x="22611" y="8948"/>
                </a:lnTo>
                <a:lnTo>
                  <a:pt x="22620" y="8948"/>
                </a:lnTo>
                <a:lnTo>
                  <a:pt x="22628" y="8948"/>
                </a:lnTo>
                <a:lnTo>
                  <a:pt x="22646" y="8948"/>
                </a:lnTo>
                <a:lnTo>
                  <a:pt x="22655" y="8939"/>
                </a:lnTo>
                <a:lnTo>
                  <a:pt x="22655" y="8931"/>
                </a:lnTo>
                <a:lnTo>
                  <a:pt x="22655" y="8939"/>
                </a:lnTo>
                <a:lnTo>
                  <a:pt x="22646" y="8948"/>
                </a:lnTo>
                <a:lnTo>
                  <a:pt x="22655" y="8957"/>
                </a:lnTo>
                <a:lnTo>
                  <a:pt x="22681" y="8984"/>
                </a:lnTo>
                <a:lnTo>
                  <a:pt x="22690" y="8992"/>
                </a:lnTo>
                <a:lnTo>
                  <a:pt x="22699" y="9001"/>
                </a:lnTo>
                <a:lnTo>
                  <a:pt x="22708" y="9010"/>
                </a:lnTo>
                <a:lnTo>
                  <a:pt x="22717" y="9019"/>
                </a:lnTo>
                <a:lnTo>
                  <a:pt x="22734" y="9028"/>
                </a:lnTo>
                <a:lnTo>
                  <a:pt x="22743" y="9019"/>
                </a:lnTo>
                <a:lnTo>
                  <a:pt x="22752" y="9019"/>
                </a:lnTo>
                <a:lnTo>
                  <a:pt x="22761" y="9028"/>
                </a:lnTo>
                <a:lnTo>
                  <a:pt x="22770" y="9028"/>
                </a:lnTo>
                <a:lnTo>
                  <a:pt x="22778" y="9028"/>
                </a:lnTo>
                <a:lnTo>
                  <a:pt x="22796" y="9028"/>
                </a:lnTo>
                <a:lnTo>
                  <a:pt x="22814" y="9019"/>
                </a:lnTo>
                <a:lnTo>
                  <a:pt x="22814" y="9028"/>
                </a:lnTo>
                <a:lnTo>
                  <a:pt x="22822" y="9028"/>
                </a:lnTo>
                <a:lnTo>
                  <a:pt x="22831" y="9028"/>
                </a:lnTo>
                <a:lnTo>
                  <a:pt x="22831" y="9036"/>
                </a:lnTo>
                <a:lnTo>
                  <a:pt x="22840" y="9036"/>
                </a:lnTo>
                <a:lnTo>
                  <a:pt x="22858" y="9028"/>
                </a:lnTo>
                <a:lnTo>
                  <a:pt x="22875" y="9019"/>
                </a:lnTo>
                <a:lnTo>
                  <a:pt x="22884" y="9010"/>
                </a:lnTo>
                <a:lnTo>
                  <a:pt x="22893" y="9010"/>
                </a:lnTo>
                <a:lnTo>
                  <a:pt x="22893" y="9001"/>
                </a:lnTo>
                <a:lnTo>
                  <a:pt x="22902" y="8992"/>
                </a:lnTo>
                <a:lnTo>
                  <a:pt x="22893" y="8992"/>
                </a:lnTo>
                <a:lnTo>
                  <a:pt x="22893" y="8984"/>
                </a:lnTo>
                <a:lnTo>
                  <a:pt x="22884" y="8975"/>
                </a:lnTo>
                <a:lnTo>
                  <a:pt x="22875" y="8975"/>
                </a:lnTo>
                <a:lnTo>
                  <a:pt x="22867" y="8966"/>
                </a:lnTo>
                <a:lnTo>
                  <a:pt x="22858" y="8966"/>
                </a:lnTo>
                <a:lnTo>
                  <a:pt x="22840" y="8966"/>
                </a:lnTo>
                <a:lnTo>
                  <a:pt x="22831" y="8966"/>
                </a:lnTo>
                <a:lnTo>
                  <a:pt x="22822" y="8957"/>
                </a:lnTo>
                <a:lnTo>
                  <a:pt x="22822" y="8948"/>
                </a:lnTo>
                <a:lnTo>
                  <a:pt x="22814" y="8948"/>
                </a:lnTo>
                <a:lnTo>
                  <a:pt x="22822" y="8948"/>
                </a:lnTo>
                <a:lnTo>
                  <a:pt x="22822" y="8957"/>
                </a:lnTo>
                <a:lnTo>
                  <a:pt x="22831" y="8957"/>
                </a:lnTo>
                <a:lnTo>
                  <a:pt x="22840" y="8957"/>
                </a:lnTo>
                <a:lnTo>
                  <a:pt x="22849" y="8957"/>
                </a:lnTo>
                <a:lnTo>
                  <a:pt x="22858" y="8957"/>
                </a:lnTo>
                <a:lnTo>
                  <a:pt x="22875" y="8957"/>
                </a:lnTo>
                <a:lnTo>
                  <a:pt x="22893" y="8957"/>
                </a:lnTo>
                <a:lnTo>
                  <a:pt x="22902" y="8957"/>
                </a:lnTo>
                <a:lnTo>
                  <a:pt x="22911" y="8948"/>
                </a:lnTo>
                <a:lnTo>
                  <a:pt x="22911" y="8939"/>
                </a:lnTo>
                <a:lnTo>
                  <a:pt x="22920" y="8939"/>
                </a:lnTo>
                <a:lnTo>
                  <a:pt x="22928" y="8939"/>
                </a:lnTo>
                <a:lnTo>
                  <a:pt x="22937" y="8939"/>
                </a:lnTo>
                <a:lnTo>
                  <a:pt x="22928" y="8931"/>
                </a:lnTo>
                <a:lnTo>
                  <a:pt x="22937" y="8931"/>
                </a:lnTo>
                <a:lnTo>
                  <a:pt x="22920" y="8904"/>
                </a:lnTo>
                <a:lnTo>
                  <a:pt x="22920" y="8895"/>
                </a:lnTo>
                <a:lnTo>
                  <a:pt x="22920" y="8904"/>
                </a:lnTo>
                <a:lnTo>
                  <a:pt x="22928" y="8904"/>
                </a:lnTo>
                <a:lnTo>
                  <a:pt x="22928" y="8913"/>
                </a:lnTo>
                <a:lnTo>
                  <a:pt x="22937" y="8913"/>
                </a:lnTo>
                <a:lnTo>
                  <a:pt x="22955" y="8922"/>
                </a:lnTo>
                <a:lnTo>
                  <a:pt x="22964" y="8913"/>
                </a:lnTo>
                <a:lnTo>
                  <a:pt x="22972" y="8913"/>
                </a:lnTo>
                <a:lnTo>
                  <a:pt x="22972" y="8904"/>
                </a:lnTo>
                <a:lnTo>
                  <a:pt x="22981" y="8904"/>
                </a:lnTo>
                <a:lnTo>
                  <a:pt x="22990" y="8904"/>
                </a:lnTo>
                <a:lnTo>
                  <a:pt x="22990" y="8913"/>
                </a:lnTo>
                <a:lnTo>
                  <a:pt x="22999" y="8913"/>
                </a:lnTo>
                <a:lnTo>
                  <a:pt x="23008" y="8913"/>
                </a:lnTo>
                <a:lnTo>
                  <a:pt x="23008" y="8922"/>
                </a:lnTo>
                <a:lnTo>
                  <a:pt x="23017" y="8922"/>
                </a:lnTo>
                <a:lnTo>
                  <a:pt x="23025" y="8922"/>
                </a:lnTo>
                <a:lnTo>
                  <a:pt x="23034" y="8922"/>
                </a:lnTo>
                <a:lnTo>
                  <a:pt x="23034" y="8931"/>
                </a:lnTo>
                <a:lnTo>
                  <a:pt x="23052" y="8931"/>
                </a:lnTo>
                <a:lnTo>
                  <a:pt x="23061" y="8931"/>
                </a:lnTo>
                <a:lnTo>
                  <a:pt x="23069" y="8931"/>
                </a:lnTo>
                <a:lnTo>
                  <a:pt x="23078" y="8939"/>
                </a:lnTo>
                <a:lnTo>
                  <a:pt x="23096" y="8939"/>
                </a:lnTo>
                <a:lnTo>
                  <a:pt x="23096" y="8948"/>
                </a:lnTo>
                <a:lnTo>
                  <a:pt x="23105" y="8957"/>
                </a:lnTo>
                <a:lnTo>
                  <a:pt x="23105" y="8966"/>
                </a:lnTo>
                <a:lnTo>
                  <a:pt x="23114" y="8975"/>
                </a:lnTo>
                <a:lnTo>
                  <a:pt x="23122" y="8984"/>
                </a:lnTo>
                <a:lnTo>
                  <a:pt x="23131" y="8992"/>
                </a:lnTo>
                <a:lnTo>
                  <a:pt x="23131" y="9010"/>
                </a:lnTo>
                <a:lnTo>
                  <a:pt x="23140" y="9010"/>
                </a:lnTo>
                <a:lnTo>
                  <a:pt x="23149" y="9019"/>
                </a:lnTo>
                <a:lnTo>
                  <a:pt x="23158" y="9019"/>
                </a:lnTo>
                <a:lnTo>
                  <a:pt x="23158" y="9028"/>
                </a:lnTo>
                <a:lnTo>
                  <a:pt x="23167" y="9036"/>
                </a:lnTo>
                <a:lnTo>
                  <a:pt x="23167" y="9045"/>
                </a:lnTo>
                <a:lnTo>
                  <a:pt x="23184" y="9054"/>
                </a:lnTo>
                <a:lnTo>
                  <a:pt x="23193" y="9063"/>
                </a:lnTo>
                <a:lnTo>
                  <a:pt x="23202" y="9072"/>
                </a:lnTo>
                <a:lnTo>
                  <a:pt x="23202" y="9081"/>
                </a:lnTo>
                <a:lnTo>
                  <a:pt x="23211" y="9081"/>
                </a:lnTo>
                <a:lnTo>
                  <a:pt x="23211" y="9089"/>
                </a:lnTo>
                <a:lnTo>
                  <a:pt x="23219" y="9089"/>
                </a:lnTo>
                <a:lnTo>
                  <a:pt x="23228" y="9089"/>
                </a:lnTo>
                <a:lnTo>
                  <a:pt x="23237" y="9089"/>
                </a:lnTo>
                <a:lnTo>
                  <a:pt x="23246" y="9089"/>
                </a:lnTo>
                <a:lnTo>
                  <a:pt x="23255" y="9089"/>
                </a:lnTo>
                <a:lnTo>
                  <a:pt x="23264" y="9098"/>
                </a:lnTo>
                <a:lnTo>
                  <a:pt x="23281" y="9098"/>
                </a:lnTo>
                <a:lnTo>
                  <a:pt x="23290" y="9098"/>
                </a:lnTo>
                <a:lnTo>
                  <a:pt x="23299" y="9098"/>
                </a:lnTo>
                <a:lnTo>
                  <a:pt x="23308" y="9107"/>
                </a:lnTo>
                <a:lnTo>
                  <a:pt x="23334" y="9107"/>
                </a:lnTo>
                <a:lnTo>
                  <a:pt x="23352" y="9107"/>
                </a:lnTo>
                <a:lnTo>
                  <a:pt x="23361" y="9107"/>
                </a:lnTo>
                <a:lnTo>
                  <a:pt x="23369" y="9107"/>
                </a:lnTo>
                <a:lnTo>
                  <a:pt x="23369" y="9116"/>
                </a:lnTo>
                <a:lnTo>
                  <a:pt x="23378" y="9116"/>
                </a:lnTo>
                <a:lnTo>
                  <a:pt x="23378" y="9125"/>
                </a:lnTo>
                <a:lnTo>
                  <a:pt x="23387" y="9125"/>
                </a:lnTo>
                <a:lnTo>
                  <a:pt x="23396" y="9134"/>
                </a:lnTo>
                <a:lnTo>
                  <a:pt x="23405" y="9134"/>
                </a:lnTo>
                <a:lnTo>
                  <a:pt x="23414" y="9134"/>
                </a:lnTo>
                <a:lnTo>
                  <a:pt x="23422" y="9134"/>
                </a:lnTo>
                <a:lnTo>
                  <a:pt x="23431" y="9125"/>
                </a:lnTo>
                <a:lnTo>
                  <a:pt x="23431" y="9116"/>
                </a:lnTo>
                <a:lnTo>
                  <a:pt x="23422" y="9116"/>
                </a:lnTo>
                <a:lnTo>
                  <a:pt x="23414" y="9107"/>
                </a:lnTo>
                <a:close/>
                <a:moveTo>
                  <a:pt x="22549" y="8966"/>
                </a:moveTo>
                <a:lnTo>
                  <a:pt x="22567" y="8966"/>
                </a:lnTo>
                <a:lnTo>
                  <a:pt x="22558" y="8948"/>
                </a:lnTo>
                <a:lnTo>
                  <a:pt x="22549" y="8948"/>
                </a:lnTo>
                <a:lnTo>
                  <a:pt x="22549" y="8957"/>
                </a:lnTo>
                <a:lnTo>
                  <a:pt x="22540" y="8957"/>
                </a:lnTo>
                <a:close/>
                <a:moveTo>
                  <a:pt x="22390" y="9495"/>
                </a:moveTo>
                <a:lnTo>
                  <a:pt x="22390" y="9504"/>
                </a:lnTo>
                <a:lnTo>
                  <a:pt x="22399" y="9504"/>
                </a:lnTo>
                <a:lnTo>
                  <a:pt x="22399" y="9495"/>
                </a:lnTo>
                <a:close/>
                <a:moveTo>
                  <a:pt x="22425" y="9398"/>
                </a:moveTo>
                <a:lnTo>
                  <a:pt x="22417" y="9398"/>
                </a:lnTo>
                <a:lnTo>
                  <a:pt x="22408" y="9389"/>
                </a:lnTo>
                <a:lnTo>
                  <a:pt x="22408" y="9381"/>
                </a:lnTo>
                <a:lnTo>
                  <a:pt x="22417" y="9372"/>
                </a:lnTo>
                <a:lnTo>
                  <a:pt x="22417" y="9363"/>
                </a:lnTo>
                <a:lnTo>
                  <a:pt x="22417" y="9372"/>
                </a:lnTo>
                <a:lnTo>
                  <a:pt x="22408" y="9372"/>
                </a:lnTo>
                <a:lnTo>
                  <a:pt x="22408" y="9363"/>
                </a:lnTo>
                <a:lnTo>
                  <a:pt x="22408" y="9354"/>
                </a:lnTo>
                <a:lnTo>
                  <a:pt x="22399" y="9354"/>
                </a:lnTo>
                <a:lnTo>
                  <a:pt x="22399" y="9363"/>
                </a:lnTo>
                <a:lnTo>
                  <a:pt x="22390" y="9363"/>
                </a:lnTo>
                <a:lnTo>
                  <a:pt x="22381" y="9372"/>
                </a:lnTo>
                <a:lnTo>
                  <a:pt x="22381" y="9381"/>
                </a:lnTo>
                <a:lnTo>
                  <a:pt x="22381" y="9389"/>
                </a:lnTo>
                <a:lnTo>
                  <a:pt x="22381" y="9398"/>
                </a:lnTo>
                <a:lnTo>
                  <a:pt x="22390" y="9398"/>
                </a:lnTo>
                <a:lnTo>
                  <a:pt x="22399" y="9398"/>
                </a:lnTo>
                <a:lnTo>
                  <a:pt x="22408" y="9398"/>
                </a:lnTo>
                <a:lnTo>
                  <a:pt x="22417" y="9398"/>
                </a:lnTo>
                <a:close/>
                <a:moveTo>
                  <a:pt x="22417" y="9504"/>
                </a:moveTo>
                <a:lnTo>
                  <a:pt x="22417" y="9495"/>
                </a:lnTo>
                <a:close/>
                <a:moveTo>
                  <a:pt x="22822" y="9098"/>
                </a:moveTo>
                <a:lnTo>
                  <a:pt x="22814" y="9098"/>
                </a:lnTo>
                <a:lnTo>
                  <a:pt x="22814" y="9107"/>
                </a:lnTo>
                <a:close/>
                <a:moveTo>
                  <a:pt x="22805" y="9098"/>
                </a:moveTo>
                <a:lnTo>
                  <a:pt x="22814" y="9089"/>
                </a:lnTo>
                <a:lnTo>
                  <a:pt x="22805" y="9089"/>
                </a:lnTo>
                <a:close/>
                <a:moveTo>
                  <a:pt x="22611" y="9610"/>
                </a:moveTo>
                <a:lnTo>
                  <a:pt x="22602" y="9610"/>
                </a:lnTo>
                <a:lnTo>
                  <a:pt x="22602" y="9619"/>
                </a:lnTo>
                <a:lnTo>
                  <a:pt x="22611" y="9610"/>
                </a:lnTo>
                <a:lnTo>
                  <a:pt x="22620" y="9610"/>
                </a:lnTo>
                <a:lnTo>
                  <a:pt x="22611" y="9601"/>
                </a:lnTo>
                <a:close/>
                <a:moveTo>
                  <a:pt x="22620" y="9557"/>
                </a:moveTo>
                <a:lnTo>
                  <a:pt x="22611" y="9566"/>
                </a:lnTo>
                <a:lnTo>
                  <a:pt x="22593" y="9566"/>
                </a:lnTo>
                <a:lnTo>
                  <a:pt x="22584" y="9575"/>
                </a:lnTo>
                <a:lnTo>
                  <a:pt x="22584" y="9584"/>
                </a:lnTo>
                <a:lnTo>
                  <a:pt x="22593" y="9584"/>
                </a:lnTo>
                <a:lnTo>
                  <a:pt x="22602" y="9584"/>
                </a:lnTo>
                <a:lnTo>
                  <a:pt x="22602" y="9575"/>
                </a:lnTo>
                <a:lnTo>
                  <a:pt x="22602" y="9584"/>
                </a:lnTo>
                <a:lnTo>
                  <a:pt x="22611" y="9575"/>
                </a:lnTo>
                <a:lnTo>
                  <a:pt x="22620" y="9566"/>
                </a:lnTo>
                <a:lnTo>
                  <a:pt x="22628" y="9566"/>
                </a:lnTo>
                <a:close/>
                <a:moveTo>
                  <a:pt x="22567" y="8931"/>
                </a:moveTo>
                <a:lnTo>
                  <a:pt x="22575" y="8913"/>
                </a:lnTo>
                <a:lnTo>
                  <a:pt x="22575" y="8904"/>
                </a:lnTo>
                <a:lnTo>
                  <a:pt x="22567" y="8904"/>
                </a:lnTo>
                <a:lnTo>
                  <a:pt x="22558" y="8895"/>
                </a:lnTo>
                <a:lnTo>
                  <a:pt x="22540" y="8895"/>
                </a:lnTo>
                <a:lnTo>
                  <a:pt x="22523" y="8895"/>
                </a:lnTo>
                <a:lnTo>
                  <a:pt x="22514" y="8904"/>
                </a:lnTo>
                <a:lnTo>
                  <a:pt x="22505" y="8904"/>
                </a:lnTo>
                <a:lnTo>
                  <a:pt x="22505" y="8913"/>
                </a:lnTo>
                <a:lnTo>
                  <a:pt x="22487" y="8931"/>
                </a:lnTo>
                <a:lnTo>
                  <a:pt x="22478" y="8957"/>
                </a:lnTo>
                <a:lnTo>
                  <a:pt x="22478" y="8966"/>
                </a:lnTo>
                <a:lnTo>
                  <a:pt x="22496" y="8966"/>
                </a:lnTo>
                <a:lnTo>
                  <a:pt x="22523" y="8966"/>
                </a:lnTo>
                <a:lnTo>
                  <a:pt x="22540" y="8957"/>
                </a:lnTo>
                <a:lnTo>
                  <a:pt x="22549" y="8948"/>
                </a:lnTo>
                <a:lnTo>
                  <a:pt x="22558" y="8939"/>
                </a:lnTo>
                <a:close/>
                <a:moveTo>
                  <a:pt x="23440" y="8551"/>
                </a:moveTo>
                <a:lnTo>
                  <a:pt x="23449" y="8551"/>
                </a:lnTo>
                <a:lnTo>
                  <a:pt x="23458" y="8551"/>
                </a:lnTo>
                <a:lnTo>
                  <a:pt x="23458" y="8560"/>
                </a:lnTo>
                <a:lnTo>
                  <a:pt x="23484" y="8569"/>
                </a:lnTo>
                <a:lnTo>
                  <a:pt x="23493" y="8578"/>
                </a:lnTo>
                <a:lnTo>
                  <a:pt x="23502" y="8578"/>
                </a:lnTo>
                <a:lnTo>
                  <a:pt x="23519" y="8595"/>
                </a:lnTo>
                <a:lnTo>
                  <a:pt x="23519" y="8604"/>
                </a:lnTo>
                <a:lnTo>
                  <a:pt x="23528" y="8604"/>
                </a:lnTo>
                <a:lnTo>
                  <a:pt x="23537" y="8604"/>
                </a:lnTo>
                <a:lnTo>
                  <a:pt x="23546" y="8604"/>
                </a:lnTo>
                <a:lnTo>
                  <a:pt x="23555" y="8613"/>
                </a:lnTo>
                <a:lnTo>
                  <a:pt x="23555" y="8622"/>
                </a:lnTo>
                <a:lnTo>
                  <a:pt x="23572" y="8639"/>
                </a:lnTo>
                <a:lnTo>
                  <a:pt x="23581" y="8657"/>
                </a:lnTo>
                <a:lnTo>
                  <a:pt x="23581" y="8666"/>
                </a:lnTo>
                <a:lnTo>
                  <a:pt x="23581" y="8675"/>
                </a:lnTo>
                <a:lnTo>
                  <a:pt x="23581" y="8683"/>
                </a:lnTo>
                <a:lnTo>
                  <a:pt x="23581" y="8692"/>
                </a:lnTo>
                <a:lnTo>
                  <a:pt x="23590" y="8692"/>
                </a:lnTo>
                <a:lnTo>
                  <a:pt x="23590" y="8701"/>
                </a:lnTo>
                <a:lnTo>
                  <a:pt x="23599" y="8701"/>
                </a:lnTo>
                <a:lnTo>
                  <a:pt x="23608" y="8692"/>
                </a:lnTo>
                <a:lnTo>
                  <a:pt x="23608" y="8683"/>
                </a:lnTo>
                <a:lnTo>
                  <a:pt x="23608" y="8675"/>
                </a:lnTo>
                <a:lnTo>
                  <a:pt x="23616" y="8666"/>
                </a:lnTo>
                <a:lnTo>
                  <a:pt x="23608" y="8648"/>
                </a:lnTo>
                <a:lnTo>
                  <a:pt x="23555" y="8613"/>
                </a:lnTo>
                <a:lnTo>
                  <a:pt x="23546" y="8604"/>
                </a:lnTo>
                <a:lnTo>
                  <a:pt x="23537" y="8595"/>
                </a:lnTo>
                <a:lnTo>
                  <a:pt x="23528" y="8586"/>
                </a:lnTo>
                <a:lnTo>
                  <a:pt x="23519" y="8586"/>
                </a:lnTo>
                <a:lnTo>
                  <a:pt x="23511" y="8578"/>
                </a:lnTo>
                <a:lnTo>
                  <a:pt x="23502" y="8569"/>
                </a:lnTo>
                <a:lnTo>
                  <a:pt x="23493" y="8569"/>
                </a:lnTo>
                <a:lnTo>
                  <a:pt x="23484" y="8560"/>
                </a:lnTo>
                <a:lnTo>
                  <a:pt x="23475" y="8560"/>
                </a:lnTo>
                <a:lnTo>
                  <a:pt x="23467" y="8551"/>
                </a:lnTo>
                <a:lnTo>
                  <a:pt x="23458" y="8551"/>
                </a:lnTo>
                <a:lnTo>
                  <a:pt x="23440" y="8542"/>
                </a:lnTo>
                <a:lnTo>
                  <a:pt x="23449" y="8542"/>
                </a:lnTo>
                <a:close/>
                <a:moveTo>
                  <a:pt x="23352" y="8454"/>
                </a:moveTo>
                <a:lnTo>
                  <a:pt x="23352" y="8463"/>
                </a:lnTo>
                <a:lnTo>
                  <a:pt x="23361" y="8463"/>
                </a:lnTo>
                <a:lnTo>
                  <a:pt x="23369" y="8472"/>
                </a:lnTo>
                <a:lnTo>
                  <a:pt x="23369" y="8463"/>
                </a:lnTo>
                <a:lnTo>
                  <a:pt x="23361" y="8454"/>
                </a:lnTo>
                <a:close/>
                <a:moveTo>
                  <a:pt x="23325" y="8763"/>
                </a:moveTo>
                <a:lnTo>
                  <a:pt x="23317" y="8754"/>
                </a:lnTo>
                <a:lnTo>
                  <a:pt x="23308" y="8754"/>
                </a:lnTo>
                <a:lnTo>
                  <a:pt x="23290" y="8754"/>
                </a:lnTo>
                <a:lnTo>
                  <a:pt x="23281" y="8754"/>
                </a:lnTo>
                <a:lnTo>
                  <a:pt x="23264" y="8754"/>
                </a:lnTo>
                <a:lnTo>
                  <a:pt x="23264" y="8763"/>
                </a:lnTo>
                <a:lnTo>
                  <a:pt x="23264" y="8772"/>
                </a:lnTo>
                <a:lnTo>
                  <a:pt x="23272" y="8772"/>
                </a:lnTo>
                <a:lnTo>
                  <a:pt x="23281" y="8781"/>
                </a:lnTo>
                <a:lnTo>
                  <a:pt x="23290" y="8781"/>
                </a:lnTo>
                <a:lnTo>
                  <a:pt x="23299" y="8781"/>
                </a:lnTo>
                <a:lnTo>
                  <a:pt x="23317" y="8798"/>
                </a:lnTo>
                <a:lnTo>
                  <a:pt x="23334" y="8798"/>
                </a:lnTo>
                <a:lnTo>
                  <a:pt x="23343" y="8798"/>
                </a:lnTo>
                <a:lnTo>
                  <a:pt x="23352" y="8807"/>
                </a:lnTo>
                <a:lnTo>
                  <a:pt x="23361" y="8807"/>
                </a:lnTo>
                <a:lnTo>
                  <a:pt x="23361" y="8816"/>
                </a:lnTo>
                <a:lnTo>
                  <a:pt x="23369" y="8816"/>
                </a:lnTo>
                <a:lnTo>
                  <a:pt x="23396" y="8807"/>
                </a:lnTo>
                <a:lnTo>
                  <a:pt x="23414" y="8807"/>
                </a:lnTo>
                <a:lnTo>
                  <a:pt x="23422" y="8807"/>
                </a:lnTo>
                <a:lnTo>
                  <a:pt x="23431" y="8798"/>
                </a:lnTo>
                <a:lnTo>
                  <a:pt x="23440" y="8798"/>
                </a:lnTo>
                <a:lnTo>
                  <a:pt x="23449" y="8789"/>
                </a:lnTo>
                <a:lnTo>
                  <a:pt x="23458" y="8789"/>
                </a:lnTo>
                <a:lnTo>
                  <a:pt x="23467" y="8789"/>
                </a:lnTo>
                <a:lnTo>
                  <a:pt x="23475" y="8781"/>
                </a:lnTo>
                <a:lnTo>
                  <a:pt x="23484" y="8781"/>
                </a:lnTo>
                <a:lnTo>
                  <a:pt x="23484" y="8772"/>
                </a:lnTo>
                <a:lnTo>
                  <a:pt x="23493" y="8772"/>
                </a:lnTo>
                <a:lnTo>
                  <a:pt x="23493" y="8763"/>
                </a:lnTo>
                <a:lnTo>
                  <a:pt x="23493" y="8754"/>
                </a:lnTo>
                <a:lnTo>
                  <a:pt x="23511" y="8754"/>
                </a:lnTo>
                <a:lnTo>
                  <a:pt x="23519" y="8754"/>
                </a:lnTo>
                <a:lnTo>
                  <a:pt x="23528" y="8754"/>
                </a:lnTo>
                <a:lnTo>
                  <a:pt x="23537" y="8754"/>
                </a:lnTo>
                <a:lnTo>
                  <a:pt x="23537" y="8745"/>
                </a:lnTo>
                <a:lnTo>
                  <a:pt x="23537" y="8736"/>
                </a:lnTo>
                <a:lnTo>
                  <a:pt x="23528" y="8728"/>
                </a:lnTo>
                <a:lnTo>
                  <a:pt x="23528" y="8719"/>
                </a:lnTo>
                <a:lnTo>
                  <a:pt x="23546" y="8719"/>
                </a:lnTo>
                <a:lnTo>
                  <a:pt x="23546" y="8710"/>
                </a:lnTo>
                <a:lnTo>
                  <a:pt x="23555" y="8701"/>
                </a:lnTo>
                <a:lnTo>
                  <a:pt x="23564" y="8701"/>
                </a:lnTo>
                <a:lnTo>
                  <a:pt x="23564" y="8692"/>
                </a:lnTo>
                <a:lnTo>
                  <a:pt x="23555" y="8683"/>
                </a:lnTo>
                <a:lnTo>
                  <a:pt x="23564" y="8666"/>
                </a:lnTo>
                <a:lnTo>
                  <a:pt x="23555" y="8666"/>
                </a:lnTo>
                <a:lnTo>
                  <a:pt x="23546" y="8666"/>
                </a:lnTo>
                <a:lnTo>
                  <a:pt x="23537" y="8657"/>
                </a:lnTo>
                <a:lnTo>
                  <a:pt x="23528" y="8666"/>
                </a:lnTo>
                <a:lnTo>
                  <a:pt x="23519" y="8666"/>
                </a:lnTo>
                <a:lnTo>
                  <a:pt x="23519" y="8657"/>
                </a:lnTo>
                <a:lnTo>
                  <a:pt x="23511" y="8657"/>
                </a:lnTo>
                <a:lnTo>
                  <a:pt x="23502" y="8657"/>
                </a:lnTo>
                <a:lnTo>
                  <a:pt x="23502" y="8666"/>
                </a:lnTo>
                <a:lnTo>
                  <a:pt x="23493" y="8666"/>
                </a:lnTo>
                <a:lnTo>
                  <a:pt x="23502" y="8692"/>
                </a:lnTo>
                <a:lnTo>
                  <a:pt x="23511" y="8701"/>
                </a:lnTo>
                <a:lnTo>
                  <a:pt x="23502" y="8710"/>
                </a:lnTo>
                <a:lnTo>
                  <a:pt x="23493" y="8710"/>
                </a:lnTo>
                <a:lnTo>
                  <a:pt x="23484" y="8710"/>
                </a:lnTo>
                <a:lnTo>
                  <a:pt x="23467" y="8728"/>
                </a:lnTo>
                <a:lnTo>
                  <a:pt x="23458" y="8728"/>
                </a:lnTo>
                <a:lnTo>
                  <a:pt x="23458" y="8736"/>
                </a:lnTo>
                <a:lnTo>
                  <a:pt x="23458" y="8745"/>
                </a:lnTo>
                <a:lnTo>
                  <a:pt x="23449" y="8745"/>
                </a:lnTo>
                <a:lnTo>
                  <a:pt x="23449" y="8754"/>
                </a:lnTo>
                <a:lnTo>
                  <a:pt x="23440" y="8754"/>
                </a:lnTo>
                <a:lnTo>
                  <a:pt x="23431" y="8754"/>
                </a:lnTo>
                <a:lnTo>
                  <a:pt x="23422" y="8754"/>
                </a:lnTo>
                <a:lnTo>
                  <a:pt x="23414" y="8754"/>
                </a:lnTo>
                <a:lnTo>
                  <a:pt x="23405" y="8754"/>
                </a:lnTo>
                <a:lnTo>
                  <a:pt x="23396" y="8754"/>
                </a:lnTo>
                <a:lnTo>
                  <a:pt x="23387" y="8745"/>
                </a:lnTo>
                <a:lnTo>
                  <a:pt x="23387" y="8736"/>
                </a:lnTo>
                <a:lnTo>
                  <a:pt x="23387" y="8728"/>
                </a:lnTo>
                <a:lnTo>
                  <a:pt x="23396" y="8719"/>
                </a:lnTo>
                <a:lnTo>
                  <a:pt x="23387" y="8719"/>
                </a:lnTo>
                <a:lnTo>
                  <a:pt x="23387" y="8728"/>
                </a:lnTo>
                <a:lnTo>
                  <a:pt x="23378" y="8745"/>
                </a:lnTo>
                <a:lnTo>
                  <a:pt x="23369" y="8754"/>
                </a:lnTo>
                <a:lnTo>
                  <a:pt x="23361" y="8754"/>
                </a:lnTo>
                <a:lnTo>
                  <a:pt x="23352" y="8754"/>
                </a:lnTo>
                <a:lnTo>
                  <a:pt x="23343" y="8763"/>
                </a:lnTo>
                <a:lnTo>
                  <a:pt x="23334" y="8763"/>
                </a:lnTo>
                <a:close/>
                <a:moveTo>
                  <a:pt x="23502" y="7810"/>
                </a:moveTo>
                <a:lnTo>
                  <a:pt x="23502" y="7819"/>
                </a:lnTo>
                <a:close/>
                <a:moveTo>
                  <a:pt x="23396" y="8525"/>
                </a:moveTo>
                <a:lnTo>
                  <a:pt x="23387" y="8525"/>
                </a:lnTo>
                <a:lnTo>
                  <a:pt x="23378" y="8533"/>
                </a:lnTo>
                <a:lnTo>
                  <a:pt x="23387" y="8533"/>
                </a:lnTo>
                <a:lnTo>
                  <a:pt x="23387" y="8542"/>
                </a:lnTo>
                <a:lnTo>
                  <a:pt x="23396" y="8542"/>
                </a:lnTo>
                <a:lnTo>
                  <a:pt x="23405" y="8551"/>
                </a:lnTo>
                <a:lnTo>
                  <a:pt x="23414" y="8542"/>
                </a:lnTo>
                <a:lnTo>
                  <a:pt x="23414" y="8533"/>
                </a:lnTo>
                <a:close/>
                <a:moveTo>
                  <a:pt x="23405" y="4713"/>
                </a:moveTo>
                <a:lnTo>
                  <a:pt x="23378" y="4722"/>
                </a:lnTo>
                <a:lnTo>
                  <a:pt x="23369" y="4739"/>
                </a:lnTo>
                <a:lnTo>
                  <a:pt x="23361" y="4739"/>
                </a:lnTo>
                <a:lnTo>
                  <a:pt x="23343" y="4766"/>
                </a:lnTo>
                <a:lnTo>
                  <a:pt x="23352" y="4766"/>
                </a:lnTo>
                <a:lnTo>
                  <a:pt x="23361" y="4757"/>
                </a:lnTo>
                <a:lnTo>
                  <a:pt x="23378" y="4748"/>
                </a:lnTo>
                <a:lnTo>
                  <a:pt x="23378" y="4739"/>
                </a:lnTo>
                <a:lnTo>
                  <a:pt x="23387" y="4739"/>
                </a:lnTo>
                <a:lnTo>
                  <a:pt x="23396" y="4731"/>
                </a:lnTo>
                <a:lnTo>
                  <a:pt x="23405" y="4731"/>
                </a:lnTo>
                <a:lnTo>
                  <a:pt x="23422" y="4704"/>
                </a:lnTo>
                <a:lnTo>
                  <a:pt x="23405" y="4704"/>
                </a:lnTo>
                <a:close/>
                <a:moveTo>
                  <a:pt x="23422" y="3433"/>
                </a:moveTo>
                <a:lnTo>
                  <a:pt x="23440" y="3424"/>
                </a:lnTo>
                <a:lnTo>
                  <a:pt x="23431" y="3424"/>
                </a:lnTo>
                <a:lnTo>
                  <a:pt x="23431" y="3416"/>
                </a:lnTo>
                <a:lnTo>
                  <a:pt x="23422" y="3424"/>
                </a:lnTo>
                <a:lnTo>
                  <a:pt x="23414" y="3433"/>
                </a:lnTo>
                <a:close/>
                <a:moveTo>
                  <a:pt x="23537" y="8569"/>
                </a:moveTo>
                <a:lnTo>
                  <a:pt x="23528" y="8560"/>
                </a:lnTo>
                <a:close/>
                <a:moveTo>
                  <a:pt x="23546" y="4625"/>
                </a:moveTo>
                <a:lnTo>
                  <a:pt x="23537" y="4633"/>
                </a:lnTo>
                <a:lnTo>
                  <a:pt x="23519" y="4651"/>
                </a:lnTo>
                <a:lnTo>
                  <a:pt x="23511" y="4651"/>
                </a:lnTo>
                <a:lnTo>
                  <a:pt x="23519" y="4651"/>
                </a:lnTo>
                <a:lnTo>
                  <a:pt x="23528" y="4642"/>
                </a:lnTo>
                <a:lnTo>
                  <a:pt x="23555" y="4625"/>
                </a:lnTo>
                <a:close/>
                <a:moveTo>
                  <a:pt x="23616" y="10219"/>
                </a:moveTo>
                <a:lnTo>
                  <a:pt x="23608" y="10228"/>
                </a:lnTo>
                <a:lnTo>
                  <a:pt x="23608" y="10237"/>
                </a:lnTo>
                <a:lnTo>
                  <a:pt x="23608" y="10246"/>
                </a:lnTo>
                <a:lnTo>
                  <a:pt x="23608" y="10254"/>
                </a:lnTo>
                <a:lnTo>
                  <a:pt x="23599" y="10263"/>
                </a:lnTo>
                <a:lnTo>
                  <a:pt x="23608" y="10272"/>
                </a:lnTo>
                <a:lnTo>
                  <a:pt x="23608" y="10281"/>
                </a:lnTo>
                <a:lnTo>
                  <a:pt x="23608" y="10272"/>
                </a:lnTo>
                <a:lnTo>
                  <a:pt x="23616" y="10254"/>
                </a:lnTo>
                <a:lnTo>
                  <a:pt x="23625" y="10219"/>
                </a:lnTo>
                <a:lnTo>
                  <a:pt x="23634" y="10219"/>
                </a:lnTo>
                <a:lnTo>
                  <a:pt x="23625" y="10210"/>
                </a:lnTo>
                <a:lnTo>
                  <a:pt x="23625" y="10193"/>
                </a:lnTo>
                <a:lnTo>
                  <a:pt x="23616" y="10193"/>
                </a:lnTo>
                <a:lnTo>
                  <a:pt x="23616" y="10201"/>
                </a:lnTo>
                <a:lnTo>
                  <a:pt x="23625" y="10210"/>
                </a:lnTo>
                <a:close/>
                <a:moveTo>
                  <a:pt x="23608" y="4563"/>
                </a:moveTo>
                <a:lnTo>
                  <a:pt x="23599" y="4572"/>
                </a:lnTo>
                <a:lnTo>
                  <a:pt x="23608" y="4572"/>
                </a:lnTo>
                <a:close/>
                <a:moveTo>
                  <a:pt x="23608" y="9019"/>
                </a:moveTo>
                <a:lnTo>
                  <a:pt x="23599" y="9019"/>
                </a:lnTo>
                <a:lnTo>
                  <a:pt x="23599" y="9010"/>
                </a:lnTo>
                <a:lnTo>
                  <a:pt x="23590" y="9010"/>
                </a:lnTo>
                <a:lnTo>
                  <a:pt x="23581" y="9010"/>
                </a:lnTo>
                <a:lnTo>
                  <a:pt x="23572" y="9010"/>
                </a:lnTo>
                <a:lnTo>
                  <a:pt x="23581" y="9019"/>
                </a:lnTo>
                <a:lnTo>
                  <a:pt x="23590" y="9028"/>
                </a:lnTo>
                <a:lnTo>
                  <a:pt x="23599" y="9028"/>
                </a:lnTo>
                <a:lnTo>
                  <a:pt x="23599" y="9019"/>
                </a:lnTo>
                <a:close/>
                <a:moveTo>
                  <a:pt x="23475" y="10104"/>
                </a:moveTo>
                <a:lnTo>
                  <a:pt x="23467" y="10104"/>
                </a:lnTo>
                <a:lnTo>
                  <a:pt x="23467" y="10096"/>
                </a:lnTo>
                <a:lnTo>
                  <a:pt x="23458" y="10096"/>
                </a:lnTo>
                <a:lnTo>
                  <a:pt x="23458" y="10104"/>
                </a:lnTo>
                <a:lnTo>
                  <a:pt x="23467" y="10122"/>
                </a:lnTo>
                <a:lnTo>
                  <a:pt x="23475" y="10122"/>
                </a:lnTo>
                <a:lnTo>
                  <a:pt x="23475" y="10113"/>
                </a:lnTo>
                <a:close/>
                <a:moveTo>
                  <a:pt x="23528" y="8551"/>
                </a:moveTo>
                <a:lnTo>
                  <a:pt x="23528" y="8560"/>
                </a:lnTo>
                <a:close/>
                <a:moveTo>
                  <a:pt x="23581" y="8578"/>
                </a:moveTo>
                <a:lnTo>
                  <a:pt x="23572" y="8578"/>
                </a:lnTo>
                <a:lnTo>
                  <a:pt x="23572" y="8586"/>
                </a:lnTo>
                <a:lnTo>
                  <a:pt x="23581" y="8586"/>
                </a:lnTo>
                <a:close/>
                <a:moveTo>
                  <a:pt x="23211" y="4810"/>
                </a:moveTo>
                <a:lnTo>
                  <a:pt x="23202" y="4810"/>
                </a:lnTo>
                <a:lnTo>
                  <a:pt x="23193" y="4828"/>
                </a:lnTo>
                <a:lnTo>
                  <a:pt x="23184" y="4828"/>
                </a:lnTo>
                <a:lnTo>
                  <a:pt x="23175" y="4836"/>
                </a:lnTo>
                <a:lnTo>
                  <a:pt x="23175" y="4845"/>
                </a:lnTo>
                <a:lnTo>
                  <a:pt x="23158" y="4854"/>
                </a:lnTo>
                <a:lnTo>
                  <a:pt x="23158" y="4863"/>
                </a:lnTo>
                <a:lnTo>
                  <a:pt x="23158" y="4872"/>
                </a:lnTo>
                <a:lnTo>
                  <a:pt x="23167" y="4863"/>
                </a:lnTo>
                <a:lnTo>
                  <a:pt x="23175" y="4863"/>
                </a:lnTo>
                <a:lnTo>
                  <a:pt x="23184" y="4845"/>
                </a:lnTo>
                <a:lnTo>
                  <a:pt x="23202" y="4836"/>
                </a:lnTo>
                <a:lnTo>
                  <a:pt x="23211" y="4828"/>
                </a:lnTo>
                <a:lnTo>
                  <a:pt x="23211" y="4819"/>
                </a:lnTo>
                <a:lnTo>
                  <a:pt x="23219" y="4819"/>
                </a:lnTo>
                <a:lnTo>
                  <a:pt x="23228" y="4819"/>
                </a:lnTo>
                <a:lnTo>
                  <a:pt x="23237" y="4810"/>
                </a:lnTo>
                <a:lnTo>
                  <a:pt x="23255" y="4801"/>
                </a:lnTo>
                <a:lnTo>
                  <a:pt x="23264" y="4792"/>
                </a:lnTo>
                <a:lnTo>
                  <a:pt x="23281" y="4792"/>
                </a:lnTo>
                <a:lnTo>
                  <a:pt x="23290" y="4792"/>
                </a:lnTo>
                <a:lnTo>
                  <a:pt x="23299" y="4784"/>
                </a:lnTo>
                <a:lnTo>
                  <a:pt x="23299" y="4775"/>
                </a:lnTo>
                <a:lnTo>
                  <a:pt x="23290" y="4775"/>
                </a:lnTo>
                <a:lnTo>
                  <a:pt x="23281" y="4775"/>
                </a:lnTo>
                <a:lnTo>
                  <a:pt x="23264" y="4792"/>
                </a:lnTo>
                <a:lnTo>
                  <a:pt x="23246" y="4792"/>
                </a:lnTo>
                <a:lnTo>
                  <a:pt x="23237" y="4792"/>
                </a:lnTo>
                <a:lnTo>
                  <a:pt x="23237" y="4784"/>
                </a:lnTo>
                <a:lnTo>
                  <a:pt x="23228" y="4784"/>
                </a:lnTo>
                <a:lnTo>
                  <a:pt x="23228" y="4792"/>
                </a:lnTo>
                <a:lnTo>
                  <a:pt x="23228" y="4801"/>
                </a:lnTo>
                <a:lnTo>
                  <a:pt x="23219" y="4801"/>
                </a:lnTo>
                <a:close/>
                <a:moveTo>
                  <a:pt x="23519" y="7801"/>
                </a:moveTo>
                <a:lnTo>
                  <a:pt x="23519" y="7810"/>
                </a:lnTo>
                <a:close/>
                <a:moveTo>
                  <a:pt x="23475" y="9081"/>
                </a:moveTo>
                <a:lnTo>
                  <a:pt x="23467" y="9089"/>
                </a:lnTo>
                <a:lnTo>
                  <a:pt x="23458" y="9081"/>
                </a:lnTo>
                <a:lnTo>
                  <a:pt x="23449" y="9072"/>
                </a:lnTo>
                <a:lnTo>
                  <a:pt x="23440" y="9063"/>
                </a:lnTo>
                <a:lnTo>
                  <a:pt x="23440" y="9072"/>
                </a:lnTo>
                <a:lnTo>
                  <a:pt x="23449" y="9072"/>
                </a:lnTo>
                <a:lnTo>
                  <a:pt x="23449" y="9081"/>
                </a:lnTo>
                <a:lnTo>
                  <a:pt x="23458" y="9089"/>
                </a:lnTo>
                <a:lnTo>
                  <a:pt x="23467" y="9098"/>
                </a:lnTo>
                <a:lnTo>
                  <a:pt x="23475" y="9098"/>
                </a:lnTo>
                <a:close/>
                <a:moveTo>
                  <a:pt x="21561" y="9416"/>
                </a:moveTo>
                <a:lnTo>
                  <a:pt x="21552" y="9416"/>
                </a:lnTo>
                <a:lnTo>
                  <a:pt x="21552" y="9425"/>
                </a:lnTo>
                <a:lnTo>
                  <a:pt x="21561" y="9425"/>
                </a:lnTo>
                <a:close/>
                <a:moveTo>
                  <a:pt x="21446" y="8966"/>
                </a:moveTo>
                <a:lnTo>
                  <a:pt x="21455" y="8957"/>
                </a:lnTo>
                <a:lnTo>
                  <a:pt x="21464" y="8957"/>
                </a:lnTo>
                <a:lnTo>
                  <a:pt x="21464" y="8948"/>
                </a:lnTo>
                <a:lnTo>
                  <a:pt x="21455" y="8948"/>
                </a:lnTo>
                <a:lnTo>
                  <a:pt x="21446" y="8957"/>
                </a:lnTo>
                <a:lnTo>
                  <a:pt x="21437" y="8957"/>
                </a:lnTo>
                <a:lnTo>
                  <a:pt x="21429" y="8957"/>
                </a:lnTo>
                <a:lnTo>
                  <a:pt x="21437" y="8957"/>
                </a:lnTo>
                <a:lnTo>
                  <a:pt x="21429" y="8966"/>
                </a:lnTo>
                <a:lnTo>
                  <a:pt x="21420" y="8966"/>
                </a:lnTo>
                <a:lnTo>
                  <a:pt x="21420" y="8975"/>
                </a:lnTo>
                <a:lnTo>
                  <a:pt x="21429" y="8984"/>
                </a:lnTo>
                <a:lnTo>
                  <a:pt x="21437" y="8975"/>
                </a:lnTo>
                <a:lnTo>
                  <a:pt x="21446" y="8975"/>
                </a:lnTo>
                <a:close/>
                <a:moveTo>
                  <a:pt x="21799" y="8604"/>
                </a:moveTo>
                <a:lnTo>
                  <a:pt x="21799" y="8613"/>
                </a:lnTo>
                <a:lnTo>
                  <a:pt x="21808" y="8613"/>
                </a:lnTo>
                <a:close/>
                <a:moveTo>
                  <a:pt x="21517" y="9478"/>
                </a:moveTo>
                <a:lnTo>
                  <a:pt x="21508" y="9478"/>
                </a:lnTo>
                <a:lnTo>
                  <a:pt x="21508" y="9487"/>
                </a:lnTo>
                <a:lnTo>
                  <a:pt x="21517" y="9487"/>
                </a:lnTo>
                <a:close/>
                <a:moveTo>
                  <a:pt x="22425" y="9513"/>
                </a:moveTo>
                <a:lnTo>
                  <a:pt x="22434" y="9513"/>
                </a:lnTo>
                <a:lnTo>
                  <a:pt x="22434" y="9504"/>
                </a:lnTo>
                <a:lnTo>
                  <a:pt x="22425" y="9495"/>
                </a:lnTo>
                <a:lnTo>
                  <a:pt x="22425" y="9504"/>
                </a:lnTo>
                <a:close/>
                <a:moveTo>
                  <a:pt x="21817" y="8613"/>
                </a:moveTo>
                <a:lnTo>
                  <a:pt x="21817" y="8604"/>
                </a:lnTo>
                <a:lnTo>
                  <a:pt x="21808" y="8604"/>
                </a:lnTo>
                <a:lnTo>
                  <a:pt x="21808" y="8613"/>
                </a:lnTo>
                <a:close/>
                <a:moveTo>
                  <a:pt x="21764" y="8472"/>
                </a:moveTo>
                <a:lnTo>
                  <a:pt x="21773" y="8480"/>
                </a:lnTo>
                <a:lnTo>
                  <a:pt x="21773" y="8472"/>
                </a:lnTo>
                <a:lnTo>
                  <a:pt x="21781" y="8472"/>
                </a:lnTo>
                <a:lnTo>
                  <a:pt x="21773" y="8472"/>
                </a:lnTo>
                <a:lnTo>
                  <a:pt x="21773" y="8463"/>
                </a:lnTo>
                <a:lnTo>
                  <a:pt x="21755" y="8454"/>
                </a:lnTo>
                <a:lnTo>
                  <a:pt x="21746" y="8454"/>
                </a:lnTo>
                <a:lnTo>
                  <a:pt x="21737" y="8445"/>
                </a:lnTo>
                <a:lnTo>
                  <a:pt x="21737" y="8454"/>
                </a:lnTo>
                <a:lnTo>
                  <a:pt x="21728" y="8454"/>
                </a:lnTo>
                <a:lnTo>
                  <a:pt x="21720" y="8472"/>
                </a:lnTo>
                <a:lnTo>
                  <a:pt x="21728" y="8472"/>
                </a:lnTo>
                <a:lnTo>
                  <a:pt x="21737" y="8480"/>
                </a:lnTo>
                <a:lnTo>
                  <a:pt x="21746" y="8472"/>
                </a:lnTo>
                <a:close/>
                <a:moveTo>
                  <a:pt x="21781" y="8622"/>
                </a:moveTo>
                <a:lnTo>
                  <a:pt x="21790" y="8622"/>
                </a:lnTo>
                <a:lnTo>
                  <a:pt x="21790" y="8613"/>
                </a:lnTo>
                <a:lnTo>
                  <a:pt x="21790" y="8604"/>
                </a:lnTo>
                <a:lnTo>
                  <a:pt x="21781" y="8604"/>
                </a:lnTo>
                <a:lnTo>
                  <a:pt x="21773" y="8613"/>
                </a:lnTo>
                <a:lnTo>
                  <a:pt x="21764" y="8613"/>
                </a:lnTo>
                <a:lnTo>
                  <a:pt x="21764" y="8622"/>
                </a:lnTo>
                <a:lnTo>
                  <a:pt x="21764" y="8630"/>
                </a:lnTo>
                <a:lnTo>
                  <a:pt x="21773" y="8622"/>
                </a:lnTo>
                <a:lnTo>
                  <a:pt x="21781" y="8622"/>
                </a:lnTo>
                <a:lnTo>
                  <a:pt x="21773" y="8622"/>
                </a:lnTo>
                <a:close/>
                <a:moveTo>
                  <a:pt x="21728" y="8586"/>
                </a:moveTo>
                <a:lnTo>
                  <a:pt x="21728" y="8595"/>
                </a:lnTo>
                <a:lnTo>
                  <a:pt x="21737" y="8595"/>
                </a:lnTo>
                <a:lnTo>
                  <a:pt x="21737" y="8586"/>
                </a:lnTo>
                <a:close/>
                <a:moveTo>
                  <a:pt x="21340" y="8992"/>
                </a:moveTo>
                <a:lnTo>
                  <a:pt x="21349" y="8992"/>
                </a:lnTo>
                <a:lnTo>
                  <a:pt x="21358" y="8992"/>
                </a:lnTo>
                <a:lnTo>
                  <a:pt x="21367" y="8984"/>
                </a:lnTo>
                <a:lnTo>
                  <a:pt x="21376" y="8984"/>
                </a:lnTo>
                <a:lnTo>
                  <a:pt x="21384" y="8984"/>
                </a:lnTo>
                <a:lnTo>
                  <a:pt x="21384" y="8975"/>
                </a:lnTo>
                <a:lnTo>
                  <a:pt x="21393" y="8966"/>
                </a:lnTo>
                <a:lnTo>
                  <a:pt x="21402" y="8957"/>
                </a:lnTo>
                <a:lnTo>
                  <a:pt x="21393" y="8948"/>
                </a:lnTo>
                <a:lnTo>
                  <a:pt x="21384" y="8939"/>
                </a:lnTo>
                <a:lnTo>
                  <a:pt x="21384" y="8948"/>
                </a:lnTo>
                <a:lnTo>
                  <a:pt x="21393" y="8957"/>
                </a:lnTo>
                <a:lnTo>
                  <a:pt x="21384" y="8957"/>
                </a:lnTo>
                <a:lnTo>
                  <a:pt x="21384" y="8966"/>
                </a:lnTo>
                <a:lnTo>
                  <a:pt x="21367" y="8966"/>
                </a:lnTo>
                <a:lnTo>
                  <a:pt x="21367" y="8975"/>
                </a:lnTo>
                <a:lnTo>
                  <a:pt x="21358" y="8975"/>
                </a:lnTo>
                <a:lnTo>
                  <a:pt x="21358" y="8984"/>
                </a:lnTo>
                <a:lnTo>
                  <a:pt x="21349" y="8984"/>
                </a:lnTo>
                <a:lnTo>
                  <a:pt x="21340" y="8984"/>
                </a:lnTo>
                <a:lnTo>
                  <a:pt x="21331" y="8975"/>
                </a:lnTo>
                <a:lnTo>
                  <a:pt x="21323" y="8975"/>
                </a:lnTo>
                <a:lnTo>
                  <a:pt x="21314" y="8975"/>
                </a:lnTo>
                <a:lnTo>
                  <a:pt x="21305" y="8975"/>
                </a:lnTo>
                <a:lnTo>
                  <a:pt x="21296" y="8975"/>
                </a:lnTo>
                <a:lnTo>
                  <a:pt x="21287" y="8984"/>
                </a:lnTo>
                <a:lnTo>
                  <a:pt x="21279" y="8975"/>
                </a:lnTo>
                <a:lnTo>
                  <a:pt x="21270" y="8975"/>
                </a:lnTo>
                <a:lnTo>
                  <a:pt x="21261" y="8966"/>
                </a:lnTo>
                <a:lnTo>
                  <a:pt x="21252" y="8966"/>
                </a:lnTo>
                <a:lnTo>
                  <a:pt x="21243" y="8957"/>
                </a:lnTo>
                <a:lnTo>
                  <a:pt x="21234" y="8957"/>
                </a:lnTo>
                <a:lnTo>
                  <a:pt x="21226" y="8957"/>
                </a:lnTo>
                <a:lnTo>
                  <a:pt x="21217" y="8957"/>
                </a:lnTo>
                <a:lnTo>
                  <a:pt x="21208" y="8957"/>
                </a:lnTo>
                <a:lnTo>
                  <a:pt x="21199" y="8957"/>
                </a:lnTo>
                <a:lnTo>
                  <a:pt x="21182" y="8966"/>
                </a:lnTo>
                <a:lnTo>
                  <a:pt x="21173" y="8966"/>
                </a:lnTo>
                <a:lnTo>
                  <a:pt x="21164" y="8975"/>
                </a:lnTo>
                <a:lnTo>
                  <a:pt x="21164" y="8984"/>
                </a:lnTo>
                <a:lnTo>
                  <a:pt x="21164" y="8992"/>
                </a:lnTo>
                <a:lnTo>
                  <a:pt x="21173" y="8992"/>
                </a:lnTo>
                <a:lnTo>
                  <a:pt x="21173" y="9001"/>
                </a:lnTo>
                <a:lnTo>
                  <a:pt x="21182" y="8992"/>
                </a:lnTo>
                <a:lnTo>
                  <a:pt x="21190" y="8992"/>
                </a:lnTo>
                <a:lnTo>
                  <a:pt x="21199" y="9001"/>
                </a:lnTo>
                <a:lnTo>
                  <a:pt x="21217" y="8992"/>
                </a:lnTo>
                <a:lnTo>
                  <a:pt x="21234" y="9001"/>
                </a:lnTo>
                <a:lnTo>
                  <a:pt x="21252" y="9001"/>
                </a:lnTo>
                <a:lnTo>
                  <a:pt x="21252" y="9010"/>
                </a:lnTo>
                <a:lnTo>
                  <a:pt x="21261" y="9001"/>
                </a:lnTo>
                <a:lnTo>
                  <a:pt x="21270" y="9001"/>
                </a:lnTo>
                <a:lnTo>
                  <a:pt x="21279" y="9001"/>
                </a:lnTo>
                <a:lnTo>
                  <a:pt x="21279" y="8992"/>
                </a:lnTo>
                <a:lnTo>
                  <a:pt x="21287" y="8992"/>
                </a:lnTo>
                <a:lnTo>
                  <a:pt x="21296" y="9001"/>
                </a:lnTo>
                <a:lnTo>
                  <a:pt x="21305" y="9001"/>
                </a:lnTo>
                <a:lnTo>
                  <a:pt x="21314" y="9001"/>
                </a:lnTo>
                <a:lnTo>
                  <a:pt x="21331" y="8992"/>
                </a:lnTo>
                <a:close/>
                <a:moveTo>
                  <a:pt x="21111" y="8957"/>
                </a:moveTo>
                <a:lnTo>
                  <a:pt x="21111" y="8948"/>
                </a:lnTo>
                <a:lnTo>
                  <a:pt x="21102" y="8948"/>
                </a:lnTo>
                <a:close/>
                <a:moveTo>
                  <a:pt x="21102" y="9054"/>
                </a:moveTo>
                <a:lnTo>
                  <a:pt x="21111" y="9063"/>
                </a:lnTo>
                <a:lnTo>
                  <a:pt x="21129" y="9063"/>
                </a:lnTo>
                <a:lnTo>
                  <a:pt x="21137" y="9063"/>
                </a:lnTo>
                <a:lnTo>
                  <a:pt x="21146" y="9072"/>
                </a:lnTo>
                <a:lnTo>
                  <a:pt x="21164" y="9081"/>
                </a:lnTo>
                <a:lnTo>
                  <a:pt x="21173" y="9081"/>
                </a:lnTo>
                <a:lnTo>
                  <a:pt x="21182" y="9089"/>
                </a:lnTo>
                <a:lnTo>
                  <a:pt x="21190" y="9098"/>
                </a:lnTo>
                <a:lnTo>
                  <a:pt x="21199" y="9098"/>
                </a:lnTo>
                <a:lnTo>
                  <a:pt x="21208" y="9107"/>
                </a:lnTo>
                <a:lnTo>
                  <a:pt x="21217" y="9098"/>
                </a:lnTo>
                <a:lnTo>
                  <a:pt x="21226" y="9098"/>
                </a:lnTo>
                <a:lnTo>
                  <a:pt x="21234" y="9089"/>
                </a:lnTo>
                <a:lnTo>
                  <a:pt x="21243" y="9089"/>
                </a:lnTo>
                <a:lnTo>
                  <a:pt x="21234" y="9081"/>
                </a:lnTo>
                <a:lnTo>
                  <a:pt x="21226" y="9081"/>
                </a:lnTo>
                <a:lnTo>
                  <a:pt x="21226" y="9072"/>
                </a:lnTo>
                <a:lnTo>
                  <a:pt x="21217" y="9063"/>
                </a:lnTo>
                <a:lnTo>
                  <a:pt x="21208" y="9054"/>
                </a:lnTo>
                <a:lnTo>
                  <a:pt x="21208" y="9063"/>
                </a:lnTo>
                <a:lnTo>
                  <a:pt x="21199" y="9054"/>
                </a:lnTo>
                <a:lnTo>
                  <a:pt x="21190" y="9045"/>
                </a:lnTo>
                <a:lnTo>
                  <a:pt x="21182" y="9045"/>
                </a:lnTo>
                <a:lnTo>
                  <a:pt x="21182" y="9036"/>
                </a:lnTo>
                <a:lnTo>
                  <a:pt x="21173" y="9036"/>
                </a:lnTo>
                <a:lnTo>
                  <a:pt x="21164" y="9036"/>
                </a:lnTo>
                <a:lnTo>
                  <a:pt x="21146" y="9036"/>
                </a:lnTo>
                <a:lnTo>
                  <a:pt x="21137" y="9036"/>
                </a:lnTo>
                <a:lnTo>
                  <a:pt x="21129" y="9036"/>
                </a:lnTo>
                <a:lnTo>
                  <a:pt x="21120" y="9036"/>
                </a:lnTo>
                <a:lnTo>
                  <a:pt x="21111" y="9045"/>
                </a:lnTo>
                <a:lnTo>
                  <a:pt x="21102" y="9045"/>
                </a:lnTo>
                <a:close/>
                <a:moveTo>
                  <a:pt x="21208" y="8807"/>
                </a:moveTo>
                <a:lnTo>
                  <a:pt x="21208" y="8816"/>
                </a:lnTo>
                <a:lnTo>
                  <a:pt x="21217" y="8825"/>
                </a:lnTo>
                <a:lnTo>
                  <a:pt x="21217" y="8816"/>
                </a:lnTo>
                <a:lnTo>
                  <a:pt x="21217" y="8789"/>
                </a:lnTo>
                <a:lnTo>
                  <a:pt x="21217" y="8781"/>
                </a:lnTo>
                <a:lnTo>
                  <a:pt x="21217" y="8772"/>
                </a:lnTo>
                <a:lnTo>
                  <a:pt x="21208" y="8781"/>
                </a:lnTo>
                <a:lnTo>
                  <a:pt x="21208" y="8798"/>
                </a:lnTo>
                <a:close/>
                <a:moveTo>
                  <a:pt x="21146" y="8984"/>
                </a:moveTo>
                <a:lnTo>
                  <a:pt x="21146" y="8975"/>
                </a:lnTo>
                <a:lnTo>
                  <a:pt x="21137" y="8975"/>
                </a:lnTo>
                <a:lnTo>
                  <a:pt x="21137" y="8966"/>
                </a:lnTo>
                <a:lnTo>
                  <a:pt x="21137" y="8975"/>
                </a:lnTo>
                <a:lnTo>
                  <a:pt x="21129" y="8984"/>
                </a:lnTo>
                <a:lnTo>
                  <a:pt x="21137" y="8984"/>
                </a:lnTo>
                <a:lnTo>
                  <a:pt x="21129" y="8992"/>
                </a:lnTo>
                <a:lnTo>
                  <a:pt x="21137" y="8992"/>
                </a:lnTo>
                <a:lnTo>
                  <a:pt x="21137" y="8984"/>
                </a:lnTo>
                <a:close/>
                <a:moveTo>
                  <a:pt x="21314" y="9125"/>
                </a:moveTo>
                <a:lnTo>
                  <a:pt x="21305" y="9125"/>
                </a:lnTo>
                <a:lnTo>
                  <a:pt x="21314" y="9125"/>
                </a:lnTo>
                <a:lnTo>
                  <a:pt x="21323" y="9125"/>
                </a:lnTo>
                <a:lnTo>
                  <a:pt x="21323" y="9116"/>
                </a:lnTo>
                <a:lnTo>
                  <a:pt x="21314" y="9116"/>
                </a:lnTo>
                <a:close/>
                <a:moveTo>
                  <a:pt x="21093" y="8992"/>
                </a:moveTo>
                <a:lnTo>
                  <a:pt x="21102" y="8992"/>
                </a:lnTo>
                <a:lnTo>
                  <a:pt x="21111" y="8992"/>
                </a:lnTo>
                <a:lnTo>
                  <a:pt x="21111" y="8984"/>
                </a:lnTo>
                <a:lnTo>
                  <a:pt x="21111" y="8975"/>
                </a:lnTo>
                <a:lnTo>
                  <a:pt x="21102" y="8966"/>
                </a:lnTo>
                <a:lnTo>
                  <a:pt x="21102" y="8957"/>
                </a:lnTo>
                <a:lnTo>
                  <a:pt x="21093" y="8957"/>
                </a:lnTo>
                <a:lnTo>
                  <a:pt x="21084" y="8957"/>
                </a:lnTo>
                <a:lnTo>
                  <a:pt x="21084" y="8966"/>
                </a:lnTo>
                <a:lnTo>
                  <a:pt x="21084" y="8957"/>
                </a:lnTo>
                <a:lnTo>
                  <a:pt x="21076" y="8957"/>
                </a:lnTo>
                <a:lnTo>
                  <a:pt x="21067" y="8957"/>
                </a:lnTo>
                <a:lnTo>
                  <a:pt x="21058" y="8966"/>
                </a:lnTo>
                <a:lnTo>
                  <a:pt x="21049" y="8966"/>
                </a:lnTo>
                <a:lnTo>
                  <a:pt x="21049" y="8957"/>
                </a:lnTo>
                <a:lnTo>
                  <a:pt x="21040" y="8948"/>
                </a:lnTo>
                <a:lnTo>
                  <a:pt x="21023" y="8939"/>
                </a:lnTo>
                <a:lnTo>
                  <a:pt x="21023" y="8948"/>
                </a:lnTo>
                <a:lnTo>
                  <a:pt x="21014" y="8948"/>
                </a:lnTo>
                <a:lnTo>
                  <a:pt x="21014" y="8957"/>
                </a:lnTo>
                <a:lnTo>
                  <a:pt x="21014" y="8966"/>
                </a:lnTo>
                <a:lnTo>
                  <a:pt x="21032" y="8975"/>
                </a:lnTo>
                <a:lnTo>
                  <a:pt x="21040" y="8975"/>
                </a:lnTo>
                <a:lnTo>
                  <a:pt x="21049" y="8984"/>
                </a:lnTo>
                <a:lnTo>
                  <a:pt x="21040" y="8984"/>
                </a:lnTo>
                <a:lnTo>
                  <a:pt x="21032" y="8992"/>
                </a:lnTo>
                <a:lnTo>
                  <a:pt x="21023" y="8992"/>
                </a:lnTo>
                <a:lnTo>
                  <a:pt x="21014" y="8992"/>
                </a:lnTo>
                <a:lnTo>
                  <a:pt x="21014" y="8984"/>
                </a:lnTo>
                <a:lnTo>
                  <a:pt x="21005" y="8975"/>
                </a:lnTo>
                <a:lnTo>
                  <a:pt x="20996" y="8966"/>
                </a:lnTo>
                <a:lnTo>
                  <a:pt x="20987" y="8966"/>
                </a:lnTo>
                <a:lnTo>
                  <a:pt x="20970" y="8966"/>
                </a:lnTo>
                <a:lnTo>
                  <a:pt x="20961" y="8966"/>
                </a:lnTo>
                <a:lnTo>
                  <a:pt x="20952" y="8975"/>
                </a:lnTo>
                <a:lnTo>
                  <a:pt x="20943" y="8975"/>
                </a:lnTo>
                <a:lnTo>
                  <a:pt x="20943" y="8984"/>
                </a:lnTo>
                <a:lnTo>
                  <a:pt x="20943" y="8992"/>
                </a:lnTo>
                <a:lnTo>
                  <a:pt x="20943" y="9001"/>
                </a:lnTo>
                <a:lnTo>
                  <a:pt x="20943" y="9010"/>
                </a:lnTo>
                <a:lnTo>
                  <a:pt x="20952" y="9010"/>
                </a:lnTo>
                <a:lnTo>
                  <a:pt x="20952" y="9019"/>
                </a:lnTo>
                <a:lnTo>
                  <a:pt x="20961" y="9019"/>
                </a:lnTo>
                <a:lnTo>
                  <a:pt x="20970" y="9019"/>
                </a:lnTo>
                <a:lnTo>
                  <a:pt x="20970" y="9010"/>
                </a:lnTo>
                <a:lnTo>
                  <a:pt x="20979" y="9010"/>
                </a:lnTo>
                <a:lnTo>
                  <a:pt x="20987" y="9010"/>
                </a:lnTo>
                <a:lnTo>
                  <a:pt x="20996" y="9010"/>
                </a:lnTo>
                <a:lnTo>
                  <a:pt x="21014" y="9001"/>
                </a:lnTo>
                <a:lnTo>
                  <a:pt x="21023" y="9001"/>
                </a:lnTo>
                <a:lnTo>
                  <a:pt x="21040" y="9001"/>
                </a:lnTo>
                <a:lnTo>
                  <a:pt x="21049" y="9001"/>
                </a:lnTo>
                <a:lnTo>
                  <a:pt x="21049" y="8992"/>
                </a:lnTo>
                <a:lnTo>
                  <a:pt x="21058" y="8984"/>
                </a:lnTo>
                <a:lnTo>
                  <a:pt x="21058" y="8992"/>
                </a:lnTo>
                <a:lnTo>
                  <a:pt x="21058" y="9001"/>
                </a:lnTo>
                <a:lnTo>
                  <a:pt x="21067" y="9001"/>
                </a:lnTo>
                <a:lnTo>
                  <a:pt x="21084" y="8992"/>
                </a:lnTo>
                <a:lnTo>
                  <a:pt x="21093" y="9001"/>
                </a:lnTo>
                <a:lnTo>
                  <a:pt x="21093" y="8992"/>
                </a:lnTo>
                <a:lnTo>
                  <a:pt x="21084" y="8992"/>
                </a:lnTo>
                <a:close/>
                <a:moveTo>
                  <a:pt x="20996" y="8966"/>
                </a:moveTo>
                <a:lnTo>
                  <a:pt x="21005" y="8948"/>
                </a:lnTo>
                <a:lnTo>
                  <a:pt x="20996" y="8948"/>
                </a:lnTo>
                <a:lnTo>
                  <a:pt x="20996" y="8957"/>
                </a:lnTo>
                <a:close/>
                <a:moveTo>
                  <a:pt x="21579" y="9028"/>
                </a:moveTo>
                <a:lnTo>
                  <a:pt x="21596" y="9019"/>
                </a:lnTo>
                <a:lnTo>
                  <a:pt x="21605" y="9019"/>
                </a:lnTo>
                <a:lnTo>
                  <a:pt x="21614" y="9019"/>
                </a:lnTo>
                <a:lnTo>
                  <a:pt x="21623" y="9010"/>
                </a:lnTo>
                <a:lnTo>
                  <a:pt x="21631" y="9010"/>
                </a:lnTo>
                <a:lnTo>
                  <a:pt x="21640" y="9010"/>
                </a:lnTo>
                <a:lnTo>
                  <a:pt x="21649" y="9010"/>
                </a:lnTo>
                <a:lnTo>
                  <a:pt x="21658" y="9001"/>
                </a:lnTo>
                <a:lnTo>
                  <a:pt x="21667" y="8992"/>
                </a:lnTo>
                <a:lnTo>
                  <a:pt x="21676" y="8992"/>
                </a:lnTo>
                <a:lnTo>
                  <a:pt x="21684" y="8992"/>
                </a:lnTo>
                <a:lnTo>
                  <a:pt x="21702" y="8984"/>
                </a:lnTo>
                <a:lnTo>
                  <a:pt x="21711" y="8966"/>
                </a:lnTo>
                <a:lnTo>
                  <a:pt x="21693" y="8966"/>
                </a:lnTo>
                <a:lnTo>
                  <a:pt x="21693" y="8957"/>
                </a:lnTo>
                <a:lnTo>
                  <a:pt x="21684" y="8966"/>
                </a:lnTo>
                <a:lnTo>
                  <a:pt x="21676" y="8966"/>
                </a:lnTo>
                <a:lnTo>
                  <a:pt x="21667" y="8975"/>
                </a:lnTo>
                <a:lnTo>
                  <a:pt x="21658" y="8975"/>
                </a:lnTo>
                <a:lnTo>
                  <a:pt x="21631" y="8975"/>
                </a:lnTo>
                <a:lnTo>
                  <a:pt x="21614" y="8975"/>
                </a:lnTo>
                <a:lnTo>
                  <a:pt x="21605" y="8975"/>
                </a:lnTo>
                <a:lnTo>
                  <a:pt x="21570" y="8984"/>
                </a:lnTo>
                <a:lnTo>
                  <a:pt x="21561" y="8984"/>
                </a:lnTo>
                <a:lnTo>
                  <a:pt x="21552" y="8992"/>
                </a:lnTo>
                <a:lnTo>
                  <a:pt x="21543" y="9001"/>
                </a:lnTo>
                <a:lnTo>
                  <a:pt x="21534" y="9010"/>
                </a:lnTo>
                <a:lnTo>
                  <a:pt x="21526" y="9019"/>
                </a:lnTo>
                <a:lnTo>
                  <a:pt x="21517" y="9019"/>
                </a:lnTo>
                <a:lnTo>
                  <a:pt x="21490" y="9028"/>
                </a:lnTo>
                <a:lnTo>
                  <a:pt x="21473" y="9036"/>
                </a:lnTo>
                <a:lnTo>
                  <a:pt x="21464" y="9045"/>
                </a:lnTo>
                <a:lnTo>
                  <a:pt x="21455" y="9054"/>
                </a:lnTo>
                <a:lnTo>
                  <a:pt x="21446" y="9063"/>
                </a:lnTo>
                <a:lnTo>
                  <a:pt x="21446" y="9072"/>
                </a:lnTo>
                <a:lnTo>
                  <a:pt x="21446" y="9081"/>
                </a:lnTo>
                <a:lnTo>
                  <a:pt x="21446" y="9089"/>
                </a:lnTo>
                <a:lnTo>
                  <a:pt x="21455" y="9089"/>
                </a:lnTo>
                <a:lnTo>
                  <a:pt x="21446" y="9089"/>
                </a:lnTo>
                <a:lnTo>
                  <a:pt x="21446" y="9098"/>
                </a:lnTo>
                <a:lnTo>
                  <a:pt x="21446" y="9107"/>
                </a:lnTo>
                <a:lnTo>
                  <a:pt x="21455" y="9107"/>
                </a:lnTo>
                <a:lnTo>
                  <a:pt x="21464" y="9107"/>
                </a:lnTo>
                <a:lnTo>
                  <a:pt x="21473" y="9107"/>
                </a:lnTo>
                <a:lnTo>
                  <a:pt x="21481" y="9098"/>
                </a:lnTo>
                <a:lnTo>
                  <a:pt x="21499" y="9098"/>
                </a:lnTo>
                <a:lnTo>
                  <a:pt x="21508" y="9089"/>
                </a:lnTo>
                <a:lnTo>
                  <a:pt x="21517" y="9081"/>
                </a:lnTo>
                <a:lnTo>
                  <a:pt x="21526" y="9081"/>
                </a:lnTo>
                <a:lnTo>
                  <a:pt x="21534" y="9063"/>
                </a:lnTo>
                <a:lnTo>
                  <a:pt x="21543" y="9063"/>
                </a:lnTo>
                <a:lnTo>
                  <a:pt x="21543" y="9054"/>
                </a:lnTo>
                <a:lnTo>
                  <a:pt x="21561" y="9036"/>
                </a:lnTo>
                <a:close/>
                <a:moveTo>
                  <a:pt x="22258" y="8825"/>
                </a:moveTo>
                <a:lnTo>
                  <a:pt x="22258" y="8833"/>
                </a:lnTo>
                <a:close/>
                <a:moveTo>
                  <a:pt x="22170" y="8657"/>
                </a:moveTo>
                <a:lnTo>
                  <a:pt x="22161" y="8648"/>
                </a:lnTo>
                <a:lnTo>
                  <a:pt x="22161" y="8657"/>
                </a:lnTo>
                <a:lnTo>
                  <a:pt x="22170" y="8666"/>
                </a:lnTo>
                <a:lnTo>
                  <a:pt x="22178" y="8666"/>
                </a:lnTo>
                <a:close/>
                <a:moveTo>
                  <a:pt x="22223" y="8825"/>
                </a:moveTo>
                <a:lnTo>
                  <a:pt x="22214" y="8825"/>
                </a:lnTo>
                <a:lnTo>
                  <a:pt x="22214" y="8842"/>
                </a:lnTo>
                <a:lnTo>
                  <a:pt x="22214" y="8851"/>
                </a:lnTo>
                <a:lnTo>
                  <a:pt x="22223" y="8860"/>
                </a:lnTo>
                <a:lnTo>
                  <a:pt x="22231" y="8851"/>
                </a:lnTo>
                <a:lnTo>
                  <a:pt x="22240" y="8842"/>
                </a:lnTo>
                <a:lnTo>
                  <a:pt x="22240" y="8833"/>
                </a:lnTo>
                <a:lnTo>
                  <a:pt x="22249" y="8825"/>
                </a:lnTo>
                <a:lnTo>
                  <a:pt x="22240" y="8816"/>
                </a:lnTo>
                <a:lnTo>
                  <a:pt x="22231" y="8816"/>
                </a:lnTo>
                <a:lnTo>
                  <a:pt x="22223" y="8807"/>
                </a:lnTo>
                <a:lnTo>
                  <a:pt x="22214" y="8807"/>
                </a:lnTo>
                <a:lnTo>
                  <a:pt x="22214" y="8825"/>
                </a:lnTo>
                <a:close/>
                <a:moveTo>
                  <a:pt x="22258" y="8842"/>
                </a:moveTo>
                <a:lnTo>
                  <a:pt x="22258" y="8833"/>
                </a:lnTo>
                <a:lnTo>
                  <a:pt x="22258" y="8842"/>
                </a:lnTo>
                <a:lnTo>
                  <a:pt x="22249" y="8842"/>
                </a:lnTo>
                <a:close/>
                <a:moveTo>
                  <a:pt x="22267" y="8798"/>
                </a:moveTo>
                <a:lnTo>
                  <a:pt x="22267" y="8789"/>
                </a:lnTo>
                <a:lnTo>
                  <a:pt x="22258" y="8789"/>
                </a:lnTo>
                <a:lnTo>
                  <a:pt x="22267" y="8781"/>
                </a:lnTo>
                <a:lnTo>
                  <a:pt x="22258" y="8781"/>
                </a:lnTo>
                <a:lnTo>
                  <a:pt x="22258" y="8772"/>
                </a:lnTo>
                <a:lnTo>
                  <a:pt x="22258" y="8763"/>
                </a:lnTo>
                <a:lnTo>
                  <a:pt x="22258" y="8754"/>
                </a:lnTo>
                <a:lnTo>
                  <a:pt x="22249" y="8745"/>
                </a:lnTo>
                <a:lnTo>
                  <a:pt x="22240" y="8745"/>
                </a:lnTo>
                <a:lnTo>
                  <a:pt x="22240" y="8754"/>
                </a:lnTo>
                <a:lnTo>
                  <a:pt x="22231" y="8772"/>
                </a:lnTo>
                <a:lnTo>
                  <a:pt x="22223" y="8763"/>
                </a:lnTo>
                <a:lnTo>
                  <a:pt x="22223" y="8772"/>
                </a:lnTo>
                <a:lnTo>
                  <a:pt x="22231" y="8781"/>
                </a:lnTo>
                <a:lnTo>
                  <a:pt x="22231" y="8789"/>
                </a:lnTo>
                <a:lnTo>
                  <a:pt x="22223" y="8789"/>
                </a:lnTo>
                <a:lnTo>
                  <a:pt x="22223" y="8798"/>
                </a:lnTo>
                <a:lnTo>
                  <a:pt x="22231" y="8807"/>
                </a:lnTo>
                <a:lnTo>
                  <a:pt x="22240" y="8816"/>
                </a:lnTo>
                <a:lnTo>
                  <a:pt x="22258" y="8816"/>
                </a:lnTo>
                <a:lnTo>
                  <a:pt x="22258" y="8807"/>
                </a:lnTo>
                <a:close/>
                <a:moveTo>
                  <a:pt x="22408" y="9169"/>
                </a:moveTo>
                <a:lnTo>
                  <a:pt x="22399" y="9178"/>
                </a:lnTo>
                <a:lnTo>
                  <a:pt x="22399" y="9187"/>
                </a:lnTo>
                <a:lnTo>
                  <a:pt x="22390" y="9187"/>
                </a:lnTo>
                <a:lnTo>
                  <a:pt x="22399" y="9187"/>
                </a:lnTo>
                <a:lnTo>
                  <a:pt x="22408" y="9169"/>
                </a:lnTo>
                <a:lnTo>
                  <a:pt x="22408" y="9160"/>
                </a:lnTo>
                <a:close/>
                <a:moveTo>
                  <a:pt x="22267" y="8816"/>
                </a:moveTo>
                <a:lnTo>
                  <a:pt x="22267" y="8825"/>
                </a:lnTo>
                <a:lnTo>
                  <a:pt x="22275" y="8816"/>
                </a:lnTo>
                <a:close/>
                <a:moveTo>
                  <a:pt x="22364" y="9204"/>
                </a:moveTo>
                <a:lnTo>
                  <a:pt x="22381" y="9204"/>
                </a:lnTo>
                <a:lnTo>
                  <a:pt x="22390" y="9195"/>
                </a:lnTo>
                <a:lnTo>
                  <a:pt x="22373" y="9204"/>
                </a:lnTo>
                <a:close/>
                <a:moveTo>
                  <a:pt x="22099" y="9178"/>
                </a:moveTo>
                <a:lnTo>
                  <a:pt x="22108" y="9178"/>
                </a:lnTo>
                <a:lnTo>
                  <a:pt x="22108" y="9169"/>
                </a:lnTo>
                <a:lnTo>
                  <a:pt x="22108" y="9160"/>
                </a:lnTo>
                <a:lnTo>
                  <a:pt x="22099" y="9160"/>
                </a:lnTo>
                <a:lnTo>
                  <a:pt x="22099" y="9169"/>
                </a:lnTo>
                <a:close/>
                <a:moveTo>
                  <a:pt x="22037" y="8878"/>
                </a:moveTo>
                <a:lnTo>
                  <a:pt x="22037" y="8869"/>
                </a:lnTo>
                <a:lnTo>
                  <a:pt x="22028" y="8878"/>
                </a:lnTo>
                <a:lnTo>
                  <a:pt x="22020" y="8878"/>
                </a:lnTo>
                <a:lnTo>
                  <a:pt x="22020" y="8886"/>
                </a:lnTo>
                <a:lnTo>
                  <a:pt x="22011" y="8895"/>
                </a:lnTo>
                <a:lnTo>
                  <a:pt x="22002" y="8895"/>
                </a:lnTo>
                <a:lnTo>
                  <a:pt x="22002" y="8913"/>
                </a:lnTo>
                <a:lnTo>
                  <a:pt x="21993" y="8913"/>
                </a:lnTo>
                <a:lnTo>
                  <a:pt x="21993" y="8922"/>
                </a:lnTo>
                <a:lnTo>
                  <a:pt x="21993" y="8931"/>
                </a:lnTo>
                <a:lnTo>
                  <a:pt x="21993" y="8939"/>
                </a:lnTo>
                <a:lnTo>
                  <a:pt x="22002" y="8939"/>
                </a:lnTo>
                <a:lnTo>
                  <a:pt x="22011" y="8939"/>
                </a:lnTo>
                <a:lnTo>
                  <a:pt x="22011" y="8931"/>
                </a:lnTo>
                <a:lnTo>
                  <a:pt x="22020" y="8922"/>
                </a:lnTo>
                <a:lnTo>
                  <a:pt x="22020" y="8913"/>
                </a:lnTo>
                <a:lnTo>
                  <a:pt x="22028" y="8913"/>
                </a:lnTo>
                <a:lnTo>
                  <a:pt x="22037" y="8895"/>
                </a:lnTo>
                <a:lnTo>
                  <a:pt x="22037" y="8886"/>
                </a:lnTo>
                <a:close/>
                <a:moveTo>
                  <a:pt x="21914" y="8595"/>
                </a:moveTo>
                <a:lnTo>
                  <a:pt x="21914" y="8604"/>
                </a:lnTo>
                <a:lnTo>
                  <a:pt x="21931" y="8613"/>
                </a:lnTo>
                <a:lnTo>
                  <a:pt x="21940" y="8613"/>
                </a:lnTo>
                <a:lnTo>
                  <a:pt x="21958" y="8622"/>
                </a:lnTo>
                <a:lnTo>
                  <a:pt x="21976" y="8630"/>
                </a:lnTo>
                <a:lnTo>
                  <a:pt x="21976" y="8613"/>
                </a:lnTo>
                <a:lnTo>
                  <a:pt x="21967" y="8604"/>
                </a:lnTo>
                <a:lnTo>
                  <a:pt x="21967" y="8595"/>
                </a:lnTo>
                <a:lnTo>
                  <a:pt x="21958" y="8595"/>
                </a:lnTo>
                <a:lnTo>
                  <a:pt x="21958" y="8586"/>
                </a:lnTo>
                <a:lnTo>
                  <a:pt x="21958" y="8578"/>
                </a:lnTo>
                <a:lnTo>
                  <a:pt x="21940" y="8569"/>
                </a:lnTo>
                <a:lnTo>
                  <a:pt x="21931" y="8569"/>
                </a:lnTo>
                <a:lnTo>
                  <a:pt x="21923" y="8569"/>
                </a:lnTo>
                <a:lnTo>
                  <a:pt x="21914" y="8569"/>
                </a:lnTo>
                <a:lnTo>
                  <a:pt x="21896" y="8560"/>
                </a:lnTo>
                <a:lnTo>
                  <a:pt x="21887" y="8560"/>
                </a:lnTo>
                <a:lnTo>
                  <a:pt x="21878" y="8551"/>
                </a:lnTo>
                <a:lnTo>
                  <a:pt x="21870" y="8551"/>
                </a:lnTo>
                <a:lnTo>
                  <a:pt x="21870" y="8560"/>
                </a:lnTo>
                <a:lnTo>
                  <a:pt x="21861" y="8560"/>
                </a:lnTo>
                <a:lnTo>
                  <a:pt x="21852" y="8569"/>
                </a:lnTo>
                <a:lnTo>
                  <a:pt x="21843" y="8560"/>
                </a:lnTo>
                <a:lnTo>
                  <a:pt x="21834" y="8560"/>
                </a:lnTo>
                <a:lnTo>
                  <a:pt x="21826" y="8560"/>
                </a:lnTo>
                <a:lnTo>
                  <a:pt x="21808" y="8560"/>
                </a:lnTo>
                <a:lnTo>
                  <a:pt x="21781" y="8560"/>
                </a:lnTo>
                <a:lnTo>
                  <a:pt x="21773" y="8569"/>
                </a:lnTo>
                <a:lnTo>
                  <a:pt x="21755" y="8586"/>
                </a:lnTo>
                <a:lnTo>
                  <a:pt x="21755" y="8595"/>
                </a:lnTo>
                <a:lnTo>
                  <a:pt x="21764" y="8595"/>
                </a:lnTo>
                <a:lnTo>
                  <a:pt x="21755" y="8604"/>
                </a:lnTo>
                <a:lnTo>
                  <a:pt x="21764" y="8604"/>
                </a:lnTo>
                <a:lnTo>
                  <a:pt x="21773" y="8595"/>
                </a:lnTo>
                <a:lnTo>
                  <a:pt x="21773" y="8586"/>
                </a:lnTo>
                <a:lnTo>
                  <a:pt x="21773" y="8578"/>
                </a:lnTo>
                <a:lnTo>
                  <a:pt x="21781" y="8586"/>
                </a:lnTo>
                <a:lnTo>
                  <a:pt x="21790" y="8586"/>
                </a:lnTo>
                <a:lnTo>
                  <a:pt x="21799" y="8604"/>
                </a:lnTo>
                <a:lnTo>
                  <a:pt x="21808" y="8604"/>
                </a:lnTo>
                <a:lnTo>
                  <a:pt x="21817" y="8604"/>
                </a:lnTo>
                <a:lnTo>
                  <a:pt x="21817" y="8595"/>
                </a:lnTo>
                <a:lnTo>
                  <a:pt x="21826" y="8595"/>
                </a:lnTo>
                <a:lnTo>
                  <a:pt x="21826" y="8586"/>
                </a:lnTo>
                <a:lnTo>
                  <a:pt x="21834" y="8586"/>
                </a:lnTo>
                <a:lnTo>
                  <a:pt x="21834" y="8595"/>
                </a:lnTo>
                <a:lnTo>
                  <a:pt x="21843" y="8595"/>
                </a:lnTo>
                <a:lnTo>
                  <a:pt x="21852" y="8595"/>
                </a:lnTo>
                <a:lnTo>
                  <a:pt x="21861" y="8604"/>
                </a:lnTo>
                <a:lnTo>
                  <a:pt x="21870" y="8604"/>
                </a:lnTo>
                <a:lnTo>
                  <a:pt x="21878" y="8604"/>
                </a:lnTo>
                <a:lnTo>
                  <a:pt x="21878" y="8595"/>
                </a:lnTo>
                <a:lnTo>
                  <a:pt x="21887" y="8595"/>
                </a:lnTo>
                <a:lnTo>
                  <a:pt x="21905" y="8595"/>
                </a:lnTo>
                <a:close/>
                <a:moveTo>
                  <a:pt x="21887" y="8922"/>
                </a:moveTo>
                <a:lnTo>
                  <a:pt x="21887" y="8931"/>
                </a:lnTo>
                <a:lnTo>
                  <a:pt x="21896" y="8939"/>
                </a:lnTo>
                <a:lnTo>
                  <a:pt x="21905" y="8931"/>
                </a:lnTo>
                <a:lnTo>
                  <a:pt x="21896" y="8922"/>
                </a:lnTo>
                <a:close/>
                <a:moveTo>
                  <a:pt x="20864" y="8966"/>
                </a:moveTo>
                <a:lnTo>
                  <a:pt x="20855" y="8948"/>
                </a:lnTo>
                <a:lnTo>
                  <a:pt x="20846" y="8948"/>
                </a:lnTo>
                <a:lnTo>
                  <a:pt x="20837" y="8948"/>
                </a:lnTo>
                <a:lnTo>
                  <a:pt x="20829" y="8939"/>
                </a:lnTo>
                <a:lnTo>
                  <a:pt x="20820" y="8939"/>
                </a:lnTo>
                <a:lnTo>
                  <a:pt x="20811" y="8948"/>
                </a:lnTo>
                <a:lnTo>
                  <a:pt x="20802" y="8948"/>
                </a:lnTo>
                <a:lnTo>
                  <a:pt x="20785" y="8948"/>
                </a:lnTo>
                <a:lnTo>
                  <a:pt x="20776" y="8948"/>
                </a:lnTo>
                <a:lnTo>
                  <a:pt x="20767" y="8948"/>
                </a:lnTo>
                <a:lnTo>
                  <a:pt x="20776" y="8948"/>
                </a:lnTo>
                <a:lnTo>
                  <a:pt x="20776" y="8957"/>
                </a:lnTo>
                <a:lnTo>
                  <a:pt x="20776" y="8966"/>
                </a:lnTo>
                <a:lnTo>
                  <a:pt x="20785" y="8966"/>
                </a:lnTo>
                <a:lnTo>
                  <a:pt x="20793" y="8966"/>
                </a:lnTo>
                <a:lnTo>
                  <a:pt x="20802" y="8966"/>
                </a:lnTo>
                <a:lnTo>
                  <a:pt x="20811" y="8975"/>
                </a:lnTo>
                <a:lnTo>
                  <a:pt x="20820" y="8984"/>
                </a:lnTo>
                <a:lnTo>
                  <a:pt x="20820" y="8992"/>
                </a:lnTo>
                <a:lnTo>
                  <a:pt x="20820" y="9001"/>
                </a:lnTo>
                <a:lnTo>
                  <a:pt x="20829" y="9001"/>
                </a:lnTo>
                <a:lnTo>
                  <a:pt x="20829" y="8992"/>
                </a:lnTo>
                <a:lnTo>
                  <a:pt x="20829" y="8984"/>
                </a:lnTo>
                <a:lnTo>
                  <a:pt x="20837" y="8984"/>
                </a:lnTo>
                <a:lnTo>
                  <a:pt x="20855" y="8975"/>
                </a:lnTo>
                <a:lnTo>
                  <a:pt x="20855" y="8966"/>
                </a:lnTo>
                <a:close/>
                <a:moveTo>
                  <a:pt x="22108" y="8781"/>
                </a:moveTo>
                <a:lnTo>
                  <a:pt x="22117" y="8789"/>
                </a:lnTo>
                <a:lnTo>
                  <a:pt x="22117" y="8781"/>
                </a:lnTo>
                <a:lnTo>
                  <a:pt x="22117" y="8772"/>
                </a:lnTo>
                <a:lnTo>
                  <a:pt x="22117" y="8763"/>
                </a:lnTo>
                <a:lnTo>
                  <a:pt x="22108" y="8763"/>
                </a:lnTo>
                <a:lnTo>
                  <a:pt x="22108" y="8772"/>
                </a:lnTo>
                <a:close/>
                <a:moveTo>
                  <a:pt x="21817" y="8869"/>
                </a:moveTo>
                <a:lnTo>
                  <a:pt x="21808" y="8869"/>
                </a:lnTo>
                <a:lnTo>
                  <a:pt x="21808" y="8878"/>
                </a:lnTo>
                <a:lnTo>
                  <a:pt x="21817" y="8878"/>
                </a:lnTo>
                <a:close/>
                <a:moveTo>
                  <a:pt x="22046" y="8869"/>
                </a:moveTo>
                <a:lnTo>
                  <a:pt x="22046" y="8878"/>
                </a:lnTo>
                <a:lnTo>
                  <a:pt x="22055" y="8878"/>
                </a:lnTo>
                <a:lnTo>
                  <a:pt x="22055" y="8869"/>
                </a:lnTo>
                <a:close/>
                <a:moveTo>
                  <a:pt x="21358" y="6107"/>
                </a:moveTo>
                <a:lnTo>
                  <a:pt x="21358" y="6099"/>
                </a:lnTo>
                <a:lnTo>
                  <a:pt x="21349" y="6099"/>
                </a:lnTo>
                <a:lnTo>
                  <a:pt x="21349" y="6107"/>
                </a:lnTo>
                <a:close/>
                <a:moveTo>
                  <a:pt x="20546" y="8145"/>
                </a:moveTo>
                <a:lnTo>
                  <a:pt x="20537" y="8145"/>
                </a:lnTo>
                <a:lnTo>
                  <a:pt x="20537" y="8154"/>
                </a:lnTo>
                <a:lnTo>
                  <a:pt x="20537" y="8172"/>
                </a:lnTo>
                <a:lnTo>
                  <a:pt x="20546" y="8172"/>
                </a:lnTo>
                <a:lnTo>
                  <a:pt x="20546" y="8163"/>
                </a:lnTo>
                <a:lnTo>
                  <a:pt x="20546" y="8154"/>
                </a:lnTo>
                <a:close/>
                <a:moveTo>
                  <a:pt x="20476" y="6786"/>
                </a:moveTo>
                <a:lnTo>
                  <a:pt x="20467" y="6786"/>
                </a:lnTo>
                <a:lnTo>
                  <a:pt x="20458" y="6795"/>
                </a:lnTo>
                <a:lnTo>
                  <a:pt x="20467" y="6795"/>
                </a:lnTo>
                <a:lnTo>
                  <a:pt x="20476" y="6795"/>
                </a:lnTo>
                <a:lnTo>
                  <a:pt x="20485" y="6795"/>
                </a:lnTo>
                <a:lnTo>
                  <a:pt x="20485" y="6786"/>
                </a:lnTo>
                <a:close/>
                <a:moveTo>
                  <a:pt x="20635" y="6742"/>
                </a:moveTo>
                <a:lnTo>
                  <a:pt x="20626" y="6751"/>
                </a:lnTo>
                <a:close/>
                <a:moveTo>
                  <a:pt x="20740" y="6698"/>
                </a:moveTo>
                <a:lnTo>
                  <a:pt x="20740" y="6689"/>
                </a:lnTo>
                <a:lnTo>
                  <a:pt x="20732" y="6698"/>
                </a:lnTo>
                <a:lnTo>
                  <a:pt x="20723" y="6698"/>
                </a:lnTo>
                <a:lnTo>
                  <a:pt x="20732" y="6698"/>
                </a:lnTo>
                <a:close/>
                <a:moveTo>
                  <a:pt x="20643" y="6751"/>
                </a:moveTo>
                <a:lnTo>
                  <a:pt x="20652" y="6751"/>
                </a:lnTo>
                <a:lnTo>
                  <a:pt x="20652" y="6742"/>
                </a:lnTo>
                <a:lnTo>
                  <a:pt x="20652" y="6733"/>
                </a:lnTo>
                <a:lnTo>
                  <a:pt x="20643" y="6733"/>
                </a:lnTo>
                <a:lnTo>
                  <a:pt x="20643" y="6742"/>
                </a:lnTo>
                <a:close/>
                <a:moveTo>
                  <a:pt x="20308" y="8074"/>
                </a:moveTo>
                <a:lnTo>
                  <a:pt x="20299" y="8083"/>
                </a:lnTo>
                <a:lnTo>
                  <a:pt x="20308" y="8083"/>
                </a:lnTo>
                <a:lnTo>
                  <a:pt x="20317" y="8083"/>
                </a:lnTo>
                <a:lnTo>
                  <a:pt x="20326" y="8074"/>
                </a:lnTo>
                <a:lnTo>
                  <a:pt x="20326" y="8066"/>
                </a:lnTo>
                <a:lnTo>
                  <a:pt x="20326" y="8057"/>
                </a:lnTo>
                <a:lnTo>
                  <a:pt x="20317" y="8048"/>
                </a:lnTo>
                <a:lnTo>
                  <a:pt x="20317" y="8039"/>
                </a:lnTo>
                <a:lnTo>
                  <a:pt x="20308" y="8048"/>
                </a:lnTo>
                <a:lnTo>
                  <a:pt x="20299" y="8057"/>
                </a:lnTo>
                <a:lnTo>
                  <a:pt x="20299" y="8066"/>
                </a:lnTo>
                <a:lnTo>
                  <a:pt x="20317" y="8074"/>
                </a:lnTo>
                <a:close/>
                <a:moveTo>
                  <a:pt x="20370" y="8260"/>
                </a:moveTo>
                <a:lnTo>
                  <a:pt x="20370" y="8269"/>
                </a:lnTo>
                <a:lnTo>
                  <a:pt x="20361" y="8286"/>
                </a:lnTo>
                <a:lnTo>
                  <a:pt x="20361" y="8295"/>
                </a:lnTo>
                <a:lnTo>
                  <a:pt x="20361" y="8313"/>
                </a:lnTo>
                <a:lnTo>
                  <a:pt x="20361" y="8322"/>
                </a:lnTo>
                <a:lnTo>
                  <a:pt x="20379" y="8330"/>
                </a:lnTo>
                <a:lnTo>
                  <a:pt x="20379" y="8339"/>
                </a:lnTo>
                <a:lnTo>
                  <a:pt x="20387" y="8348"/>
                </a:lnTo>
                <a:lnTo>
                  <a:pt x="20379" y="8366"/>
                </a:lnTo>
                <a:lnTo>
                  <a:pt x="20379" y="8375"/>
                </a:lnTo>
                <a:lnTo>
                  <a:pt x="20379" y="8383"/>
                </a:lnTo>
                <a:lnTo>
                  <a:pt x="20387" y="8392"/>
                </a:lnTo>
                <a:lnTo>
                  <a:pt x="20396" y="8401"/>
                </a:lnTo>
                <a:lnTo>
                  <a:pt x="20387" y="8401"/>
                </a:lnTo>
                <a:lnTo>
                  <a:pt x="20387" y="8410"/>
                </a:lnTo>
                <a:lnTo>
                  <a:pt x="20396" y="8419"/>
                </a:lnTo>
                <a:lnTo>
                  <a:pt x="20405" y="8419"/>
                </a:lnTo>
                <a:lnTo>
                  <a:pt x="20423" y="8419"/>
                </a:lnTo>
                <a:lnTo>
                  <a:pt x="20432" y="8427"/>
                </a:lnTo>
                <a:lnTo>
                  <a:pt x="20440" y="8436"/>
                </a:lnTo>
                <a:lnTo>
                  <a:pt x="20440" y="8445"/>
                </a:lnTo>
                <a:lnTo>
                  <a:pt x="20440" y="8454"/>
                </a:lnTo>
                <a:lnTo>
                  <a:pt x="20449" y="8463"/>
                </a:lnTo>
                <a:lnTo>
                  <a:pt x="20440" y="8472"/>
                </a:lnTo>
                <a:lnTo>
                  <a:pt x="20440" y="8480"/>
                </a:lnTo>
                <a:lnTo>
                  <a:pt x="20440" y="8489"/>
                </a:lnTo>
                <a:lnTo>
                  <a:pt x="20449" y="8489"/>
                </a:lnTo>
                <a:lnTo>
                  <a:pt x="20449" y="8498"/>
                </a:lnTo>
                <a:lnTo>
                  <a:pt x="20449" y="8516"/>
                </a:lnTo>
                <a:lnTo>
                  <a:pt x="20458" y="8551"/>
                </a:lnTo>
                <a:lnTo>
                  <a:pt x="20458" y="8569"/>
                </a:lnTo>
                <a:lnTo>
                  <a:pt x="20467" y="8569"/>
                </a:lnTo>
                <a:lnTo>
                  <a:pt x="20485" y="8560"/>
                </a:lnTo>
                <a:lnTo>
                  <a:pt x="20493" y="8569"/>
                </a:lnTo>
                <a:lnTo>
                  <a:pt x="20502" y="8569"/>
                </a:lnTo>
                <a:lnTo>
                  <a:pt x="20511" y="8560"/>
                </a:lnTo>
                <a:lnTo>
                  <a:pt x="20502" y="8569"/>
                </a:lnTo>
                <a:lnTo>
                  <a:pt x="20511" y="8578"/>
                </a:lnTo>
                <a:lnTo>
                  <a:pt x="20520" y="8578"/>
                </a:lnTo>
                <a:lnTo>
                  <a:pt x="20537" y="8569"/>
                </a:lnTo>
                <a:lnTo>
                  <a:pt x="20546" y="8569"/>
                </a:lnTo>
                <a:lnTo>
                  <a:pt x="20555" y="8569"/>
                </a:lnTo>
                <a:lnTo>
                  <a:pt x="20564" y="8569"/>
                </a:lnTo>
                <a:lnTo>
                  <a:pt x="20564" y="8560"/>
                </a:lnTo>
                <a:lnTo>
                  <a:pt x="20573" y="8569"/>
                </a:lnTo>
                <a:lnTo>
                  <a:pt x="20573" y="8578"/>
                </a:lnTo>
                <a:lnTo>
                  <a:pt x="20582" y="8595"/>
                </a:lnTo>
                <a:lnTo>
                  <a:pt x="20582" y="8604"/>
                </a:lnTo>
                <a:lnTo>
                  <a:pt x="20573" y="8613"/>
                </a:lnTo>
                <a:lnTo>
                  <a:pt x="20582" y="8613"/>
                </a:lnTo>
                <a:lnTo>
                  <a:pt x="20590" y="8613"/>
                </a:lnTo>
                <a:lnTo>
                  <a:pt x="20599" y="8595"/>
                </a:lnTo>
                <a:lnTo>
                  <a:pt x="20608" y="8595"/>
                </a:lnTo>
                <a:lnTo>
                  <a:pt x="20626" y="8595"/>
                </a:lnTo>
                <a:lnTo>
                  <a:pt x="20635" y="8604"/>
                </a:lnTo>
                <a:lnTo>
                  <a:pt x="20643" y="8595"/>
                </a:lnTo>
                <a:lnTo>
                  <a:pt x="20661" y="8586"/>
                </a:lnTo>
                <a:lnTo>
                  <a:pt x="20670" y="8569"/>
                </a:lnTo>
                <a:lnTo>
                  <a:pt x="20687" y="8586"/>
                </a:lnTo>
                <a:lnTo>
                  <a:pt x="20696" y="8586"/>
                </a:lnTo>
                <a:lnTo>
                  <a:pt x="20705" y="8586"/>
                </a:lnTo>
                <a:lnTo>
                  <a:pt x="20714" y="8586"/>
                </a:lnTo>
                <a:lnTo>
                  <a:pt x="20714" y="8595"/>
                </a:lnTo>
                <a:lnTo>
                  <a:pt x="20714" y="8604"/>
                </a:lnTo>
                <a:lnTo>
                  <a:pt x="20723" y="8604"/>
                </a:lnTo>
                <a:lnTo>
                  <a:pt x="20732" y="8595"/>
                </a:lnTo>
                <a:lnTo>
                  <a:pt x="20740" y="8595"/>
                </a:lnTo>
                <a:lnTo>
                  <a:pt x="20749" y="8595"/>
                </a:lnTo>
                <a:lnTo>
                  <a:pt x="20758" y="8595"/>
                </a:lnTo>
                <a:lnTo>
                  <a:pt x="20758" y="8586"/>
                </a:lnTo>
                <a:lnTo>
                  <a:pt x="20758" y="8595"/>
                </a:lnTo>
                <a:lnTo>
                  <a:pt x="20758" y="8604"/>
                </a:lnTo>
                <a:lnTo>
                  <a:pt x="20767" y="8604"/>
                </a:lnTo>
                <a:lnTo>
                  <a:pt x="20776" y="8595"/>
                </a:lnTo>
                <a:lnTo>
                  <a:pt x="20776" y="8604"/>
                </a:lnTo>
                <a:lnTo>
                  <a:pt x="20785" y="8622"/>
                </a:lnTo>
                <a:lnTo>
                  <a:pt x="20785" y="8648"/>
                </a:lnTo>
                <a:lnTo>
                  <a:pt x="20785" y="8657"/>
                </a:lnTo>
                <a:lnTo>
                  <a:pt x="20829" y="8639"/>
                </a:lnTo>
                <a:lnTo>
                  <a:pt x="20882" y="8613"/>
                </a:lnTo>
                <a:lnTo>
                  <a:pt x="20882" y="8604"/>
                </a:lnTo>
                <a:lnTo>
                  <a:pt x="20890" y="8595"/>
                </a:lnTo>
                <a:lnTo>
                  <a:pt x="20899" y="8586"/>
                </a:lnTo>
                <a:lnTo>
                  <a:pt x="20899" y="8578"/>
                </a:lnTo>
                <a:lnTo>
                  <a:pt x="20899" y="8569"/>
                </a:lnTo>
                <a:lnTo>
                  <a:pt x="20908" y="8569"/>
                </a:lnTo>
                <a:lnTo>
                  <a:pt x="20908" y="8560"/>
                </a:lnTo>
                <a:lnTo>
                  <a:pt x="20908" y="8551"/>
                </a:lnTo>
                <a:lnTo>
                  <a:pt x="20908" y="8542"/>
                </a:lnTo>
                <a:lnTo>
                  <a:pt x="20908" y="8533"/>
                </a:lnTo>
                <a:lnTo>
                  <a:pt x="20917" y="8533"/>
                </a:lnTo>
                <a:lnTo>
                  <a:pt x="20926" y="8533"/>
                </a:lnTo>
                <a:lnTo>
                  <a:pt x="20926" y="8525"/>
                </a:lnTo>
                <a:lnTo>
                  <a:pt x="20926" y="8516"/>
                </a:lnTo>
                <a:lnTo>
                  <a:pt x="20917" y="8507"/>
                </a:lnTo>
                <a:lnTo>
                  <a:pt x="20908" y="8507"/>
                </a:lnTo>
                <a:lnTo>
                  <a:pt x="20917" y="8498"/>
                </a:lnTo>
                <a:lnTo>
                  <a:pt x="20917" y="8489"/>
                </a:lnTo>
                <a:lnTo>
                  <a:pt x="20917" y="8480"/>
                </a:lnTo>
                <a:lnTo>
                  <a:pt x="20908" y="8480"/>
                </a:lnTo>
                <a:lnTo>
                  <a:pt x="20917" y="8472"/>
                </a:lnTo>
                <a:lnTo>
                  <a:pt x="20926" y="8472"/>
                </a:lnTo>
                <a:lnTo>
                  <a:pt x="20926" y="8463"/>
                </a:lnTo>
                <a:lnTo>
                  <a:pt x="20926" y="8454"/>
                </a:lnTo>
                <a:lnTo>
                  <a:pt x="20934" y="8454"/>
                </a:lnTo>
                <a:lnTo>
                  <a:pt x="20943" y="8445"/>
                </a:lnTo>
                <a:lnTo>
                  <a:pt x="20943" y="8436"/>
                </a:lnTo>
                <a:lnTo>
                  <a:pt x="20934" y="8436"/>
                </a:lnTo>
                <a:lnTo>
                  <a:pt x="20934" y="8427"/>
                </a:lnTo>
                <a:lnTo>
                  <a:pt x="20943" y="8436"/>
                </a:lnTo>
                <a:lnTo>
                  <a:pt x="20952" y="8436"/>
                </a:lnTo>
                <a:lnTo>
                  <a:pt x="20961" y="8436"/>
                </a:lnTo>
                <a:lnTo>
                  <a:pt x="20970" y="8427"/>
                </a:lnTo>
                <a:lnTo>
                  <a:pt x="20979" y="8419"/>
                </a:lnTo>
                <a:lnTo>
                  <a:pt x="20987" y="8419"/>
                </a:lnTo>
                <a:lnTo>
                  <a:pt x="20996" y="8410"/>
                </a:lnTo>
                <a:lnTo>
                  <a:pt x="20996" y="8401"/>
                </a:lnTo>
                <a:lnTo>
                  <a:pt x="20996" y="8392"/>
                </a:lnTo>
                <a:lnTo>
                  <a:pt x="20987" y="8375"/>
                </a:lnTo>
                <a:lnTo>
                  <a:pt x="20987" y="8366"/>
                </a:lnTo>
                <a:lnTo>
                  <a:pt x="20996" y="8330"/>
                </a:lnTo>
                <a:lnTo>
                  <a:pt x="21014" y="8295"/>
                </a:lnTo>
                <a:lnTo>
                  <a:pt x="21023" y="8295"/>
                </a:lnTo>
                <a:lnTo>
                  <a:pt x="21023" y="8286"/>
                </a:lnTo>
                <a:lnTo>
                  <a:pt x="21032" y="8286"/>
                </a:lnTo>
                <a:lnTo>
                  <a:pt x="21032" y="8277"/>
                </a:lnTo>
                <a:lnTo>
                  <a:pt x="21023" y="8269"/>
                </a:lnTo>
                <a:lnTo>
                  <a:pt x="21032" y="8277"/>
                </a:lnTo>
                <a:lnTo>
                  <a:pt x="21040" y="8286"/>
                </a:lnTo>
                <a:lnTo>
                  <a:pt x="21049" y="8286"/>
                </a:lnTo>
                <a:lnTo>
                  <a:pt x="21058" y="8286"/>
                </a:lnTo>
                <a:lnTo>
                  <a:pt x="21067" y="8295"/>
                </a:lnTo>
                <a:lnTo>
                  <a:pt x="21084" y="8286"/>
                </a:lnTo>
                <a:lnTo>
                  <a:pt x="21093" y="8286"/>
                </a:lnTo>
                <a:lnTo>
                  <a:pt x="21102" y="8277"/>
                </a:lnTo>
                <a:lnTo>
                  <a:pt x="21093" y="8269"/>
                </a:lnTo>
                <a:lnTo>
                  <a:pt x="21076" y="8251"/>
                </a:lnTo>
                <a:lnTo>
                  <a:pt x="21067" y="8251"/>
                </a:lnTo>
                <a:lnTo>
                  <a:pt x="21040" y="8233"/>
                </a:lnTo>
                <a:lnTo>
                  <a:pt x="21040" y="8225"/>
                </a:lnTo>
                <a:lnTo>
                  <a:pt x="21023" y="8216"/>
                </a:lnTo>
                <a:lnTo>
                  <a:pt x="21023" y="8207"/>
                </a:lnTo>
                <a:lnTo>
                  <a:pt x="21014" y="8207"/>
                </a:lnTo>
                <a:lnTo>
                  <a:pt x="21023" y="8198"/>
                </a:lnTo>
                <a:lnTo>
                  <a:pt x="21032" y="8189"/>
                </a:lnTo>
                <a:lnTo>
                  <a:pt x="21032" y="8180"/>
                </a:lnTo>
                <a:lnTo>
                  <a:pt x="21023" y="8163"/>
                </a:lnTo>
                <a:lnTo>
                  <a:pt x="21014" y="8154"/>
                </a:lnTo>
                <a:lnTo>
                  <a:pt x="21014" y="8145"/>
                </a:lnTo>
                <a:lnTo>
                  <a:pt x="21005" y="8145"/>
                </a:lnTo>
                <a:lnTo>
                  <a:pt x="21005" y="8136"/>
                </a:lnTo>
                <a:lnTo>
                  <a:pt x="20996" y="8136"/>
                </a:lnTo>
                <a:lnTo>
                  <a:pt x="21005" y="8136"/>
                </a:lnTo>
                <a:lnTo>
                  <a:pt x="21005" y="8127"/>
                </a:lnTo>
                <a:lnTo>
                  <a:pt x="20996" y="8127"/>
                </a:lnTo>
                <a:lnTo>
                  <a:pt x="20987" y="8119"/>
                </a:lnTo>
                <a:lnTo>
                  <a:pt x="20979" y="8110"/>
                </a:lnTo>
                <a:lnTo>
                  <a:pt x="20987" y="8101"/>
                </a:lnTo>
                <a:lnTo>
                  <a:pt x="20979" y="8101"/>
                </a:lnTo>
                <a:lnTo>
                  <a:pt x="20970" y="8092"/>
                </a:lnTo>
                <a:lnTo>
                  <a:pt x="20970" y="8083"/>
                </a:lnTo>
                <a:lnTo>
                  <a:pt x="20961" y="8083"/>
                </a:lnTo>
                <a:lnTo>
                  <a:pt x="20970" y="8083"/>
                </a:lnTo>
                <a:lnTo>
                  <a:pt x="20979" y="8083"/>
                </a:lnTo>
                <a:lnTo>
                  <a:pt x="20987" y="8083"/>
                </a:lnTo>
                <a:lnTo>
                  <a:pt x="20996" y="8083"/>
                </a:lnTo>
                <a:lnTo>
                  <a:pt x="20996" y="8074"/>
                </a:lnTo>
                <a:lnTo>
                  <a:pt x="20996" y="8083"/>
                </a:lnTo>
                <a:lnTo>
                  <a:pt x="21005" y="8083"/>
                </a:lnTo>
                <a:lnTo>
                  <a:pt x="21014" y="8083"/>
                </a:lnTo>
                <a:lnTo>
                  <a:pt x="21014" y="8074"/>
                </a:lnTo>
                <a:lnTo>
                  <a:pt x="21005" y="8066"/>
                </a:lnTo>
                <a:lnTo>
                  <a:pt x="20996" y="8066"/>
                </a:lnTo>
                <a:lnTo>
                  <a:pt x="20996" y="8057"/>
                </a:lnTo>
                <a:lnTo>
                  <a:pt x="20987" y="8057"/>
                </a:lnTo>
                <a:lnTo>
                  <a:pt x="20996" y="8048"/>
                </a:lnTo>
                <a:lnTo>
                  <a:pt x="21005" y="8048"/>
                </a:lnTo>
                <a:lnTo>
                  <a:pt x="21005" y="8039"/>
                </a:lnTo>
                <a:lnTo>
                  <a:pt x="21005" y="8030"/>
                </a:lnTo>
                <a:lnTo>
                  <a:pt x="21014" y="8030"/>
                </a:lnTo>
                <a:lnTo>
                  <a:pt x="21023" y="8039"/>
                </a:lnTo>
                <a:lnTo>
                  <a:pt x="21032" y="8039"/>
                </a:lnTo>
                <a:lnTo>
                  <a:pt x="21040" y="8039"/>
                </a:lnTo>
                <a:lnTo>
                  <a:pt x="21049" y="8039"/>
                </a:lnTo>
                <a:lnTo>
                  <a:pt x="21058" y="8030"/>
                </a:lnTo>
                <a:lnTo>
                  <a:pt x="21067" y="8030"/>
                </a:lnTo>
                <a:lnTo>
                  <a:pt x="21076" y="8030"/>
                </a:lnTo>
                <a:lnTo>
                  <a:pt x="21076" y="8022"/>
                </a:lnTo>
                <a:lnTo>
                  <a:pt x="21058" y="8013"/>
                </a:lnTo>
                <a:lnTo>
                  <a:pt x="21040" y="7995"/>
                </a:lnTo>
                <a:lnTo>
                  <a:pt x="21049" y="7986"/>
                </a:lnTo>
                <a:lnTo>
                  <a:pt x="21058" y="7986"/>
                </a:lnTo>
                <a:lnTo>
                  <a:pt x="21076" y="7986"/>
                </a:lnTo>
                <a:lnTo>
                  <a:pt x="21084" y="7986"/>
                </a:lnTo>
                <a:lnTo>
                  <a:pt x="21102" y="7986"/>
                </a:lnTo>
                <a:lnTo>
                  <a:pt x="21111" y="7977"/>
                </a:lnTo>
                <a:lnTo>
                  <a:pt x="21120" y="7977"/>
                </a:lnTo>
                <a:lnTo>
                  <a:pt x="21120" y="7969"/>
                </a:lnTo>
                <a:lnTo>
                  <a:pt x="21120" y="7960"/>
                </a:lnTo>
                <a:lnTo>
                  <a:pt x="21120" y="7951"/>
                </a:lnTo>
                <a:lnTo>
                  <a:pt x="21111" y="7951"/>
                </a:lnTo>
                <a:lnTo>
                  <a:pt x="21102" y="7951"/>
                </a:lnTo>
                <a:lnTo>
                  <a:pt x="21084" y="7942"/>
                </a:lnTo>
                <a:lnTo>
                  <a:pt x="21076" y="7942"/>
                </a:lnTo>
                <a:lnTo>
                  <a:pt x="21076" y="7933"/>
                </a:lnTo>
                <a:lnTo>
                  <a:pt x="21067" y="7933"/>
                </a:lnTo>
                <a:lnTo>
                  <a:pt x="21058" y="7924"/>
                </a:lnTo>
                <a:lnTo>
                  <a:pt x="21049" y="7924"/>
                </a:lnTo>
                <a:lnTo>
                  <a:pt x="21040" y="7933"/>
                </a:lnTo>
                <a:lnTo>
                  <a:pt x="21032" y="7933"/>
                </a:lnTo>
                <a:lnTo>
                  <a:pt x="21023" y="7933"/>
                </a:lnTo>
                <a:lnTo>
                  <a:pt x="21023" y="7924"/>
                </a:lnTo>
                <a:lnTo>
                  <a:pt x="21040" y="7924"/>
                </a:lnTo>
                <a:lnTo>
                  <a:pt x="21032" y="7916"/>
                </a:lnTo>
                <a:lnTo>
                  <a:pt x="21032" y="7907"/>
                </a:lnTo>
                <a:lnTo>
                  <a:pt x="21023" y="7916"/>
                </a:lnTo>
                <a:lnTo>
                  <a:pt x="21014" y="7916"/>
                </a:lnTo>
                <a:lnTo>
                  <a:pt x="20996" y="7924"/>
                </a:lnTo>
                <a:lnTo>
                  <a:pt x="21005" y="7916"/>
                </a:lnTo>
                <a:lnTo>
                  <a:pt x="21005" y="7907"/>
                </a:lnTo>
                <a:lnTo>
                  <a:pt x="21005" y="7898"/>
                </a:lnTo>
                <a:lnTo>
                  <a:pt x="21005" y="7889"/>
                </a:lnTo>
                <a:lnTo>
                  <a:pt x="21005" y="7880"/>
                </a:lnTo>
                <a:lnTo>
                  <a:pt x="21005" y="7871"/>
                </a:lnTo>
                <a:lnTo>
                  <a:pt x="20996" y="7871"/>
                </a:lnTo>
                <a:lnTo>
                  <a:pt x="20987" y="7871"/>
                </a:lnTo>
                <a:lnTo>
                  <a:pt x="20979" y="7863"/>
                </a:lnTo>
                <a:lnTo>
                  <a:pt x="20979" y="7854"/>
                </a:lnTo>
                <a:lnTo>
                  <a:pt x="20979" y="7845"/>
                </a:lnTo>
                <a:lnTo>
                  <a:pt x="20970" y="7845"/>
                </a:lnTo>
                <a:lnTo>
                  <a:pt x="20961" y="7845"/>
                </a:lnTo>
                <a:lnTo>
                  <a:pt x="20961" y="7854"/>
                </a:lnTo>
                <a:lnTo>
                  <a:pt x="20952" y="7863"/>
                </a:lnTo>
                <a:lnTo>
                  <a:pt x="20943" y="7871"/>
                </a:lnTo>
                <a:lnTo>
                  <a:pt x="20943" y="7863"/>
                </a:lnTo>
                <a:lnTo>
                  <a:pt x="20943" y="7854"/>
                </a:lnTo>
                <a:lnTo>
                  <a:pt x="20943" y="7845"/>
                </a:lnTo>
                <a:lnTo>
                  <a:pt x="20943" y="7836"/>
                </a:lnTo>
                <a:lnTo>
                  <a:pt x="20943" y="7845"/>
                </a:lnTo>
                <a:lnTo>
                  <a:pt x="20926" y="7871"/>
                </a:lnTo>
                <a:lnTo>
                  <a:pt x="20917" y="7871"/>
                </a:lnTo>
                <a:lnTo>
                  <a:pt x="20890" y="7907"/>
                </a:lnTo>
                <a:lnTo>
                  <a:pt x="20890" y="7916"/>
                </a:lnTo>
                <a:lnTo>
                  <a:pt x="20890" y="7924"/>
                </a:lnTo>
                <a:lnTo>
                  <a:pt x="20882" y="7933"/>
                </a:lnTo>
                <a:lnTo>
                  <a:pt x="20873" y="7942"/>
                </a:lnTo>
                <a:lnTo>
                  <a:pt x="20864" y="7951"/>
                </a:lnTo>
                <a:lnTo>
                  <a:pt x="20864" y="7942"/>
                </a:lnTo>
                <a:lnTo>
                  <a:pt x="20855" y="7942"/>
                </a:lnTo>
                <a:lnTo>
                  <a:pt x="20837" y="7960"/>
                </a:lnTo>
                <a:lnTo>
                  <a:pt x="20846" y="7969"/>
                </a:lnTo>
                <a:lnTo>
                  <a:pt x="20855" y="7969"/>
                </a:lnTo>
                <a:lnTo>
                  <a:pt x="20855" y="7977"/>
                </a:lnTo>
                <a:lnTo>
                  <a:pt x="20846" y="7986"/>
                </a:lnTo>
                <a:lnTo>
                  <a:pt x="20837" y="7986"/>
                </a:lnTo>
                <a:lnTo>
                  <a:pt x="20820" y="7995"/>
                </a:lnTo>
                <a:lnTo>
                  <a:pt x="20811" y="7995"/>
                </a:lnTo>
                <a:lnTo>
                  <a:pt x="20811" y="7986"/>
                </a:lnTo>
                <a:lnTo>
                  <a:pt x="20802" y="7986"/>
                </a:lnTo>
                <a:lnTo>
                  <a:pt x="20793" y="7995"/>
                </a:lnTo>
                <a:lnTo>
                  <a:pt x="20785" y="8004"/>
                </a:lnTo>
                <a:lnTo>
                  <a:pt x="20776" y="8004"/>
                </a:lnTo>
                <a:lnTo>
                  <a:pt x="20767" y="8013"/>
                </a:lnTo>
                <a:lnTo>
                  <a:pt x="20758" y="8013"/>
                </a:lnTo>
                <a:lnTo>
                  <a:pt x="20749" y="8013"/>
                </a:lnTo>
                <a:lnTo>
                  <a:pt x="20740" y="8013"/>
                </a:lnTo>
                <a:lnTo>
                  <a:pt x="20732" y="8022"/>
                </a:lnTo>
                <a:lnTo>
                  <a:pt x="20740" y="8022"/>
                </a:lnTo>
                <a:lnTo>
                  <a:pt x="20740" y="8030"/>
                </a:lnTo>
                <a:lnTo>
                  <a:pt x="20732" y="8039"/>
                </a:lnTo>
                <a:lnTo>
                  <a:pt x="20714" y="8057"/>
                </a:lnTo>
                <a:lnTo>
                  <a:pt x="20696" y="8074"/>
                </a:lnTo>
                <a:lnTo>
                  <a:pt x="20687" y="8092"/>
                </a:lnTo>
                <a:lnTo>
                  <a:pt x="20670" y="8110"/>
                </a:lnTo>
                <a:lnTo>
                  <a:pt x="20670" y="8119"/>
                </a:lnTo>
                <a:lnTo>
                  <a:pt x="20661" y="8119"/>
                </a:lnTo>
                <a:lnTo>
                  <a:pt x="20643" y="8127"/>
                </a:lnTo>
                <a:lnTo>
                  <a:pt x="20599" y="8136"/>
                </a:lnTo>
                <a:lnTo>
                  <a:pt x="20573" y="8145"/>
                </a:lnTo>
                <a:lnTo>
                  <a:pt x="20564" y="8145"/>
                </a:lnTo>
                <a:lnTo>
                  <a:pt x="20555" y="8154"/>
                </a:lnTo>
                <a:lnTo>
                  <a:pt x="20546" y="8163"/>
                </a:lnTo>
                <a:lnTo>
                  <a:pt x="20546" y="8172"/>
                </a:lnTo>
                <a:lnTo>
                  <a:pt x="20546" y="8180"/>
                </a:lnTo>
                <a:lnTo>
                  <a:pt x="20537" y="8172"/>
                </a:lnTo>
                <a:lnTo>
                  <a:pt x="20529" y="8180"/>
                </a:lnTo>
                <a:lnTo>
                  <a:pt x="20529" y="8189"/>
                </a:lnTo>
                <a:lnTo>
                  <a:pt x="20537" y="8198"/>
                </a:lnTo>
                <a:lnTo>
                  <a:pt x="20529" y="8207"/>
                </a:lnTo>
                <a:lnTo>
                  <a:pt x="20529" y="8216"/>
                </a:lnTo>
                <a:lnTo>
                  <a:pt x="20529" y="8225"/>
                </a:lnTo>
                <a:lnTo>
                  <a:pt x="20520" y="8233"/>
                </a:lnTo>
                <a:lnTo>
                  <a:pt x="20520" y="8242"/>
                </a:lnTo>
                <a:lnTo>
                  <a:pt x="20529" y="8242"/>
                </a:lnTo>
                <a:lnTo>
                  <a:pt x="20529" y="8251"/>
                </a:lnTo>
                <a:lnTo>
                  <a:pt x="20520" y="8251"/>
                </a:lnTo>
                <a:lnTo>
                  <a:pt x="20511" y="8242"/>
                </a:lnTo>
                <a:lnTo>
                  <a:pt x="20502" y="8242"/>
                </a:lnTo>
                <a:lnTo>
                  <a:pt x="20493" y="8242"/>
                </a:lnTo>
                <a:lnTo>
                  <a:pt x="20476" y="8225"/>
                </a:lnTo>
                <a:lnTo>
                  <a:pt x="20467" y="8225"/>
                </a:lnTo>
                <a:lnTo>
                  <a:pt x="20458" y="8225"/>
                </a:lnTo>
                <a:lnTo>
                  <a:pt x="20449" y="8225"/>
                </a:lnTo>
                <a:lnTo>
                  <a:pt x="20440" y="8225"/>
                </a:lnTo>
                <a:lnTo>
                  <a:pt x="20432" y="8225"/>
                </a:lnTo>
                <a:lnTo>
                  <a:pt x="20423" y="8216"/>
                </a:lnTo>
                <a:lnTo>
                  <a:pt x="20414" y="8207"/>
                </a:lnTo>
                <a:lnTo>
                  <a:pt x="20396" y="8207"/>
                </a:lnTo>
                <a:lnTo>
                  <a:pt x="20396" y="8216"/>
                </a:lnTo>
                <a:lnTo>
                  <a:pt x="20387" y="8225"/>
                </a:lnTo>
                <a:lnTo>
                  <a:pt x="20379" y="8233"/>
                </a:lnTo>
                <a:lnTo>
                  <a:pt x="20379" y="8242"/>
                </a:lnTo>
                <a:lnTo>
                  <a:pt x="20370" y="8242"/>
                </a:lnTo>
                <a:lnTo>
                  <a:pt x="20370" y="8260"/>
                </a:lnTo>
                <a:lnTo>
                  <a:pt x="20379" y="8260"/>
                </a:lnTo>
                <a:close/>
                <a:moveTo>
                  <a:pt x="20370" y="6901"/>
                </a:moveTo>
                <a:lnTo>
                  <a:pt x="20361" y="6909"/>
                </a:lnTo>
                <a:lnTo>
                  <a:pt x="20352" y="6918"/>
                </a:lnTo>
                <a:lnTo>
                  <a:pt x="20343" y="6918"/>
                </a:lnTo>
                <a:lnTo>
                  <a:pt x="20343" y="6927"/>
                </a:lnTo>
                <a:lnTo>
                  <a:pt x="20343" y="6954"/>
                </a:lnTo>
                <a:lnTo>
                  <a:pt x="20343" y="6962"/>
                </a:lnTo>
                <a:lnTo>
                  <a:pt x="20343" y="6980"/>
                </a:lnTo>
                <a:lnTo>
                  <a:pt x="20361" y="6989"/>
                </a:lnTo>
                <a:lnTo>
                  <a:pt x="20370" y="6998"/>
                </a:lnTo>
                <a:lnTo>
                  <a:pt x="20379" y="6998"/>
                </a:lnTo>
                <a:lnTo>
                  <a:pt x="20396" y="6998"/>
                </a:lnTo>
                <a:lnTo>
                  <a:pt x="20405" y="7007"/>
                </a:lnTo>
                <a:lnTo>
                  <a:pt x="20414" y="7007"/>
                </a:lnTo>
                <a:lnTo>
                  <a:pt x="20423" y="7007"/>
                </a:lnTo>
                <a:lnTo>
                  <a:pt x="20423" y="6998"/>
                </a:lnTo>
                <a:lnTo>
                  <a:pt x="20432" y="6989"/>
                </a:lnTo>
                <a:lnTo>
                  <a:pt x="20440" y="6989"/>
                </a:lnTo>
                <a:lnTo>
                  <a:pt x="20449" y="6989"/>
                </a:lnTo>
                <a:lnTo>
                  <a:pt x="20449" y="6980"/>
                </a:lnTo>
                <a:lnTo>
                  <a:pt x="20458" y="6980"/>
                </a:lnTo>
                <a:lnTo>
                  <a:pt x="20458" y="6971"/>
                </a:lnTo>
                <a:lnTo>
                  <a:pt x="20467" y="6971"/>
                </a:lnTo>
                <a:lnTo>
                  <a:pt x="20476" y="6971"/>
                </a:lnTo>
                <a:lnTo>
                  <a:pt x="20476" y="6962"/>
                </a:lnTo>
                <a:lnTo>
                  <a:pt x="20485" y="6945"/>
                </a:lnTo>
                <a:lnTo>
                  <a:pt x="20485" y="6936"/>
                </a:lnTo>
                <a:lnTo>
                  <a:pt x="20485" y="6927"/>
                </a:lnTo>
                <a:lnTo>
                  <a:pt x="20493" y="6927"/>
                </a:lnTo>
                <a:lnTo>
                  <a:pt x="20502" y="6901"/>
                </a:lnTo>
                <a:lnTo>
                  <a:pt x="20511" y="6901"/>
                </a:lnTo>
                <a:lnTo>
                  <a:pt x="20520" y="6901"/>
                </a:lnTo>
                <a:lnTo>
                  <a:pt x="20520" y="6892"/>
                </a:lnTo>
                <a:lnTo>
                  <a:pt x="20511" y="6883"/>
                </a:lnTo>
                <a:lnTo>
                  <a:pt x="20511" y="6874"/>
                </a:lnTo>
                <a:lnTo>
                  <a:pt x="20502" y="6865"/>
                </a:lnTo>
                <a:lnTo>
                  <a:pt x="20493" y="6865"/>
                </a:lnTo>
                <a:lnTo>
                  <a:pt x="20493" y="6857"/>
                </a:lnTo>
                <a:lnTo>
                  <a:pt x="20485" y="6865"/>
                </a:lnTo>
                <a:lnTo>
                  <a:pt x="20485" y="6874"/>
                </a:lnTo>
                <a:lnTo>
                  <a:pt x="20476" y="6865"/>
                </a:lnTo>
                <a:lnTo>
                  <a:pt x="20476" y="6874"/>
                </a:lnTo>
                <a:lnTo>
                  <a:pt x="20467" y="6865"/>
                </a:lnTo>
                <a:lnTo>
                  <a:pt x="20458" y="6865"/>
                </a:lnTo>
                <a:lnTo>
                  <a:pt x="20449" y="6874"/>
                </a:lnTo>
                <a:lnTo>
                  <a:pt x="20432" y="6874"/>
                </a:lnTo>
                <a:lnTo>
                  <a:pt x="20414" y="6874"/>
                </a:lnTo>
                <a:lnTo>
                  <a:pt x="20405" y="6874"/>
                </a:lnTo>
                <a:lnTo>
                  <a:pt x="20396" y="6883"/>
                </a:lnTo>
                <a:lnTo>
                  <a:pt x="20396" y="6874"/>
                </a:lnTo>
                <a:lnTo>
                  <a:pt x="20387" y="6883"/>
                </a:lnTo>
                <a:lnTo>
                  <a:pt x="20379" y="6892"/>
                </a:lnTo>
                <a:lnTo>
                  <a:pt x="20387" y="6892"/>
                </a:lnTo>
                <a:lnTo>
                  <a:pt x="20379" y="6892"/>
                </a:lnTo>
                <a:close/>
                <a:moveTo>
                  <a:pt x="20264" y="8569"/>
                </a:moveTo>
                <a:lnTo>
                  <a:pt x="20264" y="8578"/>
                </a:lnTo>
                <a:lnTo>
                  <a:pt x="20273" y="8578"/>
                </a:lnTo>
                <a:lnTo>
                  <a:pt x="20264" y="8586"/>
                </a:lnTo>
                <a:lnTo>
                  <a:pt x="20273" y="8586"/>
                </a:lnTo>
                <a:lnTo>
                  <a:pt x="20282" y="8586"/>
                </a:lnTo>
                <a:lnTo>
                  <a:pt x="20282" y="8578"/>
                </a:lnTo>
                <a:lnTo>
                  <a:pt x="20290" y="8578"/>
                </a:lnTo>
                <a:lnTo>
                  <a:pt x="20290" y="8586"/>
                </a:lnTo>
                <a:lnTo>
                  <a:pt x="20299" y="8586"/>
                </a:lnTo>
                <a:lnTo>
                  <a:pt x="20308" y="8578"/>
                </a:lnTo>
                <a:lnTo>
                  <a:pt x="20308" y="8569"/>
                </a:lnTo>
                <a:lnTo>
                  <a:pt x="20317" y="8560"/>
                </a:lnTo>
                <a:lnTo>
                  <a:pt x="20308" y="8551"/>
                </a:lnTo>
                <a:lnTo>
                  <a:pt x="20299" y="8542"/>
                </a:lnTo>
                <a:lnTo>
                  <a:pt x="20290" y="8542"/>
                </a:lnTo>
                <a:lnTo>
                  <a:pt x="20282" y="8533"/>
                </a:lnTo>
                <a:lnTo>
                  <a:pt x="20273" y="8542"/>
                </a:lnTo>
                <a:lnTo>
                  <a:pt x="20273" y="8551"/>
                </a:lnTo>
                <a:lnTo>
                  <a:pt x="20264" y="8560"/>
                </a:lnTo>
                <a:close/>
                <a:moveTo>
                  <a:pt x="21323" y="6954"/>
                </a:moveTo>
                <a:lnTo>
                  <a:pt x="21323" y="6945"/>
                </a:lnTo>
                <a:lnTo>
                  <a:pt x="21314" y="6945"/>
                </a:lnTo>
                <a:lnTo>
                  <a:pt x="21314" y="6954"/>
                </a:lnTo>
                <a:lnTo>
                  <a:pt x="21314" y="6962"/>
                </a:lnTo>
                <a:close/>
                <a:moveTo>
                  <a:pt x="21270" y="6240"/>
                </a:moveTo>
                <a:lnTo>
                  <a:pt x="21270" y="6231"/>
                </a:lnTo>
                <a:lnTo>
                  <a:pt x="21261" y="6240"/>
                </a:lnTo>
                <a:lnTo>
                  <a:pt x="21261" y="6249"/>
                </a:lnTo>
                <a:lnTo>
                  <a:pt x="21270" y="6249"/>
                </a:lnTo>
                <a:close/>
                <a:moveTo>
                  <a:pt x="21182" y="6627"/>
                </a:moveTo>
                <a:lnTo>
                  <a:pt x="21182" y="6636"/>
                </a:lnTo>
                <a:lnTo>
                  <a:pt x="21190" y="6636"/>
                </a:lnTo>
                <a:lnTo>
                  <a:pt x="21190" y="6645"/>
                </a:lnTo>
                <a:lnTo>
                  <a:pt x="21199" y="6662"/>
                </a:lnTo>
                <a:lnTo>
                  <a:pt x="21199" y="6671"/>
                </a:lnTo>
                <a:lnTo>
                  <a:pt x="21199" y="6680"/>
                </a:lnTo>
                <a:lnTo>
                  <a:pt x="21199" y="6671"/>
                </a:lnTo>
                <a:lnTo>
                  <a:pt x="21208" y="6680"/>
                </a:lnTo>
                <a:lnTo>
                  <a:pt x="21217" y="6680"/>
                </a:lnTo>
                <a:lnTo>
                  <a:pt x="21217" y="6689"/>
                </a:lnTo>
                <a:lnTo>
                  <a:pt x="21226" y="6698"/>
                </a:lnTo>
                <a:lnTo>
                  <a:pt x="21226" y="6706"/>
                </a:lnTo>
                <a:lnTo>
                  <a:pt x="21226" y="6715"/>
                </a:lnTo>
                <a:lnTo>
                  <a:pt x="21234" y="6724"/>
                </a:lnTo>
                <a:lnTo>
                  <a:pt x="21243" y="6724"/>
                </a:lnTo>
                <a:lnTo>
                  <a:pt x="21243" y="6715"/>
                </a:lnTo>
                <a:lnTo>
                  <a:pt x="21243" y="6706"/>
                </a:lnTo>
                <a:lnTo>
                  <a:pt x="21243" y="6698"/>
                </a:lnTo>
                <a:lnTo>
                  <a:pt x="21243" y="6689"/>
                </a:lnTo>
                <a:lnTo>
                  <a:pt x="21243" y="6680"/>
                </a:lnTo>
                <a:lnTo>
                  <a:pt x="21252" y="6671"/>
                </a:lnTo>
                <a:lnTo>
                  <a:pt x="21261" y="6654"/>
                </a:lnTo>
                <a:lnTo>
                  <a:pt x="21270" y="6645"/>
                </a:lnTo>
                <a:lnTo>
                  <a:pt x="21279" y="6636"/>
                </a:lnTo>
                <a:lnTo>
                  <a:pt x="21279" y="6627"/>
                </a:lnTo>
                <a:lnTo>
                  <a:pt x="21287" y="6609"/>
                </a:lnTo>
                <a:lnTo>
                  <a:pt x="21287" y="6593"/>
                </a:lnTo>
                <a:lnTo>
                  <a:pt x="21296" y="6575"/>
                </a:lnTo>
                <a:lnTo>
                  <a:pt x="21296" y="6557"/>
                </a:lnTo>
                <a:lnTo>
                  <a:pt x="21305" y="6540"/>
                </a:lnTo>
                <a:lnTo>
                  <a:pt x="21314" y="6522"/>
                </a:lnTo>
                <a:lnTo>
                  <a:pt x="21314" y="6513"/>
                </a:lnTo>
                <a:lnTo>
                  <a:pt x="21314" y="6505"/>
                </a:lnTo>
                <a:lnTo>
                  <a:pt x="21314" y="6496"/>
                </a:lnTo>
                <a:lnTo>
                  <a:pt x="21323" y="6487"/>
                </a:lnTo>
                <a:lnTo>
                  <a:pt x="21314" y="6478"/>
                </a:lnTo>
                <a:lnTo>
                  <a:pt x="21305" y="6478"/>
                </a:lnTo>
                <a:lnTo>
                  <a:pt x="21305" y="6469"/>
                </a:lnTo>
                <a:lnTo>
                  <a:pt x="21296" y="6469"/>
                </a:lnTo>
                <a:lnTo>
                  <a:pt x="21287" y="6469"/>
                </a:lnTo>
                <a:lnTo>
                  <a:pt x="21279" y="6478"/>
                </a:lnTo>
                <a:lnTo>
                  <a:pt x="21261" y="6478"/>
                </a:lnTo>
                <a:lnTo>
                  <a:pt x="21252" y="6487"/>
                </a:lnTo>
                <a:lnTo>
                  <a:pt x="21252" y="6496"/>
                </a:lnTo>
                <a:lnTo>
                  <a:pt x="21243" y="6505"/>
                </a:lnTo>
                <a:lnTo>
                  <a:pt x="21234" y="6513"/>
                </a:lnTo>
                <a:lnTo>
                  <a:pt x="21226" y="6531"/>
                </a:lnTo>
                <a:lnTo>
                  <a:pt x="21190" y="6584"/>
                </a:lnTo>
                <a:lnTo>
                  <a:pt x="21190" y="6593"/>
                </a:lnTo>
                <a:lnTo>
                  <a:pt x="21190" y="6602"/>
                </a:lnTo>
                <a:lnTo>
                  <a:pt x="21190" y="6609"/>
                </a:lnTo>
                <a:lnTo>
                  <a:pt x="21190" y="6618"/>
                </a:lnTo>
                <a:close/>
                <a:moveTo>
                  <a:pt x="21314" y="6804"/>
                </a:moveTo>
                <a:lnTo>
                  <a:pt x="21314" y="6812"/>
                </a:lnTo>
                <a:lnTo>
                  <a:pt x="21314" y="6821"/>
                </a:lnTo>
                <a:lnTo>
                  <a:pt x="21314" y="6812"/>
                </a:lnTo>
                <a:close/>
                <a:moveTo>
                  <a:pt x="20758" y="6698"/>
                </a:moveTo>
                <a:lnTo>
                  <a:pt x="20749" y="6698"/>
                </a:lnTo>
                <a:lnTo>
                  <a:pt x="20749" y="6706"/>
                </a:lnTo>
                <a:close/>
                <a:moveTo>
                  <a:pt x="21323" y="6830"/>
                </a:moveTo>
                <a:lnTo>
                  <a:pt x="21323" y="6839"/>
                </a:lnTo>
                <a:lnTo>
                  <a:pt x="21323" y="6848"/>
                </a:lnTo>
                <a:lnTo>
                  <a:pt x="21323" y="6839"/>
                </a:lnTo>
                <a:lnTo>
                  <a:pt x="21331" y="6839"/>
                </a:lnTo>
                <a:close/>
                <a:moveTo>
                  <a:pt x="21067" y="6531"/>
                </a:moveTo>
                <a:lnTo>
                  <a:pt x="21058" y="6522"/>
                </a:lnTo>
                <a:lnTo>
                  <a:pt x="21058" y="6531"/>
                </a:lnTo>
                <a:lnTo>
                  <a:pt x="21049" y="6531"/>
                </a:lnTo>
                <a:close/>
                <a:moveTo>
                  <a:pt x="21040" y="6531"/>
                </a:moveTo>
                <a:lnTo>
                  <a:pt x="21040" y="6522"/>
                </a:lnTo>
                <a:close/>
                <a:moveTo>
                  <a:pt x="21032" y="7677"/>
                </a:moveTo>
                <a:lnTo>
                  <a:pt x="21023" y="7677"/>
                </a:lnTo>
                <a:lnTo>
                  <a:pt x="21014" y="7686"/>
                </a:lnTo>
                <a:lnTo>
                  <a:pt x="21005" y="7695"/>
                </a:lnTo>
                <a:lnTo>
                  <a:pt x="20996" y="7695"/>
                </a:lnTo>
                <a:lnTo>
                  <a:pt x="20987" y="7713"/>
                </a:lnTo>
                <a:lnTo>
                  <a:pt x="20979" y="7721"/>
                </a:lnTo>
                <a:lnTo>
                  <a:pt x="20979" y="7730"/>
                </a:lnTo>
                <a:lnTo>
                  <a:pt x="20970" y="7739"/>
                </a:lnTo>
                <a:lnTo>
                  <a:pt x="20979" y="7730"/>
                </a:lnTo>
                <a:lnTo>
                  <a:pt x="20987" y="7730"/>
                </a:lnTo>
                <a:lnTo>
                  <a:pt x="20996" y="7730"/>
                </a:lnTo>
                <a:lnTo>
                  <a:pt x="20996" y="7721"/>
                </a:lnTo>
                <a:lnTo>
                  <a:pt x="21005" y="7713"/>
                </a:lnTo>
                <a:lnTo>
                  <a:pt x="21014" y="7713"/>
                </a:lnTo>
                <a:lnTo>
                  <a:pt x="21023" y="7704"/>
                </a:lnTo>
                <a:lnTo>
                  <a:pt x="21032" y="7704"/>
                </a:lnTo>
                <a:lnTo>
                  <a:pt x="21040" y="7695"/>
                </a:lnTo>
                <a:lnTo>
                  <a:pt x="21040" y="7686"/>
                </a:lnTo>
                <a:lnTo>
                  <a:pt x="21049" y="7677"/>
                </a:lnTo>
                <a:lnTo>
                  <a:pt x="21058" y="7677"/>
                </a:lnTo>
                <a:lnTo>
                  <a:pt x="21067" y="7677"/>
                </a:lnTo>
                <a:lnTo>
                  <a:pt x="21067" y="7668"/>
                </a:lnTo>
                <a:lnTo>
                  <a:pt x="21076" y="7660"/>
                </a:lnTo>
                <a:lnTo>
                  <a:pt x="21084" y="7633"/>
                </a:lnTo>
                <a:lnTo>
                  <a:pt x="21084" y="7624"/>
                </a:lnTo>
                <a:lnTo>
                  <a:pt x="21093" y="7624"/>
                </a:lnTo>
                <a:lnTo>
                  <a:pt x="21102" y="7616"/>
                </a:lnTo>
                <a:lnTo>
                  <a:pt x="21120" y="7616"/>
                </a:lnTo>
                <a:lnTo>
                  <a:pt x="21120" y="7607"/>
                </a:lnTo>
                <a:lnTo>
                  <a:pt x="21129" y="7598"/>
                </a:lnTo>
                <a:lnTo>
                  <a:pt x="21137" y="7589"/>
                </a:lnTo>
                <a:lnTo>
                  <a:pt x="21146" y="7589"/>
                </a:lnTo>
                <a:lnTo>
                  <a:pt x="21155" y="7580"/>
                </a:lnTo>
                <a:lnTo>
                  <a:pt x="21146" y="7563"/>
                </a:lnTo>
                <a:lnTo>
                  <a:pt x="21146" y="7545"/>
                </a:lnTo>
                <a:lnTo>
                  <a:pt x="21146" y="7536"/>
                </a:lnTo>
                <a:lnTo>
                  <a:pt x="21146" y="7527"/>
                </a:lnTo>
                <a:lnTo>
                  <a:pt x="21146" y="7518"/>
                </a:lnTo>
                <a:lnTo>
                  <a:pt x="21137" y="7518"/>
                </a:lnTo>
                <a:lnTo>
                  <a:pt x="21129" y="7545"/>
                </a:lnTo>
                <a:lnTo>
                  <a:pt x="21120" y="7554"/>
                </a:lnTo>
                <a:lnTo>
                  <a:pt x="21129" y="7563"/>
                </a:lnTo>
                <a:lnTo>
                  <a:pt x="21129" y="7571"/>
                </a:lnTo>
                <a:lnTo>
                  <a:pt x="21129" y="7580"/>
                </a:lnTo>
                <a:lnTo>
                  <a:pt x="21120" y="7580"/>
                </a:lnTo>
                <a:lnTo>
                  <a:pt x="21120" y="7589"/>
                </a:lnTo>
                <a:lnTo>
                  <a:pt x="21111" y="7589"/>
                </a:lnTo>
                <a:lnTo>
                  <a:pt x="21102" y="7589"/>
                </a:lnTo>
                <a:lnTo>
                  <a:pt x="21093" y="7607"/>
                </a:lnTo>
                <a:lnTo>
                  <a:pt x="21084" y="7616"/>
                </a:lnTo>
                <a:lnTo>
                  <a:pt x="21067" y="7633"/>
                </a:lnTo>
                <a:lnTo>
                  <a:pt x="21058" y="7651"/>
                </a:lnTo>
                <a:lnTo>
                  <a:pt x="21040" y="7668"/>
                </a:lnTo>
                <a:lnTo>
                  <a:pt x="21032" y="7668"/>
                </a:lnTo>
                <a:close/>
                <a:moveTo>
                  <a:pt x="20052" y="8348"/>
                </a:moveTo>
                <a:lnTo>
                  <a:pt x="20043" y="8339"/>
                </a:lnTo>
                <a:lnTo>
                  <a:pt x="20035" y="8330"/>
                </a:lnTo>
                <a:lnTo>
                  <a:pt x="20043" y="8348"/>
                </a:lnTo>
                <a:close/>
                <a:moveTo>
                  <a:pt x="23131" y="8507"/>
                </a:moveTo>
                <a:lnTo>
                  <a:pt x="23131" y="8516"/>
                </a:lnTo>
                <a:lnTo>
                  <a:pt x="23140" y="8507"/>
                </a:lnTo>
                <a:lnTo>
                  <a:pt x="23158" y="8507"/>
                </a:lnTo>
                <a:lnTo>
                  <a:pt x="23167" y="8507"/>
                </a:lnTo>
                <a:lnTo>
                  <a:pt x="23175" y="8507"/>
                </a:lnTo>
                <a:lnTo>
                  <a:pt x="23184" y="8507"/>
                </a:lnTo>
                <a:lnTo>
                  <a:pt x="23184" y="8498"/>
                </a:lnTo>
                <a:lnTo>
                  <a:pt x="23193" y="8498"/>
                </a:lnTo>
                <a:lnTo>
                  <a:pt x="23167" y="8498"/>
                </a:lnTo>
                <a:lnTo>
                  <a:pt x="23149" y="8489"/>
                </a:lnTo>
                <a:lnTo>
                  <a:pt x="23149" y="8498"/>
                </a:lnTo>
                <a:lnTo>
                  <a:pt x="23140" y="8498"/>
                </a:lnTo>
                <a:lnTo>
                  <a:pt x="23131" y="8498"/>
                </a:lnTo>
                <a:close/>
                <a:moveTo>
                  <a:pt x="20096" y="8489"/>
                </a:moveTo>
                <a:lnTo>
                  <a:pt x="20088" y="8489"/>
                </a:lnTo>
                <a:lnTo>
                  <a:pt x="20088" y="8498"/>
                </a:lnTo>
                <a:lnTo>
                  <a:pt x="20096" y="8507"/>
                </a:lnTo>
                <a:lnTo>
                  <a:pt x="20114" y="8507"/>
                </a:lnTo>
                <a:lnTo>
                  <a:pt x="20123" y="8507"/>
                </a:lnTo>
                <a:lnTo>
                  <a:pt x="20132" y="8507"/>
                </a:lnTo>
                <a:lnTo>
                  <a:pt x="20132" y="8516"/>
                </a:lnTo>
                <a:lnTo>
                  <a:pt x="20140" y="8525"/>
                </a:lnTo>
                <a:lnTo>
                  <a:pt x="20140" y="8533"/>
                </a:lnTo>
                <a:lnTo>
                  <a:pt x="20140" y="8542"/>
                </a:lnTo>
                <a:lnTo>
                  <a:pt x="20140" y="8551"/>
                </a:lnTo>
                <a:lnTo>
                  <a:pt x="20149" y="8560"/>
                </a:lnTo>
                <a:lnTo>
                  <a:pt x="20158" y="8560"/>
                </a:lnTo>
                <a:lnTo>
                  <a:pt x="20167" y="8560"/>
                </a:lnTo>
                <a:lnTo>
                  <a:pt x="20176" y="8569"/>
                </a:lnTo>
                <a:lnTo>
                  <a:pt x="20185" y="8569"/>
                </a:lnTo>
                <a:lnTo>
                  <a:pt x="20193" y="8578"/>
                </a:lnTo>
                <a:lnTo>
                  <a:pt x="20202" y="8578"/>
                </a:lnTo>
                <a:lnTo>
                  <a:pt x="20193" y="8569"/>
                </a:lnTo>
                <a:lnTo>
                  <a:pt x="20193" y="8560"/>
                </a:lnTo>
                <a:lnTo>
                  <a:pt x="20202" y="8551"/>
                </a:lnTo>
                <a:lnTo>
                  <a:pt x="20202" y="8542"/>
                </a:lnTo>
                <a:lnTo>
                  <a:pt x="20211" y="8542"/>
                </a:lnTo>
                <a:lnTo>
                  <a:pt x="20176" y="8533"/>
                </a:lnTo>
                <a:lnTo>
                  <a:pt x="20167" y="8507"/>
                </a:lnTo>
                <a:lnTo>
                  <a:pt x="20158" y="8489"/>
                </a:lnTo>
                <a:lnTo>
                  <a:pt x="20158" y="8480"/>
                </a:lnTo>
                <a:lnTo>
                  <a:pt x="20149" y="8472"/>
                </a:lnTo>
                <a:lnTo>
                  <a:pt x="20149" y="8463"/>
                </a:lnTo>
                <a:lnTo>
                  <a:pt x="20140" y="8463"/>
                </a:lnTo>
                <a:lnTo>
                  <a:pt x="20132" y="8463"/>
                </a:lnTo>
                <a:lnTo>
                  <a:pt x="20132" y="8472"/>
                </a:lnTo>
                <a:lnTo>
                  <a:pt x="20123" y="8480"/>
                </a:lnTo>
                <a:lnTo>
                  <a:pt x="20123" y="8472"/>
                </a:lnTo>
                <a:lnTo>
                  <a:pt x="20114" y="8463"/>
                </a:lnTo>
                <a:lnTo>
                  <a:pt x="20105" y="8463"/>
                </a:lnTo>
                <a:lnTo>
                  <a:pt x="20105" y="8472"/>
                </a:lnTo>
                <a:lnTo>
                  <a:pt x="20105" y="8480"/>
                </a:lnTo>
                <a:close/>
                <a:moveTo>
                  <a:pt x="20070" y="8375"/>
                </a:moveTo>
                <a:lnTo>
                  <a:pt x="20079" y="8375"/>
                </a:lnTo>
                <a:lnTo>
                  <a:pt x="20070" y="8366"/>
                </a:lnTo>
                <a:lnTo>
                  <a:pt x="20061" y="8366"/>
                </a:lnTo>
                <a:lnTo>
                  <a:pt x="20052" y="8357"/>
                </a:lnTo>
                <a:lnTo>
                  <a:pt x="20043" y="8348"/>
                </a:lnTo>
                <a:lnTo>
                  <a:pt x="20035" y="8357"/>
                </a:lnTo>
                <a:lnTo>
                  <a:pt x="20035" y="8366"/>
                </a:lnTo>
                <a:lnTo>
                  <a:pt x="20043" y="8366"/>
                </a:lnTo>
                <a:lnTo>
                  <a:pt x="20052" y="8366"/>
                </a:lnTo>
                <a:close/>
                <a:moveTo>
                  <a:pt x="20043" y="8269"/>
                </a:moveTo>
                <a:lnTo>
                  <a:pt x="20043" y="8260"/>
                </a:lnTo>
                <a:lnTo>
                  <a:pt x="20035" y="8269"/>
                </a:lnTo>
                <a:lnTo>
                  <a:pt x="20035" y="8260"/>
                </a:lnTo>
                <a:lnTo>
                  <a:pt x="20026" y="8269"/>
                </a:lnTo>
                <a:lnTo>
                  <a:pt x="20017" y="8269"/>
                </a:lnTo>
                <a:lnTo>
                  <a:pt x="20017" y="8277"/>
                </a:lnTo>
                <a:lnTo>
                  <a:pt x="20026" y="8277"/>
                </a:lnTo>
                <a:lnTo>
                  <a:pt x="20035" y="8277"/>
                </a:lnTo>
                <a:lnTo>
                  <a:pt x="20035" y="8286"/>
                </a:lnTo>
                <a:lnTo>
                  <a:pt x="20043" y="8286"/>
                </a:lnTo>
                <a:lnTo>
                  <a:pt x="20052" y="8277"/>
                </a:lnTo>
                <a:lnTo>
                  <a:pt x="20052" y="8269"/>
                </a:lnTo>
                <a:close/>
                <a:moveTo>
                  <a:pt x="19999" y="8251"/>
                </a:moveTo>
                <a:lnTo>
                  <a:pt x="19990" y="8242"/>
                </a:lnTo>
                <a:lnTo>
                  <a:pt x="19982" y="8251"/>
                </a:lnTo>
                <a:lnTo>
                  <a:pt x="19973" y="8251"/>
                </a:lnTo>
                <a:lnTo>
                  <a:pt x="19990" y="8260"/>
                </a:lnTo>
                <a:close/>
                <a:moveTo>
                  <a:pt x="19973" y="8366"/>
                </a:moveTo>
                <a:lnTo>
                  <a:pt x="19964" y="8375"/>
                </a:lnTo>
                <a:lnTo>
                  <a:pt x="19973" y="8383"/>
                </a:lnTo>
                <a:lnTo>
                  <a:pt x="19982" y="8375"/>
                </a:lnTo>
                <a:close/>
                <a:moveTo>
                  <a:pt x="19982" y="8286"/>
                </a:moveTo>
                <a:lnTo>
                  <a:pt x="19990" y="8295"/>
                </a:lnTo>
                <a:lnTo>
                  <a:pt x="19990" y="8286"/>
                </a:lnTo>
                <a:close/>
                <a:moveTo>
                  <a:pt x="20255" y="8560"/>
                </a:moveTo>
                <a:lnTo>
                  <a:pt x="20255" y="8569"/>
                </a:lnTo>
                <a:close/>
                <a:moveTo>
                  <a:pt x="20670" y="8957"/>
                </a:moveTo>
                <a:lnTo>
                  <a:pt x="20679" y="8957"/>
                </a:lnTo>
                <a:lnTo>
                  <a:pt x="20714" y="8975"/>
                </a:lnTo>
                <a:lnTo>
                  <a:pt x="20732" y="8975"/>
                </a:lnTo>
                <a:lnTo>
                  <a:pt x="20749" y="8984"/>
                </a:lnTo>
                <a:lnTo>
                  <a:pt x="20758" y="8984"/>
                </a:lnTo>
                <a:lnTo>
                  <a:pt x="20767" y="8992"/>
                </a:lnTo>
                <a:lnTo>
                  <a:pt x="20776" y="8992"/>
                </a:lnTo>
                <a:lnTo>
                  <a:pt x="20785" y="8992"/>
                </a:lnTo>
                <a:lnTo>
                  <a:pt x="20785" y="8984"/>
                </a:lnTo>
                <a:lnTo>
                  <a:pt x="20776" y="8984"/>
                </a:lnTo>
                <a:lnTo>
                  <a:pt x="20767" y="8975"/>
                </a:lnTo>
                <a:lnTo>
                  <a:pt x="20767" y="8966"/>
                </a:lnTo>
                <a:lnTo>
                  <a:pt x="20767" y="8957"/>
                </a:lnTo>
                <a:lnTo>
                  <a:pt x="20767" y="8939"/>
                </a:lnTo>
                <a:lnTo>
                  <a:pt x="20767" y="8931"/>
                </a:lnTo>
                <a:lnTo>
                  <a:pt x="20767" y="8922"/>
                </a:lnTo>
                <a:lnTo>
                  <a:pt x="20740" y="8913"/>
                </a:lnTo>
                <a:lnTo>
                  <a:pt x="20732" y="8913"/>
                </a:lnTo>
                <a:lnTo>
                  <a:pt x="20714" y="8913"/>
                </a:lnTo>
                <a:lnTo>
                  <a:pt x="20696" y="8913"/>
                </a:lnTo>
                <a:lnTo>
                  <a:pt x="20679" y="8913"/>
                </a:lnTo>
                <a:lnTo>
                  <a:pt x="20661" y="8913"/>
                </a:lnTo>
                <a:lnTo>
                  <a:pt x="20652" y="8904"/>
                </a:lnTo>
                <a:lnTo>
                  <a:pt x="20643" y="8895"/>
                </a:lnTo>
                <a:lnTo>
                  <a:pt x="20652" y="8886"/>
                </a:lnTo>
                <a:lnTo>
                  <a:pt x="20643" y="8886"/>
                </a:lnTo>
                <a:lnTo>
                  <a:pt x="20635" y="8878"/>
                </a:lnTo>
                <a:lnTo>
                  <a:pt x="20635" y="8869"/>
                </a:lnTo>
                <a:lnTo>
                  <a:pt x="20626" y="8860"/>
                </a:lnTo>
                <a:lnTo>
                  <a:pt x="20617" y="8860"/>
                </a:lnTo>
                <a:lnTo>
                  <a:pt x="20599" y="8860"/>
                </a:lnTo>
                <a:lnTo>
                  <a:pt x="20599" y="8851"/>
                </a:lnTo>
                <a:lnTo>
                  <a:pt x="20590" y="8851"/>
                </a:lnTo>
                <a:lnTo>
                  <a:pt x="20573" y="8842"/>
                </a:lnTo>
                <a:lnTo>
                  <a:pt x="20564" y="8842"/>
                </a:lnTo>
                <a:lnTo>
                  <a:pt x="20555" y="8833"/>
                </a:lnTo>
                <a:lnTo>
                  <a:pt x="20546" y="8842"/>
                </a:lnTo>
                <a:lnTo>
                  <a:pt x="20537" y="8842"/>
                </a:lnTo>
                <a:lnTo>
                  <a:pt x="20529" y="8842"/>
                </a:lnTo>
                <a:lnTo>
                  <a:pt x="20520" y="8825"/>
                </a:lnTo>
                <a:lnTo>
                  <a:pt x="20511" y="8825"/>
                </a:lnTo>
                <a:lnTo>
                  <a:pt x="20502" y="8825"/>
                </a:lnTo>
                <a:lnTo>
                  <a:pt x="20493" y="8825"/>
                </a:lnTo>
                <a:lnTo>
                  <a:pt x="20493" y="8833"/>
                </a:lnTo>
                <a:lnTo>
                  <a:pt x="20493" y="8842"/>
                </a:lnTo>
                <a:lnTo>
                  <a:pt x="20485" y="8851"/>
                </a:lnTo>
                <a:lnTo>
                  <a:pt x="20485" y="8860"/>
                </a:lnTo>
                <a:lnTo>
                  <a:pt x="20476" y="8860"/>
                </a:lnTo>
                <a:lnTo>
                  <a:pt x="20467" y="8860"/>
                </a:lnTo>
                <a:lnTo>
                  <a:pt x="20458" y="8860"/>
                </a:lnTo>
                <a:lnTo>
                  <a:pt x="20449" y="8860"/>
                </a:lnTo>
                <a:lnTo>
                  <a:pt x="20440" y="8860"/>
                </a:lnTo>
                <a:lnTo>
                  <a:pt x="20432" y="8860"/>
                </a:lnTo>
                <a:lnTo>
                  <a:pt x="20414" y="8851"/>
                </a:lnTo>
                <a:lnTo>
                  <a:pt x="20405" y="8851"/>
                </a:lnTo>
                <a:lnTo>
                  <a:pt x="20396" y="8851"/>
                </a:lnTo>
                <a:lnTo>
                  <a:pt x="20387" y="8851"/>
                </a:lnTo>
                <a:lnTo>
                  <a:pt x="20370" y="8851"/>
                </a:lnTo>
                <a:lnTo>
                  <a:pt x="20361" y="8851"/>
                </a:lnTo>
                <a:lnTo>
                  <a:pt x="20352" y="8851"/>
                </a:lnTo>
                <a:lnTo>
                  <a:pt x="20343" y="8851"/>
                </a:lnTo>
                <a:lnTo>
                  <a:pt x="20343" y="8842"/>
                </a:lnTo>
                <a:lnTo>
                  <a:pt x="20335" y="8825"/>
                </a:lnTo>
                <a:lnTo>
                  <a:pt x="20326" y="8816"/>
                </a:lnTo>
                <a:lnTo>
                  <a:pt x="20317" y="8807"/>
                </a:lnTo>
                <a:lnTo>
                  <a:pt x="20308" y="8807"/>
                </a:lnTo>
                <a:lnTo>
                  <a:pt x="20308" y="8816"/>
                </a:lnTo>
                <a:lnTo>
                  <a:pt x="20299" y="8807"/>
                </a:lnTo>
                <a:lnTo>
                  <a:pt x="20290" y="8807"/>
                </a:lnTo>
                <a:lnTo>
                  <a:pt x="20282" y="8807"/>
                </a:lnTo>
                <a:lnTo>
                  <a:pt x="20273" y="8807"/>
                </a:lnTo>
                <a:lnTo>
                  <a:pt x="20264" y="8807"/>
                </a:lnTo>
                <a:lnTo>
                  <a:pt x="20255" y="8798"/>
                </a:lnTo>
                <a:lnTo>
                  <a:pt x="20246" y="8789"/>
                </a:lnTo>
                <a:lnTo>
                  <a:pt x="20238" y="8789"/>
                </a:lnTo>
                <a:lnTo>
                  <a:pt x="20229" y="8781"/>
                </a:lnTo>
                <a:lnTo>
                  <a:pt x="20220" y="8789"/>
                </a:lnTo>
                <a:lnTo>
                  <a:pt x="20220" y="8798"/>
                </a:lnTo>
                <a:lnTo>
                  <a:pt x="20211" y="8798"/>
                </a:lnTo>
                <a:lnTo>
                  <a:pt x="20202" y="8789"/>
                </a:lnTo>
                <a:lnTo>
                  <a:pt x="20193" y="8789"/>
                </a:lnTo>
                <a:lnTo>
                  <a:pt x="20185" y="8789"/>
                </a:lnTo>
                <a:lnTo>
                  <a:pt x="20176" y="8789"/>
                </a:lnTo>
                <a:lnTo>
                  <a:pt x="20158" y="8789"/>
                </a:lnTo>
                <a:lnTo>
                  <a:pt x="20158" y="8781"/>
                </a:lnTo>
                <a:lnTo>
                  <a:pt x="20149" y="8789"/>
                </a:lnTo>
                <a:lnTo>
                  <a:pt x="20140" y="8789"/>
                </a:lnTo>
                <a:lnTo>
                  <a:pt x="20140" y="8798"/>
                </a:lnTo>
                <a:lnTo>
                  <a:pt x="20132" y="8825"/>
                </a:lnTo>
                <a:lnTo>
                  <a:pt x="20123" y="8825"/>
                </a:lnTo>
                <a:lnTo>
                  <a:pt x="20123" y="8833"/>
                </a:lnTo>
                <a:lnTo>
                  <a:pt x="20114" y="8842"/>
                </a:lnTo>
                <a:lnTo>
                  <a:pt x="20114" y="8851"/>
                </a:lnTo>
                <a:lnTo>
                  <a:pt x="20105" y="8851"/>
                </a:lnTo>
                <a:lnTo>
                  <a:pt x="20105" y="8842"/>
                </a:lnTo>
                <a:lnTo>
                  <a:pt x="20096" y="8842"/>
                </a:lnTo>
                <a:lnTo>
                  <a:pt x="20096" y="8851"/>
                </a:lnTo>
                <a:lnTo>
                  <a:pt x="20105" y="8851"/>
                </a:lnTo>
                <a:lnTo>
                  <a:pt x="20114" y="8851"/>
                </a:lnTo>
                <a:lnTo>
                  <a:pt x="20123" y="8851"/>
                </a:lnTo>
                <a:lnTo>
                  <a:pt x="20132" y="8851"/>
                </a:lnTo>
                <a:lnTo>
                  <a:pt x="20140" y="8851"/>
                </a:lnTo>
                <a:lnTo>
                  <a:pt x="20167" y="8860"/>
                </a:lnTo>
                <a:lnTo>
                  <a:pt x="20185" y="8869"/>
                </a:lnTo>
                <a:lnTo>
                  <a:pt x="20185" y="8878"/>
                </a:lnTo>
                <a:lnTo>
                  <a:pt x="20176" y="8878"/>
                </a:lnTo>
                <a:lnTo>
                  <a:pt x="20176" y="8886"/>
                </a:lnTo>
                <a:lnTo>
                  <a:pt x="20185" y="8886"/>
                </a:lnTo>
                <a:lnTo>
                  <a:pt x="20185" y="8895"/>
                </a:lnTo>
                <a:lnTo>
                  <a:pt x="20193" y="8895"/>
                </a:lnTo>
                <a:lnTo>
                  <a:pt x="20229" y="8895"/>
                </a:lnTo>
                <a:lnTo>
                  <a:pt x="20246" y="8895"/>
                </a:lnTo>
                <a:lnTo>
                  <a:pt x="20264" y="8904"/>
                </a:lnTo>
                <a:lnTo>
                  <a:pt x="20273" y="8913"/>
                </a:lnTo>
                <a:lnTo>
                  <a:pt x="20282" y="8913"/>
                </a:lnTo>
                <a:lnTo>
                  <a:pt x="20290" y="8913"/>
                </a:lnTo>
                <a:lnTo>
                  <a:pt x="20308" y="8922"/>
                </a:lnTo>
                <a:lnTo>
                  <a:pt x="20317" y="8922"/>
                </a:lnTo>
                <a:lnTo>
                  <a:pt x="20326" y="8922"/>
                </a:lnTo>
                <a:lnTo>
                  <a:pt x="20335" y="8922"/>
                </a:lnTo>
                <a:lnTo>
                  <a:pt x="20335" y="8913"/>
                </a:lnTo>
                <a:lnTo>
                  <a:pt x="20352" y="8913"/>
                </a:lnTo>
                <a:lnTo>
                  <a:pt x="20361" y="8913"/>
                </a:lnTo>
                <a:lnTo>
                  <a:pt x="20370" y="8913"/>
                </a:lnTo>
                <a:lnTo>
                  <a:pt x="20387" y="8913"/>
                </a:lnTo>
                <a:lnTo>
                  <a:pt x="20432" y="8922"/>
                </a:lnTo>
                <a:lnTo>
                  <a:pt x="20449" y="8931"/>
                </a:lnTo>
                <a:lnTo>
                  <a:pt x="20485" y="8948"/>
                </a:lnTo>
                <a:lnTo>
                  <a:pt x="20502" y="8948"/>
                </a:lnTo>
                <a:lnTo>
                  <a:pt x="20520" y="8957"/>
                </a:lnTo>
                <a:lnTo>
                  <a:pt x="20537" y="8957"/>
                </a:lnTo>
                <a:lnTo>
                  <a:pt x="20555" y="8957"/>
                </a:lnTo>
                <a:lnTo>
                  <a:pt x="20599" y="8957"/>
                </a:lnTo>
                <a:lnTo>
                  <a:pt x="20617" y="8966"/>
                </a:lnTo>
                <a:lnTo>
                  <a:pt x="20635" y="8966"/>
                </a:lnTo>
                <a:lnTo>
                  <a:pt x="20643" y="8966"/>
                </a:lnTo>
                <a:lnTo>
                  <a:pt x="20652" y="8966"/>
                </a:lnTo>
                <a:lnTo>
                  <a:pt x="20661" y="8957"/>
                </a:lnTo>
                <a:close/>
                <a:moveTo>
                  <a:pt x="20096" y="8833"/>
                </a:moveTo>
                <a:lnTo>
                  <a:pt x="20096" y="8825"/>
                </a:lnTo>
                <a:lnTo>
                  <a:pt x="20088" y="8825"/>
                </a:lnTo>
                <a:lnTo>
                  <a:pt x="20088" y="8833"/>
                </a:lnTo>
                <a:lnTo>
                  <a:pt x="20088" y="8842"/>
                </a:lnTo>
                <a:close/>
                <a:moveTo>
                  <a:pt x="20123" y="9116"/>
                </a:moveTo>
                <a:lnTo>
                  <a:pt x="20114" y="9125"/>
                </a:lnTo>
                <a:lnTo>
                  <a:pt x="20123" y="9125"/>
                </a:lnTo>
                <a:lnTo>
                  <a:pt x="20132" y="9125"/>
                </a:lnTo>
                <a:close/>
                <a:moveTo>
                  <a:pt x="20238" y="7589"/>
                </a:moveTo>
                <a:lnTo>
                  <a:pt x="20229" y="7589"/>
                </a:lnTo>
                <a:close/>
                <a:moveTo>
                  <a:pt x="20193" y="7713"/>
                </a:moveTo>
                <a:close/>
                <a:moveTo>
                  <a:pt x="20167" y="8127"/>
                </a:moveTo>
                <a:lnTo>
                  <a:pt x="20167" y="8119"/>
                </a:lnTo>
                <a:close/>
                <a:moveTo>
                  <a:pt x="20202" y="8569"/>
                </a:moveTo>
                <a:lnTo>
                  <a:pt x="20211" y="8569"/>
                </a:lnTo>
                <a:lnTo>
                  <a:pt x="20220" y="8569"/>
                </a:lnTo>
                <a:lnTo>
                  <a:pt x="20211" y="8560"/>
                </a:lnTo>
                <a:close/>
                <a:moveTo>
                  <a:pt x="20132" y="8145"/>
                </a:moveTo>
                <a:lnTo>
                  <a:pt x="20132" y="8136"/>
                </a:lnTo>
                <a:lnTo>
                  <a:pt x="20140" y="8136"/>
                </a:lnTo>
                <a:lnTo>
                  <a:pt x="20132" y="8136"/>
                </a:lnTo>
                <a:lnTo>
                  <a:pt x="20132" y="8127"/>
                </a:lnTo>
                <a:lnTo>
                  <a:pt x="20123" y="8127"/>
                </a:lnTo>
                <a:lnTo>
                  <a:pt x="20123" y="8136"/>
                </a:lnTo>
                <a:lnTo>
                  <a:pt x="20132" y="8136"/>
                </a:lnTo>
                <a:lnTo>
                  <a:pt x="20123" y="8136"/>
                </a:lnTo>
                <a:close/>
                <a:moveTo>
                  <a:pt x="20026" y="8383"/>
                </a:moveTo>
                <a:lnTo>
                  <a:pt x="20017" y="8383"/>
                </a:lnTo>
                <a:lnTo>
                  <a:pt x="20026" y="8392"/>
                </a:lnTo>
                <a:lnTo>
                  <a:pt x="20026" y="8401"/>
                </a:lnTo>
                <a:lnTo>
                  <a:pt x="20035" y="8392"/>
                </a:lnTo>
                <a:lnTo>
                  <a:pt x="20043" y="8392"/>
                </a:lnTo>
                <a:lnTo>
                  <a:pt x="20043" y="8383"/>
                </a:lnTo>
                <a:lnTo>
                  <a:pt x="20035" y="8375"/>
                </a:lnTo>
                <a:close/>
                <a:moveTo>
                  <a:pt x="21852" y="5754"/>
                </a:moveTo>
                <a:lnTo>
                  <a:pt x="21852" y="5763"/>
                </a:lnTo>
                <a:lnTo>
                  <a:pt x="21861" y="5754"/>
                </a:lnTo>
                <a:lnTo>
                  <a:pt x="21861" y="5745"/>
                </a:lnTo>
                <a:lnTo>
                  <a:pt x="21852" y="5737"/>
                </a:lnTo>
                <a:close/>
                <a:moveTo>
                  <a:pt x="21861" y="6240"/>
                </a:moveTo>
                <a:lnTo>
                  <a:pt x="21870" y="6240"/>
                </a:lnTo>
                <a:lnTo>
                  <a:pt x="21870" y="6231"/>
                </a:lnTo>
                <a:lnTo>
                  <a:pt x="21878" y="6231"/>
                </a:lnTo>
                <a:lnTo>
                  <a:pt x="21878" y="6222"/>
                </a:lnTo>
                <a:lnTo>
                  <a:pt x="21887" y="6222"/>
                </a:lnTo>
                <a:lnTo>
                  <a:pt x="21896" y="6213"/>
                </a:lnTo>
                <a:lnTo>
                  <a:pt x="21887" y="6213"/>
                </a:lnTo>
                <a:lnTo>
                  <a:pt x="21878" y="6213"/>
                </a:lnTo>
                <a:lnTo>
                  <a:pt x="21878" y="6222"/>
                </a:lnTo>
                <a:lnTo>
                  <a:pt x="21870" y="6222"/>
                </a:lnTo>
                <a:lnTo>
                  <a:pt x="21861" y="6222"/>
                </a:lnTo>
                <a:lnTo>
                  <a:pt x="21861" y="6231"/>
                </a:lnTo>
                <a:lnTo>
                  <a:pt x="21852" y="6231"/>
                </a:lnTo>
                <a:close/>
                <a:moveTo>
                  <a:pt x="21887" y="5825"/>
                </a:moveTo>
                <a:lnTo>
                  <a:pt x="21878" y="5834"/>
                </a:lnTo>
                <a:lnTo>
                  <a:pt x="21887" y="5834"/>
                </a:lnTo>
                <a:lnTo>
                  <a:pt x="21896" y="5843"/>
                </a:lnTo>
                <a:lnTo>
                  <a:pt x="21905" y="5851"/>
                </a:lnTo>
                <a:lnTo>
                  <a:pt x="21914" y="5860"/>
                </a:lnTo>
                <a:lnTo>
                  <a:pt x="21905" y="5860"/>
                </a:lnTo>
                <a:lnTo>
                  <a:pt x="21896" y="5860"/>
                </a:lnTo>
                <a:lnTo>
                  <a:pt x="21896" y="5851"/>
                </a:lnTo>
                <a:lnTo>
                  <a:pt x="21887" y="5843"/>
                </a:lnTo>
                <a:lnTo>
                  <a:pt x="21887" y="5851"/>
                </a:lnTo>
                <a:lnTo>
                  <a:pt x="21887" y="5860"/>
                </a:lnTo>
                <a:lnTo>
                  <a:pt x="21896" y="5869"/>
                </a:lnTo>
                <a:lnTo>
                  <a:pt x="21896" y="5878"/>
                </a:lnTo>
                <a:lnTo>
                  <a:pt x="21896" y="5887"/>
                </a:lnTo>
                <a:lnTo>
                  <a:pt x="21905" y="5878"/>
                </a:lnTo>
                <a:lnTo>
                  <a:pt x="21914" y="5869"/>
                </a:lnTo>
                <a:lnTo>
                  <a:pt x="21923" y="5869"/>
                </a:lnTo>
                <a:lnTo>
                  <a:pt x="21931" y="5869"/>
                </a:lnTo>
                <a:lnTo>
                  <a:pt x="21931" y="5878"/>
                </a:lnTo>
                <a:lnTo>
                  <a:pt x="21940" y="5878"/>
                </a:lnTo>
                <a:lnTo>
                  <a:pt x="21940" y="5869"/>
                </a:lnTo>
                <a:lnTo>
                  <a:pt x="21940" y="5860"/>
                </a:lnTo>
                <a:lnTo>
                  <a:pt x="21931" y="5860"/>
                </a:lnTo>
                <a:lnTo>
                  <a:pt x="21923" y="5860"/>
                </a:lnTo>
                <a:lnTo>
                  <a:pt x="21923" y="5851"/>
                </a:lnTo>
                <a:lnTo>
                  <a:pt x="21923" y="5843"/>
                </a:lnTo>
                <a:lnTo>
                  <a:pt x="21923" y="5834"/>
                </a:lnTo>
                <a:lnTo>
                  <a:pt x="21931" y="5834"/>
                </a:lnTo>
                <a:lnTo>
                  <a:pt x="21940" y="5843"/>
                </a:lnTo>
                <a:lnTo>
                  <a:pt x="21949" y="5851"/>
                </a:lnTo>
                <a:lnTo>
                  <a:pt x="21949" y="5860"/>
                </a:lnTo>
                <a:lnTo>
                  <a:pt x="21958" y="5869"/>
                </a:lnTo>
                <a:lnTo>
                  <a:pt x="21949" y="5878"/>
                </a:lnTo>
                <a:lnTo>
                  <a:pt x="21958" y="5878"/>
                </a:lnTo>
                <a:lnTo>
                  <a:pt x="21958" y="5896"/>
                </a:lnTo>
                <a:lnTo>
                  <a:pt x="21949" y="5904"/>
                </a:lnTo>
                <a:lnTo>
                  <a:pt x="21940" y="5913"/>
                </a:lnTo>
                <a:lnTo>
                  <a:pt x="21940" y="5922"/>
                </a:lnTo>
                <a:lnTo>
                  <a:pt x="21931" y="5922"/>
                </a:lnTo>
                <a:lnTo>
                  <a:pt x="21931" y="5931"/>
                </a:lnTo>
                <a:lnTo>
                  <a:pt x="21931" y="5940"/>
                </a:lnTo>
                <a:lnTo>
                  <a:pt x="21923" y="5948"/>
                </a:lnTo>
                <a:lnTo>
                  <a:pt x="21931" y="5948"/>
                </a:lnTo>
                <a:lnTo>
                  <a:pt x="21931" y="5957"/>
                </a:lnTo>
                <a:lnTo>
                  <a:pt x="21940" y="5966"/>
                </a:lnTo>
                <a:lnTo>
                  <a:pt x="21931" y="5975"/>
                </a:lnTo>
                <a:lnTo>
                  <a:pt x="21923" y="5975"/>
                </a:lnTo>
                <a:lnTo>
                  <a:pt x="21931" y="5984"/>
                </a:lnTo>
                <a:lnTo>
                  <a:pt x="21931" y="5993"/>
                </a:lnTo>
                <a:lnTo>
                  <a:pt x="21940" y="5993"/>
                </a:lnTo>
                <a:lnTo>
                  <a:pt x="21958" y="6001"/>
                </a:lnTo>
                <a:lnTo>
                  <a:pt x="21958" y="5993"/>
                </a:lnTo>
                <a:lnTo>
                  <a:pt x="21958" y="5984"/>
                </a:lnTo>
                <a:lnTo>
                  <a:pt x="21949" y="5975"/>
                </a:lnTo>
                <a:lnTo>
                  <a:pt x="21958" y="5966"/>
                </a:lnTo>
                <a:lnTo>
                  <a:pt x="21958" y="5957"/>
                </a:lnTo>
                <a:lnTo>
                  <a:pt x="21967" y="5957"/>
                </a:lnTo>
                <a:lnTo>
                  <a:pt x="21976" y="5957"/>
                </a:lnTo>
                <a:lnTo>
                  <a:pt x="21967" y="5966"/>
                </a:lnTo>
                <a:lnTo>
                  <a:pt x="21967" y="5984"/>
                </a:lnTo>
                <a:lnTo>
                  <a:pt x="21967" y="5993"/>
                </a:lnTo>
                <a:lnTo>
                  <a:pt x="21967" y="6001"/>
                </a:lnTo>
                <a:lnTo>
                  <a:pt x="21967" y="6010"/>
                </a:lnTo>
                <a:lnTo>
                  <a:pt x="21976" y="6001"/>
                </a:lnTo>
                <a:lnTo>
                  <a:pt x="21993" y="5993"/>
                </a:lnTo>
                <a:lnTo>
                  <a:pt x="21993" y="5984"/>
                </a:lnTo>
                <a:lnTo>
                  <a:pt x="21993" y="5975"/>
                </a:lnTo>
                <a:lnTo>
                  <a:pt x="22002" y="5975"/>
                </a:lnTo>
                <a:lnTo>
                  <a:pt x="22011" y="5975"/>
                </a:lnTo>
                <a:lnTo>
                  <a:pt x="22020" y="5957"/>
                </a:lnTo>
                <a:lnTo>
                  <a:pt x="22020" y="5948"/>
                </a:lnTo>
                <a:lnTo>
                  <a:pt x="22020" y="5940"/>
                </a:lnTo>
                <a:lnTo>
                  <a:pt x="22020" y="5931"/>
                </a:lnTo>
                <a:lnTo>
                  <a:pt x="22028" y="5922"/>
                </a:lnTo>
                <a:lnTo>
                  <a:pt x="22028" y="5913"/>
                </a:lnTo>
                <a:lnTo>
                  <a:pt x="22028" y="5904"/>
                </a:lnTo>
                <a:lnTo>
                  <a:pt x="22037" y="5896"/>
                </a:lnTo>
                <a:lnTo>
                  <a:pt x="22037" y="5887"/>
                </a:lnTo>
                <a:lnTo>
                  <a:pt x="22055" y="5860"/>
                </a:lnTo>
                <a:lnTo>
                  <a:pt x="22064" y="5860"/>
                </a:lnTo>
                <a:lnTo>
                  <a:pt x="22064" y="5851"/>
                </a:lnTo>
                <a:lnTo>
                  <a:pt x="22055" y="5851"/>
                </a:lnTo>
                <a:lnTo>
                  <a:pt x="22055" y="5843"/>
                </a:lnTo>
                <a:lnTo>
                  <a:pt x="22046" y="5843"/>
                </a:lnTo>
                <a:lnTo>
                  <a:pt x="22046" y="5834"/>
                </a:lnTo>
                <a:lnTo>
                  <a:pt x="22055" y="5825"/>
                </a:lnTo>
                <a:lnTo>
                  <a:pt x="22037" y="5825"/>
                </a:lnTo>
                <a:lnTo>
                  <a:pt x="22028" y="5825"/>
                </a:lnTo>
                <a:lnTo>
                  <a:pt x="22028" y="5816"/>
                </a:lnTo>
                <a:lnTo>
                  <a:pt x="22037" y="5807"/>
                </a:lnTo>
                <a:lnTo>
                  <a:pt x="22037" y="5798"/>
                </a:lnTo>
                <a:lnTo>
                  <a:pt x="22028" y="5798"/>
                </a:lnTo>
                <a:lnTo>
                  <a:pt x="22020" y="5798"/>
                </a:lnTo>
                <a:lnTo>
                  <a:pt x="22011" y="5798"/>
                </a:lnTo>
                <a:lnTo>
                  <a:pt x="22002" y="5798"/>
                </a:lnTo>
                <a:lnTo>
                  <a:pt x="21993" y="5790"/>
                </a:lnTo>
                <a:lnTo>
                  <a:pt x="21984" y="5790"/>
                </a:lnTo>
                <a:lnTo>
                  <a:pt x="21984" y="5781"/>
                </a:lnTo>
                <a:lnTo>
                  <a:pt x="21976" y="5772"/>
                </a:lnTo>
                <a:lnTo>
                  <a:pt x="21967" y="5772"/>
                </a:lnTo>
                <a:lnTo>
                  <a:pt x="21958" y="5772"/>
                </a:lnTo>
                <a:lnTo>
                  <a:pt x="21949" y="5781"/>
                </a:lnTo>
                <a:lnTo>
                  <a:pt x="21949" y="5790"/>
                </a:lnTo>
                <a:lnTo>
                  <a:pt x="21940" y="5798"/>
                </a:lnTo>
                <a:lnTo>
                  <a:pt x="21931" y="5798"/>
                </a:lnTo>
                <a:lnTo>
                  <a:pt x="21923" y="5798"/>
                </a:lnTo>
                <a:lnTo>
                  <a:pt x="21923" y="5807"/>
                </a:lnTo>
                <a:lnTo>
                  <a:pt x="21905" y="5807"/>
                </a:lnTo>
                <a:lnTo>
                  <a:pt x="21896" y="5816"/>
                </a:lnTo>
                <a:lnTo>
                  <a:pt x="21905" y="5816"/>
                </a:lnTo>
                <a:lnTo>
                  <a:pt x="21905" y="5825"/>
                </a:lnTo>
                <a:lnTo>
                  <a:pt x="21887" y="5816"/>
                </a:lnTo>
                <a:close/>
                <a:moveTo>
                  <a:pt x="21279" y="6918"/>
                </a:moveTo>
                <a:lnTo>
                  <a:pt x="21287" y="6927"/>
                </a:lnTo>
                <a:lnTo>
                  <a:pt x="21287" y="6918"/>
                </a:lnTo>
                <a:close/>
                <a:moveTo>
                  <a:pt x="21755" y="5710"/>
                </a:moveTo>
                <a:lnTo>
                  <a:pt x="21764" y="5701"/>
                </a:lnTo>
                <a:lnTo>
                  <a:pt x="21764" y="5710"/>
                </a:lnTo>
                <a:lnTo>
                  <a:pt x="21773" y="5710"/>
                </a:lnTo>
                <a:lnTo>
                  <a:pt x="21773" y="5701"/>
                </a:lnTo>
                <a:lnTo>
                  <a:pt x="21773" y="5693"/>
                </a:lnTo>
                <a:lnTo>
                  <a:pt x="21764" y="5693"/>
                </a:lnTo>
                <a:lnTo>
                  <a:pt x="21755" y="5693"/>
                </a:lnTo>
                <a:lnTo>
                  <a:pt x="21755" y="5701"/>
                </a:lnTo>
                <a:close/>
                <a:moveTo>
                  <a:pt x="21746" y="6381"/>
                </a:moveTo>
                <a:lnTo>
                  <a:pt x="21737" y="6390"/>
                </a:lnTo>
                <a:lnTo>
                  <a:pt x="21737" y="6399"/>
                </a:lnTo>
                <a:lnTo>
                  <a:pt x="21746" y="6399"/>
                </a:lnTo>
                <a:lnTo>
                  <a:pt x="21755" y="6399"/>
                </a:lnTo>
                <a:lnTo>
                  <a:pt x="21746" y="6390"/>
                </a:lnTo>
                <a:lnTo>
                  <a:pt x="21755" y="6390"/>
                </a:lnTo>
                <a:lnTo>
                  <a:pt x="21755" y="6381"/>
                </a:lnTo>
                <a:lnTo>
                  <a:pt x="21755" y="6372"/>
                </a:lnTo>
                <a:lnTo>
                  <a:pt x="21764" y="6372"/>
                </a:lnTo>
                <a:lnTo>
                  <a:pt x="21773" y="6363"/>
                </a:lnTo>
                <a:lnTo>
                  <a:pt x="21781" y="6363"/>
                </a:lnTo>
                <a:lnTo>
                  <a:pt x="21781" y="6354"/>
                </a:lnTo>
                <a:lnTo>
                  <a:pt x="21790" y="6354"/>
                </a:lnTo>
                <a:lnTo>
                  <a:pt x="21790" y="6346"/>
                </a:lnTo>
                <a:lnTo>
                  <a:pt x="21781" y="6337"/>
                </a:lnTo>
                <a:lnTo>
                  <a:pt x="21781" y="6346"/>
                </a:lnTo>
                <a:lnTo>
                  <a:pt x="21773" y="6354"/>
                </a:lnTo>
                <a:lnTo>
                  <a:pt x="21764" y="6354"/>
                </a:lnTo>
                <a:lnTo>
                  <a:pt x="21755" y="6354"/>
                </a:lnTo>
                <a:lnTo>
                  <a:pt x="21755" y="6363"/>
                </a:lnTo>
                <a:lnTo>
                  <a:pt x="21764" y="6363"/>
                </a:lnTo>
                <a:lnTo>
                  <a:pt x="21755" y="6372"/>
                </a:lnTo>
                <a:lnTo>
                  <a:pt x="21746" y="6372"/>
                </a:lnTo>
                <a:close/>
                <a:moveTo>
                  <a:pt x="21746" y="5710"/>
                </a:moveTo>
                <a:lnTo>
                  <a:pt x="21746" y="5719"/>
                </a:lnTo>
                <a:lnTo>
                  <a:pt x="21755" y="5719"/>
                </a:lnTo>
                <a:close/>
                <a:moveTo>
                  <a:pt x="21896" y="5790"/>
                </a:moveTo>
                <a:lnTo>
                  <a:pt x="21896" y="5781"/>
                </a:lnTo>
                <a:lnTo>
                  <a:pt x="21887" y="5781"/>
                </a:lnTo>
                <a:lnTo>
                  <a:pt x="21887" y="5790"/>
                </a:lnTo>
                <a:close/>
                <a:moveTo>
                  <a:pt x="21861" y="5737"/>
                </a:moveTo>
                <a:lnTo>
                  <a:pt x="21870" y="5745"/>
                </a:lnTo>
                <a:lnTo>
                  <a:pt x="21870" y="5737"/>
                </a:lnTo>
                <a:lnTo>
                  <a:pt x="21878" y="5719"/>
                </a:lnTo>
                <a:lnTo>
                  <a:pt x="21870" y="5719"/>
                </a:lnTo>
                <a:lnTo>
                  <a:pt x="21878" y="5710"/>
                </a:lnTo>
                <a:lnTo>
                  <a:pt x="21870" y="5710"/>
                </a:lnTo>
                <a:lnTo>
                  <a:pt x="21861" y="5719"/>
                </a:lnTo>
                <a:lnTo>
                  <a:pt x="21861" y="5728"/>
                </a:lnTo>
                <a:close/>
                <a:moveTo>
                  <a:pt x="22672" y="5013"/>
                </a:moveTo>
                <a:lnTo>
                  <a:pt x="22664" y="5013"/>
                </a:lnTo>
                <a:lnTo>
                  <a:pt x="22655" y="5022"/>
                </a:lnTo>
                <a:lnTo>
                  <a:pt x="22646" y="5022"/>
                </a:lnTo>
                <a:lnTo>
                  <a:pt x="22646" y="5031"/>
                </a:lnTo>
                <a:lnTo>
                  <a:pt x="22637" y="5031"/>
                </a:lnTo>
                <a:lnTo>
                  <a:pt x="22637" y="5039"/>
                </a:lnTo>
                <a:lnTo>
                  <a:pt x="22637" y="5048"/>
                </a:lnTo>
                <a:lnTo>
                  <a:pt x="22637" y="5066"/>
                </a:lnTo>
                <a:lnTo>
                  <a:pt x="22646" y="5075"/>
                </a:lnTo>
                <a:lnTo>
                  <a:pt x="22655" y="5084"/>
                </a:lnTo>
                <a:lnTo>
                  <a:pt x="22655" y="5092"/>
                </a:lnTo>
                <a:lnTo>
                  <a:pt x="22655" y="5101"/>
                </a:lnTo>
                <a:lnTo>
                  <a:pt x="22646" y="5110"/>
                </a:lnTo>
                <a:lnTo>
                  <a:pt x="22646" y="5128"/>
                </a:lnTo>
                <a:lnTo>
                  <a:pt x="22655" y="5137"/>
                </a:lnTo>
                <a:lnTo>
                  <a:pt x="22664" y="5137"/>
                </a:lnTo>
                <a:lnTo>
                  <a:pt x="22672" y="5128"/>
                </a:lnTo>
                <a:lnTo>
                  <a:pt x="22681" y="5128"/>
                </a:lnTo>
                <a:lnTo>
                  <a:pt x="22681" y="5119"/>
                </a:lnTo>
                <a:lnTo>
                  <a:pt x="22690" y="5110"/>
                </a:lnTo>
                <a:lnTo>
                  <a:pt x="22699" y="5101"/>
                </a:lnTo>
                <a:lnTo>
                  <a:pt x="22708" y="5110"/>
                </a:lnTo>
                <a:lnTo>
                  <a:pt x="22717" y="5110"/>
                </a:lnTo>
                <a:lnTo>
                  <a:pt x="22725" y="5110"/>
                </a:lnTo>
                <a:lnTo>
                  <a:pt x="22734" y="5101"/>
                </a:lnTo>
                <a:lnTo>
                  <a:pt x="22725" y="5101"/>
                </a:lnTo>
                <a:lnTo>
                  <a:pt x="22717" y="5092"/>
                </a:lnTo>
                <a:lnTo>
                  <a:pt x="22699" y="5075"/>
                </a:lnTo>
                <a:lnTo>
                  <a:pt x="22690" y="5075"/>
                </a:lnTo>
                <a:lnTo>
                  <a:pt x="22681" y="5066"/>
                </a:lnTo>
                <a:lnTo>
                  <a:pt x="22672" y="5057"/>
                </a:lnTo>
                <a:lnTo>
                  <a:pt x="22672" y="5048"/>
                </a:lnTo>
                <a:lnTo>
                  <a:pt x="22672" y="5039"/>
                </a:lnTo>
                <a:lnTo>
                  <a:pt x="22681" y="5039"/>
                </a:lnTo>
                <a:lnTo>
                  <a:pt x="22690" y="5039"/>
                </a:lnTo>
                <a:lnTo>
                  <a:pt x="22699" y="5039"/>
                </a:lnTo>
                <a:lnTo>
                  <a:pt x="22708" y="5039"/>
                </a:lnTo>
                <a:lnTo>
                  <a:pt x="22717" y="5057"/>
                </a:lnTo>
                <a:lnTo>
                  <a:pt x="22752" y="5039"/>
                </a:lnTo>
                <a:lnTo>
                  <a:pt x="22787" y="5039"/>
                </a:lnTo>
                <a:lnTo>
                  <a:pt x="22805" y="5048"/>
                </a:lnTo>
                <a:lnTo>
                  <a:pt x="22831" y="5066"/>
                </a:lnTo>
                <a:lnTo>
                  <a:pt x="22858" y="5075"/>
                </a:lnTo>
                <a:lnTo>
                  <a:pt x="22875" y="5084"/>
                </a:lnTo>
                <a:lnTo>
                  <a:pt x="22884" y="5084"/>
                </a:lnTo>
                <a:lnTo>
                  <a:pt x="22893" y="5084"/>
                </a:lnTo>
                <a:lnTo>
                  <a:pt x="22893" y="5075"/>
                </a:lnTo>
                <a:lnTo>
                  <a:pt x="22893" y="5066"/>
                </a:lnTo>
                <a:lnTo>
                  <a:pt x="22893" y="5057"/>
                </a:lnTo>
                <a:lnTo>
                  <a:pt x="22902" y="5048"/>
                </a:lnTo>
                <a:lnTo>
                  <a:pt x="22911" y="5031"/>
                </a:lnTo>
                <a:lnTo>
                  <a:pt x="22928" y="5022"/>
                </a:lnTo>
                <a:lnTo>
                  <a:pt x="22937" y="5013"/>
                </a:lnTo>
                <a:lnTo>
                  <a:pt x="22955" y="5004"/>
                </a:lnTo>
                <a:lnTo>
                  <a:pt x="22964" y="4995"/>
                </a:lnTo>
                <a:lnTo>
                  <a:pt x="22981" y="5004"/>
                </a:lnTo>
                <a:lnTo>
                  <a:pt x="22990" y="5004"/>
                </a:lnTo>
                <a:lnTo>
                  <a:pt x="22999" y="4995"/>
                </a:lnTo>
                <a:lnTo>
                  <a:pt x="23008" y="4995"/>
                </a:lnTo>
                <a:lnTo>
                  <a:pt x="23017" y="4995"/>
                </a:lnTo>
                <a:lnTo>
                  <a:pt x="23025" y="4986"/>
                </a:lnTo>
                <a:lnTo>
                  <a:pt x="23034" y="4986"/>
                </a:lnTo>
                <a:lnTo>
                  <a:pt x="23043" y="4986"/>
                </a:lnTo>
                <a:lnTo>
                  <a:pt x="23043" y="4978"/>
                </a:lnTo>
                <a:lnTo>
                  <a:pt x="23052" y="4986"/>
                </a:lnTo>
                <a:lnTo>
                  <a:pt x="23052" y="4978"/>
                </a:lnTo>
                <a:lnTo>
                  <a:pt x="23061" y="4969"/>
                </a:lnTo>
                <a:lnTo>
                  <a:pt x="23069" y="4969"/>
                </a:lnTo>
                <a:lnTo>
                  <a:pt x="23078" y="4960"/>
                </a:lnTo>
                <a:lnTo>
                  <a:pt x="23069" y="4960"/>
                </a:lnTo>
                <a:lnTo>
                  <a:pt x="23061" y="4969"/>
                </a:lnTo>
                <a:lnTo>
                  <a:pt x="23052" y="4969"/>
                </a:lnTo>
                <a:lnTo>
                  <a:pt x="23043" y="4969"/>
                </a:lnTo>
                <a:lnTo>
                  <a:pt x="23034" y="4960"/>
                </a:lnTo>
                <a:lnTo>
                  <a:pt x="23034" y="4942"/>
                </a:lnTo>
                <a:lnTo>
                  <a:pt x="23025" y="4942"/>
                </a:lnTo>
                <a:lnTo>
                  <a:pt x="23025" y="4934"/>
                </a:lnTo>
                <a:lnTo>
                  <a:pt x="23025" y="4925"/>
                </a:lnTo>
                <a:lnTo>
                  <a:pt x="23034" y="4898"/>
                </a:lnTo>
                <a:lnTo>
                  <a:pt x="23043" y="4889"/>
                </a:lnTo>
                <a:lnTo>
                  <a:pt x="23043" y="4881"/>
                </a:lnTo>
                <a:lnTo>
                  <a:pt x="23025" y="4889"/>
                </a:lnTo>
                <a:lnTo>
                  <a:pt x="23008" y="4907"/>
                </a:lnTo>
                <a:lnTo>
                  <a:pt x="22999" y="4916"/>
                </a:lnTo>
                <a:lnTo>
                  <a:pt x="22990" y="4916"/>
                </a:lnTo>
                <a:lnTo>
                  <a:pt x="22981" y="4916"/>
                </a:lnTo>
                <a:lnTo>
                  <a:pt x="22946" y="4898"/>
                </a:lnTo>
                <a:lnTo>
                  <a:pt x="22937" y="4898"/>
                </a:lnTo>
                <a:lnTo>
                  <a:pt x="22928" y="4898"/>
                </a:lnTo>
                <a:lnTo>
                  <a:pt x="22920" y="4889"/>
                </a:lnTo>
                <a:lnTo>
                  <a:pt x="22911" y="4881"/>
                </a:lnTo>
                <a:lnTo>
                  <a:pt x="22893" y="4872"/>
                </a:lnTo>
                <a:lnTo>
                  <a:pt x="22875" y="4863"/>
                </a:lnTo>
                <a:lnTo>
                  <a:pt x="22858" y="4845"/>
                </a:lnTo>
                <a:lnTo>
                  <a:pt x="22849" y="4836"/>
                </a:lnTo>
                <a:lnTo>
                  <a:pt x="22822" y="4810"/>
                </a:lnTo>
                <a:lnTo>
                  <a:pt x="22805" y="4792"/>
                </a:lnTo>
                <a:lnTo>
                  <a:pt x="22796" y="4775"/>
                </a:lnTo>
                <a:lnTo>
                  <a:pt x="22787" y="4775"/>
                </a:lnTo>
                <a:lnTo>
                  <a:pt x="22778" y="4775"/>
                </a:lnTo>
                <a:lnTo>
                  <a:pt x="22778" y="4784"/>
                </a:lnTo>
                <a:lnTo>
                  <a:pt x="22770" y="4784"/>
                </a:lnTo>
                <a:lnTo>
                  <a:pt x="22770" y="4792"/>
                </a:lnTo>
                <a:lnTo>
                  <a:pt x="22761" y="4801"/>
                </a:lnTo>
                <a:lnTo>
                  <a:pt x="22770" y="4810"/>
                </a:lnTo>
                <a:lnTo>
                  <a:pt x="22778" y="4828"/>
                </a:lnTo>
                <a:lnTo>
                  <a:pt x="22778" y="4845"/>
                </a:lnTo>
                <a:lnTo>
                  <a:pt x="22778" y="4863"/>
                </a:lnTo>
                <a:lnTo>
                  <a:pt x="22778" y="4872"/>
                </a:lnTo>
                <a:lnTo>
                  <a:pt x="22770" y="4889"/>
                </a:lnTo>
                <a:lnTo>
                  <a:pt x="22770" y="4907"/>
                </a:lnTo>
                <a:lnTo>
                  <a:pt x="22770" y="4916"/>
                </a:lnTo>
                <a:lnTo>
                  <a:pt x="22752" y="4934"/>
                </a:lnTo>
                <a:lnTo>
                  <a:pt x="22752" y="4942"/>
                </a:lnTo>
                <a:lnTo>
                  <a:pt x="22752" y="4951"/>
                </a:lnTo>
                <a:lnTo>
                  <a:pt x="22752" y="4960"/>
                </a:lnTo>
                <a:lnTo>
                  <a:pt x="22752" y="4969"/>
                </a:lnTo>
                <a:lnTo>
                  <a:pt x="22743" y="4978"/>
                </a:lnTo>
                <a:lnTo>
                  <a:pt x="22734" y="4978"/>
                </a:lnTo>
                <a:lnTo>
                  <a:pt x="22717" y="4978"/>
                </a:lnTo>
                <a:lnTo>
                  <a:pt x="22708" y="4978"/>
                </a:lnTo>
                <a:lnTo>
                  <a:pt x="22690" y="4969"/>
                </a:lnTo>
                <a:lnTo>
                  <a:pt x="22681" y="4969"/>
                </a:lnTo>
                <a:lnTo>
                  <a:pt x="22672" y="4978"/>
                </a:lnTo>
                <a:lnTo>
                  <a:pt x="22681" y="4986"/>
                </a:lnTo>
                <a:lnTo>
                  <a:pt x="22681" y="4995"/>
                </a:lnTo>
                <a:lnTo>
                  <a:pt x="22681" y="5004"/>
                </a:lnTo>
                <a:close/>
                <a:moveTo>
                  <a:pt x="22734" y="4810"/>
                </a:moveTo>
                <a:lnTo>
                  <a:pt x="22743" y="4810"/>
                </a:lnTo>
                <a:lnTo>
                  <a:pt x="22743" y="4801"/>
                </a:lnTo>
                <a:lnTo>
                  <a:pt x="22734" y="4792"/>
                </a:lnTo>
                <a:lnTo>
                  <a:pt x="22734" y="4801"/>
                </a:lnTo>
                <a:close/>
                <a:moveTo>
                  <a:pt x="22725" y="4792"/>
                </a:moveTo>
                <a:lnTo>
                  <a:pt x="22725" y="4784"/>
                </a:lnTo>
                <a:lnTo>
                  <a:pt x="22725" y="4775"/>
                </a:lnTo>
                <a:lnTo>
                  <a:pt x="22717" y="4775"/>
                </a:lnTo>
                <a:lnTo>
                  <a:pt x="22717" y="4784"/>
                </a:lnTo>
                <a:close/>
                <a:moveTo>
                  <a:pt x="22778" y="4104"/>
                </a:moveTo>
                <a:lnTo>
                  <a:pt x="22778" y="4113"/>
                </a:lnTo>
                <a:lnTo>
                  <a:pt x="22770" y="4122"/>
                </a:lnTo>
                <a:lnTo>
                  <a:pt x="22770" y="4130"/>
                </a:lnTo>
                <a:lnTo>
                  <a:pt x="22770" y="4166"/>
                </a:lnTo>
                <a:lnTo>
                  <a:pt x="22778" y="4175"/>
                </a:lnTo>
                <a:lnTo>
                  <a:pt x="22778" y="4183"/>
                </a:lnTo>
                <a:lnTo>
                  <a:pt x="22778" y="4192"/>
                </a:lnTo>
                <a:lnTo>
                  <a:pt x="22787" y="4192"/>
                </a:lnTo>
                <a:lnTo>
                  <a:pt x="22796" y="4201"/>
                </a:lnTo>
                <a:lnTo>
                  <a:pt x="22805" y="4210"/>
                </a:lnTo>
                <a:lnTo>
                  <a:pt x="22814" y="4236"/>
                </a:lnTo>
                <a:lnTo>
                  <a:pt x="22814" y="4254"/>
                </a:lnTo>
                <a:lnTo>
                  <a:pt x="22805" y="4263"/>
                </a:lnTo>
                <a:lnTo>
                  <a:pt x="22805" y="4280"/>
                </a:lnTo>
                <a:lnTo>
                  <a:pt x="22796" y="4289"/>
                </a:lnTo>
                <a:lnTo>
                  <a:pt x="22796" y="4307"/>
                </a:lnTo>
                <a:lnTo>
                  <a:pt x="22805" y="4325"/>
                </a:lnTo>
                <a:lnTo>
                  <a:pt x="22805" y="4333"/>
                </a:lnTo>
                <a:lnTo>
                  <a:pt x="22805" y="4395"/>
                </a:lnTo>
                <a:lnTo>
                  <a:pt x="22805" y="4404"/>
                </a:lnTo>
                <a:lnTo>
                  <a:pt x="22796" y="4422"/>
                </a:lnTo>
                <a:lnTo>
                  <a:pt x="22796" y="4439"/>
                </a:lnTo>
                <a:lnTo>
                  <a:pt x="22796" y="4448"/>
                </a:lnTo>
                <a:lnTo>
                  <a:pt x="22787" y="4475"/>
                </a:lnTo>
                <a:lnTo>
                  <a:pt x="22787" y="4483"/>
                </a:lnTo>
                <a:lnTo>
                  <a:pt x="22796" y="4501"/>
                </a:lnTo>
                <a:lnTo>
                  <a:pt x="22805" y="4519"/>
                </a:lnTo>
                <a:lnTo>
                  <a:pt x="22805" y="4536"/>
                </a:lnTo>
                <a:lnTo>
                  <a:pt x="22805" y="4554"/>
                </a:lnTo>
                <a:lnTo>
                  <a:pt x="22805" y="4563"/>
                </a:lnTo>
                <a:lnTo>
                  <a:pt x="22796" y="4572"/>
                </a:lnTo>
                <a:lnTo>
                  <a:pt x="22796" y="4581"/>
                </a:lnTo>
                <a:lnTo>
                  <a:pt x="22796" y="4607"/>
                </a:lnTo>
                <a:lnTo>
                  <a:pt x="22796" y="4616"/>
                </a:lnTo>
                <a:lnTo>
                  <a:pt x="22796" y="4625"/>
                </a:lnTo>
                <a:lnTo>
                  <a:pt x="22796" y="4633"/>
                </a:lnTo>
                <a:lnTo>
                  <a:pt x="22787" y="4660"/>
                </a:lnTo>
                <a:lnTo>
                  <a:pt x="22778" y="4686"/>
                </a:lnTo>
                <a:lnTo>
                  <a:pt x="22787" y="4713"/>
                </a:lnTo>
                <a:lnTo>
                  <a:pt x="22787" y="4722"/>
                </a:lnTo>
                <a:lnTo>
                  <a:pt x="22796" y="4722"/>
                </a:lnTo>
                <a:lnTo>
                  <a:pt x="22796" y="4731"/>
                </a:lnTo>
                <a:lnTo>
                  <a:pt x="22805" y="4731"/>
                </a:lnTo>
                <a:lnTo>
                  <a:pt x="22814" y="4722"/>
                </a:lnTo>
                <a:lnTo>
                  <a:pt x="22814" y="4695"/>
                </a:lnTo>
                <a:lnTo>
                  <a:pt x="22822" y="4686"/>
                </a:lnTo>
                <a:lnTo>
                  <a:pt x="22822" y="4678"/>
                </a:lnTo>
                <a:lnTo>
                  <a:pt x="22831" y="4669"/>
                </a:lnTo>
                <a:lnTo>
                  <a:pt x="22840" y="4660"/>
                </a:lnTo>
                <a:lnTo>
                  <a:pt x="22849" y="4660"/>
                </a:lnTo>
                <a:lnTo>
                  <a:pt x="22849" y="4669"/>
                </a:lnTo>
                <a:lnTo>
                  <a:pt x="22858" y="4669"/>
                </a:lnTo>
                <a:lnTo>
                  <a:pt x="22875" y="4669"/>
                </a:lnTo>
                <a:lnTo>
                  <a:pt x="22893" y="4678"/>
                </a:lnTo>
                <a:lnTo>
                  <a:pt x="22893" y="4686"/>
                </a:lnTo>
                <a:lnTo>
                  <a:pt x="22893" y="4695"/>
                </a:lnTo>
                <a:lnTo>
                  <a:pt x="22902" y="4704"/>
                </a:lnTo>
                <a:lnTo>
                  <a:pt x="22902" y="4722"/>
                </a:lnTo>
                <a:lnTo>
                  <a:pt x="22902" y="4713"/>
                </a:lnTo>
                <a:lnTo>
                  <a:pt x="22902" y="4704"/>
                </a:lnTo>
                <a:lnTo>
                  <a:pt x="22911" y="4695"/>
                </a:lnTo>
                <a:lnTo>
                  <a:pt x="22911" y="4686"/>
                </a:lnTo>
                <a:lnTo>
                  <a:pt x="22911" y="4678"/>
                </a:lnTo>
                <a:lnTo>
                  <a:pt x="22902" y="4660"/>
                </a:lnTo>
                <a:lnTo>
                  <a:pt x="22902" y="4651"/>
                </a:lnTo>
                <a:lnTo>
                  <a:pt x="22893" y="4651"/>
                </a:lnTo>
                <a:lnTo>
                  <a:pt x="22884" y="4651"/>
                </a:lnTo>
                <a:lnTo>
                  <a:pt x="22875" y="4633"/>
                </a:lnTo>
                <a:lnTo>
                  <a:pt x="22867" y="4616"/>
                </a:lnTo>
                <a:lnTo>
                  <a:pt x="22867" y="4607"/>
                </a:lnTo>
                <a:lnTo>
                  <a:pt x="22858" y="4598"/>
                </a:lnTo>
                <a:lnTo>
                  <a:pt x="22849" y="4589"/>
                </a:lnTo>
                <a:lnTo>
                  <a:pt x="22840" y="4589"/>
                </a:lnTo>
                <a:lnTo>
                  <a:pt x="22840" y="4572"/>
                </a:lnTo>
                <a:lnTo>
                  <a:pt x="22840" y="4563"/>
                </a:lnTo>
                <a:lnTo>
                  <a:pt x="22831" y="4554"/>
                </a:lnTo>
                <a:lnTo>
                  <a:pt x="22840" y="4536"/>
                </a:lnTo>
                <a:lnTo>
                  <a:pt x="22840" y="4519"/>
                </a:lnTo>
                <a:lnTo>
                  <a:pt x="22867" y="4457"/>
                </a:lnTo>
                <a:lnTo>
                  <a:pt x="22867" y="4439"/>
                </a:lnTo>
                <a:lnTo>
                  <a:pt x="22875" y="4430"/>
                </a:lnTo>
                <a:lnTo>
                  <a:pt x="22884" y="4422"/>
                </a:lnTo>
                <a:lnTo>
                  <a:pt x="22893" y="4422"/>
                </a:lnTo>
                <a:lnTo>
                  <a:pt x="22920" y="4422"/>
                </a:lnTo>
                <a:lnTo>
                  <a:pt x="22928" y="4422"/>
                </a:lnTo>
                <a:lnTo>
                  <a:pt x="22937" y="4422"/>
                </a:lnTo>
                <a:lnTo>
                  <a:pt x="22946" y="4422"/>
                </a:lnTo>
                <a:lnTo>
                  <a:pt x="22955" y="4430"/>
                </a:lnTo>
                <a:lnTo>
                  <a:pt x="22964" y="4439"/>
                </a:lnTo>
                <a:lnTo>
                  <a:pt x="22972" y="4448"/>
                </a:lnTo>
                <a:lnTo>
                  <a:pt x="22981" y="4457"/>
                </a:lnTo>
                <a:lnTo>
                  <a:pt x="22990" y="4466"/>
                </a:lnTo>
                <a:lnTo>
                  <a:pt x="22990" y="4475"/>
                </a:lnTo>
                <a:lnTo>
                  <a:pt x="22999" y="4483"/>
                </a:lnTo>
                <a:lnTo>
                  <a:pt x="22990" y="4466"/>
                </a:lnTo>
                <a:lnTo>
                  <a:pt x="22990" y="4457"/>
                </a:lnTo>
                <a:lnTo>
                  <a:pt x="22972" y="4439"/>
                </a:lnTo>
                <a:lnTo>
                  <a:pt x="22964" y="4430"/>
                </a:lnTo>
                <a:lnTo>
                  <a:pt x="22964" y="4422"/>
                </a:lnTo>
                <a:lnTo>
                  <a:pt x="22964" y="4404"/>
                </a:lnTo>
                <a:lnTo>
                  <a:pt x="22955" y="4395"/>
                </a:lnTo>
                <a:lnTo>
                  <a:pt x="22955" y="4386"/>
                </a:lnTo>
                <a:lnTo>
                  <a:pt x="22946" y="4360"/>
                </a:lnTo>
                <a:lnTo>
                  <a:pt x="22928" y="4325"/>
                </a:lnTo>
                <a:lnTo>
                  <a:pt x="22920" y="4307"/>
                </a:lnTo>
                <a:lnTo>
                  <a:pt x="22911" y="4236"/>
                </a:lnTo>
                <a:lnTo>
                  <a:pt x="22902" y="4227"/>
                </a:lnTo>
                <a:lnTo>
                  <a:pt x="22902" y="4219"/>
                </a:lnTo>
                <a:lnTo>
                  <a:pt x="22902" y="4210"/>
                </a:lnTo>
                <a:lnTo>
                  <a:pt x="22902" y="4201"/>
                </a:lnTo>
                <a:lnTo>
                  <a:pt x="22893" y="4201"/>
                </a:lnTo>
                <a:lnTo>
                  <a:pt x="22893" y="4192"/>
                </a:lnTo>
                <a:lnTo>
                  <a:pt x="22893" y="4183"/>
                </a:lnTo>
                <a:lnTo>
                  <a:pt x="22884" y="4175"/>
                </a:lnTo>
                <a:lnTo>
                  <a:pt x="22884" y="4166"/>
                </a:lnTo>
                <a:lnTo>
                  <a:pt x="22884" y="4148"/>
                </a:lnTo>
                <a:lnTo>
                  <a:pt x="22884" y="4122"/>
                </a:lnTo>
                <a:lnTo>
                  <a:pt x="22884" y="4113"/>
                </a:lnTo>
                <a:lnTo>
                  <a:pt x="22893" y="4104"/>
                </a:lnTo>
                <a:lnTo>
                  <a:pt x="22893" y="4095"/>
                </a:lnTo>
                <a:lnTo>
                  <a:pt x="22893" y="4086"/>
                </a:lnTo>
                <a:lnTo>
                  <a:pt x="22893" y="4060"/>
                </a:lnTo>
                <a:lnTo>
                  <a:pt x="22893" y="4042"/>
                </a:lnTo>
                <a:lnTo>
                  <a:pt x="22884" y="4033"/>
                </a:lnTo>
                <a:lnTo>
                  <a:pt x="22875" y="4007"/>
                </a:lnTo>
                <a:lnTo>
                  <a:pt x="22867" y="3980"/>
                </a:lnTo>
                <a:lnTo>
                  <a:pt x="22858" y="3972"/>
                </a:lnTo>
                <a:lnTo>
                  <a:pt x="22867" y="3963"/>
                </a:lnTo>
                <a:lnTo>
                  <a:pt x="22867" y="3954"/>
                </a:lnTo>
                <a:lnTo>
                  <a:pt x="22867" y="3945"/>
                </a:lnTo>
                <a:lnTo>
                  <a:pt x="22849" y="3919"/>
                </a:lnTo>
                <a:lnTo>
                  <a:pt x="22840" y="3919"/>
                </a:lnTo>
                <a:lnTo>
                  <a:pt x="22840" y="3927"/>
                </a:lnTo>
                <a:lnTo>
                  <a:pt x="22822" y="3927"/>
                </a:lnTo>
                <a:lnTo>
                  <a:pt x="22831" y="3945"/>
                </a:lnTo>
                <a:lnTo>
                  <a:pt x="22840" y="3963"/>
                </a:lnTo>
                <a:lnTo>
                  <a:pt x="22849" y="3972"/>
                </a:lnTo>
                <a:lnTo>
                  <a:pt x="22849" y="3980"/>
                </a:lnTo>
                <a:lnTo>
                  <a:pt x="22840" y="3989"/>
                </a:lnTo>
                <a:lnTo>
                  <a:pt x="22849" y="3989"/>
                </a:lnTo>
                <a:lnTo>
                  <a:pt x="22840" y="3998"/>
                </a:lnTo>
                <a:lnTo>
                  <a:pt x="22831" y="3998"/>
                </a:lnTo>
                <a:lnTo>
                  <a:pt x="22840" y="4007"/>
                </a:lnTo>
                <a:lnTo>
                  <a:pt x="22831" y="4016"/>
                </a:lnTo>
                <a:lnTo>
                  <a:pt x="22822" y="4016"/>
                </a:lnTo>
                <a:lnTo>
                  <a:pt x="22805" y="4007"/>
                </a:lnTo>
                <a:lnTo>
                  <a:pt x="22796" y="4016"/>
                </a:lnTo>
                <a:lnTo>
                  <a:pt x="22787" y="4024"/>
                </a:lnTo>
                <a:lnTo>
                  <a:pt x="22778" y="4024"/>
                </a:lnTo>
                <a:lnTo>
                  <a:pt x="22787" y="4042"/>
                </a:lnTo>
                <a:lnTo>
                  <a:pt x="22787" y="4060"/>
                </a:lnTo>
                <a:lnTo>
                  <a:pt x="22787" y="4077"/>
                </a:lnTo>
                <a:close/>
                <a:moveTo>
                  <a:pt x="22611" y="5084"/>
                </a:moveTo>
                <a:lnTo>
                  <a:pt x="22611" y="5075"/>
                </a:lnTo>
                <a:lnTo>
                  <a:pt x="22620" y="5066"/>
                </a:lnTo>
                <a:lnTo>
                  <a:pt x="22611" y="5066"/>
                </a:lnTo>
                <a:lnTo>
                  <a:pt x="22602" y="5075"/>
                </a:lnTo>
                <a:lnTo>
                  <a:pt x="22611" y="5075"/>
                </a:lnTo>
                <a:close/>
                <a:moveTo>
                  <a:pt x="22161" y="5587"/>
                </a:moveTo>
                <a:lnTo>
                  <a:pt x="22161" y="5578"/>
                </a:lnTo>
                <a:lnTo>
                  <a:pt x="22152" y="5569"/>
                </a:lnTo>
                <a:lnTo>
                  <a:pt x="22152" y="5578"/>
                </a:lnTo>
                <a:lnTo>
                  <a:pt x="22143" y="5578"/>
                </a:lnTo>
                <a:lnTo>
                  <a:pt x="22152" y="5587"/>
                </a:lnTo>
                <a:close/>
                <a:moveTo>
                  <a:pt x="22126" y="5640"/>
                </a:moveTo>
                <a:lnTo>
                  <a:pt x="22117" y="5648"/>
                </a:lnTo>
                <a:lnTo>
                  <a:pt x="22108" y="5648"/>
                </a:lnTo>
                <a:lnTo>
                  <a:pt x="22108" y="5657"/>
                </a:lnTo>
                <a:lnTo>
                  <a:pt x="22090" y="5675"/>
                </a:lnTo>
                <a:lnTo>
                  <a:pt x="22081" y="5684"/>
                </a:lnTo>
                <a:lnTo>
                  <a:pt x="22073" y="5684"/>
                </a:lnTo>
                <a:lnTo>
                  <a:pt x="22064" y="5693"/>
                </a:lnTo>
                <a:lnTo>
                  <a:pt x="22055" y="5701"/>
                </a:lnTo>
                <a:lnTo>
                  <a:pt x="22046" y="5710"/>
                </a:lnTo>
                <a:lnTo>
                  <a:pt x="22037" y="5710"/>
                </a:lnTo>
                <a:lnTo>
                  <a:pt x="22028" y="5719"/>
                </a:lnTo>
                <a:lnTo>
                  <a:pt x="22020" y="5728"/>
                </a:lnTo>
                <a:lnTo>
                  <a:pt x="22011" y="5737"/>
                </a:lnTo>
                <a:lnTo>
                  <a:pt x="22002" y="5737"/>
                </a:lnTo>
                <a:lnTo>
                  <a:pt x="21993" y="5737"/>
                </a:lnTo>
                <a:lnTo>
                  <a:pt x="21984" y="5737"/>
                </a:lnTo>
                <a:lnTo>
                  <a:pt x="21976" y="5745"/>
                </a:lnTo>
                <a:lnTo>
                  <a:pt x="21984" y="5772"/>
                </a:lnTo>
                <a:lnTo>
                  <a:pt x="21984" y="5763"/>
                </a:lnTo>
                <a:lnTo>
                  <a:pt x="21993" y="5763"/>
                </a:lnTo>
                <a:lnTo>
                  <a:pt x="22002" y="5772"/>
                </a:lnTo>
                <a:lnTo>
                  <a:pt x="22011" y="5772"/>
                </a:lnTo>
                <a:lnTo>
                  <a:pt x="22020" y="5763"/>
                </a:lnTo>
                <a:lnTo>
                  <a:pt x="22037" y="5763"/>
                </a:lnTo>
                <a:lnTo>
                  <a:pt x="22046" y="5763"/>
                </a:lnTo>
                <a:lnTo>
                  <a:pt x="22064" y="5781"/>
                </a:lnTo>
                <a:lnTo>
                  <a:pt x="22073" y="5781"/>
                </a:lnTo>
                <a:lnTo>
                  <a:pt x="22073" y="5772"/>
                </a:lnTo>
                <a:lnTo>
                  <a:pt x="22073" y="5763"/>
                </a:lnTo>
                <a:lnTo>
                  <a:pt x="22081" y="5745"/>
                </a:lnTo>
                <a:lnTo>
                  <a:pt x="22081" y="5737"/>
                </a:lnTo>
                <a:lnTo>
                  <a:pt x="22090" y="5737"/>
                </a:lnTo>
                <a:lnTo>
                  <a:pt x="22099" y="5745"/>
                </a:lnTo>
                <a:lnTo>
                  <a:pt x="22108" y="5745"/>
                </a:lnTo>
                <a:lnTo>
                  <a:pt x="22117" y="5745"/>
                </a:lnTo>
                <a:lnTo>
                  <a:pt x="22134" y="5737"/>
                </a:lnTo>
                <a:lnTo>
                  <a:pt x="22143" y="5745"/>
                </a:lnTo>
                <a:lnTo>
                  <a:pt x="22152" y="5737"/>
                </a:lnTo>
                <a:lnTo>
                  <a:pt x="22161" y="5737"/>
                </a:lnTo>
                <a:lnTo>
                  <a:pt x="22170" y="5728"/>
                </a:lnTo>
                <a:lnTo>
                  <a:pt x="22178" y="5728"/>
                </a:lnTo>
                <a:lnTo>
                  <a:pt x="22187" y="5728"/>
                </a:lnTo>
                <a:lnTo>
                  <a:pt x="22196" y="5728"/>
                </a:lnTo>
                <a:lnTo>
                  <a:pt x="22205" y="5728"/>
                </a:lnTo>
                <a:lnTo>
                  <a:pt x="22214" y="5719"/>
                </a:lnTo>
                <a:lnTo>
                  <a:pt x="22223" y="5710"/>
                </a:lnTo>
                <a:lnTo>
                  <a:pt x="22231" y="5710"/>
                </a:lnTo>
                <a:lnTo>
                  <a:pt x="22240" y="5701"/>
                </a:lnTo>
                <a:lnTo>
                  <a:pt x="22249" y="5701"/>
                </a:lnTo>
                <a:lnTo>
                  <a:pt x="22258" y="5701"/>
                </a:lnTo>
                <a:lnTo>
                  <a:pt x="22267" y="5701"/>
                </a:lnTo>
                <a:lnTo>
                  <a:pt x="22275" y="5710"/>
                </a:lnTo>
                <a:lnTo>
                  <a:pt x="22284" y="5719"/>
                </a:lnTo>
                <a:lnTo>
                  <a:pt x="22293" y="5710"/>
                </a:lnTo>
                <a:lnTo>
                  <a:pt x="22311" y="5710"/>
                </a:lnTo>
                <a:lnTo>
                  <a:pt x="22311" y="5719"/>
                </a:lnTo>
                <a:lnTo>
                  <a:pt x="22311" y="5728"/>
                </a:lnTo>
                <a:lnTo>
                  <a:pt x="22302" y="5737"/>
                </a:lnTo>
                <a:lnTo>
                  <a:pt x="22293" y="5737"/>
                </a:lnTo>
                <a:lnTo>
                  <a:pt x="22284" y="5745"/>
                </a:lnTo>
                <a:lnTo>
                  <a:pt x="22293" y="5754"/>
                </a:lnTo>
                <a:lnTo>
                  <a:pt x="22293" y="5763"/>
                </a:lnTo>
                <a:lnTo>
                  <a:pt x="22293" y="5772"/>
                </a:lnTo>
                <a:lnTo>
                  <a:pt x="22302" y="5781"/>
                </a:lnTo>
                <a:lnTo>
                  <a:pt x="22302" y="5790"/>
                </a:lnTo>
                <a:lnTo>
                  <a:pt x="22311" y="5798"/>
                </a:lnTo>
                <a:lnTo>
                  <a:pt x="22311" y="5807"/>
                </a:lnTo>
                <a:lnTo>
                  <a:pt x="22328" y="5807"/>
                </a:lnTo>
                <a:lnTo>
                  <a:pt x="22346" y="5807"/>
                </a:lnTo>
                <a:lnTo>
                  <a:pt x="22364" y="5790"/>
                </a:lnTo>
                <a:lnTo>
                  <a:pt x="22373" y="5763"/>
                </a:lnTo>
                <a:lnTo>
                  <a:pt x="22381" y="5754"/>
                </a:lnTo>
                <a:lnTo>
                  <a:pt x="22390" y="5745"/>
                </a:lnTo>
                <a:lnTo>
                  <a:pt x="22417" y="5745"/>
                </a:lnTo>
                <a:lnTo>
                  <a:pt x="22417" y="5737"/>
                </a:lnTo>
                <a:lnTo>
                  <a:pt x="22417" y="5728"/>
                </a:lnTo>
                <a:lnTo>
                  <a:pt x="22399" y="5719"/>
                </a:lnTo>
                <a:lnTo>
                  <a:pt x="22390" y="5710"/>
                </a:lnTo>
                <a:lnTo>
                  <a:pt x="22399" y="5701"/>
                </a:lnTo>
                <a:lnTo>
                  <a:pt x="22408" y="5684"/>
                </a:lnTo>
                <a:lnTo>
                  <a:pt x="22417" y="5684"/>
                </a:lnTo>
                <a:lnTo>
                  <a:pt x="22417" y="5693"/>
                </a:lnTo>
                <a:lnTo>
                  <a:pt x="22417" y="5701"/>
                </a:lnTo>
                <a:lnTo>
                  <a:pt x="22417" y="5710"/>
                </a:lnTo>
                <a:lnTo>
                  <a:pt x="22425" y="5710"/>
                </a:lnTo>
                <a:lnTo>
                  <a:pt x="22425" y="5701"/>
                </a:lnTo>
                <a:lnTo>
                  <a:pt x="22434" y="5701"/>
                </a:lnTo>
                <a:lnTo>
                  <a:pt x="22443" y="5701"/>
                </a:lnTo>
                <a:lnTo>
                  <a:pt x="22452" y="5701"/>
                </a:lnTo>
                <a:lnTo>
                  <a:pt x="22452" y="5710"/>
                </a:lnTo>
                <a:lnTo>
                  <a:pt x="22434" y="5719"/>
                </a:lnTo>
                <a:lnTo>
                  <a:pt x="22452" y="5710"/>
                </a:lnTo>
                <a:lnTo>
                  <a:pt x="22470" y="5710"/>
                </a:lnTo>
                <a:lnTo>
                  <a:pt x="22478" y="5710"/>
                </a:lnTo>
                <a:lnTo>
                  <a:pt x="22487" y="5710"/>
                </a:lnTo>
                <a:lnTo>
                  <a:pt x="22496" y="5710"/>
                </a:lnTo>
                <a:lnTo>
                  <a:pt x="22514" y="5719"/>
                </a:lnTo>
                <a:lnTo>
                  <a:pt x="22523" y="5710"/>
                </a:lnTo>
                <a:lnTo>
                  <a:pt x="22523" y="5701"/>
                </a:lnTo>
                <a:lnTo>
                  <a:pt x="22531" y="5693"/>
                </a:lnTo>
                <a:lnTo>
                  <a:pt x="22540" y="5684"/>
                </a:lnTo>
                <a:lnTo>
                  <a:pt x="22540" y="5675"/>
                </a:lnTo>
                <a:lnTo>
                  <a:pt x="22558" y="5675"/>
                </a:lnTo>
                <a:lnTo>
                  <a:pt x="22567" y="5684"/>
                </a:lnTo>
                <a:lnTo>
                  <a:pt x="22558" y="5684"/>
                </a:lnTo>
                <a:lnTo>
                  <a:pt x="22558" y="5693"/>
                </a:lnTo>
                <a:lnTo>
                  <a:pt x="22558" y="5710"/>
                </a:lnTo>
                <a:lnTo>
                  <a:pt x="22567" y="5719"/>
                </a:lnTo>
                <a:lnTo>
                  <a:pt x="22575" y="5710"/>
                </a:lnTo>
                <a:lnTo>
                  <a:pt x="22584" y="5701"/>
                </a:lnTo>
                <a:lnTo>
                  <a:pt x="22584" y="5684"/>
                </a:lnTo>
                <a:lnTo>
                  <a:pt x="22584" y="5675"/>
                </a:lnTo>
                <a:lnTo>
                  <a:pt x="22584" y="5666"/>
                </a:lnTo>
                <a:lnTo>
                  <a:pt x="22593" y="5657"/>
                </a:lnTo>
                <a:lnTo>
                  <a:pt x="22602" y="5657"/>
                </a:lnTo>
                <a:lnTo>
                  <a:pt x="22611" y="5657"/>
                </a:lnTo>
                <a:lnTo>
                  <a:pt x="22620" y="5666"/>
                </a:lnTo>
                <a:lnTo>
                  <a:pt x="22620" y="5675"/>
                </a:lnTo>
                <a:lnTo>
                  <a:pt x="22628" y="5675"/>
                </a:lnTo>
                <a:lnTo>
                  <a:pt x="22628" y="5666"/>
                </a:lnTo>
                <a:lnTo>
                  <a:pt x="22628" y="5657"/>
                </a:lnTo>
                <a:lnTo>
                  <a:pt x="22620" y="5657"/>
                </a:lnTo>
                <a:lnTo>
                  <a:pt x="22620" y="5648"/>
                </a:lnTo>
                <a:lnTo>
                  <a:pt x="22628" y="5640"/>
                </a:lnTo>
                <a:lnTo>
                  <a:pt x="22628" y="5631"/>
                </a:lnTo>
                <a:lnTo>
                  <a:pt x="22637" y="5631"/>
                </a:lnTo>
                <a:lnTo>
                  <a:pt x="22646" y="5631"/>
                </a:lnTo>
                <a:lnTo>
                  <a:pt x="22655" y="5631"/>
                </a:lnTo>
                <a:lnTo>
                  <a:pt x="22655" y="5640"/>
                </a:lnTo>
                <a:lnTo>
                  <a:pt x="22646" y="5648"/>
                </a:lnTo>
                <a:lnTo>
                  <a:pt x="22637" y="5657"/>
                </a:lnTo>
                <a:lnTo>
                  <a:pt x="22637" y="5666"/>
                </a:lnTo>
                <a:lnTo>
                  <a:pt x="22637" y="5675"/>
                </a:lnTo>
                <a:lnTo>
                  <a:pt x="22637" y="5684"/>
                </a:lnTo>
                <a:lnTo>
                  <a:pt x="22637" y="5693"/>
                </a:lnTo>
                <a:lnTo>
                  <a:pt x="22646" y="5693"/>
                </a:lnTo>
                <a:lnTo>
                  <a:pt x="22655" y="5684"/>
                </a:lnTo>
                <a:lnTo>
                  <a:pt x="22664" y="5675"/>
                </a:lnTo>
                <a:lnTo>
                  <a:pt x="22672" y="5675"/>
                </a:lnTo>
                <a:lnTo>
                  <a:pt x="22672" y="5666"/>
                </a:lnTo>
                <a:lnTo>
                  <a:pt x="22681" y="5666"/>
                </a:lnTo>
                <a:lnTo>
                  <a:pt x="22681" y="5648"/>
                </a:lnTo>
                <a:lnTo>
                  <a:pt x="22681" y="5640"/>
                </a:lnTo>
                <a:lnTo>
                  <a:pt x="22690" y="5631"/>
                </a:lnTo>
                <a:lnTo>
                  <a:pt x="22699" y="5631"/>
                </a:lnTo>
                <a:lnTo>
                  <a:pt x="22717" y="5622"/>
                </a:lnTo>
                <a:lnTo>
                  <a:pt x="22708" y="5622"/>
                </a:lnTo>
                <a:lnTo>
                  <a:pt x="22708" y="5613"/>
                </a:lnTo>
                <a:lnTo>
                  <a:pt x="22690" y="5595"/>
                </a:lnTo>
                <a:lnTo>
                  <a:pt x="22690" y="5587"/>
                </a:lnTo>
                <a:lnTo>
                  <a:pt x="22690" y="5578"/>
                </a:lnTo>
                <a:lnTo>
                  <a:pt x="22690" y="5569"/>
                </a:lnTo>
                <a:lnTo>
                  <a:pt x="22690" y="5560"/>
                </a:lnTo>
                <a:lnTo>
                  <a:pt x="22699" y="5543"/>
                </a:lnTo>
                <a:lnTo>
                  <a:pt x="22708" y="5534"/>
                </a:lnTo>
                <a:lnTo>
                  <a:pt x="22708" y="5525"/>
                </a:lnTo>
                <a:lnTo>
                  <a:pt x="22717" y="5525"/>
                </a:lnTo>
                <a:lnTo>
                  <a:pt x="22717" y="5516"/>
                </a:lnTo>
                <a:lnTo>
                  <a:pt x="22725" y="5507"/>
                </a:lnTo>
                <a:lnTo>
                  <a:pt x="22725" y="5481"/>
                </a:lnTo>
                <a:lnTo>
                  <a:pt x="22725" y="5454"/>
                </a:lnTo>
                <a:lnTo>
                  <a:pt x="22717" y="5445"/>
                </a:lnTo>
                <a:lnTo>
                  <a:pt x="22717" y="5437"/>
                </a:lnTo>
                <a:lnTo>
                  <a:pt x="22717" y="5428"/>
                </a:lnTo>
                <a:lnTo>
                  <a:pt x="22717" y="5419"/>
                </a:lnTo>
                <a:lnTo>
                  <a:pt x="22725" y="5410"/>
                </a:lnTo>
                <a:lnTo>
                  <a:pt x="22725" y="5401"/>
                </a:lnTo>
                <a:lnTo>
                  <a:pt x="22743" y="5401"/>
                </a:lnTo>
                <a:lnTo>
                  <a:pt x="22752" y="5401"/>
                </a:lnTo>
                <a:lnTo>
                  <a:pt x="22761" y="5392"/>
                </a:lnTo>
                <a:lnTo>
                  <a:pt x="22761" y="5375"/>
                </a:lnTo>
                <a:lnTo>
                  <a:pt x="22761" y="5366"/>
                </a:lnTo>
                <a:lnTo>
                  <a:pt x="22770" y="5357"/>
                </a:lnTo>
                <a:lnTo>
                  <a:pt x="22770" y="5348"/>
                </a:lnTo>
                <a:lnTo>
                  <a:pt x="22778" y="5348"/>
                </a:lnTo>
                <a:lnTo>
                  <a:pt x="22778" y="5340"/>
                </a:lnTo>
                <a:lnTo>
                  <a:pt x="22787" y="5340"/>
                </a:lnTo>
                <a:lnTo>
                  <a:pt x="22787" y="5331"/>
                </a:lnTo>
                <a:lnTo>
                  <a:pt x="22796" y="5313"/>
                </a:lnTo>
                <a:lnTo>
                  <a:pt x="22796" y="5295"/>
                </a:lnTo>
                <a:lnTo>
                  <a:pt x="22796" y="5287"/>
                </a:lnTo>
                <a:lnTo>
                  <a:pt x="22796" y="5278"/>
                </a:lnTo>
                <a:lnTo>
                  <a:pt x="22787" y="5269"/>
                </a:lnTo>
                <a:lnTo>
                  <a:pt x="22787" y="5251"/>
                </a:lnTo>
                <a:lnTo>
                  <a:pt x="22778" y="5234"/>
                </a:lnTo>
                <a:lnTo>
                  <a:pt x="22770" y="5216"/>
                </a:lnTo>
                <a:lnTo>
                  <a:pt x="22761" y="5216"/>
                </a:lnTo>
                <a:lnTo>
                  <a:pt x="22752" y="5207"/>
                </a:lnTo>
                <a:lnTo>
                  <a:pt x="22752" y="5198"/>
                </a:lnTo>
                <a:lnTo>
                  <a:pt x="22752" y="5189"/>
                </a:lnTo>
                <a:lnTo>
                  <a:pt x="22752" y="5163"/>
                </a:lnTo>
                <a:lnTo>
                  <a:pt x="22752" y="5154"/>
                </a:lnTo>
                <a:lnTo>
                  <a:pt x="22752" y="5137"/>
                </a:lnTo>
                <a:lnTo>
                  <a:pt x="22743" y="5145"/>
                </a:lnTo>
                <a:lnTo>
                  <a:pt x="22734" y="5145"/>
                </a:lnTo>
                <a:lnTo>
                  <a:pt x="22725" y="5137"/>
                </a:lnTo>
                <a:lnTo>
                  <a:pt x="22717" y="5128"/>
                </a:lnTo>
                <a:lnTo>
                  <a:pt x="22717" y="5137"/>
                </a:lnTo>
                <a:lnTo>
                  <a:pt x="22708" y="5137"/>
                </a:lnTo>
                <a:lnTo>
                  <a:pt x="22708" y="5154"/>
                </a:lnTo>
                <a:lnTo>
                  <a:pt x="22708" y="5163"/>
                </a:lnTo>
                <a:lnTo>
                  <a:pt x="22725" y="5154"/>
                </a:lnTo>
                <a:lnTo>
                  <a:pt x="22734" y="5154"/>
                </a:lnTo>
                <a:lnTo>
                  <a:pt x="22743" y="5154"/>
                </a:lnTo>
                <a:lnTo>
                  <a:pt x="22743" y="5163"/>
                </a:lnTo>
                <a:lnTo>
                  <a:pt x="22734" y="5172"/>
                </a:lnTo>
                <a:lnTo>
                  <a:pt x="22734" y="5181"/>
                </a:lnTo>
                <a:lnTo>
                  <a:pt x="22717" y="5181"/>
                </a:lnTo>
                <a:lnTo>
                  <a:pt x="22708" y="5189"/>
                </a:lnTo>
                <a:lnTo>
                  <a:pt x="22699" y="5189"/>
                </a:lnTo>
                <a:lnTo>
                  <a:pt x="22699" y="5181"/>
                </a:lnTo>
                <a:lnTo>
                  <a:pt x="22699" y="5163"/>
                </a:lnTo>
                <a:lnTo>
                  <a:pt x="22690" y="5154"/>
                </a:lnTo>
                <a:lnTo>
                  <a:pt x="22681" y="5154"/>
                </a:lnTo>
                <a:lnTo>
                  <a:pt x="22672" y="5154"/>
                </a:lnTo>
                <a:lnTo>
                  <a:pt x="22672" y="5163"/>
                </a:lnTo>
                <a:lnTo>
                  <a:pt x="22672" y="5172"/>
                </a:lnTo>
                <a:lnTo>
                  <a:pt x="22672" y="5181"/>
                </a:lnTo>
                <a:lnTo>
                  <a:pt x="22672" y="5189"/>
                </a:lnTo>
                <a:lnTo>
                  <a:pt x="22664" y="5189"/>
                </a:lnTo>
                <a:lnTo>
                  <a:pt x="22655" y="5198"/>
                </a:lnTo>
                <a:lnTo>
                  <a:pt x="22646" y="5198"/>
                </a:lnTo>
                <a:lnTo>
                  <a:pt x="22646" y="5207"/>
                </a:lnTo>
                <a:lnTo>
                  <a:pt x="22646" y="5216"/>
                </a:lnTo>
                <a:lnTo>
                  <a:pt x="22646" y="5225"/>
                </a:lnTo>
                <a:lnTo>
                  <a:pt x="22646" y="5234"/>
                </a:lnTo>
                <a:lnTo>
                  <a:pt x="22646" y="5242"/>
                </a:lnTo>
                <a:lnTo>
                  <a:pt x="22646" y="5251"/>
                </a:lnTo>
                <a:lnTo>
                  <a:pt x="22637" y="5260"/>
                </a:lnTo>
                <a:lnTo>
                  <a:pt x="22628" y="5269"/>
                </a:lnTo>
                <a:lnTo>
                  <a:pt x="22637" y="5269"/>
                </a:lnTo>
                <a:lnTo>
                  <a:pt x="22646" y="5269"/>
                </a:lnTo>
                <a:lnTo>
                  <a:pt x="22646" y="5278"/>
                </a:lnTo>
                <a:lnTo>
                  <a:pt x="22655" y="5287"/>
                </a:lnTo>
                <a:lnTo>
                  <a:pt x="22655" y="5295"/>
                </a:lnTo>
                <a:lnTo>
                  <a:pt x="22655" y="5304"/>
                </a:lnTo>
                <a:lnTo>
                  <a:pt x="22655" y="5313"/>
                </a:lnTo>
                <a:lnTo>
                  <a:pt x="22646" y="5313"/>
                </a:lnTo>
                <a:lnTo>
                  <a:pt x="22646" y="5322"/>
                </a:lnTo>
                <a:lnTo>
                  <a:pt x="22646" y="5331"/>
                </a:lnTo>
                <a:lnTo>
                  <a:pt x="22637" y="5340"/>
                </a:lnTo>
                <a:lnTo>
                  <a:pt x="22637" y="5357"/>
                </a:lnTo>
                <a:lnTo>
                  <a:pt x="22628" y="5366"/>
                </a:lnTo>
                <a:lnTo>
                  <a:pt x="22620" y="5375"/>
                </a:lnTo>
                <a:lnTo>
                  <a:pt x="22620" y="5384"/>
                </a:lnTo>
                <a:lnTo>
                  <a:pt x="22611" y="5392"/>
                </a:lnTo>
                <a:lnTo>
                  <a:pt x="22611" y="5401"/>
                </a:lnTo>
                <a:lnTo>
                  <a:pt x="22611" y="5410"/>
                </a:lnTo>
                <a:lnTo>
                  <a:pt x="22602" y="5419"/>
                </a:lnTo>
                <a:lnTo>
                  <a:pt x="22602" y="5428"/>
                </a:lnTo>
                <a:lnTo>
                  <a:pt x="22593" y="5428"/>
                </a:lnTo>
                <a:lnTo>
                  <a:pt x="22567" y="5445"/>
                </a:lnTo>
                <a:lnTo>
                  <a:pt x="22558" y="5454"/>
                </a:lnTo>
                <a:lnTo>
                  <a:pt x="22558" y="5463"/>
                </a:lnTo>
                <a:lnTo>
                  <a:pt x="22549" y="5472"/>
                </a:lnTo>
                <a:lnTo>
                  <a:pt x="22549" y="5481"/>
                </a:lnTo>
                <a:lnTo>
                  <a:pt x="22540" y="5481"/>
                </a:lnTo>
                <a:lnTo>
                  <a:pt x="22523" y="5498"/>
                </a:lnTo>
                <a:lnTo>
                  <a:pt x="22514" y="5498"/>
                </a:lnTo>
                <a:lnTo>
                  <a:pt x="22505" y="5507"/>
                </a:lnTo>
                <a:lnTo>
                  <a:pt x="22496" y="5516"/>
                </a:lnTo>
                <a:lnTo>
                  <a:pt x="22470" y="5525"/>
                </a:lnTo>
                <a:lnTo>
                  <a:pt x="22461" y="5525"/>
                </a:lnTo>
                <a:lnTo>
                  <a:pt x="22452" y="5534"/>
                </a:lnTo>
                <a:lnTo>
                  <a:pt x="22443" y="5534"/>
                </a:lnTo>
                <a:lnTo>
                  <a:pt x="22434" y="5534"/>
                </a:lnTo>
                <a:lnTo>
                  <a:pt x="22425" y="5534"/>
                </a:lnTo>
                <a:lnTo>
                  <a:pt x="22425" y="5525"/>
                </a:lnTo>
                <a:lnTo>
                  <a:pt x="22425" y="5516"/>
                </a:lnTo>
                <a:lnTo>
                  <a:pt x="22417" y="5507"/>
                </a:lnTo>
                <a:lnTo>
                  <a:pt x="22425" y="5498"/>
                </a:lnTo>
                <a:lnTo>
                  <a:pt x="22434" y="5498"/>
                </a:lnTo>
                <a:lnTo>
                  <a:pt x="22443" y="5490"/>
                </a:lnTo>
                <a:lnTo>
                  <a:pt x="22452" y="5481"/>
                </a:lnTo>
                <a:lnTo>
                  <a:pt x="22452" y="5472"/>
                </a:lnTo>
                <a:lnTo>
                  <a:pt x="22443" y="5472"/>
                </a:lnTo>
                <a:lnTo>
                  <a:pt x="22425" y="5481"/>
                </a:lnTo>
                <a:lnTo>
                  <a:pt x="22417" y="5481"/>
                </a:lnTo>
                <a:lnTo>
                  <a:pt x="22408" y="5498"/>
                </a:lnTo>
                <a:lnTo>
                  <a:pt x="22408" y="5525"/>
                </a:lnTo>
                <a:lnTo>
                  <a:pt x="22408" y="5543"/>
                </a:lnTo>
                <a:lnTo>
                  <a:pt x="22399" y="5551"/>
                </a:lnTo>
                <a:lnTo>
                  <a:pt x="22381" y="5569"/>
                </a:lnTo>
                <a:lnTo>
                  <a:pt x="22373" y="5578"/>
                </a:lnTo>
                <a:lnTo>
                  <a:pt x="22364" y="5587"/>
                </a:lnTo>
                <a:lnTo>
                  <a:pt x="22355" y="5595"/>
                </a:lnTo>
                <a:lnTo>
                  <a:pt x="22355" y="5604"/>
                </a:lnTo>
                <a:lnTo>
                  <a:pt x="22355" y="5613"/>
                </a:lnTo>
                <a:lnTo>
                  <a:pt x="22364" y="5622"/>
                </a:lnTo>
                <a:lnTo>
                  <a:pt x="22355" y="5631"/>
                </a:lnTo>
                <a:lnTo>
                  <a:pt x="22346" y="5631"/>
                </a:lnTo>
                <a:lnTo>
                  <a:pt x="22337" y="5640"/>
                </a:lnTo>
                <a:lnTo>
                  <a:pt x="22328" y="5640"/>
                </a:lnTo>
                <a:lnTo>
                  <a:pt x="22302" y="5640"/>
                </a:lnTo>
                <a:lnTo>
                  <a:pt x="22302" y="5631"/>
                </a:lnTo>
                <a:lnTo>
                  <a:pt x="22302" y="5622"/>
                </a:lnTo>
                <a:lnTo>
                  <a:pt x="22293" y="5622"/>
                </a:lnTo>
                <a:lnTo>
                  <a:pt x="22275" y="5631"/>
                </a:lnTo>
                <a:lnTo>
                  <a:pt x="22240" y="5631"/>
                </a:lnTo>
                <a:lnTo>
                  <a:pt x="22231" y="5640"/>
                </a:lnTo>
                <a:lnTo>
                  <a:pt x="22223" y="5640"/>
                </a:lnTo>
                <a:lnTo>
                  <a:pt x="22205" y="5640"/>
                </a:lnTo>
                <a:lnTo>
                  <a:pt x="22196" y="5640"/>
                </a:lnTo>
                <a:lnTo>
                  <a:pt x="22187" y="5640"/>
                </a:lnTo>
                <a:lnTo>
                  <a:pt x="22178" y="5640"/>
                </a:lnTo>
                <a:lnTo>
                  <a:pt x="22170" y="5640"/>
                </a:lnTo>
                <a:lnTo>
                  <a:pt x="22170" y="5648"/>
                </a:lnTo>
                <a:lnTo>
                  <a:pt x="22161" y="5648"/>
                </a:lnTo>
                <a:lnTo>
                  <a:pt x="22152" y="5640"/>
                </a:lnTo>
                <a:lnTo>
                  <a:pt x="22143" y="5640"/>
                </a:lnTo>
                <a:close/>
                <a:moveTo>
                  <a:pt x="22523" y="5445"/>
                </a:moveTo>
                <a:lnTo>
                  <a:pt x="22514" y="5445"/>
                </a:lnTo>
                <a:lnTo>
                  <a:pt x="22523" y="5445"/>
                </a:lnTo>
                <a:lnTo>
                  <a:pt x="22540" y="5437"/>
                </a:lnTo>
                <a:lnTo>
                  <a:pt x="22540" y="5428"/>
                </a:lnTo>
                <a:lnTo>
                  <a:pt x="22531" y="5428"/>
                </a:lnTo>
                <a:lnTo>
                  <a:pt x="22531" y="5419"/>
                </a:lnTo>
                <a:lnTo>
                  <a:pt x="22540" y="5410"/>
                </a:lnTo>
                <a:lnTo>
                  <a:pt x="22540" y="5401"/>
                </a:lnTo>
                <a:lnTo>
                  <a:pt x="22531" y="5410"/>
                </a:lnTo>
                <a:lnTo>
                  <a:pt x="22523" y="5419"/>
                </a:lnTo>
                <a:lnTo>
                  <a:pt x="22523" y="5428"/>
                </a:lnTo>
                <a:lnTo>
                  <a:pt x="22523" y="5437"/>
                </a:lnTo>
                <a:close/>
                <a:moveTo>
                  <a:pt x="21870" y="5825"/>
                </a:moveTo>
                <a:lnTo>
                  <a:pt x="21870" y="5834"/>
                </a:lnTo>
                <a:lnTo>
                  <a:pt x="21878" y="5834"/>
                </a:lnTo>
                <a:lnTo>
                  <a:pt x="21878" y="5825"/>
                </a:lnTo>
                <a:lnTo>
                  <a:pt x="21878" y="5816"/>
                </a:lnTo>
                <a:close/>
                <a:moveTo>
                  <a:pt x="21323" y="7271"/>
                </a:moveTo>
                <a:lnTo>
                  <a:pt x="21323" y="7263"/>
                </a:lnTo>
                <a:lnTo>
                  <a:pt x="21323" y="7254"/>
                </a:lnTo>
                <a:lnTo>
                  <a:pt x="21331" y="7254"/>
                </a:lnTo>
                <a:lnTo>
                  <a:pt x="21331" y="7245"/>
                </a:lnTo>
                <a:lnTo>
                  <a:pt x="21323" y="7245"/>
                </a:lnTo>
                <a:lnTo>
                  <a:pt x="21314" y="7245"/>
                </a:lnTo>
                <a:lnTo>
                  <a:pt x="21314" y="7254"/>
                </a:lnTo>
                <a:lnTo>
                  <a:pt x="21314" y="7263"/>
                </a:lnTo>
                <a:lnTo>
                  <a:pt x="21323" y="7263"/>
                </a:lnTo>
                <a:close/>
                <a:moveTo>
                  <a:pt x="21720" y="8269"/>
                </a:moveTo>
                <a:lnTo>
                  <a:pt x="21728" y="8286"/>
                </a:lnTo>
                <a:lnTo>
                  <a:pt x="21737" y="8286"/>
                </a:lnTo>
                <a:lnTo>
                  <a:pt x="21737" y="8295"/>
                </a:lnTo>
                <a:lnTo>
                  <a:pt x="21728" y="8304"/>
                </a:lnTo>
                <a:lnTo>
                  <a:pt x="21737" y="8313"/>
                </a:lnTo>
                <a:lnTo>
                  <a:pt x="21737" y="8322"/>
                </a:lnTo>
                <a:lnTo>
                  <a:pt x="21737" y="8330"/>
                </a:lnTo>
                <a:lnTo>
                  <a:pt x="21746" y="8330"/>
                </a:lnTo>
                <a:lnTo>
                  <a:pt x="21746" y="8339"/>
                </a:lnTo>
                <a:lnTo>
                  <a:pt x="21746" y="8348"/>
                </a:lnTo>
                <a:lnTo>
                  <a:pt x="21746" y="8357"/>
                </a:lnTo>
                <a:lnTo>
                  <a:pt x="21746" y="8366"/>
                </a:lnTo>
                <a:lnTo>
                  <a:pt x="21746" y="8375"/>
                </a:lnTo>
                <a:lnTo>
                  <a:pt x="21755" y="8375"/>
                </a:lnTo>
                <a:lnTo>
                  <a:pt x="21755" y="8383"/>
                </a:lnTo>
                <a:lnTo>
                  <a:pt x="21764" y="8401"/>
                </a:lnTo>
                <a:lnTo>
                  <a:pt x="21773" y="8401"/>
                </a:lnTo>
                <a:lnTo>
                  <a:pt x="21781" y="8410"/>
                </a:lnTo>
                <a:lnTo>
                  <a:pt x="21790" y="8419"/>
                </a:lnTo>
                <a:lnTo>
                  <a:pt x="21799" y="8419"/>
                </a:lnTo>
                <a:lnTo>
                  <a:pt x="21790" y="8410"/>
                </a:lnTo>
                <a:lnTo>
                  <a:pt x="21781" y="8401"/>
                </a:lnTo>
                <a:lnTo>
                  <a:pt x="21773" y="8383"/>
                </a:lnTo>
                <a:lnTo>
                  <a:pt x="21764" y="8366"/>
                </a:lnTo>
                <a:lnTo>
                  <a:pt x="21755" y="8348"/>
                </a:lnTo>
                <a:lnTo>
                  <a:pt x="21764" y="8339"/>
                </a:lnTo>
                <a:lnTo>
                  <a:pt x="21755" y="8330"/>
                </a:lnTo>
                <a:lnTo>
                  <a:pt x="21755" y="8322"/>
                </a:lnTo>
                <a:lnTo>
                  <a:pt x="21764" y="8322"/>
                </a:lnTo>
                <a:lnTo>
                  <a:pt x="21764" y="8313"/>
                </a:lnTo>
                <a:lnTo>
                  <a:pt x="21773" y="8322"/>
                </a:lnTo>
                <a:lnTo>
                  <a:pt x="21781" y="8322"/>
                </a:lnTo>
                <a:lnTo>
                  <a:pt x="21790" y="8322"/>
                </a:lnTo>
                <a:lnTo>
                  <a:pt x="21799" y="8322"/>
                </a:lnTo>
                <a:lnTo>
                  <a:pt x="21808" y="8330"/>
                </a:lnTo>
                <a:lnTo>
                  <a:pt x="21834" y="8339"/>
                </a:lnTo>
                <a:lnTo>
                  <a:pt x="21826" y="8330"/>
                </a:lnTo>
                <a:lnTo>
                  <a:pt x="21817" y="8330"/>
                </a:lnTo>
                <a:lnTo>
                  <a:pt x="21817" y="8322"/>
                </a:lnTo>
                <a:lnTo>
                  <a:pt x="21817" y="8313"/>
                </a:lnTo>
                <a:lnTo>
                  <a:pt x="21808" y="8313"/>
                </a:lnTo>
                <a:lnTo>
                  <a:pt x="21799" y="8304"/>
                </a:lnTo>
                <a:lnTo>
                  <a:pt x="21781" y="8295"/>
                </a:lnTo>
                <a:lnTo>
                  <a:pt x="21790" y="8286"/>
                </a:lnTo>
                <a:lnTo>
                  <a:pt x="21808" y="8277"/>
                </a:lnTo>
                <a:lnTo>
                  <a:pt x="21817" y="8277"/>
                </a:lnTo>
                <a:lnTo>
                  <a:pt x="21817" y="8269"/>
                </a:lnTo>
                <a:lnTo>
                  <a:pt x="21817" y="8251"/>
                </a:lnTo>
                <a:lnTo>
                  <a:pt x="21817" y="8242"/>
                </a:lnTo>
                <a:lnTo>
                  <a:pt x="21817" y="8233"/>
                </a:lnTo>
                <a:lnTo>
                  <a:pt x="21808" y="8233"/>
                </a:lnTo>
                <a:lnTo>
                  <a:pt x="21799" y="8242"/>
                </a:lnTo>
                <a:lnTo>
                  <a:pt x="21781" y="8251"/>
                </a:lnTo>
                <a:lnTo>
                  <a:pt x="21781" y="8260"/>
                </a:lnTo>
                <a:lnTo>
                  <a:pt x="21781" y="8269"/>
                </a:lnTo>
                <a:lnTo>
                  <a:pt x="21773" y="8269"/>
                </a:lnTo>
                <a:lnTo>
                  <a:pt x="21764" y="8277"/>
                </a:lnTo>
                <a:lnTo>
                  <a:pt x="21764" y="8286"/>
                </a:lnTo>
                <a:lnTo>
                  <a:pt x="21755" y="8286"/>
                </a:lnTo>
                <a:lnTo>
                  <a:pt x="21755" y="8295"/>
                </a:lnTo>
                <a:lnTo>
                  <a:pt x="21746" y="8286"/>
                </a:lnTo>
                <a:lnTo>
                  <a:pt x="21737" y="8286"/>
                </a:lnTo>
                <a:lnTo>
                  <a:pt x="21737" y="8277"/>
                </a:lnTo>
                <a:lnTo>
                  <a:pt x="21755" y="8269"/>
                </a:lnTo>
                <a:lnTo>
                  <a:pt x="21764" y="8260"/>
                </a:lnTo>
                <a:lnTo>
                  <a:pt x="21764" y="8251"/>
                </a:lnTo>
                <a:lnTo>
                  <a:pt x="21764" y="8242"/>
                </a:lnTo>
                <a:lnTo>
                  <a:pt x="21764" y="8233"/>
                </a:lnTo>
                <a:lnTo>
                  <a:pt x="21764" y="8225"/>
                </a:lnTo>
                <a:lnTo>
                  <a:pt x="21755" y="8216"/>
                </a:lnTo>
                <a:lnTo>
                  <a:pt x="21755" y="8207"/>
                </a:lnTo>
                <a:lnTo>
                  <a:pt x="21773" y="8198"/>
                </a:lnTo>
                <a:lnTo>
                  <a:pt x="21773" y="8189"/>
                </a:lnTo>
                <a:lnTo>
                  <a:pt x="21764" y="8189"/>
                </a:lnTo>
                <a:lnTo>
                  <a:pt x="21755" y="8198"/>
                </a:lnTo>
                <a:lnTo>
                  <a:pt x="21746" y="8207"/>
                </a:lnTo>
                <a:lnTo>
                  <a:pt x="21737" y="8216"/>
                </a:lnTo>
                <a:lnTo>
                  <a:pt x="21737" y="8225"/>
                </a:lnTo>
                <a:lnTo>
                  <a:pt x="21737" y="8233"/>
                </a:lnTo>
                <a:lnTo>
                  <a:pt x="21728" y="8233"/>
                </a:lnTo>
                <a:lnTo>
                  <a:pt x="21728" y="8242"/>
                </a:lnTo>
                <a:lnTo>
                  <a:pt x="21720" y="8260"/>
                </a:lnTo>
                <a:close/>
                <a:moveTo>
                  <a:pt x="21455" y="6540"/>
                </a:moveTo>
                <a:lnTo>
                  <a:pt x="21464" y="6540"/>
                </a:lnTo>
                <a:lnTo>
                  <a:pt x="21455" y="6531"/>
                </a:lnTo>
                <a:lnTo>
                  <a:pt x="21455" y="6540"/>
                </a:lnTo>
                <a:lnTo>
                  <a:pt x="21446" y="6540"/>
                </a:lnTo>
                <a:close/>
                <a:moveTo>
                  <a:pt x="21349" y="6099"/>
                </a:moveTo>
                <a:lnTo>
                  <a:pt x="21349" y="6090"/>
                </a:lnTo>
                <a:lnTo>
                  <a:pt x="21331" y="6081"/>
                </a:lnTo>
                <a:lnTo>
                  <a:pt x="21323" y="6081"/>
                </a:lnTo>
                <a:lnTo>
                  <a:pt x="21323" y="6090"/>
                </a:lnTo>
                <a:lnTo>
                  <a:pt x="21340" y="6090"/>
                </a:lnTo>
                <a:close/>
                <a:moveTo>
                  <a:pt x="21323" y="7307"/>
                </a:moveTo>
                <a:lnTo>
                  <a:pt x="21340" y="7324"/>
                </a:lnTo>
                <a:lnTo>
                  <a:pt x="21340" y="7315"/>
                </a:lnTo>
                <a:close/>
                <a:moveTo>
                  <a:pt x="21270" y="6936"/>
                </a:moveTo>
                <a:lnTo>
                  <a:pt x="21261" y="6936"/>
                </a:lnTo>
                <a:lnTo>
                  <a:pt x="21270" y="6945"/>
                </a:lnTo>
                <a:close/>
                <a:moveTo>
                  <a:pt x="21173" y="7157"/>
                </a:moveTo>
                <a:lnTo>
                  <a:pt x="21173" y="7148"/>
                </a:lnTo>
                <a:lnTo>
                  <a:pt x="21164" y="7148"/>
                </a:lnTo>
                <a:lnTo>
                  <a:pt x="21164" y="7157"/>
                </a:lnTo>
                <a:lnTo>
                  <a:pt x="21164" y="7165"/>
                </a:lnTo>
                <a:lnTo>
                  <a:pt x="21164" y="7174"/>
                </a:lnTo>
                <a:lnTo>
                  <a:pt x="21164" y="7183"/>
                </a:lnTo>
                <a:lnTo>
                  <a:pt x="21173" y="7183"/>
                </a:lnTo>
                <a:lnTo>
                  <a:pt x="21173" y="7218"/>
                </a:lnTo>
                <a:lnTo>
                  <a:pt x="21182" y="7227"/>
                </a:lnTo>
                <a:lnTo>
                  <a:pt x="21182" y="7236"/>
                </a:lnTo>
                <a:lnTo>
                  <a:pt x="21182" y="7245"/>
                </a:lnTo>
                <a:lnTo>
                  <a:pt x="21182" y="7263"/>
                </a:lnTo>
                <a:lnTo>
                  <a:pt x="21190" y="7263"/>
                </a:lnTo>
                <a:lnTo>
                  <a:pt x="21199" y="7263"/>
                </a:lnTo>
                <a:lnTo>
                  <a:pt x="21199" y="7271"/>
                </a:lnTo>
                <a:lnTo>
                  <a:pt x="21208" y="7280"/>
                </a:lnTo>
                <a:lnTo>
                  <a:pt x="21208" y="7289"/>
                </a:lnTo>
                <a:lnTo>
                  <a:pt x="21217" y="7289"/>
                </a:lnTo>
                <a:lnTo>
                  <a:pt x="21226" y="7289"/>
                </a:lnTo>
                <a:lnTo>
                  <a:pt x="21217" y="7280"/>
                </a:lnTo>
                <a:lnTo>
                  <a:pt x="21217" y="7263"/>
                </a:lnTo>
                <a:lnTo>
                  <a:pt x="21217" y="7254"/>
                </a:lnTo>
                <a:lnTo>
                  <a:pt x="21226" y="7263"/>
                </a:lnTo>
                <a:lnTo>
                  <a:pt x="21234" y="7263"/>
                </a:lnTo>
                <a:lnTo>
                  <a:pt x="21243" y="7271"/>
                </a:lnTo>
                <a:lnTo>
                  <a:pt x="21252" y="7280"/>
                </a:lnTo>
                <a:lnTo>
                  <a:pt x="21243" y="7289"/>
                </a:lnTo>
                <a:lnTo>
                  <a:pt x="21226" y="7298"/>
                </a:lnTo>
                <a:lnTo>
                  <a:pt x="21226" y="7307"/>
                </a:lnTo>
                <a:lnTo>
                  <a:pt x="21226" y="7324"/>
                </a:lnTo>
                <a:lnTo>
                  <a:pt x="21226" y="7333"/>
                </a:lnTo>
                <a:lnTo>
                  <a:pt x="21234" y="7333"/>
                </a:lnTo>
                <a:lnTo>
                  <a:pt x="21243" y="7333"/>
                </a:lnTo>
                <a:lnTo>
                  <a:pt x="21243" y="7342"/>
                </a:lnTo>
                <a:lnTo>
                  <a:pt x="21252" y="7342"/>
                </a:lnTo>
                <a:lnTo>
                  <a:pt x="21261" y="7342"/>
                </a:lnTo>
                <a:lnTo>
                  <a:pt x="21270" y="7351"/>
                </a:lnTo>
                <a:lnTo>
                  <a:pt x="21279" y="7351"/>
                </a:lnTo>
                <a:lnTo>
                  <a:pt x="21287" y="7342"/>
                </a:lnTo>
                <a:lnTo>
                  <a:pt x="21287" y="7333"/>
                </a:lnTo>
                <a:lnTo>
                  <a:pt x="21296" y="7324"/>
                </a:lnTo>
                <a:lnTo>
                  <a:pt x="21305" y="7324"/>
                </a:lnTo>
                <a:lnTo>
                  <a:pt x="21331" y="7342"/>
                </a:lnTo>
                <a:lnTo>
                  <a:pt x="21340" y="7351"/>
                </a:lnTo>
                <a:lnTo>
                  <a:pt x="21349" y="7360"/>
                </a:lnTo>
                <a:lnTo>
                  <a:pt x="21358" y="7360"/>
                </a:lnTo>
                <a:lnTo>
                  <a:pt x="21358" y="7368"/>
                </a:lnTo>
                <a:lnTo>
                  <a:pt x="21367" y="7377"/>
                </a:lnTo>
                <a:lnTo>
                  <a:pt x="21367" y="7386"/>
                </a:lnTo>
                <a:lnTo>
                  <a:pt x="21376" y="7377"/>
                </a:lnTo>
                <a:lnTo>
                  <a:pt x="21376" y="7368"/>
                </a:lnTo>
                <a:lnTo>
                  <a:pt x="21367" y="7360"/>
                </a:lnTo>
                <a:lnTo>
                  <a:pt x="21367" y="7351"/>
                </a:lnTo>
                <a:lnTo>
                  <a:pt x="21358" y="7351"/>
                </a:lnTo>
                <a:lnTo>
                  <a:pt x="21358" y="7342"/>
                </a:lnTo>
                <a:lnTo>
                  <a:pt x="21358" y="7333"/>
                </a:lnTo>
                <a:lnTo>
                  <a:pt x="21358" y="7324"/>
                </a:lnTo>
                <a:lnTo>
                  <a:pt x="21367" y="7324"/>
                </a:lnTo>
                <a:lnTo>
                  <a:pt x="21384" y="7342"/>
                </a:lnTo>
                <a:lnTo>
                  <a:pt x="21384" y="7351"/>
                </a:lnTo>
                <a:lnTo>
                  <a:pt x="21393" y="7351"/>
                </a:lnTo>
                <a:lnTo>
                  <a:pt x="21411" y="7360"/>
                </a:lnTo>
                <a:lnTo>
                  <a:pt x="21411" y="7368"/>
                </a:lnTo>
                <a:lnTo>
                  <a:pt x="21420" y="7377"/>
                </a:lnTo>
                <a:lnTo>
                  <a:pt x="21420" y="7386"/>
                </a:lnTo>
                <a:lnTo>
                  <a:pt x="21420" y="7395"/>
                </a:lnTo>
                <a:lnTo>
                  <a:pt x="21429" y="7395"/>
                </a:lnTo>
                <a:lnTo>
                  <a:pt x="21446" y="7404"/>
                </a:lnTo>
                <a:lnTo>
                  <a:pt x="21455" y="7404"/>
                </a:lnTo>
                <a:lnTo>
                  <a:pt x="21464" y="7404"/>
                </a:lnTo>
                <a:lnTo>
                  <a:pt x="21464" y="7413"/>
                </a:lnTo>
                <a:lnTo>
                  <a:pt x="21464" y="7421"/>
                </a:lnTo>
                <a:lnTo>
                  <a:pt x="21473" y="7430"/>
                </a:lnTo>
                <a:lnTo>
                  <a:pt x="21481" y="7413"/>
                </a:lnTo>
                <a:lnTo>
                  <a:pt x="21481" y="7395"/>
                </a:lnTo>
                <a:lnTo>
                  <a:pt x="21473" y="7386"/>
                </a:lnTo>
                <a:lnTo>
                  <a:pt x="21464" y="7386"/>
                </a:lnTo>
                <a:lnTo>
                  <a:pt x="21455" y="7386"/>
                </a:lnTo>
                <a:lnTo>
                  <a:pt x="21455" y="7377"/>
                </a:lnTo>
                <a:lnTo>
                  <a:pt x="21455" y="7368"/>
                </a:lnTo>
                <a:lnTo>
                  <a:pt x="21446" y="7368"/>
                </a:lnTo>
                <a:lnTo>
                  <a:pt x="21446" y="7360"/>
                </a:lnTo>
                <a:lnTo>
                  <a:pt x="21437" y="7351"/>
                </a:lnTo>
                <a:lnTo>
                  <a:pt x="21446" y="7342"/>
                </a:lnTo>
                <a:lnTo>
                  <a:pt x="21455" y="7342"/>
                </a:lnTo>
                <a:lnTo>
                  <a:pt x="21464" y="7333"/>
                </a:lnTo>
                <a:lnTo>
                  <a:pt x="21455" y="7333"/>
                </a:lnTo>
                <a:lnTo>
                  <a:pt x="21446" y="7333"/>
                </a:lnTo>
                <a:lnTo>
                  <a:pt x="21429" y="7324"/>
                </a:lnTo>
                <a:lnTo>
                  <a:pt x="21429" y="7315"/>
                </a:lnTo>
                <a:lnTo>
                  <a:pt x="21420" y="7315"/>
                </a:lnTo>
                <a:lnTo>
                  <a:pt x="21420" y="7324"/>
                </a:lnTo>
                <a:lnTo>
                  <a:pt x="21420" y="7333"/>
                </a:lnTo>
                <a:lnTo>
                  <a:pt x="21420" y="7342"/>
                </a:lnTo>
                <a:lnTo>
                  <a:pt x="21402" y="7342"/>
                </a:lnTo>
                <a:lnTo>
                  <a:pt x="21402" y="7333"/>
                </a:lnTo>
                <a:lnTo>
                  <a:pt x="21402" y="7324"/>
                </a:lnTo>
                <a:lnTo>
                  <a:pt x="21402" y="7315"/>
                </a:lnTo>
                <a:lnTo>
                  <a:pt x="21393" y="7307"/>
                </a:lnTo>
                <a:lnTo>
                  <a:pt x="21384" y="7307"/>
                </a:lnTo>
                <a:lnTo>
                  <a:pt x="21384" y="7298"/>
                </a:lnTo>
                <a:lnTo>
                  <a:pt x="21367" y="7298"/>
                </a:lnTo>
                <a:lnTo>
                  <a:pt x="21358" y="7298"/>
                </a:lnTo>
                <a:lnTo>
                  <a:pt x="21349" y="7298"/>
                </a:lnTo>
                <a:lnTo>
                  <a:pt x="21349" y="7307"/>
                </a:lnTo>
                <a:lnTo>
                  <a:pt x="21340" y="7307"/>
                </a:lnTo>
                <a:lnTo>
                  <a:pt x="21340" y="7315"/>
                </a:lnTo>
                <a:lnTo>
                  <a:pt x="21349" y="7315"/>
                </a:lnTo>
                <a:lnTo>
                  <a:pt x="21349" y="7324"/>
                </a:lnTo>
                <a:lnTo>
                  <a:pt x="21340" y="7324"/>
                </a:lnTo>
                <a:lnTo>
                  <a:pt x="21331" y="7324"/>
                </a:lnTo>
                <a:lnTo>
                  <a:pt x="21323" y="7324"/>
                </a:lnTo>
                <a:lnTo>
                  <a:pt x="21314" y="7315"/>
                </a:lnTo>
                <a:lnTo>
                  <a:pt x="21305" y="7307"/>
                </a:lnTo>
                <a:lnTo>
                  <a:pt x="21296" y="7289"/>
                </a:lnTo>
                <a:lnTo>
                  <a:pt x="21296" y="7280"/>
                </a:lnTo>
                <a:lnTo>
                  <a:pt x="21296" y="7271"/>
                </a:lnTo>
                <a:lnTo>
                  <a:pt x="21305" y="7263"/>
                </a:lnTo>
                <a:lnTo>
                  <a:pt x="21296" y="7263"/>
                </a:lnTo>
                <a:lnTo>
                  <a:pt x="21287" y="7245"/>
                </a:lnTo>
                <a:lnTo>
                  <a:pt x="21287" y="7227"/>
                </a:lnTo>
                <a:lnTo>
                  <a:pt x="21279" y="7227"/>
                </a:lnTo>
                <a:lnTo>
                  <a:pt x="21279" y="7218"/>
                </a:lnTo>
                <a:lnTo>
                  <a:pt x="21287" y="7218"/>
                </a:lnTo>
                <a:lnTo>
                  <a:pt x="21287" y="7210"/>
                </a:lnTo>
                <a:lnTo>
                  <a:pt x="21296" y="7201"/>
                </a:lnTo>
                <a:lnTo>
                  <a:pt x="21296" y="7192"/>
                </a:lnTo>
                <a:lnTo>
                  <a:pt x="21296" y="7183"/>
                </a:lnTo>
                <a:lnTo>
                  <a:pt x="21296" y="7174"/>
                </a:lnTo>
                <a:lnTo>
                  <a:pt x="21305" y="7174"/>
                </a:lnTo>
                <a:lnTo>
                  <a:pt x="21305" y="7165"/>
                </a:lnTo>
                <a:lnTo>
                  <a:pt x="21323" y="7157"/>
                </a:lnTo>
                <a:lnTo>
                  <a:pt x="21331" y="7157"/>
                </a:lnTo>
                <a:lnTo>
                  <a:pt x="21340" y="7148"/>
                </a:lnTo>
                <a:lnTo>
                  <a:pt x="21340" y="7139"/>
                </a:lnTo>
                <a:lnTo>
                  <a:pt x="21358" y="7112"/>
                </a:lnTo>
                <a:lnTo>
                  <a:pt x="21358" y="7095"/>
                </a:lnTo>
                <a:lnTo>
                  <a:pt x="21367" y="7086"/>
                </a:lnTo>
                <a:lnTo>
                  <a:pt x="21358" y="7086"/>
                </a:lnTo>
                <a:lnTo>
                  <a:pt x="21358" y="7077"/>
                </a:lnTo>
                <a:lnTo>
                  <a:pt x="21349" y="7077"/>
                </a:lnTo>
                <a:lnTo>
                  <a:pt x="21349" y="7068"/>
                </a:lnTo>
                <a:lnTo>
                  <a:pt x="21340" y="7068"/>
                </a:lnTo>
                <a:lnTo>
                  <a:pt x="21340" y="7051"/>
                </a:lnTo>
                <a:lnTo>
                  <a:pt x="21340" y="7042"/>
                </a:lnTo>
                <a:lnTo>
                  <a:pt x="21340" y="7015"/>
                </a:lnTo>
                <a:lnTo>
                  <a:pt x="21340" y="7007"/>
                </a:lnTo>
                <a:lnTo>
                  <a:pt x="21349" y="7007"/>
                </a:lnTo>
                <a:lnTo>
                  <a:pt x="21349" y="6998"/>
                </a:lnTo>
                <a:lnTo>
                  <a:pt x="21349" y="6989"/>
                </a:lnTo>
                <a:lnTo>
                  <a:pt x="21340" y="6989"/>
                </a:lnTo>
                <a:lnTo>
                  <a:pt x="21340" y="6980"/>
                </a:lnTo>
                <a:lnTo>
                  <a:pt x="21331" y="6989"/>
                </a:lnTo>
                <a:lnTo>
                  <a:pt x="21331" y="6998"/>
                </a:lnTo>
                <a:lnTo>
                  <a:pt x="21323" y="6998"/>
                </a:lnTo>
                <a:lnTo>
                  <a:pt x="21314" y="6998"/>
                </a:lnTo>
                <a:lnTo>
                  <a:pt x="21305" y="6998"/>
                </a:lnTo>
                <a:lnTo>
                  <a:pt x="21296" y="6998"/>
                </a:lnTo>
                <a:lnTo>
                  <a:pt x="21270" y="6980"/>
                </a:lnTo>
                <a:lnTo>
                  <a:pt x="21261" y="6971"/>
                </a:lnTo>
                <a:lnTo>
                  <a:pt x="21252" y="6971"/>
                </a:lnTo>
                <a:lnTo>
                  <a:pt x="21243" y="6980"/>
                </a:lnTo>
                <a:lnTo>
                  <a:pt x="21234" y="6980"/>
                </a:lnTo>
                <a:lnTo>
                  <a:pt x="21226" y="6980"/>
                </a:lnTo>
                <a:lnTo>
                  <a:pt x="21217" y="6998"/>
                </a:lnTo>
                <a:lnTo>
                  <a:pt x="21217" y="7007"/>
                </a:lnTo>
                <a:lnTo>
                  <a:pt x="21208" y="7051"/>
                </a:lnTo>
                <a:lnTo>
                  <a:pt x="21208" y="7060"/>
                </a:lnTo>
                <a:lnTo>
                  <a:pt x="21208" y="7068"/>
                </a:lnTo>
                <a:lnTo>
                  <a:pt x="21208" y="7077"/>
                </a:lnTo>
                <a:lnTo>
                  <a:pt x="21208" y="7095"/>
                </a:lnTo>
                <a:lnTo>
                  <a:pt x="21208" y="7104"/>
                </a:lnTo>
                <a:lnTo>
                  <a:pt x="21199" y="7112"/>
                </a:lnTo>
                <a:lnTo>
                  <a:pt x="21199" y="7121"/>
                </a:lnTo>
                <a:lnTo>
                  <a:pt x="21199" y="7130"/>
                </a:lnTo>
                <a:lnTo>
                  <a:pt x="21199" y="7139"/>
                </a:lnTo>
                <a:lnTo>
                  <a:pt x="21208" y="7157"/>
                </a:lnTo>
                <a:lnTo>
                  <a:pt x="21208" y="7165"/>
                </a:lnTo>
                <a:lnTo>
                  <a:pt x="21199" y="7165"/>
                </a:lnTo>
                <a:lnTo>
                  <a:pt x="21190" y="7165"/>
                </a:lnTo>
                <a:lnTo>
                  <a:pt x="21182" y="7157"/>
                </a:lnTo>
                <a:close/>
                <a:moveTo>
                  <a:pt x="21331" y="6116"/>
                </a:moveTo>
                <a:lnTo>
                  <a:pt x="21340" y="6116"/>
                </a:lnTo>
                <a:lnTo>
                  <a:pt x="21331" y="6107"/>
                </a:lnTo>
                <a:close/>
                <a:moveTo>
                  <a:pt x="21234" y="8869"/>
                </a:moveTo>
                <a:lnTo>
                  <a:pt x="21226" y="8869"/>
                </a:lnTo>
                <a:close/>
                <a:moveTo>
                  <a:pt x="21579" y="6505"/>
                </a:moveTo>
                <a:lnTo>
                  <a:pt x="21570" y="6505"/>
                </a:lnTo>
                <a:lnTo>
                  <a:pt x="21570" y="6496"/>
                </a:lnTo>
                <a:lnTo>
                  <a:pt x="21561" y="6505"/>
                </a:lnTo>
                <a:lnTo>
                  <a:pt x="21570" y="6505"/>
                </a:lnTo>
                <a:close/>
                <a:moveTo>
                  <a:pt x="21631" y="5816"/>
                </a:moveTo>
                <a:lnTo>
                  <a:pt x="21631" y="5825"/>
                </a:lnTo>
                <a:lnTo>
                  <a:pt x="21631" y="5834"/>
                </a:lnTo>
                <a:lnTo>
                  <a:pt x="21640" y="5834"/>
                </a:lnTo>
                <a:lnTo>
                  <a:pt x="21658" y="5834"/>
                </a:lnTo>
                <a:lnTo>
                  <a:pt x="21667" y="5825"/>
                </a:lnTo>
                <a:lnTo>
                  <a:pt x="21684" y="5825"/>
                </a:lnTo>
                <a:lnTo>
                  <a:pt x="21684" y="5816"/>
                </a:lnTo>
                <a:lnTo>
                  <a:pt x="21684" y="5807"/>
                </a:lnTo>
                <a:lnTo>
                  <a:pt x="21676" y="5807"/>
                </a:lnTo>
                <a:lnTo>
                  <a:pt x="21667" y="5807"/>
                </a:lnTo>
                <a:lnTo>
                  <a:pt x="21640" y="5807"/>
                </a:lnTo>
                <a:close/>
                <a:moveTo>
                  <a:pt x="21676" y="5737"/>
                </a:moveTo>
                <a:lnTo>
                  <a:pt x="21667" y="5737"/>
                </a:lnTo>
                <a:lnTo>
                  <a:pt x="21667" y="5745"/>
                </a:lnTo>
                <a:lnTo>
                  <a:pt x="21676" y="5745"/>
                </a:lnTo>
                <a:close/>
                <a:moveTo>
                  <a:pt x="21490" y="7430"/>
                </a:moveTo>
                <a:lnTo>
                  <a:pt x="21499" y="7439"/>
                </a:lnTo>
                <a:lnTo>
                  <a:pt x="21499" y="7457"/>
                </a:lnTo>
                <a:lnTo>
                  <a:pt x="21508" y="7457"/>
                </a:lnTo>
                <a:lnTo>
                  <a:pt x="21508" y="7466"/>
                </a:lnTo>
                <a:lnTo>
                  <a:pt x="21517" y="7466"/>
                </a:lnTo>
                <a:lnTo>
                  <a:pt x="21526" y="7466"/>
                </a:lnTo>
                <a:lnTo>
                  <a:pt x="21526" y="7474"/>
                </a:lnTo>
                <a:lnTo>
                  <a:pt x="21534" y="7474"/>
                </a:lnTo>
                <a:lnTo>
                  <a:pt x="21534" y="7483"/>
                </a:lnTo>
                <a:lnTo>
                  <a:pt x="21543" y="7492"/>
                </a:lnTo>
                <a:lnTo>
                  <a:pt x="21543" y="7501"/>
                </a:lnTo>
                <a:lnTo>
                  <a:pt x="21543" y="7510"/>
                </a:lnTo>
                <a:lnTo>
                  <a:pt x="21552" y="7518"/>
                </a:lnTo>
                <a:lnTo>
                  <a:pt x="21552" y="7527"/>
                </a:lnTo>
                <a:lnTo>
                  <a:pt x="21561" y="7527"/>
                </a:lnTo>
                <a:lnTo>
                  <a:pt x="21561" y="7536"/>
                </a:lnTo>
                <a:lnTo>
                  <a:pt x="21570" y="7536"/>
                </a:lnTo>
                <a:lnTo>
                  <a:pt x="21579" y="7536"/>
                </a:lnTo>
                <a:lnTo>
                  <a:pt x="21587" y="7536"/>
                </a:lnTo>
                <a:lnTo>
                  <a:pt x="21596" y="7536"/>
                </a:lnTo>
                <a:lnTo>
                  <a:pt x="21596" y="7545"/>
                </a:lnTo>
                <a:lnTo>
                  <a:pt x="21596" y="7536"/>
                </a:lnTo>
                <a:lnTo>
                  <a:pt x="21587" y="7527"/>
                </a:lnTo>
                <a:lnTo>
                  <a:pt x="21587" y="7518"/>
                </a:lnTo>
                <a:lnTo>
                  <a:pt x="21579" y="7501"/>
                </a:lnTo>
                <a:lnTo>
                  <a:pt x="21579" y="7492"/>
                </a:lnTo>
                <a:lnTo>
                  <a:pt x="21579" y="7483"/>
                </a:lnTo>
                <a:lnTo>
                  <a:pt x="21579" y="7474"/>
                </a:lnTo>
                <a:lnTo>
                  <a:pt x="21587" y="7466"/>
                </a:lnTo>
                <a:lnTo>
                  <a:pt x="21579" y="7457"/>
                </a:lnTo>
                <a:lnTo>
                  <a:pt x="21587" y="7457"/>
                </a:lnTo>
                <a:lnTo>
                  <a:pt x="21579" y="7448"/>
                </a:lnTo>
                <a:lnTo>
                  <a:pt x="21570" y="7448"/>
                </a:lnTo>
                <a:lnTo>
                  <a:pt x="21570" y="7439"/>
                </a:lnTo>
                <a:lnTo>
                  <a:pt x="21561" y="7430"/>
                </a:lnTo>
                <a:lnTo>
                  <a:pt x="21534" y="7430"/>
                </a:lnTo>
                <a:lnTo>
                  <a:pt x="21517" y="7430"/>
                </a:lnTo>
                <a:close/>
                <a:moveTo>
                  <a:pt x="21481" y="6540"/>
                </a:moveTo>
                <a:lnTo>
                  <a:pt x="21490" y="6540"/>
                </a:lnTo>
                <a:lnTo>
                  <a:pt x="21490" y="6522"/>
                </a:lnTo>
                <a:lnTo>
                  <a:pt x="21499" y="6522"/>
                </a:lnTo>
                <a:lnTo>
                  <a:pt x="21490" y="6522"/>
                </a:lnTo>
                <a:lnTo>
                  <a:pt x="21490" y="6531"/>
                </a:lnTo>
                <a:lnTo>
                  <a:pt x="21481" y="6531"/>
                </a:lnTo>
                <a:close/>
                <a:moveTo>
                  <a:pt x="21473" y="7351"/>
                </a:moveTo>
                <a:lnTo>
                  <a:pt x="21481" y="7360"/>
                </a:lnTo>
                <a:lnTo>
                  <a:pt x="21490" y="7351"/>
                </a:lnTo>
                <a:lnTo>
                  <a:pt x="21499" y="7351"/>
                </a:lnTo>
                <a:lnTo>
                  <a:pt x="21499" y="7342"/>
                </a:lnTo>
                <a:lnTo>
                  <a:pt x="21499" y="7333"/>
                </a:lnTo>
                <a:lnTo>
                  <a:pt x="21499" y="7324"/>
                </a:lnTo>
                <a:lnTo>
                  <a:pt x="21490" y="7324"/>
                </a:lnTo>
                <a:lnTo>
                  <a:pt x="21490" y="7315"/>
                </a:lnTo>
                <a:lnTo>
                  <a:pt x="21481" y="7315"/>
                </a:lnTo>
                <a:lnTo>
                  <a:pt x="21481" y="7324"/>
                </a:lnTo>
                <a:lnTo>
                  <a:pt x="21481" y="7333"/>
                </a:lnTo>
                <a:close/>
                <a:moveTo>
                  <a:pt x="21526" y="5437"/>
                </a:moveTo>
                <a:lnTo>
                  <a:pt x="21517" y="5437"/>
                </a:lnTo>
                <a:close/>
                <a:moveTo>
                  <a:pt x="22134" y="8763"/>
                </a:moveTo>
                <a:lnTo>
                  <a:pt x="22126" y="8763"/>
                </a:lnTo>
                <a:lnTo>
                  <a:pt x="22126" y="8772"/>
                </a:lnTo>
                <a:lnTo>
                  <a:pt x="22126" y="8789"/>
                </a:lnTo>
                <a:lnTo>
                  <a:pt x="22126" y="8781"/>
                </a:lnTo>
                <a:lnTo>
                  <a:pt x="22134" y="8772"/>
                </a:lnTo>
                <a:lnTo>
                  <a:pt x="22143" y="8763"/>
                </a:lnTo>
                <a:lnTo>
                  <a:pt x="22143" y="8745"/>
                </a:lnTo>
                <a:lnTo>
                  <a:pt x="22143" y="8736"/>
                </a:lnTo>
                <a:close/>
                <a:moveTo>
                  <a:pt x="21640" y="5719"/>
                </a:moveTo>
                <a:lnTo>
                  <a:pt x="21631" y="5719"/>
                </a:lnTo>
                <a:lnTo>
                  <a:pt x="21631" y="5728"/>
                </a:lnTo>
                <a:lnTo>
                  <a:pt x="21623" y="5737"/>
                </a:lnTo>
                <a:lnTo>
                  <a:pt x="21631" y="5737"/>
                </a:lnTo>
                <a:lnTo>
                  <a:pt x="21640" y="5737"/>
                </a:lnTo>
                <a:lnTo>
                  <a:pt x="21640" y="5728"/>
                </a:lnTo>
                <a:lnTo>
                  <a:pt x="21649" y="5728"/>
                </a:lnTo>
                <a:close/>
                <a:moveTo>
                  <a:pt x="21623" y="5693"/>
                </a:moveTo>
                <a:lnTo>
                  <a:pt x="21623" y="5701"/>
                </a:lnTo>
                <a:lnTo>
                  <a:pt x="21631" y="5710"/>
                </a:lnTo>
                <a:lnTo>
                  <a:pt x="21631" y="5701"/>
                </a:lnTo>
                <a:close/>
                <a:moveTo>
                  <a:pt x="21667" y="8057"/>
                </a:moveTo>
                <a:lnTo>
                  <a:pt x="21667" y="8066"/>
                </a:lnTo>
                <a:lnTo>
                  <a:pt x="21676" y="8074"/>
                </a:lnTo>
                <a:lnTo>
                  <a:pt x="21676" y="8066"/>
                </a:lnTo>
                <a:close/>
                <a:moveTo>
                  <a:pt x="21314" y="8728"/>
                </a:moveTo>
                <a:lnTo>
                  <a:pt x="21314" y="8736"/>
                </a:lnTo>
                <a:lnTo>
                  <a:pt x="21314" y="8745"/>
                </a:lnTo>
                <a:lnTo>
                  <a:pt x="21323" y="8754"/>
                </a:lnTo>
                <a:lnTo>
                  <a:pt x="21331" y="8745"/>
                </a:lnTo>
                <a:lnTo>
                  <a:pt x="21331" y="8736"/>
                </a:lnTo>
                <a:lnTo>
                  <a:pt x="21331" y="8728"/>
                </a:lnTo>
                <a:lnTo>
                  <a:pt x="21323" y="8728"/>
                </a:lnTo>
                <a:lnTo>
                  <a:pt x="21323" y="8719"/>
                </a:lnTo>
                <a:close/>
                <a:moveTo>
                  <a:pt x="21614" y="7633"/>
                </a:moveTo>
                <a:lnTo>
                  <a:pt x="21614" y="7642"/>
                </a:lnTo>
                <a:lnTo>
                  <a:pt x="21614" y="7651"/>
                </a:lnTo>
                <a:lnTo>
                  <a:pt x="21623" y="7642"/>
                </a:lnTo>
                <a:close/>
                <a:moveTo>
                  <a:pt x="21693" y="8586"/>
                </a:moveTo>
                <a:lnTo>
                  <a:pt x="21684" y="8578"/>
                </a:lnTo>
                <a:lnTo>
                  <a:pt x="21676" y="8578"/>
                </a:lnTo>
                <a:lnTo>
                  <a:pt x="21658" y="8578"/>
                </a:lnTo>
                <a:lnTo>
                  <a:pt x="21640" y="8578"/>
                </a:lnTo>
                <a:lnTo>
                  <a:pt x="21631" y="8578"/>
                </a:lnTo>
                <a:lnTo>
                  <a:pt x="21623" y="8578"/>
                </a:lnTo>
                <a:lnTo>
                  <a:pt x="21623" y="8586"/>
                </a:lnTo>
                <a:lnTo>
                  <a:pt x="21623" y="8595"/>
                </a:lnTo>
                <a:lnTo>
                  <a:pt x="21623" y="8604"/>
                </a:lnTo>
                <a:lnTo>
                  <a:pt x="21631" y="8613"/>
                </a:lnTo>
                <a:lnTo>
                  <a:pt x="21649" y="8622"/>
                </a:lnTo>
                <a:lnTo>
                  <a:pt x="21658" y="8630"/>
                </a:lnTo>
                <a:lnTo>
                  <a:pt x="21667" y="8630"/>
                </a:lnTo>
                <a:lnTo>
                  <a:pt x="21676" y="8630"/>
                </a:lnTo>
                <a:lnTo>
                  <a:pt x="21684" y="8630"/>
                </a:lnTo>
                <a:lnTo>
                  <a:pt x="21702" y="8622"/>
                </a:lnTo>
                <a:lnTo>
                  <a:pt x="21711" y="8613"/>
                </a:lnTo>
                <a:lnTo>
                  <a:pt x="21711" y="8604"/>
                </a:lnTo>
                <a:lnTo>
                  <a:pt x="21711" y="8595"/>
                </a:lnTo>
                <a:lnTo>
                  <a:pt x="21702" y="8595"/>
                </a:lnTo>
                <a:lnTo>
                  <a:pt x="21702" y="8586"/>
                </a:lnTo>
                <a:close/>
                <a:moveTo>
                  <a:pt x="21667" y="8057"/>
                </a:moveTo>
                <a:lnTo>
                  <a:pt x="21676" y="8057"/>
                </a:lnTo>
                <a:lnTo>
                  <a:pt x="21684" y="8048"/>
                </a:lnTo>
                <a:lnTo>
                  <a:pt x="21684" y="8039"/>
                </a:lnTo>
                <a:lnTo>
                  <a:pt x="21684" y="8030"/>
                </a:lnTo>
                <a:lnTo>
                  <a:pt x="21684" y="8022"/>
                </a:lnTo>
                <a:lnTo>
                  <a:pt x="21676" y="8022"/>
                </a:lnTo>
                <a:lnTo>
                  <a:pt x="21676" y="8030"/>
                </a:lnTo>
                <a:lnTo>
                  <a:pt x="21676" y="8039"/>
                </a:lnTo>
                <a:lnTo>
                  <a:pt x="21676" y="8048"/>
                </a:lnTo>
                <a:close/>
                <a:moveTo>
                  <a:pt x="21676" y="8074"/>
                </a:moveTo>
                <a:lnTo>
                  <a:pt x="21684" y="8074"/>
                </a:lnTo>
                <a:lnTo>
                  <a:pt x="21676" y="8066"/>
                </a:lnTo>
                <a:close/>
                <a:moveTo>
                  <a:pt x="21367" y="7448"/>
                </a:moveTo>
                <a:lnTo>
                  <a:pt x="21376" y="7448"/>
                </a:lnTo>
                <a:lnTo>
                  <a:pt x="21376" y="7439"/>
                </a:lnTo>
                <a:lnTo>
                  <a:pt x="21367" y="7430"/>
                </a:lnTo>
                <a:lnTo>
                  <a:pt x="21358" y="7430"/>
                </a:lnTo>
                <a:lnTo>
                  <a:pt x="21358" y="7439"/>
                </a:lnTo>
                <a:close/>
                <a:moveTo>
                  <a:pt x="21349" y="7430"/>
                </a:moveTo>
                <a:lnTo>
                  <a:pt x="21340" y="7430"/>
                </a:lnTo>
                <a:close/>
                <a:moveTo>
                  <a:pt x="21437" y="7439"/>
                </a:moveTo>
                <a:lnTo>
                  <a:pt x="21429" y="7430"/>
                </a:lnTo>
                <a:lnTo>
                  <a:pt x="21420" y="7430"/>
                </a:lnTo>
                <a:lnTo>
                  <a:pt x="21420" y="7439"/>
                </a:lnTo>
                <a:lnTo>
                  <a:pt x="21420" y="7448"/>
                </a:lnTo>
                <a:lnTo>
                  <a:pt x="21411" y="7466"/>
                </a:lnTo>
                <a:lnTo>
                  <a:pt x="21411" y="7474"/>
                </a:lnTo>
                <a:lnTo>
                  <a:pt x="21420" y="7466"/>
                </a:lnTo>
                <a:lnTo>
                  <a:pt x="21429" y="7457"/>
                </a:lnTo>
                <a:lnTo>
                  <a:pt x="21437" y="7457"/>
                </a:lnTo>
                <a:lnTo>
                  <a:pt x="21446" y="7466"/>
                </a:lnTo>
                <a:lnTo>
                  <a:pt x="21455" y="7474"/>
                </a:lnTo>
                <a:lnTo>
                  <a:pt x="21464" y="7474"/>
                </a:lnTo>
                <a:lnTo>
                  <a:pt x="21473" y="7483"/>
                </a:lnTo>
                <a:lnTo>
                  <a:pt x="21473" y="7492"/>
                </a:lnTo>
                <a:lnTo>
                  <a:pt x="21473" y="7483"/>
                </a:lnTo>
                <a:lnTo>
                  <a:pt x="21473" y="7474"/>
                </a:lnTo>
                <a:lnTo>
                  <a:pt x="21464" y="7457"/>
                </a:lnTo>
                <a:lnTo>
                  <a:pt x="21455" y="7448"/>
                </a:lnTo>
                <a:close/>
                <a:moveTo>
                  <a:pt x="21702" y="8375"/>
                </a:moveTo>
                <a:lnTo>
                  <a:pt x="21702" y="8383"/>
                </a:lnTo>
                <a:lnTo>
                  <a:pt x="21702" y="8392"/>
                </a:lnTo>
                <a:lnTo>
                  <a:pt x="21711" y="8383"/>
                </a:lnTo>
                <a:lnTo>
                  <a:pt x="21711" y="8375"/>
                </a:lnTo>
                <a:lnTo>
                  <a:pt x="21711" y="8366"/>
                </a:lnTo>
                <a:close/>
                <a:moveTo>
                  <a:pt x="21455" y="7439"/>
                </a:moveTo>
                <a:lnTo>
                  <a:pt x="21446" y="7421"/>
                </a:lnTo>
                <a:lnTo>
                  <a:pt x="21437" y="7421"/>
                </a:lnTo>
                <a:lnTo>
                  <a:pt x="21446" y="7430"/>
                </a:lnTo>
                <a:close/>
                <a:moveTo>
                  <a:pt x="21323" y="7360"/>
                </a:moveTo>
                <a:lnTo>
                  <a:pt x="21314" y="7351"/>
                </a:lnTo>
                <a:lnTo>
                  <a:pt x="21314" y="7368"/>
                </a:lnTo>
                <a:lnTo>
                  <a:pt x="21314" y="7377"/>
                </a:lnTo>
                <a:lnTo>
                  <a:pt x="21323" y="7377"/>
                </a:lnTo>
                <a:lnTo>
                  <a:pt x="21331" y="7377"/>
                </a:lnTo>
                <a:lnTo>
                  <a:pt x="21331" y="7368"/>
                </a:lnTo>
                <a:lnTo>
                  <a:pt x="21331" y="7360"/>
                </a:lnTo>
                <a:close/>
                <a:moveTo>
                  <a:pt x="21331" y="7474"/>
                </a:moveTo>
                <a:lnTo>
                  <a:pt x="21323" y="7474"/>
                </a:lnTo>
                <a:lnTo>
                  <a:pt x="21323" y="7483"/>
                </a:lnTo>
                <a:lnTo>
                  <a:pt x="21314" y="7483"/>
                </a:lnTo>
                <a:lnTo>
                  <a:pt x="21323" y="7492"/>
                </a:lnTo>
                <a:lnTo>
                  <a:pt x="21331" y="7492"/>
                </a:lnTo>
                <a:lnTo>
                  <a:pt x="21331" y="7501"/>
                </a:lnTo>
                <a:lnTo>
                  <a:pt x="21331" y="7518"/>
                </a:lnTo>
                <a:lnTo>
                  <a:pt x="21331" y="7536"/>
                </a:lnTo>
                <a:lnTo>
                  <a:pt x="21323" y="7545"/>
                </a:lnTo>
                <a:lnTo>
                  <a:pt x="21323" y="7554"/>
                </a:lnTo>
                <a:lnTo>
                  <a:pt x="21323" y="7563"/>
                </a:lnTo>
                <a:lnTo>
                  <a:pt x="21323" y="7571"/>
                </a:lnTo>
                <a:lnTo>
                  <a:pt x="21323" y="7580"/>
                </a:lnTo>
                <a:lnTo>
                  <a:pt x="21323" y="7589"/>
                </a:lnTo>
                <a:lnTo>
                  <a:pt x="21323" y="7580"/>
                </a:lnTo>
                <a:lnTo>
                  <a:pt x="21331" y="7580"/>
                </a:lnTo>
                <a:lnTo>
                  <a:pt x="21331" y="7571"/>
                </a:lnTo>
                <a:lnTo>
                  <a:pt x="21340" y="7571"/>
                </a:lnTo>
                <a:lnTo>
                  <a:pt x="21367" y="7571"/>
                </a:lnTo>
                <a:lnTo>
                  <a:pt x="21376" y="7563"/>
                </a:lnTo>
                <a:lnTo>
                  <a:pt x="21384" y="7554"/>
                </a:lnTo>
                <a:lnTo>
                  <a:pt x="21384" y="7545"/>
                </a:lnTo>
                <a:lnTo>
                  <a:pt x="21393" y="7536"/>
                </a:lnTo>
                <a:lnTo>
                  <a:pt x="21402" y="7536"/>
                </a:lnTo>
                <a:lnTo>
                  <a:pt x="21402" y="7527"/>
                </a:lnTo>
                <a:lnTo>
                  <a:pt x="21411" y="7527"/>
                </a:lnTo>
                <a:lnTo>
                  <a:pt x="21411" y="7518"/>
                </a:lnTo>
                <a:lnTo>
                  <a:pt x="21411" y="7510"/>
                </a:lnTo>
                <a:lnTo>
                  <a:pt x="21411" y="7501"/>
                </a:lnTo>
                <a:lnTo>
                  <a:pt x="21402" y="7501"/>
                </a:lnTo>
                <a:lnTo>
                  <a:pt x="21393" y="7510"/>
                </a:lnTo>
                <a:lnTo>
                  <a:pt x="21384" y="7501"/>
                </a:lnTo>
                <a:lnTo>
                  <a:pt x="21376" y="7501"/>
                </a:lnTo>
                <a:lnTo>
                  <a:pt x="21367" y="7501"/>
                </a:lnTo>
                <a:lnTo>
                  <a:pt x="21358" y="7501"/>
                </a:lnTo>
                <a:lnTo>
                  <a:pt x="21358" y="7492"/>
                </a:lnTo>
                <a:lnTo>
                  <a:pt x="21349" y="7483"/>
                </a:lnTo>
                <a:lnTo>
                  <a:pt x="21331" y="7483"/>
                </a:lnTo>
                <a:close/>
                <a:moveTo>
                  <a:pt x="21393" y="7810"/>
                </a:moveTo>
                <a:lnTo>
                  <a:pt x="21384" y="7810"/>
                </a:lnTo>
                <a:lnTo>
                  <a:pt x="21384" y="7819"/>
                </a:lnTo>
                <a:close/>
                <a:moveTo>
                  <a:pt x="21596" y="7642"/>
                </a:moveTo>
                <a:lnTo>
                  <a:pt x="21587" y="7633"/>
                </a:lnTo>
                <a:lnTo>
                  <a:pt x="21579" y="7633"/>
                </a:lnTo>
                <a:lnTo>
                  <a:pt x="21579" y="7642"/>
                </a:lnTo>
                <a:lnTo>
                  <a:pt x="21587" y="7668"/>
                </a:lnTo>
                <a:lnTo>
                  <a:pt x="21587" y="7677"/>
                </a:lnTo>
                <a:lnTo>
                  <a:pt x="21579" y="7695"/>
                </a:lnTo>
                <a:lnTo>
                  <a:pt x="21570" y="7695"/>
                </a:lnTo>
                <a:lnTo>
                  <a:pt x="21561" y="7686"/>
                </a:lnTo>
                <a:lnTo>
                  <a:pt x="21561" y="7695"/>
                </a:lnTo>
                <a:lnTo>
                  <a:pt x="21552" y="7704"/>
                </a:lnTo>
                <a:lnTo>
                  <a:pt x="21543" y="7695"/>
                </a:lnTo>
                <a:lnTo>
                  <a:pt x="21534" y="7695"/>
                </a:lnTo>
                <a:lnTo>
                  <a:pt x="21526" y="7704"/>
                </a:lnTo>
                <a:lnTo>
                  <a:pt x="21526" y="7713"/>
                </a:lnTo>
                <a:lnTo>
                  <a:pt x="21526" y="7721"/>
                </a:lnTo>
                <a:lnTo>
                  <a:pt x="21517" y="7730"/>
                </a:lnTo>
                <a:lnTo>
                  <a:pt x="21508" y="7721"/>
                </a:lnTo>
                <a:lnTo>
                  <a:pt x="21499" y="7721"/>
                </a:lnTo>
                <a:lnTo>
                  <a:pt x="21499" y="7730"/>
                </a:lnTo>
                <a:lnTo>
                  <a:pt x="21490" y="7739"/>
                </a:lnTo>
                <a:lnTo>
                  <a:pt x="21490" y="7748"/>
                </a:lnTo>
                <a:lnTo>
                  <a:pt x="21481" y="7748"/>
                </a:lnTo>
                <a:lnTo>
                  <a:pt x="21473" y="7757"/>
                </a:lnTo>
                <a:lnTo>
                  <a:pt x="21464" y="7757"/>
                </a:lnTo>
                <a:lnTo>
                  <a:pt x="21455" y="7766"/>
                </a:lnTo>
                <a:lnTo>
                  <a:pt x="21464" y="7757"/>
                </a:lnTo>
                <a:lnTo>
                  <a:pt x="21464" y="7748"/>
                </a:lnTo>
                <a:lnTo>
                  <a:pt x="21464" y="7739"/>
                </a:lnTo>
                <a:lnTo>
                  <a:pt x="21464" y="7730"/>
                </a:lnTo>
                <a:lnTo>
                  <a:pt x="21455" y="7721"/>
                </a:lnTo>
                <a:lnTo>
                  <a:pt x="21446" y="7721"/>
                </a:lnTo>
                <a:lnTo>
                  <a:pt x="21437" y="7721"/>
                </a:lnTo>
                <a:lnTo>
                  <a:pt x="21437" y="7713"/>
                </a:lnTo>
                <a:lnTo>
                  <a:pt x="21429" y="7713"/>
                </a:lnTo>
                <a:lnTo>
                  <a:pt x="21429" y="7721"/>
                </a:lnTo>
                <a:lnTo>
                  <a:pt x="21420" y="7721"/>
                </a:lnTo>
                <a:lnTo>
                  <a:pt x="21411" y="7730"/>
                </a:lnTo>
                <a:lnTo>
                  <a:pt x="21402" y="7730"/>
                </a:lnTo>
                <a:lnTo>
                  <a:pt x="21402" y="7739"/>
                </a:lnTo>
                <a:lnTo>
                  <a:pt x="21402" y="7748"/>
                </a:lnTo>
                <a:lnTo>
                  <a:pt x="21393" y="7757"/>
                </a:lnTo>
                <a:lnTo>
                  <a:pt x="21384" y="7757"/>
                </a:lnTo>
                <a:lnTo>
                  <a:pt x="21376" y="7757"/>
                </a:lnTo>
                <a:lnTo>
                  <a:pt x="21367" y="7757"/>
                </a:lnTo>
                <a:lnTo>
                  <a:pt x="21349" y="7766"/>
                </a:lnTo>
                <a:lnTo>
                  <a:pt x="21340" y="7766"/>
                </a:lnTo>
                <a:lnTo>
                  <a:pt x="21331" y="7783"/>
                </a:lnTo>
                <a:lnTo>
                  <a:pt x="21331" y="7792"/>
                </a:lnTo>
                <a:lnTo>
                  <a:pt x="21331" y="7810"/>
                </a:lnTo>
                <a:lnTo>
                  <a:pt x="21323" y="7819"/>
                </a:lnTo>
                <a:lnTo>
                  <a:pt x="21323" y="7827"/>
                </a:lnTo>
                <a:lnTo>
                  <a:pt x="21314" y="7836"/>
                </a:lnTo>
                <a:lnTo>
                  <a:pt x="21323" y="7845"/>
                </a:lnTo>
                <a:lnTo>
                  <a:pt x="21331" y="7845"/>
                </a:lnTo>
                <a:lnTo>
                  <a:pt x="21340" y="7836"/>
                </a:lnTo>
                <a:lnTo>
                  <a:pt x="21340" y="7827"/>
                </a:lnTo>
                <a:lnTo>
                  <a:pt x="21349" y="7810"/>
                </a:lnTo>
                <a:lnTo>
                  <a:pt x="21358" y="7801"/>
                </a:lnTo>
                <a:lnTo>
                  <a:pt x="21358" y="7792"/>
                </a:lnTo>
                <a:lnTo>
                  <a:pt x="21367" y="7783"/>
                </a:lnTo>
                <a:lnTo>
                  <a:pt x="21376" y="7783"/>
                </a:lnTo>
                <a:lnTo>
                  <a:pt x="21384" y="7783"/>
                </a:lnTo>
                <a:lnTo>
                  <a:pt x="21384" y="7801"/>
                </a:lnTo>
                <a:lnTo>
                  <a:pt x="21393" y="7801"/>
                </a:lnTo>
                <a:lnTo>
                  <a:pt x="21402" y="7801"/>
                </a:lnTo>
                <a:lnTo>
                  <a:pt x="21402" y="7792"/>
                </a:lnTo>
                <a:lnTo>
                  <a:pt x="21402" y="7783"/>
                </a:lnTo>
                <a:lnTo>
                  <a:pt x="21411" y="7792"/>
                </a:lnTo>
                <a:lnTo>
                  <a:pt x="21411" y="7801"/>
                </a:lnTo>
                <a:lnTo>
                  <a:pt x="21420" y="7801"/>
                </a:lnTo>
                <a:lnTo>
                  <a:pt x="21429" y="7810"/>
                </a:lnTo>
                <a:lnTo>
                  <a:pt x="21437" y="7792"/>
                </a:lnTo>
                <a:lnTo>
                  <a:pt x="21437" y="7783"/>
                </a:lnTo>
                <a:lnTo>
                  <a:pt x="21437" y="7774"/>
                </a:lnTo>
                <a:lnTo>
                  <a:pt x="21446" y="7774"/>
                </a:lnTo>
                <a:lnTo>
                  <a:pt x="21446" y="7783"/>
                </a:lnTo>
                <a:lnTo>
                  <a:pt x="21455" y="7783"/>
                </a:lnTo>
                <a:lnTo>
                  <a:pt x="21473" y="7792"/>
                </a:lnTo>
                <a:lnTo>
                  <a:pt x="21473" y="7801"/>
                </a:lnTo>
                <a:lnTo>
                  <a:pt x="21481" y="7810"/>
                </a:lnTo>
                <a:lnTo>
                  <a:pt x="21490" y="7810"/>
                </a:lnTo>
                <a:lnTo>
                  <a:pt x="21490" y="7819"/>
                </a:lnTo>
                <a:lnTo>
                  <a:pt x="21481" y="7827"/>
                </a:lnTo>
                <a:lnTo>
                  <a:pt x="21473" y="7827"/>
                </a:lnTo>
                <a:lnTo>
                  <a:pt x="21473" y="7836"/>
                </a:lnTo>
                <a:lnTo>
                  <a:pt x="21473" y="7845"/>
                </a:lnTo>
                <a:lnTo>
                  <a:pt x="21473" y="7863"/>
                </a:lnTo>
                <a:lnTo>
                  <a:pt x="21473" y="7871"/>
                </a:lnTo>
                <a:lnTo>
                  <a:pt x="21481" y="7880"/>
                </a:lnTo>
                <a:lnTo>
                  <a:pt x="21490" y="7898"/>
                </a:lnTo>
                <a:lnTo>
                  <a:pt x="21499" y="7907"/>
                </a:lnTo>
                <a:lnTo>
                  <a:pt x="21517" y="7916"/>
                </a:lnTo>
                <a:lnTo>
                  <a:pt x="21543" y="7924"/>
                </a:lnTo>
                <a:lnTo>
                  <a:pt x="21552" y="7924"/>
                </a:lnTo>
                <a:lnTo>
                  <a:pt x="21552" y="7916"/>
                </a:lnTo>
                <a:lnTo>
                  <a:pt x="21561" y="7907"/>
                </a:lnTo>
                <a:lnTo>
                  <a:pt x="21561" y="7916"/>
                </a:lnTo>
                <a:lnTo>
                  <a:pt x="21561" y="7924"/>
                </a:lnTo>
                <a:lnTo>
                  <a:pt x="21561" y="7933"/>
                </a:lnTo>
                <a:lnTo>
                  <a:pt x="21570" y="7942"/>
                </a:lnTo>
                <a:lnTo>
                  <a:pt x="21579" y="7933"/>
                </a:lnTo>
                <a:lnTo>
                  <a:pt x="21587" y="7924"/>
                </a:lnTo>
                <a:lnTo>
                  <a:pt x="21596" y="7916"/>
                </a:lnTo>
                <a:lnTo>
                  <a:pt x="21596" y="7898"/>
                </a:lnTo>
                <a:lnTo>
                  <a:pt x="21587" y="7880"/>
                </a:lnTo>
                <a:lnTo>
                  <a:pt x="21587" y="7871"/>
                </a:lnTo>
                <a:lnTo>
                  <a:pt x="21579" y="7871"/>
                </a:lnTo>
                <a:lnTo>
                  <a:pt x="21570" y="7863"/>
                </a:lnTo>
                <a:lnTo>
                  <a:pt x="21579" y="7854"/>
                </a:lnTo>
                <a:lnTo>
                  <a:pt x="21579" y="7845"/>
                </a:lnTo>
                <a:lnTo>
                  <a:pt x="21587" y="7836"/>
                </a:lnTo>
                <a:lnTo>
                  <a:pt x="21596" y="7827"/>
                </a:lnTo>
                <a:lnTo>
                  <a:pt x="21596" y="7819"/>
                </a:lnTo>
                <a:lnTo>
                  <a:pt x="21605" y="7819"/>
                </a:lnTo>
                <a:lnTo>
                  <a:pt x="21614" y="7827"/>
                </a:lnTo>
                <a:lnTo>
                  <a:pt x="21614" y="7836"/>
                </a:lnTo>
                <a:lnTo>
                  <a:pt x="21614" y="7845"/>
                </a:lnTo>
                <a:lnTo>
                  <a:pt x="21623" y="7854"/>
                </a:lnTo>
                <a:lnTo>
                  <a:pt x="21623" y="7863"/>
                </a:lnTo>
                <a:lnTo>
                  <a:pt x="21631" y="7880"/>
                </a:lnTo>
                <a:lnTo>
                  <a:pt x="21631" y="7889"/>
                </a:lnTo>
                <a:lnTo>
                  <a:pt x="21631" y="7880"/>
                </a:lnTo>
                <a:lnTo>
                  <a:pt x="21640" y="7863"/>
                </a:lnTo>
                <a:lnTo>
                  <a:pt x="21631" y="7854"/>
                </a:lnTo>
                <a:lnTo>
                  <a:pt x="21631" y="7845"/>
                </a:lnTo>
                <a:lnTo>
                  <a:pt x="21640" y="7845"/>
                </a:lnTo>
                <a:lnTo>
                  <a:pt x="21649" y="7836"/>
                </a:lnTo>
                <a:lnTo>
                  <a:pt x="21658" y="7827"/>
                </a:lnTo>
                <a:lnTo>
                  <a:pt x="21658" y="7819"/>
                </a:lnTo>
                <a:lnTo>
                  <a:pt x="21667" y="7801"/>
                </a:lnTo>
                <a:lnTo>
                  <a:pt x="21658" y="7792"/>
                </a:lnTo>
                <a:lnTo>
                  <a:pt x="21658" y="7783"/>
                </a:lnTo>
                <a:lnTo>
                  <a:pt x="21649" y="7774"/>
                </a:lnTo>
                <a:lnTo>
                  <a:pt x="21649" y="7757"/>
                </a:lnTo>
                <a:lnTo>
                  <a:pt x="21649" y="7748"/>
                </a:lnTo>
                <a:lnTo>
                  <a:pt x="21649" y="7739"/>
                </a:lnTo>
                <a:lnTo>
                  <a:pt x="21649" y="7730"/>
                </a:lnTo>
                <a:lnTo>
                  <a:pt x="21640" y="7730"/>
                </a:lnTo>
                <a:lnTo>
                  <a:pt x="21631" y="7721"/>
                </a:lnTo>
                <a:lnTo>
                  <a:pt x="21631" y="7713"/>
                </a:lnTo>
                <a:lnTo>
                  <a:pt x="21640" y="7713"/>
                </a:lnTo>
                <a:lnTo>
                  <a:pt x="21640" y="7704"/>
                </a:lnTo>
                <a:lnTo>
                  <a:pt x="21640" y="7695"/>
                </a:lnTo>
                <a:lnTo>
                  <a:pt x="21631" y="7686"/>
                </a:lnTo>
                <a:lnTo>
                  <a:pt x="21631" y="7668"/>
                </a:lnTo>
                <a:lnTo>
                  <a:pt x="21623" y="7668"/>
                </a:lnTo>
                <a:lnTo>
                  <a:pt x="21614" y="7660"/>
                </a:lnTo>
                <a:lnTo>
                  <a:pt x="21614" y="7651"/>
                </a:lnTo>
                <a:close/>
                <a:moveTo>
                  <a:pt x="23449" y="9134"/>
                </a:moveTo>
                <a:lnTo>
                  <a:pt x="23449" y="9125"/>
                </a:lnTo>
                <a:lnTo>
                  <a:pt x="23440" y="9125"/>
                </a:lnTo>
                <a:lnTo>
                  <a:pt x="23440" y="9134"/>
                </a:lnTo>
                <a:close/>
                <a:moveTo>
                  <a:pt x="21490" y="7510"/>
                </a:moveTo>
                <a:lnTo>
                  <a:pt x="21499" y="7510"/>
                </a:lnTo>
                <a:lnTo>
                  <a:pt x="21499" y="7518"/>
                </a:lnTo>
                <a:lnTo>
                  <a:pt x="21499" y="7536"/>
                </a:lnTo>
                <a:lnTo>
                  <a:pt x="21508" y="7554"/>
                </a:lnTo>
                <a:lnTo>
                  <a:pt x="21517" y="7545"/>
                </a:lnTo>
                <a:lnTo>
                  <a:pt x="21526" y="7554"/>
                </a:lnTo>
                <a:lnTo>
                  <a:pt x="21526" y="7563"/>
                </a:lnTo>
                <a:lnTo>
                  <a:pt x="21534" y="7563"/>
                </a:lnTo>
                <a:lnTo>
                  <a:pt x="21534" y="7571"/>
                </a:lnTo>
                <a:lnTo>
                  <a:pt x="21526" y="7589"/>
                </a:lnTo>
                <a:lnTo>
                  <a:pt x="21534" y="7598"/>
                </a:lnTo>
                <a:lnTo>
                  <a:pt x="21526" y="7607"/>
                </a:lnTo>
                <a:lnTo>
                  <a:pt x="21534" y="7607"/>
                </a:lnTo>
                <a:lnTo>
                  <a:pt x="21543" y="7616"/>
                </a:lnTo>
                <a:lnTo>
                  <a:pt x="21543" y="7607"/>
                </a:lnTo>
                <a:lnTo>
                  <a:pt x="21543" y="7589"/>
                </a:lnTo>
                <a:lnTo>
                  <a:pt x="21552" y="7598"/>
                </a:lnTo>
                <a:lnTo>
                  <a:pt x="21552" y="7607"/>
                </a:lnTo>
                <a:lnTo>
                  <a:pt x="21552" y="7598"/>
                </a:lnTo>
                <a:lnTo>
                  <a:pt x="21561" y="7598"/>
                </a:lnTo>
                <a:lnTo>
                  <a:pt x="21561" y="7589"/>
                </a:lnTo>
                <a:lnTo>
                  <a:pt x="21561" y="7580"/>
                </a:lnTo>
                <a:lnTo>
                  <a:pt x="21561" y="7571"/>
                </a:lnTo>
                <a:lnTo>
                  <a:pt x="21552" y="7571"/>
                </a:lnTo>
                <a:lnTo>
                  <a:pt x="21552" y="7563"/>
                </a:lnTo>
                <a:lnTo>
                  <a:pt x="21543" y="7563"/>
                </a:lnTo>
                <a:lnTo>
                  <a:pt x="21552" y="7545"/>
                </a:lnTo>
                <a:lnTo>
                  <a:pt x="21552" y="7536"/>
                </a:lnTo>
                <a:lnTo>
                  <a:pt x="21543" y="7527"/>
                </a:lnTo>
                <a:lnTo>
                  <a:pt x="21543" y="7518"/>
                </a:lnTo>
                <a:lnTo>
                  <a:pt x="21534" y="7518"/>
                </a:lnTo>
                <a:lnTo>
                  <a:pt x="21526" y="7518"/>
                </a:lnTo>
                <a:lnTo>
                  <a:pt x="21517" y="7518"/>
                </a:lnTo>
                <a:lnTo>
                  <a:pt x="21508" y="7518"/>
                </a:lnTo>
                <a:lnTo>
                  <a:pt x="21508" y="7510"/>
                </a:lnTo>
                <a:lnTo>
                  <a:pt x="21499" y="7510"/>
                </a:lnTo>
                <a:lnTo>
                  <a:pt x="21499" y="7501"/>
                </a:lnTo>
                <a:close/>
                <a:moveTo>
                  <a:pt x="23105" y="4863"/>
                </a:moveTo>
                <a:lnTo>
                  <a:pt x="23096" y="4863"/>
                </a:lnTo>
                <a:lnTo>
                  <a:pt x="23087" y="4881"/>
                </a:lnTo>
                <a:lnTo>
                  <a:pt x="23078" y="4889"/>
                </a:lnTo>
                <a:lnTo>
                  <a:pt x="23069" y="4898"/>
                </a:lnTo>
                <a:lnTo>
                  <a:pt x="23061" y="4907"/>
                </a:lnTo>
                <a:lnTo>
                  <a:pt x="23052" y="4925"/>
                </a:lnTo>
                <a:lnTo>
                  <a:pt x="23043" y="4925"/>
                </a:lnTo>
                <a:lnTo>
                  <a:pt x="23052" y="4934"/>
                </a:lnTo>
                <a:lnTo>
                  <a:pt x="23061" y="4942"/>
                </a:lnTo>
                <a:lnTo>
                  <a:pt x="23061" y="4925"/>
                </a:lnTo>
                <a:lnTo>
                  <a:pt x="23069" y="4916"/>
                </a:lnTo>
                <a:lnTo>
                  <a:pt x="23078" y="4907"/>
                </a:lnTo>
                <a:lnTo>
                  <a:pt x="23087" y="4898"/>
                </a:lnTo>
                <a:lnTo>
                  <a:pt x="23096" y="4889"/>
                </a:lnTo>
                <a:lnTo>
                  <a:pt x="23105" y="4881"/>
                </a:lnTo>
                <a:lnTo>
                  <a:pt x="23114" y="4881"/>
                </a:lnTo>
                <a:lnTo>
                  <a:pt x="23122" y="4872"/>
                </a:lnTo>
                <a:lnTo>
                  <a:pt x="23131" y="4872"/>
                </a:lnTo>
                <a:lnTo>
                  <a:pt x="23114" y="4872"/>
                </a:lnTo>
                <a:close/>
                <a:moveTo>
                  <a:pt x="23449" y="9063"/>
                </a:moveTo>
                <a:lnTo>
                  <a:pt x="23449" y="9054"/>
                </a:lnTo>
                <a:lnTo>
                  <a:pt x="23449" y="9045"/>
                </a:lnTo>
                <a:lnTo>
                  <a:pt x="23440" y="9045"/>
                </a:lnTo>
                <a:lnTo>
                  <a:pt x="23440" y="9036"/>
                </a:lnTo>
                <a:lnTo>
                  <a:pt x="23431" y="9045"/>
                </a:lnTo>
                <a:lnTo>
                  <a:pt x="23422" y="9036"/>
                </a:lnTo>
                <a:lnTo>
                  <a:pt x="23414" y="9036"/>
                </a:lnTo>
                <a:lnTo>
                  <a:pt x="23414" y="9045"/>
                </a:lnTo>
                <a:lnTo>
                  <a:pt x="23422" y="9054"/>
                </a:lnTo>
                <a:lnTo>
                  <a:pt x="23414" y="9054"/>
                </a:lnTo>
                <a:lnTo>
                  <a:pt x="23422" y="9054"/>
                </a:lnTo>
                <a:lnTo>
                  <a:pt x="23431" y="9063"/>
                </a:lnTo>
                <a:lnTo>
                  <a:pt x="23440" y="9063"/>
                </a:lnTo>
                <a:close/>
                <a:moveTo>
                  <a:pt x="23149" y="4925"/>
                </a:moveTo>
                <a:lnTo>
                  <a:pt x="23131" y="4925"/>
                </a:lnTo>
                <a:lnTo>
                  <a:pt x="23131" y="4934"/>
                </a:lnTo>
                <a:lnTo>
                  <a:pt x="23140" y="4934"/>
                </a:lnTo>
                <a:lnTo>
                  <a:pt x="23158" y="4925"/>
                </a:lnTo>
                <a:close/>
                <a:moveTo>
                  <a:pt x="23467" y="8966"/>
                </a:moveTo>
                <a:lnTo>
                  <a:pt x="23458" y="8966"/>
                </a:lnTo>
                <a:lnTo>
                  <a:pt x="23458" y="8975"/>
                </a:lnTo>
                <a:lnTo>
                  <a:pt x="23467" y="8975"/>
                </a:lnTo>
                <a:lnTo>
                  <a:pt x="23467" y="8984"/>
                </a:lnTo>
                <a:lnTo>
                  <a:pt x="23458" y="8992"/>
                </a:lnTo>
                <a:lnTo>
                  <a:pt x="23467" y="8992"/>
                </a:lnTo>
                <a:lnTo>
                  <a:pt x="23467" y="8975"/>
                </a:lnTo>
                <a:close/>
                <a:moveTo>
                  <a:pt x="23405" y="9045"/>
                </a:moveTo>
                <a:lnTo>
                  <a:pt x="23414" y="9036"/>
                </a:lnTo>
                <a:lnTo>
                  <a:pt x="23405" y="9028"/>
                </a:lnTo>
                <a:lnTo>
                  <a:pt x="23396" y="9028"/>
                </a:lnTo>
                <a:lnTo>
                  <a:pt x="23387" y="9036"/>
                </a:lnTo>
                <a:close/>
                <a:moveTo>
                  <a:pt x="23219" y="8516"/>
                </a:moveTo>
                <a:lnTo>
                  <a:pt x="23219" y="8525"/>
                </a:lnTo>
                <a:lnTo>
                  <a:pt x="23228" y="8525"/>
                </a:lnTo>
                <a:lnTo>
                  <a:pt x="23228" y="8516"/>
                </a:lnTo>
                <a:close/>
                <a:moveTo>
                  <a:pt x="23219" y="8754"/>
                </a:moveTo>
                <a:lnTo>
                  <a:pt x="23219" y="8763"/>
                </a:lnTo>
                <a:lnTo>
                  <a:pt x="23228" y="8772"/>
                </a:lnTo>
                <a:lnTo>
                  <a:pt x="23237" y="8772"/>
                </a:lnTo>
                <a:lnTo>
                  <a:pt x="23237" y="8781"/>
                </a:lnTo>
                <a:lnTo>
                  <a:pt x="23237" y="8772"/>
                </a:lnTo>
                <a:lnTo>
                  <a:pt x="23246" y="8763"/>
                </a:lnTo>
                <a:lnTo>
                  <a:pt x="23237" y="8763"/>
                </a:lnTo>
                <a:lnTo>
                  <a:pt x="23228" y="8754"/>
                </a:lnTo>
                <a:close/>
                <a:moveTo>
                  <a:pt x="21940" y="5896"/>
                </a:moveTo>
                <a:lnTo>
                  <a:pt x="21949" y="5887"/>
                </a:lnTo>
                <a:lnTo>
                  <a:pt x="21940" y="5887"/>
                </a:lnTo>
                <a:lnTo>
                  <a:pt x="21931" y="5896"/>
                </a:lnTo>
                <a:close/>
                <a:moveTo>
                  <a:pt x="21826" y="5869"/>
                </a:moveTo>
                <a:lnTo>
                  <a:pt x="21817" y="5869"/>
                </a:lnTo>
                <a:lnTo>
                  <a:pt x="21817" y="5878"/>
                </a:lnTo>
                <a:lnTo>
                  <a:pt x="21826" y="5887"/>
                </a:lnTo>
                <a:lnTo>
                  <a:pt x="21826" y="5878"/>
                </a:lnTo>
                <a:lnTo>
                  <a:pt x="21834" y="5878"/>
                </a:lnTo>
                <a:close/>
                <a:moveTo>
                  <a:pt x="21817" y="5684"/>
                </a:moveTo>
                <a:lnTo>
                  <a:pt x="21808" y="5693"/>
                </a:lnTo>
                <a:lnTo>
                  <a:pt x="21799" y="5693"/>
                </a:lnTo>
                <a:lnTo>
                  <a:pt x="21808" y="5701"/>
                </a:lnTo>
                <a:lnTo>
                  <a:pt x="21817" y="5710"/>
                </a:lnTo>
                <a:lnTo>
                  <a:pt x="21817" y="5701"/>
                </a:lnTo>
                <a:close/>
                <a:moveTo>
                  <a:pt x="21790" y="8172"/>
                </a:moveTo>
                <a:lnTo>
                  <a:pt x="21781" y="8180"/>
                </a:lnTo>
                <a:lnTo>
                  <a:pt x="21781" y="8198"/>
                </a:lnTo>
                <a:lnTo>
                  <a:pt x="21790" y="8207"/>
                </a:lnTo>
                <a:lnTo>
                  <a:pt x="21799" y="8198"/>
                </a:lnTo>
                <a:lnTo>
                  <a:pt x="21808" y="8198"/>
                </a:lnTo>
                <a:lnTo>
                  <a:pt x="21808" y="8189"/>
                </a:lnTo>
                <a:lnTo>
                  <a:pt x="21817" y="8172"/>
                </a:lnTo>
                <a:lnTo>
                  <a:pt x="21808" y="8163"/>
                </a:lnTo>
                <a:lnTo>
                  <a:pt x="21799" y="8163"/>
                </a:lnTo>
                <a:close/>
                <a:moveTo>
                  <a:pt x="21720" y="8304"/>
                </a:moveTo>
                <a:lnTo>
                  <a:pt x="21728" y="8304"/>
                </a:lnTo>
                <a:lnTo>
                  <a:pt x="21728" y="8295"/>
                </a:lnTo>
                <a:lnTo>
                  <a:pt x="21720" y="8295"/>
                </a:lnTo>
                <a:close/>
                <a:moveTo>
                  <a:pt x="21852" y="5843"/>
                </a:moveTo>
                <a:lnTo>
                  <a:pt x="21843" y="5843"/>
                </a:lnTo>
                <a:lnTo>
                  <a:pt x="21843" y="5851"/>
                </a:lnTo>
                <a:lnTo>
                  <a:pt x="21843" y="5860"/>
                </a:lnTo>
                <a:lnTo>
                  <a:pt x="21852" y="5851"/>
                </a:lnTo>
                <a:close/>
                <a:moveTo>
                  <a:pt x="21720" y="8286"/>
                </a:moveTo>
                <a:lnTo>
                  <a:pt x="21711" y="8286"/>
                </a:lnTo>
                <a:lnTo>
                  <a:pt x="21711" y="8295"/>
                </a:lnTo>
                <a:lnTo>
                  <a:pt x="21720" y="8295"/>
                </a:lnTo>
                <a:close/>
                <a:moveTo>
                  <a:pt x="21834" y="6257"/>
                </a:moveTo>
                <a:lnTo>
                  <a:pt x="21834" y="6266"/>
                </a:lnTo>
                <a:lnTo>
                  <a:pt x="21834" y="6275"/>
                </a:lnTo>
                <a:lnTo>
                  <a:pt x="21843" y="6275"/>
                </a:lnTo>
                <a:lnTo>
                  <a:pt x="21843" y="6266"/>
                </a:lnTo>
                <a:lnTo>
                  <a:pt x="21834" y="6266"/>
                </a:lnTo>
                <a:close/>
                <a:moveTo>
                  <a:pt x="21976" y="5472"/>
                </a:moveTo>
                <a:lnTo>
                  <a:pt x="21976" y="5481"/>
                </a:lnTo>
                <a:lnTo>
                  <a:pt x="21984" y="5481"/>
                </a:lnTo>
                <a:lnTo>
                  <a:pt x="21984" y="5472"/>
                </a:lnTo>
                <a:close/>
                <a:moveTo>
                  <a:pt x="21526" y="7677"/>
                </a:moveTo>
                <a:lnTo>
                  <a:pt x="21517" y="7677"/>
                </a:lnTo>
                <a:lnTo>
                  <a:pt x="21517" y="7686"/>
                </a:lnTo>
                <a:lnTo>
                  <a:pt x="21526" y="7686"/>
                </a:lnTo>
                <a:lnTo>
                  <a:pt x="21534" y="7677"/>
                </a:lnTo>
                <a:close/>
                <a:moveTo>
                  <a:pt x="21199" y="7466"/>
                </a:moveTo>
                <a:lnTo>
                  <a:pt x="21199" y="7457"/>
                </a:lnTo>
                <a:lnTo>
                  <a:pt x="21190" y="7457"/>
                </a:lnTo>
                <a:lnTo>
                  <a:pt x="21182" y="7457"/>
                </a:lnTo>
                <a:lnTo>
                  <a:pt x="21173" y="7448"/>
                </a:lnTo>
                <a:lnTo>
                  <a:pt x="21173" y="7457"/>
                </a:lnTo>
                <a:lnTo>
                  <a:pt x="21164" y="7457"/>
                </a:lnTo>
                <a:lnTo>
                  <a:pt x="21173" y="7457"/>
                </a:lnTo>
                <a:lnTo>
                  <a:pt x="21173" y="7466"/>
                </a:lnTo>
                <a:lnTo>
                  <a:pt x="21182" y="7466"/>
                </a:lnTo>
                <a:lnTo>
                  <a:pt x="21182" y="7474"/>
                </a:lnTo>
                <a:lnTo>
                  <a:pt x="21190" y="7466"/>
                </a:lnTo>
                <a:lnTo>
                  <a:pt x="21199" y="7474"/>
                </a:lnTo>
                <a:close/>
                <a:moveTo>
                  <a:pt x="21164" y="6443"/>
                </a:moveTo>
                <a:lnTo>
                  <a:pt x="21164" y="6434"/>
                </a:lnTo>
                <a:lnTo>
                  <a:pt x="21155" y="6434"/>
                </a:lnTo>
                <a:lnTo>
                  <a:pt x="21155" y="6443"/>
                </a:lnTo>
                <a:lnTo>
                  <a:pt x="21155" y="6452"/>
                </a:lnTo>
                <a:lnTo>
                  <a:pt x="21164" y="6452"/>
                </a:lnTo>
                <a:close/>
                <a:moveTo>
                  <a:pt x="21199" y="7342"/>
                </a:moveTo>
                <a:lnTo>
                  <a:pt x="21190" y="7333"/>
                </a:lnTo>
                <a:lnTo>
                  <a:pt x="21182" y="7333"/>
                </a:lnTo>
                <a:lnTo>
                  <a:pt x="21182" y="7342"/>
                </a:lnTo>
                <a:close/>
                <a:moveTo>
                  <a:pt x="21508" y="7510"/>
                </a:moveTo>
                <a:lnTo>
                  <a:pt x="21517" y="7510"/>
                </a:lnTo>
                <a:lnTo>
                  <a:pt x="21517" y="7501"/>
                </a:lnTo>
                <a:lnTo>
                  <a:pt x="21508" y="7492"/>
                </a:lnTo>
                <a:lnTo>
                  <a:pt x="21499" y="7492"/>
                </a:lnTo>
                <a:lnTo>
                  <a:pt x="21499" y="7501"/>
                </a:lnTo>
                <a:close/>
                <a:moveTo>
                  <a:pt x="21164" y="7510"/>
                </a:moveTo>
                <a:lnTo>
                  <a:pt x="21155" y="7510"/>
                </a:lnTo>
                <a:lnTo>
                  <a:pt x="21164" y="7518"/>
                </a:lnTo>
                <a:lnTo>
                  <a:pt x="21173" y="7510"/>
                </a:lnTo>
                <a:close/>
                <a:moveTo>
                  <a:pt x="21305" y="8383"/>
                </a:moveTo>
                <a:lnTo>
                  <a:pt x="21296" y="8392"/>
                </a:lnTo>
                <a:lnTo>
                  <a:pt x="21305" y="8392"/>
                </a:lnTo>
                <a:lnTo>
                  <a:pt x="21305" y="8383"/>
                </a:lnTo>
                <a:lnTo>
                  <a:pt x="21314" y="8383"/>
                </a:lnTo>
                <a:lnTo>
                  <a:pt x="21314" y="8392"/>
                </a:lnTo>
                <a:lnTo>
                  <a:pt x="21314" y="8383"/>
                </a:lnTo>
                <a:close/>
                <a:moveTo>
                  <a:pt x="21173" y="7977"/>
                </a:moveTo>
                <a:lnTo>
                  <a:pt x="21182" y="7977"/>
                </a:lnTo>
                <a:lnTo>
                  <a:pt x="21190" y="7969"/>
                </a:lnTo>
                <a:lnTo>
                  <a:pt x="21190" y="7977"/>
                </a:lnTo>
                <a:lnTo>
                  <a:pt x="21190" y="7969"/>
                </a:lnTo>
                <a:lnTo>
                  <a:pt x="21199" y="7969"/>
                </a:lnTo>
                <a:lnTo>
                  <a:pt x="21190" y="7960"/>
                </a:lnTo>
                <a:lnTo>
                  <a:pt x="21182" y="7969"/>
                </a:lnTo>
                <a:lnTo>
                  <a:pt x="21173" y="7969"/>
                </a:lnTo>
                <a:lnTo>
                  <a:pt x="21164" y="7977"/>
                </a:lnTo>
                <a:close/>
                <a:moveTo>
                  <a:pt x="21173" y="7580"/>
                </a:moveTo>
                <a:lnTo>
                  <a:pt x="21182" y="7580"/>
                </a:lnTo>
                <a:lnTo>
                  <a:pt x="21173" y="7571"/>
                </a:lnTo>
                <a:lnTo>
                  <a:pt x="21164" y="7571"/>
                </a:lnTo>
                <a:lnTo>
                  <a:pt x="21164" y="7580"/>
                </a:lnTo>
                <a:lnTo>
                  <a:pt x="21164" y="7589"/>
                </a:lnTo>
                <a:close/>
                <a:moveTo>
                  <a:pt x="21182" y="7474"/>
                </a:moveTo>
                <a:lnTo>
                  <a:pt x="21173" y="7474"/>
                </a:lnTo>
                <a:lnTo>
                  <a:pt x="21164" y="7474"/>
                </a:lnTo>
                <a:lnTo>
                  <a:pt x="21173" y="7483"/>
                </a:lnTo>
                <a:lnTo>
                  <a:pt x="21173" y="7492"/>
                </a:lnTo>
                <a:lnTo>
                  <a:pt x="21182" y="7492"/>
                </a:lnTo>
                <a:lnTo>
                  <a:pt x="21182" y="7483"/>
                </a:lnTo>
                <a:close/>
                <a:moveTo>
                  <a:pt x="20979" y="7739"/>
                </a:moveTo>
                <a:lnTo>
                  <a:pt x="20979" y="7748"/>
                </a:lnTo>
                <a:lnTo>
                  <a:pt x="20987" y="7748"/>
                </a:lnTo>
                <a:close/>
                <a:moveTo>
                  <a:pt x="20899" y="8586"/>
                </a:moveTo>
                <a:lnTo>
                  <a:pt x="20890" y="8595"/>
                </a:lnTo>
                <a:lnTo>
                  <a:pt x="20890" y="8604"/>
                </a:lnTo>
                <a:lnTo>
                  <a:pt x="20882" y="8613"/>
                </a:lnTo>
                <a:lnTo>
                  <a:pt x="20882" y="8622"/>
                </a:lnTo>
                <a:lnTo>
                  <a:pt x="20890" y="8630"/>
                </a:lnTo>
                <a:lnTo>
                  <a:pt x="20890" y="8648"/>
                </a:lnTo>
                <a:lnTo>
                  <a:pt x="20908" y="8630"/>
                </a:lnTo>
                <a:lnTo>
                  <a:pt x="20908" y="8622"/>
                </a:lnTo>
                <a:lnTo>
                  <a:pt x="20908" y="8613"/>
                </a:lnTo>
                <a:lnTo>
                  <a:pt x="20908" y="8604"/>
                </a:lnTo>
                <a:lnTo>
                  <a:pt x="20899" y="8595"/>
                </a:lnTo>
                <a:lnTo>
                  <a:pt x="20908" y="8586"/>
                </a:lnTo>
                <a:close/>
                <a:moveTo>
                  <a:pt x="20996" y="8101"/>
                </a:moveTo>
                <a:lnTo>
                  <a:pt x="20996" y="8110"/>
                </a:lnTo>
                <a:lnTo>
                  <a:pt x="21005" y="8110"/>
                </a:lnTo>
                <a:lnTo>
                  <a:pt x="21005" y="8101"/>
                </a:lnTo>
                <a:close/>
                <a:moveTo>
                  <a:pt x="20917" y="8604"/>
                </a:moveTo>
                <a:lnTo>
                  <a:pt x="20908" y="8613"/>
                </a:lnTo>
                <a:close/>
                <a:moveTo>
                  <a:pt x="20934" y="8966"/>
                </a:moveTo>
                <a:lnTo>
                  <a:pt x="20934" y="8957"/>
                </a:lnTo>
                <a:lnTo>
                  <a:pt x="20917" y="8948"/>
                </a:lnTo>
                <a:lnTo>
                  <a:pt x="20908" y="8957"/>
                </a:lnTo>
                <a:lnTo>
                  <a:pt x="20899" y="8957"/>
                </a:lnTo>
                <a:lnTo>
                  <a:pt x="20890" y="8966"/>
                </a:lnTo>
                <a:lnTo>
                  <a:pt x="20890" y="8984"/>
                </a:lnTo>
                <a:lnTo>
                  <a:pt x="20890" y="8992"/>
                </a:lnTo>
                <a:lnTo>
                  <a:pt x="20882" y="8992"/>
                </a:lnTo>
                <a:lnTo>
                  <a:pt x="20873" y="8992"/>
                </a:lnTo>
                <a:lnTo>
                  <a:pt x="20873" y="9001"/>
                </a:lnTo>
                <a:lnTo>
                  <a:pt x="20882" y="9001"/>
                </a:lnTo>
                <a:lnTo>
                  <a:pt x="20899" y="9001"/>
                </a:lnTo>
                <a:lnTo>
                  <a:pt x="20908" y="9001"/>
                </a:lnTo>
                <a:lnTo>
                  <a:pt x="20926" y="9001"/>
                </a:lnTo>
                <a:lnTo>
                  <a:pt x="20934" y="8984"/>
                </a:lnTo>
                <a:close/>
                <a:moveTo>
                  <a:pt x="20961" y="7819"/>
                </a:moveTo>
                <a:lnTo>
                  <a:pt x="20961" y="7827"/>
                </a:lnTo>
                <a:lnTo>
                  <a:pt x="20970" y="7827"/>
                </a:lnTo>
                <a:lnTo>
                  <a:pt x="20979" y="7827"/>
                </a:lnTo>
                <a:lnTo>
                  <a:pt x="20979" y="7819"/>
                </a:lnTo>
                <a:lnTo>
                  <a:pt x="20979" y="7810"/>
                </a:lnTo>
                <a:lnTo>
                  <a:pt x="20970" y="7819"/>
                </a:lnTo>
                <a:close/>
                <a:moveTo>
                  <a:pt x="20961" y="7766"/>
                </a:moveTo>
                <a:lnTo>
                  <a:pt x="20952" y="7766"/>
                </a:lnTo>
                <a:lnTo>
                  <a:pt x="20952" y="7774"/>
                </a:lnTo>
                <a:lnTo>
                  <a:pt x="20961" y="7783"/>
                </a:lnTo>
                <a:lnTo>
                  <a:pt x="20961" y="7774"/>
                </a:lnTo>
                <a:lnTo>
                  <a:pt x="20961" y="7757"/>
                </a:lnTo>
                <a:close/>
                <a:moveTo>
                  <a:pt x="21014" y="8057"/>
                </a:moveTo>
                <a:lnTo>
                  <a:pt x="21023" y="8057"/>
                </a:lnTo>
                <a:lnTo>
                  <a:pt x="21023" y="8048"/>
                </a:lnTo>
                <a:lnTo>
                  <a:pt x="21014" y="8039"/>
                </a:lnTo>
                <a:lnTo>
                  <a:pt x="21005" y="8039"/>
                </a:lnTo>
                <a:lnTo>
                  <a:pt x="21005" y="8048"/>
                </a:lnTo>
                <a:close/>
                <a:moveTo>
                  <a:pt x="21137" y="8419"/>
                </a:moveTo>
                <a:lnTo>
                  <a:pt x="21129" y="8445"/>
                </a:lnTo>
                <a:lnTo>
                  <a:pt x="21129" y="8454"/>
                </a:lnTo>
                <a:lnTo>
                  <a:pt x="21129" y="8463"/>
                </a:lnTo>
                <a:lnTo>
                  <a:pt x="21129" y="8472"/>
                </a:lnTo>
                <a:lnTo>
                  <a:pt x="21129" y="8480"/>
                </a:lnTo>
                <a:lnTo>
                  <a:pt x="21129" y="8489"/>
                </a:lnTo>
                <a:lnTo>
                  <a:pt x="21120" y="8498"/>
                </a:lnTo>
                <a:lnTo>
                  <a:pt x="21120" y="8507"/>
                </a:lnTo>
                <a:lnTo>
                  <a:pt x="21111" y="8516"/>
                </a:lnTo>
                <a:lnTo>
                  <a:pt x="21111" y="8525"/>
                </a:lnTo>
                <a:lnTo>
                  <a:pt x="21111" y="8533"/>
                </a:lnTo>
                <a:lnTo>
                  <a:pt x="21102" y="8542"/>
                </a:lnTo>
                <a:lnTo>
                  <a:pt x="21093" y="8542"/>
                </a:lnTo>
                <a:lnTo>
                  <a:pt x="21093" y="8551"/>
                </a:lnTo>
                <a:lnTo>
                  <a:pt x="21084" y="8551"/>
                </a:lnTo>
                <a:lnTo>
                  <a:pt x="21093" y="8560"/>
                </a:lnTo>
                <a:lnTo>
                  <a:pt x="21093" y="8569"/>
                </a:lnTo>
                <a:lnTo>
                  <a:pt x="21093" y="8578"/>
                </a:lnTo>
                <a:lnTo>
                  <a:pt x="21093" y="8595"/>
                </a:lnTo>
                <a:lnTo>
                  <a:pt x="21102" y="8604"/>
                </a:lnTo>
                <a:lnTo>
                  <a:pt x="21102" y="8613"/>
                </a:lnTo>
                <a:lnTo>
                  <a:pt x="21120" y="8604"/>
                </a:lnTo>
                <a:lnTo>
                  <a:pt x="21129" y="8604"/>
                </a:lnTo>
                <a:lnTo>
                  <a:pt x="21137" y="8604"/>
                </a:lnTo>
                <a:lnTo>
                  <a:pt x="21137" y="8613"/>
                </a:lnTo>
                <a:lnTo>
                  <a:pt x="21137" y="8622"/>
                </a:lnTo>
                <a:lnTo>
                  <a:pt x="21137" y="8630"/>
                </a:lnTo>
                <a:lnTo>
                  <a:pt x="21146" y="8639"/>
                </a:lnTo>
                <a:lnTo>
                  <a:pt x="21146" y="8648"/>
                </a:lnTo>
                <a:lnTo>
                  <a:pt x="21146" y="8675"/>
                </a:lnTo>
                <a:lnTo>
                  <a:pt x="21146" y="8683"/>
                </a:lnTo>
                <a:lnTo>
                  <a:pt x="21146" y="8692"/>
                </a:lnTo>
                <a:lnTo>
                  <a:pt x="21146" y="8701"/>
                </a:lnTo>
                <a:lnTo>
                  <a:pt x="21146" y="8710"/>
                </a:lnTo>
                <a:lnTo>
                  <a:pt x="21137" y="8719"/>
                </a:lnTo>
                <a:lnTo>
                  <a:pt x="21137" y="8728"/>
                </a:lnTo>
                <a:lnTo>
                  <a:pt x="21129" y="8736"/>
                </a:lnTo>
                <a:lnTo>
                  <a:pt x="21129" y="8745"/>
                </a:lnTo>
                <a:lnTo>
                  <a:pt x="21137" y="8754"/>
                </a:lnTo>
                <a:lnTo>
                  <a:pt x="21146" y="8763"/>
                </a:lnTo>
                <a:lnTo>
                  <a:pt x="21155" y="8772"/>
                </a:lnTo>
                <a:lnTo>
                  <a:pt x="21164" y="8763"/>
                </a:lnTo>
                <a:lnTo>
                  <a:pt x="21173" y="8763"/>
                </a:lnTo>
                <a:lnTo>
                  <a:pt x="21182" y="8763"/>
                </a:lnTo>
                <a:lnTo>
                  <a:pt x="21190" y="8754"/>
                </a:lnTo>
                <a:lnTo>
                  <a:pt x="21199" y="8754"/>
                </a:lnTo>
                <a:lnTo>
                  <a:pt x="21208" y="8763"/>
                </a:lnTo>
                <a:lnTo>
                  <a:pt x="21208" y="8754"/>
                </a:lnTo>
                <a:lnTo>
                  <a:pt x="21208" y="8745"/>
                </a:lnTo>
                <a:lnTo>
                  <a:pt x="21199" y="8728"/>
                </a:lnTo>
                <a:lnTo>
                  <a:pt x="21199" y="8710"/>
                </a:lnTo>
                <a:lnTo>
                  <a:pt x="21208" y="8701"/>
                </a:lnTo>
                <a:lnTo>
                  <a:pt x="21208" y="8692"/>
                </a:lnTo>
                <a:lnTo>
                  <a:pt x="21208" y="8675"/>
                </a:lnTo>
                <a:lnTo>
                  <a:pt x="21208" y="8648"/>
                </a:lnTo>
                <a:lnTo>
                  <a:pt x="21208" y="8630"/>
                </a:lnTo>
                <a:lnTo>
                  <a:pt x="21208" y="8622"/>
                </a:lnTo>
                <a:lnTo>
                  <a:pt x="21208" y="8595"/>
                </a:lnTo>
                <a:lnTo>
                  <a:pt x="21208" y="8586"/>
                </a:lnTo>
                <a:lnTo>
                  <a:pt x="21199" y="8578"/>
                </a:lnTo>
                <a:lnTo>
                  <a:pt x="21199" y="8569"/>
                </a:lnTo>
                <a:lnTo>
                  <a:pt x="21199" y="8560"/>
                </a:lnTo>
                <a:lnTo>
                  <a:pt x="21217" y="8551"/>
                </a:lnTo>
                <a:lnTo>
                  <a:pt x="21226" y="8542"/>
                </a:lnTo>
                <a:lnTo>
                  <a:pt x="21234" y="8542"/>
                </a:lnTo>
                <a:lnTo>
                  <a:pt x="21243" y="8542"/>
                </a:lnTo>
                <a:lnTo>
                  <a:pt x="21252" y="8542"/>
                </a:lnTo>
                <a:lnTo>
                  <a:pt x="21252" y="8551"/>
                </a:lnTo>
                <a:lnTo>
                  <a:pt x="21252" y="8560"/>
                </a:lnTo>
                <a:lnTo>
                  <a:pt x="21261" y="8569"/>
                </a:lnTo>
                <a:lnTo>
                  <a:pt x="21252" y="8586"/>
                </a:lnTo>
                <a:lnTo>
                  <a:pt x="21243" y="8604"/>
                </a:lnTo>
                <a:lnTo>
                  <a:pt x="21243" y="8613"/>
                </a:lnTo>
                <a:lnTo>
                  <a:pt x="21279" y="8639"/>
                </a:lnTo>
                <a:lnTo>
                  <a:pt x="21287" y="8648"/>
                </a:lnTo>
                <a:lnTo>
                  <a:pt x="21296" y="8648"/>
                </a:lnTo>
                <a:lnTo>
                  <a:pt x="21296" y="8657"/>
                </a:lnTo>
                <a:lnTo>
                  <a:pt x="21296" y="8666"/>
                </a:lnTo>
                <a:lnTo>
                  <a:pt x="21287" y="8666"/>
                </a:lnTo>
                <a:lnTo>
                  <a:pt x="21287" y="8683"/>
                </a:lnTo>
                <a:lnTo>
                  <a:pt x="21287" y="8692"/>
                </a:lnTo>
                <a:lnTo>
                  <a:pt x="21296" y="8701"/>
                </a:lnTo>
                <a:lnTo>
                  <a:pt x="21305" y="8701"/>
                </a:lnTo>
                <a:lnTo>
                  <a:pt x="21323" y="8710"/>
                </a:lnTo>
                <a:lnTo>
                  <a:pt x="21331" y="8701"/>
                </a:lnTo>
                <a:lnTo>
                  <a:pt x="21331" y="8692"/>
                </a:lnTo>
                <a:lnTo>
                  <a:pt x="21331" y="8683"/>
                </a:lnTo>
                <a:lnTo>
                  <a:pt x="21340" y="8683"/>
                </a:lnTo>
                <a:lnTo>
                  <a:pt x="21358" y="8675"/>
                </a:lnTo>
                <a:lnTo>
                  <a:pt x="21367" y="8675"/>
                </a:lnTo>
                <a:lnTo>
                  <a:pt x="21376" y="8675"/>
                </a:lnTo>
                <a:lnTo>
                  <a:pt x="21376" y="8666"/>
                </a:lnTo>
                <a:lnTo>
                  <a:pt x="21384" y="8675"/>
                </a:lnTo>
                <a:lnTo>
                  <a:pt x="21393" y="8675"/>
                </a:lnTo>
                <a:lnTo>
                  <a:pt x="21393" y="8666"/>
                </a:lnTo>
                <a:lnTo>
                  <a:pt x="21393" y="8657"/>
                </a:lnTo>
                <a:lnTo>
                  <a:pt x="21393" y="8648"/>
                </a:lnTo>
                <a:lnTo>
                  <a:pt x="21384" y="8648"/>
                </a:lnTo>
                <a:lnTo>
                  <a:pt x="21376" y="8648"/>
                </a:lnTo>
                <a:lnTo>
                  <a:pt x="21367" y="8639"/>
                </a:lnTo>
                <a:lnTo>
                  <a:pt x="21367" y="8630"/>
                </a:lnTo>
                <a:lnTo>
                  <a:pt x="21358" y="8622"/>
                </a:lnTo>
                <a:lnTo>
                  <a:pt x="21349" y="8622"/>
                </a:lnTo>
                <a:lnTo>
                  <a:pt x="21340" y="8613"/>
                </a:lnTo>
                <a:lnTo>
                  <a:pt x="21349" y="8595"/>
                </a:lnTo>
                <a:lnTo>
                  <a:pt x="21349" y="8586"/>
                </a:lnTo>
                <a:lnTo>
                  <a:pt x="21358" y="8586"/>
                </a:lnTo>
                <a:lnTo>
                  <a:pt x="21349" y="8578"/>
                </a:lnTo>
                <a:lnTo>
                  <a:pt x="21349" y="8569"/>
                </a:lnTo>
                <a:lnTo>
                  <a:pt x="21349" y="8560"/>
                </a:lnTo>
                <a:lnTo>
                  <a:pt x="21331" y="8551"/>
                </a:lnTo>
                <a:lnTo>
                  <a:pt x="21323" y="8542"/>
                </a:lnTo>
                <a:lnTo>
                  <a:pt x="21323" y="8533"/>
                </a:lnTo>
                <a:lnTo>
                  <a:pt x="21314" y="8525"/>
                </a:lnTo>
                <a:lnTo>
                  <a:pt x="21305" y="8516"/>
                </a:lnTo>
                <a:lnTo>
                  <a:pt x="21296" y="8507"/>
                </a:lnTo>
                <a:lnTo>
                  <a:pt x="21287" y="8498"/>
                </a:lnTo>
                <a:lnTo>
                  <a:pt x="21279" y="8498"/>
                </a:lnTo>
                <a:lnTo>
                  <a:pt x="21279" y="8489"/>
                </a:lnTo>
                <a:lnTo>
                  <a:pt x="21287" y="8489"/>
                </a:lnTo>
                <a:lnTo>
                  <a:pt x="21296" y="8489"/>
                </a:lnTo>
                <a:lnTo>
                  <a:pt x="21305" y="8489"/>
                </a:lnTo>
                <a:lnTo>
                  <a:pt x="21305" y="8480"/>
                </a:lnTo>
                <a:lnTo>
                  <a:pt x="21314" y="8472"/>
                </a:lnTo>
                <a:lnTo>
                  <a:pt x="21340" y="8472"/>
                </a:lnTo>
                <a:lnTo>
                  <a:pt x="21340" y="8463"/>
                </a:lnTo>
                <a:lnTo>
                  <a:pt x="21349" y="8463"/>
                </a:lnTo>
                <a:lnTo>
                  <a:pt x="21358" y="8454"/>
                </a:lnTo>
                <a:lnTo>
                  <a:pt x="21376" y="8436"/>
                </a:lnTo>
                <a:lnTo>
                  <a:pt x="21376" y="8427"/>
                </a:lnTo>
                <a:lnTo>
                  <a:pt x="21384" y="8419"/>
                </a:lnTo>
                <a:lnTo>
                  <a:pt x="21393" y="8419"/>
                </a:lnTo>
                <a:lnTo>
                  <a:pt x="21402" y="8419"/>
                </a:lnTo>
                <a:lnTo>
                  <a:pt x="21411" y="8419"/>
                </a:lnTo>
                <a:lnTo>
                  <a:pt x="21411" y="8427"/>
                </a:lnTo>
                <a:lnTo>
                  <a:pt x="21420" y="8427"/>
                </a:lnTo>
                <a:lnTo>
                  <a:pt x="21429" y="8427"/>
                </a:lnTo>
                <a:lnTo>
                  <a:pt x="21429" y="8419"/>
                </a:lnTo>
                <a:lnTo>
                  <a:pt x="21429" y="8410"/>
                </a:lnTo>
                <a:lnTo>
                  <a:pt x="21429" y="8401"/>
                </a:lnTo>
                <a:lnTo>
                  <a:pt x="21420" y="8392"/>
                </a:lnTo>
                <a:lnTo>
                  <a:pt x="21411" y="8392"/>
                </a:lnTo>
                <a:lnTo>
                  <a:pt x="21402" y="8392"/>
                </a:lnTo>
                <a:lnTo>
                  <a:pt x="21393" y="8401"/>
                </a:lnTo>
                <a:lnTo>
                  <a:pt x="21384" y="8401"/>
                </a:lnTo>
                <a:lnTo>
                  <a:pt x="21393" y="8401"/>
                </a:lnTo>
                <a:lnTo>
                  <a:pt x="21393" y="8410"/>
                </a:lnTo>
                <a:lnTo>
                  <a:pt x="21376" y="8410"/>
                </a:lnTo>
                <a:lnTo>
                  <a:pt x="21367" y="8410"/>
                </a:lnTo>
                <a:lnTo>
                  <a:pt x="21349" y="8410"/>
                </a:lnTo>
                <a:lnTo>
                  <a:pt x="21340" y="8410"/>
                </a:lnTo>
                <a:lnTo>
                  <a:pt x="21331" y="8410"/>
                </a:lnTo>
                <a:lnTo>
                  <a:pt x="21331" y="8419"/>
                </a:lnTo>
                <a:lnTo>
                  <a:pt x="21323" y="8419"/>
                </a:lnTo>
                <a:lnTo>
                  <a:pt x="21314" y="8419"/>
                </a:lnTo>
                <a:lnTo>
                  <a:pt x="21305" y="8419"/>
                </a:lnTo>
                <a:lnTo>
                  <a:pt x="21296" y="8410"/>
                </a:lnTo>
                <a:lnTo>
                  <a:pt x="21287" y="8410"/>
                </a:lnTo>
                <a:lnTo>
                  <a:pt x="21287" y="8419"/>
                </a:lnTo>
                <a:lnTo>
                  <a:pt x="21270" y="8436"/>
                </a:lnTo>
                <a:lnTo>
                  <a:pt x="21261" y="8445"/>
                </a:lnTo>
                <a:lnTo>
                  <a:pt x="21252" y="8454"/>
                </a:lnTo>
                <a:lnTo>
                  <a:pt x="21243" y="8454"/>
                </a:lnTo>
                <a:lnTo>
                  <a:pt x="21234" y="8454"/>
                </a:lnTo>
                <a:lnTo>
                  <a:pt x="21226" y="8454"/>
                </a:lnTo>
                <a:lnTo>
                  <a:pt x="21226" y="8445"/>
                </a:lnTo>
                <a:lnTo>
                  <a:pt x="21217" y="8427"/>
                </a:lnTo>
                <a:lnTo>
                  <a:pt x="21208" y="8419"/>
                </a:lnTo>
                <a:lnTo>
                  <a:pt x="21199" y="8419"/>
                </a:lnTo>
                <a:lnTo>
                  <a:pt x="21182" y="8401"/>
                </a:lnTo>
                <a:lnTo>
                  <a:pt x="21182" y="8392"/>
                </a:lnTo>
                <a:lnTo>
                  <a:pt x="21182" y="8383"/>
                </a:lnTo>
                <a:lnTo>
                  <a:pt x="21182" y="8375"/>
                </a:lnTo>
                <a:lnTo>
                  <a:pt x="21182" y="8366"/>
                </a:lnTo>
                <a:lnTo>
                  <a:pt x="21182" y="8357"/>
                </a:lnTo>
                <a:lnTo>
                  <a:pt x="21182" y="8348"/>
                </a:lnTo>
                <a:lnTo>
                  <a:pt x="21190" y="8339"/>
                </a:lnTo>
                <a:lnTo>
                  <a:pt x="21190" y="8330"/>
                </a:lnTo>
                <a:lnTo>
                  <a:pt x="21199" y="8322"/>
                </a:lnTo>
                <a:lnTo>
                  <a:pt x="21208" y="8322"/>
                </a:lnTo>
                <a:lnTo>
                  <a:pt x="21208" y="8313"/>
                </a:lnTo>
                <a:lnTo>
                  <a:pt x="21217" y="8313"/>
                </a:lnTo>
                <a:lnTo>
                  <a:pt x="21226" y="8313"/>
                </a:lnTo>
                <a:lnTo>
                  <a:pt x="21243" y="8322"/>
                </a:lnTo>
                <a:lnTo>
                  <a:pt x="21252" y="8322"/>
                </a:lnTo>
                <a:lnTo>
                  <a:pt x="21279" y="8313"/>
                </a:lnTo>
                <a:lnTo>
                  <a:pt x="21287" y="8313"/>
                </a:lnTo>
                <a:lnTo>
                  <a:pt x="21296" y="8313"/>
                </a:lnTo>
                <a:lnTo>
                  <a:pt x="21305" y="8322"/>
                </a:lnTo>
                <a:lnTo>
                  <a:pt x="21314" y="8322"/>
                </a:lnTo>
                <a:lnTo>
                  <a:pt x="21331" y="8313"/>
                </a:lnTo>
                <a:lnTo>
                  <a:pt x="21349" y="8313"/>
                </a:lnTo>
                <a:lnTo>
                  <a:pt x="21393" y="8313"/>
                </a:lnTo>
                <a:lnTo>
                  <a:pt x="21402" y="8313"/>
                </a:lnTo>
                <a:lnTo>
                  <a:pt x="21411" y="8322"/>
                </a:lnTo>
                <a:lnTo>
                  <a:pt x="21420" y="8330"/>
                </a:lnTo>
                <a:lnTo>
                  <a:pt x="21437" y="8330"/>
                </a:lnTo>
                <a:lnTo>
                  <a:pt x="21446" y="8330"/>
                </a:lnTo>
                <a:lnTo>
                  <a:pt x="21455" y="8330"/>
                </a:lnTo>
                <a:lnTo>
                  <a:pt x="21481" y="8322"/>
                </a:lnTo>
                <a:lnTo>
                  <a:pt x="21490" y="8322"/>
                </a:lnTo>
                <a:lnTo>
                  <a:pt x="21499" y="8322"/>
                </a:lnTo>
                <a:lnTo>
                  <a:pt x="21499" y="8313"/>
                </a:lnTo>
                <a:lnTo>
                  <a:pt x="21508" y="8313"/>
                </a:lnTo>
                <a:lnTo>
                  <a:pt x="21517" y="8304"/>
                </a:lnTo>
                <a:lnTo>
                  <a:pt x="21517" y="8295"/>
                </a:lnTo>
                <a:lnTo>
                  <a:pt x="21526" y="8295"/>
                </a:lnTo>
                <a:lnTo>
                  <a:pt x="21534" y="8277"/>
                </a:lnTo>
                <a:lnTo>
                  <a:pt x="21543" y="8269"/>
                </a:lnTo>
                <a:lnTo>
                  <a:pt x="21552" y="8251"/>
                </a:lnTo>
                <a:lnTo>
                  <a:pt x="21561" y="8242"/>
                </a:lnTo>
                <a:lnTo>
                  <a:pt x="21561" y="8233"/>
                </a:lnTo>
                <a:lnTo>
                  <a:pt x="21552" y="8225"/>
                </a:lnTo>
                <a:lnTo>
                  <a:pt x="21543" y="8225"/>
                </a:lnTo>
                <a:lnTo>
                  <a:pt x="21543" y="8233"/>
                </a:lnTo>
                <a:lnTo>
                  <a:pt x="21534" y="8233"/>
                </a:lnTo>
                <a:lnTo>
                  <a:pt x="21526" y="8242"/>
                </a:lnTo>
                <a:lnTo>
                  <a:pt x="21517" y="8251"/>
                </a:lnTo>
                <a:lnTo>
                  <a:pt x="21517" y="8260"/>
                </a:lnTo>
                <a:lnTo>
                  <a:pt x="21508" y="8260"/>
                </a:lnTo>
                <a:lnTo>
                  <a:pt x="21499" y="8269"/>
                </a:lnTo>
                <a:lnTo>
                  <a:pt x="21490" y="8277"/>
                </a:lnTo>
                <a:lnTo>
                  <a:pt x="21464" y="8286"/>
                </a:lnTo>
                <a:lnTo>
                  <a:pt x="21420" y="8286"/>
                </a:lnTo>
                <a:lnTo>
                  <a:pt x="21402" y="8286"/>
                </a:lnTo>
                <a:lnTo>
                  <a:pt x="21393" y="8286"/>
                </a:lnTo>
                <a:lnTo>
                  <a:pt x="21384" y="8286"/>
                </a:lnTo>
                <a:lnTo>
                  <a:pt x="21376" y="8286"/>
                </a:lnTo>
                <a:lnTo>
                  <a:pt x="21367" y="8277"/>
                </a:lnTo>
                <a:lnTo>
                  <a:pt x="21358" y="8277"/>
                </a:lnTo>
                <a:lnTo>
                  <a:pt x="21331" y="8277"/>
                </a:lnTo>
                <a:lnTo>
                  <a:pt x="21314" y="8269"/>
                </a:lnTo>
                <a:lnTo>
                  <a:pt x="21296" y="8277"/>
                </a:lnTo>
                <a:lnTo>
                  <a:pt x="21296" y="8269"/>
                </a:lnTo>
                <a:lnTo>
                  <a:pt x="21287" y="8269"/>
                </a:lnTo>
                <a:lnTo>
                  <a:pt x="21287" y="8260"/>
                </a:lnTo>
                <a:lnTo>
                  <a:pt x="21279" y="8260"/>
                </a:lnTo>
                <a:lnTo>
                  <a:pt x="21270" y="8260"/>
                </a:lnTo>
                <a:lnTo>
                  <a:pt x="21261" y="8251"/>
                </a:lnTo>
                <a:lnTo>
                  <a:pt x="21252" y="8251"/>
                </a:lnTo>
                <a:lnTo>
                  <a:pt x="21243" y="8260"/>
                </a:lnTo>
                <a:lnTo>
                  <a:pt x="21234" y="8269"/>
                </a:lnTo>
                <a:lnTo>
                  <a:pt x="21234" y="8277"/>
                </a:lnTo>
                <a:lnTo>
                  <a:pt x="21226" y="8286"/>
                </a:lnTo>
                <a:lnTo>
                  <a:pt x="21217" y="8295"/>
                </a:lnTo>
                <a:lnTo>
                  <a:pt x="21208" y="8286"/>
                </a:lnTo>
                <a:lnTo>
                  <a:pt x="21199" y="8277"/>
                </a:lnTo>
                <a:lnTo>
                  <a:pt x="21199" y="8286"/>
                </a:lnTo>
                <a:lnTo>
                  <a:pt x="21190" y="8295"/>
                </a:lnTo>
                <a:lnTo>
                  <a:pt x="21182" y="8295"/>
                </a:lnTo>
                <a:lnTo>
                  <a:pt x="21182" y="8304"/>
                </a:lnTo>
                <a:lnTo>
                  <a:pt x="21182" y="8313"/>
                </a:lnTo>
                <a:lnTo>
                  <a:pt x="21173" y="8322"/>
                </a:lnTo>
                <a:lnTo>
                  <a:pt x="21164" y="8330"/>
                </a:lnTo>
                <a:lnTo>
                  <a:pt x="21164" y="8339"/>
                </a:lnTo>
                <a:lnTo>
                  <a:pt x="21164" y="8348"/>
                </a:lnTo>
                <a:lnTo>
                  <a:pt x="21164" y="8357"/>
                </a:lnTo>
                <a:lnTo>
                  <a:pt x="21155" y="8357"/>
                </a:lnTo>
                <a:lnTo>
                  <a:pt x="21164" y="8383"/>
                </a:lnTo>
                <a:lnTo>
                  <a:pt x="21164" y="8401"/>
                </a:lnTo>
                <a:lnTo>
                  <a:pt x="21164" y="8410"/>
                </a:lnTo>
                <a:lnTo>
                  <a:pt x="21155" y="8401"/>
                </a:lnTo>
                <a:close/>
                <a:moveTo>
                  <a:pt x="21358" y="7624"/>
                </a:moveTo>
                <a:lnTo>
                  <a:pt x="21358" y="7633"/>
                </a:lnTo>
                <a:lnTo>
                  <a:pt x="21358" y="7642"/>
                </a:lnTo>
                <a:lnTo>
                  <a:pt x="21367" y="7660"/>
                </a:lnTo>
                <a:lnTo>
                  <a:pt x="21376" y="7660"/>
                </a:lnTo>
                <a:lnTo>
                  <a:pt x="21384" y="7668"/>
                </a:lnTo>
                <a:lnTo>
                  <a:pt x="21393" y="7686"/>
                </a:lnTo>
                <a:lnTo>
                  <a:pt x="21402" y="7686"/>
                </a:lnTo>
                <a:lnTo>
                  <a:pt x="21411" y="7686"/>
                </a:lnTo>
                <a:lnTo>
                  <a:pt x="21420" y="7677"/>
                </a:lnTo>
                <a:lnTo>
                  <a:pt x="21420" y="7668"/>
                </a:lnTo>
                <a:lnTo>
                  <a:pt x="21411" y="7651"/>
                </a:lnTo>
                <a:lnTo>
                  <a:pt x="21411" y="7642"/>
                </a:lnTo>
                <a:lnTo>
                  <a:pt x="21411" y="7624"/>
                </a:lnTo>
                <a:lnTo>
                  <a:pt x="21420" y="7616"/>
                </a:lnTo>
                <a:lnTo>
                  <a:pt x="21420" y="7607"/>
                </a:lnTo>
                <a:lnTo>
                  <a:pt x="21420" y="7598"/>
                </a:lnTo>
                <a:lnTo>
                  <a:pt x="21429" y="7580"/>
                </a:lnTo>
                <a:lnTo>
                  <a:pt x="21437" y="7571"/>
                </a:lnTo>
                <a:lnTo>
                  <a:pt x="21437" y="7563"/>
                </a:lnTo>
                <a:lnTo>
                  <a:pt x="21437" y="7554"/>
                </a:lnTo>
                <a:lnTo>
                  <a:pt x="21420" y="7545"/>
                </a:lnTo>
                <a:lnTo>
                  <a:pt x="21411" y="7545"/>
                </a:lnTo>
                <a:lnTo>
                  <a:pt x="21402" y="7554"/>
                </a:lnTo>
                <a:lnTo>
                  <a:pt x="21393" y="7554"/>
                </a:lnTo>
                <a:lnTo>
                  <a:pt x="21393" y="7563"/>
                </a:lnTo>
                <a:lnTo>
                  <a:pt x="21393" y="7571"/>
                </a:lnTo>
                <a:lnTo>
                  <a:pt x="21384" y="7580"/>
                </a:lnTo>
                <a:lnTo>
                  <a:pt x="21384" y="7589"/>
                </a:lnTo>
                <a:lnTo>
                  <a:pt x="21384" y="7598"/>
                </a:lnTo>
                <a:lnTo>
                  <a:pt x="21384" y="7607"/>
                </a:lnTo>
                <a:lnTo>
                  <a:pt x="21384" y="7616"/>
                </a:lnTo>
                <a:lnTo>
                  <a:pt x="21376" y="7616"/>
                </a:lnTo>
                <a:lnTo>
                  <a:pt x="21367" y="7616"/>
                </a:lnTo>
                <a:close/>
                <a:moveTo>
                  <a:pt x="21473" y="7527"/>
                </a:moveTo>
                <a:lnTo>
                  <a:pt x="21473" y="7536"/>
                </a:lnTo>
                <a:lnTo>
                  <a:pt x="21464" y="7545"/>
                </a:lnTo>
                <a:lnTo>
                  <a:pt x="21464" y="7563"/>
                </a:lnTo>
                <a:lnTo>
                  <a:pt x="21455" y="7580"/>
                </a:lnTo>
                <a:lnTo>
                  <a:pt x="21446" y="7598"/>
                </a:lnTo>
                <a:lnTo>
                  <a:pt x="21437" y="7607"/>
                </a:lnTo>
                <a:lnTo>
                  <a:pt x="21429" y="7624"/>
                </a:lnTo>
                <a:lnTo>
                  <a:pt x="21420" y="7651"/>
                </a:lnTo>
                <a:lnTo>
                  <a:pt x="21420" y="7660"/>
                </a:lnTo>
                <a:lnTo>
                  <a:pt x="21429" y="7660"/>
                </a:lnTo>
                <a:lnTo>
                  <a:pt x="21437" y="7651"/>
                </a:lnTo>
                <a:lnTo>
                  <a:pt x="21446" y="7624"/>
                </a:lnTo>
                <a:lnTo>
                  <a:pt x="21446" y="7616"/>
                </a:lnTo>
                <a:lnTo>
                  <a:pt x="21446" y="7607"/>
                </a:lnTo>
                <a:lnTo>
                  <a:pt x="21455" y="7598"/>
                </a:lnTo>
                <a:lnTo>
                  <a:pt x="21464" y="7598"/>
                </a:lnTo>
                <a:lnTo>
                  <a:pt x="21473" y="7598"/>
                </a:lnTo>
                <a:lnTo>
                  <a:pt x="21473" y="7589"/>
                </a:lnTo>
                <a:lnTo>
                  <a:pt x="21473" y="7571"/>
                </a:lnTo>
                <a:lnTo>
                  <a:pt x="21473" y="7563"/>
                </a:lnTo>
                <a:lnTo>
                  <a:pt x="21473" y="7554"/>
                </a:lnTo>
                <a:lnTo>
                  <a:pt x="21473" y="7545"/>
                </a:lnTo>
                <a:lnTo>
                  <a:pt x="21473" y="7536"/>
                </a:lnTo>
                <a:close/>
                <a:moveTo>
                  <a:pt x="21446" y="7668"/>
                </a:moveTo>
                <a:lnTo>
                  <a:pt x="21437" y="7677"/>
                </a:lnTo>
                <a:lnTo>
                  <a:pt x="21437" y="7686"/>
                </a:lnTo>
                <a:lnTo>
                  <a:pt x="21446" y="7686"/>
                </a:lnTo>
                <a:lnTo>
                  <a:pt x="21446" y="7677"/>
                </a:lnTo>
                <a:close/>
                <a:moveTo>
                  <a:pt x="21499" y="7571"/>
                </a:moveTo>
                <a:lnTo>
                  <a:pt x="21499" y="7563"/>
                </a:lnTo>
                <a:lnTo>
                  <a:pt x="21490" y="7571"/>
                </a:lnTo>
                <a:close/>
                <a:moveTo>
                  <a:pt x="21481" y="7616"/>
                </a:moveTo>
                <a:lnTo>
                  <a:pt x="21473" y="7616"/>
                </a:lnTo>
                <a:lnTo>
                  <a:pt x="21464" y="7624"/>
                </a:lnTo>
                <a:lnTo>
                  <a:pt x="21455" y="7633"/>
                </a:lnTo>
                <a:lnTo>
                  <a:pt x="21464" y="7633"/>
                </a:lnTo>
                <a:lnTo>
                  <a:pt x="21464" y="7642"/>
                </a:lnTo>
                <a:lnTo>
                  <a:pt x="21481" y="7651"/>
                </a:lnTo>
                <a:lnTo>
                  <a:pt x="21499" y="7642"/>
                </a:lnTo>
                <a:lnTo>
                  <a:pt x="21508" y="7633"/>
                </a:lnTo>
                <a:lnTo>
                  <a:pt x="21517" y="7633"/>
                </a:lnTo>
                <a:lnTo>
                  <a:pt x="21517" y="7624"/>
                </a:lnTo>
                <a:lnTo>
                  <a:pt x="21517" y="7616"/>
                </a:lnTo>
                <a:lnTo>
                  <a:pt x="21508" y="7616"/>
                </a:lnTo>
                <a:lnTo>
                  <a:pt x="21499" y="7607"/>
                </a:lnTo>
                <a:lnTo>
                  <a:pt x="21481" y="7607"/>
                </a:lnTo>
                <a:close/>
                <a:moveTo>
                  <a:pt x="21534" y="7501"/>
                </a:moveTo>
                <a:lnTo>
                  <a:pt x="21526" y="7492"/>
                </a:lnTo>
                <a:lnTo>
                  <a:pt x="21526" y="7501"/>
                </a:lnTo>
                <a:close/>
                <a:moveTo>
                  <a:pt x="23175" y="8745"/>
                </a:moveTo>
                <a:lnTo>
                  <a:pt x="23175" y="8736"/>
                </a:lnTo>
                <a:lnTo>
                  <a:pt x="23175" y="8728"/>
                </a:lnTo>
                <a:lnTo>
                  <a:pt x="23167" y="8736"/>
                </a:lnTo>
                <a:lnTo>
                  <a:pt x="23167" y="8745"/>
                </a:lnTo>
                <a:close/>
                <a:moveTo>
                  <a:pt x="21561" y="7607"/>
                </a:moveTo>
                <a:lnTo>
                  <a:pt x="21552" y="7607"/>
                </a:lnTo>
                <a:lnTo>
                  <a:pt x="21561" y="7616"/>
                </a:lnTo>
                <a:lnTo>
                  <a:pt x="21570" y="7624"/>
                </a:lnTo>
                <a:lnTo>
                  <a:pt x="21570" y="7616"/>
                </a:lnTo>
                <a:close/>
                <a:moveTo>
                  <a:pt x="21331" y="7421"/>
                </a:moveTo>
                <a:lnTo>
                  <a:pt x="21323" y="7430"/>
                </a:lnTo>
                <a:lnTo>
                  <a:pt x="21323" y="7439"/>
                </a:lnTo>
                <a:lnTo>
                  <a:pt x="21323" y="7448"/>
                </a:lnTo>
                <a:lnTo>
                  <a:pt x="21323" y="7457"/>
                </a:lnTo>
                <a:lnTo>
                  <a:pt x="21323" y="7466"/>
                </a:lnTo>
                <a:lnTo>
                  <a:pt x="21331" y="7448"/>
                </a:lnTo>
                <a:lnTo>
                  <a:pt x="21331" y="7430"/>
                </a:lnTo>
                <a:close/>
                <a:moveTo>
                  <a:pt x="21314" y="7871"/>
                </a:moveTo>
                <a:lnTo>
                  <a:pt x="21323" y="7880"/>
                </a:lnTo>
                <a:lnTo>
                  <a:pt x="21331" y="7880"/>
                </a:lnTo>
                <a:lnTo>
                  <a:pt x="21340" y="7880"/>
                </a:lnTo>
                <a:lnTo>
                  <a:pt x="21340" y="7871"/>
                </a:lnTo>
                <a:lnTo>
                  <a:pt x="21349" y="7871"/>
                </a:lnTo>
                <a:lnTo>
                  <a:pt x="21349" y="7863"/>
                </a:lnTo>
                <a:lnTo>
                  <a:pt x="21331" y="7854"/>
                </a:lnTo>
                <a:lnTo>
                  <a:pt x="21323" y="7863"/>
                </a:lnTo>
                <a:lnTo>
                  <a:pt x="21314" y="7863"/>
                </a:lnTo>
                <a:close/>
                <a:moveTo>
                  <a:pt x="21596" y="7589"/>
                </a:moveTo>
                <a:lnTo>
                  <a:pt x="21587" y="7589"/>
                </a:lnTo>
                <a:lnTo>
                  <a:pt x="21587" y="7598"/>
                </a:lnTo>
                <a:lnTo>
                  <a:pt x="21587" y="7607"/>
                </a:lnTo>
                <a:lnTo>
                  <a:pt x="21579" y="7607"/>
                </a:lnTo>
                <a:lnTo>
                  <a:pt x="21587" y="7616"/>
                </a:lnTo>
                <a:lnTo>
                  <a:pt x="21596" y="7624"/>
                </a:lnTo>
                <a:lnTo>
                  <a:pt x="21596" y="7616"/>
                </a:lnTo>
                <a:lnTo>
                  <a:pt x="21596" y="7598"/>
                </a:lnTo>
                <a:close/>
                <a:moveTo>
                  <a:pt x="21287" y="7430"/>
                </a:moveTo>
                <a:lnTo>
                  <a:pt x="21287" y="7421"/>
                </a:lnTo>
                <a:lnTo>
                  <a:pt x="21287" y="7413"/>
                </a:lnTo>
                <a:lnTo>
                  <a:pt x="21287" y="7404"/>
                </a:lnTo>
                <a:lnTo>
                  <a:pt x="21287" y="7395"/>
                </a:lnTo>
                <a:lnTo>
                  <a:pt x="21287" y="7386"/>
                </a:lnTo>
                <a:lnTo>
                  <a:pt x="21279" y="7377"/>
                </a:lnTo>
                <a:lnTo>
                  <a:pt x="21270" y="7368"/>
                </a:lnTo>
                <a:lnTo>
                  <a:pt x="21261" y="7368"/>
                </a:lnTo>
                <a:lnTo>
                  <a:pt x="21252" y="7368"/>
                </a:lnTo>
                <a:lnTo>
                  <a:pt x="21252" y="7360"/>
                </a:lnTo>
                <a:lnTo>
                  <a:pt x="21243" y="7360"/>
                </a:lnTo>
                <a:lnTo>
                  <a:pt x="21234" y="7360"/>
                </a:lnTo>
                <a:lnTo>
                  <a:pt x="21226" y="7360"/>
                </a:lnTo>
                <a:lnTo>
                  <a:pt x="21208" y="7360"/>
                </a:lnTo>
                <a:lnTo>
                  <a:pt x="21199" y="7368"/>
                </a:lnTo>
                <a:lnTo>
                  <a:pt x="21208" y="7368"/>
                </a:lnTo>
                <a:lnTo>
                  <a:pt x="21217" y="7377"/>
                </a:lnTo>
                <a:lnTo>
                  <a:pt x="21226" y="7386"/>
                </a:lnTo>
                <a:lnTo>
                  <a:pt x="21234" y="7395"/>
                </a:lnTo>
                <a:lnTo>
                  <a:pt x="21234" y="7404"/>
                </a:lnTo>
                <a:lnTo>
                  <a:pt x="21234" y="7413"/>
                </a:lnTo>
                <a:lnTo>
                  <a:pt x="21243" y="7421"/>
                </a:lnTo>
                <a:lnTo>
                  <a:pt x="21243" y="7430"/>
                </a:lnTo>
                <a:lnTo>
                  <a:pt x="21252" y="7439"/>
                </a:lnTo>
                <a:lnTo>
                  <a:pt x="21252" y="7448"/>
                </a:lnTo>
                <a:lnTo>
                  <a:pt x="21261" y="7448"/>
                </a:lnTo>
                <a:lnTo>
                  <a:pt x="21261" y="7457"/>
                </a:lnTo>
                <a:lnTo>
                  <a:pt x="21270" y="7457"/>
                </a:lnTo>
                <a:lnTo>
                  <a:pt x="21270" y="7448"/>
                </a:lnTo>
                <a:lnTo>
                  <a:pt x="21279" y="7448"/>
                </a:lnTo>
                <a:lnTo>
                  <a:pt x="21279" y="7439"/>
                </a:lnTo>
                <a:close/>
                <a:moveTo>
                  <a:pt x="21270" y="7907"/>
                </a:moveTo>
                <a:lnTo>
                  <a:pt x="21270" y="7916"/>
                </a:lnTo>
                <a:lnTo>
                  <a:pt x="21261" y="7907"/>
                </a:lnTo>
                <a:lnTo>
                  <a:pt x="21252" y="7907"/>
                </a:lnTo>
                <a:lnTo>
                  <a:pt x="21243" y="7916"/>
                </a:lnTo>
                <a:lnTo>
                  <a:pt x="21252" y="7916"/>
                </a:lnTo>
                <a:lnTo>
                  <a:pt x="21261" y="7924"/>
                </a:lnTo>
                <a:lnTo>
                  <a:pt x="21270" y="7916"/>
                </a:lnTo>
                <a:lnTo>
                  <a:pt x="21270" y="7924"/>
                </a:lnTo>
                <a:lnTo>
                  <a:pt x="21279" y="7916"/>
                </a:lnTo>
                <a:close/>
                <a:moveTo>
                  <a:pt x="21455" y="7536"/>
                </a:moveTo>
                <a:lnTo>
                  <a:pt x="21455" y="7527"/>
                </a:lnTo>
                <a:lnTo>
                  <a:pt x="21446" y="7527"/>
                </a:lnTo>
                <a:close/>
                <a:moveTo>
                  <a:pt x="21411" y="7404"/>
                </a:moveTo>
                <a:lnTo>
                  <a:pt x="21402" y="7386"/>
                </a:lnTo>
                <a:lnTo>
                  <a:pt x="21393" y="7386"/>
                </a:lnTo>
                <a:lnTo>
                  <a:pt x="21393" y="7395"/>
                </a:lnTo>
                <a:lnTo>
                  <a:pt x="21402" y="7395"/>
                </a:lnTo>
                <a:lnTo>
                  <a:pt x="21411" y="7404"/>
                </a:lnTo>
                <a:lnTo>
                  <a:pt x="21420" y="7413"/>
                </a:lnTo>
                <a:lnTo>
                  <a:pt x="21429" y="7421"/>
                </a:lnTo>
                <a:lnTo>
                  <a:pt x="21420" y="7404"/>
                </a:lnTo>
                <a:close/>
                <a:moveTo>
                  <a:pt x="21367" y="7580"/>
                </a:moveTo>
                <a:lnTo>
                  <a:pt x="21376" y="7580"/>
                </a:lnTo>
                <a:lnTo>
                  <a:pt x="21376" y="7571"/>
                </a:lnTo>
                <a:lnTo>
                  <a:pt x="21376" y="7563"/>
                </a:lnTo>
                <a:lnTo>
                  <a:pt x="21367" y="7563"/>
                </a:lnTo>
                <a:lnTo>
                  <a:pt x="21367" y="7571"/>
                </a:lnTo>
                <a:lnTo>
                  <a:pt x="21367" y="7580"/>
                </a:lnTo>
                <a:lnTo>
                  <a:pt x="21367" y="7589"/>
                </a:lnTo>
                <a:close/>
                <a:moveTo>
                  <a:pt x="21623" y="7633"/>
                </a:moveTo>
                <a:lnTo>
                  <a:pt x="21631" y="7633"/>
                </a:lnTo>
                <a:lnTo>
                  <a:pt x="21631" y="7624"/>
                </a:lnTo>
                <a:lnTo>
                  <a:pt x="21623" y="7616"/>
                </a:lnTo>
                <a:lnTo>
                  <a:pt x="21623" y="7624"/>
                </a:lnTo>
                <a:close/>
                <a:moveTo>
                  <a:pt x="21596" y="8101"/>
                </a:moveTo>
                <a:lnTo>
                  <a:pt x="21587" y="8092"/>
                </a:lnTo>
                <a:lnTo>
                  <a:pt x="21587" y="8083"/>
                </a:lnTo>
                <a:lnTo>
                  <a:pt x="21579" y="8074"/>
                </a:lnTo>
                <a:lnTo>
                  <a:pt x="21579" y="8083"/>
                </a:lnTo>
                <a:lnTo>
                  <a:pt x="21579" y="8092"/>
                </a:lnTo>
                <a:lnTo>
                  <a:pt x="21587" y="8092"/>
                </a:lnTo>
                <a:lnTo>
                  <a:pt x="21587" y="8101"/>
                </a:lnTo>
                <a:close/>
                <a:moveTo>
                  <a:pt x="21579" y="8145"/>
                </a:moveTo>
                <a:lnTo>
                  <a:pt x="21570" y="8154"/>
                </a:lnTo>
                <a:lnTo>
                  <a:pt x="21579" y="8163"/>
                </a:lnTo>
                <a:lnTo>
                  <a:pt x="21579" y="8154"/>
                </a:lnTo>
                <a:close/>
                <a:moveTo>
                  <a:pt x="21605" y="8931"/>
                </a:moveTo>
                <a:lnTo>
                  <a:pt x="21605" y="8939"/>
                </a:lnTo>
                <a:lnTo>
                  <a:pt x="21614" y="8931"/>
                </a:lnTo>
                <a:lnTo>
                  <a:pt x="21623" y="8931"/>
                </a:lnTo>
                <a:lnTo>
                  <a:pt x="21631" y="8931"/>
                </a:lnTo>
                <a:lnTo>
                  <a:pt x="21640" y="8931"/>
                </a:lnTo>
                <a:lnTo>
                  <a:pt x="21658" y="8931"/>
                </a:lnTo>
                <a:lnTo>
                  <a:pt x="21658" y="8922"/>
                </a:lnTo>
                <a:lnTo>
                  <a:pt x="21667" y="8922"/>
                </a:lnTo>
                <a:lnTo>
                  <a:pt x="21676" y="8922"/>
                </a:lnTo>
                <a:lnTo>
                  <a:pt x="21676" y="8913"/>
                </a:lnTo>
                <a:lnTo>
                  <a:pt x="21667" y="8904"/>
                </a:lnTo>
                <a:lnTo>
                  <a:pt x="21649" y="8904"/>
                </a:lnTo>
                <a:lnTo>
                  <a:pt x="21649" y="8913"/>
                </a:lnTo>
                <a:lnTo>
                  <a:pt x="21631" y="8913"/>
                </a:lnTo>
                <a:lnTo>
                  <a:pt x="21623" y="8913"/>
                </a:lnTo>
                <a:lnTo>
                  <a:pt x="21614" y="8913"/>
                </a:lnTo>
                <a:lnTo>
                  <a:pt x="21605" y="8922"/>
                </a:lnTo>
                <a:close/>
                <a:moveTo>
                  <a:pt x="21711" y="8410"/>
                </a:moveTo>
                <a:lnTo>
                  <a:pt x="21711" y="8401"/>
                </a:lnTo>
                <a:lnTo>
                  <a:pt x="21711" y="8392"/>
                </a:lnTo>
                <a:lnTo>
                  <a:pt x="21702" y="8410"/>
                </a:lnTo>
                <a:close/>
                <a:moveTo>
                  <a:pt x="21728" y="8401"/>
                </a:moveTo>
                <a:lnTo>
                  <a:pt x="21728" y="8410"/>
                </a:lnTo>
                <a:lnTo>
                  <a:pt x="21737" y="8410"/>
                </a:lnTo>
                <a:lnTo>
                  <a:pt x="21746" y="8419"/>
                </a:lnTo>
                <a:lnTo>
                  <a:pt x="21755" y="8410"/>
                </a:lnTo>
                <a:lnTo>
                  <a:pt x="21755" y="8401"/>
                </a:lnTo>
                <a:lnTo>
                  <a:pt x="21737" y="8401"/>
                </a:lnTo>
                <a:lnTo>
                  <a:pt x="21737" y="8392"/>
                </a:lnTo>
                <a:lnTo>
                  <a:pt x="21746" y="8383"/>
                </a:lnTo>
                <a:lnTo>
                  <a:pt x="21737" y="8375"/>
                </a:lnTo>
                <a:lnTo>
                  <a:pt x="21728" y="8375"/>
                </a:lnTo>
                <a:lnTo>
                  <a:pt x="21728" y="8383"/>
                </a:lnTo>
                <a:lnTo>
                  <a:pt x="21720" y="8375"/>
                </a:lnTo>
                <a:lnTo>
                  <a:pt x="21720" y="8383"/>
                </a:lnTo>
                <a:lnTo>
                  <a:pt x="21711" y="8383"/>
                </a:lnTo>
                <a:lnTo>
                  <a:pt x="21720" y="8392"/>
                </a:lnTo>
                <a:close/>
                <a:moveTo>
                  <a:pt x="21931" y="8357"/>
                </a:moveTo>
                <a:lnTo>
                  <a:pt x="21931" y="8366"/>
                </a:lnTo>
                <a:lnTo>
                  <a:pt x="21940" y="8375"/>
                </a:lnTo>
                <a:lnTo>
                  <a:pt x="21949" y="8375"/>
                </a:lnTo>
                <a:lnTo>
                  <a:pt x="21958" y="8375"/>
                </a:lnTo>
                <a:lnTo>
                  <a:pt x="21967" y="8375"/>
                </a:lnTo>
                <a:lnTo>
                  <a:pt x="21967" y="8383"/>
                </a:lnTo>
                <a:lnTo>
                  <a:pt x="21976" y="8383"/>
                </a:lnTo>
                <a:lnTo>
                  <a:pt x="21976" y="8375"/>
                </a:lnTo>
                <a:lnTo>
                  <a:pt x="21967" y="8375"/>
                </a:lnTo>
                <a:lnTo>
                  <a:pt x="21967" y="8366"/>
                </a:lnTo>
                <a:lnTo>
                  <a:pt x="21958" y="8366"/>
                </a:lnTo>
                <a:lnTo>
                  <a:pt x="21958" y="8357"/>
                </a:lnTo>
                <a:lnTo>
                  <a:pt x="21967" y="8357"/>
                </a:lnTo>
                <a:lnTo>
                  <a:pt x="21976" y="8366"/>
                </a:lnTo>
                <a:lnTo>
                  <a:pt x="21976" y="8375"/>
                </a:lnTo>
                <a:lnTo>
                  <a:pt x="21984" y="8375"/>
                </a:lnTo>
                <a:lnTo>
                  <a:pt x="21993" y="8375"/>
                </a:lnTo>
                <a:lnTo>
                  <a:pt x="22002" y="8375"/>
                </a:lnTo>
                <a:lnTo>
                  <a:pt x="22011" y="8375"/>
                </a:lnTo>
                <a:lnTo>
                  <a:pt x="22011" y="8366"/>
                </a:lnTo>
                <a:lnTo>
                  <a:pt x="21984" y="8357"/>
                </a:lnTo>
                <a:lnTo>
                  <a:pt x="21976" y="8348"/>
                </a:lnTo>
                <a:lnTo>
                  <a:pt x="21967" y="8357"/>
                </a:lnTo>
                <a:lnTo>
                  <a:pt x="21958" y="8357"/>
                </a:lnTo>
                <a:lnTo>
                  <a:pt x="21949" y="8357"/>
                </a:lnTo>
                <a:lnTo>
                  <a:pt x="21940" y="8357"/>
                </a:lnTo>
                <a:close/>
                <a:moveTo>
                  <a:pt x="21605" y="7845"/>
                </a:moveTo>
                <a:lnTo>
                  <a:pt x="21605" y="7827"/>
                </a:lnTo>
                <a:lnTo>
                  <a:pt x="21596" y="7827"/>
                </a:lnTo>
                <a:lnTo>
                  <a:pt x="21596" y="7836"/>
                </a:lnTo>
                <a:close/>
                <a:moveTo>
                  <a:pt x="21623" y="8533"/>
                </a:moveTo>
                <a:lnTo>
                  <a:pt x="21623" y="8525"/>
                </a:lnTo>
                <a:lnTo>
                  <a:pt x="21614" y="8507"/>
                </a:lnTo>
                <a:lnTo>
                  <a:pt x="21623" y="8498"/>
                </a:lnTo>
                <a:lnTo>
                  <a:pt x="21614" y="8498"/>
                </a:lnTo>
                <a:lnTo>
                  <a:pt x="21605" y="8507"/>
                </a:lnTo>
                <a:lnTo>
                  <a:pt x="21614" y="8516"/>
                </a:lnTo>
                <a:lnTo>
                  <a:pt x="21614" y="8525"/>
                </a:lnTo>
                <a:close/>
                <a:moveTo>
                  <a:pt x="21579" y="8957"/>
                </a:moveTo>
                <a:lnTo>
                  <a:pt x="21587" y="8957"/>
                </a:lnTo>
                <a:lnTo>
                  <a:pt x="21596" y="8948"/>
                </a:lnTo>
                <a:lnTo>
                  <a:pt x="21587" y="8948"/>
                </a:lnTo>
                <a:close/>
                <a:moveTo>
                  <a:pt x="21870" y="8357"/>
                </a:moveTo>
                <a:lnTo>
                  <a:pt x="21878" y="8366"/>
                </a:lnTo>
                <a:lnTo>
                  <a:pt x="21861" y="8348"/>
                </a:lnTo>
                <a:close/>
                <a:moveTo>
                  <a:pt x="21861" y="6240"/>
                </a:moveTo>
                <a:lnTo>
                  <a:pt x="21852" y="6240"/>
                </a:lnTo>
                <a:lnTo>
                  <a:pt x="21861" y="6240"/>
                </a:lnTo>
                <a:lnTo>
                  <a:pt x="21861" y="6249"/>
                </a:lnTo>
                <a:close/>
                <a:moveTo>
                  <a:pt x="21914" y="5913"/>
                </a:moveTo>
                <a:lnTo>
                  <a:pt x="21923" y="5913"/>
                </a:lnTo>
                <a:lnTo>
                  <a:pt x="21931" y="5904"/>
                </a:lnTo>
                <a:lnTo>
                  <a:pt x="21931" y="5887"/>
                </a:lnTo>
                <a:lnTo>
                  <a:pt x="21923" y="5887"/>
                </a:lnTo>
                <a:lnTo>
                  <a:pt x="21914" y="5887"/>
                </a:lnTo>
                <a:lnTo>
                  <a:pt x="21914" y="5896"/>
                </a:lnTo>
                <a:lnTo>
                  <a:pt x="21914" y="5904"/>
                </a:lnTo>
                <a:close/>
                <a:moveTo>
                  <a:pt x="21896" y="8489"/>
                </a:moveTo>
                <a:lnTo>
                  <a:pt x="21905" y="8498"/>
                </a:lnTo>
                <a:lnTo>
                  <a:pt x="21923" y="8498"/>
                </a:lnTo>
                <a:lnTo>
                  <a:pt x="21931" y="8498"/>
                </a:lnTo>
                <a:lnTo>
                  <a:pt x="21940" y="8498"/>
                </a:lnTo>
                <a:lnTo>
                  <a:pt x="21940" y="8489"/>
                </a:lnTo>
                <a:lnTo>
                  <a:pt x="21940" y="8480"/>
                </a:lnTo>
                <a:lnTo>
                  <a:pt x="21940" y="8472"/>
                </a:lnTo>
                <a:lnTo>
                  <a:pt x="21931" y="8480"/>
                </a:lnTo>
                <a:lnTo>
                  <a:pt x="21923" y="8480"/>
                </a:lnTo>
                <a:lnTo>
                  <a:pt x="21914" y="8480"/>
                </a:lnTo>
                <a:close/>
                <a:moveTo>
                  <a:pt x="21728" y="8348"/>
                </a:moveTo>
                <a:lnTo>
                  <a:pt x="21728" y="8339"/>
                </a:lnTo>
                <a:lnTo>
                  <a:pt x="21720" y="8339"/>
                </a:lnTo>
                <a:lnTo>
                  <a:pt x="21720" y="8348"/>
                </a:lnTo>
                <a:lnTo>
                  <a:pt x="21728" y="8357"/>
                </a:lnTo>
                <a:close/>
                <a:moveTo>
                  <a:pt x="21720" y="8913"/>
                </a:moveTo>
                <a:lnTo>
                  <a:pt x="21728" y="8904"/>
                </a:lnTo>
                <a:lnTo>
                  <a:pt x="21720" y="8904"/>
                </a:lnTo>
                <a:close/>
                <a:moveTo>
                  <a:pt x="21764" y="8957"/>
                </a:moveTo>
                <a:lnTo>
                  <a:pt x="21773" y="8948"/>
                </a:lnTo>
                <a:lnTo>
                  <a:pt x="21764" y="8948"/>
                </a:lnTo>
                <a:lnTo>
                  <a:pt x="21755" y="8948"/>
                </a:lnTo>
                <a:lnTo>
                  <a:pt x="21746" y="8948"/>
                </a:lnTo>
                <a:lnTo>
                  <a:pt x="21755" y="8948"/>
                </a:lnTo>
                <a:close/>
                <a:moveTo>
                  <a:pt x="21755" y="8569"/>
                </a:moveTo>
                <a:lnTo>
                  <a:pt x="21764" y="8569"/>
                </a:lnTo>
                <a:close/>
                <a:moveTo>
                  <a:pt x="21570" y="8489"/>
                </a:moveTo>
                <a:lnTo>
                  <a:pt x="21579" y="8489"/>
                </a:lnTo>
                <a:lnTo>
                  <a:pt x="21605" y="8489"/>
                </a:lnTo>
                <a:lnTo>
                  <a:pt x="21614" y="8489"/>
                </a:lnTo>
                <a:lnTo>
                  <a:pt x="21640" y="8489"/>
                </a:lnTo>
                <a:lnTo>
                  <a:pt x="21640" y="8480"/>
                </a:lnTo>
                <a:lnTo>
                  <a:pt x="21623" y="8480"/>
                </a:lnTo>
                <a:lnTo>
                  <a:pt x="21596" y="8480"/>
                </a:lnTo>
                <a:lnTo>
                  <a:pt x="21587" y="8480"/>
                </a:lnTo>
                <a:lnTo>
                  <a:pt x="21579" y="8480"/>
                </a:lnTo>
                <a:close/>
                <a:moveTo>
                  <a:pt x="21420" y="8966"/>
                </a:moveTo>
                <a:lnTo>
                  <a:pt x="21420" y="8957"/>
                </a:lnTo>
                <a:lnTo>
                  <a:pt x="21411" y="8957"/>
                </a:lnTo>
                <a:lnTo>
                  <a:pt x="21402" y="8957"/>
                </a:lnTo>
                <a:lnTo>
                  <a:pt x="21402" y="8966"/>
                </a:lnTo>
                <a:close/>
                <a:moveTo>
                  <a:pt x="21411" y="8480"/>
                </a:moveTo>
                <a:lnTo>
                  <a:pt x="21402" y="8480"/>
                </a:lnTo>
                <a:lnTo>
                  <a:pt x="21402" y="8489"/>
                </a:lnTo>
                <a:close/>
                <a:moveTo>
                  <a:pt x="21402" y="8966"/>
                </a:moveTo>
                <a:lnTo>
                  <a:pt x="21393" y="8975"/>
                </a:lnTo>
                <a:lnTo>
                  <a:pt x="21393" y="8984"/>
                </a:lnTo>
                <a:lnTo>
                  <a:pt x="21393" y="8975"/>
                </a:lnTo>
                <a:lnTo>
                  <a:pt x="21402" y="8975"/>
                </a:lnTo>
                <a:lnTo>
                  <a:pt x="21411" y="8975"/>
                </a:lnTo>
                <a:close/>
                <a:moveTo>
                  <a:pt x="21393" y="8648"/>
                </a:moveTo>
                <a:lnTo>
                  <a:pt x="21402" y="8657"/>
                </a:lnTo>
                <a:lnTo>
                  <a:pt x="21411" y="8657"/>
                </a:lnTo>
                <a:lnTo>
                  <a:pt x="21420" y="8648"/>
                </a:lnTo>
                <a:lnTo>
                  <a:pt x="21411" y="8639"/>
                </a:lnTo>
                <a:lnTo>
                  <a:pt x="21402" y="8639"/>
                </a:lnTo>
                <a:close/>
                <a:moveTo>
                  <a:pt x="21437" y="8736"/>
                </a:moveTo>
                <a:lnTo>
                  <a:pt x="21437" y="8745"/>
                </a:lnTo>
                <a:lnTo>
                  <a:pt x="21446" y="8745"/>
                </a:lnTo>
                <a:lnTo>
                  <a:pt x="21446" y="8736"/>
                </a:lnTo>
                <a:close/>
                <a:moveTo>
                  <a:pt x="21437" y="8463"/>
                </a:moveTo>
                <a:lnTo>
                  <a:pt x="21437" y="8472"/>
                </a:lnTo>
                <a:lnTo>
                  <a:pt x="21437" y="8480"/>
                </a:lnTo>
                <a:lnTo>
                  <a:pt x="21446" y="8472"/>
                </a:lnTo>
                <a:lnTo>
                  <a:pt x="21437" y="8472"/>
                </a:lnTo>
                <a:close/>
                <a:moveTo>
                  <a:pt x="21349" y="8736"/>
                </a:moveTo>
                <a:lnTo>
                  <a:pt x="21349" y="8745"/>
                </a:lnTo>
                <a:lnTo>
                  <a:pt x="21358" y="8745"/>
                </a:lnTo>
                <a:lnTo>
                  <a:pt x="21367" y="8745"/>
                </a:lnTo>
                <a:lnTo>
                  <a:pt x="21376" y="8736"/>
                </a:lnTo>
                <a:lnTo>
                  <a:pt x="21367" y="8728"/>
                </a:lnTo>
                <a:lnTo>
                  <a:pt x="21384" y="8710"/>
                </a:lnTo>
                <a:lnTo>
                  <a:pt x="21376" y="8692"/>
                </a:lnTo>
                <a:lnTo>
                  <a:pt x="21367" y="8692"/>
                </a:lnTo>
                <a:lnTo>
                  <a:pt x="21349" y="8701"/>
                </a:lnTo>
                <a:lnTo>
                  <a:pt x="21358" y="8719"/>
                </a:lnTo>
                <a:lnTo>
                  <a:pt x="21349" y="8728"/>
                </a:lnTo>
                <a:close/>
                <a:moveTo>
                  <a:pt x="21411" y="8436"/>
                </a:moveTo>
                <a:lnTo>
                  <a:pt x="21393" y="8436"/>
                </a:lnTo>
                <a:lnTo>
                  <a:pt x="21384" y="8445"/>
                </a:lnTo>
                <a:lnTo>
                  <a:pt x="21384" y="8454"/>
                </a:lnTo>
                <a:lnTo>
                  <a:pt x="21384" y="8463"/>
                </a:lnTo>
                <a:lnTo>
                  <a:pt x="21393" y="8463"/>
                </a:lnTo>
                <a:lnTo>
                  <a:pt x="21402" y="8445"/>
                </a:lnTo>
                <a:lnTo>
                  <a:pt x="21411" y="8445"/>
                </a:lnTo>
                <a:lnTo>
                  <a:pt x="21411" y="8463"/>
                </a:lnTo>
                <a:lnTo>
                  <a:pt x="21411" y="8472"/>
                </a:lnTo>
                <a:lnTo>
                  <a:pt x="21420" y="8463"/>
                </a:lnTo>
                <a:lnTo>
                  <a:pt x="21420" y="8454"/>
                </a:lnTo>
                <a:lnTo>
                  <a:pt x="21429" y="8463"/>
                </a:lnTo>
                <a:lnTo>
                  <a:pt x="21437" y="8454"/>
                </a:lnTo>
                <a:lnTo>
                  <a:pt x="21437" y="8445"/>
                </a:lnTo>
                <a:lnTo>
                  <a:pt x="21429" y="8445"/>
                </a:lnTo>
                <a:lnTo>
                  <a:pt x="21420" y="8445"/>
                </a:lnTo>
                <a:lnTo>
                  <a:pt x="21420" y="8454"/>
                </a:lnTo>
                <a:lnTo>
                  <a:pt x="21411" y="8445"/>
                </a:lnTo>
                <a:lnTo>
                  <a:pt x="21420" y="8445"/>
                </a:lnTo>
                <a:close/>
                <a:moveTo>
                  <a:pt x="21384" y="9151"/>
                </a:moveTo>
                <a:lnTo>
                  <a:pt x="21393" y="9151"/>
                </a:lnTo>
                <a:lnTo>
                  <a:pt x="21402" y="9151"/>
                </a:lnTo>
                <a:lnTo>
                  <a:pt x="21411" y="9142"/>
                </a:lnTo>
                <a:lnTo>
                  <a:pt x="21420" y="9134"/>
                </a:lnTo>
                <a:lnTo>
                  <a:pt x="21429" y="9134"/>
                </a:lnTo>
                <a:lnTo>
                  <a:pt x="21429" y="9125"/>
                </a:lnTo>
                <a:lnTo>
                  <a:pt x="21429" y="9116"/>
                </a:lnTo>
                <a:lnTo>
                  <a:pt x="21420" y="9116"/>
                </a:lnTo>
                <a:lnTo>
                  <a:pt x="21420" y="9125"/>
                </a:lnTo>
                <a:lnTo>
                  <a:pt x="21411" y="9134"/>
                </a:lnTo>
                <a:lnTo>
                  <a:pt x="21402" y="9134"/>
                </a:lnTo>
                <a:lnTo>
                  <a:pt x="21384" y="9142"/>
                </a:lnTo>
                <a:close/>
                <a:moveTo>
                  <a:pt x="21464" y="8966"/>
                </a:moveTo>
                <a:lnTo>
                  <a:pt x="21473" y="8966"/>
                </a:lnTo>
                <a:lnTo>
                  <a:pt x="21473" y="8975"/>
                </a:lnTo>
                <a:lnTo>
                  <a:pt x="21481" y="8975"/>
                </a:lnTo>
                <a:lnTo>
                  <a:pt x="21490" y="8966"/>
                </a:lnTo>
                <a:lnTo>
                  <a:pt x="21490" y="8957"/>
                </a:lnTo>
                <a:lnTo>
                  <a:pt x="21490" y="8948"/>
                </a:lnTo>
                <a:lnTo>
                  <a:pt x="21481" y="8966"/>
                </a:lnTo>
                <a:lnTo>
                  <a:pt x="21473" y="8957"/>
                </a:lnTo>
                <a:lnTo>
                  <a:pt x="21473" y="8966"/>
                </a:lnTo>
                <a:close/>
                <a:moveTo>
                  <a:pt x="21473" y="8789"/>
                </a:moveTo>
                <a:lnTo>
                  <a:pt x="21473" y="8781"/>
                </a:lnTo>
                <a:close/>
                <a:moveTo>
                  <a:pt x="21384" y="8701"/>
                </a:moveTo>
                <a:lnTo>
                  <a:pt x="21384" y="8710"/>
                </a:lnTo>
                <a:lnTo>
                  <a:pt x="21384" y="8719"/>
                </a:lnTo>
                <a:lnTo>
                  <a:pt x="21384" y="8728"/>
                </a:lnTo>
                <a:lnTo>
                  <a:pt x="21384" y="8736"/>
                </a:lnTo>
                <a:lnTo>
                  <a:pt x="21376" y="8736"/>
                </a:lnTo>
                <a:lnTo>
                  <a:pt x="21376" y="8745"/>
                </a:lnTo>
                <a:lnTo>
                  <a:pt x="21367" y="8754"/>
                </a:lnTo>
                <a:lnTo>
                  <a:pt x="21376" y="8763"/>
                </a:lnTo>
                <a:lnTo>
                  <a:pt x="21384" y="8763"/>
                </a:lnTo>
                <a:lnTo>
                  <a:pt x="21393" y="8754"/>
                </a:lnTo>
                <a:lnTo>
                  <a:pt x="21393" y="8745"/>
                </a:lnTo>
                <a:lnTo>
                  <a:pt x="21402" y="8745"/>
                </a:lnTo>
                <a:lnTo>
                  <a:pt x="21411" y="8745"/>
                </a:lnTo>
                <a:lnTo>
                  <a:pt x="21411" y="8736"/>
                </a:lnTo>
                <a:lnTo>
                  <a:pt x="21402" y="8728"/>
                </a:lnTo>
                <a:lnTo>
                  <a:pt x="21393" y="8728"/>
                </a:lnTo>
                <a:lnTo>
                  <a:pt x="21393" y="8710"/>
                </a:lnTo>
                <a:lnTo>
                  <a:pt x="21402" y="8710"/>
                </a:lnTo>
                <a:lnTo>
                  <a:pt x="21402" y="8701"/>
                </a:lnTo>
                <a:lnTo>
                  <a:pt x="21411" y="8692"/>
                </a:lnTo>
                <a:lnTo>
                  <a:pt x="21411" y="8701"/>
                </a:lnTo>
                <a:lnTo>
                  <a:pt x="21411" y="8683"/>
                </a:lnTo>
                <a:lnTo>
                  <a:pt x="21402" y="8675"/>
                </a:lnTo>
                <a:lnTo>
                  <a:pt x="21393" y="8675"/>
                </a:lnTo>
                <a:lnTo>
                  <a:pt x="21384" y="8692"/>
                </a:lnTo>
                <a:close/>
                <a:moveTo>
                  <a:pt x="21499" y="8966"/>
                </a:moveTo>
                <a:lnTo>
                  <a:pt x="21508" y="8966"/>
                </a:lnTo>
                <a:lnTo>
                  <a:pt x="21552" y="8966"/>
                </a:lnTo>
                <a:lnTo>
                  <a:pt x="21552" y="8957"/>
                </a:lnTo>
                <a:lnTo>
                  <a:pt x="21552" y="8948"/>
                </a:lnTo>
                <a:lnTo>
                  <a:pt x="21543" y="8948"/>
                </a:lnTo>
                <a:lnTo>
                  <a:pt x="21526" y="8948"/>
                </a:lnTo>
                <a:lnTo>
                  <a:pt x="21517" y="8948"/>
                </a:lnTo>
                <a:lnTo>
                  <a:pt x="21508" y="8948"/>
                </a:lnTo>
                <a:lnTo>
                  <a:pt x="21499" y="8957"/>
                </a:lnTo>
                <a:close/>
                <a:moveTo>
                  <a:pt x="21570" y="8489"/>
                </a:moveTo>
                <a:lnTo>
                  <a:pt x="21570" y="8480"/>
                </a:lnTo>
                <a:lnTo>
                  <a:pt x="21561" y="8480"/>
                </a:lnTo>
                <a:lnTo>
                  <a:pt x="21552" y="8472"/>
                </a:lnTo>
                <a:lnTo>
                  <a:pt x="21552" y="8480"/>
                </a:lnTo>
                <a:lnTo>
                  <a:pt x="21543" y="8472"/>
                </a:lnTo>
                <a:lnTo>
                  <a:pt x="21517" y="8472"/>
                </a:lnTo>
                <a:lnTo>
                  <a:pt x="21508" y="8472"/>
                </a:lnTo>
                <a:lnTo>
                  <a:pt x="21499" y="8472"/>
                </a:lnTo>
                <a:lnTo>
                  <a:pt x="21499" y="8489"/>
                </a:lnTo>
                <a:lnTo>
                  <a:pt x="21499" y="8498"/>
                </a:lnTo>
                <a:lnTo>
                  <a:pt x="21508" y="8498"/>
                </a:lnTo>
                <a:lnTo>
                  <a:pt x="21517" y="8498"/>
                </a:lnTo>
                <a:lnTo>
                  <a:pt x="21534" y="8489"/>
                </a:lnTo>
                <a:lnTo>
                  <a:pt x="21543" y="8489"/>
                </a:lnTo>
                <a:lnTo>
                  <a:pt x="21552" y="8489"/>
                </a:lnTo>
                <a:close/>
                <a:moveTo>
                  <a:pt x="21464" y="8498"/>
                </a:moveTo>
                <a:lnTo>
                  <a:pt x="21455" y="8489"/>
                </a:lnTo>
                <a:lnTo>
                  <a:pt x="21455" y="8498"/>
                </a:lnTo>
                <a:close/>
                <a:moveTo>
                  <a:pt x="21437" y="9098"/>
                </a:moveTo>
                <a:lnTo>
                  <a:pt x="21429" y="9098"/>
                </a:lnTo>
                <a:lnTo>
                  <a:pt x="21420" y="9107"/>
                </a:lnTo>
                <a:lnTo>
                  <a:pt x="21429" y="9107"/>
                </a:lnTo>
                <a:lnTo>
                  <a:pt x="21429" y="9098"/>
                </a:lnTo>
                <a:close/>
                <a:moveTo>
                  <a:pt x="23069" y="7236"/>
                </a:moveTo>
                <a:lnTo>
                  <a:pt x="23069" y="7227"/>
                </a:lnTo>
                <a:lnTo>
                  <a:pt x="23078" y="7227"/>
                </a:lnTo>
                <a:lnTo>
                  <a:pt x="23069" y="7227"/>
                </a:lnTo>
                <a:close/>
                <a:moveTo>
                  <a:pt x="22814" y="6354"/>
                </a:moveTo>
                <a:lnTo>
                  <a:pt x="22805" y="6354"/>
                </a:lnTo>
                <a:lnTo>
                  <a:pt x="22805" y="6363"/>
                </a:lnTo>
                <a:close/>
                <a:moveTo>
                  <a:pt x="23034" y="7315"/>
                </a:moveTo>
                <a:lnTo>
                  <a:pt x="23034" y="7307"/>
                </a:lnTo>
                <a:lnTo>
                  <a:pt x="23025" y="7307"/>
                </a:lnTo>
                <a:lnTo>
                  <a:pt x="23025" y="7315"/>
                </a:lnTo>
                <a:close/>
                <a:moveTo>
                  <a:pt x="22990" y="7377"/>
                </a:moveTo>
                <a:lnTo>
                  <a:pt x="22999" y="7377"/>
                </a:lnTo>
                <a:lnTo>
                  <a:pt x="22999" y="7368"/>
                </a:lnTo>
                <a:lnTo>
                  <a:pt x="23008" y="7351"/>
                </a:lnTo>
                <a:lnTo>
                  <a:pt x="22999" y="7360"/>
                </a:lnTo>
                <a:lnTo>
                  <a:pt x="22990" y="7368"/>
                </a:lnTo>
                <a:close/>
                <a:moveTo>
                  <a:pt x="22611" y="5710"/>
                </a:moveTo>
                <a:lnTo>
                  <a:pt x="22602" y="5701"/>
                </a:lnTo>
                <a:lnTo>
                  <a:pt x="22602" y="5710"/>
                </a:lnTo>
                <a:close/>
                <a:moveTo>
                  <a:pt x="22637" y="5843"/>
                </a:moveTo>
                <a:lnTo>
                  <a:pt x="22628" y="5843"/>
                </a:lnTo>
                <a:close/>
                <a:moveTo>
                  <a:pt x="22364" y="8419"/>
                </a:moveTo>
                <a:lnTo>
                  <a:pt x="22355" y="8419"/>
                </a:lnTo>
                <a:lnTo>
                  <a:pt x="22346" y="8401"/>
                </a:lnTo>
                <a:lnTo>
                  <a:pt x="22337" y="8401"/>
                </a:lnTo>
                <a:lnTo>
                  <a:pt x="22328" y="8401"/>
                </a:lnTo>
                <a:lnTo>
                  <a:pt x="22311" y="8401"/>
                </a:lnTo>
                <a:lnTo>
                  <a:pt x="22311" y="8410"/>
                </a:lnTo>
                <a:lnTo>
                  <a:pt x="22320" y="8410"/>
                </a:lnTo>
                <a:lnTo>
                  <a:pt x="22328" y="8419"/>
                </a:lnTo>
                <a:lnTo>
                  <a:pt x="22337" y="8410"/>
                </a:lnTo>
                <a:lnTo>
                  <a:pt x="22337" y="8427"/>
                </a:lnTo>
                <a:lnTo>
                  <a:pt x="22346" y="8436"/>
                </a:lnTo>
                <a:lnTo>
                  <a:pt x="22355" y="8436"/>
                </a:lnTo>
                <a:lnTo>
                  <a:pt x="22364" y="8436"/>
                </a:lnTo>
                <a:lnTo>
                  <a:pt x="22373" y="8436"/>
                </a:lnTo>
                <a:lnTo>
                  <a:pt x="22381" y="8427"/>
                </a:lnTo>
                <a:lnTo>
                  <a:pt x="22373" y="8427"/>
                </a:lnTo>
                <a:close/>
                <a:moveTo>
                  <a:pt x="22355" y="8472"/>
                </a:moveTo>
                <a:lnTo>
                  <a:pt x="22346" y="8472"/>
                </a:lnTo>
                <a:lnTo>
                  <a:pt x="22320" y="8472"/>
                </a:lnTo>
                <a:lnTo>
                  <a:pt x="22311" y="8472"/>
                </a:lnTo>
                <a:lnTo>
                  <a:pt x="22320" y="8472"/>
                </a:lnTo>
                <a:lnTo>
                  <a:pt x="22346" y="8480"/>
                </a:lnTo>
                <a:lnTo>
                  <a:pt x="22355" y="8480"/>
                </a:lnTo>
                <a:lnTo>
                  <a:pt x="22373" y="8489"/>
                </a:lnTo>
                <a:lnTo>
                  <a:pt x="22381" y="8489"/>
                </a:lnTo>
                <a:lnTo>
                  <a:pt x="22390" y="8489"/>
                </a:lnTo>
                <a:lnTo>
                  <a:pt x="22399" y="8489"/>
                </a:lnTo>
                <a:lnTo>
                  <a:pt x="22408" y="8489"/>
                </a:lnTo>
                <a:lnTo>
                  <a:pt x="22417" y="8480"/>
                </a:lnTo>
                <a:lnTo>
                  <a:pt x="22408" y="8480"/>
                </a:lnTo>
                <a:lnTo>
                  <a:pt x="22381" y="8480"/>
                </a:lnTo>
                <a:lnTo>
                  <a:pt x="22373" y="8472"/>
                </a:lnTo>
                <a:close/>
                <a:moveTo>
                  <a:pt x="21949" y="6072"/>
                </a:moveTo>
                <a:lnTo>
                  <a:pt x="21958" y="6072"/>
                </a:lnTo>
                <a:lnTo>
                  <a:pt x="21967" y="6063"/>
                </a:lnTo>
                <a:lnTo>
                  <a:pt x="21958" y="6063"/>
                </a:lnTo>
                <a:lnTo>
                  <a:pt x="21949" y="6054"/>
                </a:lnTo>
                <a:lnTo>
                  <a:pt x="21940" y="6063"/>
                </a:lnTo>
                <a:close/>
                <a:moveTo>
                  <a:pt x="23114" y="4942"/>
                </a:moveTo>
                <a:close/>
                <a:moveTo>
                  <a:pt x="23087" y="8683"/>
                </a:moveTo>
                <a:lnTo>
                  <a:pt x="23078" y="8683"/>
                </a:lnTo>
                <a:lnTo>
                  <a:pt x="23078" y="8692"/>
                </a:lnTo>
                <a:lnTo>
                  <a:pt x="23078" y="8701"/>
                </a:lnTo>
                <a:lnTo>
                  <a:pt x="23087" y="8701"/>
                </a:lnTo>
                <a:lnTo>
                  <a:pt x="23087" y="8692"/>
                </a:lnTo>
                <a:lnTo>
                  <a:pt x="23096" y="8692"/>
                </a:lnTo>
                <a:lnTo>
                  <a:pt x="23096" y="8683"/>
                </a:lnTo>
                <a:close/>
                <a:moveTo>
                  <a:pt x="23096" y="4960"/>
                </a:moveTo>
                <a:lnTo>
                  <a:pt x="23087" y="4960"/>
                </a:lnTo>
                <a:close/>
                <a:moveTo>
                  <a:pt x="23061" y="7245"/>
                </a:moveTo>
                <a:lnTo>
                  <a:pt x="23061" y="7254"/>
                </a:lnTo>
                <a:close/>
                <a:moveTo>
                  <a:pt x="23087" y="4960"/>
                </a:moveTo>
                <a:lnTo>
                  <a:pt x="23078" y="4960"/>
                </a:lnTo>
                <a:close/>
                <a:moveTo>
                  <a:pt x="23069" y="6962"/>
                </a:moveTo>
                <a:lnTo>
                  <a:pt x="23061" y="6962"/>
                </a:lnTo>
                <a:lnTo>
                  <a:pt x="23069" y="6971"/>
                </a:lnTo>
                <a:close/>
                <a:moveTo>
                  <a:pt x="23061" y="7148"/>
                </a:moveTo>
                <a:lnTo>
                  <a:pt x="23069" y="7148"/>
                </a:lnTo>
                <a:close/>
                <a:moveTo>
                  <a:pt x="22231" y="8498"/>
                </a:moveTo>
                <a:lnTo>
                  <a:pt x="22231" y="8507"/>
                </a:lnTo>
                <a:lnTo>
                  <a:pt x="22240" y="8498"/>
                </a:lnTo>
                <a:close/>
                <a:moveTo>
                  <a:pt x="23078" y="7007"/>
                </a:moveTo>
                <a:lnTo>
                  <a:pt x="23069" y="7007"/>
                </a:lnTo>
                <a:lnTo>
                  <a:pt x="23069" y="7015"/>
                </a:lnTo>
                <a:lnTo>
                  <a:pt x="23078" y="7015"/>
                </a:lnTo>
                <a:close/>
                <a:moveTo>
                  <a:pt x="22514" y="7651"/>
                </a:moveTo>
                <a:lnTo>
                  <a:pt x="22505" y="7660"/>
                </a:lnTo>
                <a:close/>
                <a:moveTo>
                  <a:pt x="21958" y="8392"/>
                </a:moveTo>
                <a:lnTo>
                  <a:pt x="21967" y="8383"/>
                </a:lnTo>
                <a:lnTo>
                  <a:pt x="21958" y="8383"/>
                </a:lnTo>
                <a:lnTo>
                  <a:pt x="21949" y="8383"/>
                </a:lnTo>
                <a:close/>
                <a:moveTo>
                  <a:pt x="21967" y="8427"/>
                </a:moveTo>
                <a:lnTo>
                  <a:pt x="21967" y="8436"/>
                </a:lnTo>
                <a:lnTo>
                  <a:pt x="21967" y="8445"/>
                </a:lnTo>
                <a:lnTo>
                  <a:pt x="21976" y="8445"/>
                </a:lnTo>
                <a:lnTo>
                  <a:pt x="21984" y="8445"/>
                </a:lnTo>
                <a:lnTo>
                  <a:pt x="21993" y="8436"/>
                </a:lnTo>
                <a:lnTo>
                  <a:pt x="21993" y="8419"/>
                </a:lnTo>
                <a:lnTo>
                  <a:pt x="21984" y="8419"/>
                </a:lnTo>
                <a:lnTo>
                  <a:pt x="21976" y="8419"/>
                </a:lnTo>
                <a:lnTo>
                  <a:pt x="21967" y="8419"/>
                </a:lnTo>
                <a:lnTo>
                  <a:pt x="21958" y="8419"/>
                </a:lnTo>
                <a:close/>
                <a:moveTo>
                  <a:pt x="21923" y="9222"/>
                </a:moveTo>
                <a:lnTo>
                  <a:pt x="21940" y="9213"/>
                </a:lnTo>
                <a:lnTo>
                  <a:pt x="21949" y="9222"/>
                </a:lnTo>
                <a:lnTo>
                  <a:pt x="21958" y="9222"/>
                </a:lnTo>
                <a:lnTo>
                  <a:pt x="21958" y="9213"/>
                </a:lnTo>
                <a:lnTo>
                  <a:pt x="21949" y="9213"/>
                </a:lnTo>
                <a:lnTo>
                  <a:pt x="21949" y="9204"/>
                </a:lnTo>
                <a:lnTo>
                  <a:pt x="21940" y="9195"/>
                </a:lnTo>
                <a:lnTo>
                  <a:pt x="21940" y="9187"/>
                </a:lnTo>
                <a:lnTo>
                  <a:pt x="21931" y="9187"/>
                </a:lnTo>
                <a:lnTo>
                  <a:pt x="21923" y="9195"/>
                </a:lnTo>
                <a:lnTo>
                  <a:pt x="21931" y="9204"/>
                </a:lnTo>
                <a:lnTo>
                  <a:pt x="21923" y="9213"/>
                </a:lnTo>
                <a:lnTo>
                  <a:pt x="21923" y="9204"/>
                </a:lnTo>
                <a:lnTo>
                  <a:pt x="21914" y="9213"/>
                </a:lnTo>
                <a:close/>
                <a:moveTo>
                  <a:pt x="21967" y="8966"/>
                </a:moveTo>
                <a:lnTo>
                  <a:pt x="21976" y="8957"/>
                </a:lnTo>
                <a:lnTo>
                  <a:pt x="21993" y="8948"/>
                </a:lnTo>
                <a:lnTo>
                  <a:pt x="22002" y="8948"/>
                </a:lnTo>
                <a:lnTo>
                  <a:pt x="21993" y="8948"/>
                </a:lnTo>
                <a:lnTo>
                  <a:pt x="21984" y="8939"/>
                </a:lnTo>
                <a:lnTo>
                  <a:pt x="21976" y="8957"/>
                </a:lnTo>
                <a:close/>
                <a:moveTo>
                  <a:pt x="21887" y="5957"/>
                </a:moveTo>
                <a:lnTo>
                  <a:pt x="21896" y="5957"/>
                </a:lnTo>
                <a:lnTo>
                  <a:pt x="21896" y="5948"/>
                </a:lnTo>
                <a:close/>
                <a:moveTo>
                  <a:pt x="21949" y="8419"/>
                </a:moveTo>
                <a:lnTo>
                  <a:pt x="21940" y="8419"/>
                </a:lnTo>
                <a:lnTo>
                  <a:pt x="21976" y="8410"/>
                </a:lnTo>
                <a:lnTo>
                  <a:pt x="21967" y="8410"/>
                </a:lnTo>
                <a:lnTo>
                  <a:pt x="21958" y="8410"/>
                </a:lnTo>
                <a:lnTo>
                  <a:pt x="21949" y="8410"/>
                </a:lnTo>
                <a:close/>
                <a:moveTo>
                  <a:pt x="21984" y="6046"/>
                </a:moveTo>
                <a:lnTo>
                  <a:pt x="21993" y="6037"/>
                </a:lnTo>
                <a:lnTo>
                  <a:pt x="21993" y="6028"/>
                </a:lnTo>
                <a:lnTo>
                  <a:pt x="21984" y="6028"/>
                </a:lnTo>
                <a:lnTo>
                  <a:pt x="21984" y="6037"/>
                </a:lnTo>
                <a:lnTo>
                  <a:pt x="21984" y="6046"/>
                </a:lnTo>
                <a:lnTo>
                  <a:pt x="21976" y="6054"/>
                </a:lnTo>
                <a:lnTo>
                  <a:pt x="21976" y="6063"/>
                </a:lnTo>
                <a:lnTo>
                  <a:pt x="21984" y="6063"/>
                </a:lnTo>
                <a:close/>
                <a:moveTo>
                  <a:pt x="22002" y="8127"/>
                </a:moveTo>
                <a:lnTo>
                  <a:pt x="21993" y="8127"/>
                </a:lnTo>
                <a:close/>
                <a:moveTo>
                  <a:pt x="22099" y="5754"/>
                </a:moveTo>
                <a:lnTo>
                  <a:pt x="22090" y="5763"/>
                </a:lnTo>
                <a:lnTo>
                  <a:pt x="22099" y="5763"/>
                </a:lnTo>
                <a:close/>
                <a:moveTo>
                  <a:pt x="22275" y="5719"/>
                </a:moveTo>
                <a:lnTo>
                  <a:pt x="22275" y="5728"/>
                </a:lnTo>
                <a:lnTo>
                  <a:pt x="22267" y="5728"/>
                </a:lnTo>
                <a:lnTo>
                  <a:pt x="22267" y="5737"/>
                </a:lnTo>
                <a:lnTo>
                  <a:pt x="22258" y="5745"/>
                </a:lnTo>
                <a:lnTo>
                  <a:pt x="22267" y="5754"/>
                </a:lnTo>
                <a:lnTo>
                  <a:pt x="22275" y="5745"/>
                </a:lnTo>
                <a:lnTo>
                  <a:pt x="22275" y="5737"/>
                </a:lnTo>
                <a:lnTo>
                  <a:pt x="22284" y="5719"/>
                </a:lnTo>
                <a:close/>
                <a:moveTo>
                  <a:pt x="22223" y="5728"/>
                </a:moveTo>
                <a:lnTo>
                  <a:pt x="22231" y="5728"/>
                </a:lnTo>
                <a:lnTo>
                  <a:pt x="22231" y="5719"/>
                </a:lnTo>
                <a:close/>
                <a:moveTo>
                  <a:pt x="21984" y="9231"/>
                </a:moveTo>
                <a:lnTo>
                  <a:pt x="22011" y="9213"/>
                </a:lnTo>
                <a:lnTo>
                  <a:pt x="22011" y="9204"/>
                </a:lnTo>
                <a:lnTo>
                  <a:pt x="22020" y="9204"/>
                </a:lnTo>
                <a:lnTo>
                  <a:pt x="22020" y="9195"/>
                </a:lnTo>
                <a:lnTo>
                  <a:pt x="22028" y="9187"/>
                </a:lnTo>
                <a:lnTo>
                  <a:pt x="22020" y="9187"/>
                </a:lnTo>
                <a:lnTo>
                  <a:pt x="22020" y="9178"/>
                </a:lnTo>
                <a:lnTo>
                  <a:pt x="22011" y="9178"/>
                </a:lnTo>
                <a:lnTo>
                  <a:pt x="22002" y="9169"/>
                </a:lnTo>
                <a:lnTo>
                  <a:pt x="22002" y="9178"/>
                </a:lnTo>
                <a:lnTo>
                  <a:pt x="21993" y="9178"/>
                </a:lnTo>
                <a:lnTo>
                  <a:pt x="21984" y="9187"/>
                </a:lnTo>
                <a:lnTo>
                  <a:pt x="21984" y="9178"/>
                </a:lnTo>
                <a:lnTo>
                  <a:pt x="21967" y="9187"/>
                </a:lnTo>
                <a:lnTo>
                  <a:pt x="21958" y="9187"/>
                </a:lnTo>
                <a:lnTo>
                  <a:pt x="21958" y="9178"/>
                </a:lnTo>
                <a:lnTo>
                  <a:pt x="21949" y="9178"/>
                </a:lnTo>
                <a:lnTo>
                  <a:pt x="21940" y="9169"/>
                </a:lnTo>
                <a:lnTo>
                  <a:pt x="21940" y="9178"/>
                </a:lnTo>
                <a:lnTo>
                  <a:pt x="21940" y="9195"/>
                </a:lnTo>
                <a:lnTo>
                  <a:pt x="21949" y="9204"/>
                </a:lnTo>
                <a:lnTo>
                  <a:pt x="21958" y="9213"/>
                </a:lnTo>
                <a:close/>
                <a:moveTo>
                  <a:pt x="22275" y="8419"/>
                </a:moveTo>
                <a:lnTo>
                  <a:pt x="22267" y="8419"/>
                </a:lnTo>
                <a:lnTo>
                  <a:pt x="22267" y="8427"/>
                </a:lnTo>
                <a:lnTo>
                  <a:pt x="22267" y="8436"/>
                </a:lnTo>
                <a:lnTo>
                  <a:pt x="22275" y="8436"/>
                </a:lnTo>
                <a:lnTo>
                  <a:pt x="22284" y="8427"/>
                </a:lnTo>
                <a:lnTo>
                  <a:pt x="22275" y="8427"/>
                </a:lnTo>
                <a:close/>
                <a:moveTo>
                  <a:pt x="22249" y="7792"/>
                </a:moveTo>
                <a:lnTo>
                  <a:pt x="22249" y="7801"/>
                </a:lnTo>
                <a:lnTo>
                  <a:pt x="22240" y="7810"/>
                </a:lnTo>
                <a:lnTo>
                  <a:pt x="22249" y="7810"/>
                </a:lnTo>
                <a:lnTo>
                  <a:pt x="22258" y="7801"/>
                </a:lnTo>
                <a:lnTo>
                  <a:pt x="22258" y="7792"/>
                </a:lnTo>
                <a:lnTo>
                  <a:pt x="22258" y="7783"/>
                </a:lnTo>
                <a:close/>
                <a:moveTo>
                  <a:pt x="22064" y="5825"/>
                </a:moveTo>
                <a:lnTo>
                  <a:pt x="22081" y="5816"/>
                </a:lnTo>
                <a:lnTo>
                  <a:pt x="22090" y="5816"/>
                </a:lnTo>
                <a:lnTo>
                  <a:pt x="22090" y="5825"/>
                </a:lnTo>
                <a:lnTo>
                  <a:pt x="22099" y="5825"/>
                </a:lnTo>
                <a:lnTo>
                  <a:pt x="22099" y="5834"/>
                </a:lnTo>
                <a:lnTo>
                  <a:pt x="22099" y="5843"/>
                </a:lnTo>
                <a:lnTo>
                  <a:pt x="22090" y="5843"/>
                </a:lnTo>
                <a:lnTo>
                  <a:pt x="22099" y="5851"/>
                </a:lnTo>
                <a:lnTo>
                  <a:pt x="22099" y="5860"/>
                </a:lnTo>
                <a:lnTo>
                  <a:pt x="22108" y="5851"/>
                </a:lnTo>
                <a:lnTo>
                  <a:pt x="22108" y="5860"/>
                </a:lnTo>
                <a:lnTo>
                  <a:pt x="22108" y="5869"/>
                </a:lnTo>
                <a:lnTo>
                  <a:pt x="22117" y="5869"/>
                </a:lnTo>
                <a:lnTo>
                  <a:pt x="22126" y="5869"/>
                </a:lnTo>
                <a:lnTo>
                  <a:pt x="22134" y="5860"/>
                </a:lnTo>
                <a:lnTo>
                  <a:pt x="22134" y="5851"/>
                </a:lnTo>
                <a:lnTo>
                  <a:pt x="22143" y="5843"/>
                </a:lnTo>
                <a:lnTo>
                  <a:pt x="22152" y="5825"/>
                </a:lnTo>
                <a:lnTo>
                  <a:pt x="22152" y="5816"/>
                </a:lnTo>
                <a:lnTo>
                  <a:pt x="22178" y="5807"/>
                </a:lnTo>
                <a:lnTo>
                  <a:pt x="22187" y="5807"/>
                </a:lnTo>
                <a:lnTo>
                  <a:pt x="22196" y="5807"/>
                </a:lnTo>
                <a:lnTo>
                  <a:pt x="22205" y="5816"/>
                </a:lnTo>
                <a:lnTo>
                  <a:pt x="22214" y="5825"/>
                </a:lnTo>
                <a:lnTo>
                  <a:pt x="22223" y="5825"/>
                </a:lnTo>
                <a:lnTo>
                  <a:pt x="22223" y="5816"/>
                </a:lnTo>
                <a:lnTo>
                  <a:pt x="22231" y="5807"/>
                </a:lnTo>
                <a:lnTo>
                  <a:pt x="22231" y="5798"/>
                </a:lnTo>
                <a:lnTo>
                  <a:pt x="22249" y="5790"/>
                </a:lnTo>
                <a:lnTo>
                  <a:pt x="22258" y="5781"/>
                </a:lnTo>
                <a:lnTo>
                  <a:pt x="22258" y="5772"/>
                </a:lnTo>
                <a:lnTo>
                  <a:pt x="22258" y="5763"/>
                </a:lnTo>
                <a:lnTo>
                  <a:pt x="22258" y="5745"/>
                </a:lnTo>
                <a:lnTo>
                  <a:pt x="22240" y="5745"/>
                </a:lnTo>
                <a:lnTo>
                  <a:pt x="22231" y="5745"/>
                </a:lnTo>
                <a:lnTo>
                  <a:pt x="22223" y="5737"/>
                </a:lnTo>
                <a:lnTo>
                  <a:pt x="22214" y="5737"/>
                </a:lnTo>
                <a:lnTo>
                  <a:pt x="22205" y="5737"/>
                </a:lnTo>
                <a:lnTo>
                  <a:pt x="22196" y="5745"/>
                </a:lnTo>
                <a:lnTo>
                  <a:pt x="22187" y="5745"/>
                </a:lnTo>
                <a:lnTo>
                  <a:pt x="22178" y="5745"/>
                </a:lnTo>
                <a:lnTo>
                  <a:pt x="22178" y="5754"/>
                </a:lnTo>
                <a:lnTo>
                  <a:pt x="22178" y="5763"/>
                </a:lnTo>
                <a:lnTo>
                  <a:pt x="22170" y="5772"/>
                </a:lnTo>
                <a:lnTo>
                  <a:pt x="22161" y="5772"/>
                </a:lnTo>
                <a:lnTo>
                  <a:pt x="22152" y="5772"/>
                </a:lnTo>
                <a:lnTo>
                  <a:pt x="22143" y="5772"/>
                </a:lnTo>
                <a:lnTo>
                  <a:pt x="22134" y="5763"/>
                </a:lnTo>
                <a:lnTo>
                  <a:pt x="22126" y="5763"/>
                </a:lnTo>
                <a:lnTo>
                  <a:pt x="22117" y="5772"/>
                </a:lnTo>
                <a:lnTo>
                  <a:pt x="22117" y="5781"/>
                </a:lnTo>
                <a:lnTo>
                  <a:pt x="22108" y="5781"/>
                </a:lnTo>
                <a:lnTo>
                  <a:pt x="22108" y="5790"/>
                </a:lnTo>
                <a:lnTo>
                  <a:pt x="22099" y="5798"/>
                </a:lnTo>
                <a:lnTo>
                  <a:pt x="22090" y="5807"/>
                </a:lnTo>
                <a:lnTo>
                  <a:pt x="22081" y="5807"/>
                </a:lnTo>
                <a:lnTo>
                  <a:pt x="22073" y="5816"/>
                </a:lnTo>
                <a:close/>
                <a:moveTo>
                  <a:pt x="22090" y="5781"/>
                </a:moveTo>
                <a:lnTo>
                  <a:pt x="22090" y="5772"/>
                </a:lnTo>
                <a:lnTo>
                  <a:pt x="22081" y="5772"/>
                </a:lnTo>
                <a:lnTo>
                  <a:pt x="22073" y="5772"/>
                </a:lnTo>
                <a:lnTo>
                  <a:pt x="22073" y="5781"/>
                </a:lnTo>
                <a:lnTo>
                  <a:pt x="22081" y="5781"/>
                </a:lnTo>
                <a:close/>
              </a:path>
            </a:pathLst>
          </a:custGeom>
          <a:solidFill>
            <a:srgbClr val="CCE4D6">
              <a:alpha val="30000"/>
            </a:srgbClr>
          </a:solidFill>
          <a:ln w="6350" cap="flat" cmpd="sng" algn="ctr">
            <a:solidFill>
              <a:schemeClr val="bg1">
                <a:lumMod val="65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46839" y="567363"/>
            <a:ext cx="4278063" cy="12689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y-GB" sz="3200" b="1" dirty="0"/>
              <a:t>Her fwyfwy amlwg </a:t>
            </a:r>
            <a:br>
              <a:rPr lang="cy-GB" sz="3200" b="1" dirty="0"/>
            </a:br>
            <a:r>
              <a:rPr lang="cy-GB" sz="3200" b="1" dirty="0"/>
              <a:t>i bolisi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36</a:t>
            </a:fld>
            <a:endParaRPr lang="en-GB" dirty="0"/>
          </a:p>
        </p:txBody>
      </p:sp>
      <p:sp>
        <p:nvSpPr>
          <p:cNvPr id="11" name="Content Placeholder 8"/>
          <p:cNvSpPr>
            <a:spLocks noGrp="1"/>
          </p:cNvSpPr>
          <p:nvPr>
            <p:ph sz="half" idx="1"/>
          </p:nvPr>
        </p:nvSpPr>
        <p:spPr>
          <a:xfrm>
            <a:off x="7680655" y="567363"/>
            <a:ext cx="4396595" cy="112187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GB" sz="4300" b="1" dirty="0" smtClean="0"/>
              <a:t>An increasingly prominent policy challenge</a:t>
            </a:r>
            <a:endParaRPr lang="en-GB" sz="4300" b="1" dirty="0"/>
          </a:p>
          <a:p>
            <a:pPr marL="0" indent="0" algn="r">
              <a:buNone/>
            </a:pPr>
            <a:endParaRPr lang="en-GB" dirty="0" smtClean="0"/>
          </a:p>
          <a:p>
            <a:pPr lvl="1" algn="r"/>
            <a:endParaRPr lang="en-GB" dirty="0" smtClean="0"/>
          </a:p>
        </p:txBody>
      </p:sp>
      <p:sp>
        <p:nvSpPr>
          <p:cNvPr id="12" name="Rounded Rectangle 11"/>
          <p:cNvSpPr/>
          <p:nvPr/>
        </p:nvSpPr>
        <p:spPr>
          <a:xfrm>
            <a:off x="7680655" y="1836279"/>
            <a:ext cx="4320000" cy="792000"/>
          </a:xfrm>
          <a:prstGeom prst="roundRect">
            <a:avLst/>
          </a:prstGeom>
          <a:solidFill>
            <a:srgbClr val="00823B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</a:rPr>
              <a:t>England</a:t>
            </a:r>
            <a:r>
              <a:rPr lang="en-GB" dirty="0">
                <a:solidFill>
                  <a:schemeClr val="bg1"/>
                </a:solidFill>
              </a:rPr>
              <a:t> – DFE recruitment and retention strategy (2019)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666936" y="2838368"/>
            <a:ext cx="4320000" cy="792088"/>
          </a:xfrm>
          <a:prstGeom prst="roundRect">
            <a:avLst/>
          </a:prstGeom>
          <a:solidFill>
            <a:srgbClr val="00823B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</a:rPr>
              <a:t>Scotland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- teacher </a:t>
            </a:r>
            <a:r>
              <a:rPr lang="en-GB" dirty="0">
                <a:solidFill>
                  <a:schemeClr val="bg1"/>
                </a:solidFill>
              </a:rPr>
              <a:t>recruitment identified as ‘National Issue’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667300" y="3861953"/>
            <a:ext cx="4320000" cy="792000"/>
          </a:xfrm>
          <a:prstGeom prst="roundRect">
            <a:avLst/>
          </a:prstGeom>
          <a:solidFill>
            <a:srgbClr val="00823B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</a:rPr>
              <a:t>Ireland</a:t>
            </a:r>
            <a:r>
              <a:rPr lang="en-GB" dirty="0">
                <a:solidFill>
                  <a:schemeClr val="bg1"/>
                </a:solidFill>
              </a:rPr>
              <a:t> - Action Plan to tackle their teacher recruitment crisis (2018)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680656" y="5011808"/>
            <a:ext cx="4320000" cy="792000"/>
          </a:xfrm>
          <a:prstGeom prst="roundRect">
            <a:avLst/>
          </a:prstGeom>
          <a:solidFill>
            <a:srgbClr val="00823B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</a:rPr>
              <a:t>Globally</a:t>
            </a:r>
            <a:r>
              <a:rPr lang="en-GB" dirty="0">
                <a:solidFill>
                  <a:schemeClr val="bg1"/>
                </a:solidFill>
              </a:rPr>
              <a:t> - range of policy responses to improve recruitment and retention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18621" y="1836279"/>
            <a:ext cx="4320000" cy="792000"/>
          </a:xfrm>
          <a:prstGeom prst="roundRect">
            <a:avLst/>
          </a:prstGeom>
          <a:solidFill>
            <a:srgbClr val="00823B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err="1" smtClean="0">
                <a:solidFill>
                  <a:schemeClr val="bg1"/>
                </a:solidFill>
              </a:rPr>
              <a:t>Lloegr</a:t>
            </a:r>
            <a:r>
              <a:rPr lang="en-GB" dirty="0" smtClean="0">
                <a:solidFill>
                  <a:schemeClr val="bg1"/>
                </a:solidFill>
              </a:rPr>
              <a:t> – </a:t>
            </a:r>
            <a:r>
              <a:rPr lang="cy-GB" dirty="0"/>
              <a:t>Strategaeth recriwtio a chadw’r Adran Addysg (2019)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04902" y="2838368"/>
            <a:ext cx="4320000" cy="792088"/>
          </a:xfrm>
          <a:prstGeom prst="roundRect">
            <a:avLst/>
          </a:prstGeom>
          <a:solidFill>
            <a:srgbClr val="00823B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b="1" dirty="0"/>
              <a:t>Yr Alban</a:t>
            </a:r>
            <a:r>
              <a:rPr lang="cy-GB" dirty="0"/>
              <a:t> – nodwyd bod recriwtio athrawon yn ‘Broblem Genedlaethol’ 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05266" y="3861952"/>
            <a:ext cx="4320000" cy="935199"/>
          </a:xfrm>
          <a:prstGeom prst="roundRect">
            <a:avLst/>
          </a:prstGeom>
          <a:solidFill>
            <a:srgbClr val="00823B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b="1" dirty="0"/>
              <a:t>Iwerddon</a:t>
            </a:r>
            <a:r>
              <a:rPr lang="cy-GB" dirty="0"/>
              <a:t> – Cynllun Gweithredu i fynd i’r afael â’u hargyfwng recriwtio athrawon (2018)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18622" y="5011808"/>
            <a:ext cx="4320000" cy="792000"/>
          </a:xfrm>
          <a:prstGeom prst="roundRect">
            <a:avLst/>
          </a:prstGeom>
          <a:solidFill>
            <a:srgbClr val="00823B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b="1" dirty="0"/>
              <a:t>Byd eang </a:t>
            </a:r>
            <a:r>
              <a:rPr lang="cy-GB" dirty="0"/>
              <a:t>– amrywiaeth o ymatebion polisi i wella recriwtio a chadw</a:t>
            </a:r>
          </a:p>
        </p:txBody>
      </p:sp>
    </p:spTree>
    <p:extLst>
      <p:ext uri="{BB962C8B-B14F-4D97-AF65-F5344CB8AC3E}">
        <p14:creationId xmlns:p14="http://schemas.microsoft.com/office/powerpoint/2010/main" val="109733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260648"/>
            <a:ext cx="12072664" cy="6290231"/>
          </a:xfrm>
          <a:prstGeom prst="rect">
            <a:avLst/>
          </a:prstGeom>
          <a:blipFill dpi="0" rotWithShape="1">
            <a:blip r:embed="rId3">
              <a:alphaModFix amt="15000"/>
            </a:blip>
            <a:srcRect/>
            <a:stretch>
              <a:fillRect r="-988" b="-2175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8"/>
          <p:cNvSpPr>
            <a:spLocks noGrp="1"/>
          </p:cNvSpPr>
          <p:nvPr>
            <p:ph sz="half" idx="1"/>
          </p:nvPr>
        </p:nvSpPr>
        <p:spPr>
          <a:xfrm>
            <a:off x="5850511" y="548680"/>
            <a:ext cx="6078138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000" b="1" dirty="0"/>
              <a:t>What are the main policy responses</a:t>
            </a:r>
            <a:r>
              <a:rPr lang="en-GB" sz="3000" b="1" dirty="0" smtClean="0"/>
              <a:t>?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Incentives</a:t>
            </a:r>
          </a:p>
          <a:p>
            <a:r>
              <a:rPr lang="en-GB" sz="2200" dirty="0"/>
              <a:t>New routes into teaching</a:t>
            </a:r>
          </a:p>
          <a:p>
            <a:r>
              <a:rPr lang="en-GB" sz="2200" dirty="0"/>
              <a:t>Addressing workload </a:t>
            </a:r>
          </a:p>
          <a:p>
            <a:r>
              <a:rPr lang="en-GB" sz="2200" dirty="0"/>
              <a:t>Pay awards </a:t>
            </a:r>
          </a:p>
          <a:p>
            <a:r>
              <a:rPr lang="en-GB" sz="2200" dirty="0"/>
              <a:t>Initiatives focussed on rural / deprived areas</a:t>
            </a:r>
          </a:p>
          <a:p>
            <a:r>
              <a:rPr lang="en-GB" sz="2200" dirty="0"/>
              <a:t>Better support for NQTs</a:t>
            </a:r>
          </a:p>
          <a:p>
            <a:r>
              <a:rPr lang="en-GB" sz="2200" dirty="0"/>
              <a:t>Improved career pathways</a:t>
            </a:r>
          </a:p>
          <a:p>
            <a:r>
              <a:rPr lang="en-GB" sz="2200" dirty="0"/>
              <a:t>Promotion campaigns  </a:t>
            </a:r>
          </a:p>
          <a:p>
            <a:r>
              <a:rPr lang="en-GB" sz="2200" dirty="0"/>
              <a:t>Increasing diversity</a:t>
            </a:r>
          </a:p>
          <a:p>
            <a:r>
              <a:rPr lang="en-GB" sz="2200" dirty="0"/>
              <a:t>Initiatives to boost retention </a:t>
            </a:r>
          </a:p>
          <a:p>
            <a:endParaRPr lang="en-GB" sz="2200" dirty="0"/>
          </a:p>
          <a:p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37</a:t>
            </a:fld>
            <a:endParaRPr lang="en-GB" dirty="0"/>
          </a:p>
        </p:txBody>
      </p:sp>
      <p:sp>
        <p:nvSpPr>
          <p:cNvPr id="28" name="Content Placeholder 4"/>
          <p:cNvSpPr txBox="1">
            <a:spLocks/>
          </p:cNvSpPr>
          <p:nvPr/>
        </p:nvSpPr>
        <p:spPr>
          <a:xfrm>
            <a:off x="1847528" y="1196752"/>
            <a:ext cx="8229600" cy="50405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 rot="1456370">
            <a:off x="4601827" y="5289994"/>
            <a:ext cx="1353256" cy="1015663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823B"/>
                </a:solidFill>
              </a:rPr>
              <a:t>£££</a:t>
            </a:r>
            <a:endParaRPr lang="en-US" sz="6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823B"/>
              </a:solidFill>
            </a:endParaRPr>
          </a:p>
        </p:txBody>
      </p:sp>
      <p:sp>
        <p:nvSpPr>
          <p:cNvPr id="11" name="Content Placeholder 9"/>
          <p:cNvSpPr>
            <a:spLocks noGrp="1"/>
          </p:cNvSpPr>
          <p:nvPr>
            <p:ph sz="half" idx="2"/>
          </p:nvPr>
        </p:nvSpPr>
        <p:spPr>
          <a:xfrm>
            <a:off x="416689" y="523622"/>
            <a:ext cx="5289808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sz="3000" b="1" dirty="0" smtClean="0"/>
              <a:t>Beth yw’r prif ymatebion polisi?</a:t>
            </a:r>
          </a:p>
          <a:p>
            <a:pPr marL="0" indent="0">
              <a:buNone/>
            </a:pPr>
            <a:endParaRPr lang="cy-GB" sz="2200" dirty="0" smtClean="0"/>
          </a:p>
          <a:p>
            <a:r>
              <a:rPr lang="cy-GB" sz="2200" dirty="0" smtClean="0"/>
              <a:t>Cymhellion</a:t>
            </a:r>
          </a:p>
          <a:p>
            <a:r>
              <a:rPr lang="cy-GB" sz="2200" dirty="0" smtClean="0"/>
              <a:t>Llwybrau newydd i addysgu</a:t>
            </a:r>
          </a:p>
          <a:p>
            <a:r>
              <a:rPr lang="cy-GB" sz="2200" dirty="0" smtClean="0"/>
              <a:t>Mynd i’r afael â baich gwaith</a:t>
            </a:r>
          </a:p>
          <a:p>
            <a:r>
              <a:rPr lang="cy-GB" sz="2200" dirty="0" smtClean="0"/>
              <a:t>Dyfarniadau tâl</a:t>
            </a:r>
          </a:p>
          <a:p>
            <a:r>
              <a:rPr lang="cy-GB" sz="2200" dirty="0" smtClean="0"/>
              <a:t>Mentrau’n canolbwyntio ar ardaloedd gwledig / difreintiedig</a:t>
            </a:r>
          </a:p>
          <a:p>
            <a:r>
              <a:rPr lang="cy-GB" sz="2200" dirty="0" smtClean="0"/>
              <a:t>Gwell cymorth i ANG</a:t>
            </a:r>
          </a:p>
          <a:p>
            <a:r>
              <a:rPr lang="cy-GB" sz="2200" dirty="0" smtClean="0"/>
              <a:t>Gwell llwybrau gyrfaol</a:t>
            </a:r>
          </a:p>
          <a:p>
            <a:r>
              <a:rPr lang="cy-GB" sz="2200" dirty="0" smtClean="0"/>
              <a:t>Ymgyrchoedd hyrwyddo</a:t>
            </a:r>
          </a:p>
          <a:p>
            <a:r>
              <a:rPr lang="cy-GB" sz="2200" dirty="0" smtClean="0"/>
              <a:t>Cynyddu amrywiaeth</a:t>
            </a:r>
          </a:p>
          <a:p>
            <a:r>
              <a:rPr lang="cy-GB" sz="2200" dirty="0" smtClean="0"/>
              <a:t>Mentrau i hybu cadw staff</a:t>
            </a:r>
          </a:p>
          <a:p>
            <a:endParaRPr lang="cy-GB" sz="2000" dirty="0" smtClean="0"/>
          </a:p>
          <a:p>
            <a:endParaRPr lang="cy-GB" sz="2000" dirty="0" smtClean="0"/>
          </a:p>
          <a:p>
            <a:pPr lvl="1"/>
            <a:endParaRPr lang="cy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6" t="7975" r="17777" b="8285"/>
          <a:stretch/>
        </p:blipFill>
        <p:spPr>
          <a:xfrm>
            <a:off x="9333917" y="3876102"/>
            <a:ext cx="2839864" cy="2710781"/>
          </a:xfrm>
          <a:prstGeom prst="ellipse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79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947" y="188640"/>
            <a:ext cx="4722349" cy="6368839"/>
          </a:xfrm>
          <a:prstGeom prst="rect">
            <a:avLst/>
          </a:prstGeom>
        </p:spPr>
      </p:pic>
      <p:sp>
        <p:nvSpPr>
          <p:cNvPr id="28" name="Content Placeholder 4"/>
          <p:cNvSpPr txBox="1">
            <a:spLocks/>
          </p:cNvSpPr>
          <p:nvPr/>
        </p:nvSpPr>
        <p:spPr>
          <a:xfrm>
            <a:off x="1847528" y="1196752"/>
            <a:ext cx="8229600" cy="50405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31" name="Rounded Rectangle 30"/>
          <p:cNvSpPr/>
          <p:nvPr/>
        </p:nvSpPr>
        <p:spPr>
          <a:xfrm>
            <a:off x="479376" y="2949171"/>
            <a:ext cx="5040000" cy="792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cy-GB" dirty="0">
                <a:solidFill>
                  <a:schemeClr val="bg1"/>
                </a:solidFill>
              </a:rPr>
              <a:t>M</a:t>
            </a:r>
            <a:r>
              <a:rPr lang="cy-GB" dirty="0" smtClean="0">
                <a:solidFill>
                  <a:schemeClr val="bg1"/>
                </a:solidFill>
              </a:rPr>
              <a:t>ae </a:t>
            </a:r>
            <a:r>
              <a:rPr lang="cy-GB" dirty="0">
                <a:solidFill>
                  <a:schemeClr val="bg1"/>
                </a:solidFill>
              </a:rPr>
              <a:t>niferoedd athrawon yn 2018-19 ar eu lefel uchaf er 2010 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79376" y="3993287"/>
            <a:ext cx="5040000" cy="792088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cy-GB" dirty="0" smtClean="0">
                <a:solidFill>
                  <a:schemeClr val="bg1"/>
                </a:solidFill>
              </a:rPr>
              <a:t>Bu </a:t>
            </a:r>
            <a:r>
              <a:rPr lang="cy-GB" dirty="0">
                <a:solidFill>
                  <a:schemeClr val="bg1"/>
                </a:solidFill>
              </a:rPr>
              <a:t>cynnydd yn y nifer a gwblhaodd AGA mewn pynciau â phrinder athrawon ynddynt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79376" y="5037403"/>
            <a:ext cx="5040000" cy="792088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cy-GB" dirty="0" smtClean="0">
                <a:solidFill>
                  <a:schemeClr val="bg1"/>
                </a:solidFill>
              </a:rPr>
              <a:t>Mae </a:t>
            </a:r>
            <a:r>
              <a:rPr lang="cy-GB" dirty="0">
                <a:solidFill>
                  <a:schemeClr val="bg1"/>
                </a:solidFill>
              </a:rPr>
              <a:t>heriau’n parhau mewn ardaloedd gwledig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44072" y="764616"/>
            <a:ext cx="491135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/>
              <a:t>What works</a:t>
            </a:r>
            <a:r>
              <a:rPr lang="en-GB" sz="3000" b="1" dirty="0" smtClean="0"/>
              <a:t>?</a:t>
            </a:r>
          </a:p>
          <a:p>
            <a:endParaRPr lang="en-GB" sz="2400" b="1" dirty="0"/>
          </a:p>
          <a:p>
            <a:r>
              <a:rPr lang="en-GB" sz="2200" dirty="0"/>
              <a:t>The evidence base is limited, but in Scotland</a:t>
            </a:r>
            <a:r>
              <a:rPr lang="en-GB" sz="2200" dirty="0" smtClean="0"/>
              <a:t>:</a:t>
            </a:r>
            <a:endParaRPr lang="en-US" sz="2200" dirty="0"/>
          </a:p>
        </p:txBody>
      </p:sp>
      <p:sp>
        <p:nvSpPr>
          <p:cNvPr id="38" name="Rounded Rectangle 37"/>
          <p:cNvSpPr/>
          <p:nvPr/>
        </p:nvSpPr>
        <p:spPr>
          <a:xfrm>
            <a:off x="6615431" y="2949171"/>
            <a:ext cx="5040000" cy="792000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dirty="0">
                <a:ln w="0"/>
                <a:solidFill>
                  <a:schemeClr val="bg1"/>
                </a:solidFill>
              </a:rPr>
              <a:t>T</a:t>
            </a:r>
            <a:r>
              <a:rPr lang="en-GB" dirty="0" smtClean="0">
                <a:ln w="0"/>
                <a:solidFill>
                  <a:schemeClr val="bg1"/>
                </a:solidFill>
              </a:rPr>
              <a:t>eacher </a:t>
            </a:r>
            <a:r>
              <a:rPr lang="en-GB" dirty="0">
                <a:ln w="0"/>
                <a:solidFill>
                  <a:schemeClr val="bg1"/>
                </a:solidFill>
              </a:rPr>
              <a:t>numbers at highest level since 2010 in 2018-19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6615431" y="3993287"/>
            <a:ext cx="5040000" cy="792088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dirty="0">
                <a:ln w="0"/>
                <a:solidFill>
                  <a:schemeClr val="bg1"/>
                </a:solidFill>
              </a:rPr>
              <a:t>N</a:t>
            </a:r>
            <a:r>
              <a:rPr lang="en-GB" dirty="0" smtClean="0">
                <a:ln w="0"/>
                <a:solidFill>
                  <a:schemeClr val="bg1"/>
                </a:solidFill>
              </a:rPr>
              <a:t>umbers </a:t>
            </a:r>
            <a:r>
              <a:rPr lang="en-GB" dirty="0">
                <a:ln w="0"/>
                <a:solidFill>
                  <a:schemeClr val="bg1"/>
                </a:solidFill>
              </a:rPr>
              <a:t>completing ITE in shortage subjects increased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615431" y="5037403"/>
            <a:ext cx="5040000" cy="792088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dirty="0">
                <a:ln w="0"/>
                <a:solidFill>
                  <a:schemeClr val="bg1"/>
                </a:solidFill>
              </a:rPr>
              <a:t>O</a:t>
            </a:r>
            <a:r>
              <a:rPr lang="en-GB" dirty="0" smtClean="0">
                <a:ln w="0"/>
                <a:solidFill>
                  <a:schemeClr val="bg1"/>
                </a:solidFill>
              </a:rPr>
              <a:t>ngoing </a:t>
            </a:r>
            <a:r>
              <a:rPr lang="en-GB" dirty="0">
                <a:ln w="0"/>
                <a:solidFill>
                  <a:schemeClr val="bg1"/>
                </a:solidFill>
              </a:rPr>
              <a:t>challenges in rural areas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ontent Placeholder 8"/>
          <p:cNvSpPr>
            <a:spLocks noGrp="1"/>
          </p:cNvSpPr>
          <p:nvPr>
            <p:ph sz="half" idx="1"/>
          </p:nvPr>
        </p:nvSpPr>
        <p:spPr>
          <a:xfrm>
            <a:off x="547661" y="764616"/>
            <a:ext cx="4489468" cy="21603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y-GB" sz="3000" b="1" dirty="0" smtClean="0"/>
              <a:t>Beth sy’n gweithio?</a:t>
            </a:r>
          </a:p>
          <a:p>
            <a:pPr marL="0" indent="0">
              <a:buNone/>
            </a:pPr>
            <a:endParaRPr lang="cy-GB" sz="2200" b="1" dirty="0" smtClean="0"/>
          </a:p>
          <a:p>
            <a:pPr marL="0" indent="0">
              <a:buNone/>
            </a:pPr>
            <a:r>
              <a:rPr lang="cy-GB" sz="2200" dirty="0" smtClean="0"/>
              <a:t>Mae’r sail dystiolaeth yn gyfyngedig, ond yn yr Alban:</a:t>
            </a:r>
          </a:p>
        </p:txBody>
      </p:sp>
    </p:spTree>
    <p:extLst>
      <p:ext uri="{BB962C8B-B14F-4D97-AF65-F5344CB8AC3E}">
        <p14:creationId xmlns:p14="http://schemas.microsoft.com/office/powerpoint/2010/main" val="61570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ontent Placeholder 2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1110245"/>
              </p:ext>
            </p:extLst>
          </p:nvPr>
        </p:nvGraphicFramePr>
        <p:xfrm>
          <a:off x="5031779" y="532138"/>
          <a:ext cx="4300790" cy="5683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39</a:t>
            </a:fld>
            <a:endParaRPr lang="en-GB" dirty="0"/>
          </a:p>
        </p:txBody>
      </p:sp>
      <p:sp>
        <p:nvSpPr>
          <p:cNvPr id="28" name="Content Placeholder 4"/>
          <p:cNvSpPr txBox="1">
            <a:spLocks/>
          </p:cNvSpPr>
          <p:nvPr/>
        </p:nvSpPr>
        <p:spPr>
          <a:xfrm>
            <a:off x="1847528" y="1196752"/>
            <a:ext cx="8229600" cy="50405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69202" y="1340768"/>
            <a:ext cx="311848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200" b="1" dirty="0"/>
              <a:t>Beth am broffesiynau eraill?</a:t>
            </a:r>
            <a:endParaRPr lang="cy-GB" sz="3200" dirty="0"/>
          </a:p>
          <a:p>
            <a:endParaRPr lang="en-GB" sz="2800" dirty="0" smtClean="0"/>
          </a:p>
          <a:p>
            <a:pPr algn="ctr"/>
            <a:r>
              <a:rPr lang="cy-GB" sz="2800" dirty="0"/>
              <a:t>Adnoddau a chymhellion a ddefnyddir yn nodweddiadol i ddenu graddedigion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9051321" y="1458416"/>
            <a:ext cx="279617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/>
              <a:t>What about other professions?</a:t>
            </a:r>
            <a:endParaRPr lang="en-GB" sz="3000" dirty="0"/>
          </a:p>
          <a:p>
            <a:pPr algn="r"/>
            <a:endParaRPr lang="en-GB" sz="2800" dirty="0" smtClean="0"/>
          </a:p>
          <a:p>
            <a:pPr algn="ctr"/>
            <a:r>
              <a:rPr lang="en-GB" sz="2800" dirty="0" smtClean="0"/>
              <a:t>Tools </a:t>
            </a:r>
            <a:r>
              <a:rPr lang="en-GB" sz="2800" dirty="0"/>
              <a:t>and incentives typically used to attract </a:t>
            </a:r>
            <a:r>
              <a:rPr lang="en-GB" sz="2800" dirty="0" smtClean="0"/>
              <a:t>graduates</a:t>
            </a:r>
            <a:endParaRPr lang="en-GB" sz="2800" dirty="0"/>
          </a:p>
          <a:p>
            <a:pPr algn="ctr"/>
            <a:endParaRPr lang="en-GB" sz="2800" dirty="0"/>
          </a:p>
        </p:txBody>
      </p:sp>
      <p:graphicFrame>
        <p:nvGraphicFramePr>
          <p:cNvPr id="29" name="Content Placeholder 2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81123064"/>
              </p:ext>
            </p:extLst>
          </p:nvPr>
        </p:nvGraphicFramePr>
        <p:xfrm>
          <a:off x="2837253" y="532138"/>
          <a:ext cx="385447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91171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-630832" y="318853"/>
            <a:ext cx="734481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err="1" smtClean="0"/>
              <a:t>Trosolwg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o'r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Sesiwn</a:t>
            </a:r>
            <a:endParaRPr lang="en-GB" sz="3000" b="1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119336" y="1413046"/>
            <a:ext cx="5844480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1" dirty="0" err="1" smtClean="0">
                <a:solidFill>
                  <a:schemeClr val="tx1"/>
                </a:solidFill>
              </a:rPr>
              <a:t>Recriwtio</a:t>
            </a:r>
            <a:endParaRPr lang="en-GB" sz="2200" b="1" dirty="0" smtClean="0">
              <a:solidFill>
                <a:schemeClr val="tx1"/>
              </a:solidFill>
            </a:endParaRPr>
          </a:p>
          <a:p>
            <a:endParaRPr lang="en-GB" sz="2200" b="1" dirty="0">
              <a:solidFill>
                <a:schemeClr val="tx1"/>
              </a:solidFill>
            </a:endParaRPr>
          </a:p>
          <a:p>
            <a:r>
              <a:rPr lang="en-GB" sz="2200" b="1" dirty="0" err="1" smtClean="0">
                <a:solidFill>
                  <a:schemeClr val="tx1"/>
                </a:solidFill>
              </a:rPr>
              <a:t>Cadw</a:t>
            </a:r>
            <a:endParaRPr lang="en-GB" sz="2200" b="1" dirty="0" smtClean="0">
              <a:solidFill>
                <a:schemeClr val="tx1"/>
              </a:solidFill>
            </a:endParaRPr>
          </a:p>
          <a:p>
            <a:endParaRPr lang="en-GB" sz="2200" b="1" dirty="0" smtClean="0">
              <a:solidFill>
                <a:schemeClr val="tx1"/>
              </a:solidFill>
            </a:endParaRPr>
          </a:p>
          <a:p>
            <a:r>
              <a:rPr lang="en-GB" sz="2200" b="1" dirty="0" smtClean="0">
                <a:solidFill>
                  <a:schemeClr val="tx1"/>
                </a:solidFill>
              </a:rPr>
              <a:t>10 </a:t>
            </a:r>
            <a:r>
              <a:rPr lang="en-GB" sz="2200" b="1" dirty="0" err="1" smtClean="0">
                <a:solidFill>
                  <a:schemeClr val="tx1"/>
                </a:solidFill>
              </a:rPr>
              <a:t>Canfyddiadau</a:t>
            </a:r>
            <a:r>
              <a:rPr lang="en-GB" sz="2200" b="1" dirty="0" smtClean="0">
                <a:solidFill>
                  <a:schemeClr val="tx1"/>
                </a:solidFill>
              </a:rPr>
              <a:t> </a:t>
            </a:r>
            <a:r>
              <a:rPr lang="en-GB" sz="2200" b="1" dirty="0" err="1" smtClean="0">
                <a:solidFill>
                  <a:schemeClr val="tx1"/>
                </a:solidFill>
              </a:rPr>
              <a:t>Allweddol</a:t>
            </a:r>
            <a:endParaRPr lang="en-GB" sz="2200" b="1" dirty="0" smtClean="0">
              <a:solidFill>
                <a:schemeClr val="tx1"/>
              </a:solidFill>
            </a:endParaRPr>
          </a:p>
          <a:p>
            <a:endParaRPr lang="en-GB" sz="2200" b="1" dirty="0" smtClean="0">
              <a:solidFill>
                <a:schemeClr val="tx1"/>
              </a:solidFill>
            </a:endParaRPr>
          </a:p>
          <a:p>
            <a:r>
              <a:rPr lang="en-GB" sz="2200" b="1" dirty="0" err="1" smtClean="0">
                <a:solidFill>
                  <a:schemeClr val="tx1"/>
                </a:solidFill>
              </a:rPr>
              <a:t>Ffynonellau</a:t>
            </a:r>
            <a:r>
              <a:rPr lang="en-GB" sz="2200" b="1" dirty="0" smtClean="0">
                <a:solidFill>
                  <a:schemeClr val="tx1"/>
                </a:solidFill>
              </a:rPr>
              <a:t> Data:</a:t>
            </a:r>
          </a:p>
          <a:p>
            <a:pPr lvl="1"/>
            <a:r>
              <a:rPr lang="en-GB" sz="2200" dirty="0" smtClean="0">
                <a:solidFill>
                  <a:schemeClr val="tx1"/>
                </a:solidFill>
              </a:rPr>
              <a:t>C</a:t>
            </a:r>
            <a:r>
              <a:rPr lang="cy-GB" sz="2200" dirty="0" smtClean="0">
                <a:solidFill>
                  <a:schemeClr val="tx1"/>
                </a:solidFill>
              </a:rPr>
              <a:t>ofrestr Ymarferwyr Addysg</a:t>
            </a:r>
            <a:r>
              <a:rPr lang="en-GB" sz="2200" dirty="0" smtClean="0">
                <a:solidFill>
                  <a:schemeClr val="tx1"/>
                </a:solidFill>
              </a:rPr>
              <a:t> CGA</a:t>
            </a:r>
          </a:p>
          <a:p>
            <a:pPr lvl="1"/>
            <a:r>
              <a:rPr lang="en-GB" sz="2200" dirty="0" err="1" smtClean="0">
                <a:solidFill>
                  <a:schemeClr val="tx1"/>
                </a:solidFill>
              </a:rPr>
              <a:t>Ffynonellau</a:t>
            </a:r>
            <a:r>
              <a:rPr lang="en-GB" sz="2200" dirty="0" smtClean="0">
                <a:solidFill>
                  <a:schemeClr val="tx1"/>
                </a:solidFill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</a:rPr>
              <a:t>allanol</a:t>
            </a:r>
            <a:r>
              <a:rPr lang="en-GB" sz="2200" dirty="0" smtClean="0">
                <a:solidFill>
                  <a:schemeClr val="tx1"/>
                </a:solidFill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</a:rPr>
              <a:t>ee</a:t>
            </a:r>
            <a:r>
              <a:rPr lang="en-GB" sz="2200" dirty="0" smtClean="0">
                <a:solidFill>
                  <a:schemeClr val="tx1"/>
                </a:solidFill>
              </a:rPr>
              <a:t>. PLASC</a:t>
            </a:r>
            <a:r>
              <a:rPr lang="en-GB" sz="2200" dirty="0">
                <a:solidFill>
                  <a:schemeClr val="tx1"/>
                </a:solidFill>
              </a:rPr>
              <a:t>, SWAC, HESA, HEFCW</a:t>
            </a:r>
            <a:endParaRPr lang="en-GB" sz="2200" dirty="0" smtClean="0">
              <a:solidFill>
                <a:schemeClr val="tx1"/>
              </a:solidFill>
            </a:endParaRPr>
          </a:p>
          <a:p>
            <a:pPr lvl="1"/>
            <a:r>
              <a:rPr lang="en-GB" sz="2200" dirty="0" err="1" smtClean="0">
                <a:solidFill>
                  <a:schemeClr val="tx1"/>
                </a:solidFill>
              </a:rPr>
              <a:t>Ansoddol</a:t>
            </a:r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7180640" y="401894"/>
            <a:ext cx="299107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/>
              <a:t>Session Overview</a:t>
            </a: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048768" y="1413046"/>
            <a:ext cx="5254818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1" dirty="0" smtClean="0">
                <a:solidFill>
                  <a:schemeClr val="tx1"/>
                </a:solidFill>
              </a:rPr>
              <a:t>Recruitment</a:t>
            </a:r>
          </a:p>
          <a:p>
            <a:endParaRPr lang="en-GB" sz="2200" b="1" dirty="0" smtClean="0">
              <a:solidFill>
                <a:schemeClr val="tx1"/>
              </a:solidFill>
            </a:endParaRPr>
          </a:p>
          <a:p>
            <a:r>
              <a:rPr lang="en-GB" sz="2200" b="1" dirty="0" smtClean="0">
                <a:solidFill>
                  <a:schemeClr val="tx1"/>
                </a:solidFill>
              </a:rPr>
              <a:t>Retention</a:t>
            </a:r>
          </a:p>
          <a:p>
            <a:endParaRPr lang="en-GB" sz="2200" b="1" dirty="0" smtClean="0">
              <a:solidFill>
                <a:schemeClr val="tx1"/>
              </a:solidFill>
            </a:endParaRPr>
          </a:p>
          <a:p>
            <a:r>
              <a:rPr lang="en-GB" sz="2200" b="1" dirty="0" smtClean="0">
                <a:solidFill>
                  <a:schemeClr val="tx1"/>
                </a:solidFill>
              </a:rPr>
              <a:t>10 Key Findings</a:t>
            </a:r>
          </a:p>
          <a:p>
            <a:endParaRPr lang="en-GB" sz="2200" b="1" dirty="0" smtClean="0">
              <a:solidFill>
                <a:schemeClr val="tx1"/>
              </a:solidFill>
            </a:endParaRPr>
          </a:p>
          <a:p>
            <a:r>
              <a:rPr lang="en-GB" sz="2200" b="1" dirty="0" smtClean="0">
                <a:solidFill>
                  <a:schemeClr val="tx1"/>
                </a:solidFill>
              </a:rPr>
              <a:t>Data Sources:</a:t>
            </a:r>
          </a:p>
          <a:p>
            <a:pPr lvl="1"/>
            <a:r>
              <a:rPr lang="en-GB" sz="2200" dirty="0" smtClean="0">
                <a:solidFill>
                  <a:schemeClr val="tx1"/>
                </a:solidFill>
              </a:rPr>
              <a:t>EWC Register of Education Practitioners</a:t>
            </a:r>
          </a:p>
          <a:p>
            <a:pPr lvl="1"/>
            <a:r>
              <a:rPr lang="en-GB" sz="2200" dirty="0" smtClean="0">
                <a:solidFill>
                  <a:schemeClr val="tx1"/>
                </a:solidFill>
              </a:rPr>
              <a:t>External sources e.g. PLASC, SWAC, HESA, HEFCW,</a:t>
            </a:r>
          </a:p>
          <a:p>
            <a:pPr lvl="1"/>
            <a:r>
              <a:rPr lang="en-GB" sz="2200" dirty="0" smtClean="0">
                <a:solidFill>
                  <a:schemeClr val="tx1"/>
                </a:solidFill>
              </a:rPr>
              <a:t>Qualitative </a:t>
            </a:r>
          </a:p>
          <a:p>
            <a:endParaRPr lang="en-GB" sz="2200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2732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6456040" y="1412776"/>
            <a:ext cx="547260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/>
              <a:t>Social </a:t>
            </a:r>
            <a:r>
              <a:rPr lang="en-GB" sz="1700" b="1" dirty="0" smtClean="0"/>
              <a:t>Care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values and behaviours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understanding </a:t>
            </a:r>
            <a:r>
              <a:rPr lang="en-GB" sz="1700" dirty="0"/>
              <a:t>local areas Innovative recruitment strategies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As well as: training, working conditions and </a:t>
            </a:r>
            <a:r>
              <a:rPr lang="en-GB" sz="1700" dirty="0" smtClean="0"/>
              <a:t>competitive pay </a:t>
            </a:r>
            <a:endParaRPr lang="en-GB" sz="1700" dirty="0"/>
          </a:p>
        </p:txBody>
      </p:sp>
      <p:sp>
        <p:nvSpPr>
          <p:cNvPr id="51" name="Pentagon 50"/>
          <p:cNvSpPr/>
          <p:nvPr/>
        </p:nvSpPr>
        <p:spPr>
          <a:xfrm>
            <a:off x="389562" y="3327403"/>
            <a:ext cx="5591364" cy="1723009"/>
          </a:xfrm>
          <a:prstGeom prst="homePlate">
            <a:avLst/>
          </a:prstGeom>
          <a:noFill/>
          <a:ln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19336" y="1412776"/>
            <a:ext cx="576964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700" b="1" dirty="0"/>
              <a:t>Gofal </a:t>
            </a:r>
            <a:r>
              <a:rPr lang="cy-GB" sz="1700" b="1" dirty="0" smtClean="0"/>
              <a:t>Cymdeithasol</a:t>
            </a:r>
            <a:r>
              <a:rPr lang="en-GB" sz="1700" b="1" dirty="0" smtClean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700" dirty="0" smtClean="0"/>
              <a:t>gwerthoedd ac ymddygiadau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700" dirty="0" smtClean="0"/>
              <a:t>deall </a:t>
            </a:r>
            <a:r>
              <a:rPr lang="cy-GB" sz="1700" dirty="0"/>
              <a:t>ardaloedd lleol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700" dirty="0"/>
              <a:t>strategaethau recriwtio arloesol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700" dirty="0"/>
              <a:t>ynghyd â: hyfforddiant, amodau gwaith a thâl cystadleuol</a:t>
            </a:r>
          </a:p>
        </p:txBody>
      </p:sp>
      <p:sp>
        <p:nvSpPr>
          <p:cNvPr id="40" name="Pentagon 39"/>
          <p:cNvSpPr/>
          <p:nvPr/>
        </p:nvSpPr>
        <p:spPr>
          <a:xfrm>
            <a:off x="389563" y="5326409"/>
            <a:ext cx="5468918" cy="866511"/>
          </a:xfrm>
          <a:prstGeom prst="homePlate">
            <a:avLst/>
          </a:prstGeom>
          <a:noFill/>
          <a:ln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119337" y="3336584"/>
            <a:ext cx="57696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700" b="1" dirty="0"/>
              <a:t>Gofal </a:t>
            </a:r>
            <a:r>
              <a:rPr lang="cy-GB" sz="1700" b="1" dirty="0" smtClean="0"/>
              <a:t>iechyd</a:t>
            </a:r>
            <a:endParaRPr lang="en-GB" sz="17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700" dirty="0"/>
              <a:t>hyfforddiant ac opsiynau gyrfa </a:t>
            </a:r>
            <a:r>
              <a:rPr lang="cy-GB" sz="1700" dirty="0" smtClean="0"/>
              <a:t>hyblyg</a:t>
            </a:r>
            <a:endParaRPr lang="cy-GB" sz="1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700" dirty="0"/>
              <a:t>cefnogi lles </a:t>
            </a:r>
            <a:r>
              <a:rPr lang="cy-GB" sz="1700" dirty="0" smtClean="0"/>
              <a:t>meddygon</a:t>
            </a:r>
            <a:endParaRPr lang="cy-GB" sz="1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700" dirty="0"/>
              <a:t>rheoleiddio mewn modd cydgysylltiedig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700" dirty="0"/>
              <a:t>adnoddau i gynorthwyo â chadw staff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700" dirty="0"/>
              <a:t>recriwtio tramor</a:t>
            </a:r>
          </a:p>
        </p:txBody>
      </p:sp>
      <p:sp>
        <p:nvSpPr>
          <p:cNvPr id="41" name="Pentagon 40"/>
          <p:cNvSpPr/>
          <p:nvPr/>
        </p:nvSpPr>
        <p:spPr>
          <a:xfrm rot="10800000">
            <a:off x="6355354" y="5326139"/>
            <a:ext cx="5418508" cy="889610"/>
          </a:xfrm>
          <a:prstGeom prst="homePlate">
            <a:avLst/>
          </a:prstGeom>
          <a:noFill/>
          <a:ln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93585" y="6448251"/>
            <a:ext cx="2844800" cy="365125"/>
          </a:xfrm>
        </p:spPr>
        <p:txBody>
          <a:bodyPr/>
          <a:lstStyle/>
          <a:p>
            <a:fld id="{69D9C866-BEE0-441E-A835-B80C549F4FE5}" type="slidenum">
              <a:rPr lang="en-GB" smtClean="0"/>
              <a:t>40</a:t>
            </a:fld>
            <a:endParaRPr lang="en-GB" dirty="0"/>
          </a:p>
        </p:txBody>
      </p:sp>
      <p:sp>
        <p:nvSpPr>
          <p:cNvPr id="28" name="Content Placeholder 4"/>
          <p:cNvSpPr txBox="1">
            <a:spLocks/>
          </p:cNvSpPr>
          <p:nvPr/>
        </p:nvSpPr>
        <p:spPr>
          <a:xfrm>
            <a:off x="1929857" y="1288652"/>
            <a:ext cx="8229600" cy="50405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89562" y="281359"/>
            <a:ext cx="48027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000" b="1" dirty="0"/>
              <a:t>Proffesiynau eraill – enghreifftiau penodol</a:t>
            </a:r>
            <a:endParaRPr lang="cy-GB" sz="3000" dirty="0"/>
          </a:p>
        </p:txBody>
      </p:sp>
      <p:sp>
        <p:nvSpPr>
          <p:cNvPr id="25" name="TextBox 24"/>
          <p:cNvSpPr txBox="1"/>
          <p:nvPr/>
        </p:nvSpPr>
        <p:spPr>
          <a:xfrm>
            <a:off x="6456040" y="3342393"/>
            <a:ext cx="545360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/>
              <a:t>Healthcare</a:t>
            </a:r>
            <a:endParaRPr lang="en-GB" sz="1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Flexible training and career </a:t>
            </a:r>
            <a:r>
              <a:rPr lang="en-GB" sz="1700" dirty="0" smtClean="0"/>
              <a:t>options </a:t>
            </a:r>
            <a:endParaRPr lang="en-GB" sz="1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supporting doctors </a:t>
            </a:r>
            <a:r>
              <a:rPr lang="en-GB" sz="1700" dirty="0" smtClean="0"/>
              <a:t>wellbeing</a:t>
            </a:r>
            <a:endParaRPr lang="en-GB" sz="1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joined-up approach to regulation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resources to support </a:t>
            </a:r>
            <a:r>
              <a:rPr lang="en-GB" sz="1700" dirty="0" smtClean="0"/>
              <a:t>retention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Overseas </a:t>
            </a:r>
            <a:r>
              <a:rPr lang="en-GB" sz="1700" dirty="0"/>
              <a:t>recruitment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69321" y="5572764"/>
            <a:ext cx="513175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/>
              <a:t>Army</a:t>
            </a:r>
            <a:endParaRPr lang="en-GB" sz="1700" b="1" dirty="0"/>
          </a:p>
        </p:txBody>
      </p:sp>
      <p:pic>
        <p:nvPicPr>
          <p:cNvPr id="2050" name="Picture 4" descr="Army campaign targets 'snowflake' millennials - BBC New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557" y="4945327"/>
            <a:ext cx="1057583" cy="14618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360747" y="5576644"/>
            <a:ext cx="47248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/>
              <a:t>Y </a:t>
            </a:r>
            <a:r>
              <a:rPr lang="en-GB" sz="1700" b="1" dirty="0" err="1" smtClean="0"/>
              <a:t>Fyddin</a:t>
            </a:r>
            <a:endParaRPr lang="en-GB" sz="17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468026" y="237509"/>
            <a:ext cx="39703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/>
              <a:t>Other professions – </a:t>
            </a:r>
            <a:r>
              <a:rPr lang="en-GB" sz="3000" b="1" dirty="0" smtClean="0"/>
              <a:t>specific examples</a:t>
            </a:r>
            <a:endParaRPr lang="en-GB" sz="3000" dirty="0"/>
          </a:p>
        </p:txBody>
      </p:sp>
      <p:sp>
        <p:nvSpPr>
          <p:cNvPr id="4" name="Pentagon 3"/>
          <p:cNvSpPr/>
          <p:nvPr/>
        </p:nvSpPr>
        <p:spPr>
          <a:xfrm>
            <a:off x="372002" y="1366635"/>
            <a:ext cx="5591364" cy="1723009"/>
          </a:xfrm>
          <a:prstGeom prst="homePlate">
            <a:avLst/>
          </a:prstGeom>
          <a:noFill/>
          <a:ln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Pentagon 53"/>
          <p:cNvSpPr/>
          <p:nvPr/>
        </p:nvSpPr>
        <p:spPr>
          <a:xfrm rot="10800000">
            <a:off x="6154491" y="3327403"/>
            <a:ext cx="5591364" cy="1723009"/>
          </a:xfrm>
          <a:prstGeom prst="homePlate">
            <a:avLst/>
          </a:prstGeom>
          <a:noFill/>
          <a:ln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Pentagon 54"/>
          <p:cNvSpPr/>
          <p:nvPr/>
        </p:nvSpPr>
        <p:spPr>
          <a:xfrm rot="10800000">
            <a:off x="6182498" y="1366634"/>
            <a:ext cx="5591364" cy="1723009"/>
          </a:xfrm>
          <a:prstGeom prst="homePlate">
            <a:avLst/>
          </a:prstGeom>
          <a:noFill/>
          <a:ln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815" y="1643194"/>
            <a:ext cx="1202939" cy="120293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243" y="3541009"/>
            <a:ext cx="1188000" cy="119846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71459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24680" y="260649"/>
            <a:ext cx="12192000" cy="6264696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1150" b="-3371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29654764"/>
              </p:ext>
            </p:extLst>
          </p:nvPr>
        </p:nvGraphicFramePr>
        <p:xfrm>
          <a:off x="6960096" y="1177500"/>
          <a:ext cx="4618892" cy="5419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41</a:t>
            </a:fld>
            <a:endParaRPr lang="en-GB" dirty="0"/>
          </a:p>
        </p:txBody>
      </p:sp>
      <p:sp>
        <p:nvSpPr>
          <p:cNvPr id="28" name="Content Placeholder 4"/>
          <p:cNvSpPr txBox="1">
            <a:spLocks/>
          </p:cNvSpPr>
          <p:nvPr/>
        </p:nvSpPr>
        <p:spPr>
          <a:xfrm>
            <a:off x="1847528" y="1196752"/>
            <a:ext cx="8229600" cy="50405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901190" y="372502"/>
            <a:ext cx="47367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/>
              <a:t>Conclusions: What are the key lessons for Wales?</a:t>
            </a:r>
            <a:endParaRPr lang="en-GB" sz="3000" dirty="0"/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64934" y="420888"/>
            <a:ext cx="5763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000" b="1" dirty="0"/>
              <a:t>Casgliadau: Beth yw’r gwersi allweddol i Gymru?</a:t>
            </a:r>
            <a:endParaRPr lang="cy-GB" sz="3000" dirty="0"/>
          </a:p>
        </p:txBody>
      </p:sp>
      <p:graphicFrame>
        <p:nvGraphicFramePr>
          <p:cNvPr id="10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93009036"/>
              </p:ext>
            </p:extLst>
          </p:nvPr>
        </p:nvGraphicFramePr>
        <p:xfrm>
          <a:off x="1055439" y="1128032"/>
          <a:ext cx="4582639" cy="537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404095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957" y="413765"/>
            <a:ext cx="4767775" cy="594258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42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50296" y="3044854"/>
            <a:ext cx="46976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prstClr val="black"/>
                </a:solidFill>
              </a:rPr>
              <a:t>Conclusions: What are the key lessons for Wales</a:t>
            </a:r>
            <a:r>
              <a:rPr lang="en-GB" sz="4000" b="1" dirty="0" smtClean="0">
                <a:solidFill>
                  <a:prstClr val="black"/>
                </a:solidFill>
              </a:rPr>
              <a:t>?</a:t>
            </a:r>
            <a:endParaRPr lang="en-GB" sz="4000" dirty="0"/>
          </a:p>
        </p:txBody>
      </p:sp>
      <p:sp>
        <p:nvSpPr>
          <p:cNvPr id="10" name="Rounded Rectangle 9"/>
          <p:cNvSpPr/>
          <p:nvPr/>
        </p:nvSpPr>
        <p:spPr>
          <a:xfrm>
            <a:off x="306864" y="476672"/>
            <a:ext cx="3124840" cy="537259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700" dirty="0"/>
              <a:t>c</a:t>
            </a:r>
            <a:r>
              <a:rPr lang="cy-GB" sz="1700" dirty="0" smtClean="0"/>
              <a:t>ymhwyster </a:t>
            </a:r>
            <a:r>
              <a:rPr lang="cy-GB" sz="1700" dirty="0"/>
              <a:t>gradd Meistr newydd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01597" y="1101559"/>
            <a:ext cx="3124840" cy="407309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700" dirty="0"/>
              <a:t>Cyfnodau sabothol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94677" y="1584630"/>
            <a:ext cx="3142000" cy="757143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700" b="1" dirty="0" smtClean="0">
              <a:solidFill>
                <a:schemeClr val="bg1"/>
              </a:solidFill>
            </a:endParaRPr>
          </a:p>
          <a:p>
            <a:r>
              <a:rPr lang="cy-GB" sz="1700" dirty="0"/>
              <a:t>Cyfleoedd dysgu proffesiynol mewn ysgolion eraill</a:t>
            </a:r>
          </a:p>
          <a:p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01597" y="2435493"/>
            <a:ext cx="3124840" cy="495542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700" dirty="0"/>
              <a:t>r</a:t>
            </a:r>
            <a:r>
              <a:rPr lang="cy-GB" sz="1700" dirty="0" smtClean="0"/>
              <a:t>hannu </a:t>
            </a:r>
            <a:r>
              <a:rPr lang="cy-GB" sz="1700" dirty="0"/>
              <a:t>swydd / gweithio hyblyg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294677" y="3034741"/>
            <a:ext cx="3124840" cy="416428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700" dirty="0"/>
              <a:t>c</a:t>
            </a:r>
            <a:r>
              <a:rPr lang="cy-GB" sz="1700" dirty="0" smtClean="0"/>
              <a:t>ydnabyddiaeth </a:t>
            </a:r>
            <a:r>
              <a:rPr lang="cy-GB" sz="1700" dirty="0"/>
              <a:t>a gwobrau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279373" y="3538797"/>
            <a:ext cx="3124840" cy="445938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700" dirty="0"/>
              <a:t>m</a:t>
            </a:r>
            <a:r>
              <a:rPr lang="cy-GB" sz="1700" dirty="0" smtClean="0"/>
              <a:t>wy </a:t>
            </a:r>
            <a:r>
              <a:rPr lang="cy-GB" sz="1700" dirty="0"/>
              <a:t>o amrywiaeth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85160" y="4079386"/>
            <a:ext cx="3124840" cy="1365838"/>
          </a:xfrm>
          <a:prstGeom prst="roundRect">
            <a:avLst>
              <a:gd name="adj" fmla="val 8562"/>
            </a:avLst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700" b="1" dirty="0" smtClean="0">
              <a:solidFill>
                <a:schemeClr val="bg1"/>
              </a:solidFill>
            </a:endParaRPr>
          </a:p>
          <a:p>
            <a:r>
              <a:rPr lang="cy-GB" sz="1700" dirty="0"/>
              <a:t>m</a:t>
            </a:r>
            <a:r>
              <a:rPr lang="cy-GB" sz="1700" dirty="0" smtClean="0"/>
              <a:t>esurau </a:t>
            </a:r>
            <a:r>
              <a:rPr lang="cy-GB" sz="1700" dirty="0"/>
              <a:t>beiddgar ar gyfer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cy-GB" sz="1700" dirty="0"/>
              <a:t>Ardaloedd gwledig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cy-GB" sz="1700" dirty="0"/>
              <a:t>Pynciau y mae prinder ynddynt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cy-GB" sz="1700" dirty="0"/>
              <a:t>Cyfrwng Cymraeg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823012" y="838905"/>
            <a:ext cx="46976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cy-GB" sz="4000" b="1" dirty="0">
                <a:solidFill>
                  <a:prstClr val="black"/>
                </a:solidFill>
              </a:rPr>
              <a:t>Casgliadau: Beth yw’r gwersi allweddol i Gymru?</a:t>
            </a:r>
            <a:endParaRPr lang="cy-GB" sz="4000" dirty="0"/>
          </a:p>
        </p:txBody>
      </p:sp>
      <p:sp>
        <p:nvSpPr>
          <p:cNvPr id="46" name="Rounded Rectangle 45"/>
          <p:cNvSpPr/>
          <p:nvPr/>
        </p:nvSpPr>
        <p:spPr>
          <a:xfrm>
            <a:off x="8832304" y="476672"/>
            <a:ext cx="3124840" cy="402989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700" dirty="0" smtClean="0">
                <a:solidFill>
                  <a:schemeClr val="bg1"/>
                </a:solidFill>
              </a:rPr>
              <a:t>new </a:t>
            </a:r>
            <a:r>
              <a:rPr lang="en-GB" sz="1700" dirty="0">
                <a:solidFill>
                  <a:schemeClr val="bg1"/>
                </a:solidFill>
              </a:rPr>
              <a:t>Masters qualification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8827037" y="980728"/>
            <a:ext cx="3124840" cy="407309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700" dirty="0" smtClean="0">
                <a:solidFill>
                  <a:schemeClr val="bg1"/>
                </a:solidFill>
              </a:rPr>
              <a:t>sabbaticals</a:t>
            </a:r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8820117" y="1498018"/>
            <a:ext cx="3142000" cy="757143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700" dirty="0" smtClean="0">
              <a:solidFill>
                <a:schemeClr val="bg1"/>
              </a:solidFill>
            </a:endParaRPr>
          </a:p>
          <a:p>
            <a:r>
              <a:rPr lang="en-GB" sz="1700" dirty="0">
                <a:solidFill>
                  <a:schemeClr val="bg1"/>
                </a:solidFill>
              </a:rPr>
              <a:t>p</a:t>
            </a:r>
            <a:r>
              <a:rPr lang="en-GB" sz="1700" dirty="0" smtClean="0">
                <a:solidFill>
                  <a:schemeClr val="bg1"/>
                </a:solidFill>
              </a:rPr>
              <a:t>rofessional </a:t>
            </a:r>
            <a:r>
              <a:rPr lang="en-GB" sz="1700" dirty="0">
                <a:solidFill>
                  <a:schemeClr val="bg1"/>
                </a:solidFill>
              </a:rPr>
              <a:t>learning opportunities in other schools</a:t>
            </a:r>
          </a:p>
          <a:p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8827037" y="2348880"/>
            <a:ext cx="3124840" cy="616373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700" dirty="0" smtClean="0">
                <a:solidFill>
                  <a:schemeClr val="bg1"/>
                </a:solidFill>
              </a:rPr>
              <a:t>job-sharing </a:t>
            </a:r>
            <a:r>
              <a:rPr lang="en-GB" sz="1700" dirty="0">
                <a:solidFill>
                  <a:schemeClr val="bg1"/>
                </a:solidFill>
              </a:rPr>
              <a:t>/ flexible working 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8820117" y="3068960"/>
            <a:ext cx="3124840" cy="416428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700" dirty="0">
                <a:solidFill>
                  <a:schemeClr val="bg1"/>
                </a:solidFill>
              </a:rPr>
              <a:t>r</a:t>
            </a:r>
            <a:r>
              <a:rPr lang="en-GB" sz="1700" dirty="0" smtClean="0">
                <a:solidFill>
                  <a:schemeClr val="bg1"/>
                </a:solidFill>
              </a:rPr>
              <a:t>ecognition </a:t>
            </a:r>
            <a:r>
              <a:rPr lang="en-GB" sz="1700" dirty="0">
                <a:solidFill>
                  <a:schemeClr val="bg1"/>
                </a:solidFill>
              </a:rPr>
              <a:t>and reward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8804813" y="3573016"/>
            <a:ext cx="3124840" cy="445938"/>
          </a:xfrm>
          <a:prstGeom prst="roundRect">
            <a:avLst/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700" dirty="0" smtClean="0">
                <a:solidFill>
                  <a:schemeClr val="bg1"/>
                </a:solidFill>
              </a:rPr>
              <a:t>increased </a:t>
            </a:r>
            <a:r>
              <a:rPr lang="en-GB" sz="1700" dirty="0">
                <a:solidFill>
                  <a:schemeClr val="bg1"/>
                </a:solidFill>
              </a:rPr>
              <a:t>diversity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8810600" y="4113605"/>
            <a:ext cx="3124840" cy="1187603"/>
          </a:xfrm>
          <a:prstGeom prst="roundRect">
            <a:avLst>
              <a:gd name="adj" fmla="val 8562"/>
            </a:avLst>
          </a:prstGeom>
          <a:solidFill>
            <a:srgbClr val="00823B"/>
          </a:solidFill>
          <a:ln w="190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700" dirty="0" smtClean="0">
              <a:solidFill>
                <a:schemeClr val="bg1"/>
              </a:solidFill>
            </a:endParaRPr>
          </a:p>
          <a:p>
            <a:r>
              <a:rPr lang="en-GB" sz="1700" dirty="0">
                <a:solidFill>
                  <a:schemeClr val="bg1"/>
                </a:solidFill>
              </a:rPr>
              <a:t>b</a:t>
            </a:r>
            <a:r>
              <a:rPr lang="en-GB" sz="1700" dirty="0" smtClean="0">
                <a:solidFill>
                  <a:schemeClr val="bg1"/>
                </a:solidFill>
              </a:rPr>
              <a:t>old </a:t>
            </a:r>
            <a:r>
              <a:rPr lang="en-GB" sz="1700" dirty="0">
                <a:solidFill>
                  <a:schemeClr val="bg1"/>
                </a:solidFill>
              </a:rPr>
              <a:t>measures for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bg1"/>
                </a:solidFill>
              </a:rPr>
              <a:t>r</a:t>
            </a:r>
            <a:r>
              <a:rPr lang="en-GB" sz="1700" dirty="0" smtClean="0">
                <a:solidFill>
                  <a:schemeClr val="bg1"/>
                </a:solidFill>
              </a:rPr>
              <a:t>ural areas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bg1"/>
                </a:solidFill>
              </a:rPr>
              <a:t>s</a:t>
            </a:r>
            <a:r>
              <a:rPr lang="en-GB" sz="1700" dirty="0" smtClean="0">
                <a:solidFill>
                  <a:schemeClr val="bg1"/>
                </a:solidFill>
              </a:rPr>
              <a:t>hortage subjects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bg1"/>
                </a:solidFill>
              </a:rPr>
              <a:t>Welsh </a:t>
            </a:r>
            <a:r>
              <a:rPr lang="en-GB" sz="1700" dirty="0">
                <a:solidFill>
                  <a:schemeClr val="bg1"/>
                </a:solidFill>
              </a:rPr>
              <a:t>medium</a:t>
            </a:r>
          </a:p>
          <a:p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16126" y="5562123"/>
            <a:ext cx="5756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823B"/>
                </a:solidFill>
              </a:rPr>
              <a:t>Elevating the status of the profession is key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6912" y="5562124"/>
            <a:ext cx="5832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 dirty="0">
                <a:solidFill>
                  <a:srgbClr val="00823B"/>
                </a:solidFill>
              </a:rPr>
              <a:t>Mae codi statws y proffesiwn yn </a:t>
            </a:r>
            <a:r>
              <a:rPr lang="cy-GB" sz="2400" b="1" dirty="0" smtClean="0">
                <a:solidFill>
                  <a:srgbClr val="00823B"/>
                </a:solidFill>
              </a:rPr>
              <a:t>allweddol</a:t>
            </a:r>
            <a:endParaRPr lang="cy-GB" sz="2400" dirty="0">
              <a:solidFill>
                <a:srgbClr val="0082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35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031801" y="3125893"/>
            <a:ext cx="1042988" cy="1042988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3600" dirty="0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915441" y="1584652"/>
            <a:ext cx="552847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8938" indent="-388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dirty="0"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4000" b="1" dirty="0">
                <a:latin typeface="+mn-lt"/>
              </a:rPr>
              <a:t>Developments in </a:t>
            </a:r>
            <a:r>
              <a:rPr lang="en-GB" sz="4000" b="1" dirty="0" smtClean="0">
                <a:latin typeface="+mn-lt"/>
              </a:rPr>
              <a:t>ITE in Wales</a:t>
            </a:r>
            <a:r>
              <a:rPr lang="en-GB" altLang="en-US" sz="4000" b="1" dirty="0" smtClean="0">
                <a:latin typeface="+mn-lt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623392" y="2060848"/>
            <a:ext cx="5159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cy-GB" sz="4000" b="1" dirty="0"/>
              <a:t>Datblygiadau </a:t>
            </a:r>
            <a:r>
              <a:rPr lang="cy-GB" sz="4000" b="1" dirty="0" smtClean="0"/>
              <a:t>yn </a:t>
            </a:r>
            <a:r>
              <a:rPr lang="cy-GB" sz="4000" b="1" smtClean="0"/>
              <a:t>AGA </a:t>
            </a:r>
            <a:r>
              <a:rPr lang="cy-GB" sz="4000" b="1" smtClean="0"/>
              <a:t>yng </a:t>
            </a:r>
            <a:r>
              <a:rPr lang="cy-GB" sz="4000" b="1" dirty="0" smtClean="0"/>
              <a:t>Nghymru</a:t>
            </a:r>
            <a:endParaRPr lang="cy-GB" altLang="en-US" sz="4000" b="1" dirty="0"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8294" y="3933056"/>
            <a:ext cx="112379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Hazel </a:t>
            </a:r>
            <a:r>
              <a:rPr lang="en-GB" alt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Hagger</a:t>
            </a:r>
          </a:p>
          <a:p>
            <a:pPr algn="ctr">
              <a:spcBef>
                <a:spcPct val="0"/>
              </a:spcBef>
            </a:pPr>
            <a:r>
              <a:rPr lang="en-GB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Cadeirydd</a:t>
            </a:r>
            <a:r>
              <a:rPr lang="en-GB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Bwrdd</a:t>
            </a:r>
            <a:r>
              <a:rPr lang="en-GB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Achredu</a:t>
            </a:r>
            <a:r>
              <a:rPr lang="en-GB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Addysg</a:t>
            </a:r>
            <a:r>
              <a:rPr lang="en-GB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Gychwynnol</a:t>
            </a:r>
            <a:r>
              <a:rPr lang="en-GB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Athrawon</a:t>
            </a: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CGA</a:t>
            </a:r>
          </a:p>
          <a:p>
            <a:pPr algn="ctr">
              <a:spcBef>
                <a:spcPct val="0"/>
              </a:spcBef>
            </a:pPr>
            <a:r>
              <a:rPr lang="en-GB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Chair, EWC Initial Teacher Education Accreditation Board</a:t>
            </a:r>
            <a:endParaRPr lang="en-GB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GB" altLang="en-US" sz="2400" b="1" dirty="0"/>
              <a:t>						</a:t>
            </a:r>
          </a:p>
        </p:txBody>
      </p:sp>
    </p:spTree>
    <p:extLst>
      <p:ext uri="{BB962C8B-B14F-4D97-AF65-F5344CB8AC3E}">
        <p14:creationId xmlns:p14="http://schemas.microsoft.com/office/powerpoint/2010/main" val="197213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6048672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  <p:sp>
        <p:nvSpPr>
          <p:cNvPr id="9" name="TextBox 8"/>
          <p:cNvSpPr txBox="1"/>
          <p:nvPr/>
        </p:nvSpPr>
        <p:spPr>
          <a:xfrm>
            <a:off x="232344" y="695604"/>
            <a:ext cx="4476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Diwygio</a:t>
            </a:r>
            <a:r>
              <a:rPr lang="en-GB" sz="2800" b="1" dirty="0" smtClean="0"/>
              <a:t> AGA/ ITE </a:t>
            </a:r>
            <a:r>
              <a:rPr lang="en-GB" sz="3200" b="1" dirty="0" smtClean="0"/>
              <a:t>Reform</a:t>
            </a:r>
            <a:endParaRPr lang="en-GB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553400" y="515294"/>
            <a:ext cx="4980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dirty="0"/>
              <a:t>Diwygio cwricwlwm yr </a:t>
            </a:r>
            <a:r>
              <a:rPr lang="cy-GB" sz="2800" b="1" dirty="0" smtClean="0"/>
              <a:t>ysgol</a:t>
            </a:r>
            <a:r>
              <a:rPr lang="en-GB" sz="2800" b="1" dirty="0" smtClean="0"/>
              <a:t>/ School curriculum reform</a:t>
            </a:r>
            <a:endParaRPr lang="en-GB" sz="2800" b="1" dirty="0"/>
          </a:p>
        </p:txBody>
      </p:sp>
      <p:sp>
        <p:nvSpPr>
          <p:cNvPr id="12" name="Right Arrow 11"/>
          <p:cNvSpPr/>
          <p:nvPr/>
        </p:nvSpPr>
        <p:spPr>
          <a:xfrm>
            <a:off x="3831840" y="5474235"/>
            <a:ext cx="648072" cy="576064"/>
          </a:xfrm>
          <a:prstGeom prst="rightArrow">
            <a:avLst/>
          </a:prstGeom>
          <a:solidFill>
            <a:srgbClr val="66AF85"/>
          </a:solidFill>
          <a:ln>
            <a:solidFill>
              <a:srgbClr val="00823B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8503195" y="5415066"/>
            <a:ext cx="648072" cy="576064"/>
          </a:xfrm>
          <a:prstGeom prst="rightArrow">
            <a:avLst/>
          </a:prstGeom>
          <a:solidFill>
            <a:srgbClr val="66AF85"/>
          </a:solidFill>
          <a:ln>
            <a:solidFill>
              <a:srgbClr val="00823B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-Right Arrow 13"/>
          <p:cNvSpPr/>
          <p:nvPr/>
        </p:nvSpPr>
        <p:spPr>
          <a:xfrm>
            <a:off x="4923157" y="704315"/>
            <a:ext cx="2322022" cy="576064"/>
          </a:xfrm>
          <a:prstGeom prst="leftRightArrow">
            <a:avLst/>
          </a:prstGeom>
          <a:solidFill>
            <a:srgbClr val="66AF85"/>
          </a:solidFill>
          <a:ln>
            <a:solidFill>
              <a:srgbClr val="00823B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157812" y="1715335"/>
            <a:ext cx="985271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cy-GB" sz="6000" b="1" cap="none" spc="0" dirty="0" smtClean="0">
                <a:ln/>
                <a:solidFill>
                  <a:srgbClr val="00823B"/>
                </a:solidFill>
                <a:effectLst/>
              </a:rPr>
              <a:t>Cydweithredu/ </a:t>
            </a:r>
            <a:r>
              <a:rPr lang="en-US" sz="6000" b="1" dirty="0" smtClean="0">
                <a:ln/>
                <a:solidFill>
                  <a:srgbClr val="00823B"/>
                </a:solidFill>
              </a:rPr>
              <a:t>Collaboration</a:t>
            </a:r>
            <a:endParaRPr lang="cy-GB" sz="6000" b="1" cap="none" spc="0" dirty="0" smtClean="0">
              <a:ln/>
              <a:solidFill>
                <a:srgbClr val="00823B"/>
              </a:solidFill>
              <a:effectLst/>
            </a:endParaRPr>
          </a:p>
          <a:p>
            <a:pPr algn="ctr"/>
            <a:r>
              <a:rPr lang="cy-GB" sz="6000" b="1" dirty="0" smtClean="0">
                <a:ln/>
                <a:solidFill>
                  <a:srgbClr val="00823B"/>
                </a:solidFill>
              </a:rPr>
              <a:t>Integreiddio/ </a:t>
            </a:r>
            <a:r>
              <a:rPr lang="en-US" sz="6000" b="1" dirty="0" smtClean="0">
                <a:ln/>
                <a:solidFill>
                  <a:srgbClr val="00823B"/>
                </a:solidFill>
              </a:rPr>
              <a:t>Integration</a:t>
            </a:r>
            <a:endParaRPr lang="cy-GB" sz="6000" b="1" dirty="0" smtClean="0">
              <a:ln/>
              <a:solidFill>
                <a:srgbClr val="00823B"/>
              </a:solidFill>
            </a:endParaRPr>
          </a:p>
          <a:p>
            <a:pPr algn="ctr"/>
            <a:r>
              <a:rPr lang="cy-GB" sz="6000" b="1" cap="none" spc="0" dirty="0" smtClean="0">
                <a:ln/>
                <a:solidFill>
                  <a:srgbClr val="00823B"/>
                </a:solidFill>
                <a:effectLst/>
              </a:rPr>
              <a:t>Cydlynu/ </a:t>
            </a:r>
            <a:r>
              <a:rPr lang="en-US" sz="6000" b="1" dirty="0">
                <a:ln/>
                <a:solidFill>
                  <a:srgbClr val="00823B"/>
                </a:solidFill>
              </a:rPr>
              <a:t>Coherence</a:t>
            </a:r>
          </a:p>
          <a:p>
            <a:pPr algn="ctr"/>
            <a:endParaRPr lang="cy-GB" sz="6000" b="1" cap="none" spc="0" dirty="0">
              <a:ln/>
              <a:solidFill>
                <a:srgbClr val="336600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0774" y="5318378"/>
            <a:ext cx="37876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2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Athrawon dan hyfforddiant/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 teachers </a:t>
            </a:r>
            <a:endParaRPr lang="en-GB" sz="2200" dirty="0"/>
          </a:p>
        </p:txBody>
      </p:sp>
      <p:sp>
        <p:nvSpPr>
          <p:cNvPr id="20" name="Rectangle 19"/>
          <p:cNvSpPr/>
          <p:nvPr/>
        </p:nvSpPr>
        <p:spPr>
          <a:xfrm>
            <a:off x="4579395" y="5280858"/>
            <a:ext cx="43865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athrawon ar </a:t>
            </a:r>
            <a:r>
              <a:rPr lang="cy-GB" sz="22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ddechrau eu gyrfa/ </a:t>
            </a:r>
            <a:r>
              <a:rPr lang="en-GB" sz="22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early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career teachers </a:t>
            </a:r>
            <a:endParaRPr lang="en-GB" sz="2200" dirty="0"/>
          </a:p>
        </p:txBody>
      </p:sp>
      <p:sp>
        <p:nvSpPr>
          <p:cNvPr id="21" name="Rectangle 20"/>
          <p:cNvSpPr/>
          <p:nvPr/>
        </p:nvSpPr>
        <p:spPr>
          <a:xfrm>
            <a:off x="9243483" y="5318378"/>
            <a:ext cx="27638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athrawon sefydledig</a:t>
            </a:r>
          </a:p>
          <a:p>
            <a:r>
              <a:rPr lang="en-GB" sz="22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 established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teachers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125274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94" b="11469"/>
          <a:stretch/>
        </p:blipFill>
        <p:spPr>
          <a:xfrm>
            <a:off x="-346909" y="260648"/>
            <a:ext cx="12817424" cy="633670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cxnSp>
        <p:nvCxnSpPr>
          <p:cNvPr id="9" name="Straight Arrow Connector 8"/>
          <p:cNvCxnSpPr/>
          <p:nvPr/>
        </p:nvCxnSpPr>
        <p:spPr>
          <a:xfrm>
            <a:off x="4100285" y="1986927"/>
            <a:ext cx="4515995" cy="3167821"/>
          </a:xfrm>
          <a:prstGeom prst="straightConnector1">
            <a:avLst/>
          </a:prstGeom>
          <a:ln w="76200">
            <a:solidFill>
              <a:srgbClr val="66AF85"/>
            </a:solidFill>
            <a:prstDash val="lgDash"/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60826" y="510339"/>
            <a:ext cx="4700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err="1" smtClean="0"/>
              <a:t>Prifysgolion</a:t>
            </a:r>
            <a:r>
              <a:rPr lang="en-GB" sz="3600" b="1" dirty="0" smtClean="0"/>
              <a:t>/ Universities</a:t>
            </a:r>
            <a:endParaRPr lang="en-GB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995742" y="704316"/>
            <a:ext cx="4196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err="1" smtClean="0"/>
              <a:t>Ysgolion</a:t>
            </a:r>
            <a:r>
              <a:rPr lang="en-GB" sz="3600" b="1" dirty="0" smtClean="0"/>
              <a:t>/ Schools</a:t>
            </a:r>
            <a:endParaRPr lang="en-GB" sz="2800" b="1" dirty="0" smtClean="0"/>
          </a:p>
        </p:txBody>
      </p:sp>
      <p:sp>
        <p:nvSpPr>
          <p:cNvPr id="13" name="Left-Right Arrow 12"/>
          <p:cNvSpPr/>
          <p:nvPr/>
        </p:nvSpPr>
        <p:spPr>
          <a:xfrm>
            <a:off x="5037234" y="767672"/>
            <a:ext cx="2322022" cy="576064"/>
          </a:xfrm>
          <a:prstGeom prst="leftRightArrow">
            <a:avLst/>
          </a:prstGeom>
          <a:solidFill>
            <a:srgbClr val="66AF85"/>
          </a:solidFill>
          <a:ln>
            <a:solidFill>
              <a:srgbClr val="00823B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-Right Arrow 13"/>
          <p:cNvSpPr/>
          <p:nvPr/>
        </p:nvSpPr>
        <p:spPr>
          <a:xfrm>
            <a:off x="5037234" y="5486829"/>
            <a:ext cx="2322022" cy="576064"/>
          </a:xfrm>
          <a:prstGeom prst="leftRightArrow">
            <a:avLst/>
          </a:prstGeom>
          <a:solidFill>
            <a:srgbClr val="66AF85"/>
          </a:solidFill>
          <a:ln>
            <a:solidFill>
              <a:srgbClr val="00823B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07368" y="5228596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Athrawon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dan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hyfforddiant</a:t>
            </a:r>
            <a:r>
              <a:rPr lang="en-GB" sz="2800" b="1" dirty="0" smtClean="0"/>
              <a:t>/ Student teachers</a:t>
            </a:r>
            <a:endParaRPr lang="en-GB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814215" y="5297807"/>
            <a:ext cx="3351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Myfyrwyr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ysgol</a:t>
            </a:r>
            <a:r>
              <a:rPr lang="en-GB" sz="2800" b="1" dirty="0" smtClean="0"/>
              <a:t>/ School students</a:t>
            </a:r>
            <a:endParaRPr lang="en-GB" sz="2000" b="1" dirty="0"/>
          </a:p>
        </p:txBody>
      </p:sp>
      <p:sp>
        <p:nvSpPr>
          <p:cNvPr id="18" name="Up-Down Arrow 17"/>
          <p:cNvSpPr/>
          <p:nvPr/>
        </p:nvSpPr>
        <p:spPr>
          <a:xfrm rot="3544008">
            <a:off x="6180418" y="692012"/>
            <a:ext cx="792088" cy="5487942"/>
          </a:xfrm>
          <a:prstGeom prst="upDownArrow">
            <a:avLst/>
          </a:prstGeom>
          <a:solidFill>
            <a:srgbClr val="66AF85"/>
          </a:solidFill>
          <a:ln>
            <a:solidFill>
              <a:srgbClr val="00823B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Up-Down Arrow 18"/>
          <p:cNvSpPr/>
          <p:nvPr/>
        </p:nvSpPr>
        <p:spPr>
          <a:xfrm>
            <a:off x="2148350" y="1843236"/>
            <a:ext cx="792088" cy="3097932"/>
          </a:xfrm>
          <a:prstGeom prst="upDownArrow">
            <a:avLst/>
          </a:prstGeom>
          <a:solidFill>
            <a:srgbClr val="66AF85"/>
          </a:solidFill>
          <a:ln>
            <a:solidFill>
              <a:srgbClr val="00823B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Up-Down Arrow 19"/>
          <p:cNvSpPr/>
          <p:nvPr/>
        </p:nvSpPr>
        <p:spPr>
          <a:xfrm>
            <a:off x="9697827" y="1702705"/>
            <a:ext cx="792088" cy="3238463"/>
          </a:xfrm>
          <a:prstGeom prst="upDownArrow">
            <a:avLst/>
          </a:prstGeom>
          <a:solidFill>
            <a:srgbClr val="66AF85"/>
          </a:solidFill>
          <a:ln>
            <a:solidFill>
              <a:srgbClr val="00823B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940438" y="1972677"/>
            <a:ext cx="65898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Dysgwyr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a </a:t>
            </a:r>
            <a:r>
              <a:rPr lang="en-U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dysgu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/ Learners and learning</a:t>
            </a:r>
            <a:endParaRPr lang="en-US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20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4" b="21842"/>
          <a:stretch/>
        </p:blipFill>
        <p:spPr>
          <a:xfrm>
            <a:off x="-240704" y="260648"/>
            <a:ext cx="13626421" cy="633670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6794707" y="843967"/>
            <a:ext cx="54124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smtClean="0"/>
              <a:t>Teaching: </a:t>
            </a:r>
            <a:r>
              <a:rPr lang="en-GB" sz="3000" b="1" dirty="0"/>
              <a:t>a first choice, valued profession</a:t>
            </a:r>
          </a:p>
          <a:p>
            <a:pPr algn="ctr"/>
            <a:endParaRPr lang="en-GB" sz="3600" b="1" dirty="0"/>
          </a:p>
        </p:txBody>
      </p:sp>
      <p:sp>
        <p:nvSpPr>
          <p:cNvPr id="10" name="Rectangle 9"/>
          <p:cNvSpPr/>
          <p:nvPr/>
        </p:nvSpPr>
        <p:spPr>
          <a:xfrm>
            <a:off x="6267802" y="1859630"/>
            <a:ext cx="577247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Universities and schools working together to develop teachers who are independent-minded, critical practitioners committed </a:t>
            </a:r>
            <a:r>
              <a:rPr lang="en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 and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able to carry on learning</a:t>
            </a:r>
            <a:endParaRPr lang="en-GB" sz="2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sz="2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 learning culture in schools that takes very seriously the learning of both the young people and the adults within them</a:t>
            </a:r>
            <a:endParaRPr lang="en-GB" sz="2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sz="2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Ambitious learners, ambitious teachers</a:t>
            </a:r>
            <a:endParaRPr lang="en-GB" sz="2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1384" y="836712"/>
            <a:ext cx="5628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000" b="1" dirty="0" smtClean="0"/>
              <a:t>Addysgu: proffesiwn gwerthfawr, sy’n ddewis cyntaf</a:t>
            </a:r>
            <a:endParaRPr lang="cy-GB" sz="3000" b="1" dirty="0"/>
          </a:p>
        </p:txBody>
      </p:sp>
      <p:sp>
        <p:nvSpPr>
          <p:cNvPr id="15" name="Rectangle 14"/>
          <p:cNvSpPr/>
          <p:nvPr/>
        </p:nvSpPr>
        <p:spPr>
          <a:xfrm>
            <a:off x="191344" y="1852375"/>
            <a:ext cx="5909593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y-GB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cy-GB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Prifysgolion ac ysgolion yn cydweithio i ddatblygu athrawon sy’n ymarferwyr beirniadol, annibynnol eu meddwl, sy’n ymroddedig i ddysgu, ac yn gallu parhau i ddysgu</a:t>
            </a:r>
            <a:endParaRPr lang="cy-GB" sz="2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cy-GB" sz="2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Diwylliant dysgu mewn ysgolion sy’n cymryd dysgu’r bobl ifanc a’r oedolion ynddynt o ddifrif</a:t>
            </a:r>
            <a:endParaRPr lang="cy-GB" sz="2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cy-GB" sz="2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Dysgwyr uchelgeisiol, athrawon uchelgeisiol</a:t>
            </a:r>
            <a:endParaRPr lang="cy-GB" sz="2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71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6808" y="1052317"/>
            <a:ext cx="1353584" cy="97929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874" y="2379260"/>
            <a:ext cx="1418240" cy="833447"/>
          </a:xfrm>
          <a:prstGeom prst="rect">
            <a:avLst/>
          </a:prstGeom>
          <a:noFill/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4419" y="3451125"/>
            <a:ext cx="2047759" cy="42196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3288" y="3898821"/>
            <a:ext cx="1669561" cy="77020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7566" y="4623946"/>
            <a:ext cx="993421" cy="73119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86808" y="5420192"/>
            <a:ext cx="1162523" cy="73119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930707" y="351014"/>
            <a:ext cx="51125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smtClean="0"/>
              <a:t>ITE Partnerships in Wales</a:t>
            </a:r>
            <a:endParaRPr lang="en-GB" sz="3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248128" y="980728"/>
            <a:ext cx="4795147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 smtClean="0"/>
              <a:t>7</a:t>
            </a:r>
            <a:r>
              <a:rPr lang="en-GB" sz="2200" dirty="0" smtClean="0"/>
              <a:t> ITE Partnerships offering </a:t>
            </a:r>
            <a:r>
              <a:rPr lang="en-GB" sz="2200" b="1" dirty="0" smtClean="0"/>
              <a:t>15 </a:t>
            </a:r>
            <a:r>
              <a:rPr lang="en-GB" sz="2200" dirty="0" smtClean="0"/>
              <a:t>accredited programmes across Wales, from September 2020: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b="1" dirty="0" smtClean="0"/>
              <a:t>From 2019/20 </a:t>
            </a:r>
            <a:r>
              <a:rPr lang="en-GB" sz="2000" dirty="0" smtClean="0"/>
              <a:t> - 4 partnerships, 11 programmes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b="1" dirty="0" smtClean="0"/>
              <a:t>From 2020/21 - </a:t>
            </a:r>
            <a:r>
              <a:rPr lang="en-GB" sz="2000" dirty="0" smtClean="0"/>
              <a:t>3 </a:t>
            </a:r>
            <a:r>
              <a:rPr lang="en-GB" sz="2000" dirty="0"/>
              <a:t>additional partnerships, </a:t>
            </a:r>
            <a:r>
              <a:rPr lang="en-GB" sz="2000" dirty="0" smtClean="0"/>
              <a:t>including </a:t>
            </a:r>
            <a:r>
              <a:rPr lang="en-GB" sz="2000" dirty="0"/>
              <a:t>part-time and salaried routes </a:t>
            </a:r>
          </a:p>
          <a:p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BA undergraduate, and PGCE postgraduate programmes are available, and span both primary and secondary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The majority of programmes are offered through the medium of Welsh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-215904" y="364584"/>
            <a:ext cx="61839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000" b="1" dirty="0" smtClean="0"/>
              <a:t>Partneriaethau AGA yng Nghymru</a:t>
            </a:r>
            <a:endParaRPr lang="cy-GB" sz="3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05274" y="981610"/>
            <a:ext cx="467379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2200" b="1" dirty="0" smtClean="0"/>
              <a:t>7</a:t>
            </a:r>
            <a:r>
              <a:rPr lang="cy-GB" sz="2200" dirty="0" smtClean="0"/>
              <a:t> Partneriaeth AGA yn cynnig </a:t>
            </a:r>
            <a:r>
              <a:rPr lang="cy-GB" sz="2200" b="1" dirty="0" smtClean="0"/>
              <a:t>15 </a:t>
            </a:r>
            <a:r>
              <a:rPr lang="cy-GB" sz="2200" dirty="0" smtClean="0"/>
              <a:t>rhaglen achrededig ledled Cymru, o Fedi 2020 ymlaen: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cy-GB" sz="2000" b="1" dirty="0" smtClean="0"/>
              <a:t>O 2019/20 </a:t>
            </a:r>
            <a:r>
              <a:rPr lang="cy-GB" sz="2000" dirty="0" smtClean="0"/>
              <a:t>- 4 partneriaeth, 11 rhaglen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cy-GB" sz="2000" b="1" dirty="0" smtClean="0"/>
              <a:t>O 2020/21 </a:t>
            </a:r>
            <a:r>
              <a:rPr lang="cy-GB" sz="2000" dirty="0" smtClean="0"/>
              <a:t>-</a:t>
            </a:r>
            <a:r>
              <a:rPr lang="cy-GB" sz="2000" b="1" dirty="0" smtClean="0"/>
              <a:t> </a:t>
            </a:r>
            <a:r>
              <a:rPr lang="cy-GB" sz="2000" dirty="0" smtClean="0"/>
              <a:t>3 partneriaeth ychwanegol, gan gynnwys llwybrau rhan-amser a chyflogedig  </a:t>
            </a:r>
          </a:p>
          <a:p>
            <a:endParaRPr lang="cy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2200" dirty="0" smtClean="0"/>
              <a:t>Rhaglenni BA israddedig a TAR ôl-raddedig ar gael, yn cwmpasu addysg gynradd ac uwchradd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y-GB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2200" dirty="0" smtClean="0"/>
              <a:t>Cynigir mwyafrif y rhaglenni trwy gyfrwng y Gymraeg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56299" y="2256613"/>
            <a:ext cx="949932" cy="94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04" b="14000"/>
          <a:stretch/>
        </p:blipFill>
        <p:spPr>
          <a:xfrm>
            <a:off x="-384720" y="260648"/>
            <a:ext cx="12911112" cy="63367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softEdge rad="317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48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600056" y="527655"/>
            <a:ext cx="5316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“We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will develop reflective and highly effective teachers and leaders who have a commitment to their own professional growth and that of their colleagues</a:t>
            </a: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.”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Kirsty Williams, 2017</a:t>
            </a:r>
            <a:endParaRPr lang="en-GB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600056" y="2464882"/>
            <a:ext cx="5316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“...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learning that is both rigorously practical and intellectually challenging at the same time</a:t>
            </a: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.”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John Furlong, 2017</a:t>
            </a:r>
            <a:endParaRPr lang="en-GB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00056" y="4125110"/>
            <a:ext cx="53167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“Schools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need to create a shared way of life that provides a medium for growing teachers, for ultimately the growth of students will go no further than the growth of those who teach them</a:t>
            </a: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.”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2000" b="1" i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Elliot Eisner, 2002</a:t>
            </a:r>
            <a:endParaRPr lang="en-GB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1560" y="548680"/>
            <a:ext cx="5700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y-GB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“Byddwn yn datblygu athrawon ac arweinwyr myfyriol a hynod effeithiol sydd ag ymrwymiad i’w twf proffesiynol eu hunain ac i dwf proffesiynol eu cydweithwyr.”</a:t>
            </a:r>
            <a:endParaRPr lang="cy-GB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cy-GB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cy-GB" sz="20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cy-GB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Kirsty Williams, 2017</a:t>
            </a:r>
            <a:endParaRPr lang="cy-GB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1560" y="2485907"/>
            <a:ext cx="5700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y-GB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“...dysgu sy’n ymarferol drylwyr ac yn ddeallusol heriol ar yr un pryd.”</a:t>
            </a:r>
            <a:endParaRPr lang="cy-GB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cy-GB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cy-GB" sz="20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cy-GB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John Furlong, 2017</a:t>
            </a:r>
            <a:endParaRPr lang="cy-GB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1560" y="4146135"/>
            <a:ext cx="5700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y-GB" sz="2000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</a:t>
            </a:r>
            <a:r>
              <a:rPr lang="cy-GB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Mae angen i ysgolion greu ffordd gyffredin o fyw sy’n cynnig cyfrwng i dyfu athrawon, oherwydd yn y pen draw, ni fydd twf myfyrwyr yn mynd dim pellach na thwf y rhai sy’n eu haddysgu.”</a:t>
            </a:r>
            <a:endParaRPr lang="cy-GB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cy-GB" sz="2000" b="1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cy-GB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Elliot Eisner, 2002</a:t>
            </a:r>
            <a:endParaRPr lang="cy-GB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66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023992" y="1268760"/>
            <a:ext cx="616800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b="1" dirty="0" smtClean="0"/>
              <a:t>Promotion of Careers in the registered professions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35360" y="1268760"/>
            <a:ext cx="5688632" cy="2304256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cy-GB" sz="4800" b="1" dirty="0" smtClean="0">
                <a:solidFill>
                  <a:prstClr val="black"/>
                </a:solidFill>
              </a:rPr>
              <a:t>Hyrwyddo Gyrfaoedd yn y proffesiynau cofrestredig</a:t>
            </a:r>
            <a:endParaRPr lang="cy-GB" sz="48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cy-GB" dirty="0"/>
          </a:p>
        </p:txBody>
      </p:sp>
      <p:sp>
        <p:nvSpPr>
          <p:cNvPr id="4" name="TextBox 3"/>
          <p:cNvSpPr txBox="1"/>
          <p:nvPr/>
        </p:nvSpPr>
        <p:spPr>
          <a:xfrm>
            <a:off x="3773453" y="4365104"/>
            <a:ext cx="474668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Jerena Davies-Kumar</a:t>
            </a:r>
          </a:p>
          <a:p>
            <a:pPr algn="ctr"/>
            <a:r>
              <a:rPr lang="en-GB" sz="2400" dirty="0" err="1" smtClean="0"/>
              <a:t>Rheolwr</a:t>
            </a:r>
            <a:r>
              <a:rPr lang="en-GB" sz="2400" dirty="0" smtClean="0"/>
              <a:t> </a:t>
            </a:r>
            <a:r>
              <a:rPr lang="en-GB" sz="2400" dirty="0" err="1" smtClean="0"/>
              <a:t>Hyrwyddo</a:t>
            </a:r>
            <a:r>
              <a:rPr lang="en-GB" sz="2400" dirty="0" smtClean="0"/>
              <a:t> </a:t>
            </a:r>
            <a:r>
              <a:rPr lang="en-GB" sz="2400" dirty="0" err="1" smtClean="0"/>
              <a:t>Gyrfaoedd</a:t>
            </a:r>
            <a:r>
              <a:rPr lang="en-GB" sz="2400" dirty="0" smtClean="0"/>
              <a:t>, CGA</a:t>
            </a:r>
            <a:endParaRPr lang="en-GB" sz="2400" dirty="0"/>
          </a:p>
          <a:p>
            <a:pPr algn="ctr"/>
            <a:r>
              <a:rPr lang="en-GB" sz="2400" dirty="0" smtClean="0"/>
              <a:t>Promotion of Careers Manager, EWC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30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35360" y="476672"/>
            <a:ext cx="5506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err="1"/>
              <a:t>Nifer</a:t>
            </a:r>
            <a:r>
              <a:rPr lang="en-GB" sz="3000" b="1" dirty="0"/>
              <a:t> </a:t>
            </a:r>
            <a:r>
              <a:rPr lang="en-GB" sz="3000" b="1" dirty="0" err="1"/>
              <a:t>yr</a:t>
            </a:r>
            <a:r>
              <a:rPr lang="en-GB" sz="3000" b="1" dirty="0"/>
              <a:t> </a:t>
            </a:r>
            <a:r>
              <a:rPr lang="en-GB" sz="3000" b="1" dirty="0" err="1"/>
              <a:t>ymarferwyr</a:t>
            </a:r>
            <a:r>
              <a:rPr lang="en-GB" sz="3000" b="1" dirty="0"/>
              <a:t> </a:t>
            </a:r>
            <a:r>
              <a:rPr lang="en-GB" sz="3000" b="1" dirty="0" err="1"/>
              <a:t>sy'n</a:t>
            </a:r>
            <a:r>
              <a:rPr lang="en-GB" sz="3000" b="1" dirty="0"/>
              <a:t> </a:t>
            </a:r>
            <a:r>
              <a:rPr lang="en-GB" sz="3000" b="1" dirty="0" err="1"/>
              <a:t>gymwys</a:t>
            </a:r>
            <a:r>
              <a:rPr lang="en-GB" sz="3000" b="1" dirty="0"/>
              <a:t> </a:t>
            </a:r>
            <a:r>
              <a:rPr lang="en-GB" sz="3000" b="1" dirty="0" err="1"/>
              <a:t>i</a:t>
            </a:r>
            <a:r>
              <a:rPr lang="en-GB" sz="3000" b="1" dirty="0"/>
              <a:t> </a:t>
            </a:r>
            <a:r>
              <a:rPr lang="en-GB" sz="3000" b="1" dirty="0" err="1"/>
              <a:t>weithio</a:t>
            </a:r>
            <a:r>
              <a:rPr lang="en-GB" sz="3000" b="1" dirty="0"/>
              <a:t> </a:t>
            </a:r>
            <a:r>
              <a:rPr lang="en-GB" sz="3000" b="1" dirty="0" err="1"/>
              <a:t>ym</a:t>
            </a:r>
            <a:r>
              <a:rPr lang="en-GB" sz="3000" b="1" dirty="0"/>
              <a:t> </a:t>
            </a:r>
            <a:r>
              <a:rPr lang="en-GB" sz="3000" b="1" dirty="0" err="1"/>
              <a:t>mhob</a:t>
            </a:r>
            <a:r>
              <a:rPr lang="en-GB" sz="3000" b="1" dirty="0"/>
              <a:t> </a:t>
            </a:r>
            <a:r>
              <a:rPr lang="en-GB" sz="3000" b="1" dirty="0" err="1"/>
              <a:t>categori</a:t>
            </a:r>
            <a:r>
              <a:rPr lang="en-GB" sz="3000" b="1" dirty="0"/>
              <a:t> </a:t>
            </a:r>
            <a:endParaRPr lang="en-GB" sz="30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415480" y="1640554"/>
            <a:ext cx="310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 </a:t>
            </a:r>
            <a:r>
              <a:rPr lang="en-GB" b="1" dirty="0" err="1" smtClean="0"/>
              <a:t>Mawrth</a:t>
            </a:r>
            <a:r>
              <a:rPr lang="en-GB" b="1" dirty="0" smtClean="0"/>
              <a:t> 2020</a:t>
            </a:r>
            <a:endParaRPr lang="en-GB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6" t="34250" r="11737" b="36350"/>
          <a:stretch/>
        </p:blipFill>
        <p:spPr>
          <a:xfrm>
            <a:off x="1199456" y="2006686"/>
            <a:ext cx="9827401" cy="429948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408368" y="1658224"/>
            <a:ext cx="148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1 March </a:t>
            </a:r>
            <a:r>
              <a:rPr lang="en-GB" b="1" dirty="0"/>
              <a:t>2020</a:t>
            </a:r>
          </a:p>
        </p:txBody>
      </p:sp>
      <p:sp>
        <p:nvSpPr>
          <p:cNvPr id="4" name="Rectangle 3"/>
          <p:cNvSpPr/>
          <p:nvPr/>
        </p:nvSpPr>
        <p:spPr>
          <a:xfrm>
            <a:off x="5731588" y="476672"/>
            <a:ext cx="64604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000" b="1" dirty="0"/>
              <a:t>Number of practitioners eligible to work in each category</a:t>
            </a:r>
          </a:p>
        </p:txBody>
      </p:sp>
    </p:spTree>
    <p:extLst>
      <p:ext uri="{BB962C8B-B14F-4D97-AF65-F5344CB8AC3E}">
        <p14:creationId xmlns:p14="http://schemas.microsoft.com/office/powerpoint/2010/main" val="227236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F787443D-45A3-9147-954D-B5844568C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0872" y="269235"/>
            <a:ext cx="5316403" cy="1215549"/>
          </a:xfrm>
        </p:spPr>
        <p:txBody>
          <a:bodyPr anchor="ctr">
            <a:normAutofit/>
          </a:bodyPr>
          <a:lstStyle/>
          <a:p>
            <a:pPr algn="l"/>
            <a:r>
              <a:rPr lang="en-GB" sz="3000" b="1" dirty="0" smtClean="0">
                <a:solidFill>
                  <a:srgbClr val="38317A"/>
                </a:solidFill>
                <a:latin typeface="+mn-lt"/>
              </a:rPr>
              <a:t>Promotion of Careers in the registered professions</a:t>
            </a:r>
            <a:endParaRPr lang="en-GB" sz="3000" b="1" dirty="0">
              <a:solidFill>
                <a:srgbClr val="38317A"/>
              </a:solidFill>
              <a:latin typeface="+mn-l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1A1326E7-2377-1A4B-BFAC-FEB907EAE9EA}"/>
              </a:ext>
            </a:extLst>
          </p:cNvPr>
          <p:cNvSpPr txBox="1">
            <a:spLocks/>
          </p:cNvSpPr>
          <p:nvPr/>
        </p:nvSpPr>
        <p:spPr>
          <a:xfrm>
            <a:off x="6444154" y="1713221"/>
            <a:ext cx="2031124" cy="2761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solidFill>
                  <a:srgbClr val="005F68"/>
                </a:solidFill>
                <a:latin typeface="+mn-lt"/>
              </a:rPr>
              <a:t>Background</a:t>
            </a:r>
            <a:endParaRPr lang="en-GB" sz="2000" b="1" dirty="0">
              <a:solidFill>
                <a:srgbClr val="005F68"/>
              </a:solidFill>
              <a:latin typeface="+mn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F2E48E26-8BCC-9A44-B701-D92E2DBE24F8}"/>
              </a:ext>
            </a:extLst>
          </p:cNvPr>
          <p:cNvCxnSpPr>
            <a:cxnSpLocks/>
          </p:cNvCxnSpPr>
          <p:nvPr/>
        </p:nvCxnSpPr>
        <p:spPr>
          <a:xfrm>
            <a:off x="557752" y="1395615"/>
            <a:ext cx="1141467" cy="0"/>
          </a:xfrm>
          <a:prstGeom prst="line">
            <a:avLst/>
          </a:prstGeom>
          <a:ln w="9525">
            <a:solidFill>
              <a:srgbClr val="3831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B07C6679-CB11-7B44-ADFA-0E0D702FB2C0}"/>
              </a:ext>
            </a:extLst>
          </p:cNvPr>
          <p:cNvSpPr txBox="1">
            <a:spLocks/>
          </p:cNvSpPr>
          <p:nvPr/>
        </p:nvSpPr>
        <p:spPr>
          <a:xfrm>
            <a:off x="1606031" y="1705401"/>
            <a:ext cx="4260788" cy="44326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Gofynnodd Llywodraeth Cymru i CGA gymryd cyfrifoldeb am ymgyrch ‘Darganfod Addysgu’ ym mis Hydref 2018.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cy-GB" sz="1600" dirty="0" smtClean="0">
              <a:latin typeface="+mn-lt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Comisiynodd CGA adroddiad ymchwil: ‘Ymchwil i ymagwedd strategol at recriwtio, cadw a hyrwyddo gyrfaoedd yn y sector addysg yng Nghymru.’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cy-GB" sz="1600" dirty="0" smtClean="0">
              <a:latin typeface="+mn-lt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Amlygodd canfyddiadau allweddol ac argymhellion yr adroddiad angen am: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Frand newydd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Platfform digidol, dwyieithog newydd, ar sail gwasanaeth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Gwasanaeth recriwtio, eiriolaeth a chymorth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cy-GB" sz="1600" dirty="0"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A5D0E30F-5EE7-DD41-833B-17865656671A}"/>
              </a:ext>
            </a:extLst>
          </p:cNvPr>
          <p:cNvSpPr txBox="1">
            <a:spLocks/>
          </p:cNvSpPr>
          <p:nvPr/>
        </p:nvSpPr>
        <p:spPr>
          <a:xfrm>
            <a:off x="7459716" y="1757964"/>
            <a:ext cx="3723291" cy="38755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GB" sz="1200" dirty="0" smtClean="0">
                <a:latin typeface="Panton" pitchFamily="2" charset="77"/>
              </a:rPr>
              <a:t>.</a:t>
            </a:r>
            <a:endParaRPr lang="en-GB" sz="1200" dirty="0">
              <a:latin typeface="Panton" pitchFamily="2" charset="77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1A1326E7-2377-1A4B-BFAC-FEB907EAE9EA}"/>
              </a:ext>
            </a:extLst>
          </p:cNvPr>
          <p:cNvSpPr txBox="1">
            <a:spLocks/>
          </p:cNvSpPr>
          <p:nvPr/>
        </p:nvSpPr>
        <p:spPr>
          <a:xfrm>
            <a:off x="438037" y="1713220"/>
            <a:ext cx="2031124" cy="2761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y-GB" sz="2000" b="1" dirty="0" smtClean="0">
                <a:solidFill>
                  <a:srgbClr val="005F68"/>
                </a:solidFill>
                <a:latin typeface="+mn-lt"/>
              </a:rPr>
              <a:t>Cefndir</a:t>
            </a:r>
            <a:endParaRPr lang="cy-GB" sz="2000" b="1" dirty="0">
              <a:solidFill>
                <a:srgbClr val="005F68"/>
              </a:solidFill>
              <a:latin typeface="+mn-lt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B07C6679-CB11-7B44-ADFA-0E0D702FB2C0}"/>
              </a:ext>
            </a:extLst>
          </p:cNvPr>
          <p:cNvSpPr txBox="1">
            <a:spLocks/>
          </p:cNvSpPr>
          <p:nvPr/>
        </p:nvSpPr>
        <p:spPr>
          <a:xfrm>
            <a:off x="7968208" y="1716301"/>
            <a:ext cx="4021469" cy="44326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Welsh Government requested that the EWC assume responsibility of the ‘Discover Teaching’ campaign in October 2018.</a:t>
            </a:r>
          </a:p>
          <a:p>
            <a:pPr>
              <a:lnSpc>
                <a:spcPct val="120000"/>
              </a:lnSpc>
            </a:pPr>
            <a:endParaRPr lang="en-GB" sz="1600" dirty="0" smtClean="0">
              <a:latin typeface="+mn-lt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EWC commissioned a research report: ‘Research </a:t>
            </a:r>
            <a:r>
              <a:rPr lang="en-GB" sz="1600" dirty="0">
                <a:latin typeface="+mn-lt"/>
              </a:rPr>
              <a:t>into a strategic approach to recruitment, retention and the promotion of careers in the education sector in Wales</a:t>
            </a:r>
            <a:r>
              <a:rPr lang="en-GB" sz="1600" dirty="0" smtClean="0">
                <a:latin typeface="+mn-lt"/>
              </a:rPr>
              <a:t>.’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+mn-lt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Key findings and recommendations from the report highlighted a need for:</a:t>
            </a:r>
          </a:p>
          <a:p>
            <a:pPr marL="171450" indent="-171450">
              <a:lnSpc>
                <a:spcPct val="120000"/>
              </a:lnSpc>
              <a:buFontTx/>
              <a:buChar char="-"/>
            </a:pPr>
            <a:r>
              <a:rPr lang="en-GB" sz="1600" dirty="0" smtClean="0">
                <a:latin typeface="+mn-lt"/>
              </a:rPr>
              <a:t>A new brand</a:t>
            </a:r>
          </a:p>
          <a:p>
            <a:pPr marL="171450" indent="-171450">
              <a:lnSpc>
                <a:spcPct val="120000"/>
              </a:lnSpc>
              <a:buFontTx/>
              <a:buChar char="-"/>
            </a:pPr>
            <a:r>
              <a:rPr lang="en-GB" sz="1600" dirty="0" smtClean="0">
                <a:latin typeface="+mn-lt"/>
              </a:rPr>
              <a:t>A new bilingual service driven digital platform</a:t>
            </a:r>
          </a:p>
          <a:p>
            <a:pPr marL="171450" indent="-171450">
              <a:lnSpc>
                <a:spcPct val="120000"/>
              </a:lnSpc>
              <a:buFontTx/>
              <a:buChar char="-"/>
            </a:pPr>
            <a:r>
              <a:rPr lang="en-GB" sz="1600" dirty="0" smtClean="0">
                <a:latin typeface="+mn-lt"/>
              </a:rPr>
              <a:t>A recruitment, advocacy and support service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200" dirty="0">
              <a:latin typeface="Panton" pitchFamily="2" charset="77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F787443D-45A3-9147-954D-B5844568C413}"/>
              </a:ext>
            </a:extLst>
          </p:cNvPr>
          <p:cNvSpPr txBox="1">
            <a:spLocks/>
          </p:cNvSpPr>
          <p:nvPr/>
        </p:nvSpPr>
        <p:spPr>
          <a:xfrm>
            <a:off x="438037" y="336792"/>
            <a:ext cx="5002181" cy="1151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y-GB" sz="3000" b="1" dirty="0" smtClean="0">
                <a:solidFill>
                  <a:srgbClr val="38317A"/>
                </a:solidFill>
              </a:rPr>
              <a:t>Hyrwyddo Gyrfaoedd yn y proffesiynau cofrestredig</a:t>
            </a:r>
            <a:endParaRPr lang="cy-GB" sz="3000" b="1" dirty="0">
              <a:solidFill>
                <a:srgbClr val="38317A"/>
              </a:solidFill>
              <a:latin typeface="+mn-lt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2E48E26-8BCC-9A44-B701-D92E2DBE24F8}"/>
              </a:ext>
            </a:extLst>
          </p:cNvPr>
          <p:cNvCxnSpPr>
            <a:cxnSpLocks/>
          </p:cNvCxnSpPr>
          <p:nvPr/>
        </p:nvCxnSpPr>
        <p:spPr>
          <a:xfrm>
            <a:off x="6634640" y="1407190"/>
            <a:ext cx="1141467" cy="0"/>
          </a:xfrm>
          <a:prstGeom prst="line">
            <a:avLst/>
          </a:prstGeom>
          <a:ln w="9525">
            <a:solidFill>
              <a:srgbClr val="3831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63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1169B65-7845-4744-A3B9-55C8CA67B4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A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FDA9FABA-D164-F74B-97FE-469B86BD2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42" y="1980740"/>
            <a:ext cx="6276866" cy="21080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AF66F21-5FCD-B341-9D09-FF98543C6942}"/>
              </a:ext>
            </a:extLst>
          </p:cNvPr>
          <p:cNvSpPr txBox="1"/>
          <p:nvPr/>
        </p:nvSpPr>
        <p:spPr>
          <a:xfrm>
            <a:off x="796842" y="380963"/>
            <a:ext cx="3762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Brand </a:t>
            </a:r>
            <a:r>
              <a:rPr lang="en-GB" sz="2400" b="1" dirty="0" err="1" smtClean="0">
                <a:solidFill>
                  <a:schemeClr val="bg1"/>
                </a:solidFill>
              </a:rPr>
              <a:t>newydd</a:t>
            </a:r>
            <a:endParaRPr lang="en-GB" sz="24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111C4BD5-B443-024A-9A57-1E4121213B45}"/>
              </a:ext>
            </a:extLst>
          </p:cNvPr>
          <p:cNvCxnSpPr/>
          <p:nvPr/>
        </p:nvCxnSpPr>
        <p:spPr>
          <a:xfrm>
            <a:off x="911424" y="842627"/>
            <a:ext cx="223224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937703" y="380962"/>
            <a:ext cx="15887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New brand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111C4BD5-B443-024A-9A57-1E4121213B45}"/>
              </a:ext>
            </a:extLst>
          </p:cNvPr>
          <p:cNvCxnSpPr/>
          <p:nvPr/>
        </p:nvCxnSpPr>
        <p:spPr>
          <a:xfrm>
            <a:off x="4050864" y="842627"/>
            <a:ext cx="223224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26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F59132-5DE2-6846-B9A3-FB2A511CAE5E}"/>
              </a:ext>
            </a:extLst>
          </p:cNvPr>
          <p:cNvSpPr txBox="1">
            <a:spLocks/>
          </p:cNvSpPr>
          <p:nvPr/>
        </p:nvSpPr>
        <p:spPr>
          <a:xfrm>
            <a:off x="6022984" y="1956797"/>
            <a:ext cx="2031124" cy="2761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b="1" dirty="0" smtClean="0">
                <a:solidFill>
                  <a:srgbClr val="005F68"/>
                </a:solidFill>
                <a:latin typeface="+mn-lt"/>
              </a:rPr>
              <a:t>The new service aims to provide support for schools, youth work, further education and work-based learning. </a:t>
            </a:r>
            <a:endParaRPr lang="en-GB" sz="1600" b="1" dirty="0">
              <a:solidFill>
                <a:srgbClr val="005F68"/>
              </a:solidFill>
              <a:latin typeface="+mn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ADCC4AB9-EA33-E243-9DC4-B7F8BFB5BFDB}"/>
              </a:ext>
            </a:extLst>
          </p:cNvPr>
          <p:cNvCxnSpPr>
            <a:cxnSpLocks/>
          </p:cNvCxnSpPr>
          <p:nvPr/>
        </p:nvCxnSpPr>
        <p:spPr>
          <a:xfrm>
            <a:off x="428714" y="1582699"/>
            <a:ext cx="1141467" cy="0"/>
          </a:xfrm>
          <a:prstGeom prst="line">
            <a:avLst/>
          </a:prstGeom>
          <a:ln w="9525">
            <a:solidFill>
              <a:srgbClr val="3831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D0AA7571-24E9-2343-90CB-0D0FE02A7A31}"/>
              </a:ext>
            </a:extLst>
          </p:cNvPr>
          <p:cNvSpPr txBox="1">
            <a:spLocks/>
          </p:cNvSpPr>
          <p:nvPr/>
        </p:nvSpPr>
        <p:spPr>
          <a:xfrm>
            <a:off x="2358238" y="1956797"/>
            <a:ext cx="3449942" cy="443262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cy-GB" sz="1600" dirty="0" smtClean="0">
                <a:latin typeface="+mn-lt"/>
              </a:rPr>
              <a:t>Mae’r tîm Hyrwyddo Gyrfaoedd wedi bod yn gweithio gyda’r sector i hyrwyddo gyrfaoedd yn y proffesiynau addysg. Mae gwaith wedi cynnwys:</a:t>
            </a:r>
          </a:p>
          <a:p>
            <a:pPr>
              <a:lnSpc>
                <a:spcPct val="120000"/>
              </a:lnSpc>
            </a:pPr>
            <a:endParaRPr lang="cy-GB" sz="1600" dirty="0" smtClean="0">
              <a:latin typeface="+mn-lt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Datblygu a chyflwyno digwyddiadau hyrwyddo a recriwtio ar gampysau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Datblygu adnoddau digidol a chyflwyno digwyddiadau ar-lein yn sgil COVID-19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Datblygu ymgyrchoedd recriwtio targedig ar gyfer recriwtio pobl BAME ac ym meysydd STEM a’r Gymraeg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Sefydlu gr</a:t>
            </a:r>
            <a:r>
              <a:rPr lang="cy-GB" sz="1600" dirty="0" smtClean="0">
                <a:latin typeface="+mn-lt"/>
                <a:cs typeface="Calibri"/>
              </a:rPr>
              <a:t>ŵp llywio cenedlaethol – Fforwm Recriwtio Addysg</a:t>
            </a:r>
            <a:endParaRPr lang="cy-GB" sz="1600" dirty="0" smtClean="0">
              <a:latin typeface="+mn-lt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y-GB" sz="1600" dirty="0" smtClean="0">
                <a:latin typeface="+mn-lt"/>
              </a:rPr>
              <a:t>Gweithio gyda phartneriaid i gynllunio digwyddiadau a gweithgareddau ar gyfer tymor y gwanwyn</a:t>
            </a:r>
          </a:p>
          <a:p>
            <a:pPr>
              <a:lnSpc>
                <a:spcPct val="120000"/>
              </a:lnSpc>
            </a:pPr>
            <a:endParaRPr lang="cy-GB" sz="1600" dirty="0">
              <a:latin typeface="+mn-l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8EEC3CE0-7B9D-2942-AAB6-429D55F83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115" y="591668"/>
            <a:ext cx="5192822" cy="769993"/>
          </a:xfrm>
        </p:spPr>
        <p:txBody>
          <a:bodyPr anchor="ctr">
            <a:noAutofit/>
          </a:bodyPr>
          <a:lstStyle/>
          <a:p>
            <a:pPr algn="l"/>
            <a:r>
              <a:rPr lang="cy-GB" sz="3000" b="1" dirty="0" smtClean="0">
                <a:solidFill>
                  <a:srgbClr val="38317A"/>
                </a:solidFill>
                <a:latin typeface="+mn-lt"/>
              </a:rPr>
              <a:t>Gwasanaeth recriwtio, eiriolaeth a chymorth</a:t>
            </a:r>
            <a:endParaRPr lang="cy-GB" sz="3000" b="1" dirty="0">
              <a:solidFill>
                <a:srgbClr val="38317A"/>
              </a:solidFill>
              <a:latin typeface="+mn-lt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00956D50-30AA-914B-B6EC-7851B4418C62}"/>
              </a:ext>
            </a:extLst>
          </p:cNvPr>
          <p:cNvSpPr txBox="1">
            <a:spLocks/>
          </p:cNvSpPr>
          <p:nvPr/>
        </p:nvSpPr>
        <p:spPr>
          <a:xfrm>
            <a:off x="354724" y="6458715"/>
            <a:ext cx="10515600" cy="2627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err="1">
                <a:solidFill>
                  <a:srgbClr val="00AEB0"/>
                </a:solidFill>
                <a:latin typeface="Panton" pitchFamily="2" charset="77"/>
              </a:rPr>
              <a:t>Addysgwyr</a:t>
            </a:r>
            <a:r>
              <a:rPr lang="en-GB" sz="1100" dirty="0">
                <a:solidFill>
                  <a:srgbClr val="00AEB0"/>
                </a:solidFill>
                <a:latin typeface="Panton" pitchFamily="2" charset="77"/>
              </a:rPr>
              <a:t> Cymru | Educators Wales</a:t>
            </a:r>
          </a:p>
        </p:txBody>
      </p:sp>
      <p:sp>
        <p:nvSpPr>
          <p:cNvPr id="7" name="Slide Number Placeholder 11">
            <a:extLst>
              <a:ext uri="{FF2B5EF4-FFF2-40B4-BE49-F238E27FC236}">
                <a16:creationId xmlns:a16="http://schemas.microsoft.com/office/drawing/2014/main" xmlns="" id="{CF69D044-40CD-3C4D-BE14-4D41B1F55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076" y="6409115"/>
            <a:ext cx="2743200" cy="365125"/>
          </a:xfrm>
        </p:spPr>
        <p:txBody>
          <a:bodyPr/>
          <a:lstStyle/>
          <a:p>
            <a:fld id="{DA56B867-064C-0146-BC25-31A188AB75C5}" type="slidenum">
              <a:rPr lang="en-GB" sz="1100" smtClean="0">
                <a:solidFill>
                  <a:srgbClr val="00AEB0"/>
                </a:solidFill>
                <a:latin typeface="Panton" pitchFamily="2" charset="77"/>
              </a:rPr>
              <a:t>52</a:t>
            </a:fld>
            <a:endParaRPr lang="en-GB" sz="1100" dirty="0">
              <a:solidFill>
                <a:srgbClr val="00AEB0"/>
              </a:solidFill>
              <a:latin typeface="Panton" pitchFamily="2" charset="77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ADCC4AB9-EA33-E243-9DC4-B7F8BFB5BFDB}"/>
              </a:ext>
            </a:extLst>
          </p:cNvPr>
          <p:cNvCxnSpPr>
            <a:cxnSpLocks/>
          </p:cNvCxnSpPr>
          <p:nvPr/>
        </p:nvCxnSpPr>
        <p:spPr>
          <a:xfrm>
            <a:off x="6113705" y="1622925"/>
            <a:ext cx="1141467" cy="0"/>
          </a:xfrm>
          <a:prstGeom prst="line">
            <a:avLst/>
          </a:prstGeom>
          <a:ln w="9525">
            <a:solidFill>
              <a:srgbClr val="3831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F2F59132-5DE2-6846-B9A3-FB2A511CAE5E}"/>
              </a:ext>
            </a:extLst>
          </p:cNvPr>
          <p:cNvSpPr txBox="1">
            <a:spLocks/>
          </p:cNvSpPr>
          <p:nvPr/>
        </p:nvSpPr>
        <p:spPr>
          <a:xfrm>
            <a:off x="327114" y="1956797"/>
            <a:ext cx="2031124" cy="2761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y-GB" sz="1600" b="1" dirty="0" smtClean="0">
                <a:solidFill>
                  <a:srgbClr val="005F68"/>
                </a:solidFill>
                <a:latin typeface="+mn-lt"/>
              </a:rPr>
              <a:t>Nod y gwasanaeth newydd yw darparu cymorth i ysgolion, gwaith ieuenctid, addysg bellach a dysgu seiliedig ar waith. </a:t>
            </a:r>
            <a:endParaRPr lang="cy-GB" sz="1600" b="1" dirty="0">
              <a:solidFill>
                <a:srgbClr val="005F68"/>
              </a:solidFill>
              <a:latin typeface="+mn-lt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D0AA7571-24E9-2343-90CB-0D0FE02A7A31}"/>
              </a:ext>
            </a:extLst>
          </p:cNvPr>
          <p:cNvSpPr txBox="1">
            <a:spLocks/>
          </p:cNvSpPr>
          <p:nvPr/>
        </p:nvSpPr>
        <p:spPr>
          <a:xfrm>
            <a:off x="8387334" y="1951686"/>
            <a:ext cx="3449942" cy="443262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GB" sz="1600" dirty="0" smtClean="0">
                <a:latin typeface="+mn-lt"/>
              </a:rPr>
              <a:t>The Promotion of Careers team have been working with the sector to promote careers in the education professions. Work has included:</a:t>
            </a:r>
          </a:p>
          <a:p>
            <a:pPr>
              <a:lnSpc>
                <a:spcPct val="120000"/>
              </a:lnSpc>
            </a:pPr>
            <a:endParaRPr lang="en-GB" sz="1600" dirty="0" smtClean="0">
              <a:latin typeface="+mn-lt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Developing and delivering on campus promotional and recruitment events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Developing digital resources and delivering online events in light of COVID-19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Developing targeted recruitment campaigns for BAME, STEM and Welsh language recruitment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Establishing a national steering group – Education Recruitment Forum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Working with partners to plan events and activity for the spring term</a:t>
            </a:r>
            <a:endParaRPr lang="en-GB" sz="1600" dirty="0">
              <a:latin typeface="+mn-lt"/>
            </a:endParaRPr>
          </a:p>
          <a:p>
            <a:pPr>
              <a:lnSpc>
                <a:spcPct val="120000"/>
              </a:lnSpc>
            </a:pPr>
            <a:endParaRPr lang="en-GB" sz="1200" dirty="0">
              <a:latin typeface="Panton" pitchFamily="2" charset="77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8EEC3CE0-7B9D-2942-AAB6-429D55F83205}"/>
              </a:ext>
            </a:extLst>
          </p:cNvPr>
          <p:cNvSpPr txBox="1">
            <a:spLocks/>
          </p:cNvSpPr>
          <p:nvPr/>
        </p:nvSpPr>
        <p:spPr>
          <a:xfrm>
            <a:off x="5978893" y="582062"/>
            <a:ext cx="5651779" cy="7699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smtClean="0">
                <a:solidFill>
                  <a:srgbClr val="38317A"/>
                </a:solidFill>
                <a:latin typeface="+mn-lt"/>
              </a:rPr>
              <a:t>A recruitment, advocacy and support service</a:t>
            </a:r>
            <a:endParaRPr lang="en-GB" sz="3000" b="1" dirty="0">
              <a:solidFill>
                <a:srgbClr val="38317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625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F59132-5DE2-6846-B9A3-FB2A511CAE5E}"/>
              </a:ext>
            </a:extLst>
          </p:cNvPr>
          <p:cNvSpPr txBox="1">
            <a:spLocks/>
          </p:cNvSpPr>
          <p:nvPr/>
        </p:nvSpPr>
        <p:spPr>
          <a:xfrm>
            <a:off x="585952" y="1757964"/>
            <a:ext cx="2031124" cy="2761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000" b="1" dirty="0">
              <a:solidFill>
                <a:srgbClr val="005F68"/>
              </a:solidFill>
              <a:latin typeface="Panton" pitchFamily="2" charset="77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ADCC4AB9-EA33-E243-9DC4-B7F8BFB5BFDB}"/>
              </a:ext>
            </a:extLst>
          </p:cNvPr>
          <p:cNvCxnSpPr>
            <a:cxnSpLocks/>
          </p:cNvCxnSpPr>
          <p:nvPr/>
        </p:nvCxnSpPr>
        <p:spPr>
          <a:xfrm>
            <a:off x="6105335" y="1562750"/>
            <a:ext cx="1141467" cy="0"/>
          </a:xfrm>
          <a:prstGeom prst="line">
            <a:avLst/>
          </a:prstGeom>
          <a:ln w="9525">
            <a:solidFill>
              <a:srgbClr val="3831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D0AA7571-24E9-2343-90CB-0D0FE02A7A31}"/>
              </a:ext>
            </a:extLst>
          </p:cNvPr>
          <p:cNvSpPr txBox="1">
            <a:spLocks/>
          </p:cNvSpPr>
          <p:nvPr/>
        </p:nvSpPr>
        <p:spPr>
          <a:xfrm>
            <a:off x="8285734" y="1902466"/>
            <a:ext cx="3158121" cy="443262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GB" sz="1600" dirty="0" smtClean="0">
                <a:latin typeface="+mn-lt"/>
              </a:rPr>
              <a:t>It was recommended that the new service driven digital platform serve three main purposes:</a:t>
            </a:r>
          </a:p>
          <a:p>
            <a:pPr>
              <a:lnSpc>
                <a:spcPct val="120000"/>
              </a:lnSpc>
            </a:pPr>
            <a:endParaRPr lang="en-GB" sz="1600" dirty="0" smtClean="0">
              <a:latin typeface="+mn-lt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A Careers portal – providing information on careers in education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A </a:t>
            </a:r>
            <a:r>
              <a:rPr lang="en-GB" sz="1600" dirty="0">
                <a:latin typeface="+mn-lt"/>
              </a:rPr>
              <a:t>jobs portal – for users to search for employment and for employers to advertise their </a:t>
            </a:r>
            <a:r>
              <a:rPr lang="en-GB" sz="1600" dirty="0" smtClean="0">
                <a:latin typeface="+mn-lt"/>
              </a:rPr>
              <a:t>vacancies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</a:rPr>
              <a:t>A training portal – for users to search for training to enter the profession as well as professional learning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en-GB" sz="1600" dirty="0" smtClean="0">
                <a:latin typeface="+mn-lt"/>
              </a:rPr>
              <a:t>The team are currently finalising internal testing of the new platform and will begin external testing in October 2020.</a:t>
            </a:r>
          </a:p>
          <a:p>
            <a:pPr>
              <a:lnSpc>
                <a:spcPct val="120000"/>
              </a:lnSpc>
            </a:pPr>
            <a:endParaRPr lang="en-GB" sz="1600" dirty="0"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en-GB" sz="1600" dirty="0" smtClean="0">
                <a:latin typeface="+mn-lt"/>
              </a:rPr>
              <a:t>The new brand and digital platform will launch in February 2021</a:t>
            </a:r>
            <a:r>
              <a:rPr lang="en-GB" sz="1200" dirty="0" smtClean="0">
                <a:latin typeface="+mn-lt"/>
              </a:rPr>
              <a:t>. </a:t>
            </a:r>
            <a:endParaRPr lang="en-GB" sz="1200" dirty="0">
              <a:latin typeface="+mn-l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8EEC3CE0-7B9D-2942-AAB6-429D55F83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208" y="552611"/>
            <a:ext cx="5808068" cy="769993"/>
          </a:xfrm>
        </p:spPr>
        <p:txBody>
          <a:bodyPr anchor="ctr">
            <a:noAutofit/>
          </a:bodyPr>
          <a:lstStyle/>
          <a:p>
            <a:pPr algn="l"/>
            <a:r>
              <a:rPr lang="en-GB" sz="3000" b="1" dirty="0" smtClean="0">
                <a:solidFill>
                  <a:srgbClr val="38317A"/>
                </a:solidFill>
                <a:latin typeface="+mn-lt"/>
              </a:rPr>
              <a:t>A bilingual service driven digital platform</a:t>
            </a:r>
            <a:endParaRPr lang="en-GB" sz="3000" b="1" dirty="0">
              <a:solidFill>
                <a:srgbClr val="38317A"/>
              </a:solidFill>
              <a:latin typeface="+mn-lt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00956D50-30AA-914B-B6EC-7851B4418C62}"/>
              </a:ext>
            </a:extLst>
          </p:cNvPr>
          <p:cNvSpPr txBox="1">
            <a:spLocks/>
          </p:cNvSpPr>
          <p:nvPr/>
        </p:nvSpPr>
        <p:spPr>
          <a:xfrm>
            <a:off x="354724" y="6458715"/>
            <a:ext cx="10515600" cy="2627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00" dirty="0" err="1">
                <a:solidFill>
                  <a:srgbClr val="00AEB0"/>
                </a:solidFill>
                <a:latin typeface="Panton" pitchFamily="2" charset="77"/>
              </a:rPr>
              <a:t>Addysgwyr</a:t>
            </a:r>
            <a:r>
              <a:rPr lang="en-GB" sz="1100" dirty="0">
                <a:solidFill>
                  <a:srgbClr val="00AEB0"/>
                </a:solidFill>
                <a:latin typeface="Panton" pitchFamily="2" charset="77"/>
              </a:rPr>
              <a:t> Cymru | Educators Wales</a:t>
            </a: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868B459D-DEC6-1B4D-8ED9-8B4FFFDB9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358" y="4379924"/>
            <a:ext cx="1747683" cy="195517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F2F59132-5DE2-6846-B9A3-FB2A511CAE5E}"/>
              </a:ext>
            </a:extLst>
          </p:cNvPr>
          <p:cNvSpPr txBox="1">
            <a:spLocks/>
          </p:cNvSpPr>
          <p:nvPr/>
        </p:nvSpPr>
        <p:spPr>
          <a:xfrm>
            <a:off x="6029208" y="1902466"/>
            <a:ext cx="2031124" cy="2761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b="1" dirty="0" smtClean="0">
                <a:solidFill>
                  <a:srgbClr val="005F68"/>
                </a:solidFill>
                <a:latin typeface="+mn-lt"/>
              </a:rPr>
              <a:t>A digital platform for Educators, Providers and Employers</a:t>
            </a:r>
            <a:endParaRPr lang="en-GB" sz="1600" b="1" dirty="0">
              <a:solidFill>
                <a:srgbClr val="005F68"/>
              </a:solidFill>
              <a:latin typeface="+mn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ADCC4AB9-EA33-E243-9DC4-B7F8BFB5BFDB}"/>
              </a:ext>
            </a:extLst>
          </p:cNvPr>
          <p:cNvCxnSpPr>
            <a:cxnSpLocks/>
          </p:cNvCxnSpPr>
          <p:nvPr/>
        </p:nvCxnSpPr>
        <p:spPr>
          <a:xfrm>
            <a:off x="430851" y="1562750"/>
            <a:ext cx="1141467" cy="0"/>
          </a:xfrm>
          <a:prstGeom prst="line">
            <a:avLst/>
          </a:prstGeom>
          <a:ln w="9525">
            <a:solidFill>
              <a:srgbClr val="3831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D0AA7571-24E9-2343-90CB-0D0FE02A7A31}"/>
              </a:ext>
            </a:extLst>
          </p:cNvPr>
          <p:cNvSpPr txBox="1">
            <a:spLocks/>
          </p:cNvSpPr>
          <p:nvPr/>
        </p:nvSpPr>
        <p:spPr>
          <a:xfrm>
            <a:off x="2225042" y="1902466"/>
            <a:ext cx="3483032" cy="44326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cy-GB" sz="1400" dirty="0" smtClean="0">
                <a:latin typeface="+mn-lt"/>
              </a:rPr>
              <a:t>Argymhellwyd bod y platfform digidol newydd, ar sail gwasanaeth, yn ateb tri phrif ddiben:</a:t>
            </a:r>
          </a:p>
          <a:p>
            <a:pPr>
              <a:lnSpc>
                <a:spcPct val="100000"/>
              </a:lnSpc>
            </a:pPr>
            <a:endParaRPr lang="cy-GB" sz="1400" dirty="0" smtClean="0">
              <a:latin typeface="+mn-lt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y-GB" sz="1400" dirty="0" smtClean="0">
                <a:latin typeface="+mn-lt"/>
              </a:rPr>
              <a:t>Porth gyrfaoedd – darparu gwybodaeth am yrfaoedd mewn addysg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y-GB" sz="1400" dirty="0" smtClean="0">
                <a:latin typeface="+mn-lt"/>
              </a:rPr>
              <a:t>Porth swyddi – i ddefnyddwyr chwilio am waith ac i gyflogwyr hysbysebu’u swyddi gwag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y-GB" sz="1400" dirty="0" smtClean="0">
                <a:latin typeface="+mn-lt"/>
              </a:rPr>
              <a:t>Porth hyfforddiant – i ddefnyddwyr chwilio am hyforddiant i ymuno â’r proffesiwn, ynghyd â dysgu proffesiynol</a:t>
            </a:r>
          </a:p>
          <a:p>
            <a:pPr>
              <a:lnSpc>
                <a:spcPct val="100000"/>
              </a:lnSpc>
            </a:pPr>
            <a:endParaRPr lang="cy-GB" sz="1400" dirty="0" smtClean="0"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cy-GB" sz="1400" dirty="0" smtClean="0">
                <a:latin typeface="+mn-lt"/>
              </a:rPr>
              <a:t>Mae’r tîm wrthi’n profi’r platfform digidol newydd yn derfynol a byddant yn dechrau profi allanol ym mis Hydref 2020.</a:t>
            </a:r>
          </a:p>
          <a:p>
            <a:pPr>
              <a:lnSpc>
                <a:spcPct val="100000"/>
              </a:lnSpc>
            </a:pPr>
            <a:endParaRPr lang="cy-GB" sz="1400" dirty="0" smtClean="0"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cy-GB" sz="1400" dirty="0" smtClean="0">
                <a:latin typeface="+mn-lt"/>
              </a:rPr>
              <a:t>Bydd y brand a’r platfform digidol newydd yn lansio ym mis Chwefror 2021. </a:t>
            </a:r>
            <a:endParaRPr lang="cy-GB" sz="1400" dirty="0"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8EEC3CE0-7B9D-2942-AAB6-429D55F83205}"/>
              </a:ext>
            </a:extLst>
          </p:cNvPr>
          <p:cNvSpPr txBox="1">
            <a:spLocks/>
          </p:cNvSpPr>
          <p:nvPr/>
        </p:nvSpPr>
        <p:spPr>
          <a:xfrm>
            <a:off x="354724" y="552611"/>
            <a:ext cx="5808068" cy="7699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y-GB" sz="3000" b="1" dirty="0" smtClean="0">
                <a:solidFill>
                  <a:srgbClr val="38317A"/>
                </a:solidFill>
                <a:latin typeface="+mn-lt"/>
              </a:rPr>
              <a:t>Platfform digidol, dwyieithog, ar sail gwasanaeth</a:t>
            </a:r>
            <a:endParaRPr lang="cy-GB" sz="3000" b="1" dirty="0">
              <a:solidFill>
                <a:srgbClr val="38317A"/>
              </a:solidFill>
              <a:latin typeface="+mn-lt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F2F59132-5DE2-6846-B9A3-FB2A511CAE5E}"/>
              </a:ext>
            </a:extLst>
          </p:cNvPr>
          <p:cNvSpPr txBox="1">
            <a:spLocks/>
          </p:cNvSpPr>
          <p:nvPr/>
        </p:nvSpPr>
        <p:spPr>
          <a:xfrm>
            <a:off x="354724" y="1952952"/>
            <a:ext cx="2031124" cy="2761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y-GB" sz="1600" b="1" dirty="0" smtClean="0">
                <a:solidFill>
                  <a:srgbClr val="005F68"/>
                </a:solidFill>
                <a:latin typeface="+mn-lt"/>
              </a:rPr>
              <a:t>Platfform digidol i Addysgwyr, Darparwyr a Chyflogwyr</a:t>
            </a:r>
            <a:endParaRPr lang="cy-GB" sz="1600" b="1" dirty="0">
              <a:solidFill>
                <a:srgbClr val="005F6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926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29E9CB1-FBAB-A74D-84A0-19738AF50CAC}"/>
              </a:ext>
            </a:extLst>
          </p:cNvPr>
          <p:cNvSpPr/>
          <p:nvPr/>
        </p:nvSpPr>
        <p:spPr>
          <a:xfrm>
            <a:off x="0" y="28023"/>
            <a:ext cx="12192000" cy="6858000"/>
          </a:xfrm>
          <a:prstGeom prst="rect">
            <a:avLst/>
          </a:prstGeom>
          <a:solidFill>
            <a:srgbClr val="00A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868B459D-DEC6-1B4D-8ED9-8B4FFFDB9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757" y="1423181"/>
            <a:ext cx="1747683" cy="19551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9CAE144-1225-414C-896B-F8603E44B8A7}"/>
              </a:ext>
            </a:extLst>
          </p:cNvPr>
          <p:cNvSpPr txBox="1"/>
          <p:nvPr/>
        </p:nvSpPr>
        <p:spPr>
          <a:xfrm>
            <a:off x="6849886" y="3489587"/>
            <a:ext cx="2928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Contact information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C76CB80-D0E9-BB4B-8F34-329CF65F5C41}"/>
              </a:ext>
            </a:extLst>
          </p:cNvPr>
          <p:cNvSpPr txBox="1"/>
          <p:nvPr/>
        </p:nvSpPr>
        <p:spPr>
          <a:xfrm>
            <a:off x="7292786" y="3790119"/>
            <a:ext cx="293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chemeClr val="bg1"/>
                </a:solidFill>
                <a:hlinkClick r:id="rId4"/>
              </a:rPr>
              <a:t>information@educators.wales</a:t>
            </a:r>
            <a:endParaRPr lang="en-GB" sz="1400" b="1" u="sng" dirty="0">
              <a:solidFill>
                <a:schemeClr val="bg1"/>
              </a:solidFill>
              <a:hlinkClick r:id="rId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92786" y="1333365"/>
            <a:ext cx="46649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For further information on the new brand, advocacy service or digital platform please contact the Promotion of Careers team. Employers and training providers are also encouraged to book a demonstration of the new digital platform.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9CAE144-1225-414C-896B-F8603E44B8A7}"/>
              </a:ext>
            </a:extLst>
          </p:cNvPr>
          <p:cNvSpPr txBox="1"/>
          <p:nvPr/>
        </p:nvSpPr>
        <p:spPr>
          <a:xfrm>
            <a:off x="2095432" y="3457023"/>
            <a:ext cx="2928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b="1" dirty="0" smtClean="0">
                <a:solidFill>
                  <a:schemeClr val="bg1"/>
                </a:solidFill>
              </a:rPr>
              <a:t>Manylion cyswllt</a:t>
            </a:r>
            <a:endParaRPr lang="cy-GB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C76CB80-D0E9-BB4B-8F34-329CF65F5C41}"/>
              </a:ext>
            </a:extLst>
          </p:cNvPr>
          <p:cNvSpPr txBox="1"/>
          <p:nvPr/>
        </p:nvSpPr>
        <p:spPr>
          <a:xfrm>
            <a:off x="2691783" y="3790119"/>
            <a:ext cx="293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FDE9D9"/>
                </a:solidFill>
                <a:hlinkClick r:id="rId5"/>
              </a:rPr>
              <a:t>gwybodaeth@addysgwyr.cymru</a:t>
            </a:r>
            <a:endParaRPr lang="en-GB" sz="1400" b="1" dirty="0">
              <a:solidFill>
                <a:srgbClr val="FDE9D9"/>
              </a:solidFill>
              <a:hlinkClick r:id="rId5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1783" y="1333365"/>
            <a:ext cx="46649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 smtClean="0">
                <a:solidFill>
                  <a:schemeClr val="bg1"/>
                </a:solidFill>
              </a:rPr>
              <a:t>I gael rhagor o wybodaeth am y brand, y gwasanaeth eiriolaeth neu’r platfform digidol newydd, cysylltwch â’r Tîm Hyrwyddo Gyrfaoedd. Hefyd, caiff cyflogwyr a darparwyr hyfforddiant eu hannog i drefnu bod y platfform digidol newydd yn cael ei arddangos iddynt.</a:t>
            </a:r>
            <a:endParaRPr lang="cy-GB" dirty="0"/>
          </a:p>
        </p:txBody>
      </p:sp>
      <p:pic>
        <p:nvPicPr>
          <p:cNvPr id="10" name="Picture 9" descr="A picture containing drawing, food&#10;&#10;Description automatically generated">
            <a:extLst>
              <a:ext uri="{FF2B5EF4-FFF2-40B4-BE49-F238E27FC236}">
                <a16:creationId xmlns:a16="http://schemas.microsoft.com/office/drawing/2014/main" xmlns="" id="{653EDAEB-2E57-A046-B3AB-BBA9469C5D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2384" y="5782810"/>
            <a:ext cx="2142347" cy="71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8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5151834" y="372375"/>
            <a:ext cx="8801100" cy="70634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 smtClean="0"/>
              <a:t>School teacher registration </a:t>
            </a:r>
            <a:r>
              <a:rPr lang="en-US" sz="2100" dirty="0"/>
              <a:t/>
            </a:r>
            <a:br>
              <a:rPr lang="en-US" sz="2100" dirty="0"/>
            </a:br>
            <a:endParaRPr lang="en-US" sz="2100" dirty="0"/>
          </a:p>
        </p:txBody>
      </p:sp>
      <p:sp>
        <p:nvSpPr>
          <p:cNvPr id="5" name="TextBox 4"/>
          <p:cNvSpPr txBox="1"/>
          <p:nvPr/>
        </p:nvSpPr>
        <p:spPr>
          <a:xfrm>
            <a:off x="2639616" y="3975235"/>
            <a:ext cx="237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</a:rPr>
              <a:t>Pupil ratio has increased from </a:t>
            </a:r>
            <a:r>
              <a:rPr lang="en-GB" sz="1600" b="1" dirty="0" smtClean="0">
                <a:latin typeface="+mj-lt"/>
              </a:rPr>
              <a:t>18.4</a:t>
            </a:r>
            <a:r>
              <a:rPr lang="en-GB" sz="1600" dirty="0" smtClean="0">
                <a:latin typeface="+mj-lt"/>
              </a:rPr>
              <a:t> in 2015 to </a:t>
            </a:r>
            <a:r>
              <a:rPr lang="en-GB" sz="1600" b="1" dirty="0">
                <a:latin typeface="+mj-lt"/>
              </a:rPr>
              <a:t>19.3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smtClean="0">
                <a:latin typeface="+mj-lt"/>
              </a:rPr>
              <a:t>in 2020 (increase class sizes)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</a:rPr>
              <a:t>The number of maintained schools has decreased from </a:t>
            </a:r>
            <a:r>
              <a:rPr lang="en-GB" sz="1600" b="1" dirty="0" smtClean="0">
                <a:latin typeface="+mj-lt"/>
                <a:cs typeface="Arial" panose="020B0604020202020204" pitchFamily="34" charset="0"/>
              </a:rPr>
              <a:t>1,773</a:t>
            </a:r>
            <a:r>
              <a:rPr lang="en-GB" sz="1600" dirty="0" smtClean="0">
                <a:latin typeface="+mj-lt"/>
                <a:cs typeface="Arial" panose="020B0604020202020204" pitchFamily="34" charset="0"/>
              </a:rPr>
              <a:t> in 2009 </a:t>
            </a:r>
            <a:r>
              <a:rPr lang="en-GB" sz="1600" dirty="0">
                <a:latin typeface="+mj-lt"/>
                <a:cs typeface="Arial" panose="020B0604020202020204" pitchFamily="34" charset="0"/>
              </a:rPr>
              <a:t>to </a:t>
            </a:r>
            <a:r>
              <a:rPr lang="en-GB" sz="1600" b="1" dirty="0" smtClean="0">
                <a:latin typeface="+mj-lt"/>
                <a:cs typeface="Arial" panose="020B0604020202020204" pitchFamily="34" charset="0"/>
              </a:rPr>
              <a:t>1,494 </a:t>
            </a:r>
            <a:r>
              <a:rPr lang="en-GB" sz="1600" dirty="0" smtClean="0">
                <a:latin typeface="+mj-lt"/>
                <a:cs typeface="Arial" panose="020B0604020202020204" pitchFamily="34" charset="0"/>
              </a:rPr>
              <a:t>in 2019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639616" y="3376249"/>
            <a:ext cx="2259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Pupil number and projections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45" y="3956957"/>
            <a:ext cx="26038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>
                <a:latin typeface="+mj-lt"/>
              </a:rPr>
              <a:t>Cynyddodd</a:t>
            </a:r>
            <a:r>
              <a:rPr lang="en-GB" sz="1600" dirty="0" smtClean="0">
                <a:latin typeface="+mj-lt"/>
              </a:rPr>
              <a:t> y </a:t>
            </a:r>
            <a:r>
              <a:rPr lang="en-GB" sz="1600" dirty="0" err="1" smtClean="0">
                <a:latin typeface="+mj-lt"/>
              </a:rPr>
              <a:t>gymhardeb</a:t>
            </a:r>
            <a:r>
              <a:rPr lang="en-GB" sz="1600" dirty="0" smtClean="0">
                <a:latin typeface="+mj-lt"/>
              </a:rPr>
              <a:t> o </a:t>
            </a:r>
            <a:r>
              <a:rPr lang="en-GB" sz="1600" dirty="0" err="1" smtClean="0">
                <a:latin typeface="+mj-lt"/>
              </a:rPr>
              <a:t>ddisgyblion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smtClean="0">
                <a:latin typeface="+mj-lt"/>
              </a:rPr>
              <a:t>o </a:t>
            </a:r>
            <a:r>
              <a:rPr lang="en-GB" sz="1600" b="1" dirty="0" smtClean="0">
                <a:latin typeface="+mj-lt"/>
              </a:rPr>
              <a:t>18.4 </a:t>
            </a:r>
            <a:r>
              <a:rPr lang="en-GB" sz="1600" dirty="0" err="1"/>
              <a:t>yn</a:t>
            </a:r>
            <a:r>
              <a:rPr lang="en-GB" sz="1600" dirty="0"/>
              <a:t> </a:t>
            </a:r>
            <a:r>
              <a:rPr lang="en-GB" sz="1600" dirty="0" smtClean="0"/>
              <a:t>2015 </a:t>
            </a:r>
            <a:r>
              <a:rPr lang="en-GB" sz="1600" dirty="0" err="1" smtClean="0"/>
              <a:t>i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b="1" dirty="0">
                <a:latin typeface="+mj-lt"/>
              </a:rPr>
              <a:t>19.3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 smtClean="0">
                <a:latin typeface="+mj-lt"/>
              </a:rPr>
              <a:t>yn</a:t>
            </a:r>
            <a:r>
              <a:rPr lang="en-GB" sz="1600" dirty="0" smtClean="0">
                <a:latin typeface="+mj-lt"/>
              </a:rPr>
              <a:t> 2020 (</a:t>
            </a:r>
            <a:r>
              <a:rPr lang="en-GB" sz="1600" dirty="0" err="1" smtClean="0">
                <a:latin typeface="+mj-lt"/>
              </a:rPr>
              <a:t>cynnydd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err="1" smtClean="0">
                <a:latin typeface="+mj-lt"/>
              </a:rPr>
              <a:t>ym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err="1" smtClean="0">
                <a:latin typeface="+mj-lt"/>
              </a:rPr>
              <a:t>maint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err="1" smtClean="0">
                <a:latin typeface="+mj-lt"/>
              </a:rPr>
              <a:t>dosbarthiadau</a:t>
            </a:r>
            <a:r>
              <a:rPr lang="en-GB" sz="1600" dirty="0" smtClean="0">
                <a:latin typeface="+mj-lt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latin typeface="+mj-lt"/>
              </a:rPr>
              <a:t>N</a:t>
            </a:r>
            <a:r>
              <a:rPr lang="en-GB" sz="1600" dirty="0" err="1" smtClean="0">
                <a:latin typeface="+mj-lt"/>
              </a:rPr>
              <a:t>ifer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err="1" smtClean="0">
                <a:latin typeface="+mj-lt"/>
              </a:rPr>
              <a:t>yr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err="1" smtClean="0">
                <a:latin typeface="+mj-lt"/>
              </a:rPr>
              <a:t>ysgolion</a:t>
            </a:r>
            <a:r>
              <a:rPr lang="en-GB" sz="1600" dirty="0" smtClean="0">
                <a:latin typeface="+mj-lt"/>
              </a:rPr>
              <a:t> a </a:t>
            </a:r>
            <a:r>
              <a:rPr lang="en-GB" sz="1600" dirty="0" err="1" smtClean="0">
                <a:latin typeface="+mj-lt"/>
              </a:rPr>
              <a:t>gynhelir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err="1" smtClean="0">
                <a:latin typeface="+mj-lt"/>
              </a:rPr>
              <a:t>wedi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err="1" smtClean="0">
                <a:latin typeface="+mj-lt"/>
              </a:rPr>
              <a:t>gostwng</a:t>
            </a:r>
            <a:r>
              <a:rPr lang="en-GB" sz="1600" dirty="0" smtClean="0">
                <a:latin typeface="+mj-lt"/>
              </a:rPr>
              <a:t> o </a:t>
            </a:r>
            <a:r>
              <a:rPr lang="en-GB" sz="1600" b="1" dirty="0" smtClean="0">
                <a:latin typeface="+mj-lt"/>
                <a:cs typeface="Arial" panose="020B0604020202020204" pitchFamily="34" charset="0"/>
              </a:rPr>
              <a:t>1,773</a:t>
            </a:r>
            <a:r>
              <a:rPr lang="en-GB" sz="16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GB" sz="1600" dirty="0" err="1" smtClean="0">
                <a:latin typeface="+mj-lt"/>
                <a:cs typeface="Arial" panose="020B0604020202020204" pitchFamily="34" charset="0"/>
              </a:rPr>
              <a:t>yn</a:t>
            </a:r>
            <a:r>
              <a:rPr lang="en-GB" sz="1600" dirty="0" smtClean="0">
                <a:latin typeface="+mj-lt"/>
                <a:cs typeface="Arial" panose="020B0604020202020204" pitchFamily="34" charset="0"/>
              </a:rPr>
              <a:t> 2009 </a:t>
            </a:r>
            <a:r>
              <a:rPr lang="en-GB" sz="1600" dirty="0" err="1" smtClean="0">
                <a:latin typeface="+mj-lt"/>
                <a:cs typeface="Arial" panose="020B0604020202020204" pitchFamily="34" charset="0"/>
              </a:rPr>
              <a:t>i</a:t>
            </a:r>
            <a:r>
              <a:rPr lang="en-GB" sz="16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latin typeface="+mj-lt"/>
                <a:cs typeface="Arial" panose="020B0604020202020204" pitchFamily="34" charset="0"/>
              </a:rPr>
              <a:t>1,494 </a:t>
            </a:r>
            <a:r>
              <a:rPr lang="en-GB" sz="1600" dirty="0" err="1" smtClean="0">
                <a:latin typeface="+mj-lt"/>
                <a:cs typeface="Arial" panose="020B0604020202020204" pitchFamily="34" charset="0"/>
              </a:rPr>
              <a:t>yn</a:t>
            </a:r>
            <a:r>
              <a:rPr lang="en-GB" sz="1600" dirty="0" smtClean="0">
                <a:latin typeface="+mj-lt"/>
                <a:cs typeface="Arial" panose="020B0604020202020204" pitchFamily="34" charset="0"/>
              </a:rPr>
              <a:t> 2019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5505" y="3376250"/>
            <a:ext cx="2484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/>
              <a:t>Niferoedd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disgyblion</a:t>
            </a:r>
            <a:r>
              <a:rPr lang="en-GB" sz="1600" b="1" dirty="0" smtClean="0"/>
              <a:t> a </a:t>
            </a:r>
            <a:r>
              <a:rPr lang="en-GB" sz="1600" b="1" dirty="0" err="1" smtClean="0"/>
              <a:t>rhagamcaniadau</a:t>
            </a:r>
            <a:endParaRPr lang="en-GB" sz="1600" b="1" dirty="0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-1464840" y="381916"/>
            <a:ext cx="8801100" cy="4154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 err="1" smtClean="0"/>
              <a:t>Cofrestru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athrawon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ysgol</a:t>
            </a:r>
            <a:endParaRPr lang="en-US" sz="2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0" y="911090"/>
            <a:ext cx="8626588" cy="24203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8958" y="3506427"/>
            <a:ext cx="7035394" cy="28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5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146819" y="1319811"/>
            <a:ext cx="16510" cy="4785995"/>
          </a:xfrm>
          <a:prstGeom prst="line">
            <a:avLst/>
          </a:prstGeom>
          <a:ln w="101600" cap="rnd">
            <a:solidFill>
              <a:srgbClr val="007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8190390" y="1795373"/>
            <a:ext cx="1833320" cy="1117836"/>
            <a:chOff x="223186" y="0"/>
            <a:chExt cx="3487258" cy="2539079"/>
          </a:xfrm>
        </p:grpSpPr>
        <p:grpSp>
          <p:nvGrpSpPr>
            <p:cNvPr id="6" name="Group 5"/>
            <p:cNvGrpSpPr/>
            <p:nvPr/>
          </p:nvGrpSpPr>
          <p:grpSpPr>
            <a:xfrm>
              <a:off x="223186" y="0"/>
              <a:ext cx="3487258" cy="1303178"/>
              <a:chOff x="223186" y="0"/>
              <a:chExt cx="3487258" cy="1303178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223186" y="0"/>
                <a:ext cx="639252" cy="1257301"/>
                <a:chOff x="223186" y="0"/>
                <a:chExt cx="685800" cy="1257301"/>
              </a:xfrm>
            </p:grpSpPr>
            <p:sp>
              <p:nvSpPr>
                <p:cNvPr id="45" name="Round Same Side Corner Rectangle 44"/>
                <p:cNvSpPr/>
                <p:nvPr/>
              </p:nvSpPr>
              <p:spPr>
                <a:xfrm>
                  <a:off x="223186" y="538844"/>
                  <a:ext cx="685800" cy="718457"/>
                </a:xfrm>
                <a:prstGeom prst="round2SameRect">
                  <a:avLst/>
                </a:prstGeom>
                <a:solidFill>
                  <a:srgbClr val="007A33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46" name="Flowchart: Connector 45"/>
                <p:cNvSpPr/>
                <p:nvPr/>
              </p:nvSpPr>
              <p:spPr>
                <a:xfrm>
                  <a:off x="223186" y="0"/>
                  <a:ext cx="680358" cy="587829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47" name="Flowchart: Connector 46"/>
                <p:cNvSpPr/>
                <p:nvPr/>
              </p:nvSpPr>
              <p:spPr>
                <a:xfrm>
                  <a:off x="318436" y="81642"/>
                  <a:ext cx="489858" cy="424543"/>
                </a:xfrm>
                <a:prstGeom prst="flowChartConnector">
                  <a:avLst/>
                </a:prstGeom>
                <a:solidFill>
                  <a:srgbClr val="007A33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931382" y="16323"/>
                <a:ext cx="668653" cy="1286855"/>
                <a:chOff x="931382" y="16323"/>
                <a:chExt cx="717342" cy="1286855"/>
              </a:xfrm>
            </p:grpSpPr>
            <p:sp>
              <p:nvSpPr>
                <p:cNvPr id="42" name="Round Same Side Corner Rectangle 41"/>
                <p:cNvSpPr/>
                <p:nvPr/>
              </p:nvSpPr>
              <p:spPr>
                <a:xfrm>
                  <a:off x="962925" y="584722"/>
                  <a:ext cx="685799" cy="718456"/>
                </a:xfrm>
                <a:prstGeom prst="round2SameRect">
                  <a:avLst/>
                </a:prstGeom>
                <a:solidFill>
                  <a:srgbClr val="007A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43" name="Flowchart: Connector 42"/>
                <p:cNvSpPr/>
                <p:nvPr/>
              </p:nvSpPr>
              <p:spPr>
                <a:xfrm>
                  <a:off x="931382" y="16323"/>
                  <a:ext cx="680358" cy="587829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44" name="Flowchart: Connector 43"/>
                <p:cNvSpPr/>
                <p:nvPr/>
              </p:nvSpPr>
              <p:spPr>
                <a:xfrm>
                  <a:off x="1026632" y="97965"/>
                  <a:ext cx="489858" cy="424543"/>
                </a:xfrm>
                <a:prstGeom prst="flowChartConnector">
                  <a:avLst/>
                </a:prstGeom>
                <a:solidFill>
                  <a:srgbClr val="007A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1644652" y="16323"/>
                <a:ext cx="639252" cy="1257301"/>
                <a:chOff x="1644652" y="16323"/>
                <a:chExt cx="685800" cy="1257301"/>
              </a:xfrm>
            </p:grpSpPr>
            <p:sp>
              <p:nvSpPr>
                <p:cNvPr id="39" name="Round Same Side Corner Rectangle 38"/>
                <p:cNvSpPr/>
                <p:nvPr/>
              </p:nvSpPr>
              <p:spPr>
                <a:xfrm>
                  <a:off x="1644652" y="555167"/>
                  <a:ext cx="685800" cy="718457"/>
                </a:xfrm>
                <a:prstGeom prst="round2SameRect">
                  <a:avLst/>
                </a:prstGeom>
                <a:solidFill>
                  <a:srgbClr val="007A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40" name="Flowchart: Connector 39"/>
                <p:cNvSpPr/>
                <p:nvPr/>
              </p:nvSpPr>
              <p:spPr>
                <a:xfrm>
                  <a:off x="1644652" y="16323"/>
                  <a:ext cx="680358" cy="587829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41" name="Flowchart: Connector 40"/>
                <p:cNvSpPr/>
                <p:nvPr/>
              </p:nvSpPr>
              <p:spPr>
                <a:xfrm>
                  <a:off x="1739902" y="97965"/>
                  <a:ext cx="489858" cy="424543"/>
                </a:xfrm>
                <a:prstGeom prst="flowChartConnector">
                  <a:avLst/>
                </a:prstGeom>
                <a:solidFill>
                  <a:srgbClr val="007A33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2362995" y="24475"/>
                <a:ext cx="639252" cy="1257301"/>
                <a:chOff x="2362995" y="24475"/>
                <a:chExt cx="685800" cy="1257301"/>
              </a:xfrm>
            </p:grpSpPr>
            <p:sp>
              <p:nvSpPr>
                <p:cNvPr id="36" name="Round Same Side Corner Rectangle 35"/>
                <p:cNvSpPr/>
                <p:nvPr/>
              </p:nvSpPr>
              <p:spPr>
                <a:xfrm>
                  <a:off x="2362995" y="563319"/>
                  <a:ext cx="685800" cy="718457"/>
                </a:xfrm>
                <a:prstGeom prst="round2SameRect">
                  <a:avLst/>
                </a:prstGeom>
                <a:solidFill>
                  <a:srgbClr val="007A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37" name="Flowchart: Connector 36"/>
                <p:cNvSpPr/>
                <p:nvPr/>
              </p:nvSpPr>
              <p:spPr>
                <a:xfrm>
                  <a:off x="2362995" y="24475"/>
                  <a:ext cx="680358" cy="587829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38" name="Flowchart: Connector 37"/>
                <p:cNvSpPr/>
                <p:nvPr/>
              </p:nvSpPr>
              <p:spPr>
                <a:xfrm>
                  <a:off x="2458245" y="106117"/>
                  <a:ext cx="489858" cy="424543"/>
                </a:xfrm>
                <a:prstGeom prst="flowChartConnector">
                  <a:avLst/>
                </a:prstGeom>
                <a:solidFill>
                  <a:srgbClr val="007A33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3071192" y="24476"/>
                <a:ext cx="639252" cy="1257301"/>
                <a:chOff x="3071192" y="24476"/>
                <a:chExt cx="685800" cy="1257301"/>
              </a:xfrm>
            </p:grpSpPr>
            <p:sp>
              <p:nvSpPr>
                <p:cNvPr id="33" name="Round Same Side Corner Rectangle 32"/>
                <p:cNvSpPr/>
                <p:nvPr/>
              </p:nvSpPr>
              <p:spPr>
                <a:xfrm>
                  <a:off x="3071192" y="563320"/>
                  <a:ext cx="685800" cy="718457"/>
                </a:xfrm>
                <a:prstGeom prst="round2SameRect">
                  <a:avLst/>
                </a:prstGeom>
                <a:solidFill>
                  <a:srgbClr val="007A33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34" name="Flowchart: Connector 33"/>
                <p:cNvSpPr/>
                <p:nvPr/>
              </p:nvSpPr>
              <p:spPr>
                <a:xfrm>
                  <a:off x="3071192" y="24476"/>
                  <a:ext cx="680358" cy="587829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35" name="Flowchart: Connector 34"/>
                <p:cNvSpPr/>
                <p:nvPr/>
              </p:nvSpPr>
              <p:spPr>
                <a:xfrm>
                  <a:off x="3166442" y="106118"/>
                  <a:ext cx="489858" cy="424543"/>
                </a:xfrm>
                <a:prstGeom prst="flowChartConnector">
                  <a:avLst/>
                </a:prstGeom>
                <a:solidFill>
                  <a:srgbClr val="007A33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223186" y="1257302"/>
              <a:ext cx="3487258" cy="1281777"/>
              <a:chOff x="223186" y="1257302"/>
              <a:chExt cx="3487258" cy="1281777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23186" y="1257302"/>
                <a:ext cx="639252" cy="1257301"/>
                <a:chOff x="223186" y="1257302"/>
                <a:chExt cx="685800" cy="1257301"/>
              </a:xfrm>
            </p:grpSpPr>
            <p:sp>
              <p:nvSpPr>
                <p:cNvPr id="25" name="Round Same Side Corner Rectangle 24"/>
                <p:cNvSpPr/>
                <p:nvPr/>
              </p:nvSpPr>
              <p:spPr>
                <a:xfrm>
                  <a:off x="223186" y="1796146"/>
                  <a:ext cx="685800" cy="718457"/>
                </a:xfrm>
                <a:prstGeom prst="round2SameRect">
                  <a:avLst/>
                </a:prstGeom>
                <a:solidFill>
                  <a:srgbClr val="007A33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Flowchart: Connector 25"/>
                <p:cNvSpPr/>
                <p:nvPr/>
              </p:nvSpPr>
              <p:spPr>
                <a:xfrm>
                  <a:off x="223186" y="1257302"/>
                  <a:ext cx="680358" cy="587829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7" name="Flowchart: Connector 26"/>
                <p:cNvSpPr/>
                <p:nvPr/>
              </p:nvSpPr>
              <p:spPr>
                <a:xfrm>
                  <a:off x="318436" y="1338944"/>
                  <a:ext cx="489858" cy="424543"/>
                </a:xfrm>
                <a:prstGeom prst="flowChartConnector">
                  <a:avLst/>
                </a:prstGeom>
                <a:solidFill>
                  <a:srgbClr val="007A33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931382" y="1273625"/>
                <a:ext cx="639252" cy="1257301"/>
                <a:chOff x="931382" y="1273625"/>
                <a:chExt cx="685800" cy="1257301"/>
              </a:xfrm>
            </p:grpSpPr>
            <p:sp>
              <p:nvSpPr>
                <p:cNvPr id="22" name="Round Same Side Corner Rectangle 21"/>
                <p:cNvSpPr/>
                <p:nvPr/>
              </p:nvSpPr>
              <p:spPr>
                <a:xfrm>
                  <a:off x="931382" y="1812469"/>
                  <a:ext cx="685800" cy="718457"/>
                </a:xfrm>
                <a:prstGeom prst="round2SameRect">
                  <a:avLst/>
                </a:prstGeom>
                <a:solidFill>
                  <a:srgbClr val="007A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3" name="Flowchart: Connector 22"/>
                <p:cNvSpPr/>
                <p:nvPr/>
              </p:nvSpPr>
              <p:spPr>
                <a:xfrm>
                  <a:off x="931382" y="1273625"/>
                  <a:ext cx="680358" cy="587829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Flowchart: Connector 23"/>
                <p:cNvSpPr/>
                <p:nvPr/>
              </p:nvSpPr>
              <p:spPr>
                <a:xfrm>
                  <a:off x="1026632" y="1355267"/>
                  <a:ext cx="489858" cy="424543"/>
                </a:xfrm>
                <a:prstGeom prst="flowChartConnector">
                  <a:avLst/>
                </a:prstGeom>
                <a:solidFill>
                  <a:srgbClr val="007A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17" name="Flowchart: Connector 16"/>
              <p:cNvSpPr/>
              <p:nvPr/>
            </p:nvSpPr>
            <p:spPr>
              <a:xfrm>
                <a:off x="2362994" y="1281777"/>
                <a:ext cx="634178" cy="587828"/>
              </a:xfrm>
              <a:prstGeom prst="flowChartConnector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en-GB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3071192" y="1281778"/>
                <a:ext cx="639252" cy="1257301"/>
                <a:chOff x="3071192" y="1281778"/>
                <a:chExt cx="685800" cy="1257301"/>
              </a:xfrm>
            </p:grpSpPr>
            <p:sp>
              <p:nvSpPr>
                <p:cNvPr id="13" name="Round Same Side Corner Rectangle 12"/>
                <p:cNvSpPr/>
                <p:nvPr/>
              </p:nvSpPr>
              <p:spPr>
                <a:xfrm>
                  <a:off x="3071192" y="1820622"/>
                  <a:ext cx="685800" cy="718457"/>
                </a:xfrm>
                <a:prstGeom prst="round2SameRect">
                  <a:avLst/>
                </a:prstGeom>
                <a:solidFill>
                  <a:srgbClr val="007A33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14" name="Flowchart: Connector 13"/>
                <p:cNvSpPr/>
                <p:nvPr/>
              </p:nvSpPr>
              <p:spPr>
                <a:xfrm>
                  <a:off x="3071192" y="1281778"/>
                  <a:ext cx="680358" cy="587829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>
                    <a:solidFill>
                      <a:srgbClr val="7E8FA9"/>
                    </a:solidFill>
                  </a:endParaRPr>
                </a:p>
              </p:txBody>
            </p:sp>
            <p:sp>
              <p:nvSpPr>
                <p:cNvPr id="15" name="Flowchart: Connector 14"/>
                <p:cNvSpPr/>
                <p:nvPr/>
              </p:nvSpPr>
              <p:spPr>
                <a:xfrm>
                  <a:off x="3166442" y="1363420"/>
                  <a:ext cx="489858" cy="424543"/>
                </a:xfrm>
                <a:prstGeom prst="flowChartConnector">
                  <a:avLst/>
                </a:prstGeom>
                <a:solidFill>
                  <a:srgbClr val="CCE4D6"/>
                </a:solidFill>
                <a:ln w="12700" cap="flat" cmpd="sng" algn="ctr">
                  <a:solidFill>
                    <a:srgbClr val="007A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</p:grpSp>
      <p:sp>
        <p:nvSpPr>
          <p:cNvPr id="48" name="Text Box 173"/>
          <p:cNvSpPr txBox="1"/>
          <p:nvPr/>
        </p:nvSpPr>
        <p:spPr>
          <a:xfrm>
            <a:off x="6240016" y="2299245"/>
            <a:ext cx="1489238" cy="529697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GB" sz="2800" b="1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0.6%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TextBox 170"/>
          <p:cNvSpPr txBox="1"/>
          <p:nvPr/>
        </p:nvSpPr>
        <p:spPr>
          <a:xfrm>
            <a:off x="239358" y="4268073"/>
            <a:ext cx="139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 err="1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Yn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siarad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ymraeg</a:t>
            </a:r>
            <a:endParaRPr lang="en-GB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4" name="TextBox 4"/>
          <p:cNvSpPr txBox="1"/>
          <p:nvPr/>
        </p:nvSpPr>
        <p:spPr>
          <a:xfrm>
            <a:off x="3518857" y="4739079"/>
            <a:ext cx="1975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800" b="1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27.2%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693678" y="4625971"/>
            <a:ext cx="1472837" cy="1193323"/>
            <a:chOff x="-36811" y="0"/>
            <a:chExt cx="2734291" cy="2349500"/>
          </a:xfrm>
        </p:grpSpPr>
        <p:sp>
          <p:nvSpPr>
            <p:cNvPr id="56" name="Rounded Rectangle 55"/>
            <p:cNvSpPr/>
            <p:nvPr/>
          </p:nvSpPr>
          <p:spPr>
            <a:xfrm>
              <a:off x="-36811" y="0"/>
              <a:ext cx="2692400" cy="1930401"/>
            </a:xfrm>
            <a:prstGeom prst="roundRect">
              <a:avLst/>
            </a:prstGeom>
            <a:noFill/>
            <a:ln w="85725">
              <a:solidFill>
                <a:srgbClr val="007A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76200" y="622300"/>
              <a:ext cx="2065020" cy="1727200"/>
              <a:chOff x="76200" y="622300"/>
              <a:chExt cx="2065020" cy="1727200"/>
            </a:xfrm>
          </p:grpSpPr>
          <p:sp>
            <p:nvSpPr>
              <p:cNvPr id="61" name="Flowchart: Connector 60"/>
              <p:cNvSpPr/>
              <p:nvPr/>
            </p:nvSpPr>
            <p:spPr>
              <a:xfrm>
                <a:off x="263573" y="622300"/>
                <a:ext cx="635000" cy="622300"/>
              </a:xfrm>
              <a:prstGeom prst="flowChartConnector">
                <a:avLst/>
              </a:prstGeom>
              <a:solidFill>
                <a:srgbClr val="007A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sp>
            <p:nvSpPr>
              <p:cNvPr id="62" name="Round Same Side Corner Rectangle 61"/>
              <p:cNvSpPr/>
              <p:nvPr/>
            </p:nvSpPr>
            <p:spPr>
              <a:xfrm>
                <a:off x="76200" y="1244600"/>
                <a:ext cx="1014095" cy="1104900"/>
              </a:xfrm>
              <a:prstGeom prst="round2SameRect">
                <a:avLst/>
              </a:prstGeom>
              <a:solidFill>
                <a:srgbClr val="007A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 rot="1385787">
                <a:off x="1060618" y="1377665"/>
                <a:ext cx="596899" cy="325081"/>
              </a:xfrm>
              <a:prstGeom prst="rect">
                <a:avLst/>
              </a:prstGeom>
              <a:solidFill>
                <a:srgbClr val="007A33"/>
              </a:solidFill>
              <a:ln>
                <a:solidFill>
                  <a:srgbClr val="007A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sp>
            <p:nvSpPr>
              <p:cNvPr id="64" name="Isosceles Triangle 63"/>
              <p:cNvSpPr/>
              <p:nvPr/>
            </p:nvSpPr>
            <p:spPr>
              <a:xfrm flipV="1">
                <a:off x="304800" y="1244600"/>
                <a:ext cx="521396" cy="342900"/>
              </a:xfrm>
              <a:prstGeom prst="triangle">
                <a:avLst>
                  <a:gd name="adj" fmla="val 52222"/>
                </a:avLst>
              </a:prstGeom>
              <a:solidFill>
                <a:schemeClr val="bg1"/>
              </a:solidFill>
              <a:ln cap="rnd">
                <a:solidFill>
                  <a:srgbClr val="3363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sp>
            <p:nvSpPr>
              <p:cNvPr id="65" name="Round Same Side Corner Rectangle 64"/>
              <p:cNvSpPr/>
              <p:nvPr/>
            </p:nvSpPr>
            <p:spPr>
              <a:xfrm rot="2262084">
                <a:off x="1449438" y="1090291"/>
                <a:ext cx="244466" cy="716556"/>
              </a:xfrm>
              <a:prstGeom prst="round2SameRect">
                <a:avLst/>
              </a:prstGeom>
              <a:solidFill>
                <a:srgbClr val="007A33"/>
              </a:solidFill>
              <a:ln>
                <a:solidFill>
                  <a:srgbClr val="007A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 flipV="1">
                <a:off x="1790700" y="698500"/>
                <a:ext cx="350520" cy="444500"/>
              </a:xfrm>
              <a:prstGeom prst="line">
                <a:avLst/>
              </a:prstGeom>
              <a:ln w="57150" cap="rnd">
                <a:solidFill>
                  <a:srgbClr val="007A33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/>
            <p:cNvCxnSpPr/>
            <p:nvPr/>
          </p:nvCxnSpPr>
          <p:spPr>
            <a:xfrm>
              <a:off x="1257300" y="317500"/>
              <a:ext cx="1125776" cy="0"/>
            </a:xfrm>
            <a:prstGeom prst="line">
              <a:avLst/>
            </a:prstGeom>
            <a:ln w="44450">
              <a:solidFill>
                <a:srgbClr val="007A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257300" y="508000"/>
              <a:ext cx="1125776" cy="0"/>
            </a:xfrm>
            <a:prstGeom prst="line">
              <a:avLst/>
            </a:prstGeom>
            <a:noFill/>
            <a:ln w="47625" cap="flat" cmpd="sng" algn="ctr">
              <a:solidFill>
                <a:srgbClr val="007A33"/>
              </a:solidFill>
              <a:prstDash val="solid"/>
              <a:miter lim="800000"/>
            </a:ln>
            <a:effectLst/>
          </p:spPr>
        </p:cxnSp>
        <p:sp>
          <p:nvSpPr>
            <p:cNvPr id="60" name="Rounded Rectangle 59"/>
            <p:cNvSpPr/>
            <p:nvPr/>
          </p:nvSpPr>
          <p:spPr>
            <a:xfrm>
              <a:off x="1092200" y="1955800"/>
              <a:ext cx="1605280" cy="139700"/>
            </a:xfrm>
            <a:prstGeom prst="roundRect">
              <a:avLst/>
            </a:prstGeom>
            <a:solidFill>
              <a:srgbClr val="007A33"/>
            </a:solidFill>
            <a:ln w="15875">
              <a:solidFill>
                <a:srgbClr val="007A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</p:grpSp>
      <p:sp>
        <p:nvSpPr>
          <p:cNvPr id="68" name="Text Box 50"/>
          <p:cNvSpPr txBox="1"/>
          <p:nvPr/>
        </p:nvSpPr>
        <p:spPr>
          <a:xfrm>
            <a:off x="8027367" y="6191814"/>
            <a:ext cx="4164633" cy="351138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GB" sz="800" dirty="0" smtClean="0"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80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Yn</a:t>
            </a:r>
            <a:r>
              <a:rPr lang="en-GB" sz="800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cynnwys</a:t>
            </a:r>
            <a:r>
              <a:rPr lang="en-GB" sz="800" dirty="0" smtClean="0">
                <a:ea typeface="Calibri" panose="020F0502020204030204" pitchFamily="34" charset="0"/>
                <a:cs typeface="Calibri" panose="020F0502020204030204" pitchFamily="34" charset="0"/>
              </a:rPr>
              <a:t>: Gwyn: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Saesneg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Cymreig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Albanaidd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Gogledd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Iwerddon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Prydeinig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Gwyn: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Gwyddelig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Sipsi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Teithiwr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neu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Deithiwr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Gwyddelig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wedi’u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cyfuno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oherwydd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niferoedd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800" dirty="0" err="1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bychain</a:t>
            </a:r>
            <a:r>
              <a:rPr lang="en-GB" sz="800" dirty="0" smtClean="0">
                <a:solidFill>
                  <a:srgbClr val="33333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" name="TextBox 144"/>
          <p:cNvSpPr txBox="1"/>
          <p:nvPr/>
        </p:nvSpPr>
        <p:spPr>
          <a:xfrm>
            <a:off x="233009" y="354421"/>
            <a:ext cx="544264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ATHRAWON YSGOL CGA </a:t>
            </a:r>
          </a:p>
          <a:p>
            <a:pPr algn="ctr"/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sz="2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MAWRTH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en-GB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2" name="TextBox 144"/>
          <p:cNvSpPr txBox="1"/>
          <p:nvPr/>
        </p:nvSpPr>
        <p:spPr>
          <a:xfrm>
            <a:off x="6555730" y="329770"/>
            <a:ext cx="5442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3000" b="1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EWC</a:t>
            </a:r>
            <a:r>
              <a:rPr lang="en-GB" sz="3000" b="1" kern="1200" dirty="0">
                <a:solidFill>
                  <a:srgbClr val="017A3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000" b="1" kern="12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SCHOOL TEACHER </a:t>
            </a:r>
            <a:r>
              <a:rPr lang="en-GB" sz="3000" b="1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</a:p>
          <a:p>
            <a:pPr algn="ctr">
              <a:spcAft>
                <a:spcPts val="0"/>
              </a:spcAft>
            </a:pPr>
            <a:r>
              <a:rPr lang="en-GB" sz="2200" b="1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sz="22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 </a:t>
            </a:r>
            <a:r>
              <a:rPr lang="en-GB" sz="2200" b="1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en-GB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1808626" y="3974385"/>
            <a:ext cx="1861501" cy="799945"/>
            <a:chOff x="0" y="0"/>
            <a:chExt cx="2320308" cy="1352363"/>
          </a:xfrm>
        </p:grpSpPr>
        <p:sp>
          <p:nvSpPr>
            <p:cNvPr id="50" name="Oval Callout 49"/>
            <p:cNvSpPr/>
            <p:nvPr/>
          </p:nvSpPr>
          <p:spPr>
            <a:xfrm>
              <a:off x="0" y="0"/>
              <a:ext cx="2320308" cy="1352363"/>
            </a:xfrm>
            <a:prstGeom prst="wedgeEllipseCallout">
              <a:avLst>
                <a:gd name="adj1" fmla="val -50637"/>
                <a:gd name="adj2" fmla="val 6337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1" name="Oval Callout 50"/>
            <p:cNvSpPr/>
            <p:nvPr/>
          </p:nvSpPr>
          <p:spPr>
            <a:xfrm>
              <a:off x="275007" y="144577"/>
              <a:ext cx="1770293" cy="1063210"/>
            </a:xfrm>
            <a:prstGeom prst="wedgeEllipseCallout">
              <a:avLst>
                <a:gd name="adj1" fmla="val -52848"/>
                <a:gd name="adj2" fmla="val 66966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2" name="Oval Callout 51"/>
            <p:cNvSpPr/>
            <p:nvPr/>
          </p:nvSpPr>
          <p:spPr>
            <a:xfrm>
              <a:off x="182874" y="390697"/>
              <a:ext cx="1487641" cy="791152"/>
            </a:xfrm>
            <a:prstGeom prst="wedgeEllipseCallout">
              <a:avLst>
                <a:gd name="adj1" fmla="val -36649"/>
                <a:gd name="adj2" fmla="val 54117"/>
              </a:avLst>
            </a:prstGeom>
            <a:solidFill>
              <a:srgbClr val="007A33"/>
            </a:solidFill>
            <a:ln w="12700" cap="flat" cmpd="sng" algn="ctr">
              <a:solidFill>
                <a:srgbClr val="007A3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GB" sz="12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CYMRAEG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74" name="TextBox 170"/>
          <p:cNvSpPr txBox="1"/>
          <p:nvPr/>
        </p:nvSpPr>
        <p:spPr>
          <a:xfrm>
            <a:off x="347937" y="5406845"/>
            <a:ext cx="1186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kern="1200" dirty="0" smtClean="0">
                <a:solidFill>
                  <a:srgbClr val="007A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Welsh </a:t>
            </a:r>
            <a:r>
              <a:rPr lang="en-GB" sz="16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speakers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5" name="TextBox 4"/>
          <p:cNvSpPr txBox="1"/>
          <p:nvPr/>
        </p:nvSpPr>
        <p:spPr>
          <a:xfrm>
            <a:off x="3407710" y="5262299"/>
            <a:ext cx="2184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kern="1200" dirty="0" smtClean="0">
                <a:solidFill>
                  <a:srgbClr val="007A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able to teach </a:t>
            </a:r>
            <a:r>
              <a:rPr lang="en-GB" sz="16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through the medium of </a:t>
            </a:r>
            <a:r>
              <a:rPr lang="en-GB" sz="1600" kern="1200" dirty="0" smtClean="0">
                <a:solidFill>
                  <a:srgbClr val="007A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Welsh</a:t>
            </a:r>
            <a:endParaRPr lang="en-GB" sz="1200" dirty="0">
              <a:solidFill>
                <a:srgbClr val="007A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16752" y="4883625"/>
            <a:ext cx="11721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8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33.6% </a:t>
            </a:r>
            <a:endParaRPr lang="en-GB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0071208" y="1231214"/>
            <a:ext cx="19648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1600" dirty="0" err="1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Yn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datgan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bod </a:t>
            </a:r>
            <a:r>
              <a:rPr lang="en-GB" sz="1600" dirty="0" err="1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yn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wyn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neu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unrhyw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gefndir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gwyn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arall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GB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0094163" y="2574799"/>
            <a:ext cx="20360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Declare themselves as 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white or any other white background* </a:t>
            </a:r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4288391" y="1686920"/>
            <a:ext cx="1537090" cy="1278719"/>
            <a:chOff x="6273164" y="1071637"/>
            <a:chExt cx="1537090" cy="1278719"/>
          </a:xfrm>
        </p:grpSpPr>
        <p:sp>
          <p:nvSpPr>
            <p:cNvPr id="67" name="Text Box 173"/>
            <p:cNvSpPr txBox="1"/>
            <p:nvPr/>
          </p:nvSpPr>
          <p:spPr>
            <a:xfrm>
              <a:off x="6343900" y="1484784"/>
              <a:ext cx="1458169" cy="5296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GB" sz="2800" b="1" dirty="0" smtClean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rgbClr val="000000">
                        <a:alpha val="4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75.5%</a:t>
              </a:r>
              <a:endPara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364862" y="1976856"/>
              <a:ext cx="1407021" cy="37350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GB" dirty="0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Are </a:t>
              </a:r>
              <a:r>
                <a:rPr lang="en-GB" dirty="0" smtClean="0">
                  <a:solidFill>
                    <a:srgbClr val="007A3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female</a:t>
              </a:r>
              <a:endPara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273164" y="1071637"/>
              <a:ext cx="1537090" cy="38593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GB" dirty="0" err="1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Yn</a:t>
              </a:r>
              <a:r>
                <a:rPr lang="en-GB" dirty="0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dirty="0" err="1" smtClean="0">
                  <a:solidFill>
                    <a:srgbClr val="007A3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fenywod</a:t>
              </a:r>
              <a:endPara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5807968" y="1364186"/>
            <a:ext cx="2284745" cy="912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GB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Wedi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datgan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solidFill>
                  <a:srgbClr val="007A3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anabledd</a:t>
            </a:r>
            <a:endParaRPr lang="en-GB" sz="1600" dirty="0" smtClean="0">
              <a:solidFill>
                <a:srgbClr val="007A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GB" sz="1400" dirty="0" err="1" smtClean="0">
                <a:solidFill>
                  <a:prstClr val="black"/>
                </a:solidFill>
              </a:rPr>
              <a:t>Yn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unol</a:t>
            </a:r>
            <a:r>
              <a:rPr lang="en-GB" sz="1400" dirty="0">
                <a:solidFill>
                  <a:prstClr val="black"/>
                </a:solidFill>
              </a:rPr>
              <a:t> â </a:t>
            </a:r>
            <a:r>
              <a:rPr lang="en-GB" sz="1400" dirty="0" err="1">
                <a:solidFill>
                  <a:prstClr val="black"/>
                </a:solidFill>
              </a:rPr>
              <a:t>Deddf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Cydraddoldeb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smtClean="0">
                <a:solidFill>
                  <a:prstClr val="black"/>
                </a:solidFill>
              </a:rPr>
              <a:t>2010</a:t>
            </a:r>
            <a:endParaRPr lang="en-GB" sz="1400" b="1" dirty="0"/>
          </a:p>
        </p:txBody>
      </p:sp>
      <p:sp>
        <p:nvSpPr>
          <p:cNvPr id="83" name="Rectangle 82"/>
          <p:cNvSpPr/>
          <p:nvPr/>
        </p:nvSpPr>
        <p:spPr>
          <a:xfrm>
            <a:off x="5735960" y="2780928"/>
            <a:ext cx="2405636" cy="912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Declared a 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disability</a:t>
            </a:r>
            <a:r>
              <a:rPr lang="en-GB" sz="1600" dirty="0" smtClean="0">
                <a:solidFill>
                  <a:srgbClr val="33637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n-GB" sz="1400" dirty="0" smtClean="0"/>
              <a:t>In </a:t>
            </a:r>
            <a:r>
              <a:rPr lang="en-GB" sz="1400" dirty="0"/>
              <a:t>accordance with the Equality Act 2010 </a:t>
            </a:r>
            <a:endParaRPr lang="en-GB" sz="1600" dirty="0"/>
          </a:p>
        </p:txBody>
      </p:sp>
      <p:sp>
        <p:nvSpPr>
          <p:cNvPr id="84" name="Rectangle 83"/>
          <p:cNvSpPr/>
          <p:nvPr/>
        </p:nvSpPr>
        <p:spPr>
          <a:xfrm>
            <a:off x="3751505" y="3894147"/>
            <a:ext cx="15022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1600" dirty="0" err="1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Yn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gallu</a:t>
            </a:r>
            <a:r>
              <a:rPr lang="en-GB" sz="1600" dirty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dysgu</a:t>
            </a:r>
            <a:r>
              <a:rPr lang="en-GB" sz="1600" dirty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drwy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gyfrwng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GB" sz="1600" dirty="0" smtClean="0">
                <a:solidFill>
                  <a:srgbClr val="007A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Gymraeg</a:t>
            </a:r>
            <a:endParaRPr lang="en-GB" sz="1200" dirty="0">
              <a:solidFill>
                <a:srgbClr val="007A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0605967" y="2058378"/>
            <a:ext cx="10903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91.2%</a:t>
            </a:r>
            <a:endParaRPr lang="en-GB" sz="1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2" name="Round Same Side Corner Rectangle 81"/>
          <p:cNvSpPr/>
          <p:nvPr/>
        </p:nvSpPr>
        <p:spPr>
          <a:xfrm>
            <a:off x="8939714" y="2589809"/>
            <a:ext cx="336067" cy="316303"/>
          </a:xfrm>
          <a:prstGeom prst="round2SameRect">
            <a:avLst/>
          </a:prstGeom>
          <a:solidFill>
            <a:srgbClr val="007A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88" name="Flowchart: Connector 87"/>
          <p:cNvSpPr/>
          <p:nvPr/>
        </p:nvSpPr>
        <p:spPr>
          <a:xfrm>
            <a:off x="8986390" y="2388525"/>
            <a:ext cx="240048" cy="186906"/>
          </a:xfrm>
          <a:prstGeom prst="flowChartConnector">
            <a:avLst/>
          </a:prstGeom>
          <a:solidFill>
            <a:srgbClr val="007A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5" name="Round Same Side Corner Rectangle 124"/>
          <p:cNvSpPr/>
          <p:nvPr/>
        </p:nvSpPr>
        <p:spPr>
          <a:xfrm>
            <a:off x="9302971" y="2600723"/>
            <a:ext cx="336067" cy="316303"/>
          </a:xfrm>
          <a:prstGeom prst="round2SameRect">
            <a:avLst/>
          </a:prstGeom>
          <a:solidFill>
            <a:srgbClr val="007A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6" name="Flowchart: Connector 125"/>
          <p:cNvSpPr/>
          <p:nvPr/>
        </p:nvSpPr>
        <p:spPr>
          <a:xfrm>
            <a:off x="9349647" y="2399439"/>
            <a:ext cx="240048" cy="186906"/>
          </a:xfrm>
          <a:prstGeom prst="flowChartConnector">
            <a:avLst/>
          </a:prstGeom>
          <a:solidFill>
            <a:srgbClr val="007A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40" y="1308121"/>
            <a:ext cx="3974937" cy="20911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1907" y="3541690"/>
            <a:ext cx="6498899" cy="2865368"/>
          </a:xfrm>
          <a:prstGeom prst="rect">
            <a:avLst/>
          </a:prstGeom>
        </p:spPr>
      </p:pic>
      <p:sp>
        <p:nvSpPr>
          <p:cNvPr id="90" name="Text Box 50"/>
          <p:cNvSpPr txBox="1"/>
          <p:nvPr/>
        </p:nvSpPr>
        <p:spPr>
          <a:xfrm>
            <a:off x="4871137" y="6215907"/>
            <a:ext cx="3369186" cy="22101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GB" sz="8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*Includes White:</a:t>
            </a:r>
            <a:r>
              <a:rPr lang="en-GB" sz="8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English/ Welsh/ Scottish/ Northern Irish/ British, </a:t>
            </a:r>
            <a:r>
              <a:rPr lang="en-GB" sz="800" dirty="0" smtClean="0">
                <a:solidFill>
                  <a:srgbClr val="333333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White: Irish, </a:t>
            </a:r>
            <a:r>
              <a:rPr lang="en-GB" sz="8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Gypsy, Traveller or Irish Traveller (merged due to small numbers)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23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5"/>
          <p:cNvGraphicFramePr>
            <a:graphicFrameLocks/>
          </p:cNvGraphicFramePr>
          <p:nvPr>
            <p:extLst/>
          </p:nvPr>
        </p:nvGraphicFramePr>
        <p:xfrm>
          <a:off x="5205494" y="1239610"/>
          <a:ext cx="6627538" cy="51690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99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529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604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529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7604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9971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50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 err="1" smtClean="0">
                          <a:effectLst/>
                          <a:latin typeface="+mj-lt"/>
                        </a:rPr>
                        <a:t>Awdurdod</a:t>
                      </a:r>
                      <a:r>
                        <a:rPr lang="en-GB" sz="1200" b="1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200" b="1" u="none" strike="noStrike" baseline="0" dirty="0" err="1" smtClean="0">
                          <a:effectLst/>
                          <a:latin typeface="+mj-lt"/>
                        </a:rPr>
                        <a:t>lleol</a:t>
                      </a:r>
                      <a:r>
                        <a:rPr lang="en-GB" sz="1200" b="1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200" b="1" u="none" strike="noStrike" baseline="0" dirty="0" err="1" smtClean="0">
                          <a:effectLst/>
                          <a:latin typeface="+mj-lt"/>
                        </a:rPr>
                        <a:t>lle</a:t>
                      </a:r>
                      <a:r>
                        <a:rPr lang="en-GB" sz="1200" b="1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200" b="1" u="none" strike="noStrike" baseline="0" dirty="0" err="1" smtClean="0">
                          <a:effectLst/>
                          <a:latin typeface="+mj-lt"/>
                        </a:rPr>
                        <a:t>maent</a:t>
                      </a:r>
                      <a:r>
                        <a:rPr lang="en-GB" sz="1200" b="1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200" b="1" u="none" strike="noStrike" baseline="0" dirty="0" err="1" smtClean="0">
                          <a:effectLst/>
                          <a:latin typeface="+mj-lt"/>
                        </a:rPr>
                        <a:t>wedi’u</a:t>
                      </a:r>
                      <a:r>
                        <a:rPr lang="en-GB" sz="1200" b="1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200" b="1" u="none" strike="noStrike" baseline="0" dirty="0" err="1" smtClean="0">
                          <a:effectLst/>
                          <a:latin typeface="+mj-lt"/>
                        </a:rPr>
                        <a:t>cyflogi</a:t>
                      </a:r>
                      <a:r>
                        <a:rPr lang="en-GB" sz="1200" b="1" u="none" strike="noStrike" baseline="0" dirty="0" smtClean="0">
                          <a:effectLst/>
                          <a:latin typeface="+mj-lt"/>
                        </a:rPr>
                        <a:t>/</a:t>
                      </a:r>
                    </a:p>
                    <a:p>
                      <a:pPr algn="l" fontAlgn="ctr"/>
                      <a:r>
                        <a:rPr lang="en-GB" sz="1200" b="1" u="none" strike="noStrike" dirty="0" smtClean="0">
                          <a:effectLst/>
                          <a:latin typeface="+mj-lt"/>
                        </a:rPr>
                        <a:t>Local </a:t>
                      </a:r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authority employed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  <a:latin typeface="+mj-lt"/>
                        </a:rPr>
                        <a:t>Dan 30 / Under </a:t>
                      </a:r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30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50+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err="1" smtClean="0">
                          <a:effectLst/>
                          <a:latin typeface="+mj-lt"/>
                        </a:rPr>
                        <a:t>Nifer</a:t>
                      </a:r>
                      <a:r>
                        <a:rPr lang="en-GB" sz="1200" b="1" u="none" strike="noStrike" dirty="0" smtClean="0">
                          <a:effectLst/>
                          <a:latin typeface="+mj-lt"/>
                        </a:rPr>
                        <a:t>/ Number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  <a:latin typeface="+mj-lt"/>
                        </a:rPr>
                        <a:t>%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err="1" smtClean="0">
                          <a:effectLst/>
                          <a:latin typeface="+mj-lt"/>
                        </a:rPr>
                        <a:t>Nifer</a:t>
                      </a:r>
                      <a:r>
                        <a:rPr lang="en-GB" sz="1200" b="1" u="none" strike="noStrike" dirty="0" smtClean="0">
                          <a:effectLst/>
                          <a:latin typeface="+mj-lt"/>
                        </a:rPr>
                        <a:t>/ Number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  <a:latin typeface="+mj-lt"/>
                        </a:rPr>
                        <a:t>%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err="1" smtClean="0">
                          <a:effectLst/>
                          <a:latin typeface="+mj-lt"/>
                        </a:rPr>
                        <a:t>Gwahaniaeth</a:t>
                      </a:r>
                      <a:r>
                        <a:rPr lang="en-GB" sz="1200" b="1" u="none" strike="noStrike" dirty="0" smtClean="0">
                          <a:effectLst/>
                          <a:latin typeface="+mj-lt"/>
                        </a:rPr>
                        <a:t> / Difference (%)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Blaenau Gwent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66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13.4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94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19.1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5.7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Pen-y-</a:t>
                      </a:r>
                      <a:r>
                        <a:rPr lang="en-GB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bont</a:t>
                      </a:r>
                      <a:r>
                        <a:rPr lang="en-GB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Ogwr</a:t>
                      </a:r>
                      <a:r>
                        <a:rPr lang="en-GB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b="0" u="none" strike="noStrike" dirty="0" smtClean="0">
                          <a:effectLst/>
                          <a:latin typeface="+mn-lt"/>
                        </a:rPr>
                        <a:t>Bridgend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12.9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259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19.6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6.7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Caerffili</a:t>
                      </a:r>
                      <a:r>
                        <a:rPr lang="en-GB" sz="1200" u="none" strike="noStrike" baseline="0" dirty="0" smtClean="0">
                          <a:effectLst/>
                          <a:latin typeface="+mj-lt"/>
                        </a:rPr>
                        <a:t> / 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Caerphilly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278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18.5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14.6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-3.9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Caerdydd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 / Cardiff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541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16.9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662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20.7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3.8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Sir </a:t>
                      </a:r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Gâr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 / Carmarthenshire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227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14.8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325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21.2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6.4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Ceredigion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93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15.0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141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22.8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7.8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Conwy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12.1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22.4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10.3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Sir </a:t>
                      </a:r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Ddinbych</a:t>
                      </a:r>
                      <a:r>
                        <a:rPr lang="en-GB" sz="1200" u="none" strike="noStrike" baseline="0" dirty="0" smtClean="0">
                          <a:effectLst/>
                          <a:latin typeface="+mj-lt"/>
                        </a:rPr>
                        <a:t> / 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Denbighshire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122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13.2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8.7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Sir</a:t>
                      </a:r>
                      <a:r>
                        <a:rPr lang="en-GB" sz="1200" u="none" strike="noStrike" baseline="0" dirty="0" smtClean="0">
                          <a:effectLst/>
                          <a:latin typeface="+mj-lt"/>
                        </a:rPr>
                        <a:t> y </a:t>
                      </a:r>
                      <a:r>
                        <a:rPr lang="en-GB" sz="1200" u="none" strike="noStrike" baseline="0" dirty="0" err="1" smtClean="0">
                          <a:effectLst/>
                          <a:latin typeface="+mj-lt"/>
                        </a:rPr>
                        <a:t>Fflint</a:t>
                      </a:r>
                      <a:r>
                        <a:rPr lang="en-GB" sz="1200" u="none" strike="noStrike" baseline="0" dirty="0" smtClean="0">
                          <a:effectLst/>
                          <a:latin typeface="+mj-lt"/>
                        </a:rPr>
                        <a:t> / 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Flintshire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198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14.7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285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21.1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6.4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Gwynedd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146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21.6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6.1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Sir </a:t>
                      </a:r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Fôn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 / Isle </a:t>
                      </a:r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of Anglesey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91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17.1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94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17.6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0.6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Merthyr </a:t>
                      </a:r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Tudful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 / Merthyr </a:t>
                      </a:r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Tydfil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81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16.3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95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19.1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2.8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Sir </a:t>
                      </a:r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Fynwy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 / Monmouthshire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13.2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22.0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8.8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0103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Castell </a:t>
                      </a:r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Nedd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 Port Talbot</a:t>
                      </a:r>
                      <a:r>
                        <a:rPr lang="en-GB" sz="1200" u="none" strike="noStrike" baseline="0" dirty="0" smtClean="0">
                          <a:effectLst/>
                          <a:latin typeface="+mj-lt"/>
                        </a:rPr>
                        <a:t> / 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Neath </a:t>
                      </a:r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Port Talbot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183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15.9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17.7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Casnewydd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 / Newport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303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20.4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231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-4.8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Sir </a:t>
                      </a:r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Penfro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 / Pembrokeshire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20.0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4.2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Powys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133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11.9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23.2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11.3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Rhondda Cynon </a:t>
                      </a:r>
                      <a:r>
                        <a:rPr lang="en-GB" sz="1200" u="none" strike="noStrike" dirty="0" err="1">
                          <a:effectLst/>
                          <a:latin typeface="+mj-lt"/>
                        </a:rPr>
                        <a:t>Taf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298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15.7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327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17.2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Abertawe</a:t>
                      </a:r>
                      <a:r>
                        <a:rPr lang="en-GB" sz="1200" u="none" strike="noStrike" baseline="0" dirty="0" smtClean="0">
                          <a:effectLst/>
                          <a:latin typeface="+mj-lt"/>
                        </a:rPr>
                        <a:t> / 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Swansea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310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15.9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366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18.7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2.9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Torfaen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149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19.1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129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16.5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-2.6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Bro </a:t>
                      </a:r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Morgannwg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/ Vale </a:t>
                      </a:r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of Glamorgan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187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14.1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277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20.9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6.8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err="1" smtClean="0">
                          <a:effectLst/>
                          <a:latin typeface="+mj-lt"/>
                        </a:rPr>
                        <a:t>Wrecsam</a:t>
                      </a:r>
                      <a:r>
                        <a:rPr lang="en-GB" sz="1200" u="none" strike="noStrike" dirty="0" smtClean="0">
                          <a:effectLst/>
                          <a:latin typeface="+mj-lt"/>
                        </a:rPr>
                        <a:t> / Wrexham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172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15.0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231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u="none" strike="noStrike">
                          <a:effectLst/>
                          <a:latin typeface="+mj-lt"/>
                        </a:rPr>
                        <a:t>20.2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5.1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200187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u="none" strike="noStrike" dirty="0" err="1" smtClean="0">
                          <a:effectLst/>
                          <a:latin typeface="+mj-lt"/>
                        </a:rPr>
                        <a:t>Cyfanswm</a:t>
                      </a:r>
                      <a:r>
                        <a:rPr lang="en-GB" sz="1200" b="1" u="none" strike="noStrike" dirty="0" smtClean="0">
                          <a:effectLst/>
                          <a:latin typeface="+mj-lt"/>
                        </a:rPr>
                        <a:t> / Total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4,105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15.6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5,161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19.6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4.0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45" marR="7645" marT="764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3352" y="4512936"/>
          <a:ext cx="4798126" cy="1679220"/>
        </p:xfrm>
        <a:graphic>
          <a:graphicData uri="http://schemas.openxmlformats.org/drawingml/2006/table">
            <a:tbl>
              <a:tblPr/>
              <a:tblGrid>
                <a:gridCol w="9719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261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1248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6" marR="8556" marT="85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ALlau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gwledig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ôl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CLlLlC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Rural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 as per WLGA</a:t>
                      </a:r>
                    </a:p>
                  </a:txBody>
                  <a:tcPr marL="8556" marR="8556" marT="85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6" marR="8556" marT="85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Cyfran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uchaf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29 ac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iau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Highest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proportion of 29 and under</a:t>
                      </a:r>
                    </a:p>
                  </a:txBody>
                  <a:tcPr marL="8556" marR="8556" marT="85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0260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6" marR="8556" marT="85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Cyfran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uchaf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50+/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Highest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proportion of 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50+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56" marR="8556" marT="85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6" marR="8556" marT="85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uchaf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o’r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50% o AGEHI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mwyaf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difreintiedig</a:t>
                      </a:r>
                      <a:r>
                        <a:rPr lang="en-GB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gradd</a:t>
                      </a:r>
                      <a:r>
                        <a:rPr lang="en-GB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1-955/ Highest % LSOAs in most deprived 50% ranks 1-955</a:t>
                      </a:r>
                    </a:p>
                    <a:p>
                      <a:pPr algn="l" rtl="0" fontAlgn="t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56" marR="8556" marT="85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=""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7392144" y="293747"/>
            <a:ext cx="4440888" cy="8309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 smtClean="0"/>
              <a:t> </a:t>
            </a:r>
            <a:r>
              <a:rPr lang="en-US" sz="3000" b="1" dirty="0"/>
              <a:t>S</a:t>
            </a:r>
            <a:r>
              <a:rPr lang="en-US" sz="3000" b="1" dirty="0" smtClean="0"/>
              <a:t>chool teachers in service by age and region</a:t>
            </a:r>
            <a:endParaRPr lang="en-US" sz="3000" dirty="0"/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407368" y="391431"/>
            <a:ext cx="5544616" cy="8309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 smtClean="0"/>
              <a:t> </a:t>
            </a:r>
            <a:r>
              <a:rPr lang="en-US" sz="3000" b="1" dirty="0" err="1" smtClean="0"/>
              <a:t>Athrawon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ysgol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mewn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swydd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fesul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oedran</a:t>
            </a:r>
            <a:r>
              <a:rPr lang="en-US" sz="3000" b="1" dirty="0" smtClean="0"/>
              <a:t> a </a:t>
            </a:r>
            <a:r>
              <a:rPr lang="en-US" sz="3000" b="1" dirty="0" err="1" smtClean="0"/>
              <a:t>rhanbarth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47" y="1331357"/>
            <a:ext cx="4328535" cy="307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7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17408" y="5631232"/>
            <a:ext cx="361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The ‘Rural’ areas (9) are identified as the WLGA (2012) categorisation, namely: Isle of Anglesey, Gwynedd, Conwy, Denbighshire, Powys, Ceredigion, Pembrokeshire, Carmarthenshire and Monmouthshire.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72018" y="4932670"/>
            <a:ext cx="363513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 smtClean="0"/>
              <a:t>Graddiwyd</a:t>
            </a:r>
            <a:r>
              <a:rPr lang="en-GB" sz="1100" dirty="0" smtClean="0"/>
              <a:t> </a:t>
            </a:r>
            <a:r>
              <a:rPr lang="en-GB" sz="1100" dirty="0" err="1" smtClean="0"/>
              <a:t>yr</a:t>
            </a:r>
            <a:r>
              <a:rPr lang="en-GB" sz="1100" dirty="0" smtClean="0"/>
              <a:t> </a:t>
            </a:r>
            <a:r>
              <a:rPr lang="en-GB" sz="1100" dirty="0" err="1" smtClean="0"/>
              <a:t>awdurdodau</a:t>
            </a:r>
            <a:r>
              <a:rPr lang="en-GB" sz="1100" dirty="0" smtClean="0"/>
              <a:t> </a:t>
            </a:r>
            <a:r>
              <a:rPr lang="en-GB" sz="1100" dirty="0" err="1" smtClean="0"/>
              <a:t>lleol</a:t>
            </a:r>
            <a:r>
              <a:rPr lang="en-GB" sz="1100" dirty="0" smtClean="0"/>
              <a:t> </a:t>
            </a:r>
            <a:r>
              <a:rPr lang="en-GB" sz="1100" dirty="0" err="1" smtClean="0"/>
              <a:t>o’r</a:t>
            </a:r>
            <a:r>
              <a:rPr lang="en-GB" sz="1100" dirty="0" smtClean="0"/>
              <a:t> </a:t>
            </a:r>
            <a:r>
              <a:rPr lang="en-GB" sz="1100" dirty="0" err="1" smtClean="0"/>
              <a:t>chwith</a:t>
            </a:r>
            <a:r>
              <a:rPr lang="en-GB" sz="1100" dirty="0" smtClean="0"/>
              <a:t> </a:t>
            </a:r>
            <a:r>
              <a:rPr lang="en-GB" sz="1100" dirty="0" err="1" smtClean="0"/>
              <a:t>i’r</a:t>
            </a:r>
            <a:r>
              <a:rPr lang="en-GB" sz="1100" dirty="0" smtClean="0"/>
              <a:t> </a:t>
            </a:r>
            <a:r>
              <a:rPr lang="en-GB" sz="1100" dirty="0" err="1" smtClean="0"/>
              <a:t>dde</a:t>
            </a:r>
            <a:r>
              <a:rPr lang="en-GB" sz="1100" dirty="0" smtClean="0"/>
              <a:t> </a:t>
            </a:r>
            <a:r>
              <a:rPr lang="en-GB" sz="1100" dirty="0" err="1" smtClean="0"/>
              <a:t>yn</a:t>
            </a:r>
            <a:r>
              <a:rPr lang="en-GB" sz="1100" dirty="0" smtClean="0"/>
              <a:t> </a:t>
            </a:r>
            <a:r>
              <a:rPr lang="en-GB" sz="1100" dirty="0" err="1" smtClean="0"/>
              <a:t>ôl</a:t>
            </a:r>
            <a:r>
              <a:rPr lang="en-GB" sz="1100" dirty="0" smtClean="0"/>
              <a:t> </a:t>
            </a:r>
            <a:r>
              <a:rPr lang="en-GB" sz="1100" dirty="0" err="1" smtClean="0"/>
              <a:t>yr</a:t>
            </a:r>
            <a:r>
              <a:rPr lang="en-GB" sz="1100" dirty="0" smtClean="0"/>
              <a:t> </a:t>
            </a:r>
            <a:r>
              <a:rPr lang="en-GB" sz="1100" dirty="0" err="1" smtClean="0"/>
              <a:t>ardaloedd</a:t>
            </a:r>
            <a:r>
              <a:rPr lang="en-GB" sz="1100" dirty="0" smtClean="0"/>
              <a:t> </a:t>
            </a:r>
            <a:r>
              <a:rPr lang="en-GB" sz="1100" dirty="0" err="1" smtClean="0"/>
              <a:t>â'r</a:t>
            </a:r>
            <a:r>
              <a:rPr lang="en-GB" sz="1100" dirty="0" smtClean="0"/>
              <a:t> </a:t>
            </a:r>
            <a:r>
              <a:rPr lang="en-GB" sz="1100" dirty="0" err="1"/>
              <a:t>ganran</a:t>
            </a:r>
            <a:r>
              <a:rPr lang="en-GB" sz="1100" dirty="0"/>
              <a:t> </a:t>
            </a:r>
            <a:r>
              <a:rPr lang="en-GB" sz="1100" dirty="0" err="1"/>
              <a:t>uchaf</a:t>
            </a:r>
            <a:r>
              <a:rPr lang="en-GB" sz="1100" dirty="0"/>
              <a:t> o </a:t>
            </a:r>
            <a:r>
              <a:rPr lang="en-GB" sz="1100" dirty="0" err="1"/>
              <a:t>ardaloedd</a:t>
            </a:r>
            <a:r>
              <a:rPr lang="en-GB" sz="1100" dirty="0"/>
              <a:t> </a:t>
            </a:r>
            <a:r>
              <a:rPr lang="en-GB" sz="1100" dirty="0" err="1"/>
              <a:t>yn</a:t>
            </a:r>
            <a:r>
              <a:rPr lang="en-GB" sz="1100" dirty="0"/>
              <a:t> y 50% </a:t>
            </a:r>
            <a:r>
              <a:rPr lang="en-GB" sz="1100" dirty="0" err="1"/>
              <a:t>mwyaf</a:t>
            </a:r>
            <a:r>
              <a:rPr lang="en-GB" sz="1100" dirty="0"/>
              <a:t> </a:t>
            </a:r>
            <a:r>
              <a:rPr lang="en-GB" sz="1100" dirty="0" err="1"/>
              <a:t>difreintiedig</a:t>
            </a:r>
            <a:r>
              <a:rPr lang="en-GB" sz="1100" dirty="0"/>
              <a:t> </a:t>
            </a:r>
            <a:r>
              <a:rPr lang="en-GB" sz="1100" dirty="0" err="1"/>
              <a:t>yng</a:t>
            </a:r>
            <a:r>
              <a:rPr lang="en-GB" sz="1100" dirty="0"/>
              <a:t> </a:t>
            </a:r>
            <a:r>
              <a:rPr lang="en-GB" sz="1100" dirty="0" err="1"/>
              <a:t>Nghymru</a:t>
            </a:r>
            <a:r>
              <a:rPr lang="en-GB" sz="1100" dirty="0"/>
              <a:t> </a:t>
            </a:r>
            <a:r>
              <a:rPr lang="en-GB" sz="1100" dirty="0" err="1" smtClean="0"/>
              <a:t>yn</a:t>
            </a:r>
            <a:r>
              <a:rPr lang="en-GB" sz="1100" dirty="0" smtClean="0"/>
              <a:t> </a:t>
            </a:r>
            <a:r>
              <a:rPr lang="en-GB" sz="1100" dirty="0" err="1" smtClean="0"/>
              <a:t>ôl</a:t>
            </a:r>
            <a:r>
              <a:rPr lang="en-GB" sz="1100" dirty="0" smtClean="0"/>
              <a:t> </a:t>
            </a:r>
            <a:r>
              <a:rPr lang="en-GB" sz="1100" dirty="0" err="1" smtClean="0"/>
              <a:t>MALlC</a:t>
            </a:r>
            <a:r>
              <a:rPr lang="en-GB" sz="1100" dirty="0" smtClean="0"/>
              <a:t> 2019.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-168696" y="1308920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2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 err="1" smtClean="0"/>
              <a:t>Nifer</a:t>
            </a:r>
            <a:r>
              <a:rPr lang="en-GB" sz="1200" dirty="0" smtClean="0"/>
              <a:t> </a:t>
            </a:r>
            <a:r>
              <a:rPr lang="en-GB" sz="1200" dirty="0" err="1" smtClean="0"/>
              <a:t>cyfartalog</a:t>
            </a:r>
            <a:r>
              <a:rPr lang="en-GB" sz="1200" dirty="0" smtClean="0"/>
              <a:t> o </a:t>
            </a:r>
            <a:r>
              <a:rPr lang="en-GB" sz="1200" dirty="0" err="1" smtClean="0"/>
              <a:t>geisiadau</a:t>
            </a:r>
            <a:r>
              <a:rPr lang="en-GB" sz="1200" dirty="0" smtClean="0"/>
              <a:t> </a:t>
            </a:r>
            <a:r>
              <a:rPr lang="en-GB" sz="1200" dirty="0" err="1" smtClean="0"/>
              <a:t>fesul</a:t>
            </a:r>
            <a:r>
              <a:rPr lang="en-GB" sz="1200" dirty="0" smtClean="0"/>
              <a:t> </a:t>
            </a:r>
            <a:r>
              <a:rPr lang="en-GB" sz="1200" dirty="0" err="1" smtClean="0"/>
              <a:t>swydd</a:t>
            </a:r>
            <a:r>
              <a:rPr lang="en-GB" sz="1200" dirty="0" smtClean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gyfer</a:t>
            </a:r>
            <a:r>
              <a:rPr lang="en-GB" sz="1200" dirty="0" smtClean="0"/>
              <a:t> </a:t>
            </a:r>
            <a:r>
              <a:rPr lang="en-GB" sz="1200" dirty="0" err="1" smtClean="0"/>
              <a:t>cynradd</a:t>
            </a:r>
            <a:r>
              <a:rPr lang="en-GB" sz="1200" dirty="0" smtClean="0"/>
              <a:t> ac </a:t>
            </a:r>
            <a:r>
              <a:rPr lang="en-GB" sz="1200" dirty="0" err="1" smtClean="0"/>
              <a:t>uwchradd</a:t>
            </a:r>
            <a:r>
              <a:rPr lang="en-GB" sz="1200" dirty="0" smtClean="0"/>
              <a:t> </a:t>
            </a:r>
            <a:r>
              <a:rPr lang="en-GB" sz="1200" dirty="0" err="1" smtClean="0"/>
              <a:t>fesul</a:t>
            </a:r>
            <a:r>
              <a:rPr lang="en-GB" sz="1200" dirty="0" smtClean="0"/>
              <a:t> </a:t>
            </a:r>
            <a:r>
              <a:rPr lang="en-GB" sz="1200" dirty="0" err="1" smtClean="0"/>
              <a:t>iaith</a:t>
            </a:r>
            <a:r>
              <a:rPr lang="en-GB" sz="1200" dirty="0" smtClean="0"/>
              <a:t>/ </a:t>
            </a:r>
          </a:p>
          <a:p>
            <a:pPr algn="ctr">
              <a:defRPr sz="12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 smtClean="0"/>
              <a:t>Average </a:t>
            </a:r>
            <a:r>
              <a:rPr lang="en-GB" sz="1200" dirty="0"/>
              <a:t>number of applications per post for primary and secondary phase by language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263352" y="394096"/>
          <a:ext cx="11653182" cy="761269"/>
        </p:xfrm>
        <a:graphic>
          <a:graphicData uri="http://schemas.openxmlformats.org/drawingml/2006/table">
            <a:tbl>
              <a:tblPr/>
              <a:tblGrid>
                <a:gridCol w="21941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3034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694851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36138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ceisiadau</a:t>
                      </a:r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/No. of applications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23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99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Primary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13,369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15,428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13,831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15,190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16,709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19,316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13,205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13,852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12,727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11,013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13,161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11,476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11,826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99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Secondary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9,228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9,594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7,871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7,659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10,215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10,560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8,567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7,397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7,408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7,370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7,307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5,815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5,166</a:t>
                      </a:r>
                    </a:p>
                  </a:txBody>
                  <a:tcPr marL="7062" marR="7062" marT="706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172018" y="5653371"/>
            <a:ext cx="3492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err="1" smtClean="0"/>
              <a:t>Adnabyddir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</a:t>
            </a:r>
            <a:r>
              <a:rPr lang="en-GB" sz="1200" dirty="0" err="1" smtClean="0"/>
              <a:t>ardaloedd</a:t>
            </a:r>
            <a:r>
              <a:rPr lang="en-GB" sz="1200" dirty="0" smtClean="0"/>
              <a:t> ‘</a:t>
            </a:r>
            <a:r>
              <a:rPr lang="en-GB" sz="1200" dirty="0" err="1" smtClean="0"/>
              <a:t>Gwledig</a:t>
            </a:r>
            <a:r>
              <a:rPr lang="en-GB" sz="1200" dirty="0" smtClean="0"/>
              <a:t>’ (9) </a:t>
            </a:r>
            <a:r>
              <a:rPr lang="en-GB" sz="1200" dirty="0" err="1" smtClean="0"/>
              <a:t>fel</a:t>
            </a:r>
            <a:r>
              <a:rPr lang="en-GB" sz="1200" dirty="0" smtClean="0"/>
              <a:t> </a:t>
            </a:r>
            <a:r>
              <a:rPr lang="en-GB" sz="1200" dirty="0" err="1" smtClean="0"/>
              <a:t>yn</a:t>
            </a:r>
            <a:r>
              <a:rPr lang="en-GB" sz="1200" dirty="0" smtClean="0"/>
              <a:t> </a:t>
            </a:r>
            <a:r>
              <a:rPr lang="en-GB" sz="1200" dirty="0" err="1" smtClean="0"/>
              <a:t>ôl</a:t>
            </a:r>
            <a:r>
              <a:rPr lang="en-GB" sz="1200" dirty="0" smtClean="0"/>
              <a:t> </a:t>
            </a:r>
            <a:r>
              <a:rPr lang="en-GB" sz="1200" dirty="0" err="1" smtClean="0"/>
              <a:t>categoreiddio</a:t>
            </a:r>
            <a:r>
              <a:rPr lang="en-GB" sz="1200" dirty="0" smtClean="0"/>
              <a:t> </a:t>
            </a:r>
            <a:r>
              <a:rPr lang="en-GB" sz="1200" dirty="0" err="1" smtClean="0"/>
              <a:t>CLlLlC</a:t>
            </a:r>
            <a:r>
              <a:rPr lang="en-GB" sz="1200" dirty="0" smtClean="0"/>
              <a:t> (2012), </a:t>
            </a:r>
            <a:r>
              <a:rPr lang="en-GB" sz="1200" dirty="0" err="1" smtClean="0"/>
              <a:t>sef</a:t>
            </a:r>
            <a:r>
              <a:rPr lang="en-GB" sz="1200" dirty="0" smtClean="0"/>
              <a:t>: Ynys </a:t>
            </a:r>
            <a:r>
              <a:rPr lang="en-GB" sz="1200" dirty="0" err="1" smtClean="0"/>
              <a:t>Môîn</a:t>
            </a:r>
            <a:r>
              <a:rPr lang="en-GB" sz="1200" dirty="0" smtClean="0"/>
              <a:t>, Gwynedd, Conwy, Sir </a:t>
            </a:r>
            <a:r>
              <a:rPr lang="en-GB" sz="1200" dirty="0" err="1" smtClean="0"/>
              <a:t>Ddinbych</a:t>
            </a:r>
            <a:r>
              <a:rPr lang="en-GB" sz="1200" dirty="0" smtClean="0"/>
              <a:t>, Powys, </a:t>
            </a:r>
            <a:r>
              <a:rPr lang="en-GB" sz="1200" dirty="0"/>
              <a:t>Ceredigion</a:t>
            </a:r>
            <a:r>
              <a:rPr lang="en-GB" sz="1200" dirty="0" smtClean="0"/>
              <a:t>, Sir </a:t>
            </a:r>
            <a:r>
              <a:rPr lang="en-GB" sz="1200" dirty="0" err="1" smtClean="0"/>
              <a:t>Penfro</a:t>
            </a:r>
            <a:r>
              <a:rPr lang="en-GB" sz="1200" dirty="0" smtClean="0"/>
              <a:t>, Sir </a:t>
            </a:r>
            <a:r>
              <a:rPr lang="en-GB" sz="1200" dirty="0" err="1" smtClean="0"/>
              <a:t>Gâr</a:t>
            </a:r>
            <a:r>
              <a:rPr lang="en-GB" sz="1200" dirty="0" smtClean="0"/>
              <a:t> a Sir </a:t>
            </a:r>
            <a:r>
              <a:rPr lang="en-GB" sz="1200" dirty="0" err="1" smtClean="0"/>
              <a:t>Gâr</a:t>
            </a:r>
            <a:r>
              <a:rPr lang="en-GB" sz="1200" dirty="0" smtClean="0"/>
              <a:t>.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8617408" y="4935162"/>
            <a:ext cx="329550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Local authorities are ranked left to right according to the highest percentage of areas in the most deprived 50% in Wales as per WMID 2019.</a:t>
            </a:r>
            <a:endParaRPr lang="en-GB" sz="11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448899" y="3700733"/>
          <a:ext cx="4572000" cy="2536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12" y="1792724"/>
            <a:ext cx="5316173" cy="21093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5454" y="1199069"/>
            <a:ext cx="6657409" cy="370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84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14035</TotalTime>
  <Words>8474</Words>
  <Application>Microsoft Office PowerPoint</Application>
  <PresentationFormat>Widescreen</PresentationFormat>
  <Paragraphs>2677</Paragraphs>
  <Slides>54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Arial</vt:lpstr>
      <vt:lpstr>Calibri</vt:lpstr>
      <vt:lpstr>Panton</vt:lpstr>
      <vt:lpstr>Times New Roman</vt:lpstr>
      <vt:lpstr>Wingdings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Promotion of Careers in the registered professions</vt:lpstr>
      <vt:lpstr>PowerPoint Presentation</vt:lpstr>
      <vt:lpstr>Gwasanaeth recriwtio, eiriolaeth a chymorth</vt:lpstr>
      <vt:lpstr>A bilingual service driven digital platform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Ball</dc:creator>
  <cp:lastModifiedBy>Lloyd Williams</cp:lastModifiedBy>
  <cp:revision>849</cp:revision>
  <cp:lastPrinted>2019-12-10T16:55:00Z</cp:lastPrinted>
  <dcterms:created xsi:type="dcterms:W3CDTF">2017-03-16T10:09:37Z</dcterms:created>
  <dcterms:modified xsi:type="dcterms:W3CDTF">2020-10-15T15:27:03Z</dcterms:modified>
</cp:coreProperties>
</file>